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35"/>
  </p:notesMasterIdLst>
  <p:sldIdLst>
    <p:sldId id="455" r:id="rId6"/>
    <p:sldId id="258" r:id="rId7"/>
    <p:sldId id="261" r:id="rId8"/>
    <p:sldId id="264" r:id="rId9"/>
    <p:sldId id="265" r:id="rId10"/>
    <p:sldId id="271" r:id="rId11"/>
    <p:sldId id="417" r:id="rId12"/>
    <p:sldId id="416" r:id="rId13"/>
    <p:sldId id="286" r:id="rId14"/>
    <p:sldId id="291" r:id="rId15"/>
    <p:sldId id="406" r:id="rId16"/>
    <p:sldId id="404" r:id="rId17"/>
    <p:sldId id="405" r:id="rId18"/>
    <p:sldId id="422" r:id="rId19"/>
    <p:sldId id="256" r:id="rId20"/>
    <p:sldId id="423" r:id="rId21"/>
    <p:sldId id="428" r:id="rId22"/>
    <p:sldId id="431" r:id="rId23"/>
    <p:sldId id="435" r:id="rId24"/>
    <p:sldId id="433" r:id="rId25"/>
    <p:sldId id="437" r:id="rId26"/>
    <p:sldId id="439" r:id="rId27"/>
    <p:sldId id="440" r:id="rId28"/>
    <p:sldId id="442" r:id="rId29"/>
    <p:sldId id="451" r:id="rId30"/>
    <p:sldId id="445" r:id="rId31"/>
    <p:sldId id="452" r:id="rId32"/>
    <p:sldId id="454" r:id="rId33"/>
    <p:sldId id="457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181"/>
    <a:srgbClr val="FFAECF"/>
    <a:srgbClr val="FFC5DE"/>
    <a:srgbClr val="FFD7E8"/>
    <a:srgbClr val="DB1010"/>
    <a:srgbClr val="F25E7D"/>
    <a:srgbClr val="FFFFFF"/>
    <a:srgbClr val="140D2F"/>
    <a:srgbClr val="00FFFF"/>
    <a:srgbClr val="E3C8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4" autoAdjust="0"/>
    <p:restoredTop sz="93812" autoAdjust="0"/>
  </p:normalViewPr>
  <p:slideViewPr>
    <p:cSldViewPr snapToGrid="0">
      <p:cViewPr varScale="1">
        <p:scale>
          <a:sx n="89" d="100"/>
          <a:sy n="89" d="100"/>
        </p:scale>
        <p:origin x="114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90B43-8CD0-4419-BB68-4E46852EE45A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408404-5D9B-48BB-A1E2-DE322F04A5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014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BFEF68F-8221-4F81-9C0D-D92C6C944C9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2993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ADF2E03-9620-4440-B97E-2A6410F11B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D95DB4B-FE52-492E-9131-5C2F1757B0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50B3048-6C87-4D62-B6FA-526503DCDC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6E01-CAC0-4620-AA26-877EDF373227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3089A56-9313-4F84-BEF6-FF983437C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5A66CEC-18B7-48E9-A069-258CB227F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8506F-8BBE-47BC-85FA-7B4C75A6D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238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870D22-1555-4685-B564-9D148C4E8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681A519-F034-42B0-9253-072FB72333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15FBDB9-1DCA-4722-A841-C30F2E164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6E01-CAC0-4620-AA26-877EDF373227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CBB1D41-26A2-431F-A7B2-DA1997561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22EC156-D435-48A2-896B-51D263B1A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8506F-8BBE-47BC-85FA-7B4C75A6D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080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BF53B05-5816-4557-A0C0-50A9A581C9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0E42409-3234-4CF4-A431-0544CCF75D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B29844B-98D6-4E25-B565-AFC09FC69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6E01-CAC0-4620-AA26-877EDF373227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D35FEDA-B1E5-47E2-98F1-9C4BA8045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800F680-39D3-4C6A-BB17-2297FA94C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8506F-8BBE-47BC-85FA-7B4C75A6D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313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5D768DB-FD50-4EFD-A97A-FB0B1017C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8CA158A-5808-46F0-B125-7D7B956A7D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4610C61-1F04-4997-B548-C076F01AF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36E-38A0-4BC9-9FA6-1B1D9DBC5FE5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B48A462-42F6-4BD7-8395-74BFD344A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22E27F7-0F65-4270-888C-915DD0C6F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E9948-0DE2-4213-AF50-FA6C37C06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3485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A1DF48-1D70-4C84-8611-B1726D348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CB46BCF-362F-4214-A934-85DBA9B318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7A93EAE-9837-42C2-8BF3-2352463C0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36E-38A0-4BC9-9FA6-1B1D9DBC5FE5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6DE9427-15FE-4DB1-8E3E-4E62C4734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3E1E8F5-DCD8-42A2-AC38-7921F9878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E9948-0DE2-4213-AF50-FA6C37C06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204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FC324D7-A3E3-4AEA-A3A7-CD01BC816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44BC8D5-8A68-4729-A6C1-81F45FD6E1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310AA32-E2F2-49A6-80DC-44CB1B75F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36E-38A0-4BC9-9FA6-1B1D9DBC5FE5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351CBD0-B567-4F34-AB7F-34B98E0C9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DEB2895-3D2F-44F0-A7A3-31F890DA1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E9948-0DE2-4213-AF50-FA6C37C06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4231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B0254C-6E2F-4C92-86E2-7E0E59E34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4854E14-0565-4B70-B173-7764E6718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B1C38DA-DD11-4243-8032-E5DB66C38A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5F892EB-4EC2-46F4-B643-55DA0F3B1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36E-38A0-4BC9-9FA6-1B1D9DBC5FE5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086F7BF-ECF5-4AFE-9187-099B9E104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88C979A-D79C-432A-A290-E193CF547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E9948-0DE2-4213-AF50-FA6C37C06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9976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660C9B-B2A0-439F-9871-3D12FAC82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55EE7E9-C900-484D-93A3-EAD216460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91DC155-D2C2-477E-AB37-ADE854866A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560185A-EA3E-4452-A208-EECB03DDFC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0EF2732-00DD-42F4-86D4-8D3E3B1E0A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B108719-766C-466E-867C-0F8C523B7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36E-38A0-4BC9-9FA6-1B1D9DBC5FE5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F7AA858-DE98-41E8-89BD-8B1E42BF7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7F77595-EB8B-49BC-80C4-2EE835F2D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E9948-0DE2-4213-AF50-FA6C37C06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0515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2FF319-4119-4443-A483-AD89B19BB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51FDEF5-EED4-4CD9-85E1-3F5829294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36E-38A0-4BC9-9FA6-1B1D9DBC5FE5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0D1B4E4-3C36-43FC-950D-A2D03B31C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A24304B-664E-4488-8593-95C5347D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E9948-0DE2-4213-AF50-FA6C37C06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5371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5199DFF-4A1B-4362-BC55-934BB9D59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36E-38A0-4BC9-9FA6-1B1D9DBC5FE5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547288C-BD21-45E0-9805-9427B08AB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6B78D80-DB9C-4AB9-B29C-30E72401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E9948-0DE2-4213-AF50-FA6C37C06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2630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BDC8277-504D-44DB-88D6-184C7CE93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827F16B-1C4D-4099-A721-2AF17B9142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83E85B1-BABA-4506-8DDA-6C3853DC4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744ED66-3FBF-41BB-A714-2CC3BD897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36E-38A0-4BC9-9FA6-1B1D9DBC5FE5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BCA90F2-B39E-4231-BDCA-6429EB3D7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A5A66D-2A28-4329-BF75-67A1A3721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E9948-0DE2-4213-AF50-FA6C37C06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065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0C703-52C3-4BA9-AB25-3DAB8F5B8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159A80E-C4F5-4A05-85AA-72C2F523D1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F013C79-211B-413A-8FF6-F634AE528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6E01-CAC0-4620-AA26-877EDF373227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65B91DA-1057-4003-8058-45C5686C2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D9B8E8F-5F91-4336-8C4A-A5A5FC170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8506F-8BBE-47BC-85FA-7B4C75A6D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1195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7C3CF8-3FEE-4164-8AFF-F72D608A9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7C1CFA88-B760-4305-BD83-31BA66FE95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E7DF39D-7BB2-433F-947D-BECE38222D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C1DA099-2849-499A-936E-8E4F420FE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36E-38A0-4BC9-9FA6-1B1D9DBC5FE5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4329494-0A33-4BB0-AEF1-DA6B5D34D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5372870-4CC8-4E1A-BE2F-686A25E5A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E9948-0DE2-4213-AF50-FA6C37C06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4766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6269A87-3413-4328-B385-B15170010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48B4C7F-F73A-4084-A31D-DE9E78B1D1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E69B7FD-EC98-4421-9B03-6658B605B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36E-38A0-4BC9-9FA6-1B1D9DBC5FE5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1BBB19-D6C8-4200-9FFF-0EF53A880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5B9ADE-9D1D-40AF-8435-D493DDB90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E9948-0DE2-4213-AF50-FA6C37C06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9016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28BB1FF3-674C-4A51-B8F0-4B4282EF3D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E09F653-C896-4059-A065-785384FC0D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F09974B-F658-4521-A67C-F72C3CB3A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8036E-38A0-4BC9-9FA6-1B1D9DBC5FE5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EA91F74-2E78-4462-8330-7D73A7F81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BF47B1B-D59C-41E4-84BA-2B608944D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E9948-0DE2-4213-AF50-FA6C37C06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235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DD1E3F-3C80-4C46-AD85-051A8C7D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9AA1CAB-44D6-498B-BB5A-553246DAF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D9FDC86-A9CF-429B-AC3F-6F464150E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6E01-CAC0-4620-AA26-877EDF373227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1E813C-08A9-48F4-9302-934E6F39F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83B056C-80F4-4698-A3B1-903F121D1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8506F-8BBE-47BC-85FA-7B4C75A6D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935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0A2ADB-F0DE-4067-864F-323901724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5426D55-58B6-435B-8ECA-1C17837A47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0323AFE-607F-4E64-AB1E-6BDFFE6C5F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1007C26-3213-491F-BE3F-8460F7680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6E01-CAC0-4620-AA26-877EDF373227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AB93C5B-4787-4E35-9DEB-3AC677A3C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401BF25-8970-4235-A6F5-7E8CD120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8506F-8BBE-47BC-85FA-7B4C75A6D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222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2E5D45-08FA-4D25-B80D-EDF7A8BCD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928D1A9-3FCC-4173-A2D1-B9F32AD9E3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4C720A0-E7F9-43C2-BF3A-CA64F2ED57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DE80682-91B8-4B4B-8607-64980CB10F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3AC8E5B-B03A-4240-9BEC-35D1D3EAC9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3D8E786-5134-49BC-8201-ECAE1827E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6E01-CAC0-4620-AA26-877EDF373227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C0FBC014-2F56-40D6-99F8-F73D2A4CD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E1812EE-71A0-49CC-8C74-375F441A5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8506F-8BBE-47BC-85FA-7B4C75A6D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596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7938C3-CB2A-465A-A2A9-37570B6B1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335FC18-3FD8-4691-B031-08BAE29D9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6E01-CAC0-4620-AA26-877EDF373227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26BF471-5B23-4EA5-9E2C-2A9DE9AC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3C93AEB-D77C-47E8-8B37-9A03E8230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8506F-8BBE-47BC-85FA-7B4C75A6D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985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8365661-3202-4282-BAAB-56D25096A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6E01-CAC0-4620-AA26-877EDF373227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789F588-80FB-4B84-AF8A-8C3A86A72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3BAAE14-0118-45F3-AE1F-13807F9A1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8506F-8BBE-47BC-85FA-7B4C75A6D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817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08044C-A0FE-44C9-B172-4A3A0435C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D12F034-2ED5-4FE4-85CD-4C8418EBEB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97B011C-4C2E-46C4-A521-05581993C4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BD88AC1-19E5-4DC8-9B46-17B5332BC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6E01-CAC0-4620-AA26-877EDF373227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D5DA315-8001-46AE-890B-872BE3095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0B09FAD-9433-49C6-AF24-B932582DB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8506F-8BBE-47BC-85FA-7B4C75A6D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959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C4D744-355C-4A2B-8522-B52816796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64BACB1-3A86-42B9-96AD-349512F52F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9EBC7FC-0F1E-4470-8D55-FB33EEDD85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43A356F-8690-4190-94B5-47341D6F0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6E01-CAC0-4620-AA26-877EDF373227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2E57F9F-7FF4-4344-9DDF-9D33202BE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EFB2E7A-8219-4D96-9EFD-D94A04B01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8506F-8BBE-47BC-85FA-7B4C75A6D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007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56FA887-6549-4A75-B957-8EA92887E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6C60E77-1011-4C86-BD70-4727AD19E3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8469F4D-6009-4194-95DB-2A5569DB88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D6E01-CAC0-4620-AA26-877EDF373227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B1E0FC2-C96F-406B-984E-C9DA68F467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87535D7-E7F8-40A9-9421-287892FE0C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8506F-8BBE-47BC-85FA-7B4C75A6D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753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378CCB0-7239-4C81-AE53-55795B372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EFC0A66-3DEC-4A27-BFB7-75B6D8E1DA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D37D448-5509-49F0-8234-7B8F229728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8036E-38A0-4BC9-9FA6-1B1D9DBC5FE5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65EB61-CA16-4AAD-969E-CCF1612D4F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C69C958-0AEF-46FD-8F59-6188650EA4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E9948-0DE2-4213-AF50-FA6C37C066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529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image" Target="../media/image37.png"/><Relationship Id="rId26" Type="http://schemas.openxmlformats.org/officeDocument/2006/relationships/image" Target="../media/image41.png"/><Relationship Id="rId3" Type="http://schemas.openxmlformats.org/officeDocument/2006/relationships/tags" Target="../tags/tag4.xml"/><Relationship Id="rId21" Type="http://schemas.microsoft.com/office/2007/relationships/hdphoto" Target="../media/hdphoto7.wdp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microsoft.com/office/2007/relationships/hdphoto" Target="../media/hdphoto5.wdp"/><Relationship Id="rId25" Type="http://schemas.microsoft.com/office/2007/relationships/hdphoto" Target="../media/hdphoto9.wdp"/><Relationship Id="rId2" Type="http://schemas.openxmlformats.org/officeDocument/2006/relationships/tags" Target="../tags/tag3.xml"/><Relationship Id="rId16" Type="http://schemas.openxmlformats.org/officeDocument/2006/relationships/image" Target="../media/image36.png"/><Relationship Id="rId20" Type="http://schemas.openxmlformats.org/officeDocument/2006/relationships/image" Target="../media/image38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image" Target="../media/image40.png"/><Relationship Id="rId5" Type="http://schemas.openxmlformats.org/officeDocument/2006/relationships/tags" Target="../tags/tag6.xml"/><Relationship Id="rId15" Type="http://schemas.openxmlformats.org/officeDocument/2006/relationships/image" Target="../media/image35.jpeg"/><Relationship Id="rId23" Type="http://schemas.microsoft.com/office/2007/relationships/hdphoto" Target="../media/hdphoto8.wdp"/><Relationship Id="rId28" Type="http://schemas.openxmlformats.org/officeDocument/2006/relationships/image" Target="../media/image43.png"/><Relationship Id="rId10" Type="http://schemas.openxmlformats.org/officeDocument/2006/relationships/tags" Target="../tags/tag11.xml"/><Relationship Id="rId19" Type="http://schemas.microsoft.com/office/2007/relationships/hdphoto" Target="../media/hdphoto6.wdp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Layout" Target="../slideLayouts/slideLayout13.xml"/><Relationship Id="rId22" Type="http://schemas.openxmlformats.org/officeDocument/2006/relationships/image" Target="../media/image39.png"/><Relationship Id="rId27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microsoft.com/office/2007/relationships/hdphoto" Target="../media/hdphoto11.wdp"/><Relationship Id="rId18" Type="http://schemas.openxmlformats.org/officeDocument/2006/relationships/image" Target="../media/image48.png"/><Relationship Id="rId3" Type="http://schemas.openxmlformats.org/officeDocument/2006/relationships/tags" Target="../tags/tag17.xml"/><Relationship Id="rId21" Type="http://schemas.microsoft.com/office/2007/relationships/hdphoto" Target="../media/hdphoto15.wdp"/><Relationship Id="rId7" Type="http://schemas.openxmlformats.org/officeDocument/2006/relationships/tags" Target="../tags/tag21.xml"/><Relationship Id="rId12" Type="http://schemas.openxmlformats.org/officeDocument/2006/relationships/image" Target="../media/image45.png"/><Relationship Id="rId17" Type="http://schemas.microsoft.com/office/2007/relationships/hdphoto" Target="../media/hdphoto13.wdp"/><Relationship Id="rId2" Type="http://schemas.openxmlformats.org/officeDocument/2006/relationships/tags" Target="../tags/tag16.xml"/><Relationship Id="rId16" Type="http://schemas.openxmlformats.org/officeDocument/2006/relationships/image" Target="../media/image47.png"/><Relationship Id="rId20" Type="http://schemas.openxmlformats.org/officeDocument/2006/relationships/image" Target="../media/image49.png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microsoft.com/office/2007/relationships/hdphoto" Target="../media/hdphoto10.wdp"/><Relationship Id="rId5" Type="http://schemas.openxmlformats.org/officeDocument/2006/relationships/tags" Target="../tags/tag19.xml"/><Relationship Id="rId15" Type="http://schemas.microsoft.com/office/2007/relationships/hdphoto" Target="../media/hdphoto12.wdp"/><Relationship Id="rId23" Type="http://schemas.microsoft.com/office/2007/relationships/hdphoto" Target="../media/hdphoto16.wdp"/><Relationship Id="rId10" Type="http://schemas.openxmlformats.org/officeDocument/2006/relationships/image" Target="../media/image44.png"/><Relationship Id="rId19" Type="http://schemas.microsoft.com/office/2007/relationships/hdphoto" Target="../media/hdphoto14.wdp"/><Relationship Id="rId4" Type="http://schemas.openxmlformats.org/officeDocument/2006/relationships/tags" Target="../tags/tag18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46.png"/><Relationship Id="rId22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image" Target="../media/image51.png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5" Type="http://schemas.openxmlformats.org/officeDocument/2006/relationships/tags" Target="../tags/tag27.xml"/><Relationship Id="rId10" Type="http://schemas.openxmlformats.org/officeDocument/2006/relationships/tags" Target="../tags/tag32.xml"/><Relationship Id="rId4" Type="http://schemas.openxmlformats.org/officeDocument/2006/relationships/tags" Target="../tags/tag26.xml"/><Relationship Id="rId9" Type="http://schemas.openxmlformats.org/officeDocument/2006/relationships/tags" Target="../tags/tag31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3" Type="http://schemas.openxmlformats.org/officeDocument/2006/relationships/image" Target="../media/image52.png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6" Type="http://schemas.microsoft.com/office/2007/relationships/hdphoto" Target="../media/hdphoto18.wdp"/><Relationship Id="rId5" Type="http://schemas.openxmlformats.org/officeDocument/2006/relationships/image" Target="../media/image53.png"/><Relationship Id="rId4" Type="http://schemas.microsoft.com/office/2007/relationships/hdphoto" Target="../media/hdphoto17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microsoft.com/office/2007/relationships/hdphoto" Target="../media/hdphoto24.wdp"/><Relationship Id="rId3" Type="http://schemas.openxmlformats.org/officeDocument/2006/relationships/image" Target="../media/image55.jpeg"/><Relationship Id="rId7" Type="http://schemas.microsoft.com/office/2007/relationships/hdphoto" Target="../media/hdphoto21.wdp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11" Type="http://schemas.microsoft.com/office/2007/relationships/hdphoto" Target="../media/hdphoto23.wdp"/><Relationship Id="rId5" Type="http://schemas.microsoft.com/office/2007/relationships/hdphoto" Target="../media/hdphoto20.wdp"/><Relationship Id="rId15" Type="http://schemas.microsoft.com/office/2007/relationships/hdphoto" Target="../media/hdphoto25.wdp"/><Relationship Id="rId10" Type="http://schemas.openxmlformats.org/officeDocument/2006/relationships/image" Target="../media/image59.png"/><Relationship Id="rId4" Type="http://schemas.openxmlformats.org/officeDocument/2006/relationships/image" Target="../media/image56.png"/><Relationship Id="rId9" Type="http://schemas.microsoft.com/office/2007/relationships/hdphoto" Target="../media/hdphoto22.wdp"/><Relationship Id="rId14" Type="http://schemas.openxmlformats.org/officeDocument/2006/relationships/image" Target="../media/image6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7.wdp"/><Relationship Id="rId13" Type="http://schemas.openxmlformats.org/officeDocument/2006/relationships/image" Target="../media/image71.png"/><Relationship Id="rId18" Type="http://schemas.openxmlformats.org/officeDocument/2006/relationships/image" Target="../media/image74.png"/><Relationship Id="rId3" Type="http://schemas.openxmlformats.org/officeDocument/2006/relationships/tags" Target="../tags/tag39.xml"/><Relationship Id="rId21" Type="http://schemas.microsoft.com/office/2007/relationships/hdphoto" Target="../media/hdphoto30.wdp"/><Relationship Id="rId7" Type="http://schemas.openxmlformats.org/officeDocument/2006/relationships/image" Target="../media/image66.png"/><Relationship Id="rId12" Type="http://schemas.openxmlformats.org/officeDocument/2006/relationships/image" Target="../media/image70.png"/><Relationship Id="rId17" Type="http://schemas.openxmlformats.org/officeDocument/2006/relationships/image" Target="../media/image73.png"/><Relationship Id="rId2" Type="http://schemas.openxmlformats.org/officeDocument/2006/relationships/tags" Target="../tags/tag38.xml"/><Relationship Id="rId16" Type="http://schemas.microsoft.com/office/2007/relationships/hdphoto" Target="../media/hdphoto29.wdp"/><Relationship Id="rId20" Type="http://schemas.openxmlformats.org/officeDocument/2006/relationships/image" Target="../media/image76.png"/><Relationship Id="rId1" Type="http://schemas.openxmlformats.org/officeDocument/2006/relationships/tags" Target="../tags/tag37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69.png"/><Relationship Id="rId5" Type="http://schemas.openxmlformats.org/officeDocument/2006/relationships/tags" Target="../tags/tag41.xml"/><Relationship Id="rId15" Type="http://schemas.openxmlformats.org/officeDocument/2006/relationships/image" Target="../media/image72.png"/><Relationship Id="rId10" Type="http://schemas.openxmlformats.org/officeDocument/2006/relationships/image" Target="../media/image68.png"/><Relationship Id="rId19" Type="http://schemas.openxmlformats.org/officeDocument/2006/relationships/image" Target="../media/image75.png"/><Relationship Id="rId4" Type="http://schemas.openxmlformats.org/officeDocument/2006/relationships/tags" Target="../tags/tag40.xml"/><Relationship Id="rId9" Type="http://schemas.openxmlformats.org/officeDocument/2006/relationships/image" Target="../media/image67.png"/><Relationship Id="rId14" Type="http://schemas.microsoft.com/office/2007/relationships/hdphoto" Target="../media/hdphoto28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11" Type="http://schemas.openxmlformats.org/officeDocument/2006/relationships/image" Target="../media/image86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89.png"/><Relationship Id="rId3" Type="http://schemas.openxmlformats.org/officeDocument/2006/relationships/image" Target="../media/image87.png"/><Relationship Id="rId7" Type="http://schemas.openxmlformats.org/officeDocument/2006/relationships/image" Target="../media/image80.png"/><Relationship Id="rId12" Type="http://schemas.openxmlformats.org/officeDocument/2006/relationships/image" Target="../media/image85.png"/><Relationship Id="rId17" Type="http://schemas.microsoft.com/office/2007/relationships/hdphoto" Target="../media/hdphoto3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2.png"/><Relationship Id="rId1" Type="http://schemas.openxmlformats.org/officeDocument/2006/relationships/tags" Target="../tags/tag42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5" Type="http://schemas.openxmlformats.org/officeDocument/2006/relationships/image" Target="../media/image91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8.png"/><Relationship Id="rId14" Type="http://schemas.openxmlformats.org/officeDocument/2006/relationships/image" Target="../media/image9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13" Type="http://schemas.openxmlformats.org/officeDocument/2006/relationships/image" Target="../media/image96.png"/><Relationship Id="rId3" Type="http://schemas.openxmlformats.org/officeDocument/2006/relationships/tags" Target="../tags/tag45.xml"/><Relationship Id="rId7" Type="http://schemas.openxmlformats.org/officeDocument/2006/relationships/slideLayout" Target="../slideLayouts/slideLayout2.xml"/><Relationship Id="rId12" Type="http://schemas.microsoft.com/office/2007/relationships/hdphoto" Target="../media/hdphoto33.wdp"/><Relationship Id="rId2" Type="http://schemas.openxmlformats.org/officeDocument/2006/relationships/tags" Target="../tags/tag44.xml"/><Relationship Id="rId16" Type="http://schemas.openxmlformats.org/officeDocument/2006/relationships/image" Target="../media/image98.png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image" Target="../media/image95.png"/><Relationship Id="rId5" Type="http://schemas.openxmlformats.org/officeDocument/2006/relationships/tags" Target="../tags/tag47.xml"/><Relationship Id="rId15" Type="http://schemas.openxmlformats.org/officeDocument/2006/relationships/image" Target="../media/image97.png"/><Relationship Id="rId10" Type="http://schemas.openxmlformats.org/officeDocument/2006/relationships/image" Target="../media/image94.png"/><Relationship Id="rId4" Type="http://schemas.openxmlformats.org/officeDocument/2006/relationships/tags" Target="../tags/tag46.xml"/><Relationship Id="rId9" Type="http://schemas.microsoft.com/office/2007/relationships/hdphoto" Target="../media/hdphoto32.wdp"/><Relationship Id="rId14" Type="http://schemas.microsoft.com/office/2007/relationships/hdphoto" Target="../media/hdphoto34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6" Type="http://schemas.openxmlformats.org/officeDocument/2006/relationships/tags" Target="../tags/tag74.xml"/><Relationship Id="rId21" Type="http://schemas.openxmlformats.org/officeDocument/2006/relationships/tags" Target="../tags/tag69.xml"/><Relationship Id="rId42" Type="http://schemas.openxmlformats.org/officeDocument/2006/relationships/tags" Target="../tags/tag90.xml"/><Relationship Id="rId47" Type="http://schemas.openxmlformats.org/officeDocument/2006/relationships/tags" Target="../tags/tag95.xml"/><Relationship Id="rId63" Type="http://schemas.openxmlformats.org/officeDocument/2006/relationships/tags" Target="../tags/tag111.xml"/><Relationship Id="rId68" Type="http://schemas.openxmlformats.org/officeDocument/2006/relationships/tags" Target="../tags/tag116.xml"/><Relationship Id="rId16" Type="http://schemas.openxmlformats.org/officeDocument/2006/relationships/tags" Target="../tags/tag64.xml"/><Relationship Id="rId11" Type="http://schemas.openxmlformats.org/officeDocument/2006/relationships/tags" Target="../tags/tag59.xml"/><Relationship Id="rId24" Type="http://schemas.openxmlformats.org/officeDocument/2006/relationships/tags" Target="../tags/tag72.xml"/><Relationship Id="rId32" Type="http://schemas.openxmlformats.org/officeDocument/2006/relationships/tags" Target="../tags/tag80.xml"/><Relationship Id="rId37" Type="http://schemas.openxmlformats.org/officeDocument/2006/relationships/tags" Target="../tags/tag85.xml"/><Relationship Id="rId40" Type="http://schemas.openxmlformats.org/officeDocument/2006/relationships/tags" Target="../tags/tag88.xml"/><Relationship Id="rId45" Type="http://schemas.openxmlformats.org/officeDocument/2006/relationships/tags" Target="../tags/tag93.xml"/><Relationship Id="rId53" Type="http://schemas.openxmlformats.org/officeDocument/2006/relationships/tags" Target="../tags/tag101.xml"/><Relationship Id="rId58" Type="http://schemas.openxmlformats.org/officeDocument/2006/relationships/tags" Target="../tags/tag106.xml"/><Relationship Id="rId66" Type="http://schemas.openxmlformats.org/officeDocument/2006/relationships/tags" Target="../tags/tag114.xml"/><Relationship Id="rId74" Type="http://schemas.openxmlformats.org/officeDocument/2006/relationships/tags" Target="../tags/tag122.xml"/><Relationship Id="rId5" Type="http://schemas.openxmlformats.org/officeDocument/2006/relationships/tags" Target="../tags/tag53.xml"/><Relationship Id="rId61" Type="http://schemas.openxmlformats.org/officeDocument/2006/relationships/tags" Target="../tags/tag109.xml"/><Relationship Id="rId19" Type="http://schemas.openxmlformats.org/officeDocument/2006/relationships/tags" Target="../tags/tag67.xml"/><Relationship Id="rId14" Type="http://schemas.openxmlformats.org/officeDocument/2006/relationships/tags" Target="../tags/tag62.xml"/><Relationship Id="rId22" Type="http://schemas.openxmlformats.org/officeDocument/2006/relationships/tags" Target="../tags/tag70.xml"/><Relationship Id="rId27" Type="http://schemas.openxmlformats.org/officeDocument/2006/relationships/tags" Target="../tags/tag75.xml"/><Relationship Id="rId30" Type="http://schemas.openxmlformats.org/officeDocument/2006/relationships/tags" Target="../tags/tag78.xml"/><Relationship Id="rId35" Type="http://schemas.openxmlformats.org/officeDocument/2006/relationships/tags" Target="../tags/tag83.xml"/><Relationship Id="rId43" Type="http://schemas.openxmlformats.org/officeDocument/2006/relationships/tags" Target="../tags/tag91.xml"/><Relationship Id="rId48" Type="http://schemas.openxmlformats.org/officeDocument/2006/relationships/tags" Target="../tags/tag96.xml"/><Relationship Id="rId56" Type="http://schemas.openxmlformats.org/officeDocument/2006/relationships/tags" Target="../tags/tag104.xml"/><Relationship Id="rId64" Type="http://schemas.openxmlformats.org/officeDocument/2006/relationships/tags" Target="../tags/tag112.xml"/><Relationship Id="rId69" Type="http://schemas.openxmlformats.org/officeDocument/2006/relationships/tags" Target="../tags/tag117.xml"/><Relationship Id="rId77" Type="http://schemas.openxmlformats.org/officeDocument/2006/relationships/image" Target="../media/image99.png"/><Relationship Id="rId8" Type="http://schemas.openxmlformats.org/officeDocument/2006/relationships/tags" Target="../tags/tag56.xml"/><Relationship Id="rId51" Type="http://schemas.openxmlformats.org/officeDocument/2006/relationships/tags" Target="../tags/tag99.xml"/><Relationship Id="rId72" Type="http://schemas.openxmlformats.org/officeDocument/2006/relationships/tags" Target="../tags/tag120.xml"/><Relationship Id="rId3" Type="http://schemas.openxmlformats.org/officeDocument/2006/relationships/tags" Target="../tags/tag51.xml"/><Relationship Id="rId12" Type="http://schemas.openxmlformats.org/officeDocument/2006/relationships/tags" Target="../tags/tag60.xml"/><Relationship Id="rId17" Type="http://schemas.openxmlformats.org/officeDocument/2006/relationships/tags" Target="../tags/tag65.xml"/><Relationship Id="rId25" Type="http://schemas.openxmlformats.org/officeDocument/2006/relationships/tags" Target="../tags/tag73.xml"/><Relationship Id="rId33" Type="http://schemas.openxmlformats.org/officeDocument/2006/relationships/tags" Target="../tags/tag81.xml"/><Relationship Id="rId38" Type="http://schemas.openxmlformats.org/officeDocument/2006/relationships/tags" Target="../tags/tag86.xml"/><Relationship Id="rId46" Type="http://schemas.openxmlformats.org/officeDocument/2006/relationships/tags" Target="../tags/tag94.xml"/><Relationship Id="rId59" Type="http://schemas.openxmlformats.org/officeDocument/2006/relationships/tags" Target="../tags/tag107.xml"/><Relationship Id="rId67" Type="http://schemas.openxmlformats.org/officeDocument/2006/relationships/tags" Target="../tags/tag115.xml"/><Relationship Id="rId20" Type="http://schemas.openxmlformats.org/officeDocument/2006/relationships/tags" Target="../tags/tag68.xml"/><Relationship Id="rId41" Type="http://schemas.openxmlformats.org/officeDocument/2006/relationships/tags" Target="../tags/tag89.xml"/><Relationship Id="rId54" Type="http://schemas.openxmlformats.org/officeDocument/2006/relationships/tags" Target="../tags/tag102.xml"/><Relationship Id="rId62" Type="http://schemas.openxmlformats.org/officeDocument/2006/relationships/tags" Target="../tags/tag110.xml"/><Relationship Id="rId70" Type="http://schemas.openxmlformats.org/officeDocument/2006/relationships/tags" Target="../tags/tag118.xml"/><Relationship Id="rId75" Type="http://schemas.openxmlformats.org/officeDocument/2006/relationships/tags" Target="../tags/tag123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5" Type="http://schemas.openxmlformats.org/officeDocument/2006/relationships/tags" Target="../tags/tag63.xml"/><Relationship Id="rId23" Type="http://schemas.openxmlformats.org/officeDocument/2006/relationships/tags" Target="../tags/tag71.xml"/><Relationship Id="rId28" Type="http://schemas.openxmlformats.org/officeDocument/2006/relationships/tags" Target="../tags/tag76.xml"/><Relationship Id="rId36" Type="http://schemas.openxmlformats.org/officeDocument/2006/relationships/tags" Target="../tags/tag84.xml"/><Relationship Id="rId49" Type="http://schemas.openxmlformats.org/officeDocument/2006/relationships/tags" Target="../tags/tag97.xml"/><Relationship Id="rId57" Type="http://schemas.openxmlformats.org/officeDocument/2006/relationships/tags" Target="../tags/tag105.xml"/><Relationship Id="rId10" Type="http://schemas.openxmlformats.org/officeDocument/2006/relationships/tags" Target="../tags/tag58.xml"/><Relationship Id="rId31" Type="http://schemas.openxmlformats.org/officeDocument/2006/relationships/tags" Target="../tags/tag79.xml"/><Relationship Id="rId44" Type="http://schemas.openxmlformats.org/officeDocument/2006/relationships/tags" Target="../tags/tag92.xml"/><Relationship Id="rId52" Type="http://schemas.openxmlformats.org/officeDocument/2006/relationships/tags" Target="../tags/tag100.xml"/><Relationship Id="rId60" Type="http://schemas.openxmlformats.org/officeDocument/2006/relationships/tags" Target="../tags/tag108.xml"/><Relationship Id="rId65" Type="http://schemas.openxmlformats.org/officeDocument/2006/relationships/tags" Target="../tags/tag113.xml"/><Relationship Id="rId73" Type="http://schemas.openxmlformats.org/officeDocument/2006/relationships/tags" Target="../tags/tag121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3" Type="http://schemas.openxmlformats.org/officeDocument/2006/relationships/tags" Target="../tags/tag61.xml"/><Relationship Id="rId18" Type="http://schemas.openxmlformats.org/officeDocument/2006/relationships/tags" Target="../tags/tag66.xml"/><Relationship Id="rId39" Type="http://schemas.openxmlformats.org/officeDocument/2006/relationships/tags" Target="../tags/tag87.xml"/><Relationship Id="rId34" Type="http://schemas.openxmlformats.org/officeDocument/2006/relationships/tags" Target="../tags/tag82.xml"/><Relationship Id="rId50" Type="http://schemas.openxmlformats.org/officeDocument/2006/relationships/tags" Target="../tags/tag98.xml"/><Relationship Id="rId55" Type="http://schemas.openxmlformats.org/officeDocument/2006/relationships/tags" Target="../tags/tag103.xml"/><Relationship Id="rId76" Type="http://schemas.openxmlformats.org/officeDocument/2006/relationships/slideLayout" Target="../slideLayouts/slideLayout2.xml"/><Relationship Id="rId7" Type="http://schemas.openxmlformats.org/officeDocument/2006/relationships/tags" Target="../tags/tag55.xml"/><Relationship Id="rId71" Type="http://schemas.openxmlformats.org/officeDocument/2006/relationships/tags" Target="../tags/tag119.xml"/><Relationship Id="rId2" Type="http://schemas.openxmlformats.org/officeDocument/2006/relationships/tags" Target="../tags/tag50.xml"/><Relationship Id="rId29" Type="http://schemas.openxmlformats.org/officeDocument/2006/relationships/tags" Target="../tags/tag77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35.wdp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jpeg"/><Relationship Id="rId13" Type="http://schemas.openxmlformats.org/officeDocument/2006/relationships/image" Target="../media/image110.jpeg"/><Relationship Id="rId18" Type="http://schemas.openxmlformats.org/officeDocument/2006/relationships/image" Target="../media/image115.jpeg"/><Relationship Id="rId26" Type="http://schemas.openxmlformats.org/officeDocument/2006/relationships/image" Target="../media/image123.jpeg"/><Relationship Id="rId3" Type="http://schemas.openxmlformats.org/officeDocument/2006/relationships/image" Target="../media/image101.png"/><Relationship Id="rId21" Type="http://schemas.openxmlformats.org/officeDocument/2006/relationships/image" Target="../media/image118.jpeg"/><Relationship Id="rId7" Type="http://schemas.openxmlformats.org/officeDocument/2006/relationships/image" Target="../media/image104.jpeg"/><Relationship Id="rId12" Type="http://schemas.openxmlformats.org/officeDocument/2006/relationships/image" Target="../media/image109.jpeg"/><Relationship Id="rId17" Type="http://schemas.openxmlformats.org/officeDocument/2006/relationships/image" Target="../media/image114.jpeg"/><Relationship Id="rId25" Type="http://schemas.openxmlformats.org/officeDocument/2006/relationships/image" Target="../media/image12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3.jpeg"/><Relationship Id="rId20" Type="http://schemas.openxmlformats.org/officeDocument/2006/relationships/image" Target="../media/image117.jpeg"/><Relationship Id="rId1" Type="http://schemas.openxmlformats.org/officeDocument/2006/relationships/tags" Target="../tags/tag124.xml"/><Relationship Id="rId6" Type="http://schemas.openxmlformats.org/officeDocument/2006/relationships/image" Target="../media/image103.jpeg"/><Relationship Id="rId11" Type="http://schemas.openxmlformats.org/officeDocument/2006/relationships/image" Target="../media/image108.jpeg"/><Relationship Id="rId24" Type="http://schemas.openxmlformats.org/officeDocument/2006/relationships/image" Target="../media/image121.jpeg"/><Relationship Id="rId5" Type="http://schemas.openxmlformats.org/officeDocument/2006/relationships/image" Target="../media/image102.jpeg"/><Relationship Id="rId15" Type="http://schemas.openxmlformats.org/officeDocument/2006/relationships/image" Target="../media/image112.jpeg"/><Relationship Id="rId23" Type="http://schemas.openxmlformats.org/officeDocument/2006/relationships/image" Target="../media/image120.jpeg"/><Relationship Id="rId10" Type="http://schemas.openxmlformats.org/officeDocument/2006/relationships/image" Target="../media/image107.jpeg"/><Relationship Id="rId19" Type="http://schemas.openxmlformats.org/officeDocument/2006/relationships/image" Target="../media/image116.jpeg"/><Relationship Id="rId4" Type="http://schemas.microsoft.com/office/2007/relationships/hdphoto" Target="../media/hdphoto36.wdp"/><Relationship Id="rId9" Type="http://schemas.openxmlformats.org/officeDocument/2006/relationships/image" Target="../media/image106.jpeg"/><Relationship Id="rId14" Type="http://schemas.openxmlformats.org/officeDocument/2006/relationships/image" Target="../media/image111.jpeg"/><Relationship Id="rId22" Type="http://schemas.openxmlformats.org/officeDocument/2006/relationships/image" Target="../media/image119.jpeg"/><Relationship Id="rId27" Type="http://schemas.openxmlformats.org/officeDocument/2006/relationships/image" Target="../media/image12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microsoft.com/office/2007/relationships/hdphoto" Target="../media/hdphoto4.wdp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2060">
                <a:lumMod val="22000"/>
              </a:srgbClr>
            </a:gs>
            <a:gs pos="100000">
              <a:srgbClr val="002060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平行四边形 154">
            <a:extLst>
              <a:ext uri="{FF2B5EF4-FFF2-40B4-BE49-F238E27FC236}">
                <a16:creationId xmlns:a16="http://schemas.microsoft.com/office/drawing/2014/main" xmlns="" id="{5DC81E1A-1308-4602-A975-DC7E267FC0E6}"/>
              </a:ext>
            </a:extLst>
          </p:cNvPr>
          <p:cNvSpPr/>
          <p:nvPr/>
        </p:nvSpPr>
        <p:spPr>
          <a:xfrm rot="1557574">
            <a:off x="751804" y="1308549"/>
            <a:ext cx="6665407" cy="6397002"/>
          </a:xfrm>
          <a:prstGeom prst="parallelogram">
            <a:avLst>
              <a:gd name="adj" fmla="val 71010"/>
            </a:avLst>
          </a:prstGeom>
          <a:solidFill>
            <a:schemeClr val="tx1">
              <a:alpha val="38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3" name="椭圆 252">
            <a:extLst>
              <a:ext uri="{FF2B5EF4-FFF2-40B4-BE49-F238E27FC236}">
                <a16:creationId xmlns:a16="http://schemas.microsoft.com/office/drawing/2014/main" xmlns="" id="{BE3C3F5E-1207-4BCD-94CC-07BB07B728F7}"/>
              </a:ext>
            </a:extLst>
          </p:cNvPr>
          <p:cNvSpPr/>
          <p:nvPr/>
        </p:nvSpPr>
        <p:spPr>
          <a:xfrm>
            <a:off x="4524534" y="5043065"/>
            <a:ext cx="825244" cy="376715"/>
          </a:xfrm>
          <a:prstGeom prst="ellipse">
            <a:avLst/>
          </a:prstGeom>
          <a:solidFill>
            <a:schemeClr val="tx1">
              <a:alpha val="3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61E6382B-C643-4374-A25D-E49440BEEAC5}"/>
              </a:ext>
            </a:extLst>
          </p:cNvPr>
          <p:cNvSpPr/>
          <p:nvPr/>
        </p:nvSpPr>
        <p:spPr>
          <a:xfrm rot="436605" flipV="1">
            <a:off x="4040342" y="3320865"/>
            <a:ext cx="1778578" cy="742260"/>
          </a:xfrm>
          <a:custGeom>
            <a:avLst/>
            <a:gdLst>
              <a:gd name="connsiteX0" fmla="*/ 0 w 1379231"/>
              <a:gd name="connsiteY0" fmla="*/ 608190 h 608190"/>
              <a:gd name="connsiteX1" fmla="*/ 1232827 w 1379231"/>
              <a:gd name="connsiteY1" fmla="*/ 608190 h 608190"/>
              <a:gd name="connsiteX2" fmla="*/ 1379231 w 1379231"/>
              <a:gd name="connsiteY2" fmla="*/ 22572 h 608190"/>
              <a:gd name="connsiteX3" fmla="*/ 1285967 w 1379231"/>
              <a:gd name="connsiteY3" fmla="*/ 37498 h 608190"/>
              <a:gd name="connsiteX4" fmla="*/ 399105 w 1379231"/>
              <a:gd name="connsiteY4" fmla="*/ 33491 h 608190"/>
              <a:gd name="connsiteX5" fmla="*/ 188606 w 1379231"/>
              <a:gd name="connsiteY5" fmla="*/ 0 h 608190"/>
              <a:gd name="connsiteX6" fmla="*/ 152048 w 1379231"/>
              <a:gd name="connsiteY6" fmla="*/ 0 h 60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9231" h="608190">
                <a:moveTo>
                  <a:pt x="0" y="608190"/>
                </a:moveTo>
                <a:lnTo>
                  <a:pt x="1232827" y="608190"/>
                </a:lnTo>
                <a:lnTo>
                  <a:pt x="1379231" y="22572"/>
                </a:lnTo>
                <a:lnTo>
                  <a:pt x="1285967" y="37498"/>
                </a:lnTo>
                <a:cubicBezTo>
                  <a:pt x="1008761" y="72442"/>
                  <a:pt x="708820" y="73039"/>
                  <a:pt x="399105" y="33491"/>
                </a:cubicBezTo>
                <a:lnTo>
                  <a:pt x="188606" y="0"/>
                </a:lnTo>
                <a:lnTo>
                  <a:pt x="152048" y="0"/>
                </a:lnTo>
                <a:close/>
              </a:path>
            </a:pathLst>
          </a:custGeom>
          <a:solidFill>
            <a:srgbClr val="9B9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74" name="图片 273">
            <a:extLst>
              <a:ext uri="{FF2B5EF4-FFF2-40B4-BE49-F238E27FC236}">
                <a16:creationId xmlns:a16="http://schemas.microsoft.com/office/drawing/2014/main" xmlns="" id="{45242C0E-B3D6-4D3B-85A7-4CC746BE80CB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4506" y="262718"/>
            <a:ext cx="8972550" cy="6061036"/>
          </a:xfrm>
          <a:custGeom>
            <a:avLst/>
            <a:gdLst>
              <a:gd name="connsiteX0" fmla="*/ 4904899 w 8972550"/>
              <a:gd name="connsiteY0" fmla="*/ 3367537 h 6061036"/>
              <a:gd name="connsiteX1" fmla="*/ 4847749 w 8972550"/>
              <a:gd name="connsiteY1" fmla="*/ 3405637 h 6061036"/>
              <a:gd name="connsiteX2" fmla="*/ 4809649 w 8972550"/>
              <a:gd name="connsiteY2" fmla="*/ 3462787 h 6061036"/>
              <a:gd name="connsiteX3" fmla="*/ 4752499 w 8972550"/>
              <a:gd name="connsiteY3" fmla="*/ 3519937 h 6061036"/>
              <a:gd name="connsiteX4" fmla="*/ 4695349 w 8972550"/>
              <a:gd name="connsiteY4" fmla="*/ 3538987 h 6061036"/>
              <a:gd name="connsiteX5" fmla="*/ 4638199 w 8972550"/>
              <a:gd name="connsiteY5" fmla="*/ 3596137 h 6061036"/>
              <a:gd name="connsiteX6" fmla="*/ 4581049 w 8972550"/>
              <a:gd name="connsiteY6" fmla="*/ 3634237 h 6061036"/>
              <a:gd name="connsiteX7" fmla="*/ 4352449 w 8972550"/>
              <a:gd name="connsiteY7" fmla="*/ 3691387 h 6061036"/>
              <a:gd name="connsiteX8" fmla="*/ 4314349 w 8972550"/>
              <a:gd name="connsiteY8" fmla="*/ 3748537 h 6061036"/>
              <a:gd name="connsiteX9" fmla="*/ 4257199 w 8972550"/>
              <a:gd name="connsiteY9" fmla="*/ 3805687 h 6061036"/>
              <a:gd name="connsiteX10" fmla="*/ 4142899 w 8972550"/>
              <a:gd name="connsiteY10" fmla="*/ 3862837 h 6061036"/>
              <a:gd name="connsiteX11" fmla="*/ 4028599 w 8972550"/>
              <a:gd name="connsiteY11" fmla="*/ 3900937 h 6061036"/>
              <a:gd name="connsiteX12" fmla="*/ 3971449 w 8972550"/>
              <a:gd name="connsiteY12" fmla="*/ 3939037 h 6061036"/>
              <a:gd name="connsiteX13" fmla="*/ 3952399 w 8972550"/>
              <a:gd name="connsiteY13" fmla="*/ 4072387 h 6061036"/>
              <a:gd name="connsiteX14" fmla="*/ 3933349 w 8972550"/>
              <a:gd name="connsiteY14" fmla="*/ 4300987 h 6061036"/>
              <a:gd name="connsiteX15" fmla="*/ 3914299 w 8972550"/>
              <a:gd name="connsiteY15" fmla="*/ 4358137 h 6061036"/>
              <a:gd name="connsiteX16" fmla="*/ 3819049 w 8972550"/>
              <a:gd name="connsiteY16" fmla="*/ 4472437 h 6061036"/>
              <a:gd name="connsiteX17" fmla="*/ 3761899 w 8972550"/>
              <a:gd name="connsiteY17" fmla="*/ 4510537 h 6061036"/>
              <a:gd name="connsiteX18" fmla="*/ 3704749 w 8972550"/>
              <a:gd name="connsiteY18" fmla="*/ 4529587 h 6061036"/>
              <a:gd name="connsiteX19" fmla="*/ 3723799 w 8972550"/>
              <a:gd name="connsiteY19" fmla="*/ 4586737 h 6061036"/>
              <a:gd name="connsiteX20" fmla="*/ 3742849 w 8972550"/>
              <a:gd name="connsiteY20" fmla="*/ 4662937 h 6061036"/>
              <a:gd name="connsiteX21" fmla="*/ 3819049 w 8972550"/>
              <a:gd name="connsiteY21" fmla="*/ 4796287 h 6061036"/>
              <a:gd name="connsiteX22" fmla="*/ 3838099 w 8972550"/>
              <a:gd name="connsiteY22" fmla="*/ 4872487 h 6061036"/>
              <a:gd name="connsiteX23" fmla="*/ 3914299 w 8972550"/>
              <a:gd name="connsiteY23" fmla="*/ 4986787 h 6061036"/>
              <a:gd name="connsiteX24" fmla="*/ 3933349 w 8972550"/>
              <a:gd name="connsiteY24" fmla="*/ 5043937 h 6061036"/>
              <a:gd name="connsiteX25" fmla="*/ 4085749 w 8972550"/>
              <a:gd name="connsiteY25" fmla="*/ 5101087 h 6061036"/>
              <a:gd name="connsiteX26" fmla="*/ 5495449 w 8972550"/>
              <a:gd name="connsiteY26" fmla="*/ 4262887 h 6061036"/>
              <a:gd name="connsiteX27" fmla="*/ 5495449 w 8972550"/>
              <a:gd name="connsiteY27" fmla="*/ 4224787 h 6061036"/>
              <a:gd name="connsiteX28" fmla="*/ 5533549 w 8972550"/>
              <a:gd name="connsiteY28" fmla="*/ 4148587 h 6061036"/>
              <a:gd name="connsiteX29" fmla="*/ 5533549 w 8972550"/>
              <a:gd name="connsiteY29" fmla="*/ 3710437 h 6061036"/>
              <a:gd name="connsiteX30" fmla="*/ 5400199 w 8972550"/>
              <a:gd name="connsiteY30" fmla="*/ 3615187 h 6061036"/>
              <a:gd name="connsiteX31" fmla="*/ 5343049 w 8972550"/>
              <a:gd name="connsiteY31" fmla="*/ 3577087 h 6061036"/>
              <a:gd name="connsiteX32" fmla="*/ 5171599 w 8972550"/>
              <a:gd name="connsiteY32" fmla="*/ 3462787 h 6061036"/>
              <a:gd name="connsiteX33" fmla="*/ 5114449 w 8972550"/>
              <a:gd name="connsiteY33" fmla="*/ 3405637 h 6061036"/>
              <a:gd name="connsiteX34" fmla="*/ 5000149 w 8972550"/>
              <a:gd name="connsiteY34" fmla="*/ 3386587 h 6061036"/>
              <a:gd name="connsiteX35" fmla="*/ 0 w 8972550"/>
              <a:gd name="connsiteY35" fmla="*/ 0 h 6061036"/>
              <a:gd name="connsiteX36" fmla="*/ 8972550 w 8972550"/>
              <a:gd name="connsiteY36" fmla="*/ 0 h 6061036"/>
              <a:gd name="connsiteX37" fmla="*/ 8972550 w 8972550"/>
              <a:gd name="connsiteY37" fmla="*/ 6061036 h 6061036"/>
              <a:gd name="connsiteX38" fmla="*/ 0 w 8972550"/>
              <a:gd name="connsiteY38" fmla="*/ 6061036 h 606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972550" h="6061036">
                <a:moveTo>
                  <a:pt x="4904899" y="3367537"/>
                </a:moveTo>
                <a:cubicBezTo>
                  <a:pt x="4885849" y="3380237"/>
                  <a:pt x="4863938" y="3389448"/>
                  <a:pt x="4847749" y="3405637"/>
                </a:cubicBezTo>
                <a:cubicBezTo>
                  <a:pt x="4831560" y="3421826"/>
                  <a:pt x="4824306" y="3445198"/>
                  <a:pt x="4809649" y="3462787"/>
                </a:cubicBezTo>
                <a:cubicBezTo>
                  <a:pt x="4792402" y="3483483"/>
                  <a:pt x="4771549" y="3500887"/>
                  <a:pt x="4752499" y="3519937"/>
                </a:cubicBezTo>
                <a:cubicBezTo>
                  <a:pt x="4733449" y="3526287"/>
                  <a:pt x="4712057" y="3527848"/>
                  <a:pt x="4695349" y="3538987"/>
                </a:cubicBezTo>
                <a:cubicBezTo>
                  <a:pt x="4672933" y="3553931"/>
                  <a:pt x="4658895" y="3578890"/>
                  <a:pt x="4638199" y="3596137"/>
                </a:cubicBezTo>
                <a:cubicBezTo>
                  <a:pt x="4620610" y="3610794"/>
                  <a:pt x="4600099" y="3621537"/>
                  <a:pt x="4581049" y="3634237"/>
                </a:cubicBezTo>
                <a:cubicBezTo>
                  <a:pt x="4519517" y="3644492"/>
                  <a:pt x="4407338" y="3657082"/>
                  <a:pt x="4352449" y="3691387"/>
                </a:cubicBezTo>
                <a:cubicBezTo>
                  <a:pt x="4333034" y="3703521"/>
                  <a:pt x="4329006" y="3730948"/>
                  <a:pt x="4314349" y="3748537"/>
                </a:cubicBezTo>
                <a:cubicBezTo>
                  <a:pt x="4297102" y="3769233"/>
                  <a:pt x="4276249" y="3786637"/>
                  <a:pt x="4257199" y="3805687"/>
                </a:cubicBezTo>
                <a:cubicBezTo>
                  <a:pt x="4178329" y="3831977"/>
                  <a:pt x="4216757" y="3813598"/>
                  <a:pt x="4142899" y="3862837"/>
                </a:cubicBezTo>
                <a:cubicBezTo>
                  <a:pt x="4109483" y="3885114"/>
                  <a:pt x="4065299" y="3884626"/>
                  <a:pt x="4028599" y="3900937"/>
                </a:cubicBezTo>
                <a:cubicBezTo>
                  <a:pt x="4007677" y="3910236"/>
                  <a:pt x="3980748" y="3918115"/>
                  <a:pt x="3971449" y="3939037"/>
                </a:cubicBezTo>
                <a:cubicBezTo>
                  <a:pt x="3953213" y="3980068"/>
                  <a:pt x="3957099" y="4027732"/>
                  <a:pt x="3952399" y="4072387"/>
                </a:cubicBezTo>
                <a:cubicBezTo>
                  <a:pt x="3944394" y="4148431"/>
                  <a:pt x="3939699" y="4224787"/>
                  <a:pt x="3933349" y="4300987"/>
                </a:cubicBezTo>
                <a:cubicBezTo>
                  <a:pt x="3926999" y="4320037"/>
                  <a:pt x="3923279" y="4340176"/>
                  <a:pt x="3914299" y="4358137"/>
                </a:cubicBezTo>
                <a:cubicBezTo>
                  <a:pt x="3892892" y="4400951"/>
                  <a:pt x="3855161" y="4442343"/>
                  <a:pt x="3819049" y="4472437"/>
                </a:cubicBezTo>
                <a:cubicBezTo>
                  <a:pt x="3801460" y="4487094"/>
                  <a:pt x="3782377" y="4500298"/>
                  <a:pt x="3761899" y="4510537"/>
                </a:cubicBezTo>
                <a:cubicBezTo>
                  <a:pt x="3743938" y="4519517"/>
                  <a:pt x="3713729" y="4511626"/>
                  <a:pt x="3704749" y="4529587"/>
                </a:cubicBezTo>
                <a:cubicBezTo>
                  <a:pt x="3695769" y="4547548"/>
                  <a:pt x="3718282" y="4567429"/>
                  <a:pt x="3723799" y="4586737"/>
                </a:cubicBezTo>
                <a:cubicBezTo>
                  <a:pt x="3730992" y="4611911"/>
                  <a:pt x="3736499" y="4637537"/>
                  <a:pt x="3742849" y="4662937"/>
                </a:cubicBezTo>
                <a:cubicBezTo>
                  <a:pt x="3774432" y="4710311"/>
                  <a:pt x="3798332" y="4741042"/>
                  <a:pt x="3819049" y="4796287"/>
                </a:cubicBezTo>
                <a:cubicBezTo>
                  <a:pt x="3828242" y="4820802"/>
                  <a:pt x="3831749" y="4847087"/>
                  <a:pt x="3838099" y="4872487"/>
                </a:cubicBezTo>
                <a:cubicBezTo>
                  <a:pt x="3838099" y="4872487"/>
                  <a:pt x="3892061" y="4946759"/>
                  <a:pt x="3914299" y="4986787"/>
                </a:cubicBezTo>
                <a:cubicBezTo>
                  <a:pt x="3924051" y="5004340"/>
                  <a:pt x="3916641" y="5032798"/>
                  <a:pt x="3933349" y="5043937"/>
                </a:cubicBezTo>
                <a:cubicBezTo>
                  <a:pt x="3978491" y="5074032"/>
                  <a:pt x="4034949" y="5082037"/>
                  <a:pt x="4085749" y="5101087"/>
                </a:cubicBezTo>
                <a:lnTo>
                  <a:pt x="5495449" y="4262887"/>
                </a:lnTo>
                <a:cubicBezTo>
                  <a:pt x="5495449" y="4250187"/>
                  <a:pt x="5491433" y="4236835"/>
                  <a:pt x="5495449" y="4224787"/>
                </a:cubicBezTo>
                <a:cubicBezTo>
                  <a:pt x="5504429" y="4197846"/>
                  <a:pt x="5530027" y="4176766"/>
                  <a:pt x="5533549" y="4148587"/>
                </a:cubicBezTo>
                <a:cubicBezTo>
                  <a:pt x="5575478" y="3813159"/>
                  <a:pt x="5589356" y="3877857"/>
                  <a:pt x="5533549" y="3710437"/>
                </a:cubicBezTo>
                <a:cubicBezTo>
                  <a:pt x="5433252" y="3660289"/>
                  <a:pt x="5477429" y="3692417"/>
                  <a:pt x="5400199" y="3615187"/>
                </a:cubicBezTo>
                <a:cubicBezTo>
                  <a:pt x="5384010" y="3598998"/>
                  <a:pt x="5362099" y="3589787"/>
                  <a:pt x="5343049" y="3577087"/>
                </a:cubicBezTo>
                <a:lnTo>
                  <a:pt x="5171599" y="3462787"/>
                </a:lnTo>
                <a:cubicBezTo>
                  <a:pt x="5150333" y="3446247"/>
                  <a:pt x="5139068" y="3416579"/>
                  <a:pt x="5114449" y="3405637"/>
                </a:cubicBezTo>
                <a:cubicBezTo>
                  <a:pt x="5079153" y="3389950"/>
                  <a:pt x="5038152" y="3393497"/>
                  <a:pt x="5000149" y="3386587"/>
                </a:cubicBezTo>
                <a:close/>
                <a:moveTo>
                  <a:pt x="0" y="0"/>
                </a:moveTo>
                <a:lnTo>
                  <a:pt x="8972550" y="0"/>
                </a:lnTo>
                <a:lnTo>
                  <a:pt x="8972550" y="6061036"/>
                </a:lnTo>
                <a:lnTo>
                  <a:pt x="0" y="6061036"/>
                </a:lnTo>
                <a:close/>
              </a:path>
            </a:pathLst>
          </a:custGeom>
        </p:spPr>
      </p:pic>
      <p:sp>
        <p:nvSpPr>
          <p:cNvPr id="251" name="椭圆 250">
            <a:extLst>
              <a:ext uri="{FF2B5EF4-FFF2-40B4-BE49-F238E27FC236}">
                <a16:creationId xmlns:a16="http://schemas.microsoft.com/office/drawing/2014/main" xmlns="" id="{3883EC6F-A589-47FE-B28C-B54B9A3EDADB}"/>
              </a:ext>
            </a:extLst>
          </p:cNvPr>
          <p:cNvSpPr/>
          <p:nvPr/>
        </p:nvSpPr>
        <p:spPr>
          <a:xfrm rot="20600530">
            <a:off x="4085928" y="5147188"/>
            <a:ext cx="470326" cy="226710"/>
          </a:xfrm>
          <a:prstGeom prst="ellipse">
            <a:avLst/>
          </a:prstGeom>
          <a:solidFill>
            <a:schemeClr val="tx1">
              <a:alpha val="3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2" name="椭圆 251">
            <a:extLst>
              <a:ext uri="{FF2B5EF4-FFF2-40B4-BE49-F238E27FC236}">
                <a16:creationId xmlns:a16="http://schemas.microsoft.com/office/drawing/2014/main" xmlns="" id="{435B84F1-826E-4412-84C3-93B1834A607F}"/>
              </a:ext>
            </a:extLst>
          </p:cNvPr>
          <p:cNvSpPr/>
          <p:nvPr/>
        </p:nvSpPr>
        <p:spPr>
          <a:xfrm rot="20600530">
            <a:off x="4199262" y="5444793"/>
            <a:ext cx="470326" cy="226710"/>
          </a:xfrm>
          <a:prstGeom prst="ellipse">
            <a:avLst/>
          </a:prstGeom>
          <a:solidFill>
            <a:schemeClr val="tx1">
              <a:alpha val="38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8" name="椭圆 207">
            <a:extLst>
              <a:ext uri="{FF2B5EF4-FFF2-40B4-BE49-F238E27FC236}">
                <a16:creationId xmlns:a16="http://schemas.microsoft.com/office/drawing/2014/main" xmlns="" id="{E03A28C4-677E-4502-B5A9-88705ABBDE58}"/>
              </a:ext>
            </a:extLst>
          </p:cNvPr>
          <p:cNvSpPr/>
          <p:nvPr/>
        </p:nvSpPr>
        <p:spPr>
          <a:xfrm rot="1784330">
            <a:off x="5213342" y="4412627"/>
            <a:ext cx="825315" cy="436002"/>
          </a:xfrm>
          <a:prstGeom prst="ellipse">
            <a:avLst/>
          </a:prstGeom>
          <a:solidFill>
            <a:schemeClr val="tx1">
              <a:alpha val="38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7" name="椭圆 206">
            <a:extLst>
              <a:ext uri="{FF2B5EF4-FFF2-40B4-BE49-F238E27FC236}">
                <a16:creationId xmlns:a16="http://schemas.microsoft.com/office/drawing/2014/main" xmlns="" id="{8226C830-94CF-477F-BC38-7D6CAF9AA8E0}"/>
              </a:ext>
            </a:extLst>
          </p:cNvPr>
          <p:cNvSpPr/>
          <p:nvPr/>
        </p:nvSpPr>
        <p:spPr>
          <a:xfrm rot="19993218">
            <a:off x="3559951" y="5495709"/>
            <a:ext cx="1043476" cy="502984"/>
          </a:xfrm>
          <a:prstGeom prst="ellipse">
            <a:avLst/>
          </a:prstGeom>
          <a:solidFill>
            <a:schemeClr val="tx1">
              <a:alpha val="38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4" name="椭圆 163">
            <a:extLst>
              <a:ext uri="{FF2B5EF4-FFF2-40B4-BE49-F238E27FC236}">
                <a16:creationId xmlns:a16="http://schemas.microsoft.com/office/drawing/2014/main" xmlns="" id="{3BE5761E-161D-41B4-BCF2-7A12CE8A5892}"/>
              </a:ext>
            </a:extLst>
          </p:cNvPr>
          <p:cNvSpPr/>
          <p:nvPr/>
        </p:nvSpPr>
        <p:spPr>
          <a:xfrm rot="1503906">
            <a:off x="5860795" y="4619025"/>
            <a:ext cx="703760" cy="392229"/>
          </a:xfrm>
          <a:prstGeom prst="ellipse">
            <a:avLst/>
          </a:prstGeom>
          <a:solidFill>
            <a:schemeClr val="tx1">
              <a:alpha val="38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6F82FFD6-0AD9-49CB-8C04-1A7A942CFFAF}"/>
              </a:ext>
            </a:extLst>
          </p:cNvPr>
          <p:cNvSpPr/>
          <p:nvPr/>
        </p:nvSpPr>
        <p:spPr>
          <a:xfrm>
            <a:off x="6251917" y="4721937"/>
            <a:ext cx="242772" cy="166906"/>
          </a:xfrm>
          <a:custGeom>
            <a:avLst/>
            <a:gdLst>
              <a:gd name="connsiteX0" fmla="*/ 0 w 203200"/>
              <a:gd name="connsiteY0" fmla="*/ 0 h 139700"/>
              <a:gd name="connsiteX1" fmla="*/ 203200 w 203200"/>
              <a:gd name="connsiteY1" fmla="*/ 38100 h 139700"/>
              <a:gd name="connsiteX2" fmla="*/ 203200 w 203200"/>
              <a:gd name="connsiteY2" fmla="*/ 139700 h 139700"/>
              <a:gd name="connsiteX3" fmla="*/ 127000 w 203200"/>
              <a:gd name="connsiteY3" fmla="*/ 127000 h 139700"/>
              <a:gd name="connsiteX4" fmla="*/ 50800 w 203200"/>
              <a:gd name="connsiteY4" fmla="*/ 101600 h 139700"/>
              <a:gd name="connsiteX5" fmla="*/ 0 w 203200"/>
              <a:gd name="connsiteY5" fmla="*/ 0 h 13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200" h="139700">
                <a:moveTo>
                  <a:pt x="0" y="0"/>
                </a:moveTo>
                <a:lnTo>
                  <a:pt x="203200" y="38100"/>
                </a:lnTo>
                <a:lnTo>
                  <a:pt x="203200" y="139700"/>
                </a:lnTo>
                <a:lnTo>
                  <a:pt x="127000" y="127000"/>
                </a:lnTo>
                <a:lnTo>
                  <a:pt x="50800" y="10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OffAxis1Right"/>
            <a:lightRig rig="threePt" dir="t"/>
          </a:scene3d>
          <a:sp3d>
            <a:bevelT w="0" h="635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1E5481C5-AF0A-4EBE-9EA7-D27AB078227C}"/>
              </a:ext>
            </a:extLst>
          </p:cNvPr>
          <p:cNvSpPr/>
          <p:nvPr/>
        </p:nvSpPr>
        <p:spPr>
          <a:xfrm rot="7200453">
            <a:off x="3583358" y="5572114"/>
            <a:ext cx="157217" cy="277406"/>
          </a:xfrm>
          <a:custGeom>
            <a:avLst/>
            <a:gdLst>
              <a:gd name="connsiteX0" fmla="*/ 266700 w 266700"/>
              <a:gd name="connsiteY0" fmla="*/ 0 h 393700"/>
              <a:gd name="connsiteX1" fmla="*/ 12700 w 266700"/>
              <a:gd name="connsiteY1" fmla="*/ 127000 h 393700"/>
              <a:gd name="connsiteX2" fmla="*/ 0 w 266700"/>
              <a:gd name="connsiteY2" fmla="*/ 393700 h 393700"/>
              <a:gd name="connsiteX3" fmla="*/ 127000 w 266700"/>
              <a:gd name="connsiteY3" fmla="*/ 254000 h 393700"/>
              <a:gd name="connsiteX4" fmla="*/ 266700 w 266700"/>
              <a:gd name="connsiteY4" fmla="*/ 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700" h="393700">
                <a:moveTo>
                  <a:pt x="266700" y="0"/>
                </a:moveTo>
                <a:lnTo>
                  <a:pt x="12700" y="127000"/>
                </a:lnTo>
                <a:lnTo>
                  <a:pt x="0" y="393700"/>
                </a:lnTo>
                <a:lnTo>
                  <a:pt x="127000" y="254000"/>
                </a:lnTo>
                <a:lnTo>
                  <a:pt x="2667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OffAxis1Right"/>
            <a:lightRig rig="threePt" dir="t"/>
          </a:scene3d>
          <a:sp3d>
            <a:bevelT w="0" h="635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AC9E4929-F4C5-41F9-B864-20FFD112CC44}"/>
              </a:ext>
            </a:extLst>
          </p:cNvPr>
          <p:cNvSpPr/>
          <p:nvPr/>
        </p:nvSpPr>
        <p:spPr>
          <a:xfrm rot="8997696">
            <a:off x="4170265" y="5158395"/>
            <a:ext cx="118941" cy="81772"/>
          </a:xfrm>
          <a:custGeom>
            <a:avLst/>
            <a:gdLst>
              <a:gd name="connsiteX0" fmla="*/ 0 w 203200"/>
              <a:gd name="connsiteY0" fmla="*/ 0 h 139700"/>
              <a:gd name="connsiteX1" fmla="*/ 203200 w 203200"/>
              <a:gd name="connsiteY1" fmla="*/ 38100 h 139700"/>
              <a:gd name="connsiteX2" fmla="*/ 203200 w 203200"/>
              <a:gd name="connsiteY2" fmla="*/ 139700 h 139700"/>
              <a:gd name="connsiteX3" fmla="*/ 127000 w 203200"/>
              <a:gd name="connsiteY3" fmla="*/ 127000 h 139700"/>
              <a:gd name="connsiteX4" fmla="*/ 50800 w 203200"/>
              <a:gd name="connsiteY4" fmla="*/ 101600 h 139700"/>
              <a:gd name="connsiteX5" fmla="*/ 0 w 203200"/>
              <a:gd name="connsiteY5" fmla="*/ 0 h 13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200" h="139700">
                <a:moveTo>
                  <a:pt x="0" y="0"/>
                </a:moveTo>
                <a:lnTo>
                  <a:pt x="203200" y="38100"/>
                </a:lnTo>
                <a:lnTo>
                  <a:pt x="203200" y="139700"/>
                </a:lnTo>
                <a:lnTo>
                  <a:pt x="127000" y="127000"/>
                </a:lnTo>
                <a:lnTo>
                  <a:pt x="50800" y="10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OffAxis1Right"/>
            <a:lightRig rig="threePt" dir="t"/>
          </a:scene3d>
          <a:sp3d>
            <a:bevelT w="0" h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3C71B049-964C-47B0-B385-382887280A77}"/>
              </a:ext>
            </a:extLst>
          </p:cNvPr>
          <p:cNvSpPr/>
          <p:nvPr/>
        </p:nvSpPr>
        <p:spPr>
          <a:xfrm rot="8997696" flipV="1">
            <a:off x="5537058" y="4265649"/>
            <a:ext cx="314116" cy="269895"/>
          </a:xfrm>
          <a:custGeom>
            <a:avLst/>
            <a:gdLst>
              <a:gd name="connsiteX0" fmla="*/ 0 w 203200"/>
              <a:gd name="connsiteY0" fmla="*/ 0 h 139700"/>
              <a:gd name="connsiteX1" fmla="*/ 203200 w 203200"/>
              <a:gd name="connsiteY1" fmla="*/ 38100 h 139700"/>
              <a:gd name="connsiteX2" fmla="*/ 203200 w 203200"/>
              <a:gd name="connsiteY2" fmla="*/ 139700 h 139700"/>
              <a:gd name="connsiteX3" fmla="*/ 127000 w 203200"/>
              <a:gd name="connsiteY3" fmla="*/ 127000 h 139700"/>
              <a:gd name="connsiteX4" fmla="*/ 50800 w 203200"/>
              <a:gd name="connsiteY4" fmla="*/ 101600 h 139700"/>
              <a:gd name="connsiteX5" fmla="*/ 0 w 203200"/>
              <a:gd name="connsiteY5" fmla="*/ 0 h 13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200" h="139700">
                <a:moveTo>
                  <a:pt x="0" y="0"/>
                </a:moveTo>
                <a:lnTo>
                  <a:pt x="203200" y="38100"/>
                </a:lnTo>
                <a:lnTo>
                  <a:pt x="203200" y="139700"/>
                </a:lnTo>
                <a:lnTo>
                  <a:pt x="127000" y="127000"/>
                </a:lnTo>
                <a:lnTo>
                  <a:pt x="50800" y="10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OffAxis1Right"/>
            <a:lightRig rig="threePt" dir="t"/>
          </a:scene3d>
          <a:sp3d>
            <a:bevelT w="0" h="635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xmlns="" id="{49698E1B-2B67-4B3C-BFFD-785FD113FF40}"/>
              </a:ext>
            </a:extLst>
          </p:cNvPr>
          <p:cNvSpPr/>
          <p:nvPr/>
        </p:nvSpPr>
        <p:spPr>
          <a:xfrm rot="8997696">
            <a:off x="6143805" y="4579637"/>
            <a:ext cx="118941" cy="81772"/>
          </a:xfrm>
          <a:custGeom>
            <a:avLst/>
            <a:gdLst>
              <a:gd name="connsiteX0" fmla="*/ 0 w 203200"/>
              <a:gd name="connsiteY0" fmla="*/ 0 h 139700"/>
              <a:gd name="connsiteX1" fmla="*/ 203200 w 203200"/>
              <a:gd name="connsiteY1" fmla="*/ 38100 h 139700"/>
              <a:gd name="connsiteX2" fmla="*/ 203200 w 203200"/>
              <a:gd name="connsiteY2" fmla="*/ 139700 h 139700"/>
              <a:gd name="connsiteX3" fmla="*/ 127000 w 203200"/>
              <a:gd name="connsiteY3" fmla="*/ 127000 h 139700"/>
              <a:gd name="connsiteX4" fmla="*/ 50800 w 203200"/>
              <a:gd name="connsiteY4" fmla="*/ 101600 h 139700"/>
              <a:gd name="connsiteX5" fmla="*/ 0 w 203200"/>
              <a:gd name="connsiteY5" fmla="*/ 0 h 13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200" h="139700">
                <a:moveTo>
                  <a:pt x="0" y="0"/>
                </a:moveTo>
                <a:lnTo>
                  <a:pt x="203200" y="38100"/>
                </a:lnTo>
                <a:lnTo>
                  <a:pt x="203200" y="139700"/>
                </a:lnTo>
                <a:lnTo>
                  <a:pt x="127000" y="127000"/>
                </a:lnTo>
                <a:lnTo>
                  <a:pt x="50800" y="10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OffAxis1Right"/>
            <a:lightRig rig="threePt" dir="t"/>
          </a:scene3d>
          <a:sp3d>
            <a:bevelT w="0" h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4E7332CE-0A99-4324-A339-627B6C5D5EFF}"/>
              </a:ext>
            </a:extLst>
          </p:cNvPr>
          <p:cNvSpPr/>
          <p:nvPr/>
        </p:nvSpPr>
        <p:spPr>
          <a:xfrm rot="13876596">
            <a:off x="4436873" y="5317055"/>
            <a:ext cx="45719" cy="149260"/>
          </a:xfrm>
          <a:custGeom>
            <a:avLst/>
            <a:gdLst>
              <a:gd name="connsiteX0" fmla="*/ 0 w 203200"/>
              <a:gd name="connsiteY0" fmla="*/ 0 h 139700"/>
              <a:gd name="connsiteX1" fmla="*/ 203200 w 203200"/>
              <a:gd name="connsiteY1" fmla="*/ 38100 h 139700"/>
              <a:gd name="connsiteX2" fmla="*/ 203200 w 203200"/>
              <a:gd name="connsiteY2" fmla="*/ 139700 h 139700"/>
              <a:gd name="connsiteX3" fmla="*/ 127000 w 203200"/>
              <a:gd name="connsiteY3" fmla="*/ 127000 h 139700"/>
              <a:gd name="connsiteX4" fmla="*/ 50800 w 203200"/>
              <a:gd name="connsiteY4" fmla="*/ 101600 h 139700"/>
              <a:gd name="connsiteX5" fmla="*/ 0 w 203200"/>
              <a:gd name="connsiteY5" fmla="*/ 0 h 13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3200" h="139700">
                <a:moveTo>
                  <a:pt x="0" y="0"/>
                </a:moveTo>
                <a:lnTo>
                  <a:pt x="203200" y="38100"/>
                </a:lnTo>
                <a:lnTo>
                  <a:pt x="203200" y="139700"/>
                </a:lnTo>
                <a:lnTo>
                  <a:pt x="127000" y="127000"/>
                </a:lnTo>
                <a:lnTo>
                  <a:pt x="50800" y="101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OffAxis1Right"/>
            <a:lightRig rig="threePt" dir="t"/>
          </a:scene3d>
          <a:sp3d>
            <a:bevelT w="0" h="254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DC5E515F-B5D9-4C32-92A7-30FAEAEC0E8C}"/>
              </a:ext>
            </a:extLst>
          </p:cNvPr>
          <p:cNvSpPr/>
          <p:nvPr/>
        </p:nvSpPr>
        <p:spPr>
          <a:xfrm rot="11852010">
            <a:off x="3866422" y="5228743"/>
            <a:ext cx="174724" cy="325885"/>
          </a:xfrm>
          <a:custGeom>
            <a:avLst/>
            <a:gdLst>
              <a:gd name="connsiteX0" fmla="*/ 266700 w 266700"/>
              <a:gd name="connsiteY0" fmla="*/ 0 h 393700"/>
              <a:gd name="connsiteX1" fmla="*/ 12700 w 266700"/>
              <a:gd name="connsiteY1" fmla="*/ 127000 h 393700"/>
              <a:gd name="connsiteX2" fmla="*/ 0 w 266700"/>
              <a:gd name="connsiteY2" fmla="*/ 393700 h 393700"/>
              <a:gd name="connsiteX3" fmla="*/ 127000 w 266700"/>
              <a:gd name="connsiteY3" fmla="*/ 254000 h 393700"/>
              <a:gd name="connsiteX4" fmla="*/ 266700 w 266700"/>
              <a:gd name="connsiteY4" fmla="*/ 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700" h="393700">
                <a:moveTo>
                  <a:pt x="266700" y="0"/>
                </a:moveTo>
                <a:lnTo>
                  <a:pt x="12700" y="127000"/>
                </a:lnTo>
                <a:lnTo>
                  <a:pt x="0" y="393700"/>
                </a:lnTo>
                <a:lnTo>
                  <a:pt x="127000" y="254000"/>
                </a:lnTo>
                <a:lnTo>
                  <a:pt x="2667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scene3d>
            <a:camera prst="isometricOffAxis1Right"/>
            <a:lightRig rig="threePt" dir="t"/>
          </a:scene3d>
          <a:sp3d>
            <a:bevelT w="0" h="635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89797AA7-EB3D-4102-A1B4-0F7983A26F9D}"/>
              </a:ext>
            </a:extLst>
          </p:cNvPr>
          <p:cNvGrpSpPr/>
          <p:nvPr/>
        </p:nvGrpSpPr>
        <p:grpSpPr>
          <a:xfrm>
            <a:off x="4776102" y="3844159"/>
            <a:ext cx="602681" cy="1365835"/>
            <a:chOff x="12171602" y="3028936"/>
            <a:chExt cx="1317626" cy="2986088"/>
          </a:xfrm>
        </p:grpSpPr>
        <p:sp>
          <p:nvSpPr>
            <p:cNvPr id="101" name="is1ïdè">
              <a:extLst>
                <a:ext uri="{FF2B5EF4-FFF2-40B4-BE49-F238E27FC236}">
                  <a16:creationId xmlns:a16="http://schemas.microsoft.com/office/drawing/2014/main" xmlns="" id="{EDB27944-6BA0-4CA9-8C8E-BB26443C35D6}"/>
                </a:ext>
              </a:extLst>
            </p:cNvPr>
            <p:cNvSpPr/>
            <p:nvPr/>
          </p:nvSpPr>
          <p:spPr bwMode="auto">
            <a:xfrm>
              <a:off x="12579590" y="4294173"/>
              <a:ext cx="566738" cy="1533525"/>
            </a:xfrm>
            <a:custGeom>
              <a:avLst/>
              <a:gdLst>
                <a:gd name="T0" fmla="*/ 150 w 357"/>
                <a:gd name="T1" fmla="*/ 0 h 966"/>
                <a:gd name="T2" fmla="*/ 352 w 357"/>
                <a:gd name="T3" fmla="*/ 546 h 966"/>
                <a:gd name="T4" fmla="*/ 357 w 357"/>
                <a:gd name="T5" fmla="*/ 558 h 966"/>
                <a:gd name="T6" fmla="*/ 357 w 357"/>
                <a:gd name="T7" fmla="*/ 566 h 966"/>
                <a:gd name="T8" fmla="*/ 279 w 357"/>
                <a:gd name="T9" fmla="*/ 966 h 966"/>
                <a:gd name="T10" fmla="*/ 238 w 357"/>
                <a:gd name="T11" fmla="*/ 958 h 966"/>
                <a:gd name="T12" fmla="*/ 266 w 357"/>
                <a:gd name="T13" fmla="*/ 551 h 966"/>
                <a:gd name="T14" fmla="*/ 271 w 357"/>
                <a:gd name="T15" fmla="*/ 583 h 966"/>
                <a:gd name="T16" fmla="*/ 0 w 357"/>
                <a:gd name="T17" fmla="*/ 70 h 966"/>
                <a:gd name="T18" fmla="*/ 150 w 357"/>
                <a:gd name="T19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966">
                  <a:moveTo>
                    <a:pt x="150" y="0"/>
                  </a:moveTo>
                  <a:lnTo>
                    <a:pt x="352" y="546"/>
                  </a:lnTo>
                  <a:lnTo>
                    <a:pt x="357" y="558"/>
                  </a:lnTo>
                  <a:lnTo>
                    <a:pt x="357" y="566"/>
                  </a:lnTo>
                  <a:lnTo>
                    <a:pt x="279" y="966"/>
                  </a:lnTo>
                  <a:lnTo>
                    <a:pt x="238" y="958"/>
                  </a:lnTo>
                  <a:lnTo>
                    <a:pt x="266" y="551"/>
                  </a:lnTo>
                  <a:lnTo>
                    <a:pt x="271" y="583"/>
                  </a:lnTo>
                  <a:lnTo>
                    <a:pt x="0" y="7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2" name="îş1îḓè">
              <a:extLst>
                <a:ext uri="{FF2B5EF4-FFF2-40B4-BE49-F238E27FC236}">
                  <a16:creationId xmlns:a16="http://schemas.microsoft.com/office/drawing/2014/main" xmlns="" id="{DC69191A-3454-4460-B9F8-508FC68D5BDB}"/>
                </a:ext>
              </a:extLst>
            </p:cNvPr>
            <p:cNvSpPr/>
            <p:nvPr/>
          </p:nvSpPr>
          <p:spPr bwMode="auto">
            <a:xfrm>
              <a:off x="12579590" y="3163873"/>
              <a:ext cx="614363" cy="658813"/>
            </a:xfrm>
            <a:custGeom>
              <a:avLst/>
              <a:gdLst>
                <a:gd name="T0" fmla="*/ 25 w 154"/>
                <a:gd name="T1" fmla="*/ 163 h 165"/>
                <a:gd name="T2" fmla="*/ 76 w 154"/>
                <a:gd name="T3" fmla="*/ 143 h 165"/>
                <a:gd name="T4" fmla="*/ 120 w 154"/>
                <a:gd name="T5" fmla="*/ 108 h 165"/>
                <a:gd name="T6" fmla="*/ 128 w 154"/>
                <a:gd name="T7" fmla="*/ 96 h 165"/>
                <a:gd name="T8" fmla="*/ 134 w 154"/>
                <a:gd name="T9" fmla="*/ 83 h 165"/>
                <a:gd name="T10" fmla="*/ 143 w 154"/>
                <a:gd name="T11" fmla="*/ 58 h 165"/>
                <a:gd name="T12" fmla="*/ 154 w 154"/>
                <a:gd name="T13" fmla="*/ 7 h 165"/>
                <a:gd name="T14" fmla="*/ 149 w 154"/>
                <a:gd name="T15" fmla="*/ 1 h 165"/>
                <a:gd name="T16" fmla="*/ 143 w 154"/>
                <a:gd name="T17" fmla="*/ 5 h 165"/>
                <a:gd name="T18" fmla="*/ 143 w 154"/>
                <a:gd name="T19" fmla="*/ 5 h 165"/>
                <a:gd name="T20" fmla="*/ 126 w 154"/>
                <a:gd name="T21" fmla="*/ 52 h 165"/>
                <a:gd name="T22" fmla="*/ 116 w 154"/>
                <a:gd name="T23" fmla="*/ 75 h 165"/>
                <a:gd name="T24" fmla="*/ 110 w 154"/>
                <a:gd name="T25" fmla="*/ 84 h 165"/>
                <a:gd name="T26" fmla="*/ 102 w 154"/>
                <a:gd name="T27" fmla="*/ 92 h 165"/>
                <a:gd name="T28" fmla="*/ 63 w 154"/>
                <a:gd name="T29" fmla="*/ 115 h 165"/>
                <a:gd name="T30" fmla="*/ 18 w 154"/>
                <a:gd name="T31" fmla="*/ 127 h 165"/>
                <a:gd name="T32" fmla="*/ 17 w 154"/>
                <a:gd name="T33" fmla="*/ 127 h 165"/>
                <a:gd name="T34" fmla="*/ 2 w 154"/>
                <a:gd name="T35" fmla="*/ 148 h 165"/>
                <a:gd name="T36" fmla="*/ 22 w 154"/>
                <a:gd name="T37" fmla="*/ 163 h 165"/>
                <a:gd name="T38" fmla="*/ 25 w 154"/>
                <a:gd name="T39" fmla="*/ 16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" h="165">
                  <a:moveTo>
                    <a:pt x="25" y="163"/>
                  </a:moveTo>
                  <a:cubicBezTo>
                    <a:pt x="43" y="158"/>
                    <a:pt x="59" y="151"/>
                    <a:pt x="76" y="143"/>
                  </a:cubicBezTo>
                  <a:cubicBezTo>
                    <a:pt x="92" y="134"/>
                    <a:pt x="107" y="123"/>
                    <a:pt x="120" y="108"/>
                  </a:cubicBezTo>
                  <a:cubicBezTo>
                    <a:pt x="123" y="104"/>
                    <a:pt x="126" y="100"/>
                    <a:pt x="128" y="96"/>
                  </a:cubicBezTo>
                  <a:cubicBezTo>
                    <a:pt x="131" y="92"/>
                    <a:pt x="133" y="87"/>
                    <a:pt x="134" y="83"/>
                  </a:cubicBezTo>
                  <a:cubicBezTo>
                    <a:pt x="137" y="75"/>
                    <a:pt x="140" y="67"/>
                    <a:pt x="143" y="58"/>
                  </a:cubicBezTo>
                  <a:cubicBezTo>
                    <a:pt x="148" y="41"/>
                    <a:pt x="152" y="25"/>
                    <a:pt x="154" y="7"/>
                  </a:cubicBezTo>
                  <a:cubicBezTo>
                    <a:pt x="154" y="4"/>
                    <a:pt x="152" y="1"/>
                    <a:pt x="149" y="1"/>
                  </a:cubicBezTo>
                  <a:cubicBezTo>
                    <a:pt x="146" y="0"/>
                    <a:pt x="143" y="2"/>
                    <a:pt x="143" y="5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39" y="21"/>
                    <a:pt x="133" y="37"/>
                    <a:pt x="126" y="52"/>
                  </a:cubicBezTo>
                  <a:cubicBezTo>
                    <a:pt x="123" y="60"/>
                    <a:pt x="119" y="67"/>
                    <a:pt x="116" y="75"/>
                  </a:cubicBezTo>
                  <a:cubicBezTo>
                    <a:pt x="114" y="79"/>
                    <a:pt x="112" y="81"/>
                    <a:pt x="110" y="84"/>
                  </a:cubicBezTo>
                  <a:cubicBezTo>
                    <a:pt x="107" y="87"/>
                    <a:pt x="105" y="90"/>
                    <a:pt x="102" y="92"/>
                  </a:cubicBezTo>
                  <a:cubicBezTo>
                    <a:pt x="92" y="102"/>
                    <a:pt x="78" y="110"/>
                    <a:pt x="63" y="115"/>
                  </a:cubicBezTo>
                  <a:cubicBezTo>
                    <a:pt x="49" y="121"/>
                    <a:pt x="32" y="125"/>
                    <a:pt x="18" y="127"/>
                  </a:cubicBezTo>
                  <a:cubicBezTo>
                    <a:pt x="17" y="127"/>
                    <a:pt x="17" y="127"/>
                    <a:pt x="17" y="127"/>
                  </a:cubicBezTo>
                  <a:cubicBezTo>
                    <a:pt x="7" y="129"/>
                    <a:pt x="0" y="138"/>
                    <a:pt x="2" y="148"/>
                  </a:cubicBezTo>
                  <a:cubicBezTo>
                    <a:pt x="3" y="158"/>
                    <a:pt x="12" y="165"/>
                    <a:pt x="22" y="163"/>
                  </a:cubicBezTo>
                  <a:cubicBezTo>
                    <a:pt x="23" y="163"/>
                    <a:pt x="24" y="163"/>
                    <a:pt x="25" y="163"/>
                  </a:cubicBezTo>
                  <a:close/>
                </a:path>
              </a:pathLst>
            </a:custGeom>
            <a:solidFill>
              <a:srgbClr val="FFA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3" name="isļiḋe">
              <a:extLst>
                <a:ext uri="{FF2B5EF4-FFF2-40B4-BE49-F238E27FC236}">
                  <a16:creationId xmlns:a16="http://schemas.microsoft.com/office/drawing/2014/main" xmlns="" id="{8A0099B8-5637-4ABB-880D-65175223FC92}"/>
                </a:ext>
              </a:extLst>
            </p:cNvPr>
            <p:cNvSpPr/>
            <p:nvPr/>
          </p:nvSpPr>
          <p:spPr bwMode="auto">
            <a:xfrm>
              <a:off x="12495452" y="3311511"/>
              <a:ext cx="115888" cy="439738"/>
            </a:xfrm>
            <a:prstGeom prst="rect">
              <a:avLst/>
            </a:prstGeom>
            <a:solidFill>
              <a:srgbClr val="F1C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4" name="îs1îďe">
              <a:extLst>
                <a:ext uri="{FF2B5EF4-FFF2-40B4-BE49-F238E27FC236}">
                  <a16:creationId xmlns:a16="http://schemas.microsoft.com/office/drawing/2014/main" xmlns="" id="{11D9128A-2EA3-4960-B275-BBB9BE1AD5C5}"/>
                </a:ext>
              </a:extLst>
            </p:cNvPr>
            <p:cNvSpPr/>
            <p:nvPr/>
          </p:nvSpPr>
          <p:spPr bwMode="auto">
            <a:xfrm>
              <a:off x="12598640" y="3619486"/>
              <a:ext cx="100013" cy="100013"/>
            </a:xfrm>
            <a:custGeom>
              <a:avLst/>
              <a:gdLst>
                <a:gd name="T0" fmla="*/ 3 w 63"/>
                <a:gd name="T1" fmla="*/ 0 h 63"/>
                <a:gd name="T2" fmla="*/ 23 w 63"/>
                <a:gd name="T3" fmla="*/ 3 h 63"/>
                <a:gd name="T4" fmla="*/ 63 w 63"/>
                <a:gd name="T5" fmla="*/ 63 h 63"/>
                <a:gd name="T6" fmla="*/ 45 w 63"/>
                <a:gd name="T7" fmla="*/ 55 h 63"/>
                <a:gd name="T8" fmla="*/ 0 w 63"/>
                <a:gd name="T9" fmla="*/ 23 h 63"/>
                <a:gd name="T10" fmla="*/ 3 w 63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3">
                  <a:moveTo>
                    <a:pt x="3" y="0"/>
                  </a:moveTo>
                  <a:lnTo>
                    <a:pt x="23" y="3"/>
                  </a:lnTo>
                  <a:lnTo>
                    <a:pt x="63" y="63"/>
                  </a:lnTo>
                  <a:lnTo>
                    <a:pt x="45" y="55"/>
                  </a:lnTo>
                  <a:lnTo>
                    <a:pt x="0" y="2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A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5" name="işlïḋê">
              <a:extLst>
                <a:ext uri="{FF2B5EF4-FFF2-40B4-BE49-F238E27FC236}">
                  <a16:creationId xmlns:a16="http://schemas.microsoft.com/office/drawing/2014/main" xmlns="" id="{3B8AD10C-A547-417A-B290-02F26B5574A1}"/>
                </a:ext>
              </a:extLst>
            </p:cNvPr>
            <p:cNvSpPr/>
            <p:nvPr/>
          </p:nvSpPr>
          <p:spPr bwMode="auto">
            <a:xfrm>
              <a:off x="12411315" y="3640123"/>
              <a:ext cx="403225" cy="534988"/>
            </a:xfrm>
            <a:custGeom>
              <a:avLst/>
              <a:gdLst>
                <a:gd name="T0" fmla="*/ 0 w 101"/>
                <a:gd name="T1" fmla="*/ 42 h 134"/>
                <a:gd name="T2" fmla="*/ 28 w 101"/>
                <a:gd name="T3" fmla="*/ 117 h 134"/>
                <a:gd name="T4" fmla="*/ 28 w 101"/>
                <a:gd name="T5" fmla="*/ 118 h 134"/>
                <a:gd name="T6" fmla="*/ 93 w 101"/>
                <a:gd name="T7" fmla="*/ 134 h 134"/>
                <a:gd name="T8" fmla="*/ 94 w 101"/>
                <a:gd name="T9" fmla="*/ 126 h 134"/>
                <a:gd name="T10" fmla="*/ 95 w 101"/>
                <a:gd name="T11" fmla="*/ 126 h 134"/>
                <a:gd name="T12" fmla="*/ 98 w 101"/>
                <a:gd name="T13" fmla="*/ 60 h 134"/>
                <a:gd name="T14" fmla="*/ 46 w 101"/>
                <a:gd name="T15" fmla="*/ 1 h 134"/>
                <a:gd name="T16" fmla="*/ 38 w 101"/>
                <a:gd name="T17" fmla="*/ 0 h 134"/>
                <a:gd name="T18" fmla="*/ 32 w 101"/>
                <a:gd name="T19" fmla="*/ 0 h 134"/>
                <a:gd name="T20" fmla="*/ 30 w 101"/>
                <a:gd name="T21" fmla="*/ 0 h 134"/>
                <a:gd name="T22" fmla="*/ 30 w 101"/>
                <a:gd name="T23" fmla="*/ 0 h 134"/>
                <a:gd name="T24" fmla="*/ 0 w 101"/>
                <a:gd name="T25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34">
                  <a:moveTo>
                    <a:pt x="0" y="42"/>
                  </a:moveTo>
                  <a:cubicBezTo>
                    <a:pt x="0" y="71"/>
                    <a:pt x="25" y="112"/>
                    <a:pt x="28" y="117"/>
                  </a:cubicBezTo>
                  <a:cubicBezTo>
                    <a:pt x="28" y="118"/>
                    <a:pt x="28" y="118"/>
                    <a:pt x="28" y="118"/>
                  </a:cubicBezTo>
                  <a:cubicBezTo>
                    <a:pt x="93" y="134"/>
                    <a:pt x="93" y="134"/>
                    <a:pt x="93" y="134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5" y="126"/>
                    <a:pt x="95" y="126"/>
                    <a:pt x="95" y="126"/>
                  </a:cubicBezTo>
                  <a:cubicBezTo>
                    <a:pt x="97" y="111"/>
                    <a:pt x="101" y="79"/>
                    <a:pt x="98" y="60"/>
                  </a:cubicBezTo>
                  <a:cubicBezTo>
                    <a:pt x="94" y="35"/>
                    <a:pt x="46" y="1"/>
                    <a:pt x="46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4" y="3"/>
                    <a:pt x="0" y="14"/>
                    <a:pt x="0" y="42"/>
                  </a:cubicBezTo>
                  <a:close/>
                </a:path>
              </a:pathLst>
            </a:custGeom>
            <a:solidFill>
              <a:srgbClr val="FF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6" name="í$ḷiḑé">
              <a:extLst>
                <a:ext uri="{FF2B5EF4-FFF2-40B4-BE49-F238E27FC236}">
                  <a16:creationId xmlns:a16="http://schemas.microsoft.com/office/drawing/2014/main" xmlns="" id="{58D360BC-98B2-46D5-A825-F1B5CE9AE773}"/>
                </a:ext>
              </a:extLst>
            </p:cNvPr>
            <p:cNvSpPr/>
            <p:nvPr/>
          </p:nvSpPr>
          <p:spPr bwMode="auto">
            <a:xfrm>
              <a:off x="12519265" y="3640123"/>
              <a:ext cx="11113" cy="0"/>
            </a:xfrm>
            <a:custGeom>
              <a:avLst/>
              <a:gdLst>
                <a:gd name="T0" fmla="*/ 0 w 3"/>
                <a:gd name="T1" fmla="*/ 0 w 3"/>
                <a:gd name="T2" fmla="*/ 1 w 3"/>
                <a:gd name="T3" fmla="*/ 3 w 3"/>
                <a:gd name="T4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59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7" name="ísḷiḍé">
              <a:extLst>
                <a:ext uri="{FF2B5EF4-FFF2-40B4-BE49-F238E27FC236}">
                  <a16:creationId xmlns:a16="http://schemas.microsoft.com/office/drawing/2014/main" xmlns="" id="{3F1A58E8-E85C-42B4-A718-61E2CC7A2F37}"/>
                </a:ext>
              </a:extLst>
            </p:cNvPr>
            <p:cNvSpPr/>
            <p:nvPr/>
          </p:nvSpPr>
          <p:spPr bwMode="auto">
            <a:xfrm>
              <a:off x="12690715" y="3287698"/>
              <a:ext cx="111125" cy="123825"/>
            </a:xfrm>
            <a:custGeom>
              <a:avLst/>
              <a:gdLst>
                <a:gd name="T0" fmla="*/ 9 w 28"/>
                <a:gd name="T1" fmla="*/ 0 h 31"/>
                <a:gd name="T2" fmla="*/ 28 w 28"/>
                <a:gd name="T3" fmla="*/ 14 h 31"/>
                <a:gd name="T4" fmla="*/ 7 w 28"/>
                <a:gd name="T5" fmla="*/ 31 h 31"/>
                <a:gd name="T6" fmla="*/ 0 w 28"/>
                <a:gd name="T7" fmla="*/ 2 h 31"/>
                <a:gd name="T8" fmla="*/ 9 w 28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1">
                  <a:moveTo>
                    <a:pt x="9" y="0"/>
                  </a:moveTo>
                  <a:cubicBezTo>
                    <a:pt x="12" y="3"/>
                    <a:pt x="28" y="14"/>
                    <a:pt x="28" y="14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1A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8" name="iṥ1íḓê">
              <a:extLst>
                <a:ext uri="{FF2B5EF4-FFF2-40B4-BE49-F238E27FC236}">
                  <a16:creationId xmlns:a16="http://schemas.microsoft.com/office/drawing/2014/main" xmlns="" id="{4C274C56-E505-412E-A0EB-A422073106F2}"/>
                </a:ext>
              </a:extLst>
            </p:cNvPr>
            <p:cNvSpPr/>
            <p:nvPr/>
          </p:nvSpPr>
          <p:spPr bwMode="auto">
            <a:xfrm>
              <a:off x="12335115" y="3092436"/>
              <a:ext cx="423863" cy="466725"/>
            </a:xfrm>
            <a:custGeom>
              <a:avLst/>
              <a:gdLst>
                <a:gd name="T0" fmla="*/ 99 w 106"/>
                <a:gd name="T1" fmla="*/ 48 h 117"/>
                <a:gd name="T2" fmla="*/ 71 w 106"/>
                <a:gd name="T3" fmla="*/ 109 h 117"/>
                <a:gd name="T4" fmla="*/ 7 w 106"/>
                <a:gd name="T5" fmla="*/ 72 h 117"/>
                <a:gd name="T6" fmla="*/ 45 w 106"/>
                <a:gd name="T7" fmla="*/ 7 h 117"/>
                <a:gd name="T8" fmla="*/ 99 w 106"/>
                <a:gd name="T9" fmla="*/ 4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7">
                  <a:moveTo>
                    <a:pt x="99" y="48"/>
                  </a:moveTo>
                  <a:cubicBezTo>
                    <a:pt x="106" y="76"/>
                    <a:pt x="100" y="102"/>
                    <a:pt x="71" y="109"/>
                  </a:cubicBezTo>
                  <a:cubicBezTo>
                    <a:pt x="43" y="117"/>
                    <a:pt x="14" y="100"/>
                    <a:pt x="7" y="72"/>
                  </a:cubicBezTo>
                  <a:cubicBezTo>
                    <a:pt x="0" y="43"/>
                    <a:pt x="17" y="14"/>
                    <a:pt x="45" y="7"/>
                  </a:cubicBezTo>
                  <a:cubicBezTo>
                    <a:pt x="73" y="0"/>
                    <a:pt x="91" y="19"/>
                    <a:pt x="99" y="48"/>
                  </a:cubicBezTo>
                  <a:close/>
                </a:path>
              </a:pathLst>
            </a:custGeom>
            <a:solidFill>
              <a:srgbClr val="F1C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09" name="ïšļiḍè">
              <a:extLst>
                <a:ext uri="{FF2B5EF4-FFF2-40B4-BE49-F238E27FC236}">
                  <a16:creationId xmlns:a16="http://schemas.microsoft.com/office/drawing/2014/main" xmlns="" id="{143349CB-7895-4083-8D71-642F8607D0EF}"/>
                </a:ext>
              </a:extLst>
            </p:cNvPr>
            <p:cNvSpPr/>
            <p:nvPr/>
          </p:nvSpPr>
          <p:spPr bwMode="auto">
            <a:xfrm>
              <a:off x="12355752" y="4102086"/>
              <a:ext cx="482600" cy="1143000"/>
            </a:xfrm>
            <a:custGeom>
              <a:avLst/>
              <a:gdLst>
                <a:gd name="T0" fmla="*/ 28 w 121"/>
                <a:gd name="T1" fmla="*/ 286 h 286"/>
                <a:gd name="T2" fmla="*/ 12 w 121"/>
                <a:gd name="T3" fmla="*/ 74 h 286"/>
                <a:gd name="T4" fmla="*/ 41 w 121"/>
                <a:gd name="T5" fmla="*/ 0 h 286"/>
                <a:gd name="T6" fmla="*/ 108 w 121"/>
                <a:gd name="T7" fmla="*/ 15 h 286"/>
                <a:gd name="T8" fmla="*/ 121 w 121"/>
                <a:gd name="T9" fmla="*/ 69 h 286"/>
                <a:gd name="T10" fmla="*/ 89 w 121"/>
                <a:gd name="T11" fmla="*/ 104 h 286"/>
                <a:gd name="T12" fmla="*/ 75 w 121"/>
                <a:gd name="T13" fmla="*/ 104 h 286"/>
                <a:gd name="T14" fmla="*/ 44 w 121"/>
                <a:gd name="T15" fmla="*/ 271 h 286"/>
                <a:gd name="T16" fmla="*/ 28 w 121"/>
                <a:gd name="T17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286">
                  <a:moveTo>
                    <a:pt x="28" y="286"/>
                  </a:moveTo>
                  <a:cubicBezTo>
                    <a:pt x="28" y="286"/>
                    <a:pt x="0" y="108"/>
                    <a:pt x="12" y="74"/>
                  </a:cubicBezTo>
                  <a:cubicBezTo>
                    <a:pt x="23" y="40"/>
                    <a:pt x="41" y="0"/>
                    <a:pt x="41" y="0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44" y="271"/>
                    <a:pt x="44" y="271"/>
                    <a:pt x="44" y="271"/>
                  </a:cubicBezTo>
                  <a:lnTo>
                    <a:pt x="28" y="286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0" name="íṡliḓe">
              <a:extLst>
                <a:ext uri="{FF2B5EF4-FFF2-40B4-BE49-F238E27FC236}">
                  <a16:creationId xmlns:a16="http://schemas.microsoft.com/office/drawing/2014/main" xmlns="" id="{016A71BD-FE09-4ACD-A738-C6602B58939D}"/>
                </a:ext>
              </a:extLst>
            </p:cNvPr>
            <p:cNvSpPr/>
            <p:nvPr/>
          </p:nvSpPr>
          <p:spPr bwMode="auto">
            <a:xfrm>
              <a:off x="12200177" y="4341798"/>
              <a:ext cx="477838" cy="1609725"/>
            </a:xfrm>
            <a:custGeom>
              <a:avLst/>
              <a:gdLst>
                <a:gd name="T0" fmla="*/ 72 w 120"/>
                <a:gd name="T1" fmla="*/ 32 h 403"/>
                <a:gd name="T2" fmla="*/ 72 w 120"/>
                <a:gd name="T3" fmla="*/ 29 h 403"/>
                <a:gd name="T4" fmla="*/ 72 w 120"/>
                <a:gd name="T5" fmla="*/ 32 h 403"/>
                <a:gd name="T6" fmla="*/ 72 w 120"/>
                <a:gd name="T7" fmla="*/ 38 h 403"/>
                <a:gd name="T8" fmla="*/ 72 w 120"/>
                <a:gd name="T9" fmla="*/ 51 h 403"/>
                <a:gd name="T10" fmla="*/ 71 w 120"/>
                <a:gd name="T11" fmla="*/ 75 h 403"/>
                <a:gd name="T12" fmla="*/ 70 w 120"/>
                <a:gd name="T13" fmla="*/ 125 h 403"/>
                <a:gd name="T14" fmla="*/ 68 w 120"/>
                <a:gd name="T15" fmla="*/ 225 h 403"/>
                <a:gd name="T16" fmla="*/ 68 w 120"/>
                <a:gd name="T17" fmla="*/ 225 h 403"/>
                <a:gd name="T18" fmla="*/ 70 w 120"/>
                <a:gd name="T19" fmla="*/ 218 h 403"/>
                <a:gd name="T20" fmla="*/ 2 w 120"/>
                <a:gd name="T21" fmla="*/ 394 h 403"/>
                <a:gd name="T22" fmla="*/ 5 w 120"/>
                <a:gd name="T23" fmla="*/ 401 h 403"/>
                <a:gd name="T24" fmla="*/ 12 w 120"/>
                <a:gd name="T25" fmla="*/ 399 h 403"/>
                <a:gd name="T26" fmla="*/ 103 w 120"/>
                <a:gd name="T27" fmla="*/ 233 h 403"/>
                <a:gd name="T28" fmla="*/ 105 w 120"/>
                <a:gd name="T29" fmla="*/ 229 h 403"/>
                <a:gd name="T30" fmla="*/ 105 w 120"/>
                <a:gd name="T31" fmla="*/ 227 h 403"/>
                <a:gd name="T32" fmla="*/ 105 w 120"/>
                <a:gd name="T33" fmla="*/ 227 h 403"/>
                <a:gd name="T34" fmla="*/ 113 w 120"/>
                <a:gd name="T35" fmla="*/ 127 h 403"/>
                <a:gd name="T36" fmla="*/ 117 w 120"/>
                <a:gd name="T37" fmla="*/ 77 h 403"/>
                <a:gd name="T38" fmla="*/ 118 w 120"/>
                <a:gd name="T39" fmla="*/ 52 h 403"/>
                <a:gd name="T40" fmla="*/ 119 w 120"/>
                <a:gd name="T41" fmla="*/ 40 h 403"/>
                <a:gd name="T42" fmla="*/ 120 w 120"/>
                <a:gd name="T43" fmla="*/ 33 h 403"/>
                <a:gd name="T44" fmla="*/ 120 w 120"/>
                <a:gd name="T45" fmla="*/ 30 h 403"/>
                <a:gd name="T46" fmla="*/ 119 w 120"/>
                <a:gd name="T47" fmla="*/ 21 h 403"/>
                <a:gd name="T48" fmla="*/ 90 w 120"/>
                <a:gd name="T49" fmla="*/ 3 h 403"/>
                <a:gd name="T50" fmla="*/ 72 w 120"/>
                <a:gd name="T51" fmla="*/ 3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" h="403">
                  <a:moveTo>
                    <a:pt x="72" y="32"/>
                  </a:moveTo>
                  <a:cubicBezTo>
                    <a:pt x="72" y="32"/>
                    <a:pt x="72" y="29"/>
                    <a:pt x="72" y="29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68" y="225"/>
                    <a:pt x="68" y="225"/>
                    <a:pt x="68" y="225"/>
                  </a:cubicBezTo>
                  <a:cubicBezTo>
                    <a:pt x="68" y="225"/>
                    <a:pt x="68" y="225"/>
                    <a:pt x="68" y="225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2" y="394"/>
                    <a:pt x="2" y="394"/>
                    <a:pt x="2" y="394"/>
                  </a:cubicBezTo>
                  <a:cubicBezTo>
                    <a:pt x="0" y="397"/>
                    <a:pt x="2" y="400"/>
                    <a:pt x="5" y="401"/>
                  </a:cubicBezTo>
                  <a:cubicBezTo>
                    <a:pt x="8" y="403"/>
                    <a:pt x="11" y="401"/>
                    <a:pt x="12" y="399"/>
                  </a:cubicBezTo>
                  <a:cubicBezTo>
                    <a:pt x="103" y="233"/>
                    <a:pt x="103" y="233"/>
                    <a:pt x="103" y="233"/>
                  </a:cubicBezTo>
                  <a:cubicBezTo>
                    <a:pt x="104" y="232"/>
                    <a:pt x="105" y="230"/>
                    <a:pt x="105" y="229"/>
                  </a:cubicBezTo>
                  <a:cubicBezTo>
                    <a:pt x="105" y="227"/>
                    <a:pt x="105" y="227"/>
                    <a:pt x="105" y="227"/>
                  </a:cubicBezTo>
                  <a:cubicBezTo>
                    <a:pt x="105" y="227"/>
                    <a:pt x="105" y="227"/>
                    <a:pt x="105" y="227"/>
                  </a:cubicBezTo>
                  <a:cubicBezTo>
                    <a:pt x="113" y="127"/>
                    <a:pt x="113" y="127"/>
                    <a:pt x="113" y="127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20" y="33"/>
                    <a:pt x="120" y="33"/>
                    <a:pt x="120" y="33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28"/>
                    <a:pt x="120" y="24"/>
                    <a:pt x="119" y="21"/>
                  </a:cubicBezTo>
                  <a:cubicBezTo>
                    <a:pt x="116" y="8"/>
                    <a:pt x="103" y="0"/>
                    <a:pt x="90" y="3"/>
                  </a:cubicBezTo>
                  <a:cubicBezTo>
                    <a:pt x="77" y="6"/>
                    <a:pt x="69" y="20"/>
                    <a:pt x="72" y="32"/>
                  </a:cubicBez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1" name="iṧḷiḍé">
              <a:extLst>
                <a:ext uri="{FF2B5EF4-FFF2-40B4-BE49-F238E27FC236}">
                  <a16:creationId xmlns:a16="http://schemas.microsoft.com/office/drawing/2014/main" xmlns="" id="{0AC14E73-BCE4-4619-AB8A-C5D55E23D523}"/>
                </a:ext>
              </a:extLst>
            </p:cNvPr>
            <p:cNvSpPr/>
            <p:nvPr/>
          </p:nvSpPr>
          <p:spPr bwMode="auto">
            <a:xfrm>
              <a:off x="12530377" y="3640123"/>
              <a:ext cx="20638" cy="0"/>
            </a:xfrm>
            <a:custGeom>
              <a:avLst/>
              <a:gdLst>
                <a:gd name="T0" fmla="*/ 0 w 5"/>
                <a:gd name="T1" fmla="*/ 5 w 5"/>
                <a:gd name="T2" fmla="*/ 4 w 5"/>
                <a:gd name="T3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59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2" name="îSļïḓe">
              <a:extLst>
                <a:ext uri="{FF2B5EF4-FFF2-40B4-BE49-F238E27FC236}">
                  <a16:creationId xmlns:a16="http://schemas.microsoft.com/office/drawing/2014/main" xmlns="" id="{5215397A-07FD-4CD3-9077-41071EFE71F3}"/>
                </a:ext>
              </a:extLst>
            </p:cNvPr>
            <p:cNvSpPr/>
            <p:nvPr/>
          </p:nvSpPr>
          <p:spPr bwMode="auto">
            <a:xfrm>
              <a:off x="12471640" y="3590911"/>
              <a:ext cx="158750" cy="131763"/>
            </a:xfrm>
            <a:custGeom>
              <a:avLst/>
              <a:gdLst>
                <a:gd name="T0" fmla="*/ 0 w 40"/>
                <a:gd name="T1" fmla="*/ 14 h 33"/>
                <a:gd name="T2" fmla="*/ 6 w 40"/>
                <a:gd name="T3" fmla="*/ 0 h 33"/>
                <a:gd name="T4" fmla="*/ 30 w 40"/>
                <a:gd name="T5" fmla="*/ 10 h 33"/>
                <a:gd name="T6" fmla="*/ 39 w 40"/>
                <a:gd name="T7" fmla="*/ 33 h 33"/>
                <a:gd name="T8" fmla="*/ 0 w 40"/>
                <a:gd name="T9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3">
                  <a:moveTo>
                    <a:pt x="0" y="14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40" y="33"/>
                    <a:pt x="39" y="33"/>
                  </a:cubicBezTo>
                  <a:cubicBezTo>
                    <a:pt x="38" y="33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FFA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3" name="íṩḷíḍè">
              <a:extLst>
                <a:ext uri="{FF2B5EF4-FFF2-40B4-BE49-F238E27FC236}">
                  <a16:creationId xmlns:a16="http://schemas.microsoft.com/office/drawing/2014/main" xmlns="" id="{71CB23F2-55D8-458C-8316-4E41F33C7E66}"/>
                </a:ext>
              </a:extLst>
            </p:cNvPr>
            <p:cNvSpPr/>
            <p:nvPr/>
          </p:nvSpPr>
          <p:spPr bwMode="auto">
            <a:xfrm>
              <a:off x="12922490" y="5791186"/>
              <a:ext cx="155575" cy="223838"/>
            </a:xfrm>
            <a:custGeom>
              <a:avLst/>
              <a:gdLst>
                <a:gd name="T0" fmla="*/ 0 w 39"/>
                <a:gd name="T1" fmla="*/ 56 h 56"/>
                <a:gd name="T2" fmla="*/ 3 w 39"/>
                <a:gd name="T3" fmla="*/ 2 h 56"/>
                <a:gd name="T4" fmla="*/ 39 w 39"/>
                <a:gd name="T5" fmla="*/ 0 h 56"/>
                <a:gd name="T6" fmla="*/ 24 w 39"/>
                <a:gd name="T7" fmla="*/ 43 h 56"/>
                <a:gd name="T8" fmla="*/ 37 w 39"/>
                <a:gd name="T9" fmla="*/ 56 h 56"/>
                <a:gd name="T10" fmla="*/ 0 w 39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56">
                  <a:moveTo>
                    <a:pt x="0" y="56"/>
                  </a:moveTo>
                  <a:cubicBezTo>
                    <a:pt x="0" y="52"/>
                    <a:pt x="3" y="2"/>
                    <a:pt x="3" y="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6"/>
                    <a:pt x="0" y="56"/>
                    <a:pt x="0" y="56"/>
                  </a:cubicBezTo>
                  <a:close/>
                </a:path>
              </a:pathLst>
            </a:custGeom>
            <a:solidFill>
              <a:srgbClr val="FFA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4" name="iṥlíďè">
              <a:extLst>
                <a:ext uri="{FF2B5EF4-FFF2-40B4-BE49-F238E27FC236}">
                  <a16:creationId xmlns:a16="http://schemas.microsoft.com/office/drawing/2014/main" xmlns="" id="{4B56C2F9-81EE-412D-90A2-3E452E2EEFF9}"/>
                </a:ext>
              </a:extLst>
            </p:cNvPr>
            <p:cNvSpPr/>
            <p:nvPr/>
          </p:nvSpPr>
          <p:spPr bwMode="auto">
            <a:xfrm>
              <a:off x="12171602" y="5783248"/>
              <a:ext cx="200025" cy="231775"/>
            </a:xfrm>
            <a:custGeom>
              <a:avLst/>
              <a:gdLst>
                <a:gd name="T0" fmla="*/ 13 w 50"/>
                <a:gd name="T1" fmla="*/ 0 h 58"/>
                <a:gd name="T2" fmla="*/ 50 w 50"/>
                <a:gd name="T3" fmla="*/ 13 h 58"/>
                <a:gd name="T4" fmla="*/ 19 w 50"/>
                <a:gd name="T5" fmla="*/ 48 h 58"/>
                <a:gd name="T6" fmla="*/ 36 w 50"/>
                <a:gd name="T7" fmla="*/ 58 h 58"/>
                <a:gd name="T8" fmla="*/ 0 w 50"/>
                <a:gd name="T9" fmla="*/ 58 h 58"/>
                <a:gd name="T10" fmla="*/ 13 w 5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8">
                  <a:moveTo>
                    <a:pt x="13" y="0"/>
                  </a:moveTo>
                  <a:cubicBezTo>
                    <a:pt x="16" y="1"/>
                    <a:pt x="50" y="13"/>
                    <a:pt x="50" y="13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10" y="0"/>
                    <a:pt x="13" y="0"/>
                  </a:cubicBezTo>
                  <a:close/>
                </a:path>
              </a:pathLst>
            </a:custGeom>
            <a:solidFill>
              <a:srgbClr val="FFA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5" name="íSḻîḓe">
              <a:extLst>
                <a:ext uri="{FF2B5EF4-FFF2-40B4-BE49-F238E27FC236}">
                  <a16:creationId xmlns:a16="http://schemas.microsoft.com/office/drawing/2014/main" xmlns="" id="{6A092608-36D7-4AAC-9382-7DB27D9CA8B6}"/>
                </a:ext>
              </a:extLst>
            </p:cNvPr>
            <p:cNvSpPr/>
            <p:nvPr/>
          </p:nvSpPr>
          <p:spPr bwMode="auto">
            <a:xfrm>
              <a:off x="12347815" y="3263886"/>
              <a:ext cx="206375" cy="260350"/>
            </a:xfrm>
            <a:custGeom>
              <a:avLst/>
              <a:gdLst>
                <a:gd name="T0" fmla="*/ 50 w 52"/>
                <a:gd name="T1" fmla="*/ 39 h 65"/>
                <a:gd name="T2" fmla="*/ 36 w 52"/>
                <a:gd name="T3" fmla="*/ 65 h 65"/>
                <a:gd name="T4" fmla="*/ 20 w 52"/>
                <a:gd name="T5" fmla="*/ 61 h 65"/>
                <a:gd name="T6" fmla="*/ 6 w 52"/>
                <a:gd name="T7" fmla="*/ 54 h 65"/>
                <a:gd name="T8" fmla="*/ 1 w 52"/>
                <a:gd name="T9" fmla="*/ 42 h 65"/>
                <a:gd name="T10" fmla="*/ 2 w 52"/>
                <a:gd name="T11" fmla="*/ 36 h 65"/>
                <a:gd name="T12" fmla="*/ 0 w 52"/>
                <a:gd name="T13" fmla="*/ 30 h 65"/>
                <a:gd name="T14" fmla="*/ 6 w 52"/>
                <a:gd name="T15" fmla="*/ 14 h 65"/>
                <a:gd name="T16" fmla="*/ 27 w 52"/>
                <a:gd name="T17" fmla="*/ 1 h 65"/>
                <a:gd name="T18" fmla="*/ 42 w 52"/>
                <a:gd name="T19" fmla="*/ 3 h 65"/>
                <a:gd name="T20" fmla="*/ 50 w 52"/>
                <a:gd name="T21" fmla="*/ 13 h 65"/>
                <a:gd name="T22" fmla="*/ 52 w 52"/>
                <a:gd name="T23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65">
                  <a:moveTo>
                    <a:pt x="50" y="39"/>
                  </a:moveTo>
                  <a:cubicBezTo>
                    <a:pt x="43" y="46"/>
                    <a:pt x="43" y="57"/>
                    <a:pt x="36" y="65"/>
                  </a:cubicBezTo>
                  <a:cubicBezTo>
                    <a:pt x="31" y="63"/>
                    <a:pt x="26" y="62"/>
                    <a:pt x="20" y="61"/>
                  </a:cubicBezTo>
                  <a:cubicBezTo>
                    <a:pt x="15" y="60"/>
                    <a:pt x="10" y="58"/>
                    <a:pt x="6" y="54"/>
                  </a:cubicBezTo>
                  <a:cubicBezTo>
                    <a:pt x="3" y="51"/>
                    <a:pt x="1" y="46"/>
                    <a:pt x="1" y="42"/>
                  </a:cubicBezTo>
                  <a:cubicBezTo>
                    <a:pt x="1" y="40"/>
                    <a:pt x="2" y="38"/>
                    <a:pt x="2" y="36"/>
                  </a:cubicBezTo>
                  <a:cubicBezTo>
                    <a:pt x="1" y="34"/>
                    <a:pt x="1" y="32"/>
                    <a:pt x="0" y="30"/>
                  </a:cubicBezTo>
                  <a:cubicBezTo>
                    <a:pt x="0" y="24"/>
                    <a:pt x="2" y="18"/>
                    <a:pt x="6" y="14"/>
                  </a:cubicBezTo>
                  <a:cubicBezTo>
                    <a:pt x="11" y="8"/>
                    <a:pt x="19" y="3"/>
                    <a:pt x="27" y="1"/>
                  </a:cubicBezTo>
                  <a:cubicBezTo>
                    <a:pt x="32" y="0"/>
                    <a:pt x="37" y="0"/>
                    <a:pt x="42" y="3"/>
                  </a:cubicBezTo>
                  <a:cubicBezTo>
                    <a:pt x="46" y="5"/>
                    <a:pt x="49" y="9"/>
                    <a:pt x="50" y="13"/>
                  </a:cubicBezTo>
                  <a:cubicBezTo>
                    <a:pt x="52" y="17"/>
                    <a:pt x="52" y="22"/>
                    <a:pt x="52" y="27"/>
                  </a:cubicBezTo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6" name="íṩľíďé">
              <a:extLst>
                <a:ext uri="{FF2B5EF4-FFF2-40B4-BE49-F238E27FC236}">
                  <a16:creationId xmlns:a16="http://schemas.microsoft.com/office/drawing/2014/main" xmlns="" id="{84D66791-19E7-4089-B173-F1B25E78AE45}"/>
                </a:ext>
              </a:extLst>
            </p:cNvPr>
            <p:cNvSpPr/>
            <p:nvPr/>
          </p:nvSpPr>
          <p:spPr bwMode="auto">
            <a:xfrm>
              <a:off x="12503390" y="3332148"/>
              <a:ext cx="79375" cy="100013"/>
            </a:xfrm>
            <a:custGeom>
              <a:avLst/>
              <a:gdLst>
                <a:gd name="T0" fmla="*/ 14 w 20"/>
                <a:gd name="T1" fmla="*/ 4 h 25"/>
                <a:gd name="T2" fmla="*/ 7 w 20"/>
                <a:gd name="T3" fmla="*/ 1 h 25"/>
                <a:gd name="T4" fmla="*/ 4 w 20"/>
                <a:gd name="T5" fmla="*/ 3 h 25"/>
                <a:gd name="T6" fmla="*/ 3 w 20"/>
                <a:gd name="T7" fmla="*/ 17 h 25"/>
                <a:gd name="T8" fmla="*/ 15 w 20"/>
                <a:gd name="T9" fmla="*/ 25 h 25"/>
                <a:gd name="T10" fmla="*/ 20 w 20"/>
                <a:gd name="T1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5">
                  <a:moveTo>
                    <a:pt x="14" y="4"/>
                  </a:moveTo>
                  <a:cubicBezTo>
                    <a:pt x="12" y="2"/>
                    <a:pt x="10" y="0"/>
                    <a:pt x="7" y="1"/>
                  </a:cubicBezTo>
                  <a:cubicBezTo>
                    <a:pt x="6" y="1"/>
                    <a:pt x="5" y="2"/>
                    <a:pt x="4" y="3"/>
                  </a:cubicBezTo>
                  <a:cubicBezTo>
                    <a:pt x="1" y="6"/>
                    <a:pt x="0" y="12"/>
                    <a:pt x="3" y="17"/>
                  </a:cubicBezTo>
                  <a:cubicBezTo>
                    <a:pt x="5" y="21"/>
                    <a:pt x="10" y="24"/>
                    <a:pt x="15" y="25"/>
                  </a:cubicBezTo>
                  <a:cubicBezTo>
                    <a:pt x="17" y="25"/>
                    <a:pt x="19" y="25"/>
                    <a:pt x="20" y="23"/>
                  </a:cubicBezTo>
                </a:path>
              </a:pathLst>
            </a:custGeom>
            <a:solidFill>
              <a:srgbClr val="F1AA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7" name="ïS1îďé">
              <a:extLst>
                <a:ext uri="{FF2B5EF4-FFF2-40B4-BE49-F238E27FC236}">
                  <a16:creationId xmlns:a16="http://schemas.microsoft.com/office/drawing/2014/main" xmlns="" id="{39F09CF9-04D9-45F7-8455-24EFB4D7DE2B}"/>
                </a:ext>
              </a:extLst>
            </p:cNvPr>
            <p:cNvSpPr/>
            <p:nvPr/>
          </p:nvSpPr>
          <p:spPr bwMode="auto">
            <a:xfrm>
              <a:off x="12490690" y="3176573"/>
              <a:ext cx="252413" cy="211138"/>
            </a:xfrm>
            <a:custGeom>
              <a:avLst/>
              <a:gdLst>
                <a:gd name="T0" fmla="*/ 52 w 63"/>
                <a:gd name="T1" fmla="*/ 0 h 53"/>
                <a:gd name="T2" fmla="*/ 61 w 63"/>
                <a:gd name="T3" fmla="*/ 9 h 53"/>
                <a:gd name="T4" fmla="*/ 61 w 63"/>
                <a:gd name="T5" fmla="*/ 22 h 53"/>
                <a:gd name="T6" fmla="*/ 56 w 63"/>
                <a:gd name="T7" fmla="*/ 12 h 53"/>
                <a:gd name="T8" fmla="*/ 53 w 63"/>
                <a:gd name="T9" fmla="*/ 26 h 53"/>
                <a:gd name="T10" fmla="*/ 44 w 63"/>
                <a:gd name="T11" fmla="*/ 37 h 53"/>
                <a:gd name="T12" fmla="*/ 46 w 63"/>
                <a:gd name="T13" fmla="*/ 17 h 53"/>
                <a:gd name="T14" fmla="*/ 42 w 63"/>
                <a:gd name="T15" fmla="*/ 27 h 53"/>
                <a:gd name="T16" fmla="*/ 25 w 63"/>
                <a:gd name="T17" fmla="*/ 38 h 53"/>
                <a:gd name="T18" fmla="*/ 23 w 63"/>
                <a:gd name="T19" fmla="*/ 40 h 53"/>
                <a:gd name="T20" fmla="*/ 21 w 63"/>
                <a:gd name="T21" fmla="*/ 46 h 53"/>
                <a:gd name="T22" fmla="*/ 22 w 63"/>
                <a:gd name="T23" fmla="*/ 53 h 53"/>
                <a:gd name="T24" fmla="*/ 14 w 63"/>
                <a:gd name="T25" fmla="*/ 42 h 53"/>
                <a:gd name="T26" fmla="*/ 8 w 63"/>
                <a:gd name="T27" fmla="*/ 37 h 53"/>
                <a:gd name="T28" fmla="*/ 0 w 63"/>
                <a:gd name="T29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53">
                  <a:moveTo>
                    <a:pt x="52" y="0"/>
                  </a:moveTo>
                  <a:cubicBezTo>
                    <a:pt x="56" y="1"/>
                    <a:pt x="60" y="5"/>
                    <a:pt x="61" y="9"/>
                  </a:cubicBezTo>
                  <a:cubicBezTo>
                    <a:pt x="63" y="13"/>
                    <a:pt x="62" y="18"/>
                    <a:pt x="61" y="22"/>
                  </a:cubicBezTo>
                  <a:cubicBezTo>
                    <a:pt x="61" y="18"/>
                    <a:pt x="59" y="15"/>
                    <a:pt x="56" y="12"/>
                  </a:cubicBezTo>
                  <a:cubicBezTo>
                    <a:pt x="57" y="17"/>
                    <a:pt x="56" y="22"/>
                    <a:pt x="53" y="26"/>
                  </a:cubicBezTo>
                  <a:cubicBezTo>
                    <a:pt x="51" y="30"/>
                    <a:pt x="47" y="34"/>
                    <a:pt x="44" y="37"/>
                  </a:cubicBezTo>
                  <a:cubicBezTo>
                    <a:pt x="46" y="31"/>
                    <a:pt x="47" y="24"/>
                    <a:pt x="46" y="17"/>
                  </a:cubicBezTo>
                  <a:cubicBezTo>
                    <a:pt x="46" y="21"/>
                    <a:pt x="44" y="24"/>
                    <a:pt x="42" y="27"/>
                  </a:cubicBezTo>
                  <a:cubicBezTo>
                    <a:pt x="37" y="32"/>
                    <a:pt x="31" y="36"/>
                    <a:pt x="25" y="38"/>
                  </a:cubicBezTo>
                  <a:cubicBezTo>
                    <a:pt x="24" y="39"/>
                    <a:pt x="23" y="39"/>
                    <a:pt x="23" y="40"/>
                  </a:cubicBezTo>
                  <a:cubicBezTo>
                    <a:pt x="21" y="41"/>
                    <a:pt x="21" y="44"/>
                    <a:pt x="21" y="46"/>
                  </a:cubicBezTo>
                  <a:cubicBezTo>
                    <a:pt x="21" y="48"/>
                    <a:pt x="21" y="50"/>
                    <a:pt x="22" y="53"/>
                  </a:cubicBezTo>
                  <a:cubicBezTo>
                    <a:pt x="20" y="48"/>
                    <a:pt x="17" y="45"/>
                    <a:pt x="14" y="42"/>
                  </a:cubicBezTo>
                  <a:cubicBezTo>
                    <a:pt x="12" y="40"/>
                    <a:pt x="10" y="39"/>
                    <a:pt x="8" y="37"/>
                  </a:cubicBezTo>
                  <a:cubicBezTo>
                    <a:pt x="3" y="33"/>
                    <a:pt x="0" y="27"/>
                    <a:pt x="0" y="20"/>
                  </a:cubicBezTo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8" name="íşlíḓê">
              <a:extLst>
                <a:ext uri="{FF2B5EF4-FFF2-40B4-BE49-F238E27FC236}">
                  <a16:creationId xmlns:a16="http://schemas.microsoft.com/office/drawing/2014/main" xmlns="" id="{C9E33B79-5AF0-4A67-BB95-C06473548370}"/>
                </a:ext>
              </a:extLst>
            </p:cNvPr>
            <p:cNvSpPr/>
            <p:nvPr/>
          </p:nvSpPr>
          <p:spPr bwMode="auto">
            <a:xfrm>
              <a:off x="12271615" y="3028936"/>
              <a:ext cx="474663" cy="355600"/>
            </a:xfrm>
            <a:custGeom>
              <a:avLst/>
              <a:gdLst>
                <a:gd name="T0" fmla="*/ 19 w 119"/>
                <a:gd name="T1" fmla="*/ 89 h 89"/>
                <a:gd name="T2" fmla="*/ 119 w 119"/>
                <a:gd name="T3" fmla="*/ 34 h 89"/>
                <a:gd name="T4" fmla="*/ 114 w 119"/>
                <a:gd name="T5" fmla="*/ 32 h 89"/>
                <a:gd name="T6" fmla="*/ 107 w 119"/>
                <a:gd name="T7" fmla="*/ 34 h 89"/>
                <a:gd name="T8" fmla="*/ 45 w 119"/>
                <a:gd name="T9" fmla="*/ 23 h 89"/>
                <a:gd name="T10" fmla="*/ 19 w 119"/>
                <a:gd name="T11" fmla="*/ 8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89">
                  <a:moveTo>
                    <a:pt x="19" y="89"/>
                  </a:moveTo>
                  <a:cubicBezTo>
                    <a:pt x="119" y="34"/>
                    <a:pt x="119" y="34"/>
                    <a:pt x="119" y="34"/>
                  </a:cubicBezTo>
                  <a:cubicBezTo>
                    <a:pt x="119" y="34"/>
                    <a:pt x="118" y="31"/>
                    <a:pt x="114" y="32"/>
                  </a:cubicBezTo>
                  <a:cubicBezTo>
                    <a:pt x="110" y="32"/>
                    <a:pt x="107" y="34"/>
                    <a:pt x="107" y="34"/>
                  </a:cubicBezTo>
                  <a:cubicBezTo>
                    <a:pt x="107" y="34"/>
                    <a:pt x="91" y="0"/>
                    <a:pt x="45" y="23"/>
                  </a:cubicBezTo>
                  <a:cubicBezTo>
                    <a:pt x="0" y="45"/>
                    <a:pt x="19" y="88"/>
                    <a:pt x="19" y="88"/>
                  </a:cubicBezTo>
                </a:path>
              </a:pathLst>
            </a:custGeom>
            <a:solidFill>
              <a:srgbClr val="FFA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19" name="íSḻïďè">
              <a:extLst>
                <a:ext uri="{FF2B5EF4-FFF2-40B4-BE49-F238E27FC236}">
                  <a16:creationId xmlns:a16="http://schemas.microsoft.com/office/drawing/2014/main" xmlns="" id="{A8E7A4F6-77C6-4A80-860A-D0DE87FC6CE4}"/>
                </a:ext>
              </a:extLst>
            </p:cNvPr>
            <p:cNvSpPr/>
            <p:nvPr/>
          </p:nvSpPr>
          <p:spPr bwMode="auto">
            <a:xfrm>
              <a:off x="12495452" y="3113073"/>
              <a:ext cx="158750" cy="71438"/>
            </a:xfrm>
            <a:custGeom>
              <a:avLst/>
              <a:gdLst>
                <a:gd name="T0" fmla="*/ 38 w 40"/>
                <a:gd name="T1" fmla="*/ 17 h 18"/>
                <a:gd name="T2" fmla="*/ 22 w 40"/>
                <a:gd name="T3" fmla="*/ 5 h 18"/>
                <a:gd name="T4" fmla="*/ 2 w 40"/>
                <a:gd name="T5" fmla="*/ 4 h 18"/>
                <a:gd name="T6" fmla="*/ 2 w 40"/>
                <a:gd name="T7" fmla="*/ 1 h 18"/>
                <a:gd name="T8" fmla="*/ 25 w 40"/>
                <a:gd name="T9" fmla="*/ 3 h 18"/>
                <a:gd name="T10" fmla="*/ 39 w 40"/>
                <a:gd name="T11" fmla="*/ 15 h 18"/>
                <a:gd name="T12" fmla="*/ 38 w 40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8">
                  <a:moveTo>
                    <a:pt x="38" y="17"/>
                  </a:moveTo>
                  <a:cubicBezTo>
                    <a:pt x="33" y="12"/>
                    <a:pt x="29" y="7"/>
                    <a:pt x="22" y="5"/>
                  </a:cubicBezTo>
                  <a:cubicBezTo>
                    <a:pt x="16" y="3"/>
                    <a:pt x="8" y="3"/>
                    <a:pt x="2" y="4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9" y="1"/>
                    <a:pt x="18" y="0"/>
                    <a:pt x="25" y="3"/>
                  </a:cubicBezTo>
                  <a:cubicBezTo>
                    <a:pt x="31" y="5"/>
                    <a:pt x="35" y="10"/>
                    <a:pt x="39" y="15"/>
                  </a:cubicBezTo>
                  <a:cubicBezTo>
                    <a:pt x="40" y="16"/>
                    <a:pt x="39" y="18"/>
                    <a:pt x="38" y="17"/>
                  </a:cubicBezTo>
                  <a:close/>
                </a:path>
              </a:pathLst>
            </a:custGeom>
            <a:solidFill>
              <a:srgbClr val="FF82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0" name="ïşḷíḓè">
              <a:extLst>
                <a:ext uri="{FF2B5EF4-FFF2-40B4-BE49-F238E27FC236}">
                  <a16:creationId xmlns:a16="http://schemas.microsoft.com/office/drawing/2014/main" xmlns="" id="{09B82536-A6CD-4627-9741-BC8EBD9E6252}"/>
                </a:ext>
              </a:extLst>
            </p:cNvPr>
            <p:cNvSpPr/>
            <p:nvPr/>
          </p:nvSpPr>
          <p:spPr bwMode="auto">
            <a:xfrm>
              <a:off x="12463702" y="3140061"/>
              <a:ext cx="71438" cy="100013"/>
            </a:xfrm>
            <a:custGeom>
              <a:avLst/>
              <a:gdLst>
                <a:gd name="T0" fmla="*/ 15 w 18"/>
                <a:gd name="T1" fmla="*/ 24 h 25"/>
                <a:gd name="T2" fmla="*/ 0 w 18"/>
                <a:gd name="T3" fmla="*/ 2 h 25"/>
                <a:gd name="T4" fmla="*/ 3 w 18"/>
                <a:gd name="T5" fmla="*/ 1 h 25"/>
                <a:gd name="T6" fmla="*/ 17 w 18"/>
                <a:gd name="T7" fmla="*/ 22 h 25"/>
                <a:gd name="T8" fmla="*/ 15 w 18"/>
                <a:gd name="T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5">
                  <a:moveTo>
                    <a:pt x="15" y="24"/>
                  </a:moveTo>
                  <a:cubicBezTo>
                    <a:pt x="10" y="17"/>
                    <a:pt x="5" y="10"/>
                    <a:pt x="0" y="2"/>
                  </a:cubicBezTo>
                  <a:cubicBezTo>
                    <a:pt x="0" y="1"/>
                    <a:pt x="2" y="0"/>
                    <a:pt x="3" y="1"/>
                  </a:cubicBezTo>
                  <a:cubicBezTo>
                    <a:pt x="7" y="9"/>
                    <a:pt x="12" y="16"/>
                    <a:pt x="17" y="22"/>
                  </a:cubicBezTo>
                  <a:cubicBezTo>
                    <a:pt x="18" y="24"/>
                    <a:pt x="16" y="25"/>
                    <a:pt x="15" y="24"/>
                  </a:cubicBezTo>
                  <a:close/>
                </a:path>
              </a:pathLst>
            </a:custGeom>
            <a:solidFill>
              <a:srgbClr val="FF82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1" name="îşľíḍe">
              <a:extLst>
                <a:ext uri="{FF2B5EF4-FFF2-40B4-BE49-F238E27FC236}">
                  <a16:creationId xmlns:a16="http://schemas.microsoft.com/office/drawing/2014/main" xmlns="" id="{DB860A0F-30D7-4311-B2C6-C6A2507EBACD}"/>
                </a:ext>
              </a:extLst>
            </p:cNvPr>
            <p:cNvSpPr/>
            <p:nvPr/>
          </p:nvSpPr>
          <p:spPr bwMode="auto">
            <a:xfrm>
              <a:off x="12382740" y="3152761"/>
              <a:ext cx="49213" cy="166688"/>
            </a:xfrm>
            <a:custGeom>
              <a:avLst/>
              <a:gdLst>
                <a:gd name="T0" fmla="*/ 11 w 12"/>
                <a:gd name="T1" fmla="*/ 3 h 42"/>
                <a:gd name="T2" fmla="*/ 5 w 12"/>
                <a:gd name="T3" fmla="*/ 41 h 42"/>
                <a:gd name="T4" fmla="*/ 2 w 12"/>
                <a:gd name="T5" fmla="*/ 41 h 42"/>
                <a:gd name="T6" fmla="*/ 10 w 12"/>
                <a:gd name="T7" fmla="*/ 1 h 42"/>
                <a:gd name="T8" fmla="*/ 11 w 1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2">
                  <a:moveTo>
                    <a:pt x="11" y="3"/>
                  </a:moveTo>
                  <a:cubicBezTo>
                    <a:pt x="2" y="14"/>
                    <a:pt x="3" y="28"/>
                    <a:pt x="5" y="41"/>
                  </a:cubicBezTo>
                  <a:cubicBezTo>
                    <a:pt x="5" y="42"/>
                    <a:pt x="2" y="42"/>
                    <a:pt x="2" y="41"/>
                  </a:cubicBezTo>
                  <a:cubicBezTo>
                    <a:pt x="0" y="27"/>
                    <a:pt x="0" y="13"/>
                    <a:pt x="10" y="1"/>
                  </a:cubicBezTo>
                  <a:cubicBezTo>
                    <a:pt x="10" y="0"/>
                    <a:pt x="12" y="2"/>
                    <a:pt x="11" y="3"/>
                  </a:cubicBezTo>
                  <a:close/>
                </a:path>
              </a:pathLst>
            </a:custGeom>
            <a:solidFill>
              <a:srgbClr val="FF82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2" name="îşľiḍè">
              <a:extLst>
                <a:ext uri="{FF2B5EF4-FFF2-40B4-BE49-F238E27FC236}">
                  <a16:creationId xmlns:a16="http://schemas.microsoft.com/office/drawing/2014/main" xmlns="" id="{DF2E17CE-CD32-48B7-A7DB-D3871A231234}"/>
                </a:ext>
              </a:extLst>
            </p:cNvPr>
            <p:cNvSpPr/>
            <p:nvPr/>
          </p:nvSpPr>
          <p:spPr bwMode="auto">
            <a:xfrm>
              <a:off x="12203352" y="3376598"/>
              <a:ext cx="168275" cy="187325"/>
            </a:xfrm>
            <a:custGeom>
              <a:avLst/>
              <a:gdLst>
                <a:gd name="T0" fmla="*/ 40 w 42"/>
                <a:gd name="T1" fmla="*/ 4 h 47"/>
                <a:gd name="T2" fmla="*/ 32 w 42"/>
                <a:gd name="T3" fmla="*/ 3 h 47"/>
                <a:gd name="T4" fmla="*/ 13 w 42"/>
                <a:gd name="T5" fmla="*/ 4 h 47"/>
                <a:gd name="T6" fmla="*/ 21 w 42"/>
                <a:gd name="T7" fmla="*/ 5 h 47"/>
                <a:gd name="T8" fmla="*/ 11 w 42"/>
                <a:gd name="T9" fmla="*/ 11 h 47"/>
                <a:gd name="T10" fmla="*/ 6 w 42"/>
                <a:gd name="T11" fmla="*/ 18 h 47"/>
                <a:gd name="T12" fmla="*/ 3 w 42"/>
                <a:gd name="T13" fmla="*/ 38 h 47"/>
                <a:gd name="T14" fmla="*/ 5 w 42"/>
                <a:gd name="T15" fmla="*/ 33 h 47"/>
                <a:gd name="T16" fmla="*/ 11 w 42"/>
                <a:gd name="T17" fmla="*/ 27 h 47"/>
                <a:gd name="T18" fmla="*/ 13 w 42"/>
                <a:gd name="T19" fmla="*/ 39 h 47"/>
                <a:gd name="T20" fmla="*/ 23 w 42"/>
                <a:gd name="T21" fmla="*/ 47 h 47"/>
                <a:gd name="T22" fmla="*/ 21 w 42"/>
                <a:gd name="T23" fmla="*/ 33 h 47"/>
                <a:gd name="T24" fmla="*/ 42 w 42"/>
                <a:gd name="T25" fmla="*/ 47 h 47"/>
                <a:gd name="T26" fmla="*/ 33 w 42"/>
                <a:gd name="T27" fmla="*/ 37 h 47"/>
                <a:gd name="T28" fmla="*/ 41 w 42"/>
                <a:gd name="T29" fmla="*/ 1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47">
                  <a:moveTo>
                    <a:pt x="40" y="4"/>
                  </a:moveTo>
                  <a:cubicBezTo>
                    <a:pt x="37" y="5"/>
                    <a:pt x="34" y="4"/>
                    <a:pt x="32" y="3"/>
                  </a:cubicBezTo>
                  <a:cubicBezTo>
                    <a:pt x="26" y="0"/>
                    <a:pt x="18" y="0"/>
                    <a:pt x="13" y="4"/>
                  </a:cubicBezTo>
                  <a:cubicBezTo>
                    <a:pt x="16" y="4"/>
                    <a:pt x="18" y="4"/>
                    <a:pt x="21" y="5"/>
                  </a:cubicBezTo>
                  <a:cubicBezTo>
                    <a:pt x="17" y="6"/>
                    <a:pt x="13" y="8"/>
                    <a:pt x="11" y="11"/>
                  </a:cubicBezTo>
                  <a:cubicBezTo>
                    <a:pt x="9" y="13"/>
                    <a:pt x="7" y="15"/>
                    <a:pt x="6" y="18"/>
                  </a:cubicBezTo>
                  <a:cubicBezTo>
                    <a:pt x="2" y="24"/>
                    <a:pt x="0" y="31"/>
                    <a:pt x="3" y="38"/>
                  </a:cubicBezTo>
                  <a:cubicBezTo>
                    <a:pt x="2" y="36"/>
                    <a:pt x="4" y="34"/>
                    <a:pt x="5" y="33"/>
                  </a:cubicBezTo>
                  <a:cubicBezTo>
                    <a:pt x="7" y="31"/>
                    <a:pt x="9" y="29"/>
                    <a:pt x="11" y="27"/>
                  </a:cubicBezTo>
                  <a:cubicBezTo>
                    <a:pt x="9" y="31"/>
                    <a:pt x="11" y="35"/>
                    <a:pt x="13" y="39"/>
                  </a:cubicBezTo>
                  <a:cubicBezTo>
                    <a:pt x="16" y="42"/>
                    <a:pt x="19" y="45"/>
                    <a:pt x="23" y="47"/>
                  </a:cubicBezTo>
                  <a:cubicBezTo>
                    <a:pt x="21" y="43"/>
                    <a:pt x="21" y="38"/>
                    <a:pt x="21" y="33"/>
                  </a:cubicBezTo>
                  <a:cubicBezTo>
                    <a:pt x="25" y="41"/>
                    <a:pt x="33" y="46"/>
                    <a:pt x="42" y="47"/>
                  </a:cubicBezTo>
                  <a:cubicBezTo>
                    <a:pt x="38" y="45"/>
                    <a:pt x="35" y="41"/>
                    <a:pt x="33" y="37"/>
                  </a:cubicBezTo>
                  <a:cubicBezTo>
                    <a:pt x="30" y="27"/>
                    <a:pt x="33" y="16"/>
                    <a:pt x="41" y="10"/>
                  </a:cubicBezTo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3" name="íṩļîďê">
              <a:extLst>
                <a:ext uri="{FF2B5EF4-FFF2-40B4-BE49-F238E27FC236}">
                  <a16:creationId xmlns:a16="http://schemas.microsoft.com/office/drawing/2014/main" xmlns="" id="{3B8DE37B-8454-4D96-AE1D-BA4AD5A51363}"/>
                </a:ext>
              </a:extLst>
            </p:cNvPr>
            <p:cNvSpPr/>
            <p:nvPr/>
          </p:nvSpPr>
          <p:spPr bwMode="auto">
            <a:xfrm>
              <a:off x="12751040" y="3079736"/>
              <a:ext cx="738188" cy="239713"/>
            </a:xfrm>
            <a:custGeom>
              <a:avLst/>
              <a:gdLst>
                <a:gd name="T0" fmla="*/ 0 w 465"/>
                <a:gd name="T1" fmla="*/ 131 h 151"/>
                <a:gd name="T2" fmla="*/ 452 w 465"/>
                <a:gd name="T3" fmla="*/ 0 h 151"/>
                <a:gd name="T4" fmla="*/ 465 w 465"/>
                <a:gd name="T5" fmla="*/ 141 h 151"/>
                <a:gd name="T6" fmla="*/ 5 w 465"/>
                <a:gd name="T7" fmla="*/ 151 h 151"/>
                <a:gd name="T8" fmla="*/ 0 w 465"/>
                <a:gd name="T9" fmla="*/ 13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151">
                  <a:moveTo>
                    <a:pt x="0" y="131"/>
                  </a:moveTo>
                  <a:lnTo>
                    <a:pt x="452" y="0"/>
                  </a:lnTo>
                  <a:lnTo>
                    <a:pt x="465" y="141"/>
                  </a:lnTo>
                  <a:lnTo>
                    <a:pt x="5" y="151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4" name="išlïdé">
              <a:extLst>
                <a:ext uri="{FF2B5EF4-FFF2-40B4-BE49-F238E27FC236}">
                  <a16:creationId xmlns:a16="http://schemas.microsoft.com/office/drawing/2014/main" xmlns="" id="{EEBC3395-A80C-4B53-8657-D23BA197FFA1}"/>
                </a:ext>
              </a:extLst>
            </p:cNvPr>
            <p:cNvSpPr/>
            <p:nvPr/>
          </p:nvSpPr>
          <p:spPr bwMode="auto">
            <a:xfrm>
              <a:off x="13217765" y="3295636"/>
              <a:ext cx="47625" cy="96838"/>
            </a:xfrm>
            <a:custGeom>
              <a:avLst/>
              <a:gdLst>
                <a:gd name="T0" fmla="*/ 7 w 12"/>
                <a:gd name="T1" fmla="*/ 21 h 24"/>
                <a:gd name="T2" fmla="*/ 1 w 12"/>
                <a:gd name="T3" fmla="*/ 4 h 24"/>
                <a:gd name="T4" fmla="*/ 6 w 12"/>
                <a:gd name="T5" fmla="*/ 3 h 24"/>
                <a:gd name="T6" fmla="*/ 12 w 12"/>
                <a:gd name="T7" fmla="*/ 19 h 24"/>
                <a:gd name="T8" fmla="*/ 7 w 12"/>
                <a:gd name="T9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7" y="21"/>
                  </a:moveTo>
                  <a:cubicBezTo>
                    <a:pt x="5" y="15"/>
                    <a:pt x="3" y="10"/>
                    <a:pt x="1" y="4"/>
                  </a:cubicBezTo>
                  <a:cubicBezTo>
                    <a:pt x="0" y="1"/>
                    <a:pt x="5" y="0"/>
                    <a:pt x="6" y="3"/>
                  </a:cubicBezTo>
                  <a:cubicBezTo>
                    <a:pt x="8" y="8"/>
                    <a:pt x="10" y="14"/>
                    <a:pt x="12" y="19"/>
                  </a:cubicBezTo>
                  <a:cubicBezTo>
                    <a:pt x="12" y="22"/>
                    <a:pt x="8" y="24"/>
                    <a:pt x="7" y="21"/>
                  </a:cubicBezTo>
                  <a:close/>
                </a:path>
              </a:pathLst>
            </a:custGeom>
            <a:solidFill>
              <a:srgbClr val="F1C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5" name="íṣľiḑe">
              <a:extLst>
                <a:ext uri="{FF2B5EF4-FFF2-40B4-BE49-F238E27FC236}">
                  <a16:creationId xmlns:a16="http://schemas.microsoft.com/office/drawing/2014/main" xmlns="" id="{512F9F4B-3553-4FA8-8E6F-2782FBACF918}"/>
                </a:ext>
              </a:extLst>
            </p:cNvPr>
            <p:cNvSpPr/>
            <p:nvPr/>
          </p:nvSpPr>
          <p:spPr bwMode="auto">
            <a:xfrm>
              <a:off x="13257452" y="3187686"/>
              <a:ext cx="79375" cy="136525"/>
            </a:xfrm>
            <a:custGeom>
              <a:avLst/>
              <a:gdLst>
                <a:gd name="T0" fmla="*/ 2 w 20"/>
                <a:gd name="T1" fmla="*/ 29 h 34"/>
                <a:gd name="T2" fmla="*/ 15 w 20"/>
                <a:gd name="T3" fmla="*/ 3 h 34"/>
                <a:gd name="T4" fmla="*/ 19 w 20"/>
                <a:gd name="T5" fmla="*/ 5 h 34"/>
                <a:gd name="T6" fmla="*/ 6 w 20"/>
                <a:gd name="T7" fmla="*/ 31 h 34"/>
                <a:gd name="T8" fmla="*/ 2 w 20"/>
                <a:gd name="T9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4">
                  <a:moveTo>
                    <a:pt x="2" y="29"/>
                  </a:moveTo>
                  <a:cubicBezTo>
                    <a:pt x="6" y="20"/>
                    <a:pt x="11" y="12"/>
                    <a:pt x="15" y="3"/>
                  </a:cubicBezTo>
                  <a:cubicBezTo>
                    <a:pt x="16" y="0"/>
                    <a:pt x="20" y="2"/>
                    <a:pt x="19" y="5"/>
                  </a:cubicBezTo>
                  <a:cubicBezTo>
                    <a:pt x="15" y="14"/>
                    <a:pt x="11" y="23"/>
                    <a:pt x="6" y="31"/>
                  </a:cubicBezTo>
                  <a:cubicBezTo>
                    <a:pt x="5" y="34"/>
                    <a:pt x="0" y="32"/>
                    <a:pt x="2" y="29"/>
                  </a:cubicBezTo>
                  <a:close/>
                </a:path>
              </a:pathLst>
            </a:custGeom>
            <a:solidFill>
              <a:srgbClr val="F1C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6" name="îṥlîďê">
              <a:extLst>
                <a:ext uri="{FF2B5EF4-FFF2-40B4-BE49-F238E27FC236}">
                  <a16:creationId xmlns:a16="http://schemas.microsoft.com/office/drawing/2014/main" xmlns="" id="{93FFE6BC-F7AF-48BF-9787-C332638C8FD3}"/>
                </a:ext>
              </a:extLst>
            </p:cNvPr>
            <p:cNvSpPr/>
            <p:nvPr/>
          </p:nvSpPr>
          <p:spPr bwMode="auto">
            <a:xfrm>
              <a:off x="13289202" y="3179748"/>
              <a:ext cx="84138" cy="147638"/>
            </a:xfrm>
            <a:custGeom>
              <a:avLst/>
              <a:gdLst>
                <a:gd name="T0" fmla="*/ 20 w 21"/>
                <a:gd name="T1" fmla="*/ 5 h 37"/>
                <a:gd name="T2" fmla="*/ 5 w 21"/>
                <a:gd name="T3" fmla="*/ 34 h 37"/>
                <a:gd name="T4" fmla="*/ 1 w 21"/>
                <a:gd name="T5" fmla="*/ 32 h 37"/>
                <a:gd name="T6" fmla="*/ 15 w 21"/>
                <a:gd name="T7" fmla="*/ 3 h 37"/>
                <a:gd name="T8" fmla="*/ 20 w 21"/>
                <a:gd name="T9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7">
                  <a:moveTo>
                    <a:pt x="20" y="5"/>
                  </a:moveTo>
                  <a:cubicBezTo>
                    <a:pt x="16" y="15"/>
                    <a:pt x="11" y="25"/>
                    <a:pt x="5" y="34"/>
                  </a:cubicBezTo>
                  <a:cubicBezTo>
                    <a:pt x="4" y="37"/>
                    <a:pt x="0" y="35"/>
                    <a:pt x="1" y="32"/>
                  </a:cubicBezTo>
                  <a:cubicBezTo>
                    <a:pt x="7" y="23"/>
                    <a:pt x="12" y="13"/>
                    <a:pt x="15" y="3"/>
                  </a:cubicBezTo>
                  <a:cubicBezTo>
                    <a:pt x="17" y="0"/>
                    <a:pt x="21" y="2"/>
                    <a:pt x="20" y="5"/>
                  </a:cubicBezTo>
                  <a:close/>
                </a:path>
              </a:pathLst>
            </a:custGeom>
            <a:solidFill>
              <a:srgbClr val="F1C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7" name="íSľïḓê">
              <a:extLst>
                <a:ext uri="{FF2B5EF4-FFF2-40B4-BE49-F238E27FC236}">
                  <a16:creationId xmlns:a16="http://schemas.microsoft.com/office/drawing/2014/main" xmlns="" id="{E8DEEF0F-C7AC-49A0-9868-2F6C84F57FBA}"/>
                </a:ext>
              </a:extLst>
            </p:cNvPr>
            <p:cNvSpPr/>
            <p:nvPr/>
          </p:nvSpPr>
          <p:spPr bwMode="auto">
            <a:xfrm>
              <a:off x="13305077" y="3211498"/>
              <a:ext cx="92075" cy="131763"/>
            </a:xfrm>
            <a:custGeom>
              <a:avLst/>
              <a:gdLst>
                <a:gd name="T0" fmla="*/ 22 w 23"/>
                <a:gd name="T1" fmla="*/ 5 h 33"/>
                <a:gd name="T2" fmla="*/ 6 w 23"/>
                <a:gd name="T3" fmla="*/ 30 h 33"/>
                <a:gd name="T4" fmla="*/ 2 w 23"/>
                <a:gd name="T5" fmla="*/ 27 h 33"/>
                <a:gd name="T6" fmla="*/ 17 w 23"/>
                <a:gd name="T7" fmla="*/ 3 h 33"/>
                <a:gd name="T8" fmla="*/ 22 w 23"/>
                <a:gd name="T9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3">
                  <a:moveTo>
                    <a:pt x="22" y="5"/>
                  </a:moveTo>
                  <a:cubicBezTo>
                    <a:pt x="17" y="14"/>
                    <a:pt x="12" y="22"/>
                    <a:pt x="6" y="30"/>
                  </a:cubicBezTo>
                  <a:cubicBezTo>
                    <a:pt x="4" y="33"/>
                    <a:pt x="0" y="29"/>
                    <a:pt x="2" y="27"/>
                  </a:cubicBezTo>
                  <a:cubicBezTo>
                    <a:pt x="8" y="19"/>
                    <a:pt x="13" y="11"/>
                    <a:pt x="17" y="3"/>
                  </a:cubicBezTo>
                  <a:cubicBezTo>
                    <a:pt x="19" y="0"/>
                    <a:pt x="23" y="2"/>
                    <a:pt x="22" y="5"/>
                  </a:cubicBezTo>
                  <a:close/>
                </a:path>
              </a:pathLst>
            </a:custGeom>
            <a:solidFill>
              <a:srgbClr val="F1C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8" name="íśļíḑé">
              <a:extLst>
                <a:ext uri="{FF2B5EF4-FFF2-40B4-BE49-F238E27FC236}">
                  <a16:creationId xmlns:a16="http://schemas.microsoft.com/office/drawing/2014/main" xmlns="" id="{EE6FCA06-535F-4CA2-9A74-86A07770AC6A}"/>
                </a:ext>
              </a:extLst>
            </p:cNvPr>
            <p:cNvSpPr/>
            <p:nvPr/>
          </p:nvSpPr>
          <p:spPr bwMode="auto">
            <a:xfrm>
              <a:off x="13301902" y="3260711"/>
              <a:ext cx="111125" cy="119063"/>
            </a:xfrm>
            <a:custGeom>
              <a:avLst/>
              <a:gdLst>
                <a:gd name="T0" fmla="*/ 26 w 28"/>
                <a:gd name="T1" fmla="*/ 5 h 30"/>
                <a:gd name="T2" fmla="*/ 5 w 28"/>
                <a:gd name="T3" fmla="*/ 28 h 30"/>
                <a:gd name="T4" fmla="*/ 2 w 28"/>
                <a:gd name="T5" fmla="*/ 24 h 30"/>
                <a:gd name="T6" fmla="*/ 22 w 28"/>
                <a:gd name="T7" fmla="*/ 3 h 30"/>
                <a:gd name="T8" fmla="*/ 26 w 28"/>
                <a:gd name="T9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26" y="5"/>
                  </a:moveTo>
                  <a:cubicBezTo>
                    <a:pt x="21" y="14"/>
                    <a:pt x="14" y="22"/>
                    <a:pt x="5" y="28"/>
                  </a:cubicBezTo>
                  <a:cubicBezTo>
                    <a:pt x="2" y="30"/>
                    <a:pt x="0" y="25"/>
                    <a:pt x="2" y="24"/>
                  </a:cubicBezTo>
                  <a:cubicBezTo>
                    <a:pt x="11" y="18"/>
                    <a:pt x="17" y="11"/>
                    <a:pt x="22" y="3"/>
                  </a:cubicBezTo>
                  <a:cubicBezTo>
                    <a:pt x="24" y="0"/>
                    <a:pt x="28" y="2"/>
                    <a:pt x="26" y="5"/>
                  </a:cubicBezTo>
                  <a:close/>
                </a:path>
              </a:pathLst>
            </a:custGeom>
            <a:solidFill>
              <a:srgbClr val="F1C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9" name="îṡ1ïḋê">
              <a:extLst>
                <a:ext uri="{FF2B5EF4-FFF2-40B4-BE49-F238E27FC236}">
                  <a16:creationId xmlns:a16="http://schemas.microsoft.com/office/drawing/2014/main" xmlns="" id="{CEDE8599-6728-47E6-9695-5A1CC29FB0A2}"/>
                </a:ext>
              </a:extLst>
            </p:cNvPr>
            <p:cNvSpPr/>
            <p:nvPr/>
          </p:nvSpPr>
          <p:spPr bwMode="auto">
            <a:xfrm>
              <a:off x="13241577" y="3248011"/>
              <a:ext cx="123825" cy="160338"/>
            </a:xfrm>
            <a:custGeom>
              <a:avLst/>
              <a:gdLst>
                <a:gd name="T0" fmla="*/ 0 w 31"/>
                <a:gd name="T1" fmla="*/ 33 h 40"/>
                <a:gd name="T2" fmla="*/ 10 w 31"/>
                <a:gd name="T3" fmla="*/ 40 h 40"/>
                <a:gd name="T4" fmla="*/ 31 w 31"/>
                <a:gd name="T5" fmla="*/ 22 h 40"/>
                <a:gd name="T6" fmla="*/ 8 w 31"/>
                <a:gd name="T7" fmla="*/ 11 h 40"/>
                <a:gd name="T8" fmla="*/ 0 w 31"/>
                <a:gd name="T9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0">
                  <a:moveTo>
                    <a:pt x="0" y="33"/>
                  </a:moveTo>
                  <a:cubicBezTo>
                    <a:pt x="10" y="40"/>
                    <a:pt x="10" y="40"/>
                    <a:pt x="10" y="4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14" y="0"/>
                    <a:pt x="8" y="11"/>
                  </a:cubicBezTo>
                  <a:cubicBezTo>
                    <a:pt x="1" y="22"/>
                    <a:pt x="0" y="33"/>
                    <a:pt x="0" y="33"/>
                  </a:cubicBezTo>
                  <a:close/>
                </a:path>
              </a:pathLst>
            </a:custGeom>
            <a:solidFill>
              <a:srgbClr val="F1CC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0" name="iṧḻîdê">
              <a:extLst>
                <a:ext uri="{FF2B5EF4-FFF2-40B4-BE49-F238E27FC236}">
                  <a16:creationId xmlns:a16="http://schemas.microsoft.com/office/drawing/2014/main" xmlns="" id="{B6792198-F75E-4360-963E-4ED0BD646261}"/>
                </a:ext>
              </a:extLst>
            </p:cNvPr>
            <p:cNvSpPr/>
            <p:nvPr/>
          </p:nvSpPr>
          <p:spPr bwMode="auto">
            <a:xfrm>
              <a:off x="12406552" y="3384536"/>
              <a:ext cx="879475" cy="511175"/>
            </a:xfrm>
            <a:custGeom>
              <a:avLst/>
              <a:gdLst>
                <a:gd name="T0" fmla="*/ 20 w 220"/>
                <a:gd name="T1" fmla="*/ 78 h 128"/>
                <a:gd name="T2" fmla="*/ 22 w 220"/>
                <a:gd name="T3" fmla="*/ 79 h 128"/>
                <a:gd name="T4" fmla="*/ 25 w 220"/>
                <a:gd name="T5" fmla="*/ 81 h 128"/>
                <a:gd name="T6" fmla="*/ 32 w 220"/>
                <a:gd name="T7" fmla="*/ 84 h 128"/>
                <a:gd name="T8" fmla="*/ 45 w 220"/>
                <a:gd name="T9" fmla="*/ 90 h 128"/>
                <a:gd name="T10" fmla="*/ 73 w 220"/>
                <a:gd name="T11" fmla="*/ 97 h 128"/>
                <a:gd name="T12" fmla="*/ 129 w 220"/>
                <a:gd name="T13" fmla="*/ 89 h 128"/>
                <a:gd name="T14" fmla="*/ 154 w 220"/>
                <a:gd name="T15" fmla="*/ 74 h 128"/>
                <a:gd name="T16" fmla="*/ 166 w 220"/>
                <a:gd name="T17" fmla="*/ 64 h 128"/>
                <a:gd name="T18" fmla="*/ 176 w 220"/>
                <a:gd name="T19" fmla="*/ 53 h 128"/>
                <a:gd name="T20" fmla="*/ 210 w 220"/>
                <a:gd name="T21" fmla="*/ 0 h 128"/>
                <a:gd name="T22" fmla="*/ 220 w 220"/>
                <a:gd name="T23" fmla="*/ 4 h 128"/>
                <a:gd name="T24" fmla="*/ 190 w 220"/>
                <a:gd name="T25" fmla="*/ 63 h 128"/>
                <a:gd name="T26" fmla="*/ 180 w 220"/>
                <a:gd name="T27" fmla="*/ 77 h 128"/>
                <a:gd name="T28" fmla="*/ 168 w 220"/>
                <a:gd name="T29" fmla="*/ 90 h 128"/>
                <a:gd name="T30" fmla="*/ 140 w 220"/>
                <a:gd name="T31" fmla="*/ 111 h 128"/>
                <a:gd name="T32" fmla="*/ 71 w 220"/>
                <a:gd name="T33" fmla="*/ 128 h 128"/>
                <a:gd name="T34" fmla="*/ 35 w 220"/>
                <a:gd name="T35" fmla="*/ 123 h 128"/>
                <a:gd name="T36" fmla="*/ 18 w 220"/>
                <a:gd name="T37" fmla="*/ 118 h 128"/>
                <a:gd name="T38" fmla="*/ 9 w 220"/>
                <a:gd name="T39" fmla="*/ 114 h 128"/>
                <a:gd name="T40" fmla="*/ 5 w 220"/>
                <a:gd name="T41" fmla="*/ 112 h 128"/>
                <a:gd name="T42" fmla="*/ 0 w 220"/>
                <a:gd name="T43" fmla="*/ 110 h 128"/>
                <a:gd name="T44" fmla="*/ 20 w 220"/>
                <a:gd name="T45" fmla="*/ 7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0" h="128">
                  <a:moveTo>
                    <a:pt x="20" y="78"/>
                  </a:moveTo>
                  <a:cubicBezTo>
                    <a:pt x="20" y="78"/>
                    <a:pt x="21" y="79"/>
                    <a:pt x="22" y="79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7" y="82"/>
                    <a:pt x="29" y="83"/>
                    <a:pt x="32" y="84"/>
                  </a:cubicBezTo>
                  <a:cubicBezTo>
                    <a:pt x="36" y="86"/>
                    <a:pt x="40" y="88"/>
                    <a:pt x="45" y="90"/>
                  </a:cubicBezTo>
                  <a:cubicBezTo>
                    <a:pt x="54" y="93"/>
                    <a:pt x="63" y="96"/>
                    <a:pt x="73" y="97"/>
                  </a:cubicBezTo>
                  <a:cubicBezTo>
                    <a:pt x="92" y="99"/>
                    <a:pt x="111" y="97"/>
                    <a:pt x="129" y="89"/>
                  </a:cubicBezTo>
                  <a:cubicBezTo>
                    <a:pt x="138" y="85"/>
                    <a:pt x="146" y="80"/>
                    <a:pt x="154" y="74"/>
                  </a:cubicBezTo>
                  <a:cubicBezTo>
                    <a:pt x="158" y="71"/>
                    <a:pt x="162" y="67"/>
                    <a:pt x="166" y="64"/>
                  </a:cubicBezTo>
                  <a:cubicBezTo>
                    <a:pt x="169" y="60"/>
                    <a:pt x="173" y="57"/>
                    <a:pt x="176" y="53"/>
                  </a:cubicBezTo>
                  <a:cubicBezTo>
                    <a:pt x="190" y="37"/>
                    <a:pt x="201" y="19"/>
                    <a:pt x="210" y="0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13" y="25"/>
                    <a:pt x="203" y="45"/>
                    <a:pt x="190" y="63"/>
                  </a:cubicBezTo>
                  <a:cubicBezTo>
                    <a:pt x="187" y="68"/>
                    <a:pt x="184" y="73"/>
                    <a:pt x="180" y="77"/>
                  </a:cubicBezTo>
                  <a:cubicBezTo>
                    <a:pt x="176" y="81"/>
                    <a:pt x="172" y="85"/>
                    <a:pt x="168" y="90"/>
                  </a:cubicBezTo>
                  <a:cubicBezTo>
                    <a:pt x="160" y="98"/>
                    <a:pt x="150" y="105"/>
                    <a:pt x="140" y="111"/>
                  </a:cubicBezTo>
                  <a:cubicBezTo>
                    <a:pt x="119" y="123"/>
                    <a:pt x="95" y="128"/>
                    <a:pt x="71" y="128"/>
                  </a:cubicBezTo>
                  <a:cubicBezTo>
                    <a:pt x="58" y="128"/>
                    <a:pt x="47" y="126"/>
                    <a:pt x="35" y="123"/>
                  </a:cubicBezTo>
                  <a:cubicBezTo>
                    <a:pt x="29" y="122"/>
                    <a:pt x="23" y="120"/>
                    <a:pt x="18" y="118"/>
                  </a:cubicBezTo>
                  <a:cubicBezTo>
                    <a:pt x="15" y="117"/>
                    <a:pt x="12" y="116"/>
                    <a:pt x="9" y="114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3" y="112"/>
                    <a:pt x="2" y="111"/>
                    <a:pt x="0" y="110"/>
                  </a:cubicBezTo>
                  <a:lnTo>
                    <a:pt x="20" y="78"/>
                  </a:lnTo>
                  <a:close/>
                </a:path>
              </a:pathLst>
            </a:custGeom>
            <a:solidFill>
              <a:srgbClr val="FFC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E660C802-9468-4929-8B3B-4237B6CF75B3}"/>
              </a:ext>
            </a:extLst>
          </p:cNvPr>
          <p:cNvSpPr txBox="1"/>
          <p:nvPr/>
        </p:nvSpPr>
        <p:spPr>
          <a:xfrm>
            <a:off x="8133307" y="3483070"/>
            <a:ext cx="3055374" cy="1459002"/>
          </a:xfrm>
          <a:custGeom>
            <a:avLst/>
            <a:gdLst/>
            <a:ahLst/>
            <a:cxnLst/>
            <a:rect l="l" t="t" r="r" b="b"/>
            <a:pathLst>
              <a:path w="3055374" h="1459002">
                <a:moveTo>
                  <a:pt x="2197989" y="1242975"/>
                </a:moveTo>
                <a:lnTo>
                  <a:pt x="2197989" y="1377392"/>
                </a:lnTo>
                <a:lnTo>
                  <a:pt x="2415387" y="1377392"/>
                </a:lnTo>
                <a:lnTo>
                  <a:pt x="2415387" y="1242975"/>
                </a:lnTo>
                <a:close/>
                <a:moveTo>
                  <a:pt x="643280" y="1190168"/>
                </a:moveTo>
                <a:lnTo>
                  <a:pt x="643280" y="1194283"/>
                </a:lnTo>
                <a:cubicBezTo>
                  <a:pt x="663054" y="1221029"/>
                  <a:pt x="683857" y="1243661"/>
                  <a:pt x="705688" y="1262177"/>
                </a:cubicBezTo>
                <a:cubicBezTo>
                  <a:pt x="714604" y="1238174"/>
                  <a:pt x="720776" y="1214171"/>
                  <a:pt x="724205" y="1190168"/>
                </a:cubicBezTo>
                <a:close/>
                <a:moveTo>
                  <a:pt x="189281" y="1166165"/>
                </a:moveTo>
                <a:lnTo>
                  <a:pt x="189281" y="1338987"/>
                </a:lnTo>
                <a:lnTo>
                  <a:pt x="244831" y="1338987"/>
                </a:lnTo>
                <a:lnTo>
                  <a:pt x="244831" y="1166165"/>
                </a:lnTo>
                <a:close/>
                <a:moveTo>
                  <a:pt x="1637691" y="1153135"/>
                </a:moveTo>
                <a:lnTo>
                  <a:pt x="1638376" y="1338987"/>
                </a:lnTo>
                <a:lnTo>
                  <a:pt x="1707642" y="1338987"/>
                </a:lnTo>
                <a:lnTo>
                  <a:pt x="1706956" y="1153135"/>
                </a:lnTo>
                <a:close/>
                <a:moveTo>
                  <a:pt x="2197989" y="1096899"/>
                </a:moveTo>
                <a:lnTo>
                  <a:pt x="2197989" y="1232688"/>
                </a:lnTo>
                <a:lnTo>
                  <a:pt x="2415387" y="1232688"/>
                </a:lnTo>
                <a:lnTo>
                  <a:pt x="2415387" y="1096899"/>
                </a:lnTo>
                <a:close/>
                <a:moveTo>
                  <a:pt x="331241" y="1096214"/>
                </a:moveTo>
                <a:lnTo>
                  <a:pt x="300380" y="1151763"/>
                </a:lnTo>
                <a:lnTo>
                  <a:pt x="300380" y="1386307"/>
                </a:lnTo>
                <a:cubicBezTo>
                  <a:pt x="311382" y="1370948"/>
                  <a:pt x="321783" y="1354517"/>
                  <a:pt x="331584" y="1337015"/>
                </a:cubicBezTo>
                <a:cubicBezTo>
                  <a:pt x="341386" y="1319513"/>
                  <a:pt x="350415" y="1300511"/>
                  <a:pt x="358673" y="1280008"/>
                </a:cubicBezTo>
                <a:cubicBezTo>
                  <a:pt x="351744" y="1256448"/>
                  <a:pt x="345886" y="1229502"/>
                  <a:pt x="341100" y="1199169"/>
                </a:cubicBezTo>
                <a:cubicBezTo>
                  <a:pt x="336313" y="1168837"/>
                  <a:pt x="333027" y="1134518"/>
                  <a:pt x="331241" y="1096214"/>
                </a:cubicBezTo>
                <a:close/>
                <a:moveTo>
                  <a:pt x="791413" y="1087984"/>
                </a:moveTo>
                <a:cubicBezTo>
                  <a:pt x="791456" y="1103457"/>
                  <a:pt x="791370" y="1118802"/>
                  <a:pt x="791156" y="1134018"/>
                </a:cubicBezTo>
                <a:cubicBezTo>
                  <a:pt x="790942" y="1149234"/>
                  <a:pt x="790342" y="1164065"/>
                  <a:pt x="789356" y="1178510"/>
                </a:cubicBezTo>
                <a:lnTo>
                  <a:pt x="875767" y="1178510"/>
                </a:lnTo>
                <a:lnTo>
                  <a:pt x="875767" y="1087984"/>
                </a:lnTo>
                <a:close/>
                <a:moveTo>
                  <a:pt x="643280" y="1087984"/>
                </a:moveTo>
                <a:lnTo>
                  <a:pt x="643280" y="1178510"/>
                </a:lnTo>
                <a:lnTo>
                  <a:pt x="725577" y="1178510"/>
                </a:lnTo>
                <a:cubicBezTo>
                  <a:pt x="727548" y="1163379"/>
                  <a:pt x="728748" y="1148206"/>
                  <a:pt x="729177" y="1132990"/>
                </a:cubicBezTo>
                <a:cubicBezTo>
                  <a:pt x="729606" y="1117773"/>
                  <a:pt x="729777" y="1102772"/>
                  <a:pt x="729691" y="1087984"/>
                </a:cubicBezTo>
                <a:close/>
                <a:moveTo>
                  <a:pt x="1819427" y="1076325"/>
                </a:moveTo>
                <a:cubicBezTo>
                  <a:pt x="1855332" y="1096014"/>
                  <a:pt x="1880907" y="1114930"/>
                  <a:pt x="1896151" y="1133075"/>
                </a:cubicBezTo>
                <a:cubicBezTo>
                  <a:pt x="1911396" y="1151221"/>
                  <a:pt x="1918968" y="1169794"/>
                  <a:pt x="1918868" y="1188797"/>
                </a:cubicBezTo>
                <a:cubicBezTo>
                  <a:pt x="1918440" y="1212585"/>
                  <a:pt x="1912096" y="1230502"/>
                  <a:pt x="1899837" y="1242546"/>
                </a:cubicBezTo>
                <a:cubicBezTo>
                  <a:pt x="1887579" y="1254591"/>
                  <a:pt x="1874034" y="1259991"/>
                  <a:pt x="1859204" y="1258748"/>
                </a:cubicBezTo>
                <a:cubicBezTo>
                  <a:pt x="1856897" y="1243301"/>
                  <a:pt x="1853815" y="1224285"/>
                  <a:pt x="1849958" y="1201700"/>
                </a:cubicBezTo>
                <a:cubicBezTo>
                  <a:pt x="1846102" y="1179115"/>
                  <a:pt x="1841597" y="1156492"/>
                  <a:pt x="1836445" y="1133831"/>
                </a:cubicBezTo>
                <a:cubicBezTo>
                  <a:pt x="1831293" y="1111170"/>
                  <a:pt x="1825621" y="1092001"/>
                  <a:pt x="1819427" y="1076325"/>
                </a:cubicBezTo>
                <a:close/>
                <a:moveTo>
                  <a:pt x="371018" y="1006374"/>
                </a:moveTo>
                <a:cubicBezTo>
                  <a:pt x="365560" y="1021433"/>
                  <a:pt x="360016" y="1035549"/>
                  <a:pt x="354387" y="1048722"/>
                </a:cubicBezTo>
                <a:cubicBezTo>
                  <a:pt x="348758" y="1061895"/>
                  <a:pt x="342871" y="1074297"/>
                  <a:pt x="336728" y="1085927"/>
                </a:cubicBezTo>
                <a:cubicBezTo>
                  <a:pt x="342529" y="1111601"/>
                  <a:pt x="348929" y="1135347"/>
                  <a:pt x="355930" y="1157164"/>
                </a:cubicBezTo>
                <a:cubicBezTo>
                  <a:pt x="362931" y="1178981"/>
                  <a:pt x="370703" y="1199126"/>
                  <a:pt x="379247" y="1217600"/>
                </a:cubicBezTo>
                <a:cubicBezTo>
                  <a:pt x="386520" y="1189640"/>
                  <a:pt x="392378" y="1158293"/>
                  <a:pt x="396821" y="1123560"/>
                </a:cubicBezTo>
                <a:cubicBezTo>
                  <a:pt x="401265" y="1088827"/>
                  <a:pt x="403865" y="1049765"/>
                  <a:pt x="404622" y="1006374"/>
                </a:cubicBezTo>
                <a:close/>
                <a:moveTo>
                  <a:pt x="1145972" y="994029"/>
                </a:moveTo>
                <a:lnTo>
                  <a:pt x="1114425" y="1216229"/>
                </a:lnTo>
                <a:cubicBezTo>
                  <a:pt x="1119611" y="1217586"/>
                  <a:pt x="1125012" y="1218986"/>
                  <a:pt x="1130627" y="1220429"/>
                </a:cubicBezTo>
                <a:cubicBezTo>
                  <a:pt x="1136242" y="1221872"/>
                  <a:pt x="1141814" y="1223444"/>
                  <a:pt x="1147343" y="1225144"/>
                </a:cubicBezTo>
                <a:cubicBezTo>
                  <a:pt x="1159073" y="1181739"/>
                  <a:pt x="1167503" y="1140476"/>
                  <a:pt x="1172632" y="1101357"/>
                </a:cubicBezTo>
                <a:cubicBezTo>
                  <a:pt x="1177761" y="1062238"/>
                  <a:pt x="1181219" y="1026462"/>
                  <a:pt x="1183005" y="994029"/>
                </a:cubicBezTo>
                <a:close/>
                <a:moveTo>
                  <a:pt x="791413" y="984428"/>
                </a:moveTo>
                <a:lnTo>
                  <a:pt x="791413" y="1021461"/>
                </a:lnTo>
                <a:lnTo>
                  <a:pt x="791413" y="1077697"/>
                </a:lnTo>
                <a:lnTo>
                  <a:pt x="875767" y="1077697"/>
                </a:lnTo>
                <a:lnTo>
                  <a:pt x="875767" y="984428"/>
                </a:lnTo>
                <a:close/>
                <a:moveTo>
                  <a:pt x="643280" y="984428"/>
                </a:moveTo>
                <a:lnTo>
                  <a:pt x="643280" y="1077697"/>
                </a:lnTo>
                <a:lnTo>
                  <a:pt x="729691" y="1077697"/>
                </a:lnTo>
                <a:lnTo>
                  <a:pt x="729691" y="1051637"/>
                </a:lnTo>
                <a:lnTo>
                  <a:pt x="729005" y="984428"/>
                </a:lnTo>
                <a:close/>
                <a:moveTo>
                  <a:pt x="1637691" y="980999"/>
                </a:moveTo>
                <a:lnTo>
                  <a:pt x="1637691" y="1142162"/>
                </a:lnTo>
                <a:lnTo>
                  <a:pt x="1706956" y="1142162"/>
                </a:lnTo>
                <a:lnTo>
                  <a:pt x="1706956" y="980999"/>
                </a:lnTo>
                <a:close/>
                <a:moveTo>
                  <a:pt x="2415387" y="952196"/>
                </a:moveTo>
                <a:lnTo>
                  <a:pt x="2197989" y="954253"/>
                </a:lnTo>
                <a:lnTo>
                  <a:pt x="2197989" y="1086612"/>
                </a:lnTo>
                <a:lnTo>
                  <a:pt x="2415387" y="1086612"/>
                </a:lnTo>
                <a:close/>
                <a:moveTo>
                  <a:pt x="528752" y="876758"/>
                </a:moveTo>
                <a:lnTo>
                  <a:pt x="1001954" y="876758"/>
                </a:lnTo>
                <a:lnTo>
                  <a:pt x="995782" y="887045"/>
                </a:lnTo>
                <a:lnTo>
                  <a:pt x="791413" y="887045"/>
                </a:lnTo>
                <a:lnTo>
                  <a:pt x="791413" y="972084"/>
                </a:lnTo>
                <a:lnTo>
                  <a:pt x="875767" y="972084"/>
                </a:lnTo>
                <a:lnTo>
                  <a:pt x="938175" y="948081"/>
                </a:lnTo>
                <a:lnTo>
                  <a:pt x="938175" y="1232688"/>
                </a:lnTo>
                <a:cubicBezTo>
                  <a:pt x="930945" y="1234588"/>
                  <a:pt x="921058" y="1234217"/>
                  <a:pt x="908514" y="1231573"/>
                </a:cubicBezTo>
                <a:cubicBezTo>
                  <a:pt x="895969" y="1228930"/>
                  <a:pt x="885054" y="1222901"/>
                  <a:pt x="875767" y="1213485"/>
                </a:cubicBezTo>
                <a:lnTo>
                  <a:pt x="875767" y="1190168"/>
                </a:lnTo>
                <a:lnTo>
                  <a:pt x="787984" y="1190168"/>
                </a:lnTo>
                <a:cubicBezTo>
                  <a:pt x="786013" y="1210042"/>
                  <a:pt x="782755" y="1229102"/>
                  <a:pt x="778211" y="1247347"/>
                </a:cubicBezTo>
                <a:cubicBezTo>
                  <a:pt x="773668" y="1265592"/>
                  <a:pt x="767325" y="1283108"/>
                  <a:pt x="759181" y="1299896"/>
                </a:cubicBezTo>
                <a:cubicBezTo>
                  <a:pt x="794471" y="1319741"/>
                  <a:pt x="832418" y="1333543"/>
                  <a:pt x="873023" y="1341301"/>
                </a:cubicBezTo>
                <a:cubicBezTo>
                  <a:pt x="913628" y="1349059"/>
                  <a:pt x="957063" y="1353089"/>
                  <a:pt x="1003325" y="1353389"/>
                </a:cubicBezTo>
                <a:cubicBezTo>
                  <a:pt x="995281" y="1368562"/>
                  <a:pt x="988567" y="1382621"/>
                  <a:pt x="983180" y="1395565"/>
                </a:cubicBezTo>
                <a:cubicBezTo>
                  <a:pt x="977794" y="1408510"/>
                  <a:pt x="972622" y="1423940"/>
                  <a:pt x="967664" y="1441857"/>
                </a:cubicBezTo>
                <a:cubicBezTo>
                  <a:pt x="927587" y="1437628"/>
                  <a:pt x="886697" y="1428941"/>
                  <a:pt x="844991" y="1415796"/>
                </a:cubicBezTo>
                <a:cubicBezTo>
                  <a:pt x="803286" y="1402652"/>
                  <a:pt x="764624" y="1379563"/>
                  <a:pt x="729005" y="1346531"/>
                </a:cubicBezTo>
                <a:cubicBezTo>
                  <a:pt x="709432" y="1369933"/>
                  <a:pt x="682743" y="1390508"/>
                  <a:pt x="648938" y="1408253"/>
                </a:cubicBezTo>
                <a:cubicBezTo>
                  <a:pt x="615134" y="1425998"/>
                  <a:pt x="572329" y="1440400"/>
                  <a:pt x="520522" y="1451458"/>
                </a:cubicBezTo>
                <a:cubicBezTo>
                  <a:pt x="564113" y="1428412"/>
                  <a:pt x="599518" y="1404038"/>
                  <a:pt x="626735" y="1378335"/>
                </a:cubicBezTo>
                <a:cubicBezTo>
                  <a:pt x="653953" y="1352631"/>
                  <a:pt x="674784" y="1326028"/>
                  <a:pt x="689229" y="1298525"/>
                </a:cubicBezTo>
                <a:cubicBezTo>
                  <a:pt x="680285" y="1284823"/>
                  <a:pt x="671941" y="1269707"/>
                  <a:pt x="664197" y="1253176"/>
                </a:cubicBezTo>
                <a:cubicBezTo>
                  <a:pt x="656453" y="1236645"/>
                  <a:pt x="649481" y="1218615"/>
                  <a:pt x="643280" y="1199084"/>
                </a:cubicBezTo>
                <a:lnTo>
                  <a:pt x="643280" y="1206627"/>
                </a:lnTo>
                <a:cubicBezTo>
                  <a:pt x="633236" y="1214671"/>
                  <a:pt x="622806" y="1219843"/>
                  <a:pt x="611991" y="1222144"/>
                </a:cubicBezTo>
                <a:cubicBezTo>
                  <a:pt x="601175" y="1224444"/>
                  <a:pt x="590574" y="1224987"/>
                  <a:pt x="580187" y="1223772"/>
                </a:cubicBezTo>
                <a:lnTo>
                  <a:pt x="580187" y="946023"/>
                </a:lnTo>
                <a:cubicBezTo>
                  <a:pt x="593489" y="948324"/>
                  <a:pt x="605290" y="951438"/>
                  <a:pt x="615591" y="955367"/>
                </a:cubicBezTo>
                <a:cubicBezTo>
                  <a:pt x="625893" y="959297"/>
                  <a:pt x="635122" y="964640"/>
                  <a:pt x="643280" y="971398"/>
                </a:cubicBezTo>
                <a:lnTo>
                  <a:pt x="643280" y="972084"/>
                </a:lnTo>
                <a:lnTo>
                  <a:pt x="729005" y="972084"/>
                </a:lnTo>
                <a:lnTo>
                  <a:pt x="729005" y="887045"/>
                </a:lnTo>
                <a:lnTo>
                  <a:pt x="533552" y="887045"/>
                </a:lnTo>
                <a:close/>
                <a:moveTo>
                  <a:pt x="2981859" y="867156"/>
                </a:moveTo>
                <a:lnTo>
                  <a:pt x="2981859" y="1155192"/>
                </a:lnTo>
                <a:cubicBezTo>
                  <a:pt x="2974543" y="1157107"/>
                  <a:pt x="2964142" y="1156707"/>
                  <a:pt x="2950655" y="1153992"/>
                </a:cubicBezTo>
                <a:cubicBezTo>
                  <a:pt x="2937167" y="1151278"/>
                  <a:pt x="2925394" y="1145048"/>
                  <a:pt x="2915336" y="1135304"/>
                </a:cubicBezTo>
                <a:lnTo>
                  <a:pt x="2915336" y="1101700"/>
                </a:lnTo>
                <a:lnTo>
                  <a:pt x="2703424" y="1101700"/>
                </a:lnTo>
                <a:lnTo>
                  <a:pt x="2703424" y="1318413"/>
                </a:lnTo>
                <a:cubicBezTo>
                  <a:pt x="2703352" y="1329929"/>
                  <a:pt x="2705553" y="1338101"/>
                  <a:pt x="2710025" y="1342930"/>
                </a:cubicBezTo>
                <a:cubicBezTo>
                  <a:pt x="2714496" y="1347759"/>
                  <a:pt x="2721669" y="1350102"/>
                  <a:pt x="2731541" y="1349960"/>
                </a:cubicBezTo>
                <a:lnTo>
                  <a:pt x="2937967" y="1349960"/>
                </a:lnTo>
                <a:cubicBezTo>
                  <a:pt x="2955701" y="1349367"/>
                  <a:pt x="2969383" y="1340646"/>
                  <a:pt x="2979014" y="1323798"/>
                </a:cubicBezTo>
                <a:cubicBezTo>
                  <a:pt x="2988645" y="1306949"/>
                  <a:pt x="2996180" y="1285528"/>
                  <a:pt x="3001620" y="1259536"/>
                </a:cubicBezTo>
                <a:cubicBezTo>
                  <a:pt x="3007059" y="1233543"/>
                  <a:pt x="3012360" y="1206534"/>
                  <a:pt x="3017520" y="1178510"/>
                </a:cubicBezTo>
                <a:cubicBezTo>
                  <a:pt x="3017481" y="1185380"/>
                  <a:pt x="3018031" y="1196628"/>
                  <a:pt x="3019170" y="1212253"/>
                </a:cubicBezTo>
                <a:cubicBezTo>
                  <a:pt x="3020310" y="1227878"/>
                  <a:pt x="3022274" y="1244720"/>
                  <a:pt x="3025064" y="1262777"/>
                </a:cubicBezTo>
                <a:cubicBezTo>
                  <a:pt x="3027854" y="1280835"/>
                  <a:pt x="3031704" y="1296948"/>
                  <a:pt x="3036615" y="1311115"/>
                </a:cubicBezTo>
                <a:cubicBezTo>
                  <a:pt x="3041527" y="1325283"/>
                  <a:pt x="3047735" y="1334345"/>
                  <a:pt x="3055239" y="1338301"/>
                </a:cubicBezTo>
                <a:cubicBezTo>
                  <a:pt x="3056293" y="1366038"/>
                  <a:pt x="3051213" y="1385393"/>
                  <a:pt x="3039999" y="1396365"/>
                </a:cubicBezTo>
                <a:cubicBezTo>
                  <a:pt x="3028785" y="1407338"/>
                  <a:pt x="3016085" y="1413587"/>
                  <a:pt x="3001899" y="1415111"/>
                </a:cubicBezTo>
                <a:cubicBezTo>
                  <a:pt x="2987713" y="1416635"/>
                  <a:pt x="2976689" y="1417092"/>
                  <a:pt x="2968828" y="1416482"/>
                </a:cubicBezTo>
                <a:lnTo>
                  <a:pt x="2703424" y="1416482"/>
                </a:lnTo>
                <a:cubicBezTo>
                  <a:pt x="2681178" y="1417182"/>
                  <a:pt x="2664633" y="1411667"/>
                  <a:pt x="2653789" y="1399937"/>
                </a:cubicBezTo>
                <a:cubicBezTo>
                  <a:pt x="2642945" y="1388207"/>
                  <a:pt x="2637544" y="1366062"/>
                  <a:pt x="2637587" y="1333500"/>
                </a:cubicBezTo>
                <a:lnTo>
                  <a:pt x="2637587" y="1067410"/>
                </a:lnTo>
                <a:lnTo>
                  <a:pt x="2703424" y="1090727"/>
                </a:lnTo>
                <a:lnTo>
                  <a:pt x="2915336" y="1090727"/>
                </a:lnTo>
                <a:lnTo>
                  <a:pt x="2915336" y="902818"/>
                </a:lnTo>
                <a:lnTo>
                  <a:pt x="2614955" y="902818"/>
                </a:lnTo>
                <a:lnTo>
                  <a:pt x="2610841" y="891159"/>
                </a:lnTo>
                <a:lnTo>
                  <a:pt x="2915336" y="891159"/>
                </a:lnTo>
                <a:close/>
                <a:moveTo>
                  <a:pt x="341528" y="845211"/>
                </a:moveTo>
                <a:lnTo>
                  <a:pt x="423824" y="870585"/>
                </a:lnTo>
                <a:cubicBezTo>
                  <a:pt x="423853" y="878901"/>
                  <a:pt x="421567" y="885244"/>
                  <a:pt x="416966" y="889616"/>
                </a:cubicBezTo>
                <a:cubicBezTo>
                  <a:pt x="412366" y="893988"/>
                  <a:pt x="407337" y="895874"/>
                  <a:pt x="401879" y="895274"/>
                </a:cubicBezTo>
                <a:cubicBezTo>
                  <a:pt x="397764" y="914448"/>
                  <a:pt x="393478" y="932336"/>
                  <a:pt x="389020" y="948938"/>
                </a:cubicBezTo>
                <a:cubicBezTo>
                  <a:pt x="384562" y="965540"/>
                  <a:pt x="379933" y="981028"/>
                  <a:pt x="375133" y="995401"/>
                </a:cubicBezTo>
                <a:lnTo>
                  <a:pt x="495833" y="995401"/>
                </a:lnTo>
                <a:lnTo>
                  <a:pt x="491033" y="1006374"/>
                </a:lnTo>
                <a:lnTo>
                  <a:pt x="464287" y="1006374"/>
                </a:lnTo>
                <a:cubicBezTo>
                  <a:pt x="461043" y="1067796"/>
                  <a:pt x="454843" y="1120517"/>
                  <a:pt x="445684" y="1164536"/>
                </a:cubicBezTo>
                <a:cubicBezTo>
                  <a:pt x="436526" y="1208556"/>
                  <a:pt x="425353" y="1245675"/>
                  <a:pt x="412166" y="1275893"/>
                </a:cubicBezTo>
                <a:cubicBezTo>
                  <a:pt x="424124" y="1292638"/>
                  <a:pt x="437412" y="1308012"/>
                  <a:pt x="452028" y="1322013"/>
                </a:cubicBezTo>
                <a:cubicBezTo>
                  <a:pt x="466644" y="1336015"/>
                  <a:pt x="482846" y="1348988"/>
                  <a:pt x="500634" y="1360932"/>
                </a:cubicBezTo>
                <a:cubicBezTo>
                  <a:pt x="489661" y="1374305"/>
                  <a:pt x="479889" y="1387336"/>
                  <a:pt x="471316" y="1400023"/>
                </a:cubicBezTo>
                <a:cubicBezTo>
                  <a:pt x="462744" y="1412710"/>
                  <a:pt x="455371" y="1427112"/>
                  <a:pt x="449199" y="1443228"/>
                </a:cubicBezTo>
                <a:cubicBezTo>
                  <a:pt x="440327" y="1434970"/>
                  <a:pt x="429611" y="1422512"/>
                  <a:pt x="417052" y="1405852"/>
                </a:cubicBezTo>
                <a:cubicBezTo>
                  <a:pt x="404493" y="1389193"/>
                  <a:pt x="391892" y="1366447"/>
                  <a:pt x="379247" y="1337615"/>
                </a:cubicBezTo>
                <a:cubicBezTo>
                  <a:pt x="357573" y="1367962"/>
                  <a:pt x="335085" y="1391450"/>
                  <a:pt x="311782" y="1408081"/>
                </a:cubicBezTo>
                <a:cubicBezTo>
                  <a:pt x="288479" y="1424712"/>
                  <a:pt x="266848" y="1439628"/>
                  <a:pt x="246888" y="1452830"/>
                </a:cubicBezTo>
                <a:cubicBezTo>
                  <a:pt x="255461" y="1442585"/>
                  <a:pt x="263862" y="1432384"/>
                  <a:pt x="272091" y="1422226"/>
                </a:cubicBezTo>
                <a:cubicBezTo>
                  <a:pt x="280321" y="1412067"/>
                  <a:pt x="288379" y="1401695"/>
                  <a:pt x="296266" y="1391108"/>
                </a:cubicBezTo>
                <a:cubicBezTo>
                  <a:pt x="288036" y="1392079"/>
                  <a:pt x="279121" y="1392365"/>
                  <a:pt x="269519" y="1391965"/>
                </a:cubicBezTo>
                <a:cubicBezTo>
                  <a:pt x="259918" y="1391565"/>
                  <a:pt x="251689" y="1388764"/>
                  <a:pt x="244831" y="1383564"/>
                </a:cubicBezTo>
                <a:lnTo>
                  <a:pt x="244831" y="1349960"/>
                </a:lnTo>
                <a:lnTo>
                  <a:pt x="189281" y="1349960"/>
                </a:lnTo>
                <a:lnTo>
                  <a:pt x="189281" y="1387679"/>
                </a:lnTo>
                <a:cubicBezTo>
                  <a:pt x="180394" y="1392922"/>
                  <a:pt x="171422" y="1395980"/>
                  <a:pt x="162363" y="1396851"/>
                </a:cubicBezTo>
                <a:cubicBezTo>
                  <a:pt x="153305" y="1397723"/>
                  <a:pt x="143990" y="1397866"/>
                  <a:pt x="134417" y="1397280"/>
                </a:cubicBezTo>
                <a:lnTo>
                  <a:pt x="134417" y="1136676"/>
                </a:lnTo>
                <a:cubicBezTo>
                  <a:pt x="145904" y="1138019"/>
                  <a:pt x="155848" y="1140133"/>
                  <a:pt x="164249" y="1143019"/>
                </a:cubicBezTo>
                <a:cubicBezTo>
                  <a:pt x="172650" y="1145906"/>
                  <a:pt x="180537" y="1149735"/>
                  <a:pt x="187910" y="1154507"/>
                </a:cubicBezTo>
                <a:lnTo>
                  <a:pt x="187910" y="1020090"/>
                </a:lnTo>
                <a:lnTo>
                  <a:pt x="122073" y="1020090"/>
                </a:lnTo>
                <a:lnTo>
                  <a:pt x="116586" y="1008431"/>
                </a:lnTo>
                <a:lnTo>
                  <a:pt x="187910" y="1008431"/>
                </a:lnTo>
                <a:lnTo>
                  <a:pt x="187910" y="849326"/>
                </a:lnTo>
                <a:lnTo>
                  <a:pt x="268148" y="863727"/>
                </a:lnTo>
                <a:cubicBezTo>
                  <a:pt x="266776" y="872243"/>
                  <a:pt x="264205" y="878358"/>
                  <a:pt x="260433" y="882073"/>
                </a:cubicBezTo>
                <a:cubicBezTo>
                  <a:pt x="256661" y="885787"/>
                  <a:pt x="251689" y="887445"/>
                  <a:pt x="245517" y="887045"/>
                </a:cubicBezTo>
                <a:lnTo>
                  <a:pt x="245517" y="1008431"/>
                </a:lnTo>
                <a:lnTo>
                  <a:pt x="318897" y="1008431"/>
                </a:lnTo>
                <a:lnTo>
                  <a:pt x="312725" y="1020090"/>
                </a:lnTo>
                <a:lnTo>
                  <a:pt x="245517" y="1020090"/>
                </a:lnTo>
                <a:lnTo>
                  <a:pt x="245517" y="1156564"/>
                </a:lnTo>
                <a:lnTo>
                  <a:pt x="293522" y="1142162"/>
                </a:lnTo>
                <a:cubicBezTo>
                  <a:pt x="300795" y="1112687"/>
                  <a:pt x="309567" y="1072196"/>
                  <a:pt x="319840" y="1020690"/>
                </a:cubicBezTo>
                <a:cubicBezTo>
                  <a:pt x="330113" y="969183"/>
                  <a:pt x="337342" y="910690"/>
                  <a:pt x="341528" y="845211"/>
                </a:cubicBezTo>
                <a:close/>
                <a:moveTo>
                  <a:pt x="76124" y="836295"/>
                </a:moveTo>
                <a:lnTo>
                  <a:pt x="159106" y="863727"/>
                </a:lnTo>
                <a:cubicBezTo>
                  <a:pt x="160778" y="869528"/>
                  <a:pt x="159492" y="875586"/>
                  <a:pt x="155248" y="881901"/>
                </a:cubicBezTo>
                <a:cubicBezTo>
                  <a:pt x="151005" y="888216"/>
                  <a:pt x="146119" y="890845"/>
                  <a:pt x="140589" y="889788"/>
                </a:cubicBezTo>
                <a:cubicBezTo>
                  <a:pt x="135717" y="911848"/>
                  <a:pt x="129002" y="935108"/>
                  <a:pt x="120444" y="959568"/>
                </a:cubicBezTo>
                <a:cubicBezTo>
                  <a:pt x="111886" y="984028"/>
                  <a:pt x="101913" y="1009003"/>
                  <a:pt x="90526" y="1034492"/>
                </a:cubicBezTo>
                <a:lnTo>
                  <a:pt x="123444" y="1048208"/>
                </a:lnTo>
                <a:cubicBezTo>
                  <a:pt x="124159" y="1054408"/>
                  <a:pt x="122730" y="1059152"/>
                  <a:pt x="119158" y="1062438"/>
                </a:cubicBezTo>
                <a:cubicBezTo>
                  <a:pt x="115586" y="1065724"/>
                  <a:pt x="111757" y="1067381"/>
                  <a:pt x="107671" y="1067410"/>
                </a:cubicBezTo>
                <a:lnTo>
                  <a:pt x="108357" y="1426769"/>
                </a:lnTo>
                <a:cubicBezTo>
                  <a:pt x="99441" y="1437199"/>
                  <a:pt x="89497" y="1443257"/>
                  <a:pt x="78524" y="1444943"/>
                </a:cubicBezTo>
                <a:cubicBezTo>
                  <a:pt x="67552" y="1446629"/>
                  <a:pt x="57608" y="1447200"/>
                  <a:pt x="48692" y="1446657"/>
                </a:cubicBezTo>
                <a:lnTo>
                  <a:pt x="48692" y="1115416"/>
                </a:lnTo>
                <a:cubicBezTo>
                  <a:pt x="40834" y="1128818"/>
                  <a:pt x="32890" y="1141962"/>
                  <a:pt x="24861" y="1154850"/>
                </a:cubicBezTo>
                <a:cubicBezTo>
                  <a:pt x="16831" y="1167737"/>
                  <a:pt x="8544" y="1180196"/>
                  <a:pt x="0" y="1192226"/>
                </a:cubicBezTo>
                <a:cubicBezTo>
                  <a:pt x="15902" y="1146920"/>
                  <a:pt x="30904" y="1092999"/>
                  <a:pt x="45006" y="1030462"/>
                </a:cubicBezTo>
                <a:cubicBezTo>
                  <a:pt x="59108" y="967926"/>
                  <a:pt x="69480" y="903204"/>
                  <a:pt x="76124" y="836295"/>
                </a:cubicBezTo>
                <a:close/>
                <a:moveTo>
                  <a:pt x="1824914" y="831495"/>
                </a:moveTo>
                <a:lnTo>
                  <a:pt x="1916125" y="858241"/>
                </a:lnTo>
                <a:cubicBezTo>
                  <a:pt x="1913496" y="872643"/>
                  <a:pt x="1905038" y="880872"/>
                  <a:pt x="1890751" y="882930"/>
                </a:cubicBezTo>
                <a:cubicBezTo>
                  <a:pt x="1887693" y="894660"/>
                  <a:pt x="1884207" y="907033"/>
                  <a:pt x="1880292" y="920049"/>
                </a:cubicBezTo>
                <a:cubicBezTo>
                  <a:pt x="1876377" y="933065"/>
                  <a:pt x="1871863" y="946295"/>
                  <a:pt x="1866748" y="959739"/>
                </a:cubicBezTo>
                <a:lnTo>
                  <a:pt x="1954530" y="959739"/>
                </a:lnTo>
                <a:lnTo>
                  <a:pt x="2016252" y="937108"/>
                </a:lnTo>
                <a:lnTo>
                  <a:pt x="2003222" y="1331443"/>
                </a:lnTo>
                <a:cubicBezTo>
                  <a:pt x="2002519" y="1361025"/>
                  <a:pt x="1997371" y="1383852"/>
                  <a:pt x="1987779" y="1399921"/>
                </a:cubicBezTo>
                <a:cubicBezTo>
                  <a:pt x="1978186" y="1415991"/>
                  <a:pt x="1965621" y="1427489"/>
                  <a:pt x="1950085" y="1434415"/>
                </a:cubicBezTo>
                <a:cubicBezTo>
                  <a:pt x="1934549" y="1441340"/>
                  <a:pt x="1917514" y="1445878"/>
                  <a:pt x="1898980" y="1448029"/>
                </a:cubicBezTo>
                <a:cubicBezTo>
                  <a:pt x="1897594" y="1421969"/>
                  <a:pt x="1890765" y="1402595"/>
                  <a:pt x="1878492" y="1389907"/>
                </a:cubicBezTo>
                <a:cubicBezTo>
                  <a:pt x="1866219" y="1377220"/>
                  <a:pt x="1844473" y="1365047"/>
                  <a:pt x="1813255" y="1353389"/>
                </a:cubicBezTo>
                <a:lnTo>
                  <a:pt x="1907210" y="1357503"/>
                </a:lnTo>
                <a:cubicBezTo>
                  <a:pt x="1916625" y="1359104"/>
                  <a:pt x="1924369" y="1356932"/>
                  <a:pt x="1930441" y="1350988"/>
                </a:cubicBezTo>
                <a:cubicBezTo>
                  <a:pt x="1936513" y="1345045"/>
                  <a:pt x="1939971" y="1331900"/>
                  <a:pt x="1940814" y="1311555"/>
                </a:cubicBezTo>
                <a:lnTo>
                  <a:pt x="1950415" y="971398"/>
                </a:lnTo>
                <a:lnTo>
                  <a:pt x="1862633" y="971398"/>
                </a:lnTo>
                <a:cubicBezTo>
                  <a:pt x="1851674" y="999159"/>
                  <a:pt x="1838444" y="1026791"/>
                  <a:pt x="1822942" y="1054294"/>
                </a:cubicBezTo>
                <a:cubicBezTo>
                  <a:pt x="1807440" y="1081798"/>
                  <a:pt x="1789581" y="1107201"/>
                  <a:pt x="1769364" y="1130504"/>
                </a:cubicBezTo>
                <a:cubicBezTo>
                  <a:pt x="1775993" y="1112309"/>
                  <a:pt x="1783232" y="1087891"/>
                  <a:pt x="1791081" y="1057250"/>
                </a:cubicBezTo>
                <a:cubicBezTo>
                  <a:pt x="1798930" y="1026609"/>
                  <a:pt x="1806016" y="991930"/>
                  <a:pt x="1812341" y="953212"/>
                </a:cubicBezTo>
                <a:cubicBezTo>
                  <a:pt x="1818665" y="914494"/>
                  <a:pt x="1822856" y="873921"/>
                  <a:pt x="1824914" y="831495"/>
                </a:cubicBezTo>
                <a:close/>
                <a:moveTo>
                  <a:pt x="2243938" y="829437"/>
                </a:moveTo>
                <a:lnTo>
                  <a:pt x="2333777" y="854126"/>
                </a:lnTo>
                <a:lnTo>
                  <a:pt x="2257654" y="943966"/>
                </a:lnTo>
                <a:lnTo>
                  <a:pt x="2416073" y="942594"/>
                </a:lnTo>
                <a:lnTo>
                  <a:pt x="2484653" y="917220"/>
                </a:lnTo>
                <a:lnTo>
                  <a:pt x="2484653" y="1443228"/>
                </a:lnTo>
                <a:cubicBezTo>
                  <a:pt x="2476967" y="1444857"/>
                  <a:pt x="2466108" y="1444514"/>
                  <a:pt x="2452078" y="1442200"/>
                </a:cubicBezTo>
                <a:cubicBezTo>
                  <a:pt x="2438048" y="1439885"/>
                  <a:pt x="2425817" y="1434056"/>
                  <a:pt x="2415387" y="1424712"/>
                </a:cubicBezTo>
                <a:lnTo>
                  <a:pt x="2415387" y="1386993"/>
                </a:lnTo>
                <a:lnTo>
                  <a:pt x="2197989" y="1386993"/>
                </a:lnTo>
                <a:lnTo>
                  <a:pt x="2197989" y="1428827"/>
                </a:lnTo>
                <a:cubicBezTo>
                  <a:pt x="2187373" y="1435856"/>
                  <a:pt x="2176715" y="1440485"/>
                  <a:pt x="2166014" y="1442714"/>
                </a:cubicBezTo>
                <a:cubicBezTo>
                  <a:pt x="2155312" y="1444943"/>
                  <a:pt x="2144483" y="1445800"/>
                  <a:pt x="2133524" y="1445286"/>
                </a:cubicBezTo>
                <a:lnTo>
                  <a:pt x="2133524" y="918591"/>
                </a:lnTo>
                <a:cubicBezTo>
                  <a:pt x="2146711" y="920335"/>
                  <a:pt x="2158399" y="923363"/>
                  <a:pt x="2168585" y="927678"/>
                </a:cubicBezTo>
                <a:cubicBezTo>
                  <a:pt x="2178773" y="931993"/>
                  <a:pt x="2188573" y="937422"/>
                  <a:pt x="2197989" y="943966"/>
                </a:cubicBezTo>
                <a:lnTo>
                  <a:pt x="2197989" y="944652"/>
                </a:lnTo>
                <a:lnTo>
                  <a:pt x="2244623" y="943966"/>
                </a:lnTo>
                <a:close/>
                <a:moveTo>
                  <a:pt x="1099337" y="829437"/>
                </a:moveTo>
                <a:lnTo>
                  <a:pt x="1183005" y="856184"/>
                </a:lnTo>
                <a:cubicBezTo>
                  <a:pt x="1184034" y="862313"/>
                  <a:pt x="1182833" y="867714"/>
                  <a:pt x="1179405" y="872386"/>
                </a:cubicBezTo>
                <a:cubicBezTo>
                  <a:pt x="1175976" y="877058"/>
                  <a:pt x="1170318" y="879201"/>
                  <a:pt x="1162431" y="878815"/>
                </a:cubicBezTo>
                <a:lnTo>
                  <a:pt x="1147343" y="983057"/>
                </a:lnTo>
                <a:lnTo>
                  <a:pt x="1183691" y="983057"/>
                </a:lnTo>
                <a:cubicBezTo>
                  <a:pt x="1184348" y="973413"/>
                  <a:pt x="1184920" y="964069"/>
                  <a:pt x="1185405" y="955025"/>
                </a:cubicBezTo>
                <a:cubicBezTo>
                  <a:pt x="1185891" y="945981"/>
                  <a:pt x="1186463" y="937494"/>
                  <a:pt x="1187120" y="929564"/>
                </a:cubicBezTo>
                <a:lnTo>
                  <a:pt x="1265301" y="984428"/>
                </a:lnTo>
                <a:cubicBezTo>
                  <a:pt x="1266515" y="991172"/>
                  <a:pt x="1264944" y="997744"/>
                  <a:pt x="1260586" y="1004145"/>
                </a:cubicBezTo>
                <a:cubicBezTo>
                  <a:pt x="1256229" y="1010546"/>
                  <a:pt x="1250028" y="1013346"/>
                  <a:pt x="1241984" y="1012546"/>
                </a:cubicBezTo>
                <a:cubicBezTo>
                  <a:pt x="1239026" y="1047479"/>
                  <a:pt x="1234654" y="1084769"/>
                  <a:pt x="1228868" y="1124417"/>
                </a:cubicBezTo>
                <a:cubicBezTo>
                  <a:pt x="1223081" y="1164065"/>
                  <a:pt x="1213052" y="1204270"/>
                  <a:pt x="1198778" y="1245032"/>
                </a:cubicBezTo>
                <a:cubicBezTo>
                  <a:pt x="1212695" y="1252176"/>
                  <a:pt x="1224639" y="1261034"/>
                  <a:pt x="1234611" y="1271607"/>
                </a:cubicBezTo>
                <a:cubicBezTo>
                  <a:pt x="1244584" y="1282180"/>
                  <a:pt x="1251385" y="1294810"/>
                  <a:pt x="1255014" y="1309497"/>
                </a:cubicBezTo>
                <a:cubicBezTo>
                  <a:pt x="1258507" y="1326410"/>
                  <a:pt x="1258075" y="1340591"/>
                  <a:pt x="1253719" y="1352042"/>
                </a:cubicBezTo>
                <a:cubicBezTo>
                  <a:pt x="1249363" y="1363494"/>
                  <a:pt x="1243444" y="1372240"/>
                  <a:pt x="1235964" y="1378281"/>
                </a:cubicBezTo>
                <a:cubicBezTo>
                  <a:pt x="1228484" y="1384322"/>
                  <a:pt x="1221803" y="1387683"/>
                  <a:pt x="1215923" y="1388364"/>
                </a:cubicBezTo>
                <a:cubicBezTo>
                  <a:pt x="1209065" y="1376306"/>
                  <a:pt x="1201693" y="1363904"/>
                  <a:pt x="1193806" y="1351160"/>
                </a:cubicBezTo>
                <a:cubicBezTo>
                  <a:pt x="1185920" y="1338415"/>
                  <a:pt x="1177519" y="1325671"/>
                  <a:pt x="1168603" y="1312926"/>
                </a:cubicBezTo>
                <a:cubicBezTo>
                  <a:pt x="1154001" y="1339758"/>
                  <a:pt x="1135885" y="1365476"/>
                  <a:pt x="1114254" y="1390079"/>
                </a:cubicBezTo>
                <a:cubicBezTo>
                  <a:pt x="1092622" y="1414682"/>
                  <a:pt x="1066619" y="1437656"/>
                  <a:pt x="1036244" y="1459002"/>
                </a:cubicBezTo>
                <a:cubicBezTo>
                  <a:pt x="1058775" y="1428041"/>
                  <a:pt x="1078006" y="1396694"/>
                  <a:pt x="1093937" y="1364961"/>
                </a:cubicBezTo>
                <a:cubicBezTo>
                  <a:pt x="1109867" y="1333229"/>
                  <a:pt x="1123097" y="1301711"/>
                  <a:pt x="1133627" y="1270407"/>
                </a:cubicBezTo>
                <a:cubicBezTo>
                  <a:pt x="1121626" y="1257291"/>
                  <a:pt x="1108767" y="1245461"/>
                  <a:pt x="1095051" y="1234917"/>
                </a:cubicBezTo>
                <a:cubicBezTo>
                  <a:pt x="1081335" y="1224372"/>
                  <a:pt x="1066762" y="1215629"/>
                  <a:pt x="1051331" y="1208685"/>
                </a:cubicBezTo>
                <a:cubicBezTo>
                  <a:pt x="1057189" y="1180624"/>
                  <a:pt x="1062961" y="1148792"/>
                  <a:pt x="1068648" y="1113187"/>
                </a:cubicBezTo>
                <a:cubicBezTo>
                  <a:pt x="1074334" y="1077583"/>
                  <a:pt x="1079764" y="1037863"/>
                  <a:pt x="1084936" y="994029"/>
                </a:cubicBezTo>
                <a:lnTo>
                  <a:pt x="1043788" y="994029"/>
                </a:lnTo>
                <a:lnTo>
                  <a:pt x="1038987" y="983057"/>
                </a:lnTo>
                <a:lnTo>
                  <a:pt x="1086307" y="983057"/>
                </a:lnTo>
                <a:cubicBezTo>
                  <a:pt x="1090994" y="936994"/>
                  <a:pt x="1095337" y="885787"/>
                  <a:pt x="1099337" y="829437"/>
                </a:cubicBezTo>
                <a:close/>
                <a:moveTo>
                  <a:pt x="1635633" y="828752"/>
                </a:moveTo>
                <a:lnTo>
                  <a:pt x="1725473" y="850011"/>
                </a:lnTo>
                <a:cubicBezTo>
                  <a:pt x="1723744" y="857998"/>
                  <a:pt x="1720858" y="863627"/>
                  <a:pt x="1716815" y="866899"/>
                </a:cubicBezTo>
                <a:cubicBezTo>
                  <a:pt x="1712771" y="870171"/>
                  <a:pt x="1707656" y="872543"/>
                  <a:pt x="1701470" y="874014"/>
                </a:cubicBezTo>
                <a:cubicBezTo>
                  <a:pt x="1694197" y="890574"/>
                  <a:pt x="1685597" y="907004"/>
                  <a:pt x="1675667" y="923306"/>
                </a:cubicBezTo>
                <a:cubicBezTo>
                  <a:pt x="1665737" y="939608"/>
                  <a:pt x="1654907" y="955182"/>
                  <a:pt x="1643177" y="970026"/>
                </a:cubicBezTo>
                <a:lnTo>
                  <a:pt x="1706956" y="970026"/>
                </a:lnTo>
                <a:lnTo>
                  <a:pt x="1706956" y="969341"/>
                </a:lnTo>
                <a:lnTo>
                  <a:pt x="1765249" y="944652"/>
                </a:lnTo>
                <a:lnTo>
                  <a:pt x="1766621" y="1406195"/>
                </a:lnTo>
                <a:cubicBezTo>
                  <a:pt x="1759791" y="1407352"/>
                  <a:pt x="1750476" y="1406924"/>
                  <a:pt x="1738675" y="1404909"/>
                </a:cubicBezTo>
                <a:cubicBezTo>
                  <a:pt x="1726873" y="1402895"/>
                  <a:pt x="1716529" y="1398523"/>
                  <a:pt x="1707642" y="1391793"/>
                </a:cubicBezTo>
                <a:lnTo>
                  <a:pt x="1707642" y="1349274"/>
                </a:lnTo>
                <a:lnTo>
                  <a:pt x="1638376" y="1349274"/>
                </a:lnTo>
                <a:lnTo>
                  <a:pt x="1639062" y="1412367"/>
                </a:lnTo>
                <a:cubicBezTo>
                  <a:pt x="1630947" y="1419654"/>
                  <a:pt x="1621631" y="1424798"/>
                  <a:pt x="1611116" y="1427798"/>
                </a:cubicBezTo>
                <a:cubicBezTo>
                  <a:pt x="1600600" y="1430798"/>
                  <a:pt x="1590256" y="1431141"/>
                  <a:pt x="1580083" y="1428827"/>
                </a:cubicBezTo>
                <a:lnTo>
                  <a:pt x="1579397" y="943280"/>
                </a:lnTo>
                <a:cubicBezTo>
                  <a:pt x="1590599" y="944652"/>
                  <a:pt x="1600600" y="947052"/>
                  <a:pt x="1609401" y="950481"/>
                </a:cubicBezTo>
                <a:cubicBezTo>
                  <a:pt x="1618202" y="953910"/>
                  <a:pt x="1626489" y="958368"/>
                  <a:pt x="1634261" y="963854"/>
                </a:cubicBezTo>
                <a:close/>
                <a:moveTo>
                  <a:pt x="1437437" y="821894"/>
                </a:moveTo>
                <a:lnTo>
                  <a:pt x="1521790" y="895274"/>
                </a:lnTo>
                <a:cubicBezTo>
                  <a:pt x="1519004" y="900432"/>
                  <a:pt x="1515318" y="904347"/>
                  <a:pt x="1510732" y="907019"/>
                </a:cubicBezTo>
                <a:cubicBezTo>
                  <a:pt x="1506145" y="909690"/>
                  <a:pt x="1500916" y="911033"/>
                  <a:pt x="1495044" y="911048"/>
                </a:cubicBezTo>
                <a:lnTo>
                  <a:pt x="1401775" y="1007060"/>
                </a:lnTo>
                <a:lnTo>
                  <a:pt x="1423035" y="1011174"/>
                </a:lnTo>
                <a:cubicBezTo>
                  <a:pt x="1423307" y="1017218"/>
                  <a:pt x="1421563" y="1022619"/>
                  <a:pt x="1417806" y="1027376"/>
                </a:cubicBezTo>
                <a:cubicBezTo>
                  <a:pt x="1414048" y="1032134"/>
                  <a:pt x="1408705" y="1034963"/>
                  <a:pt x="1401775" y="1035863"/>
                </a:cubicBezTo>
                <a:lnTo>
                  <a:pt x="1401775" y="1122960"/>
                </a:lnTo>
                <a:lnTo>
                  <a:pt x="1521790" y="1122960"/>
                </a:lnTo>
                <a:lnTo>
                  <a:pt x="1515618" y="1135990"/>
                </a:lnTo>
                <a:lnTo>
                  <a:pt x="1401775" y="1135990"/>
                </a:lnTo>
                <a:lnTo>
                  <a:pt x="1401775" y="1350645"/>
                </a:lnTo>
                <a:cubicBezTo>
                  <a:pt x="1401904" y="1385793"/>
                  <a:pt x="1395132" y="1410139"/>
                  <a:pt x="1381459" y="1423683"/>
                </a:cubicBezTo>
                <a:cubicBezTo>
                  <a:pt x="1367785" y="1437228"/>
                  <a:pt x="1346440" y="1445114"/>
                  <a:pt x="1317422" y="1447343"/>
                </a:cubicBezTo>
                <a:cubicBezTo>
                  <a:pt x="1315507" y="1424140"/>
                  <a:pt x="1309907" y="1406595"/>
                  <a:pt x="1300620" y="1394708"/>
                </a:cubicBezTo>
                <a:cubicBezTo>
                  <a:pt x="1291333" y="1382821"/>
                  <a:pt x="1275445" y="1373848"/>
                  <a:pt x="1252957" y="1367790"/>
                </a:cubicBezTo>
                <a:lnTo>
                  <a:pt x="1318793" y="1369848"/>
                </a:lnTo>
                <a:cubicBezTo>
                  <a:pt x="1324909" y="1370091"/>
                  <a:pt x="1329309" y="1368233"/>
                  <a:pt x="1331995" y="1364276"/>
                </a:cubicBezTo>
                <a:cubicBezTo>
                  <a:pt x="1334681" y="1360318"/>
                  <a:pt x="1335996" y="1354860"/>
                  <a:pt x="1335939" y="1347902"/>
                </a:cubicBezTo>
                <a:lnTo>
                  <a:pt x="1335939" y="1135990"/>
                </a:lnTo>
                <a:lnTo>
                  <a:pt x="1243355" y="1135990"/>
                </a:lnTo>
                <a:lnTo>
                  <a:pt x="1238555" y="1122960"/>
                </a:lnTo>
                <a:lnTo>
                  <a:pt x="1335939" y="1122960"/>
                </a:lnTo>
                <a:lnTo>
                  <a:pt x="1335939" y="991972"/>
                </a:lnTo>
                <a:lnTo>
                  <a:pt x="1389431" y="1004316"/>
                </a:lnTo>
                <a:cubicBezTo>
                  <a:pt x="1394331" y="988429"/>
                  <a:pt x="1399618" y="969969"/>
                  <a:pt x="1405290" y="948938"/>
                </a:cubicBezTo>
                <a:cubicBezTo>
                  <a:pt x="1410962" y="927907"/>
                  <a:pt x="1416420" y="907047"/>
                  <a:pt x="1421663" y="886359"/>
                </a:cubicBezTo>
                <a:lnTo>
                  <a:pt x="1247470" y="886359"/>
                </a:lnTo>
                <a:lnTo>
                  <a:pt x="1243355" y="876072"/>
                </a:lnTo>
                <a:lnTo>
                  <a:pt x="1423721" y="876072"/>
                </a:lnTo>
                <a:close/>
                <a:moveTo>
                  <a:pt x="1121969" y="408051"/>
                </a:moveTo>
                <a:lnTo>
                  <a:pt x="1121969" y="557556"/>
                </a:lnTo>
                <a:lnTo>
                  <a:pt x="1202207" y="557556"/>
                </a:lnTo>
                <a:lnTo>
                  <a:pt x="1202207" y="408051"/>
                </a:lnTo>
                <a:close/>
                <a:moveTo>
                  <a:pt x="1793367" y="314097"/>
                </a:moveTo>
                <a:lnTo>
                  <a:pt x="1793367" y="445770"/>
                </a:lnTo>
                <a:lnTo>
                  <a:pt x="1915439" y="445770"/>
                </a:lnTo>
                <a:lnTo>
                  <a:pt x="1915439" y="314097"/>
                </a:lnTo>
                <a:close/>
                <a:moveTo>
                  <a:pt x="222199" y="275006"/>
                </a:moveTo>
                <a:lnTo>
                  <a:pt x="306553" y="293523"/>
                </a:lnTo>
                <a:cubicBezTo>
                  <a:pt x="305667" y="297923"/>
                  <a:pt x="304009" y="301981"/>
                  <a:pt x="301581" y="305696"/>
                </a:cubicBezTo>
                <a:cubicBezTo>
                  <a:pt x="299152" y="309410"/>
                  <a:pt x="295094" y="313125"/>
                  <a:pt x="289408" y="316840"/>
                </a:cubicBezTo>
                <a:lnTo>
                  <a:pt x="289408" y="381305"/>
                </a:lnTo>
                <a:lnTo>
                  <a:pt x="448513" y="381305"/>
                </a:lnTo>
                <a:lnTo>
                  <a:pt x="441655" y="392278"/>
                </a:lnTo>
                <a:lnTo>
                  <a:pt x="289408" y="392278"/>
                </a:lnTo>
                <a:lnTo>
                  <a:pt x="289408" y="536296"/>
                </a:lnTo>
                <a:cubicBezTo>
                  <a:pt x="295580" y="536410"/>
                  <a:pt x="302438" y="536182"/>
                  <a:pt x="309982" y="535610"/>
                </a:cubicBezTo>
                <a:cubicBezTo>
                  <a:pt x="328841" y="534471"/>
                  <a:pt x="349415" y="533168"/>
                  <a:pt x="371704" y="531699"/>
                </a:cubicBezTo>
                <a:cubicBezTo>
                  <a:pt x="393992" y="530230"/>
                  <a:pt x="415938" y="528570"/>
                  <a:pt x="437540" y="526720"/>
                </a:cubicBezTo>
                <a:cubicBezTo>
                  <a:pt x="459143" y="524870"/>
                  <a:pt x="478345" y="522804"/>
                  <a:pt x="495148" y="520523"/>
                </a:cubicBezTo>
                <a:cubicBezTo>
                  <a:pt x="488461" y="536382"/>
                  <a:pt x="482460" y="551469"/>
                  <a:pt x="477145" y="565785"/>
                </a:cubicBezTo>
                <a:cubicBezTo>
                  <a:pt x="471830" y="580101"/>
                  <a:pt x="468230" y="595189"/>
                  <a:pt x="466344" y="611048"/>
                </a:cubicBezTo>
                <a:cubicBezTo>
                  <a:pt x="450528" y="612577"/>
                  <a:pt x="426611" y="613806"/>
                  <a:pt x="394592" y="614734"/>
                </a:cubicBezTo>
                <a:cubicBezTo>
                  <a:pt x="362574" y="615663"/>
                  <a:pt x="328884" y="615349"/>
                  <a:pt x="293522" y="613791"/>
                </a:cubicBezTo>
                <a:cubicBezTo>
                  <a:pt x="256604" y="611334"/>
                  <a:pt x="225686" y="596018"/>
                  <a:pt x="200768" y="567843"/>
                </a:cubicBezTo>
                <a:cubicBezTo>
                  <a:pt x="175851" y="539668"/>
                  <a:pt x="156248" y="501034"/>
                  <a:pt x="141961" y="451943"/>
                </a:cubicBezTo>
                <a:cubicBezTo>
                  <a:pt x="127888" y="495377"/>
                  <a:pt x="109400" y="532638"/>
                  <a:pt x="86497" y="563728"/>
                </a:cubicBezTo>
                <a:cubicBezTo>
                  <a:pt x="63594" y="594818"/>
                  <a:pt x="36362" y="618363"/>
                  <a:pt x="4801" y="634365"/>
                </a:cubicBezTo>
                <a:cubicBezTo>
                  <a:pt x="29461" y="596646"/>
                  <a:pt x="50607" y="550698"/>
                  <a:pt x="68237" y="496520"/>
                </a:cubicBezTo>
                <a:cubicBezTo>
                  <a:pt x="85868" y="442341"/>
                  <a:pt x="96041" y="379934"/>
                  <a:pt x="98755" y="309296"/>
                </a:cubicBezTo>
                <a:lnTo>
                  <a:pt x="185852" y="333985"/>
                </a:lnTo>
                <a:cubicBezTo>
                  <a:pt x="186124" y="341257"/>
                  <a:pt x="184895" y="347287"/>
                  <a:pt x="182166" y="352073"/>
                </a:cubicBezTo>
                <a:cubicBezTo>
                  <a:pt x="179437" y="356859"/>
                  <a:pt x="173579" y="359974"/>
                  <a:pt x="164592" y="361417"/>
                </a:cubicBezTo>
                <a:cubicBezTo>
                  <a:pt x="162235" y="374119"/>
                  <a:pt x="159749" y="386434"/>
                  <a:pt x="157134" y="398364"/>
                </a:cubicBezTo>
                <a:cubicBezTo>
                  <a:pt x="154520" y="410294"/>
                  <a:pt x="151519" y="421753"/>
                  <a:pt x="148133" y="432740"/>
                </a:cubicBezTo>
                <a:cubicBezTo>
                  <a:pt x="159363" y="453300"/>
                  <a:pt x="171022" y="470645"/>
                  <a:pt x="183109" y="484775"/>
                </a:cubicBezTo>
                <a:cubicBezTo>
                  <a:pt x="195196" y="498906"/>
                  <a:pt x="208226" y="509907"/>
                  <a:pt x="222199" y="517779"/>
                </a:cubicBezTo>
                <a:close/>
                <a:moveTo>
                  <a:pt x="1675409" y="244145"/>
                </a:moveTo>
                <a:lnTo>
                  <a:pt x="1675409" y="486918"/>
                </a:lnTo>
                <a:cubicBezTo>
                  <a:pt x="1691669" y="510836"/>
                  <a:pt x="1713157" y="526095"/>
                  <a:pt x="1739875" y="532695"/>
                </a:cubicBezTo>
                <a:cubicBezTo>
                  <a:pt x="1766592" y="539296"/>
                  <a:pt x="1797682" y="541868"/>
                  <a:pt x="1833143" y="540411"/>
                </a:cubicBezTo>
                <a:cubicBezTo>
                  <a:pt x="1857781" y="539860"/>
                  <a:pt x="1883258" y="538599"/>
                  <a:pt x="1909572" y="536626"/>
                </a:cubicBezTo>
                <a:cubicBezTo>
                  <a:pt x="1935887" y="534653"/>
                  <a:pt x="1960601" y="532528"/>
                  <a:pt x="1983715" y="530251"/>
                </a:cubicBezTo>
                <a:cubicBezTo>
                  <a:pt x="2006829" y="527973"/>
                  <a:pt x="2025904" y="526102"/>
                  <a:pt x="2040941" y="524637"/>
                </a:cubicBezTo>
                <a:cubicBezTo>
                  <a:pt x="2032697" y="537525"/>
                  <a:pt x="2026039" y="550669"/>
                  <a:pt x="2020967" y="564071"/>
                </a:cubicBezTo>
                <a:cubicBezTo>
                  <a:pt x="2015895" y="577473"/>
                  <a:pt x="2012495" y="591989"/>
                  <a:pt x="2010766" y="607619"/>
                </a:cubicBezTo>
                <a:cubicBezTo>
                  <a:pt x="1960711" y="611323"/>
                  <a:pt x="1913297" y="614050"/>
                  <a:pt x="1868525" y="615798"/>
                </a:cubicBezTo>
                <a:cubicBezTo>
                  <a:pt x="1823754" y="617546"/>
                  <a:pt x="1784316" y="612551"/>
                  <a:pt x="1750212" y="600812"/>
                </a:cubicBezTo>
                <a:cubicBezTo>
                  <a:pt x="1716109" y="589073"/>
                  <a:pt x="1690031" y="564824"/>
                  <a:pt x="1671980" y="528066"/>
                </a:cubicBezTo>
                <a:cubicBezTo>
                  <a:pt x="1667209" y="518186"/>
                  <a:pt x="1663035" y="513106"/>
                  <a:pt x="1659458" y="512826"/>
                </a:cubicBezTo>
                <a:cubicBezTo>
                  <a:pt x="1655881" y="512547"/>
                  <a:pt x="1652723" y="514630"/>
                  <a:pt x="1649984" y="519075"/>
                </a:cubicBezTo>
                <a:cubicBezTo>
                  <a:pt x="1647245" y="523520"/>
                  <a:pt x="1644747" y="527889"/>
                  <a:pt x="1642491" y="532181"/>
                </a:cubicBezTo>
                <a:lnTo>
                  <a:pt x="1589684" y="626822"/>
                </a:lnTo>
                <a:lnTo>
                  <a:pt x="1547851" y="530124"/>
                </a:lnTo>
                <a:lnTo>
                  <a:pt x="1612316" y="485547"/>
                </a:lnTo>
                <a:lnTo>
                  <a:pt x="1612316" y="276378"/>
                </a:lnTo>
                <a:lnTo>
                  <a:pt x="1562938" y="276378"/>
                </a:lnTo>
                <a:lnTo>
                  <a:pt x="1557452" y="266091"/>
                </a:lnTo>
                <a:lnTo>
                  <a:pt x="1612316" y="266091"/>
                </a:lnTo>
                <a:lnTo>
                  <a:pt x="1612316" y="265405"/>
                </a:lnTo>
                <a:close/>
                <a:moveTo>
                  <a:pt x="1456639" y="220142"/>
                </a:moveTo>
                <a:lnTo>
                  <a:pt x="1526591" y="285979"/>
                </a:lnTo>
                <a:lnTo>
                  <a:pt x="1433322" y="388849"/>
                </a:lnTo>
                <a:lnTo>
                  <a:pt x="1448410" y="280493"/>
                </a:lnTo>
                <a:lnTo>
                  <a:pt x="1413434" y="280493"/>
                </a:lnTo>
                <a:lnTo>
                  <a:pt x="1413434" y="548640"/>
                </a:lnTo>
                <a:cubicBezTo>
                  <a:pt x="1413534" y="568571"/>
                  <a:pt x="1406647" y="585631"/>
                  <a:pt x="1392774" y="599818"/>
                </a:cubicBezTo>
                <a:cubicBezTo>
                  <a:pt x="1378901" y="614006"/>
                  <a:pt x="1357441" y="623007"/>
                  <a:pt x="1328395" y="626822"/>
                </a:cubicBezTo>
                <a:cubicBezTo>
                  <a:pt x="1327180" y="605319"/>
                  <a:pt x="1322237" y="587974"/>
                  <a:pt x="1313564" y="574786"/>
                </a:cubicBezTo>
                <a:cubicBezTo>
                  <a:pt x="1304892" y="561599"/>
                  <a:pt x="1289490" y="549912"/>
                  <a:pt x="1267359" y="539725"/>
                </a:cubicBezTo>
                <a:lnTo>
                  <a:pt x="1329766" y="543840"/>
                </a:lnTo>
                <a:cubicBezTo>
                  <a:pt x="1338782" y="543825"/>
                  <a:pt x="1344754" y="540597"/>
                  <a:pt x="1347683" y="534153"/>
                </a:cubicBezTo>
                <a:cubicBezTo>
                  <a:pt x="1350612" y="527709"/>
                  <a:pt x="1351955" y="520194"/>
                  <a:pt x="1351712" y="511607"/>
                </a:cubicBezTo>
                <a:lnTo>
                  <a:pt x="1351712" y="280493"/>
                </a:lnTo>
                <a:lnTo>
                  <a:pt x="1276960" y="280493"/>
                </a:lnTo>
                <a:lnTo>
                  <a:pt x="1271473" y="270206"/>
                </a:lnTo>
                <a:lnTo>
                  <a:pt x="1449781" y="270206"/>
                </a:lnTo>
                <a:close/>
                <a:moveTo>
                  <a:pt x="1097280" y="192024"/>
                </a:moveTo>
                <a:lnTo>
                  <a:pt x="1234440" y="192024"/>
                </a:lnTo>
                <a:lnTo>
                  <a:pt x="1228268" y="202997"/>
                </a:lnTo>
                <a:lnTo>
                  <a:pt x="1190549" y="202997"/>
                </a:lnTo>
                <a:lnTo>
                  <a:pt x="1190549" y="293523"/>
                </a:lnTo>
                <a:lnTo>
                  <a:pt x="1281760" y="293523"/>
                </a:lnTo>
                <a:lnTo>
                  <a:pt x="1274217" y="304496"/>
                </a:lnTo>
                <a:lnTo>
                  <a:pt x="1190549" y="304496"/>
                </a:lnTo>
                <a:lnTo>
                  <a:pt x="1190549" y="396393"/>
                </a:lnTo>
                <a:lnTo>
                  <a:pt x="1202207" y="396393"/>
                </a:lnTo>
                <a:lnTo>
                  <a:pt x="1255014" y="377876"/>
                </a:lnTo>
                <a:lnTo>
                  <a:pt x="1255014" y="605562"/>
                </a:lnTo>
                <a:cubicBezTo>
                  <a:pt x="1249299" y="606848"/>
                  <a:pt x="1241184" y="606505"/>
                  <a:pt x="1230668" y="604533"/>
                </a:cubicBezTo>
                <a:cubicBezTo>
                  <a:pt x="1220153" y="602561"/>
                  <a:pt x="1210666" y="597418"/>
                  <a:pt x="1202207" y="589103"/>
                </a:cubicBezTo>
                <a:lnTo>
                  <a:pt x="1202207" y="568529"/>
                </a:lnTo>
                <a:lnTo>
                  <a:pt x="1121969" y="568529"/>
                </a:lnTo>
                <a:lnTo>
                  <a:pt x="1121969" y="606248"/>
                </a:lnTo>
                <a:cubicBezTo>
                  <a:pt x="1113368" y="611934"/>
                  <a:pt x="1104509" y="615649"/>
                  <a:pt x="1095394" y="617392"/>
                </a:cubicBezTo>
                <a:cubicBezTo>
                  <a:pt x="1086279" y="619135"/>
                  <a:pt x="1077077" y="619764"/>
                  <a:pt x="1067791" y="619278"/>
                </a:cubicBezTo>
                <a:lnTo>
                  <a:pt x="1067791" y="376505"/>
                </a:lnTo>
                <a:cubicBezTo>
                  <a:pt x="1078949" y="377933"/>
                  <a:pt x="1088693" y="380391"/>
                  <a:pt x="1097023" y="383877"/>
                </a:cubicBezTo>
                <a:cubicBezTo>
                  <a:pt x="1105353" y="387363"/>
                  <a:pt x="1113211" y="391535"/>
                  <a:pt x="1120597" y="396393"/>
                </a:cubicBezTo>
                <a:lnTo>
                  <a:pt x="1135685" y="396393"/>
                </a:lnTo>
                <a:lnTo>
                  <a:pt x="1135685" y="304496"/>
                </a:lnTo>
                <a:lnTo>
                  <a:pt x="1047903" y="304496"/>
                </a:lnTo>
                <a:lnTo>
                  <a:pt x="1043102" y="293523"/>
                </a:lnTo>
                <a:lnTo>
                  <a:pt x="1135685" y="293523"/>
                </a:lnTo>
                <a:lnTo>
                  <a:pt x="1135685" y="202997"/>
                </a:lnTo>
                <a:lnTo>
                  <a:pt x="1102767" y="202997"/>
                </a:lnTo>
                <a:close/>
                <a:moveTo>
                  <a:pt x="2385212" y="113157"/>
                </a:moveTo>
                <a:lnTo>
                  <a:pt x="2469566" y="157734"/>
                </a:lnTo>
                <a:cubicBezTo>
                  <a:pt x="2467565" y="165321"/>
                  <a:pt x="2464365" y="170722"/>
                  <a:pt x="2459965" y="173936"/>
                </a:cubicBezTo>
                <a:cubicBezTo>
                  <a:pt x="2455564" y="177151"/>
                  <a:pt x="2449621" y="177923"/>
                  <a:pt x="2442134" y="176251"/>
                </a:cubicBezTo>
                <a:cubicBezTo>
                  <a:pt x="2434933" y="198225"/>
                  <a:pt x="2427046" y="219599"/>
                  <a:pt x="2418474" y="240373"/>
                </a:cubicBezTo>
                <a:cubicBezTo>
                  <a:pt x="2409901" y="261147"/>
                  <a:pt x="2400643" y="281150"/>
                  <a:pt x="2390699" y="300381"/>
                </a:cubicBezTo>
                <a:cubicBezTo>
                  <a:pt x="2415545" y="325098"/>
                  <a:pt x="2435290" y="347844"/>
                  <a:pt x="2449935" y="368618"/>
                </a:cubicBezTo>
                <a:cubicBezTo>
                  <a:pt x="2464579" y="389392"/>
                  <a:pt x="2473181" y="405965"/>
                  <a:pt x="2475738" y="418338"/>
                </a:cubicBezTo>
                <a:cubicBezTo>
                  <a:pt x="2479295" y="441941"/>
                  <a:pt x="2477153" y="462287"/>
                  <a:pt x="2469309" y="479375"/>
                </a:cubicBezTo>
                <a:cubicBezTo>
                  <a:pt x="2461465" y="496462"/>
                  <a:pt x="2451263" y="510636"/>
                  <a:pt x="2438705" y="521894"/>
                </a:cubicBezTo>
                <a:cubicBezTo>
                  <a:pt x="2429961" y="501292"/>
                  <a:pt x="2418302" y="477174"/>
                  <a:pt x="2403729" y="449542"/>
                </a:cubicBezTo>
                <a:cubicBezTo>
                  <a:pt x="2389156" y="421910"/>
                  <a:pt x="2372697" y="392992"/>
                  <a:pt x="2354351" y="362789"/>
                </a:cubicBezTo>
                <a:cubicBezTo>
                  <a:pt x="2331049" y="397793"/>
                  <a:pt x="2304788" y="429797"/>
                  <a:pt x="2275570" y="458801"/>
                </a:cubicBezTo>
                <a:cubicBezTo>
                  <a:pt x="2246352" y="487804"/>
                  <a:pt x="2214091" y="513636"/>
                  <a:pt x="2178787" y="536296"/>
                </a:cubicBezTo>
                <a:cubicBezTo>
                  <a:pt x="2205261" y="500949"/>
                  <a:pt x="2230150" y="463973"/>
                  <a:pt x="2253453" y="425368"/>
                </a:cubicBezTo>
                <a:cubicBezTo>
                  <a:pt x="2276756" y="386763"/>
                  <a:pt x="2298045" y="346701"/>
                  <a:pt x="2317318" y="305181"/>
                </a:cubicBezTo>
                <a:cubicBezTo>
                  <a:pt x="2298273" y="276735"/>
                  <a:pt x="2279099" y="250474"/>
                  <a:pt x="2259797" y="226400"/>
                </a:cubicBezTo>
                <a:cubicBezTo>
                  <a:pt x="2240495" y="202326"/>
                  <a:pt x="2222178" y="182409"/>
                  <a:pt x="2204847" y="166650"/>
                </a:cubicBezTo>
                <a:cubicBezTo>
                  <a:pt x="2229907" y="179437"/>
                  <a:pt x="2253682" y="193296"/>
                  <a:pt x="2276170" y="208226"/>
                </a:cubicBezTo>
                <a:cubicBezTo>
                  <a:pt x="2298659" y="223157"/>
                  <a:pt x="2319690" y="238559"/>
                  <a:pt x="2339264" y="254432"/>
                </a:cubicBezTo>
                <a:cubicBezTo>
                  <a:pt x="2348208" y="231786"/>
                  <a:pt x="2356551" y="208669"/>
                  <a:pt x="2364295" y="185081"/>
                </a:cubicBezTo>
                <a:cubicBezTo>
                  <a:pt x="2372039" y="161492"/>
                  <a:pt x="2379011" y="137517"/>
                  <a:pt x="2385212" y="113157"/>
                </a:cubicBezTo>
                <a:close/>
                <a:moveTo>
                  <a:pt x="2106092" y="51435"/>
                </a:moveTo>
                <a:cubicBezTo>
                  <a:pt x="2117893" y="52121"/>
                  <a:pt x="2129438" y="54521"/>
                  <a:pt x="2140725" y="58636"/>
                </a:cubicBezTo>
                <a:cubicBezTo>
                  <a:pt x="2152012" y="62751"/>
                  <a:pt x="2162185" y="68580"/>
                  <a:pt x="2171243" y="76124"/>
                </a:cubicBezTo>
                <a:lnTo>
                  <a:pt x="2534031" y="76124"/>
                </a:lnTo>
                <a:lnTo>
                  <a:pt x="2527859" y="87097"/>
                </a:lnTo>
                <a:lnTo>
                  <a:pt x="2171243" y="87097"/>
                </a:lnTo>
                <a:lnTo>
                  <a:pt x="2171243" y="563728"/>
                </a:lnTo>
                <a:lnTo>
                  <a:pt x="2546375" y="563728"/>
                </a:lnTo>
                <a:lnTo>
                  <a:pt x="2539517" y="574015"/>
                </a:lnTo>
                <a:lnTo>
                  <a:pt x="2171243" y="574015"/>
                </a:lnTo>
                <a:lnTo>
                  <a:pt x="2171243" y="593903"/>
                </a:lnTo>
                <a:cubicBezTo>
                  <a:pt x="2162356" y="599732"/>
                  <a:pt x="2152012" y="604019"/>
                  <a:pt x="2140211" y="606762"/>
                </a:cubicBezTo>
                <a:cubicBezTo>
                  <a:pt x="2128409" y="609505"/>
                  <a:pt x="2117036" y="610705"/>
                  <a:pt x="2106092" y="610362"/>
                </a:cubicBezTo>
                <a:close/>
                <a:moveTo>
                  <a:pt x="1577340" y="19203"/>
                </a:moveTo>
                <a:cubicBezTo>
                  <a:pt x="1605258" y="23732"/>
                  <a:pt x="1629661" y="33190"/>
                  <a:pt x="1650549" y="47578"/>
                </a:cubicBezTo>
                <a:cubicBezTo>
                  <a:pt x="1671437" y="61965"/>
                  <a:pt x="1683839" y="80853"/>
                  <a:pt x="1687754" y="104242"/>
                </a:cubicBezTo>
                <a:cubicBezTo>
                  <a:pt x="1689225" y="125673"/>
                  <a:pt x="1684225" y="142304"/>
                  <a:pt x="1672752" y="154134"/>
                </a:cubicBezTo>
                <a:cubicBezTo>
                  <a:pt x="1661279" y="165964"/>
                  <a:pt x="1648906" y="174022"/>
                  <a:pt x="1635633" y="178308"/>
                </a:cubicBezTo>
                <a:cubicBezTo>
                  <a:pt x="1628361" y="154620"/>
                  <a:pt x="1619760" y="127931"/>
                  <a:pt x="1609830" y="98241"/>
                </a:cubicBezTo>
                <a:cubicBezTo>
                  <a:pt x="1599900" y="68552"/>
                  <a:pt x="1589070" y="42206"/>
                  <a:pt x="1577340" y="19203"/>
                </a:cubicBezTo>
                <a:close/>
                <a:moveTo>
                  <a:pt x="732434" y="15088"/>
                </a:moveTo>
                <a:lnTo>
                  <a:pt x="816788" y="34290"/>
                </a:lnTo>
                <a:cubicBezTo>
                  <a:pt x="817031" y="43777"/>
                  <a:pt x="815173" y="50692"/>
                  <a:pt x="811216" y="55036"/>
                </a:cubicBezTo>
                <a:cubicBezTo>
                  <a:pt x="807258" y="59379"/>
                  <a:pt x="801800" y="61837"/>
                  <a:pt x="794842" y="62408"/>
                </a:cubicBezTo>
                <a:lnTo>
                  <a:pt x="794842" y="279807"/>
                </a:lnTo>
                <a:lnTo>
                  <a:pt x="883310" y="279807"/>
                </a:lnTo>
                <a:lnTo>
                  <a:pt x="883310" y="91898"/>
                </a:lnTo>
                <a:lnTo>
                  <a:pt x="964921" y="107671"/>
                </a:lnTo>
                <a:cubicBezTo>
                  <a:pt x="963935" y="115386"/>
                  <a:pt x="961792" y="121215"/>
                  <a:pt x="958491" y="125159"/>
                </a:cubicBezTo>
                <a:cubicBezTo>
                  <a:pt x="955191" y="129102"/>
                  <a:pt x="950476" y="132188"/>
                  <a:pt x="944347" y="134417"/>
                </a:cubicBezTo>
                <a:lnTo>
                  <a:pt x="944347" y="327813"/>
                </a:lnTo>
                <a:cubicBezTo>
                  <a:pt x="937689" y="328127"/>
                  <a:pt x="928545" y="327670"/>
                  <a:pt x="916915" y="326441"/>
                </a:cubicBezTo>
                <a:cubicBezTo>
                  <a:pt x="905285" y="325212"/>
                  <a:pt x="894083" y="321326"/>
                  <a:pt x="883310" y="314783"/>
                </a:cubicBezTo>
                <a:lnTo>
                  <a:pt x="883310" y="291465"/>
                </a:lnTo>
                <a:lnTo>
                  <a:pt x="794842" y="291465"/>
                </a:lnTo>
                <a:lnTo>
                  <a:pt x="795528" y="558927"/>
                </a:lnTo>
                <a:lnTo>
                  <a:pt x="899084" y="558927"/>
                </a:lnTo>
                <a:lnTo>
                  <a:pt x="899084" y="362789"/>
                </a:lnTo>
                <a:lnTo>
                  <a:pt x="982751" y="381305"/>
                </a:lnTo>
                <a:cubicBezTo>
                  <a:pt x="981080" y="388720"/>
                  <a:pt x="978594" y="394292"/>
                  <a:pt x="975293" y="398022"/>
                </a:cubicBezTo>
                <a:cubicBezTo>
                  <a:pt x="971993" y="401751"/>
                  <a:pt x="967621" y="404408"/>
                  <a:pt x="962177" y="405994"/>
                </a:cubicBezTo>
                <a:lnTo>
                  <a:pt x="962177" y="628193"/>
                </a:lnTo>
                <a:cubicBezTo>
                  <a:pt x="955434" y="629422"/>
                  <a:pt x="945947" y="629193"/>
                  <a:pt x="933717" y="627507"/>
                </a:cubicBezTo>
                <a:cubicBezTo>
                  <a:pt x="921487" y="625821"/>
                  <a:pt x="909942" y="621478"/>
                  <a:pt x="899084" y="614477"/>
                </a:cubicBezTo>
                <a:lnTo>
                  <a:pt x="899084" y="570586"/>
                </a:lnTo>
                <a:lnTo>
                  <a:pt x="630936" y="570586"/>
                </a:lnTo>
                <a:lnTo>
                  <a:pt x="630936" y="593903"/>
                </a:lnTo>
                <a:cubicBezTo>
                  <a:pt x="621835" y="603919"/>
                  <a:pt x="611405" y="610291"/>
                  <a:pt x="599646" y="613020"/>
                </a:cubicBezTo>
                <a:cubicBezTo>
                  <a:pt x="587888" y="615749"/>
                  <a:pt x="577972" y="616463"/>
                  <a:pt x="569900" y="615163"/>
                </a:cubicBezTo>
                <a:lnTo>
                  <a:pt x="569900" y="360731"/>
                </a:lnTo>
                <a:lnTo>
                  <a:pt x="651510" y="379248"/>
                </a:lnTo>
                <a:cubicBezTo>
                  <a:pt x="650110" y="386006"/>
                  <a:pt x="647595" y="391349"/>
                  <a:pt x="643966" y="395278"/>
                </a:cubicBezTo>
                <a:cubicBezTo>
                  <a:pt x="640337" y="399207"/>
                  <a:pt x="635765" y="402322"/>
                  <a:pt x="630250" y="404622"/>
                </a:cubicBezTo>
                <a:lnTo>
                  <a:pt x="630936" y="558927"/>
                </a:lnTo>
                <a:lnTo>
                  <a:pt x="732434" y="558927"/>
                </a:lnTo>
                <a:lnTo>
                  <a:pt x="732434" y="291465"/>
                </a:lnTo>
                <a:lnTo>
                  <a:pt x="646709" y="291465"/>
                </a:lnTo>
                <a:lnTo>
                  <a:pt x="646709" y="305181"/>
                </a:lnTo>
                <a:cubicBezTo>
                  <a:pt x="637465" y="315197"/>
                  <a:pt x="627321" y="321569"/>
                  <a:pt x="616277" y="324298"/>
                </a:cubicBezTo>
                <a:cubicBezTo>
                  <a:pt x="605233" y="327027"/>
                  <a:pt x="595260" y="327741"/>
                  <a:pt x="586359" y="326441"/>
                </a:cubicBezTo>
                <a:lnTo>
                  <a:pt x="586359" y="89840"/>
                </a:lnTo>
                <a:lnTo>
                  <a:pt x="667283" y="107671"/>
                </a:lnTo>
                <a:cubicBezTo>
                  <a:pt x="665955" y="114729"/>
                  <a:pt x="663640" y="120158"/>
                  <a:pt x="660340" y="123959"/>
                </a:cubicBezTo>
                <a:cubicBezTo>
                  <a:pt x="657039" y="127759"/>
                  <a:pt x="652496" y="130788"/>
                  <a:pt x="646709" y="133046"/>
                </a:cubicBezTo>
                <a:lnTo>
                  <a:pt x="646709" y="279807"/>
                </a:lnTo>
                <a:lnTo>
                  <a:pt x="732434" y="279807"/>
                </a:lnTo>
                <a:close/>
                <a:moveTo>
                  <a:pt x="210541" y="14402"/>
                </a:moveTo>
                <a:lnTo>
                  <a:pt x="301066" y="31547"/>
                </a:lnTo>
                <a:cubicBezTo>
                  <a:pt x="300238" y="36533"/>
                  <a:pt x="297780" y="41820"/>
                  <a:pt x="293694" y="47406"/>
                </a:cubicBezTo>
                <a:cubicBezTo>
                  <a:pt x="289608" y="52993"/>
                  <a:pt x="284750" y="57765"/>
                  <a:pt x="279121" y="61722"/>
                </a:cubicBezTo>
                <a:lnTo>
                  <a:pt x="279121" y="124816"/>
                </a:lnTo>
                <a:lnTo>
                  <a:pt x="444398" y="124816"/>
                </a:lnTo>
                <a:lnTo>
                  <a:pt x="438226" y="136475"/>
                </a:lnTo>
                <a:lnTo>
                  <a:pt x="279121" y="136475"/>
                </a:lnTo>
                <a:lnTo>
                  <a:pt x="279806" y="251689"/>
                </a:lnTo>
                <a:lnTo>
                  <a:pt x="480060" y="251689"/>
                </a:lnTo>
                <a:lnTo>
                  <a:pt x="474574" y="263348"/>
                </a:lnTo>
                <a:lnTo>
                  <a:pt x="18517" y="263348"/>
                </a:lnTo>
                <a:lnTo>
                  <a:pt x="13030" y="251689"/>
                </a:lnTo>
                <a:lnTo>
                  <a:pt x="210541" y="251689"/>
                </a:lnTo>
                <a:lnTo>
                  <a:pt x="210541" y="136475"/>
                </a:lnTo>
                <a:lnTo>
                  <a:pt x="49378" y="136475"/>
                </a:lnTo>
                <a:lnTo>
                  <a:pt x="45263" y="124816"/>
                </a:lnTo>
                <a:lnTo>
                  <a:pt x="210541" y="124816"/>
                </a:lnTo>
                <a:close/>
                <a:moveTo>
                  <a:pt x="1438123" y="13031"/>
                </a:moveTo>
                <a:lnTo>
                  <a:pt x="1511503" y="86411"/>
                </a:lnTo>
                <a:cubicBezTo>
                  <a:pt x="1508789" y="91169"/>
                  <a:pt x="1505302" y="94341"/>
                  <a:pt x="1501045" y="95927"/>
                </a:cubicBezTo>
                <a:cubicBezTo>
                  <a:pt x="1496787" y="97513"/>
                  <a:pt x="1491587" y="97770"/>
                  <a:pt x="1485443" y="96698"/>
                </a:cubicBezTo>
                <a:lnTo>
                  <a:pt x="1399718" y="165278"/>
                </a:lnTo>
                <a:cubicBezTo>
                  <a:pt x="1405219" y="170479"/>
                  <a:pt x="1409648" y="175851"/>
                  <a:pt x="1413005" y="181394"/>
                </a:cubicBezTo>
                <a:cubicBezTo>
                  <a:pt x="1416363" y="186938"/>
                  <a:pt x="1418563" y="192310"/>
                  <a:pt x="1419606" y="197511"/>
                </a:cubicBezTo>
                <a:cubicBezTo>
                  <a:pt x="1422435" y="215784"/>
                  <a:pt x="1419177" y="230501"/>
                  <a:pt x="1409833" y="241659"/>
                </a:cubicBezTo>
                <a:cubicBezTo>
                  <a:pt x="1400489" y="252818"/>
                  <a:pt x="1390717" y="261876"/>
                  <a:pt x="1380515" y="268834"/>
                </a:cubicBezTo>
                <a:cubicBezTo>
                  <a:pt x="1377209" y="260029"/>
                  <a:pt x="1371173" y="246016"/>
                  <a:pt x="1362405" y="226797"/>
                </a:cubicBezTo>
                <a:cubicBezTo>
                  <a:pt x="1353638" y="207578"/>
                  <a:pt x="1344147" y="187977"/>
                  <a:pt x="1333932" y="167996"/>
                </a:cubicBezTo>
                <a:cubicBezTo>
                  <a:pt x="1323717" y="148015"/>
                  <a:pt x="1314785" y="132478"/>
                  <a:pt x="1307135" y="121387"/>
                </a:cubicBezTo>
                <a:cubicBezTo>
                  <a:pt x="1325609" y="126516"/>
                  <a:pt x="1341639" y="132031"/>
                  <a:pt x="1355227" y="137932"/>
                </a:cubicBezTo>
                <a:cubicBezTo>
                  <a:pt x="1368814" y="143833"/>
                  <a:pt x="1380215" y="150205"/>
                  <a:pt x="1389431" y="157049"/>
                </a:cubicBezTo>
                <a:lnTo>
                  <a:pt x="1418234" y="72009"/>
                </a:lnTo>
                <a:lnTo>
                  <a:pt x="1285875" y="72009"/>
                </a:lnTo>
                <a:lnTo>
                  <a:pt x="1281760" y="61722"/>
                </a:lnTo>
                <a:lnTo>
                  <a:pt x="1421663" y="61722"/>
                </a:lnTo>
                <a:close/>
                <a:moveTo>
                  <a:pt x="1122655" y="6173"/>
                </a:moveTo>
                <a:lnTo>
                  <a:pt x="1204265" y="34290"/>
                </a:lnTo>
                <a:cubicBezTo>
                  <a:pt x="1203293" y="40877"/>
                  <a:pt x="1200950" y="46220"/>
                  <a:pt x="1197235" y="50321"/>
                </a:cubicBezTo>
                <a:cubicBezTo>
                  <a:pt x="1193521" y="54421"/>
                  <a:pt x="1188091" y="56850"/>
                  <a:pt x="1180948" y="57608"/>
                </a:cubicBezTo>
                <a:cubicBezTo>
                  <a:pt x="1210566" y="66337"/>
                  <a:pt x="1233969" y="76996"/>
                  <a:pt x="1251156" y="89583"/>
                </a:cubicBezTo>
                <a:cubicBezTo>
                  <a:pt x="1268344" y="102170"/>
                  <a:pt x="1278546" y="115743"/>
                  <a:pt x="1281760" y="130302"/>
                </a:cubicBezTo>
                <a:cubicBezTo>
                  <a:pt x="1284732" y="146347"/>
                  <a:pt x="1282046" y="159177"/>
                  <a:pt x="1273702" y="168793"/>
                </a:cubicBezTo>
                <a:cubicBezTo>
                  <a:pt x="1265358" y="178408"/>
                  <a:pt x="1256157" y="185238"/>
                  <a:pt x="1246099" y="189281"/>
                </a:cubicBezTo>
                <a:cubicBezTo>
                  <a:pt x="1242251" y="181428"/>
                  <a:pt x="1236535" y="169626"/>
                  <a:pt x="1228954" y="153874"/>
                </a:cubicBezTo>
                <a:cubicBezTo>
                  <a:pt x="1221372" y="138121"/>
                  <a:pt x="1213066" y="121645"/>
                  <a:pt x="1204036" y="104445"/>
                </a:cubicBezTo>
                <a:cubicBezTo>
                  <a:pt x="1195007" y="87245"/>
                  <a:pt x="1186396" y="72547"/>
                  <a:pt x="1178205" y="60351"/>
                </a:cubicBezTo>
                <a:cubicBezTo>
                  <a:pt x="1159945" y="96741"/>
                  <a:pt x="1139028" y="130602"/>
                  <a:pt x="1115454" y="161935"/>
                </a:cubicBezTo>
                <a:cubicBezTo>
                  <a:pt x="1091879" y="193267"/>
                  <a:pt x="1066162" y="219756"/>
                  <a:pt x="1038301" y="241402"/>
                </a:cubicBezTo>
                <a:cubicBezTo>
                  <a:pt x="1047115" y="224248"/>
                  <a:pt x="1057301" y="202548"/>
                  <a:pt x="1068857" y="176302"/>
                </a:cubicBezTo>
                <a:cubicBezTo>
                  <a:pt x="1080414" y="150055"/>
                  <a:pt x="1091209" y="122056"/>
                  <a:pt x="1101243" y="92304"/>
                </a:cubicBezTo>
                <a:cubicBezTo>
                  <a:pt x="1111275" y="62552"/>
                  <a:pt x="1118413" y="33842"/>
                  <a:pt x="1122655" y="6173"/>
                </a:cubicBezTo>
                <a:close/>
                <a:moveTo>
                  <a:pt x="1929841" y="0"/>
                </a:moveTo>
                <a:lnTo>
                  <a:pt x="1997050" y="78182"/>
                </a:lnTo>
                <a:cubicBezTo>
                  <a:pt x="1984091" y="81611"/>
                  <a:pt x="1967832" y="84525"/>
                  <a:pt x="1948272" y="86925"/>
                </a:cubicBezTo>
                <a:cubicBezTo>
                  <a:pt x="1928713" y="89326"/>
                  <a:pt x="1907481" y="91212"/>
                  <a:pt x="1884579" y="92583"/>
                </a:cubicBezTo>
                <a:lnTo>
                  <a:pt x="1884579" y="194768"/>
                </a:lnTo>
                <a:lnTo>
                  <a:pt x="2032025" y="194768"/>
                </a:lnTo>
                <a:lnTo>
                  <a:pt x="2026539" y="204369"/>
                </a:lnTo>
                <a:lnTo>
                  <a:pt x="1884579" y="204369"/>
                </a:lnTo>
                <a:lnTo>
                  <a:pt x="1884579" y="305181"/>
                </a:lnTo>
                <a:lnTo>
                  <a:pt x="1915439" y="305181"/>
                </a:lnTo>
                <a:lnTo>
                  <a:pt x="1977161" y="283236"/>
                </a:lnTo>
                <a:lnTo>
                  <a:pt x="1977161" y="503378"/>
                </a:lnTo>
                <a:cubicBezTo>
                  <a:pt x="1966317" y="505378"/>
                  <a:pt x="1955430" y="505664"/>
                  <a:pt x="1944500" y="504235"/>
                </a:cubicBezTo>
                <a:cubicBezTo>
                  <a:pt x="1933570" y="502806"/>
                  <a:pt x="1923883" y="497948"/>
                  <a:pt x="1915439" y="489662"/>
                </a:cubicBezTo>
                <a:lnTo>
                  <a:pt x="1915439" y="456057"/>
                </a:lnTo>
                <a:lnTo>
                  <a:pt x="1793367" y="456057"/>
                </a:lnTo>
                <a:lnTo>
                  <a:pt x="1793367" y="491719"/>
                </a:lnTo>
                <a:cubicBezTo>
                  <a:pt x="1783580" y="499391"/>
                  <a:pt x="1773322" y="504106"/>
                  <a:pt x="1762592" y="505864"/>
                </a:cubicBezTo>
                <a:cubicBezTo>
                  <a:pt x="1751862" y="507621"/>
                  <a:pt x="1741775" y="507707"/>
                  <a:pt x="1732331" y="506121"/>
                </a:cubicBezTo>
                <a:lnTo>
                  <a:pt x="1732331" y="285293"/>
                </a:lnTo>
                <a:cubicBezTo>
                  <a:pt x="1744647" y="286465"/>
                  <a:pt x="1755848" y="288922"/>
                  <a:pt x="1765935" y="292666"/>
                </a:cubicBezTo>
                <a:cubicBezTo>
                  <a:pt x="1776022" y="296409"/>
                  <a:pt x="1785166" y="300581"/>
                  <a:pt x="1793367" y="305181"/>
                </a:cubicBezTo>
                <a:lnTo>
                  <a:pt x="1820799" y="305181"/>
                </a:lnTo>
                <a:lnTo>
                  <a:pt x="1820799" y="204369"/>
                </a:lnTo>
                <a:lnTo>
                  <a:pt x="1693926" y="204369"/>
                </a:lnTo>
                <a:lnTo>
                  <a:pt x="1689125" y="194768"/>
                </a:lnTo>
                <a:lnTo>
                  <a:pt x="1820799" y="194768"/>
                </a:lnTo>
                <a:lnTo>
                  <a:pt x="1820799" y="96012"/>
                </a:lnTo>
                <a:cubicBezTo>
                  <a:pt x="1799739" y="96655"/>
                  <a:pt x="1779451" y="96912"/>
                  <a:pt x="1759934" y="96784"/>
                </a:cubicBezTo>
                <a:cubicBezTo>
                  <a:pt x="1740418" y="96655"/>
                  <a:pt x="1722529" y="96398"/>
                  <a:pt x="1706271" y="96012"/>
                </a:cubicBezTo>
                <a:cubicBezTo>
                  <a:pt x="1726658" y="90445"/>
                  <a:pt x="1750957" y="82148"/>
                  <a:pt x="1779169" y="71120"/>
                </a:cubicBezTo>
                <a:cubicBezTo>
                  <a:pt x="1807379" y="60092"/>
                  <a:pt x="1835133" y="48188"/>
                  <a:pt x="1862429" y="35408"/>
                </a:cubicBezTo>
                <a:cubicBezTo>
                  <a:pt x="1889726" y="22627"/>
                  <a:pt x="1912197" y="10825"/>
                  <a:pt x="192984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7F132EEB-D503-466F-81CD-83786D7CD95A}"/>
              </a:ext>
            </a:extLst>
          </p:cNvPr>
          <p:cNvSpPr txBox="1"/>
          <p:nvPr/>
        </p:nvSpPr>
        <p:spPr>
          <a:xfrm>
            <a:off x="8185704" y="5137736"/>
            <a:ext cx="813044" cy="237629"/>
          </a:xfrm>
          <a:custGeom>
            <a:avLst/>
            <a:gdLst/>
            <a:ahLst/>
            <a:cxnLst/>
            <a:rect l="l" t="t" r="r" b="b"/>
            <a:pathLst>
              <a:path w="813044" h="237629">
                <a:moveTo>
                  <a:pt x="738464" y="134759"/>
                </a:moveTo>
                <a:lnTo>
                  <a:pt x="738464" y="169478"/>
                </a:lnTo>
                <a:lnTo>
                  <a:pt x="769325" y="169478"/>
                </a:lnTo>
                <a:lnTo>
                  <a:pt x="769325" y="134759"/>
                </a:lnTo>
                <a:close/>
                <a:moveTo>
                  <a:pt x="684457" y="134759"/>
                </a:moveTo>
                <a:lnTo>
                  <a:pt x="684457" y="169478"/>
                </a:lnTo>
                <a:lnTo>
                  <a:pt x="715061" y="169478"/>
                </a:lnTo>
                <a:lnTo>
                  <a:pt x="715061" y="134759"/>
                </a:lnTo>
                <a:close/>
                <a:moveTo>
                  <a:pt x="547964" y="134759"/>
                </a:moveTo>
                <a:lnTo>
                  <a:pt x="547964" y="169478"/>
                </a:lnTo>
                <a:lnTo>
                  <a:pt x="578825" y="169478"/>
                </a:lnTo>
                <a:lnTo>
                  <a:pt x="578825" y="134759"/>
                </a:lnTo>
                <a:close/>
                <a:moveTo>
                  <a:pt x="493957" y="134759"/>
                </a:moveTo>
                <a:lnTo>
                  <a:pt x="493957" y="169478"/>
                </a:lnTo>
                <a:lnTo>
                  <a:pt x="524561" y="169478"/>
                </a:lnTo>
                <a:lnTo>
                  <a:pt x="524561" y="134759"/>
                </a:lnTo>
                <a:close/>
                <a:moveTo>
                  <a:pt x="0" y="118557"/>
                </a:moveTo>
                <a:lnTo>
                  <a:pt x="190500" y="118557"/>
                </a:lnTo>
                <a:lnTo>
                  <a:pt x="192881" y="118557"/>
                </a:lnTo>
                <a:lnTo>
                  <a:pt x="383381" y="118557"/>
                </a:lnTo>
                <a:lnTo>
                  <a:pt x="383381" y="124730"/>
                </a:lnTo>
                <a:lnTo>
                  <a:pt x="192881" y="124730"/>
                </a:lnTo>
                <a:lnTo>
                  <a:pt x="190500" y="124730"/>
                </a:lnTo>
                <a:lnTo>
                  <a:pt x="0" y="124730"/>
                </a:lnTo>
                <a:close/>
                <a:moveTo>
                  <a:pt x="715061" y="105956"/>
                </a:moveTo>
                <a:lnTo>
                  <a:pt x="745665" y="112385"/>
                </a:lnTo>
                <a:cubicBezTo>
                  <a:pt x="745284" y="114662"/>
                  <a:pt x="744502" y="116473"/>
                  <a:pt x="743318" y="117818"/>
                </a:cubicBezTo>
                <a:cubicBezTo>
                  <a:pt x="742134" y="119163"/>
                  <a:pt x="740516" y="120267"/>
                  <a:pt x="738464" y="121129"/>
                </a:cubicBezTo>
                <a:lnTo>
                  <a:pt x="738464" y="130645"/>
                </a:lnTo>
                <a:lnTo>
                  <a:pt x="770096" y="130645"/>
                </a:lnTo>
                <a:lnTo>
                  <a:pt x="791699" y="122929"/>
                </a:lnTo>
                <a:lnTo>
                  <a:pt x="791699" y="184909"/>
                </a:lnTo>
                <a:cubicBezTo>
                  <a:pt x="789352" y="185498"/>
                  <a:pt x="786073" y="185476"/>
                  <a:pt x="781862" y="184844"/>
                </a:cubicBezTo>
                <a:cubicBezTo>
                  <a:pt x="777651" y="184212"/>
                  <a:pt x="773472" y="182519"/>
                  <a:pt x="769325" y="179765"/>
                </a:cubicBezTo>
                <a:lnTo>
                  <a:pt x="769325" y="173336"/>
                </a:lnTo>
                <a:lnTo>
                  <a:pt x="738464" y="173336"/>
                </a:lnTo>
                <a:lnTo>
                  <a:pt x="738464" y="199310"/>
                </a:lnTo>
                <a:lnTo>
                  <a:pt x="773954" y="198539"/>
                </a:lnTo>
                <a:cubicBezTo>
                  <a:pt x="771505" y="195303"/>
                  <a:pt x="769009" y="192195"/>
                  <a:pt x="766464" y="189216"/>
                </a:cubicBezTo>
                <a:cubicBezTo>
                  <a:pt x="763919" y="186237"/>
                  <a:pt x="761358" y="183515"/>
                  <a:pt x="758781" y="181051"/>
                </a:cubicBezTo>
                <a:cubicBezTo>
                  <a:pt x="774506" y="183773"/>
                  <a:pt x="786775" y="187459"/>
                  <a:pt x="795589" y="192109"/>
                </a:cubicBezTo>
                <a:cubicBezTo>
                  <a:pt x="804402" y="196760"/>
                  <a:pt x="809535" y="202246"/>
                  <a:pt x="810987" y="208569"/>
                </a:cubicBezTo>
                <a:cubicBezTo>
                  <a:pt x="812498" y="215946"/>
                  <a:pt x="811791" y="221829"/>
                  <a:pt x="808865" y="226217"/>
                </a:cubicBezTo>
                <a:cubicBezTo>
                  <a:pt x="805940" y="230605"/>
                  <a:pt x="801761" y="233209"/>
                  <a:pt x="796328" y="234029"/>
                </a:cubicBezTo>
                <a:cubicBezTo>
                  <a:pt x="794501" y="230343"/>
                  <a:pt x="792047" y="225885"/>
                  <a:pt x="788966" y="220656"/>
                </a:cubicBezTo>
                <a:cubicBezTo>
                  <a:pt x="785886" y="215427"/>
                  <a:pt x="782339" y="209940"/>
                  <a:pt x="778326" y="204197"/>
                </a:cubicBezTo>
                <a:cubicBezTo>
                  <a:pt x="769786" y="206479"/>
                  <a:pt x="759895" y="208874"/>
                  <a:pt x="748654" y="211381"/>
                </a:cubicBezTo>
                <a:cubicBezTo>
                  <a:pt x="737414" y="213889"/>
                  <a:pt x="725916" y="216316"/>
                  <a:pt x="714161" y="218663"/>
                </a:cubicBezTo>
                <a:cubicBezTo>
                  <a:pt x="702406" y="221009"/>
                  <a:pt x="691486" y="223083"/>
                  <a:pt x="681403" y="224883"/>
                </a:cubicBezTo>
                <a:cubicBezTo>
                  <a:pt x="671320" y="226683"/>
                  <a:pt x="663165" y="228017"/>
                  <a:pt x="656939" y="228885"/>
                </a:cubicBezTo>
                <a:cubicBezTo>
                  <a:pt x="657036" y="230841"/>
                  <a:pt x="656650" y="232588"/>
                  <a:pt x="655782" y="234125"/>
                </a:cubicBezTo>
                <a:cubicBezTo>
                  <a:pt x="654914" y="235663"/>
                  <a:pt x="653757" y="236831"/>
                  <a:pt x="652310" y="237629"/>
                </a:cubicBezTo>
                <a:lnTo>
                  <a:pt x="644338" y="198024"/>
                </a:lnTo>
                <a:cubicBezTo>
                  <a:pt x="647297" y="198283"/>
                  <a:pt x="652323" y="198509"/>
                  <a:pt x="659416" y="198701"/>
                </a:cubicBezTo>
                <a:cubicBezTo>
                  <a:pt x="666509" y="198893"/>
                  <a:pt x="674888" y="199042"/>
                  <a:pt x="684552" y="199148"/>
                </a:cubicBezTo>
                <a:cubicBezTo>
                  <a:pt x="694217" y="199255"/>
                  <a:pt x="704386" y="199309"/>
                  <a:pt x="715061" y="199310"/>
                </a:cubicBezTo>
                <a:lnTo>
                  <a:pt x="715061" y="173336"/>
                </a:lnTo>
                <a:lnTo>
                  <a:pt x="684457" y="173336"/>
                </a:lnTo>
                <a:lnTo>
                  <a:pt x="684457" y="183623"/>
                </a:lnTo>
                <a:cubicBezTo>
                  <a:pt x="681591" y="185535"/>
                  <a:pt x="678001" y="186918"/>
                  <a:pt x="673688" y="187770"/>
                </a:cubicBezTo>
                <a:cubicBezTo>
                  <a:pt x="669375" y="188621"/>
                  <a:pt x="665335" y="189039"/>
                  <a:pt x="661568" y="189023"/>
                </a:cubicBezTo>
                <a:lnTo>
                  <a:pt x="661568" y="122929"/>
                </a:lnTo>
                <a:cubicBezTo>
                  <a:pt x="665624" y="123331"/>
                  <a:pt x="669664" y="124199"/>
                  <a:pt x="673688" y="125533"/>
                </a:cubicBezTo>
                <a:cubicBezTo>
                  <a:pt x="677712" y="126867"/>
                  <a:pt x="681301" y="128571"/>
                  <a:pt x="684457" y="130645"/>
                </a:cubicBezTo>
                <a:lnTo>
                  <a:pt x="715061" y="130645"/>
                </a:lnTo>
                <a:close/>
                <a:moveTo>
                  <a:pt x="524561" y="105956"/>
                </a:moveTo>
                <a:lnTo>
                  <a:pt x="555165" y="112385"/>
                </a:lnTo>
                <a:cubicBezTo>
                  <a:pt x="554784" y="114662"/>
                  <a:pt x="554002" y="116473"/>
                  <a:pt x="552818" y="117818"/>
                </a:cubicBezTo>
                <a:cubicBezTo>
                  <a:pt x="551634" y="119163"/>
                  <a:pt x="550016" y="120267"/>
                  <a:pt x="547964" y="121129"/>
                </a:cubicBezTo>
                <a:lnTo>
                  <a:pt x="547964" y="130645"/>
                </a:lnTo>
                <a:lnTo>
                  <a:pt x="579596" y="130645"/>
                </a:lnTo>
                <a:lnTo>
                  <a:pt x="601199" y="122929"/>
                </a:lnTo>
                <a:lnTo>
                  <a:pt x="601199" y="184909"/>
                </a:lnTo>
                <a:cubicBezTo>
                  <a:pt x="598852" y="185498"/>
                  <a:pt x="595573" y="185476"/>
                  <a:pt x="591362" y="184844"/>
                </a:cubicBezTo>
                <a:cubicBezTo>
                  <a:pt x="587151" y="184212"/>
                  <a:pt x="582972" y="182519"/>
                  <a:pt x="578825" y="179765"/>
                </a:cubicBezTo>
                <a:lnTo>
                  <a:pt x="578825" y="173336"/>
                </a:lnTo>
                <a:lnTo>
                  <a:pt x="547964" y="173336"/>
                </a:lnTo>
                <a:lnTo>
                  <a:pt x="547964" y="199310"/>
                </a:lnTo>
                <a:lnTo>
                  <a:pt x="583454" y="198539"/>
                </a:lnTo>
                <a:cubicBezTo>
                  <a:pt x="581005" y="195303"/>
                  <a:pt x="578509" y="192195"/>
                  <a:pt x="575964" y="189216"/>
                </a:cubicBezTo>
                <a:cubicBezTo>
                  <a:pt x="573419" y="186237"/>
                  <a:pt x="570858" y="183515"/>
                  <a:pt x="568281" y="181051"/>
                </a:cubicBezTo>
                <a:cubicBezTo>
                  <a:pt x="584006" y="183773"/>
                  <a:pt x="596275" y="187459"/>
                  <a:pt x="605089" y="192109"/>
                </a:cubicBezTo>
                <a:cubicBezTo>
                  <a:pt x="613902" y="196760"/>
                  <a:pt x="619035" y="202246"/>
                  <a:pt x="620487" y="208569"/>
                </a:cubicBezTo>
                <a:cubicBezTo>
                  <a:pt x="621998" y="215946"/>
                  <a:pt x="621291" y="221829"/>
                  <a:pt x="618365" y="226217"/>
                </a:cubicBezTo>
                <a:cubicBezTo>
                  <a:pt x="615440" y="230605"/>
                  <a:pt x="611261" y="233209"/>
                  <a:pt x="605828" y="234029"/>
                </a:cubicBezTo>
                <a:cubicBezTo>
                  <a:pt x="604001" y="230343"/>
                  <a:pt x="601547" y="225885"/>
                  <a:pt x="598466" y="220656"/>
                </a:cubicBezTo>
                <a:cubicBezTo>
                  <a:pt x="595386" y="215427"/>
                  <a:pt x="591839" y="209940"/>
                  <a:pt x="587826" y="204197"/>
                </a:cubicBezTo>
                <a:cubicBezTo>
                  <a:pt x="579286" y="206479"/>
                  <a:pt x="569395" y="208874"/>
                  <a:pt x="558154" y="211381"/>
                </a:cubicBezTo>
                <a:cubicBezTo>
                  <a:pt x="546914" y="213889"/>
                  <a:pt x="535416" y="216316"/>
                  <a:pt x="523661" y="218663"/>
                </a:cubicBezTo>
                <a:cubicBezTo>
                  <a:pt x="511906" y="221009"/>
                  <a:pt x="500986" y="223083"/>
                  <a:pt x="490903" y="224883"/>
                </a:cubicBezTo>
                <a:cubicBezTo>
                  <a:pt x="480820" y="226683"/>
                  <a:pt x="472665" y="228017"/>
                  <a:pt x="466439" y="228885"/>
                </a:cubicBezTo>
                <a:cubicBezTo>
                  <a:pt x="466536" y="230841"/>
                  <a:pt x="466150" y="232588"/>
                  <a:pt x="465282" y="234125"/>
                </a:cubicBezTo>
                <a:cubicBezTo>
                  <a:pt x="464414" y="235663"/>
                  <a:pt x="463257" y="236831"/>
                  <a:pt x="461810" y="237629"/>
                </a:cubicBezTo>
                <a:lnTo>
                  <a:pt x="453838" y="198024"/>
                </a:lnTo>
                <a:cubicBezTo>
                  <a:pt x="456797" y="198283"/>
                  <a:pt x="461823" y="198509"/>
                  <a:pt x="468916" y="198701"/>
                </a:cubicBezTo>
                <a:cubicBezTo>
                  <a:pt x="476009" y="198893"/>
                  <a:pt x="484388" y="199042"/>
                  <a:pt x="494052" y="199148"/>
                </a:cubicBezTo>
                <a:cubicBezTo>
                  <a:pt x="503717" y="199255"/>
                  <a:pt x="513886" y="199309"/>
                  <a:pt x="524561" y="199310"/>
                </a:cubicBezTo>
                <a:lnTo>
                  <a:pt x="524561" y="173336"/>
                </a:lnTo>
                <a:lnTo>
                  <a:pt x="493957" y="173336"/>
                </a:lnTo>
                <a:lnTo>
                  <a:pt x="493957" y="183623"/>
                </a:lnTo>
                <a:cubicBezTo>
                  <a:pt x="491091" y="185535"/>
                  <a:pt x="487501" y="186918"/>
                  <a:pt x="483188" y="187770"/>
                </a:cubicBezTo>
                <a:cubicBezTo>
                  <a:pt x="478875" y="188621"/>
                  <a:pt x="474835" y="189039"/>
                  <a:pt x="471068" y="189023"/>
                </a:cubicBezTo>
                <a:lnTo>
                  <a:pt x="471068" y="122929"/>
                </a:lnTo>
                <a:cubicBezTo>
                  <a:pt x="475124" y="123331"/>
                  <a:pt x="479164" y="124199"/>
                  <a:pt x="483188" y="125533"/>
                </a:cubicBezTo>
                <a:cubicBezTo>
                  <a:pt x="487212" y="126867"/>
                  <a:pt x="490801" y="128571"/>
                  <a:pt x="493957" y="130645"/>
                </a:cubicBezTo>
                <a:lnTo>
                  <a:pt x="524561" y="130645"/>
                </a:lnTo>
                <a:close/>
                <a:moveTo>
                  <a:pt x="784755" y="0"/>
                </a:moveTo>
                <a:lnTo>
                  <a:pt x="811244" y="24946"/>
                </a:lnTo>
                <a:lnTo>
                  <a:pt x="774725" y="45005"/>
                </a:lnTo>
                <a:lnTo>
                  <a:pt x="779869" y="21602"/>
                </a:lnTo>
                <a:lnTo>
                  <a:pt x="740521" y="21602"/>
                </a:lnTo>
                <a:lnTo>
                  <a:pt x="740521" y="54778"/>
                </a:lnTo>
                <a:lnTo>
                  <a:pt x="792470" y="54778"/>
                </a:lnTo>
                <a:lnTo>
                  <a:pt x="790156" y="59150"/>
                </a:lnTo>
                <a:lnTo>
                  <a:pt x="740521" y="59150"/>
                </a:lnTo>
                <a:lnTo>
                  <a:pt x="740521" y="81267"/>
                </a:lnTo>
                <a:cubicBezTo>
                  <a:pt x="754344" y="82237"/>
                  <a:pt x="767782" y="82226"/>
                  <a:pt x="780833" y="81235"/>
                </a:cubicBezTo>
                <a:cubicBezTo>
                  <a:pt x="793885" y="80244"/>
                  <a:pt x="804622" y="79397"/>
                  <a:pt x="813044" y="78695"/>
                </a:cubicBezTo>
                <a:cubicBezTo>
                  <a:pt x="810216" y="83164"/>
                  <a:pt x="807772" y="87407"/>
                  <a:pt x="805715" y="91425"/>
                </a:cubicBezTo>
                <a:cubicBezTo>
                  <a:pt x="803658" y="95444"/>
                  <a:pt x="801986" y="100202"/>
                  <a:pt x="800700" y="105699"/>
                </a:cubicBezTo>
                <a:cubicBezTo>
                  <a:pt x="795715" y="105959"/>
                  <a:pt x="789168" y="106067"/>
                  <a:pt x="781060" y="106022"/>
                </a:cubicBezTo>
                <a:cubicBezTo>
                  <a:pt x="772951" y="105978"/>
                  <a:pt x="764384" y="105762"/>
                  <a:pt x="755361" y="105375"/>
                </a:cubicBezTo>
                <a:cubicBezTo>
                  <a:pt x="746338" y="104987"/>
                  <a:pt x="737962" y="104410"/>
                  <a:pt x="730234" y="103641"/>
                </a:cubicBezTo>
                <a:cubicBezTo>
                  <a:pt x="719288" y="102350"/>
                  <a:pt x="710319" y="98310"/>
                  <a:pt x="703327" y="91522"/>
                </a:cubicBezTo>
                <a:cubicBezTo>
                  <a:pt x="696335" y="84733"/>
                  <a:pt x="690645" y="75229"/>
                  <a:pt x="686257" y="63008"/>
                </a:cubicBezTo>
                <a:cubicBezTo>
                  <a:pt x="681751" y="76199"/>
                  <a:pt x="675525" y="87943"/>
                  <a:pt x="667580" y="98241"/>
                </a:cubicBezTo>
                <a:cubicBezTo>
                  <a:pt x="659634" y="108538"/>
                  <a:pt x="649229" y="117711"/>
                  <a:pt x="636365" y="125758"/>
                </a:cubicBezTo>
                <a:cubicBezTo>
                  <a:pt x="643373" y="115257"/>
                  <a:pt x="649803" y="102055"/>
                  <a:pt x="655653" y="86153"/>
                </a:cubicBezTo>
                <a:cubicBezTo>
                  <a:pt x="661504" y="70251"/>
                  <a:pt x="664847" y="52935"/>
                  <a:pt x="665683" y="34204"/>
                </a:cubicBezTo>
                <a:lnTo>
                  <a:pt x="697830" y="44491"/>
                </a:lnTo>
                <a:cubicBezTo>
                  <a:pt x="696957" y="47256"/>
                  <a:pt x="695874" y="49184"/>
                  <a:pt x="694583" y="50277"/>
                </a:cubicBezTo>
                <a:cubicBezTo>
                  <a:pt x="693292" y="51370"/>
                  <a:pt x="691631" y="52013"/>
                  <a:pt x="689600" y="52206"/>
                </a:cubicBezTo>
                <a:lnTo>
                  <a:pt x="687543" y="59407"/>
                </a:lnTo>
                <a:cubicBezTo>
                  <a:pt x="690935" y="63624"/>
                  <a:pt x="695082" y="67149"/>
                  <a:pt x="699984" y="69983"/>
                </a:cubicBezTo>
                <a:cubicBezTo>
                  <a:pt x="704886" y="72818"/>
                  <a:pt x="710255" y="75122"/>
                  <a:pt x="716090" y="76895"/>
                </a:cubicBezTo>
                <a:lnTo>
                  <a:pt x="716090" y="21602"/>
                </a:lnTo>
                <a:lnTo>
                  <a:pt x="643309" y="21602"/>
                </a:lnTo>
                <a:lnTo>
                  <a:pt x="641252" y="17745"/>
                </a:lnTo>
                <a:lnTo>
                  <a:pt x="780898" y="17745"/>
                </a:lnTo>
                <a:close/>
                <a:moveTo>
                  <a:pt x="594255" y="0"/>
                </a:moveTo>
                <a:lnTo>
                  <a:pt x="620744" y="24946"/>
                </a:lnTo>
                <a:lnTo>
                  <a:pt x="584225" y="45005"/>
                </a:lnTo>
                <a:lnTo>
                  <a:pt x="589369" y="21602"/>
                </a:lnTo>
                <a:lnTo>
                  <a:pt x="550021" y="21602"/>
                </a:lnTo>
                <a:lnTo>
                  <a:pt x="550021" y="54778"/>
                </a:lnTo>
                <a:lnTo>
                  <a:pt x="601970" y="54778"/>
                </a:lnTo>
                <a:lnTo>
                  <a:pt x="599656" y="59150"/>
                </a:lnTo>
                <a:lnTo>
                  <a:pt x="550021" y="59150"/>
                </a:lnTo>
                <a:lnTo>
                  <a:pt x="550021" y="81267"/>
                </a:lnTo>
                <a:cubicBezTo>
                  <a:pt x="563844" y="82237"/>
                  <a:pt x="577282" y="82226"/>
                  <a:pt x="590333" y="81235"/>
                </a:cubicBezTo>
                <a:cubicBezTo>
                  <a:pt x="603385" y="80244"/>
                  <a:pt x="614122" y="79397"/>
                  <a:pt x="622544" y="78695"/>
                </a:cubicBezTo>
                <a:cubicBezTo>
                  <a:pt x="619716" y="83164"/>
                  <a:pt x="617272" y="87407"/>
                  <a:pt x="615215" y="91425"/>
                </a:cubicBezTo>
                <a:cubicBezTo>
                  <a:pt x="613158" y="95444"/>
                  <a:pt x="611486" y="100202"/>
                  <a:pt x="610200" y="105699"/>
                </a:cubicBezTo>
                <a:cubicBezTo>
                  <a:pt x="605215" y="105959"/>
                  <a:pt x="598668" y="106067"/>
                  <a:pt x="590560" y="106022"/>
                </a:cubicBezTo>
                <a:cubicBezTo>
                  <a:pt x="582451" y="105978"/>
                  <a:pt x="573884" y="105762"/>
                  <a:pt x="564861" y="105375"/>
                </a:cubicBezTo>
                <a:cubicBezTo>
                  <a:pt x="555838" y="104987"/>
                  <a:pt x="547462" y="104410"/>
                  <a:pt x="539734" y="103641"/>
                </a:cubicBezTo>
                <a:cubicBezTo>
                  <a:pt x="528788" y="102350"/>
                  <a:pt x="519819" y="98310"/>
                  <a:pt x="512827" y="91522"/>
                </a:cubicBezTo>
                <a:cubicBezTo>
                  <a:pt x="505835" y="84733"/>
                  <a:pt x="500145" y="75229"/>
                  <a:pt x="495757" y="63008"/>
                </a:cubicBezTo>
                <a:cubicBezTo>
                  <a:pt x="491251" y="76199"/>
                  <a:pt x="485026" y="87943"/>
                  <a:pt x="477080" y="98241"/>
                </a:cubicBezTo>
                <a:cubicBezTo>
                  <a:pt x="469134" y="108538"/>
                  <a:pt x="458729" y="117711"/>
                  <a:pt x="445865" y="125758"/>
                </a:cubicBezTo>
                <a:cubicBezTo>
                  <a:pt x="452873" y="115257"/>
                  <a:pt x="459303" y="102055"/>
                  <a:pt x="465153" y="86153"/>
                </a:cubicBezTo>
                <a:cubicBezTo>
                  <a:pt x="471004" y="70251"/>
                  <a:pt x="474347" y="52935"/>
                  <a:pt x="475183" y="34204"/>
                </a:cubicBezTo>
                <a:lnTo>
                  <a:pt x="507330" y="44491"/>
                </a:lnTo>
                <a:cubicBezTo>
                  <a:pt x="506457" y="47256"/>
                  <a:pt x="505374" y="49184"/>
                  <a:pt x="504083" y="50277"/>
                </a:cubicBezTo>
                <a:cubicBezTo>
                  <a:pt x="502792" y="51370"/>
                  <a:pt x="501131" y="52013"/>
                  <a:pt x="499100" y="52206"/>
                </a:cubicBezTo>
                <a:lnTo>
                  <a:pt x="497043" y="59407"/>
                </a:lnTo>
                <a:cubicBezTo>
                  <a:pt x="500435" y="63624"/>
                  <a:pt x="504582" y="67149"/>
                  <a:pt x="509484" y="69983"/>
                </a:cubicBezTo>
                <a:cubicBezTo>
                  <a:pt x="514386" y="72818"/>
                  <a:pt x="519755" y="75122"/>
                  <a:pt x="525590" y="76895"/>
                </a:cubicBezTo>
                <a:lnTo>
                  <a:pt x="525590" y="21602"/>
                </a:lnTo>
                <a:lnTo>
                  <a:pt x="452809" y="21602"/>
                </a:lnTo>
                <a:lnTo>
                  <a:pt x="450752" y="17745"/>
                </a:lnTo>
                <a:lnTo>
                  <a:pt x="590398" y="17745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6F3E5F96-CF19-4CF5-98DF-5F582FB3705F}"/>
              </a:ext>
            </a:extLst>
          </p:cNvPr>
          <p:cNvSpPr txBox="1"/>
          <p:nvPr/>
        </p:nvSpPr>
        <p:spPr>
          <a:xfrm>
            <a:off x="8248352" y="2739329"/>
            <a:ext cx="585845" cy="373075"/>
          </a:xfrm>
          <a:custGeom>
            <a:avLst/>
            <a:gdLst/>
            <a:ahLst/>
            <a:cxnLst/>
            <a:rect l="l" t="t" r="r" b="b"/>
            <a:pathLst>
              <a:path w="585845" h="373075">
                <a:moveTo>
                  <a:pt x="543582" y="0"/>
                </a:moveTo>
                <a:lnTo>
                  <a:pt x="547954" y="11659"/>
                </a:lnTo>
                <a:cubicBezTo>
                  <a:pt x="522026" y="25594"/>
                  <a:pt x="501745" y="46544"/>
                  <a:pt x="487111" y="74506"/>
                </a:cubicBezTo>
                <a:cubicBezTo>
                  <a:pt x="472477" y="102468"/>
                  <a:pt x="461669" y="132526"/>
                  <a:pt x="454685" y="164678"/>
                </a:cubicBezTo>
                <a:cubicBezTo>
                  <a:pt x="464644" y="161763"/>
                  <a:pt x="473874" y="160306"/>
                  <a:pt x="482375" y="160306"/>
                </a:cubicBezTo>
                <a:cubicBezTo>
                  <a:pt x="512189" y="161126"/>
                  <a:pt x="536721" y="171509"/>
                  <a:pt x="555970" y="191456"/>
                </a:cubicBezTo>
                <a:cubicBezTo>
                  <a:pt x="575218" y="211403"/>
                  <a:pt x="585177" y="235996"/>
                  <a:pt x="585845" y="265233"/>
                </a:cubicBezTo>
                <a:cubicBezTo>
                  <a:pt x="584995" y="295868"/>
                  <a:pt x="574672" y="321310"/>
                  <a:pt x="554877" y="341561"/>
                </a:cubicBezTo>
                <a:cubicBezTo>
                  <a:pt x="535081" y="361811"/>
                  <a:pt x="510914" y="372316"/>
                  <a:pt x="482375" y="373075"/>
                </a:cubicBezTo>
                <a:cubicBezTo>
                  <a:pt x="450101" y="372893"/>
                  <a:pt x="422837" y="361963"/>
                  <a:pt x="400582" y="340286"/>
                </a:cubicBezTo>
                <a:cubicBezTo>
                  <a:pt x="378328" y="318608"/>
                  <a:pt x="366730" y="287275"/>
                  <a:pt x="365789" y="246288"/>
                </a:cubicBezTo>
                <a:cubicBezTo>
                  <a:pt x="366183" y="195585"/>
                  <a:pt x="381789" y="146886"/>
                  <a:pt x="412605" y="100191"/>
                </a:cubicBezTo>
                <a:cubicBezTo>
                  <a:pt x="443422" y="53496"/>
                  <a:pt x="487081" y="20099"/>
                  <a:pt x="543582" y="0"/>
                </a:cubicBezTo>
                <a:close/>
                <a:moveTo>
                  <a:pt x="177794" y="0"/>
                </a:moveTo>
                <a:lnTo>
                  <a:pt x="182166" y="11659"/>
                </a:lnTo>
                <a:cubicBezTo>
                  <a:pt x="156237" y="25594"/>
                  <a:pt x="135957" y="46544"/>
                  <a:pt x="121323" y="74506"/>
                </a:cubicBezTo>
                <a:cubicBezTo>
                  <a:pt x="106689" y="102468"/>
                  <a:pt x="95880" y="132526"/>
                  <a:pt x="88897" y="164678"/>
                </a:cubicBezTo>
                <a:cubicBezTo>
                  <a:pt x="98856" y="161763"/>
                  <a:pt x="108085" y="160306"/>
                  <a:pt x="116586" y="160306"/>
                </a:cubicBezTo>
                <a:cubicBezTo>
                  <a:pt x="146401" y="161126"/>
                  <a:pt x="170932" y="171509"/>
                  <a:pt x="190181" y="191456"/>
                </a:cubicBezTo>
                <a:cubicBezTo>
                  <a:pt x="209430" y="211403"/>
                  <a:pt x="219388" y="235996"/>
                  <a:pt x="220056" y="265233"/>
                </a:cubicBezTo>
                <a:cubicBezTo>
                  <a:pt x="219206" y="295868"/>
                  <a:pt x="208883" y="321310"/>
                  <a:pt x="189088" y="341561"/>
                </a:cubicBezTo>
                <a:cubicBezTo>
                  <a:pt x="169293" y="361811"/>
                  <a:pt x="145125" y="372316"/>
                  <a:pt x="116586" y="373075"/>
                </a:cubicBezTo>
                <a:cubicBezTo>
                  <a:pt x="84313" y="372893"/>
                  <a:pt x="57049" y="361963"/>
                  <a:pt x="34794" y="340286"/>
                </a:cubicBezTo>
                <a:cubicBezTo>
                  <a:pt x="12539" y="318608"/>
                  <a:pt x="942" y="287275"/>
                  <a:pt x="0" y="246288"/>
                </a:cubicBezTo>
                <a:cubicBezTo>
                  <a:pt x="395" y="195585"/>
                  <a:pt x="16001" y="146886"/>
                  <a:pt x="46817" y="100191"/>
                </a:cubicBezTo>
                <a:cubicBezTo>
                  <a:pt x="77633" y="53496"/>
                  <a:pt x="121292" y="20099"/>
                  <a:pt x="177794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造字工房俊雅（非商用）常规体" pitchFamily="50" charset="-122"/>
              <a:ea typeface="造字工房俊雅（非商用）常规体" pitchFamily="50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553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 descr="图片包含 自然&#10;&#10;自动生成的说明">
            <a:extLst>
              <a:ext uri="{FF2B5EF4-FFF2-40B4-BE49-F238E27FC236}">
                <a16:creationId xmlns:a16="http://schemas.microsoft.com/office/drawing/2014/main" xmlns="" id="{C6E3A318-5028-48C3-94CE-F44E7A959A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平行四边形 1">
            <a:extLst>
              <a:ext uri="{FF2B5EF4-FFF2-40B4-BE49-F238E27FC236}">
                <a16:creationId xmlns:a16="http://schemas.microsoft.com/office/drawing/2014/main" xmlns="" id="{4A48DCB9-9D39-419E-9B41-36A13D6B5C5F}"/>
              </a:ext>
            </a:extLst>
          </p:cNvPr>
          <p:cNvSpPr/>
          <p:nvPr/>
        </p:nvSpPr>
        <p:spPr>
          <a:xfrm>
            <a:off x="1599166" y="0"/>
            <a:ext cx="6147922" cy="8075688"/>
          </a:xfrm>
          <a:prstGeom prst="parallelogram">
            <a:avLst>
              <a:gd name="adj" fmla="val 65000"/>
            </a:avLst>
          </a:prstGeom>
          <a:solidFill>
            <a:schemeClr val="tx1"/>
          </a:solidFill>
          <a:ln>
            <a:noFill/>
          </a:ln>
          <a:effectLst>
            <a:outerShdw blurRad="381000" dir="18900000" algn="bl" rotWithShape="0">
              <a:schemeClr val="bg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1FF14C09-406D-486A-A40A-18D99AD35AC8}"/>
              </a:ext>
            </a:extLst>
          </p:cNvPr>
          <p:cNvSpPr txBox="1"/>
          <p:nvPr/>
        </p:nvSpPr>
        <p:spPr>
          <a:xfrm>
            <a:off x="4671597" y="1186060"/>
            <a:ext cx="2062031" cy="934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4000">
                      <a:prstClr val="white"/>
                    </a:gs>
                    <a:gs pos="79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Avengeance Heroic Avenger" pitchFamily="50" charset="0"/>
                <a:ea typeface="微软雅黑"/>
                <a:cs typeface="+mn-cs"/>
              </a:rPr>
              <a:t>Captain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4000">
                      <a:prstClr val="white"/>
                    </a:gs>
                    <a:gs pos="79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Avengeance Heroic Avenger" pitchFamily="50" charset="0"/>
                <a:ea typeface="微软雅黑"/>
                <a:cs typeface="+mn-cs"/>
              </a:rPr>
              <a:t>America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34000">
                    <a:prstClr val="white"/>
                  </a:gs>
                  <a:gs pos="79000">
                    <a:prstClr val="white">
                      <a:alpha val="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Avengeance Heroic Avenger" pitchFamily="50" charset="0"/>
              <a:ea typeface="微软雅黑"/>
              <a:cs typeface="+mn-cs"/>
            </a:endParaRPr>
          </a:p>
        </p:txBody>
      </p:sp>
      <p:pic>
        <p:nvPicPr>
          <p:cNvPr id="32" name="图片 31" descr="图片包含 人员&#10;&#10;自动生成的说明">
            <a:extLst>
              <a:ext uri="{FF2B5EF4-FFF2-40B4-BE49-F238E27FC236}">
                <a16:creationId xmlns:a16="http://schemas.microsoft.com/office/drawing/2014/main" xmlns="" id="{958AA7DA-F5F0-441E-AB9B-72691456C15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81906" y="1753788"/>
            <a:ext cx="3467156" cy="6520272"/>
          </a:xfrm>
          <a:custGeom>
            <a:avLst/>
            <a:gdLst>
              <a:gd name="connsiteX0" fmla="*/ 1885548 w 4365200"/>
              <a:gd name="connsiteY0" fmla="*/ 0 h 8209120"/>
              <a:gd name="connsiteX1" fmla="*/ 4365200 w 4365200"/>
              <a:gd name="connsiteY1" fmla="*/ 0 h 8209120"/>
              <a:gd name="connsiteX2" fmla="*/ 303023 w 4365200"/>
              <a:gd name="connsiteY2" fmla="*/ 8209120 h 8209120"/>
              <a:gd name="connsiteX3" fmla="*/ 0 w 4365200"/>
              <a:gd name="connsiteY3" fmla="*/ 8209120 h 8209120"/>
              <a:gd name="connsiteX4" fmla="*/ 0 w 4365200"/>
              <a:gd name="connsiteY4" fmla="*/ 3810442 h 8209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5200" h="8209120">
                <a:moveTo>
                  <a:pt x="1885548" y="0"/>
                </a:moveTo>
                <a:lnTo>
                  <a:pt x="4365200" y="0"/>
                </a:lnTo>
                <a:lnTo>
                  <a:pt x="303023" y="8209120"/>
                </a:lnTo>
                <a:lnTo>
                  <a:pt x="0" y="8209120"/>
                </a:lnTo>
                <a:lnTo>
                  <a:pt x="0" y="3810442"/>
                </a:lnTo>
                <a:close/>
              </a:path>
            </a:pathLst>
          </a:custGeom>
          <a:effectLst>
            <a:outerShdw blurRad="889000" dist="38100" dir="10800000" algn="r" rotWithShape="0">
              <a:schemeClr val="bg1">
                <a:alpha val="15000"/>
              </a:schemeClr>
            </a:outerShdw>
          </a:effectLst>
        </p:spPr>
      </p:pic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4815388B-7163-4A36-BFE8-F731AD11C02A}"/>
              </a:ext>
            </a:extLst>
          </p:cNvPr>
          <p:cNvSpPr/>
          <p:nvPr/>
        </p:nvSpPr>
        <p:spPr>
          <a:xfrm>
            <a:off x="3420089" y="0"/>
            <a:ext cx="6147922" cy="8075687"/>
          </a:xfrm>
          <a:prstGeom prst="parallelogram">
            <a:avLst>
              <a:gd name="adj" fmla="val 65000"/>
            </a:avLst>
          </a:prstGeom>
          <a:solidFill>
            <a:schemeClr val="tx1"/>
          </a:solidFill>
          <a:ln>
            <a:noFill/>
          </a:ln>
          <a:effectLst>
            <a:outerShdw blurRad="381000" dir="18900000" algn="bl" rotWithShape="0">
              <a:schemeClr val="bg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42EFA930-E514-4E3A-AC35-B47D87636E09}"/>
              </a:ext>
            </a:extLst>
          </p:cNvPr>
          <p:cNvSpPr txBox="1"/>
          <p:nvPr/>
        </p:nvSpPr>
        <p:spPr>
          <a:xfrm>
            <a:off x="6348402" y="1186060"/>
            <a:ext cx="2062031" cy="934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4000">
                      <a:prstClr val="white"/>
                    </a:gs>
                    <a:gs pos="79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Avengeance Heroic Avenger" pitchFamily="50" charset="0"/>
                <a:ea typeface="微软雅黑"/>
                <a:cs typeface="+mn-cs"/>
              </a:rPr>
              <a:t>Black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4000">
                      <a:prstClr val="white"/>
                    </a:gs>
                    <a:gs pos="79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Avengeance Heroic Avenger" pitchFamily="50" charset="0"/>
                <a:ea typeface="微软雅黑"/>
                <a:cs typeface="+mn-cs"/>
              </a:rPr>
              <a:t> Panther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34000">
                    <a:prstClr val="white"/>
                  </a:gs>
                  <a:gs pos="79000">
                    <a:prstClr val="white">
                      <a:alpha val="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Avengeance Heroic Avenger" pitchFamily="50" charset="0"/>
              <a:ea typeface="微软雅黑"/>
              <a:cs typeface="+mn-cs"/>
            </a:endParaRPr>
          </a:p>
        </p:txBody>
      </p:sp>
      <p:pic>
        <p:nvPicPr>
          <p:cNvPr id="36" name="图片 35" descr="图片包含 人员, 户外, 男士&#10;&#10;自动生成的说明">
            <a:extLst>
              <a:ext uri="{FF2B5EF4-FFF2-40B4-BE49-F238E27FC236}">
                <a16:creationId xmlns:a16="http://schemas.microsoft.com/office/drawing/2014/main" xmlns="" id="{461ACF3B-6F5F-4DA7-966A-4FF6A69311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0451" y="1715646"/>
            <a:ext cx="3434685" cy="6558414"/>
          </a:xfrm>
          <a:custGeom>
            <a:avLst/>
            <a:gdLst>
              <a:gd name="connsiteX0" fmla="*/ 1844667 w 4324319"/>
              <a:gd name="connsiteY0" fmla="*/ 0 h 8257141"/>
              <a:gd name="connsiteX1" fmla="*/ 4324319 w 4324319"/>
              <a:gd name="connsiteY1" fmla="*/ 0 h 8257141"/>
              <a:gd name="connsiteX2" fmla="*/ 238380 w 4324319"/>
              <a:gd name="connsiteY2" fmla="*/ 8257141 h 8257141"/>
              <a:gd name="connsiteX3" fmla="*/ 0 w 4324319"/>
              <a:gd name="connsiteY3" fmla="*/ 8257141 h 8257141"/>
              <a:gd name="connsiteX4" fmla="*/ 0 w 4324319"/>
              <a:gd name="connsiteY4" fmla="*/ 3727828 h 8257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24319" h="8257141">
                <a:moveTo>
                  <a:pt x="1844667" y="0"/>
                </a:moveTo>
                <a:lnTo>
                  <a:pt x="4324319" y="0"/>
                </a:lnTo>
                <a:lnTo>
                  <a:pt x="238380" y="8257141"/>
                </a:lnTo>
                <a:lnTo>
                  <a:pt x="0" y="8257141"/>
                </a:lnTo>
                <a:lnTo>
                  <a:pt x="0" y="3727828"/>
                </a:lnTo>
                <a:close/>
              </a:path>
            </a:pathLst>
          </a:custGeom>
          <a:effectLst>
            <a:outerShdw blurRad="889000" dist="38100" dir="10800000" algn="r" rotWithShape="0">
              <a:schemeClr val="bg1">
                <a:alpha val="15000"/>
              </a:schemeClr>
            </a:outerShdw>
          </a:effectLst>
        </p:spPr>
      </p:pic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1BC940D6-F79B-481D-BC99-78A4C35ED75F}"/>
              </a:ext>
            </a:extLst>
          </p:cNvPr>
          <p:cNvSpPr/>
          <p:nvPr/>
        </p:nvSpPr>
        <p:spPr>
          <a:xfrm>
            <a:off x="5241012" y="0"/>
            <a:ext cx="6147922" cy="8075688"/>
          </a:xfrm>
          <a:prstGeom prst="parallelogram">
            <a:avLst>
              <a:gd name="adj" fmla="val 65000"/>
            </a:avLst>
          </a:prstGeom>
          <a:solidFill>
            <a:schemeClr val="tx1"/>
          </a:solidFill>
          <a:ln>
            <a:noFill/>
          </a:ln>
          <a:effectLst>
            <a:outerShdw blurRad="381000" dir="18900000" algn="bl" rotWithShape="0">
              <a:schemeClr val="bg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C7EA8FE7-1CF3-4FB7-B922-CF847FE08AE6}"/>
              </a:ext>
            </a:extLst>
          </p:cNvPr>
          <p:cNvSpPr txBox="1"/>
          <p:nvPr/>
        </p:nvSpPr>
        <p:spPr>
          <a:xfrm>
            <a:off x="8187670" y="1186060"/>
            <a:ext cx="2062031" cy="1148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0000"/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Avengeance Heroic Avenger" pitchFamily="50" charset="0"/>
                <a:ea typeface="微软雅黑"/>
                <a:cs typeface="+mn-cs"/>
              </a:rPr>
              <a:t>Thor</a:t>
            </a:r>
            <a:endParaRPr kumimoji="0" lang="zh-CN" altLang="en-US" sz="8000" b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0000"/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Avengeance Heroic Avenger" pitchFamily="50" charset="0"/>
              <a:ea typeface="微软雅黑"/>
              <a:cs typeface="+mn-cs"/>
            </a:endParaRPr>
          </a:p>
        </p:txBody>
      </p:sp>
      <p:pic>
        <p:nvPicPr>
          <p:cNvPr id="45" name="图片 44" descr="图片包含 人员, 掌握, 地板, 室内&#10;&#10;自动生成的说明">
            <a:extLst>
              <a:ext uri="{FF2B5EF4-FFF2-40B4-BE49-F238E27FC236}">
                <a16:creationId xmlns:a16="http://schemas.microsoft.com/office/drawing/2014/main" xmlns="" id="{EB953749-CB78-4CC8-9D8B-3DB79B96AE5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42141" y="1916323"/>
            <a:ext cx="4455215" cy="8276691"/>
          </a:xfrm>
          <a:custGeom>
            <a:avLst/>
            <a:gdLst>
              <a:gd name="connsiteX0" fmla="*/ 2144350 w 5609182"/>
              <a:gd name="connsiteY0" fmla="*/ 0 h 10420477"/>
              <a:gd name="connsiteX1" fmla="*/ 5609182 w 5609182"/>
              <a:gd name="connsiteY1" fmla="*/ 0 h 10420477"/>
              <a:gd name="connsiteX2" fmla="*/ 452744 w 5609182"/>
              <a:gd name="connsiteY2" fmla="*/ 10420477 h 10420477"/>
              <a:gd name="connsiteX3" fmla="*/ 0 w 5609182"/>
              <a:gd name="connsiteY3" fmla="*/ 10420477 h 10420477"/>
              <a:gd name="connsiteX4" fmla="*/ 0 w 5609182"/>
              <a:gd name="connsiteY4" fmla="*/ 4333447 h 1042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9182" h="10420477">
                <a:moveTo>
                  <a:pt x="2144350" y="0"/>
                </a:moveTo>
                <a:lnTo>
                  <a:pt x="5609182" y="0"/>
                </a:lnTo>
                <a:lnTo>
                  <a:pt x="452744" y="10420477"/>
                </a:lnTo>
                <a:lnTo>
                  <a:pt x="0" y="10420477"/>
                </a:lnTo>
                <a:lnTo>
                  <a:pt x="0" y="4333447"/>
                </a:lnTo>
                <a:close/>
              </a:path>
            </a:pathLst>
          </a:custGeom>
          <a:effectLst>
            <a:outerShdw blurRad="889000" dist="38100" dir="10800000" algn="r" rotWithShape="0">
              <a:srgbClr val="FF0000">
                <a:alpha val="36000"/>
              </a:srgbClr>
            </a:outerShdw>
          </a:effectLst>
        </p:spPr>
      </p:pic>
      <p:sp>
        <p:nvSpPr>
          <p:cNvPr id="5" name="平行四边形 4">
            <a:extLst>
              <a:ext uri="{FF2B5EF4-FFF2-40B4-BE49-F238E27FC236}">
                <a16:creationId xmlns:a16="http://schemas.microsoft.com/office/drawing/2014/main" xmlns="" id="{81D5216B-BDCA-40F2-86FE-A6A302F5D8CC}"/>
              </a:ext>
            </a:extLst>
          </p:cNvPr>
          <p:cNvSpPr/>
          <p:nvPr/>
        </p:nvSpPr>
        <p:spPr>
          <a:xfrm>
            <a:off x="7061934" y="0"/>
            <a:ext cx="6147922" cy="8075688"/>
          </a:xfrm>
          <a:prstGeom prst="parallelogram">
            <a:avLst>
              <a:gd name="adj" fmla="val 65000"/>
            </a:avLst>
          </a:prstGeom>
          <a:solidFill>
            <a:schemeClr val="tx1"/>
          </a:solidFill>
          <a:ln>
            <a:noFill/>
          </a:ln>
          <a:effectLst>
            <a:outerShdw blurRad="381000" dir="18900000" algn="bl" rotWithShape="0">
              <a:srgbClr val="FF0000">
                <a:alpha val="7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F2AC1D61-D4CF-4F9D-B777-A77D6AECD04F}"/>
              </a:ext>
            </a:extLst>
          </p:cNvPr>
          <p:cNvSpPr txBox="1"/>
          <p:nvPr/>
        </p:nvSpPr>
        <p:spPr>
          <a:xfrm>
            <a:off x="9969140" y="1506555"/>
            <a:ext cx="2062031" cy="507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3200" dirty="0">
                <a:gradFill>
                  <a:gsLst>
                    <a:gs pos="34000">
                      <a:prstClr val="white"/>
                    </a:gs>
                    <a:gs pos="79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  <a:latin typeface="Avengeance Heroic Avenger" pitchFamily="50" charset="0"/>
              </a:rPr>
              <a:t>Hulk</a:t>
            </a:r>
          </a:p>
        </p:txBody>
      </p:sp>
      <p:pic>
        <p:nvPicPr>
          <p:cNvPr id="39" name="图片 38" descr="图片包含 雕塑, 建筑物, 掌握, 室内&#10;&#10;自动生成的说明">
            <a:extLst>
              <a:ext uri="{FF2B5EF4-FFF2-40B4-BE49-F238E27FC236}">
                <a16:creationId xmlns:a16="http://schemas.microsoft.com/office/drawing/2014/main" xmlns="" id="{220006F1-F988-4C92-87BD-4E32B2063B1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8392606" y="1653450"/>
            <a:ext cx="3566740" cy="6681380"/>
          </a:xfrm>
          <a:custGeom>
            <a:avLst/>
            <a:gdLst>
              <a:gd name="connsiteX0" fmla="*/ 2479653 w 4490579"/>
              <a:gd name="connsiteY0" fmla="*/ 0 h 8411957"/>
              <a:gd name="connsiteX1" fmla="*/ 0 w 4490579"/>
              <a:gd name="connsiteY1" fmla="*/ 0 h 8411957"/>
              <a:gd name="connsiteX2" fmla="*/ 4162548 w 4490579"/>
              <a:gd name="connsiteY2" fmla="*/ 8411957 h 8411957"/>
              <a:gd name="connsiteX3" fmla="*/ 4490579 w 4490579"/>
              <a:gd name="connsiteY3" fmla="*/ 8411957 h 8411957"/>
              <a:gd name="connsiteX4" fmla="*/ 4490579 w 4490579"/>
              <a:gd name="connsiteY4" fmla="*/ 4063816 h 8411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0579" h="8411957">
                <a:moveTo>
                  <a:pt x="2479653" y="0"/>
                </a:moveTo>
                <a:lnTo>
                  <a:pt x="0" y="0"/>
                </a:lnTo>
                <a:lnTo>
                  <a:pt x="4162548" y="8411957"/>
                </a:lnTo>
                <a:lnTo>
                  <a:pt x="4490579" y="8411957"/>
                </a:lnTo>
                <a:lnTo>
                  <a:pt x="4490579" y="4063816"/>
                </a:lnTo>
                <a:close/>
              </a:path>
            </a:pathLst>
          </a:custGeom>
          <a:effectLst>
            <a:outerShdw blurRad="889000" dist="38100" dir="10800000" algn="r" rotWithShape="0">
              <a:schemeClr val="bg1">
                <a:alpha val="15000"/>
              </a:schemeClr>
            </a:outerShdw>
          </a:effectLst>
        </p:spPr>
      </p:pic>
      <p:sp>
        <p:nvSpPr>
          <p:cNvPr id="68" name="直角三角形 67">
            <a:extLst>
              <a:ext uri="{FF2B5EF4-FFF2-40B4-BE49-F238E27FC236}">
                <a16:creationId xmlns:a16="http://schemas.microsoft.com/office/drawing/2014/main" xmlns="" id="{EC3673D2-FC3B-4846-8386-3AA047D7E05A}"/>
              </a:ext>
            </a:extLst>
          </p:cNvPr>
          <p:cNvSpPr/>
          <p:nvPr/>
        </p:nvSpPr>
        <p:spPr>
          <a:xfrm flipH="1">
            <a:off x="8725874" y="125269"/>
            <a:ext cx="3999307" cy="8148791"/>
          </a:xfrm>
          <a:prstGeom prst="rtTriangle">
            <a:avLst/>
          </a:prstGeom>
          <a:solidFill>
            <a:schemeClr val="tx1"/>
          </a:solidFill>
          <a:ln>
            <a:noFill/>
          </a:ln>
          <a:effectLst>
            <a:outerShdw blurRad="381000" dir="18900000" algn="bl" rotWithShape="0">
              <a:schemeClr val="bg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62" name="Picture 2" descr="https://timgsa.baidu.com/timg?image&amp;quality=80&amp;size=b9999_10000&amp;sec=1548695374030&amp;di=c02b3edaffedf6fc6e112212c00e490f&amp;imgtype=0&amp;src=http%3A%2F%2Fp0.so.qhimgs1.com%2Ft01dbc80085b7ae8690.png">
            <a:extLst>
              <a:ext uri="{FF2B5EF4-FFF2-40B4-BE49-F238E27FC236}">
                <a16:creationId xmlns:a16="http://schemas.microsoft.com/office/drawing/2014/main" xmlns="" id="{1B280706-DBE7-4E10-9EFF-46684B6E7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816" y="996186"/>
            <a:ext cx="1800164" cy="107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DB94B744-F22B-4716-95CD-9E909FFEF6EA}"/>
              </a:ext>
            </a:extLst>
          </p:cNvPr>
          <p:cNvSpPr/>
          <p:nvPr/>
        </p:nvSpPr>
        <p:spPr>
          <a:xfrm>
            <a:off x="561943" y="1998965"/>
            <a:ext cx="2858146" cy="1987916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prstClr val="white">
                    <a:alpha val="70000"/>
                  </a:prstClr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Members of the avengers include humans, robots, gods, aliens, supernatural beings, and even a reformed villain. Although the style is different, and even often caused internal disputes, but they can always unite as a complementary team, the fight against</a:t>
            </a:r>
            <a:endParaRPr lang="en-US" altLang="zh-CN" sz="1200" dirty="0">
              <a:solidFill>
                <a:prstClr val="white">
                  <a:alpha val="70000"/>
                </a:prstClr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prstClr val="white">
                    <a:alpha val="70000"/>
                  </a:prstClr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a particularly strong evil force.</a:t>
            </a:r>
          </a:p>
        </p:txBody>
      </p:sp>
      <p:pic>
        <p:nvPicPr>
          <p:cNvPr id="76" name="图片 75" descr="图片包含 自然&#10;&#10;自动生成的说明">
            <a:extLst>
              <a:ext uri="{FF2B5EF4-FFF2-40B4-BE49-F238E27FC236}">
                <a16:creationId xmlns:a16="http://schemas.microsoft.com/office/drawing/2014/main" xmlns="" id="{CBFD0B04-0C5F-43C3-984C-75108751D1D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duotone>
              <a:prstClr val="black"/>
              <a:schemeClr val="tx2">
                <a:tint val="45000"/>
                <a:satMod val="400000"/>
              </a:schemeClr>
            </a:duotone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82994" y="1308538"/>
            <a:ext cx="2721189" cy="5544560"/>
          </a:xfrm>
          <a:custGeom>
            <a:avLst/>
            <a:gdLst>
              <a:gd name="connsiteX0" fmla="*/ 2388365 w 2388365"/>
              <a:gd name="connsiteY0" fmla="*/ 0 h 4866414"/>
              <a:gd name="connsiteX1" fmla="*/ 2388365 w 2388365"/>
              <a:gd name="connsiteY1" fmla="*/ 4866414 h 4866414"/>
              <a:gd name="connsiteX2" fmla="*/ 0 w 2388365"/>
              <a:gd name="connsiteY2" fmla="*/ 4866414 h 4866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8365" h="4866414">
                <a:moveTo>
                  <a:pt x="2388365" y="0"/>
                </a:moveTo>
                <a:lnTo>
                  <a:pt x="2388365" y="4866414"/>
                </a:lnTo>
                <a:lnTo>
                  <a:pt x="0" y="486641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3290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天空, 自然, 户外, 云彩&#10;&#10;自动生成的说明">
            <a:extLst>
              <a:ext uri="{FF2B5EF4-FFF2-40B4-BE49-F238E27FC236}">
                <a16:creationId xmlns:a16="http://schemas.microsoft.com/office/drawing/2014/main" xmlns="" id="{35113879-EF4D-4001-BDF2-4E25E5E9542D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94D966B-A0FE-4023-BC58-C16550989B3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65000">
                <a:srgbClr val="FFFFFF">
                  <a:alpha val="25000"/>
                </a:srgbClr>
              </a:gs>
            </a:gsLst>
            <a:lin ang="54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3" name="PA-文本框 112">
            <a:extLst>
              <a:ext uri="{FF2B5EF4-FFF2-40B4-BE49-F238E27FC236}">
                <a16:creationId xmlns:a16="http://schemas.microsoft.com/office/drawing/2014/main" xmlns="" id="{6E24E963-AC73-4F83-A5A0-934D2D75D37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642986" y="1380142"/>
            <a:ext cx="1033413" cy="30963"/>
          </a:xfrm>
          <a:custGeom>
            <a:avLst/>
            <a:gdLst/>
            <a:ahLst/>
            <a:cxnLst/>
            <a:rect l="l" t="t" r="r" b="b"/>
            <a:pathLst>
              <a:path w="778212" h="23317">
                <a:moveTo>
                  <a:pt x="0" y="0"/>
                </a:moveTo>
                <a:lnTo>
                  <a:pt x="778212" y="0"/>
                </a:lnTo>
                <a:lnTo>
                  <a:pt x="765096" y="23317"/>
                </a:lnTo>
                <a:lnTo>
                  <a:pt x="10201" y="23317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1500" dirty="0">
              <a:solidFill>
                <a:srgbClr val="00B0F0"/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  <p:sp>
        <p:nvSpPr>
          <p:cNvPr id="121" name="PA-任意多边形 120">
            <a:extLst>
              <a:ext uri="{FF2B5EF4-FFF2-40B4-BE49-F238E27FC236}">
                <a16:creationId xmlns:a16="http://schemas.microsoft.com/office/drawing/2014/main" xmlns="" id="{D1544C0C-5F8B-4E14-BAA2-AF586EF955D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102125" y="2066188"/>
            <a:ext cx="242524" cy="325421"/>
          </a:xfrm>
          <a:custGeom>
            <a:avLst/>
            <a:gdLst/>
            <a:ahLst/>
            <a:cxnLst/>
            <a:rect l="l" t="t" r="r" b="b"/>
            <a:pathLst>
              <a:path w="182633" h="245059">
                <a:moveTo>
                  <a:pt x="0" y="0"/>
                </a:moveTo>
                <a:cubicBezTo>
                  <a:pt x="45440" y="5309"/>
                  <a:pt x="85623" y="18771"/>
                  <a:pt x="120548" y="40386"/>
                </a:cubicBezTo>
                <a:cubicBezTo>
                  <a:pt x="155473" y="62002"/>
                  <a:pt x="175844" y="85522"/>
                  <a:pt x="181661" y="110947"/>
                </a:cubicBezTo>
                <a:cubicBezTo>
                  <a:pt x="185217" y="137719"/>
                  <a:pt x="179019" y="163119"/>
                  <a:pt x="163068" y="187147"/>
                </a:cubicBezTo>
                <a:cubicBezTo>
                  <a:pt x="147117" y="211176"/>
                  <a:pt x="125679" y="230480"/>
                  <a:pt x="98755" y="245059"/>
                </a:cubicBezTo>
                <a:cubicBezTo>
                  <a:pt x="91146" y="221556"/>
                  <a:pt x="81438" y="194327"/>
                  <a:pt x="69630" y="163373"/>
                </a:cubicBezTo>
                <a:cubicBezTo>
                  <a:pt x="57822" y="132419"/>
                  <a:pt x="45675" y="102210"/>
                  <a:pt x="33189" y="72746"/>
                </a:cubicBezTo>
                <a:cubicBezTo>
                  <a:pt x="20704" y="43282"/>
                  <a:pt x="9641" y="19033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  <p:sp>
        <p:nvSpPr>
          <p:cNvPr id="118" name="PA-任意多边形 117">
            <a:extLst>
              <a:ext uri="{FF2B5EF4-FFF2-40B4-BE49-F238E27FC236}">
                <a16:creationId xmlns:a16="http://schemas.microsoft.com/office/drawing/2014/main" xmlns="" id="{D1E64B9E-DC22-479F-B1E5-A2179FDD5C1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019558" y="2423989"/>
            <a:ext cx="235515" cy="309235"/>
          </a:xfrm>
          <a:custGeom>
            <a:avLst/>
            <a:gdLst/>
            <a:ahLst/>
            <a:cxnLst/>
            <a:rect l="l" t="t" r="r" b="b"/>
            <a:pathLst>
              <a:path w="177355" h="232868">
                <a:moveTo>
                  <a:pt x="0" y="0"/>
                </a:moveTo>
                <a:cubicBezTo>
                  <a:pt x="38557" y="4369"/>
                  <a:pt x="74218" y="13919"/>
                  <a:pt x="106984" y="28651"/>
                </a:cubicBezTo>
                <a:cubicBezTo>
                  <a:pt x="139750" y="43383"/>
                  <a:pt x="161391" y="62688"/>
                  <a:pt x="171907" y="86563"/>
                </a:cubicBezTo>
                <a:cubicBezTo>
                  <a:pt x="180390" y="110566"/>
                  <a:pt x="178968" y="136017"/>
                  <a:pt x="167640" y="162916"/>
                </a:cubicBezTo>
                <a:cubicBezTo>
                  <a:pt x="156311" y="189814"/>
                  <a:pt x="135382" y="213132"/>
                  <a:pt x="104851" y="232868"/>
                </a:cubicBezTo>
                <a:cubicBezTo>
                  <a:pt x="96444" y="209424"/>
                  <a:pt x="86028" y="182888"/>
                  <a:pt x="73603" y="153258"/>
                </a:cubicBezTo>
                <a:cubicBezTo>
                  <a:pt x="61178" y="123629"/>
                  <a:pt x="48414" y="95015"/>
                  <a:pt x="35311" y="67417"/>
                </a:cubicBezTo>
                <a:cubicBezTo>
                  <a:pt x="22209" y="39820"/>
                  <a:pt x="10438" y="17348"/>
                  <a:pt x="0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  <p:sp>
        <p:nvSpPr>
          <p:cNvPr id="116" name="PA-任意多边形 115">
            <a:extLst>
              <a:ext uri="{FF2B5EF4-FFF2-40B4-BE49-F238E27FC236}">
                <a16:creationId xmlns:a16="http://schemas.microsoft.com/office/drawing/2014/main" xmlns="" id="{BCD0B8F5-7CA1-40D5-854F-37A3567BEA2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325549" y="2780175"/>
            <a:ext cx="195944" cy="389863"/>
          </a:xfrm>
          <a:custGeom>
            <a:avLst/>
            <a:gdLst/>
            <a:ahLst/>
            <a:cxnLst/>
            <a:rect l="l" t="t" r="r" b="b"/>
            <a:pathLst>
              <a:path w="147556" h="293587">
                <a:moveTo>
                  <a:pt x="129236" y="0"/>
                </a:moveTo>
                <a:cubicBezTo>
                  <a:pt x="143993" y="62230"/>
                  <a:pt x="149835" y="116688"/>
                  <a:pt x="146762" y="163373"/>
                </a:cubicBezTo>
                <a:cubicBezTo>
                  <a:pt x="143688" y="210058"/>
                  <a:pt x="130937" y="245009"/>
                  <a:pt x="108509" y="268224"/>
                </a:cubicBezTo>
                <a:cubicBezTo>
                  <a:pt x="89333" y="286302"/>
                  <a:pt x="72279" y="294716"/>
                  <a:pt x="57348" y="293466"/>
                </a:cubicBezTo>
                <a:cubicBezTo>
                  <a:pt x="42417" y="292217"/>
                  <a:pt x="30059" y="285007"/>
                  <a:pt x="20275" y="271837"/>
                </a:cubicBezTo>
                <a:cubicBezTo>
                  <a:pt x="10492" y="258666"/>
                  <a:pt x="3733" y="243238"/>
                  <a:pt x="0" y="225552"/>
                </a:cubicBezTo>
                <a:cubicBezTo>
                  <a:pt x="18263" y="203048"/>
                  <a:pt x="40869" y="170333"/>
                  <a:pt x="67818" y="127407"/>
                </a:cubicBezTo>
                <a:cubicBezTo>
                  <a:pt x="94768" y="84481"/>
                  <a:pt x="115240" y="42012"/>
                  <a:pt x="12923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  <p:sp>
        <p:nvSpPr>
          <p:cNvPr id="131" name="PA-任意多边形 130">
            <a:extLst>
              <a:ext uri="{FF2B5EF4-FFF2-40B4-BE49-F238E27FC236}">
                <a16:creationId xmlns:a16="http://schemas.microsoft.com/office/drawing/2014/main" xmlns="" id="{910CC299-EF2F-4B0F-A98B-DC456774855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014902" y="3736069"/>
            <a:ext cx="669590" cy="1741790"/>
          </a:xfrm>
          <a:custGeom>
            <a:avLst/>
            <a:gdLst/>
            <a:ahLst/>
            <a:cxnLst/>
            <a:rect l="l" t="t" r="r" b="b"/>
            <a:pathLst>
              <a:path w="504235" h="1311656">
                <a:moveTo>
                  <a:pt x="135532" y="0"/>
                </a:moveTo>
                <a:lnTo>
                  <a:pt x="291465" y="53921"/>
                </a:lnTo>
                <a:cubicBezTo>
                  <a:pt x="288733" y="66309"/>
                  <a:pt x="284361" y="76510"/>
                  <a:pt x="278350" y="84525"/>
                </a:cubicBezTo>
                <a:cubicBezTo>
                  <a:pt x="272338" y="92541"/>
                  <a:pt x="263594" y="98370"/>
                  <a:pt x="252118" y="102013"/>
                </a:cubicBezTo>
                <a:lnTo>
                  <a:pt x="222971" y="237544"/>
                </a:lnTo>
                <a:lnTo>
                  <a:pt x="504235" y="237544"/>
                </a:lnTo>
                <a:lnTo>
                  <a:pt x="489662" y="262319"/>
                </a:lnTo>
                <a:lnTo>
                  <a:pt x="217142" y="262319"/>
                </a:lnTo>
                <a:cubicBezTo>
                  <a:pt x="204603" y="321705"/>
                  <a:pt x="191791" y="381820"/>
                  <a:pt x="178705" y="442663"/>
                </a:cubicBezTo>
                <a:cubicBezTo>
                  <a:pt x="165619" y="503506"/>
                  <a:pt x="153171" y="562892"/>
                  <a:pt x="141361" y="620821"/>
                </a:cubicBezTo>
                <a:lnTo>
                  <a:pt x="218599" y="620821"/>
                </a:lnTo>
                <a:lnTo>
                  <a:pt x="218599" y="389106"/>
                </a:lnTo>
                <a:lnTo>
                  <a:pt x="377448" y="424082"/>
                </a:lnTo>
                <a:cubicBezTo>
                  <a:pt x="374533" y="436712"/>
                  <a:pt x="369797" y="447885"/>
                  <a:pt x="363239" y="457600"/>
                </a:cubicBezTo>
                <a:cubicBezTo>
                  <a:pt x="356681" y="467316"/>
                  <a:pt x="348301" y="474117"/>
                  <a:pt x="338100" y="478003"/>
                </a:cubicBezTo>
                <a:lnTo>
                  <a:pt x="338100" y="620821"/>
                </a:lnTo>
                <a:lnTo>
                  <a:pt x="489662" y="620821"/>
                </a:lnTo>
                <a:lnTo>
                  <a:pt x="476546" y="644138"/>
                </a:lnTo>
                <a:lnTo>
                  <a:pt x="338100" y="644138"/>
                </a:lnTo>
                <a:lnTo>
                  <a:pt x="338100" y="829218"/>
                </a:lnTo>
                <a:cubicBezTo>
                  <a:pt x="359170" y="823389"/>
                  <a:pt x="380787" y="817560"/>
                  <a:pt x="402951" y="811730"/>
                </a:cubicBezTo>
                <a:cubicBezTo>
                  <a:pt x="425114" y="805901"/>
                  <a:pt x="448189" y="800072"/>
                  <a:pt x="472174" y="794243"/>
                </a:cubicBezTo>
                <a:cubicBezTo>
                  <a:pt x="457297" y="807541"/>
                  <a:pt x="438230" y="822843"/>
                  <a:pt x="414974" y="840148"/>
                </a:cubicBezTo>
                <a:cubicBezTo>
                  <a:pt x="391717" y="857454"/>
                  <a:pt x="366093" y="875671"/>
                  <a:pt x="338100" y="894798"/>
                </a:cubicBezTo>
                <a:lnTo>
                  <a:pt x="338100" y="1276617"/>
                </a:lnTo>
                <a:cubicBezTo>
                  <a:pt x="321735" y="1291464"/>
                  <a:pt x="300908" y="1301118"/>
                  <a:pt x="275617" y="1305581"/>
                </a:cubicBezTo>
                <a:cubicBezTo>
                  <a:pt x="250326" y="1310045"/>
                  <a:pt x="231320" y="1312048"/>
                  <a:pt x="218599" y="1311593"/>
                </a:cubicBezTo>
                <a:lnTo>
                  <a:pt x="218599" y="969122"/>
                </a:lnTo>
                <a:cubicBezTo>
                  <a:pt x="195100" y="983118"/>
                  <a:pt x="172511" y="996295"/>
                  <a:pt x="150834" y="1008651"/>
                </a:cubicBezTo>
                <a:cubicBezTo>
                  <a:pt x="129156" y="1021008"/>
                  <a:pt x="109482" y="1031635"/>
                  <a:pt x="91812" y="1040531"/>
                </a:cubicBezTo>
                <a:cubicBezTo>
                  <a:pt x="90992" y="1056531"/>
                  <a:pt x="87895" y="1070072"/>
                  <a:pt x="82521" y="1081153"/>
                </a:cubicBezTo>
                <a:cubicBezTo>
                  <a:pt x="77148" y="1092235"/>
                  <a:pt x="70043" y="1101040"/>
                  <a:pt x="61208" y="1107567"/>
                </a:cubicBezTo>
                <a:lnTo>
                  <a:pt x="0" y="886054"/>
                </a:lnTo>
                <a:cubicBezTo>
                  <a:pt x="38437" y="884475"/>
                  <a:pt x="75599" y="881075"/>
                  <a:pt x="111486" y="875853"/>
                </a:cubicBezTo>
                <a:cubicBezTo>
                  <a:pt x="147372" y="870631"/>
                  <a:pt x="183077" y="864316"/>
                  <a:pt x="218599" y="856908"/>
                </a:cubicBezTo>
                <a:lnTo>
                  <a:pt x="218599" y="644138"/>
                </a:lnTo>
                <a:lnTo>
                  <a:pt x="136989" y="644138"/>
                </a:lnTo>
                <a:lnTo>
                  <a:pt x="125330" y="700974"/>
                </a:lnTo>
                <a:cubicBezTo>
                  <a:pt x="104078" y="704860"/>
                  <a:pt x="83918" y="701095"/>
                  <a:pt x="64851" y="689680"/>
                </a:cubicBezTo>
                <a:cubicBezTo>
                  <a:pt x="45785" y="678264"/>
                  <a:pt x="28540" y="657740"/>
                  <a:pt x="13116" y="628107"/>
                </a:cubicBezTo>
                <a:cubicBezTo>
                  <a:pt x="29785" y="565776"/>
                  <a:pt x="44904" y="504630"/>
                  <a:pt x="58476" y="444667"/>
                </a:cubicBezTo>
                <a:cubicBezTo>
                  <a:pt x="72047" y="384704"/>
                  <a:pt x="84616" y="323921"/>
                  <a:pt x="96184" y="262319"/>
                </a:cubicBezTo>
                <a:lnTo>
                  <a:pt x="29147" y="262319"/>
                </a:lnTo>
                <a:lnTo>
                  <a:pt x="17488" y="237544"/>
                </a:lnTo>
                <a:lnTo>
                  <a:pt x="100556" y="237544"/>
                </a:lnTo>
                <a:cubicBezTo>
                  <a:pt x="107114" y="200504"/>
                  <a:pt x="113307" y="162371"/>
                  <a:pt x="119137" y="123144"/>
                </a:cubicBezTo>
                <a:cubicBezTo>
                  <a:pt x="124966" y="83918"/>
                  <a:pt x="130431" y="42870"/>
                  <a:pt x="13553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dirty="0"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  <p:sp>
        <p:nvSpPr>
          <p:cNvPr id="129" name="PA-任意多边形 128">
            <a:extLst>
              <a:ext uri="{FF2B5EF4-FFF2-40B4-BE49-F238E27FC236}">
                <a16:creationId xmlns:a16="http://schemas.microsoft.com/office/drawing/2014/main" xmlns="" id="{5750ED87-8742-46E5-87C9-C8F177FA6A9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531608" y="4752065"/>
            <a:ext cx="853437" cy="599922"/>
          </a:xfrm>
          <a:custGeom>
            <a:avLst/>
            <a:gdLst/>
            <a:ahLst/>
            <a:cxnLst/>
            <a:rect l="l" t="t" r="r" b="b"/>
            <a:pathLst>
              <a:path w="642681" h="451771">
                <a:moveTo>
                  <a:pt x="96184" y="0"/>
                </a:moveTo>
                <a:lnTo>
                  <a:pt x="563985" y="0"/>
                </a:lnTo>
                <a:lnTo>
                  <a:pt x="549412" y="21860"/>
                </a:lnTo>
                <a:lnTo>
                  <a:pt x="373075" y="21860"/>
                </a:lnTo>
                <a:lnTo>
                  <a:pt x="373075" y="429911"/>
                </a:lnTo>
                <a:lnTo>
                  <a:pt x="642681" y="429911"/>
                </a:lnTo>
                <a:lnTo>
                  <a:pt x="631022" y="451771"/>
                </a:lnTo>
                <a:lnTo>
                  <a:pt x="10201" y="451771"/>
                </a:lnTo>
                <a:lnTo>
                  <a:pt x="0" y="429911"/>
                </a:lnTo>
                <a:lnTo>
                  <a:pt x="244831" y="429911"/>
                </a:lnTo>
                <a:lnTo>
                  <a:pt x="244831" y="21860"/>
                </a:lnTo>
                <a:lnTo>
                  <a:pt x="106385" y="21860"/>
                </a:lnTo>
                <a:lnTo>
                  <a:pt x="96184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dirty="0"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  <p:sp>
        <p:nvSpPr>
          <p:cNvPr id="125" name="PA-任意多边形 124">
            <a:extLst>
              <a:ext uri="{FF2B5EF4-FFF2-40B4-BE49-F238E27FC236}">
                <a16:creationId xmlns:a16="http://schemas.microsoft.com/office/drawing/2014/main" xmlns="" id="{C780FE4D-815D-409C-AB48-E2D61FB6E9E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073850" y="3298938"/>
            <a:ext cx="512611" cy="982641"/>
          </a:xfrm>
          <a:custGeom>
            <a:avLst/>
            <a:gdLst/>
            <a:ahLst/>
            <a:cxnLst/>
            <a:rect l="l" t="t" r="r" b="b"/>
            <a:pathLst>
              <a:path w="386022" h="739978">
                <a:moveTo>
                  <a:pt x="239601" y="0"/>
                </a:moveTo>
                <a:lnTo>
                  <a:pt x="377790" y="62408"/>
                </a:lnTo>
                <a:cubicBezTo>
                  <a:pt x="375491" y="74736"/>
                  <a:pt x="371173" y="82677"/>
                  <a:pt x="364835" y="86229"/>
                </a:cubicBezTo>
                <a:cubicBezTo>
                  <a:pt x="358496" y="89781"/>
                  <a:pt x="350556" y="91871"/>
                  <a:pt x="341014" y="92498"/>
                </a:cubicBezTo>
                <a:cubicBezTo>
                  <a:pt x="332238" y="129366"/>
                  <a:pt x="322765" y="166793"/>
                  <a:pt x="312596" y="204776"/>
                </a:cubicBezTo>
                <a:cubicBezTo>
                  <a:pt x="302427" y="242759"/>
                  <a:pt x="290725" y="280742"/>
                  <a:pt x="277491" y="318726"/>
                </a:cubicBezTo>
                <a:cubicBezTo>
                  <a:pt x="310971" y="371359"/>
                  <a:pt x="336788" y="419605"/>
                  <a:pt x="354944" y="463462"/>
                </a:cubicBezTo>
                <a:cubicBezTo>
                  <a:pt x="373100" y="507319"/>
                  <a:pt x="383315" y="541913"/>
                  <a:pt x="385591" y="567243"/>
                </a:cubicBezTo>
                <a:cubicBezTo>
                  <a:pt x="387820" y="603276"/>
                  <a:pt x="381412" y="632901"/>
                  <a:pt x="366367" y="656118"/>
                </a:cubicBezTo>
                <a:cubicBezTo>
                  <a:pt x="351322" y="679335"/>
                  <a:pt x="327641" y="690572"/>
                  <a:pt x="295322" y="689829"/>
                </a:cubicBezTo>
                <a:cubicBezTo>
                  <a:pt x="285269" y="653982"/>
                  <a:pt x="274171" y="615906"/>
                  <a:pt x="262029" y="575601"/>
                </a:cubicBezTo>
                <a:cubicBezTo>
                  <a:pt x="249886" y="535296"/>
                  <a:pt x="236838" y="493876"/>
                  <a:pt x="222885" y="451342"/>
                </a:cubicBezTo>
                <a:cubicBezTo>
                  <a:pt x="198692" y="501050"/>
                  <a:pt x="168510" y="550132"/>
                  <a:pt x="132338" y="598586"/>
                </a:cubicBezTo>
                <a:cubicBezTo>
                  <a:pt x="96165" y="647040"/>
                  <a:pt x="52053" y="694171"/>
                  <a:pt x="0" y="739978"/>
                </a:cubicBezTo>
                <a:cubicBezTo>
                  <a:pt x="20825" y="705408"/>
                  <a:pt x="47990" y="651684"/>
                  <a:pt x="81492" y="578805"/>
                </a:cubicBezTo>
                <a:cubicBezTo>
                  <a:pt x="114994" y="505926"/>
                  <a:pt x="146895" y="420719"/>
                  <a:pt x="177193" y="323184"/>
                </a:cubicBezTo>
                <a:cubicBezTo>
                  <a:pt x="159896" y="278467"/>
                  <a:pt x="141555" y="235005"/>
                  <a:pt x="122169" y="192796"/>
                </a:cubicBezTo>
                <a:cubicBezTo>
                  <a:pt x="102782" y="150587"/>
                  <a:pt x="82490" y="110468"/>
                  <a:pt x="61293" y="72438"/>
                </a:cubicBezTo>
                <a:cubicBezTo>
                  <a:pt x="88039" y="94819"/>
                  <a:pt x="113392" y="118315"/>
                  <a:pt x="137353" y="142925"/>
                </a:cubicBezTo>
                <a:cubicBezTo>
                  <a:pt x="161313" y="167535"/>
                  <a:pt x="183880" y="192703"/>
                  <a:pt x="205054" y="218428"/>
                </a:cubicBezTo>
                <a:cubicBezTo>
                  <a:pt x="212971" y="183277"/>
                  <a:pt x="219982" y="147429"/>
                  <a:pt x="226089" y="110886"/>
                </a:cubicBezTo>
                <a:cubicBezTo>
                  <a:pt x="232195" y="74342"/>
                  <a:pt x="236699" y="37380"/>
                  <a:pt x="23960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  <p:pic>
        <p:nvPicPr>
          <p:cNvPr id="147" name="PA-组合 144">
            <a:extLst>
              <a:ext uri="{FF2B5EF4-FFF2-40B4-BE49-F238E27FC236}">
                <a16:creationId xmlns:a16="http://schemas.microsoft.com/office/drawing/2014/main" xmlns="" id="{4678CC13-5050-4BD7-B821-FFFAFE899A8D}"/>
              </a:ext>
            </a:extLst>
          </p:cNvPr>
          <p:cNvPicPr>
            <a:picLocks/>
          </p:cNvPicPr>
          <p:nvPr>
            <p:custDataLst>
              <p:tags r:id="rId8"/>
            </p:custDataLst>
          </p:nvPr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Blur radius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7201" y="3028877"/>
            <a:ext cx="1551558" cy="1551557"/>
          </a:xfrm>
          <a:prstGeom prst="rect">
            <a:avLst/>
          </a:prstGeom>
        </p:spPr>
      </p:pic>
      <p:pic>
        <p:nvPicPr>
          <p:cNvPr id="150" name="PA-组合 147">
            <a:extLst>
              <a:ext uri="{FF2B5EF4-FFF2-40B4-BE49-F238E27FC236}">
                <a16:creationId xmlns:a16="http://schemas.microsoft.com/office/drawing/2014/main" xmlns="" id="{F634F007-9F13-4546-8F6C-3FFDF3F25B77}"/>
              </a:ext>
            </a:extLst>
          </p:cNvPr>
          <p:cNvPicPr>
            <a:picLocks/>
          </p:cNvPicPr>
          <p:nvPr>
            <p:custDataLst>
              <p:tags r:id="rId9"/>
            </p:custDataLst>
          </p:nvPr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0405" y="1622157"/>
            <a:ext cx="1642400" cy="1378599"/>
          </a:xfrm>
          <a:prstGeom prst="rect">
            <a:avLst/>
          </a:prstGeom>
        </p:spPr>
      </p:pic>
      <p:pic>
        <p:nvPicPr>
          <p:cNvPr id="156" name="PA-组合 153">
            <a:extLst>
              <a:ext uri="{FF2B5EF4-FFF2-40B4-BE49-F238E27FC236}">
                <a16:creationId xmlns:a16="http://schemas.microsoft.com/office/drawing/2014/main" xmlns="" id="{13E86248-0C31-4674-8EB6-986C15916D5D}"/>
              </a:ext>
            </a:extLst>
          </p:cNvPr>
          <p:cNvPicPr>
            <a:picLocks/>
          </p:cNvPicPr>
          <p:nvPr>
            <p:custDataLst>
              <p:tags r:id="rId10"/>
            </p:custDataLst>
          </p:nvPr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artisticBlur radius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7738" y="1701648"/>
            <a:ext cx="1103175" cy="1299106"/>
          </a:xfrm>
          <a:prstGeom prst="rect">
            <a:avLst/>
          </a:prstGeom>
        </p:spPr>
      </p:pic>
      <p:pic>
        <p:nvPicPr>
          <p:cNvPr id="160" name="PA-组合 157">
            <a:extLst>
              <a:ext uri="{FF2B5EF4-FFF2-40B4-BE49-F238E27FC236}">
                <a16:creationId xmlns:a16="http://schemas.microsoft.com/office/drawing/2014/main" xmlns="" id="{425ADD01-E8B3-4252-A270-101E5729B83A}"/>
              </a:ext>
            </a:extLst>
          </p:cNvPr>
          <p:cNvPicPr>
            <a:picLocks/>
          </p:cNvPicPr>
          <p:nvPr>
            <p:custDataLst>
              <p:tags r:id="rId11"/>
            </p:custDataLst>
          </p:nvPr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8613" y="2284922"/>
            <a:ext cx="669590" cy="1292150"/>
          </a:xfrm>
          <a:prstGeom prst="rect">
            <a:avLst/>
          </a:prstGeom>
        </p:spPr>
      </p:pic>
      <p:pic>
        <p:nvPicPr>
          <p:cNvPr id="138" name="PA-组合 135">
            <a:extLst>
              <a:ext uri="{FF2B5EF4-FFF2-40B4-BE49-F238E27FC236}">
                <a16:creationId xmlns:a16="http://schemas.microsoft.com/office/drawing/2014/main" xmlns="" id="{C8DCC14F-05F7-41EA-9281-CDE8A1787249}"/>
              </a:ext>
            </a:extLst>
          </p:cNvPr>
          <p:cNvPicPr>
            <a:picLocks/>
          </p:cNvPicPr>
          <p:nvPr>
            <p:custDataLst>
              <p:tags r:id="rId12"/>
            </p:custDataLst>
          </p:nvPr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2688" y="3624179"/>
            <a:ext cx="1538907" cy="1538908"/>
          </a:xfrm>
          <a:prstGeom prst="rect">
            <a:avLst/>
          </a:prstGeom>
        </p:spPr>
      </p:pic>
      <p:sp>
        <p:nvSpPr>
          <p:cNvPr id="117" name="PA-任意多边形 116">
            <a:extLst>
              <a:ext uri="{FF2B5EF4-FFF2-40B4-BE49-F238E27FC236}">
                <a16:creationId xmlns:a16="http://schemas.microsoft.com/office/drawing/2014/main" xmlns="" id="{82412AB1-7092-46FD-B4C5-5B926DC915D4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6255933" y="2653890"/>
            <a:ext cx="919600" cy="837029"/>
          </a:xfrm>
          <a:custGeom>
            <a:avLst/>
            <a:gdLst/>
            <a:ahLst/>
            <a:cxnLst/>
            <a:rect l="l" t="t" r="r" b="b"/>
            <a:pathLst>
              <a:path w="692505" h="630326">
                <a:moveTo>
                  <a:pt x="279197" y="0"/>
                </a:moveTo>
                <a:lnTo>
                  <a:pt x="434035" y="35357"/>
                </a:lnTo>
                <a:cubicBezTo>
                  <a:pt x="431876" y="46253"/>
                  <a:pt x="427964" y="55245"/>
                  <a:pt x="422300" y="62331"/>
                </a:cubicBezTo>
                <a:cubicBezTo>
                  <a:pt x="416636" y="69418"/>
                  <a:pt x="407543" y="75057"/>
                  <a:pt x="395021" y="79248"/>
                </a:cubicBezTo>
                <a:cubicBezTo>
                  <a:pt x="394970" y="80467"/>
                  <a:pt x="394767" y="81686"/>
                  <a:pt x="394411" y="82905"/>
                </a:cubicBezTo>
                <a:cubicBezTo>
                  <a:pt x="394055" y="84124"/>
                  <a:pt x="393852" y="85344"/>
                  <a:pt x="393801" y="86563"/>
                </a:cubicBezTo>
                <a:cubicBezTo>
                  <a:pt x="399821" y="108915"/>
                  <a:pt x="408813" y="135534"/>
                  <a:pt x="420776" y="166420"/>
                </a:cubicBezTo>
                <a:cubicBezTo>
                  <a:pt x="432740" y="197307"/>
                  <a:pt x="448132" y="230022"/>
                  <a:pt x="466953" y="264566"/>
                </a:cubicBezTo>
                <a:cubicBezTo>
                  <a:pt x="478333" y="241325"/>
                  <a:pt x="490626" y="213741"/>
                  <a:pt x="503834" y="181813"/>
                </a:cubicBezTo>
                <a:cubicBezTo>
                  <a:pt x="517042" y="149885"/>
                  <a:pt x="528726" y="117729"/>
                  <a:pt x="538886" y="85344"/>
                </a:cubicBezTo>
                <a:lnTo>
                  <a:pt x="665683" y="190195"/>
                </a:lnTo>
                <a:cubicBezTo>
                  <a:pt x="660628" y="198552"/>
                  <a:pt x="653974" y="203784"/>
                  <a:pt x="645719" y="205892"/>
                </a:cubicBezTo>
                <a:cubicBezTo>
                  <a:pt x="637464" y="208000"/>
                  <a:pt x="628675" y="208051"/>
                  <a:pt x="619353" y="206045"/>
                </a:cubicBezTo>
                <a:cubicBezTo>
                  <a:pt x="601954" y="217957"/>
                  <a:pt x="580974" y="230708"/>
                  <a:pt x="556412" y="244297"/>
                </a:cubicBezTo>
                <a:cubicBezTo>
                  <a:pt x="531850" y="257886"/>
                  <a:pt x="505688" y="270332"/>
                  <a:pt x="477926" y="281635"/>
                </a:cubicBezTo>
                <a:cubicBezTo>
                  <a:pt x="500964" y="320751"/>
                  <a:pt x="530174" y="357429"/>
                  <a:pt x="565556" y="391668"/>
                </a:cubicBezTo>
                <a:cubicBezTo>
                  <a:pt x="600938" y="425907"/>
                  <a:pt x="643255" y="453441"/>
                  <a:pt x="692505" y="474269"/>
                </a:cubicBezTo>
                <a:cubicBezTo>
                  <a:pt x="670585" y="489407"/>
                  <a:pt x="649808" y="507289"/>
                  <a:pt x="630174" y="527913"/>
                </a:cubicBezTo>
                <a:cubicBezTo>
                  <a:pt x="610540" y="548538"/>
                  <a:pt x="591896" y="576173"/>
                  <a:pt x="574243" y="610819"/>
                </a:cubicBezTo>
                <a:cubicBezTo>
                  <a:pt x="560087" y="602586"/>
                  <a:pt x="540038" y="582476"/>
                  <a:pt x="514096" y="550491"/>
                </a:cubicBezTo>
                <a:cubicBezTo>
                  <a:pt x="488154" y="518506"/>
                  <a:pt x="463228" y="470400"/>
                  <a:pt x="439318" y="406174"/>
                </a:cubicBezTo>
                <a:cubicBezTo>
                  <a:pt x="415408" y="341948"/>
                  <a:pt x="399423" y="257356"/>
                  <a:pt x="391363" y="152400"/>
                </a:cubicBezTo>
                <a:cubicBezTo>
                  <a:pt x="383348" y="254369"/>
                  <a:pt x="363886" y="337214"/>
                  <a:pt x="332977" y="400936"/>
                </a:cubicBezTo>
                <a:cubicBezTo>
                  <a:pt x="302068" y="464658"/>
                  <a:pt x="259035" y="514359"/>
                  <a:pt x="203877" y="550040"/>
                </a:cubicBezTo>
                <a:cubicBezTo>
                  <a:pt x="148720" y="585720"/>
                  <a:pt x="80761" y="612482"/>
                  <a:pt x="0" y="630326"/>
                </a:cubicBezTo>
                <a:cubicBezTo>
                  <a:pt x="67297" y="580640"/>
                  <a:pt x="121950" y="530593"/>
                  <a:pt x="163960" y="480184"/>
                </a:cubicBezTo>
                <a:cubicBezTo>
                  <a:pt x="205969" y="429775"/>
                  <a:pt x="236329" y="367446"/>
                  <a:pt x="255038" y="293195"/>
                </a:cubicBezTo>
                <a:cubicBezTo>
                  <a:pt x="273748" y="218944"/>
                  <a:pt x="281801" y="121212"/>
                  <a:pt x="279197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xmlns="" id="{0152619B-FAAA-40ED-9980-760005FD54B0}"/>
              </a:ext>
            </a:extLst>
          </p:cNvPr>
          <p:cNvSpPr/>
          <p:nvPr/>
        </p:nvSpPr>
        <p:spPr>
          <a:xfrm>
            <a:off x="4660419" y="1611871"/>
            <a:ext cx="2572353" cy="3324685"/>
          </a:xfrm>
          <a:prstGeom prst="rect">
            <a:avLst/>
          </a:prstGeom>
          <a:noFill/>
          <a:ln w="19050">
            <a:gradFill flip="none" rotWithShape="1">
              <a:gsLst>
                <a:gs pos="0">
                  <a:srgbClr val="F4B1FA"/>
                </a:gs>
                <a:gs pos="60000">
                  <a:srgbClr val="00B0F0">
                    <a:alpha val="0"/>
                  </a:srgbClr>
                </a:gs>
                <a:gs pos="40000">
                  <a:srgbClr val="00B0F0">
                    <a:alpha val="0"/>
                  </a:srgbClr>
                </a:gs>
                <a:gs pos="100000">
                  <a:srgbClr val="00B0F0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矩形 163">
            <a:extLst>
              <a:ext uri="{FF2B5EF4-FFF2-40B4-BE49-F238E27FC236}">
                <a16:creationId xmlns:a16="http://schemas.microsoft.com/office/drawing/2014/main" xmlns="" id="{1F6B3C6D-714C-4D6C-B2BC-02BB46AFE580}"/>
              </a:ext>
            </a:extLst>
          </p:cNvPr>
          <p:cNvSpPr/>
          <p:nvPr/>
        </p:nvSpPr>
        <p:spPr>
          <a:xfrm>
            <a:off x="4506736" y="1447263"/>
            <a:ext cx="2879718" cy="365390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F4B1FA"/>
                </a:gs>
                <a:gs pos="80000">
                  <a:srgbClr val="00B0F0">
                    <a:alpha val="0"/>
                  </a:srgbClr>
                </a:gs>
                <a:gs pos="20000">
                  <a:srgbClr val="00B0F0">
                    <a:alpha val="0"/>
                  </a:srgbClr>
                </a:gs>
                <a:gs pos="100000">
                  <a:srgbClr val="00B0F0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1" name="矩形 170">
            <a:extLst>
              <a:ext uri="{FF2B5EF4-FFF2-40B4-BE49-F238E27FC236}">
                <a16:creationId xmlns:a16="http://schemas.microsoft.com/office/drawing/2014/main" xmlns="" id="{5C279650-40C9-4967-BD4A-CD45256682E0}"/>
              </a:ext>
            </a:extLst>
          </p:cNvPr>
          <p:cNvSpPr/>
          <p:nvPr/>
        </p:nvSpPr>
        <p:spPr>
          <a:xfrm>
            <a:off x="4726746" y="4614893"/>
            <a:ext cx="12418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 </a:t>
            </a:r>
            <a:r>
              <a:rPr lang="en-US" altLang="zh-CN" sz="1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  <a:r>
              <a:rPr lang="zh-CN" altLang="en-US" sz="1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Wind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AF243A37-A370-46F3-A7CD-9FB1A010A128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24989">
            <a:off x="11525054" y="1693329"/>
            <a:ext cx="3471343" cy="3471343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F3C245D1-4704-414D-B9B6-DAE41B14B3AF}"/>
              </a:ext>
            </a:extLst>
          </p:cNvPr>
          <p:cNvPicPr>
            <a:picLocks noChangeAspect="1"/>
          </p:cNvPicPr>
          <p:nvPr/>
        </p:nvPicPr>
        <p:blipFill>
          <a:blip r:embed="rId27" cstate="email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37112" y="1871480"/>
            <a:ext cx="3729177" cy="372917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8E50EAD-5CAA-4CD9-916C-7D3B8DDF7666}"/>
              </a:ext>
            </a:extLst>
          </p:cNvPr>
          <p:cNvPicPr>
            <a:picLocks noChangeAspect="1"/>
          </p:cNvPicPr>
          <p:nvPr/>
        </p:nvPicPr>
        <p:blipFill>
          <a:blip r:embed="rId28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0167" y="512706"/>
            <a:ext cx="5832588" cy="583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09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8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92FC8608-5FE4-40FF-A9FA-C58BED006DF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7000">
                <a:schemeClr val="tx1">
                  <a:alpha val="0"/>
                </a:schemeClr>
              </a:gs>
              <a:gs pos="7000">
                <a:schemeClr val="tx1">
                  <a:alpha val="80000"/>
                </a:schemeClr>
              </a:gs>
            </a:gsLst>
            <a:lin ang="54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3" name="PA_文本框 5">
            <a:extLst>
              <a:ext uri="{FF2B5EF4-FFF2-40B4-BE49-F238E27FC236}">
                <a16:creationId xmlns:a16="http://schemas.microsoft.com/office/drawing/2014/main" xmlns="" id="{F2957777-DD43-4AFA-AA21-28F70EEA3AF9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 radius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1421" y="1729876"/>
            <a:ext cx="1436371" cy="1446551"/>
          </a:xfrm>
          <a:prstGeom prst="rect">
            <a:avLst/>
          </a:prstGeom>
        </p:spPr>
      </p:pic>
      <p:pic>
        <p:nvPicPr>
          <p:cNvPr id="31" name="PA_文本框 4">
            <a:extLst>
              <a:ext uri="{FF2B5EF4-FFF2-40B4-BE49-F238E27FC236}">
                <a16:creationId xmlns:a16="http://schemas.microsoft.com/office/drawing/2014/main" xmlns="" id="{A7E7111E-5F35-43AD-AB09-5CBC1FC3E5A5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Blur radius="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7461" y="972707"/>
            <a:ext cx="1436371" cy="1323440"/>
          </a:xfrm>
          <a:prstGeom prst="rect">
            <a:avLst/>
          </a:prstGeom>
        </p:spPr>
      </p:pic>
      <p:pic>
        <p:nvPicPr>
          <p:cNvPr id="43" name="PA_文本框 13">
            <a:extLst>
              <a:ext uri="{FF2B5EF4-FFF2-40B4-BE49-F238E27FC236}">
                <a16:creationId xmlns:a16="http://schemas.microsoft.com/office/drawing/2014/main" xmlns="" id="{B3CF1F4E-5F27-4C62-A8F8-947937D961DB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Blur radius="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4805" y="3936459"/>
            <a:ext cx="1436371" cy="1446551"/>
          </a:xfrm>
          <a:prstGeom prst="rect">
            <a:avLst/>
          </a:prstGeom>
        </p:spPr>
      </p:pic>
      <p:pic>
        <p:nvPicPr>
          <p:cNvPr id="35" name="PA_文本框 12">
            <a:extLst>
              <a:ext uri="{FF2B5EF4-FFF2-40B4-BE49-F238E27FC236}">
                <a16:creationId xmlns:a16="http://schemas.microsoft.com/office/drawing/2014/main" xmlns="" id="{7D0C9423-4CD8-4832-AB43-6C291DD6B6EC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Blur radius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3804" y="3281490"/>
            <a:ext cx="1304145" cy="120161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C5749D7-C0C6-476F-BC02-3F68252C81E0}"/>
              </a:ext>
            </a:extLst>
          </p:cNvPr>
          <p:cNvSpPr txBox="1"/>
          <p:nvPr/>
        </p:nvSpPr>
        <p:spPr>
          <a:xfrm>
            <a:off x="484808" y="287087"/>
            <a:ext cx="112223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THE WORLD IS CHANGING</a:t>
            </a:r>
            <a:endParaRPr kumimoji="0" lang="zh-CN" altLang="en-US" sz="11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9" name="PA_文本框 11">
            <a:extLst>
              <a:ext uri="{FF2B5EF4-FFF2-40B4-BE49-F238E27FC236}">
                <a16:creationId xmlns:a16="http://schemas.microsoft.com/office/drawing/2014/main" xmlns="" id="{A0904460-DB22-47E8-8811-DEC8A7889DE3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artisticBlur radius="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8791" y="2204811"/>
            <a:ext cx="1457209" cy="1342640"/>
          </a:xfrm>
          <a:prstGeom prst="rect">
            <a:avLst/>
          </a:prstGeom>
        </p:spPr>
      </p:pic>
      <p:sp>
        <p:nvSpPr>
          <p:cNvPr id="58" name="PA_文本框 13">
            <a:extLst>
              <a:ext uri="{FF2B5EF4-FFF2-40B4-BE49-F238E27FC236}">
                <a16:creationId xmlns:a16="http://schemas.microsoft.com/office/drawing/2014/main" xmlns="" id="{4AD03A7B-1549-4A16-8EEA-B365DE8B5EF3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84808" y="6181661"/>
            <a:ext cx="1648611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119/365</a:t>
            </a:r>
            <a:endParaRPr kumimoji="0" lang="zh-CN" altLang="en-US" sz="14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3" name="PA_文本框 13">
            <a:extLst>
              <a:ext uri="{FF2B5EF4-FFF2-40B4-BE49-F238E27FC236}">
                <a16:creationId xmlns:a16="http://schemas.microsoft.com/office/drawing/2014/main" xmlns="" id="{EB494542-E0BB-40BE-9B22-388630DBEE6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8839200" y="6181662"/>
            <a:ext cx="2867992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DAN KE PPT</a:t>
            </a:r>
          </a:p>
        </p:txBody>
      </p:sp>
      <p:sp useBgFill="1"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1E4C9B6F-5601-4F20-B527-2960B01F27D2}"/>
              </a:ext>
            </a:extLst>
          </p:cNvPr>
          <p:cNvSpPr/>
          <p:nvPr/>
        </p:nvSpPr>
        <p:spPr>
          <a:xfrm>
            <a:off x="5770444" y="95250"/>
            <a:ext cx="583388" cy="2351139"/>
          </a:xfrm>
          <a:custGeom>
            <a:avLst/>
            <a:gdLst>
              <a:gd name="connsiteX0" fmla="*/ 0 w 276225"/>
              <a:gd name="connsiteY0" fmla="*/ 1695450 h 1695450"/>
              <a:gd name="connsiteX1" fmla="*/ 19050 w 276225"/>
              <a:gd name="connsiteY1" fmla="*/ 1333500 h 1695450"/>
              <a:gd name="connsiteX2" fmla="*/ 19050 w 276225"/>
              <a:gd name="connsiteY2" fmla="*/ 1304925 h 1695450"/>
              <a:gd name="connsiteX3" fmla="*/ 47625 w 276225"/>
              <a:gd name="connsiteY3" fmla="*/ 1276350 h 1695450"/>
              <a:gd name="connsiteX4" fmla="*/ 19050 w 276225"/>
              <a:gd name="connsiteY4" fmla="*/ 1247775 h 1695450"/>
              <a:gd name="connsiteX5" fmla="*/ 28575 w 276225"/>
              <a:gd name="connsiteY5" fmla="*/ 1219200 h 1695450"/>
              <a:gd name="connsiteX6" fmla="*/ 28575 w 276225"/>
              <a:gd name="connsiteY6" fmla="*/ 1171575 h 1695450"/>
              <a:gd name="connsiteX7" fmla="*/ 28575 w 276225"/>
              <a:gd name="connsiteY7" fmla="*/ 1133475 h 1695450"/>
              <a:gd name="connsiteX8" fmla="*/ 66675 w 276225"/>
              <a:gd name="connsiteY8" fmla="*/ 1076325 h 1695450"/>
              <a:gd name="connsiteX9" fmla="*/ 133350 w 276225"/>
              <a:gd name="connsiteY9" fmla="*/ 0 h 1695450"/>
              <a:gd name="connsiteX10" fmla="*/ 161925 w 276225"/>
              <a:gd name="connsiteY10" fmla="*/ 9525 h 1695450"/>
              <a:gd name="connsiteX11" fmla="*/ 219075 w 276225"/>
              <a:gd name="connsiteY11" fmla="*/ 1066800 h 1695450"/>
              <a:gd name="connsiteX12" fmla="*/ 219075 w 276225"/>
              <a:gd name="connsiteY12" fmla="*/ 1066800 h 1695450"/>
              <a:gd name="connsiteX13" fmla="*/ 238125 w 276225"/>
              <a:gd name="connsiteY13" fmla="*/ 1181100 h 1695450"/>
              <a:gd name="connsiteX14" fmla="*/ 238125 w 276225"/>
              <a:gd name="connsiteY14" fmla="*/ 1219200 h 1695450"/>
              <a:gd name="connsiteX15" fmla="*/ 247650 w 276225"/>
              <a:gd name="connsiteY15" fmla="*/ 1238250 h 1695450"/>
              <a:gd name="connsiteX16" fmla="*/ 238125 w 276225"/>
              <a:gd name="connsiteY16" fmla="*/ 1266825 h 1695450"/>
              <a:gd name="connsiteX17" fmla="*/ 276225 w 276225"/>
              <a:gd name="connsiteY17" fmla="*/ 1314450 h 1695450"/>
              <a:gd name="connsiteX18" fmla="*/ 276225 w 276225"/>
              <a:gd name="connsiteY18" fmla="*/ 1314450 h 1695450"/>
              <a:gd name="connsiteX19" fmla="*/ 276225 w 276225"/>
              <a:gd name="connsiteY19" fmla="*/ 1638300 h 1695450"/>
              <a:gd name="connsiteX20" fmla="*/ 0 w 276225"/>
              <a:gd name="connsiteY20" fmla="*/ 1695450 h 1695450"/>
              <a:gd name="connsiteX0" fmla="*/ 0 w 276225"/>
              <a:gd name="connsiteY0" fmla="*/ 1695450 h 2297430"/>
              <a:gd name="connsiteX1" fmla="*/ 19050 w 276225"/>
              <a:gd name="connsiteY1" fmla="*/ 1333500 h 2297430"/>
              <a:gd name="connsiteX2" fmla="*/ 19050 w 276225"/>
              <a:gd name="connsiteY2" fmla="*/ 1304925 h 2297430"/>
              <a:gd name="connsiteX3" fmla="*/ 47625 w 276225"/>
              <a:gd name="connsiteY3" fmla="*/ 1276350 h 2297430"/>
              <a:gd name="connsiteX4" fmla="*/ 19050 w 276225"/>
              <a:gd name="connsiteY4" fmla="*/ 1247775 h 2297430"/>
              <a:gd name="connsiteX5" fmla="*/ 28575 w 276225"/>
              <a:gd name="connsiteY5" fmla="*/ 1219200 h 2297430"/>
              <a:gd name="connsiteX6" fmla="*/ 28575 w 276225"/>
              <a:gd name="connsiteY6" fmla="*/ 1171575 h 2297430"/>
              <a:gd name="connsiteX7" fmla="*/ 28575 w 276225"/>
              <a:gd name="connsiteY7" fmla="*/ 1133475 h 2297430"/>
              <a:gd name="connsiteX8" fmla="*/ 66675 w 276225"/>
              <a:gd name="connsiteY8" fmla="*/ 1076325 h 2297430"/>
              <a:gd name="connsiteX9" fmla="*/ 133350 w 276225"/>
              <a:gd name="connsiteY9" fmla="*/ 0 h 2297430"/>
              <a:gd name="connsiteX10" fmla="*/ 161925 w 276225"/>
              <a:gd name="connsiteY10" fmla="*/ 9525 h 2297430"/>
              <a:gd name="connsiteX11" fmla="*/ 219075 w 276225"/>
              <a:gd name="connsiteY11" fmla="*/ 1066800 h 2297430"/>
              <a:gd name="connsiteX12" fmla="*/ 219075 w 276225"/>
              <a:gd name="connsiteY12" fmla="*/ 1066800 h 2297430"/>
              <a:gd name="connsiteX13" fmla="*/ 238125 w 276225"/>
              <a:gd name="connsiteY13" fmla="*/ 1181100 h 2297430"/>
              <a:gd name="connsiteX14" fmla="*/ 238125 w 276225"/>
              <a:gd name="connsiteY14" fmla="*/ 1219200 h 2297430"/>
              <a:gd name="connsiteX15" fmla="*/ 247650 w 276225"/>
              <a:gd name="connsiteY15" fmla="*/ 1238250 h 2297430"/>
              <a:gd name="connsiteX16" fmla="*/ 238125 w 276225"/>
              <a:gd name="connsiteY16" fmla="*/ 1266825 h 2297430"/>
              <a:gd name="connsiteX17" fmla="*/ 276225 w 276225"/>
              <a:gd name="connsiteY17" fmla="*/ 1314450 h 2297430"/>
              <a:gd name="connsiteX18" fmla="*/ 276225 w 276225"/>
              <a:gd name="connsiteY18" fmla="*/ 1314450 h 2297430"/>
              <a:gd name="connsiteX19" fmla="*/ 276225 w 276225"/>
              <a:gd name="connsiteY19" fmla="*/ 1638300 h 2297430"/>
              <a:gd name="connsiteX20" fmla="*/ 137160 w 276225"/>
              <a:gd name="connsiteY20" fmla="*/ 2297430 h 2297430"/>
              <a:gd name="connsiteX21" fmla="*/ 0 w 276225"/>
              <a:gd name="connsiteY21" fmla="*/ 1695450 h 2297430"/>
              <a:gd name="connsiteX0" fmla="*/ 46413 w 322638"/>
              <a:gd name="connsiteY0" fmla="*/ 1695450 h 2297430"/>
              <a:gd name="connsiteX1" fmla="*/ 65463 w 322638"/>
              <a:gd name="connsiteY1" fmla="*/ 1333500 h 2297430"/>
              <a:gd name="connsiteX2" fmla="*/ 65463 w 322638"/>
              <a:gd name="connsiteY2" fmla="*/ 1304925 h 2297430"/>
              <a:gd name="connsiteX3" fmla="*/ 94038 w 322638"/>
              <a:gd name="connsiteY3" fmla="*/ 1276350 h 2297430"/>
              <a:gd name="connsiteX4" fmla="*/ 65463 w 322638"/>
              <a:gd name="connsiteY4" fmla="*/ 1247775 h 2297430"/>
              <a:gd name="connsiteX5" fmla="*/ 74988 w 322638"/>
              <a:gd name="connsiteY5" fmla="*/ 1219200 h 2297430"/>
              <a:gd name="connsiteX6" fmla="*/ 74988 w 322638"/>
              <a:gd name="connsiteY6" fmla="*/ 1171575 h 2297430"/>
              <a:gd name="connsiteX7" fmla="*/ 74988 w 322638"/>
              <a:gd name="connsiteY7" fmla="*/ 1133475 h 2297430"/>
              <a:gd name="connsiteX8" fmla="*/ 113088 w 322638"/>
              <a:gd name="connsiteY8" fmla="*/ 1076325 h 2297430"/>
              <a:gd name="connsiteX9" fmla="*/ 179763 w 322638"/>
              <a:gd name="connsiteY9" fmla="*/ 0 h 2297430"/>
              <a:gd name="connsiteX10" fmla="*/ 208338 w 322638"/>
              <a:gd name="connsiteY10" fmla="*/ 9525 h 2297430"/>
              <a:gd name="connsiteX11" fmla="*/ 265488 w 322638"/>
              <a:gd name="connsiteY11" fmla="*/ 1066800 h 2297430"/>
              <a:gd name="connsiteX12" fmla="*/ 265488 w 322638"/>
              <a:gd name="connsiteY12" fmla="*/ 1066800 h 2297430"/>
              <a:gd name="connsiteX13" fmla="*/ 284538 w 322638"/>
              <a:gd name="connsiteY13" fmla="*/ 1181100 h 2297430"/>
              <a:gd name="connsiteX14" fmla="*/ 284538 w 322638"/>
              <a:gd name="connsiteY14" fmla="*/ 1219200 h 2297430"/>
              <a:gd name="connsiteX15" fmla="*/ 294063 w 322638"/>
              <a:gd name="connsiteY15" fmla="*/ 1238250 h 2297430"/>
              <a:gd name="connsiteX16" fmla="*/ 284538 w 322638"/>
              <a:gd name="connsiteY16" fmla="*/ 1266825 h 2297430"/>
              <a:gd name="connsiteX17" fmla="*/ 322638 w 322638"/>
              <a:gd name="connsiteY17" fmla="*/ 1314450 h 2297430"/>
              <a:gd name="connsiteX18" fmla="*/ 322638 w 322638"/>
              <a:gd name="connsiteY18" fmla="*/ 1314450 h 2297430"/>
              <a:gd name="connsiteX19" fmla="*/ 322638 w 322638"/>
              <a:gd name="connsiteY19" fmla="*/ 1638300 h 2297430"/>
              <a:gd name="connsiteX20" fmla="*/ 183573 w 322638"/>
              <a:gd name="connsiteY20" fmla="*/ 2297430 h 2297430"/>
              <a:gd name="connsiteX21" fmla="*/ 46413 w 322638"/>
              <a:gd name="connsiteY21" fmla="*/ 1695450 h 2297430"/>
              <a:gd name="connsiteX0" fmla="*/ 46413 w 418545"/>
              <a:gd name="connsiteY0" fmla="*/ 1695450 h 2351139"/>
              <a:gd name="connsiteX1" fmla="*/ 65463 w 418545"/>
              <a:gd name="connsiteY1" fmla="*/ 1333500 h 2351139"/>
              <a:gd name="connsiteX2" fmla="*/ 65463 w 418545"/>
              <a:gd name="connsiteY2" fmla="*/ 1304925 h 2351139"/>
              <a:gd name="connsiteX3" fmla="*/ 94038 w 418545"/>
              <a:gd name="connsiteY3" fmla="*/ 1276350 h 2351139"/>
              <a:gd name="connsiteX4" fmla="*/ 65463 w 418545"/>
              <a:gd name="connsiteY4" fmla="*/ 1247775 h 2351139"/>
              <a:gd name="connsiteX5" fmla="*/ 74988 w 418545"/>
              <a:gd name="connsiteY5" fmla="*/ 1219200 h 2351139"/>
              <a:gd name="connsiteX6" fmla="*/ 74988 w 418545"/>
              <a:gd name="connsiteY6" fmla="*/ 1171575 h 2351139"/>
              <a:gd name="connsiteX7" fmla="*/ 74988 w 418545"/>
              <a:gd name="connsiteY7" fmla="*/ 1133475 h 2351139"/>
              <a:gd name="connsiteX8" fmla="*/ 113088 w 418545"/>
              <a:gd name="connsiteY8" fmla="*/ 1076325 h 2351139"/>
              <a:gd name="connsiteX9" fmla="*/ 179763 w 418545"/>
              <a:gd name="connsiteY9" fmla="*/ 0 h 2351139"/>
              <a:gd name="connsiteX10" fmla="*/ 208338 w 418545"/>
              <a:gd name="connsiteY10" fmla="*/ 9525 h 2351139"/>
              <a:gd name="connsiteX11" fmla="*/ 265488 w 418545"/>
              <a:gd name="connsiteY11" fmla="*/ 1066800 h 2351139"/>
              <a:gd name="connsiteX12" fmla="*/ 265488 w 418545"/>
              <a:gd name="connsiteY12" fmla="*/ 1066800 h 2351139"/>
              <a:gd name="connsiteX13" fmla="*/ 284538 w 418545"/>
              <a:gd name="connsiteY13" fmla="*/ 1181100 h 2351139"/>
              <a:gd name="connsiteX14" fmla="*/ 284538 w 418545"/>
              <a:gd name="connsiteY14" fmla="*/ 1219200 h 2351139"/>
              <a:gd name="connsiteX15" fmla="*/ 294063 w 418545"/>
              <a:gd name="connsiteY15" fmla="*/ 1238250 h 2351139"/>
              <a:gd name="connsiteX16" fmla="*/ 284538 w 418545"/>
              <a:gd name="connsiteY16" fmla="*/ 1266825 h 2351139"/>
              <a:gd name="connsiteX17" fmla="*/ 322638 w 418545"/>
              <a:gd name="connsiteY17" fmla="*/ 1314450 h 2351139"/>
              <a:gd name="connsiteX18" fmla="*/ 322638 w 418545"/>
              <a:gd name="connsiteY18" fmla="*/ 1314450 h 2351139"/>
              <a:gd name="connsiteX19" fmla="*/ 322638 w 418545"/>
              <a:gd name="connsiteY19" fmla="*/ 1638300 h 2351139"/>
              <a:gd name="connsiteX20" fmla="*/ 183573 w 418545"/>
              <a:gd name="connsiteY20" fmla="*/ 2297430 h 2351139"/>
              <a:gd name="connsiteX21" fmla="*/ 46413 w 418545"/>
              <a:gd name="connsiteY21" fmla="*/ 1695450 h 2351139"/>
              <a:gd name="connsiteX0" fmla="*/ 51023 w 423155"/>
              <a:gd name="connsiteY0" fmla="*/ 1695450 h 2351139"/>
              <a:gd name="connsiteX1" fmla="*/ 70073 w 423155"/>
              <a:gd name="connsiteY1" fmla="*/ 1333500 h 2351139"/>
              <a:gd name="connsiteX2" fmla="*/ 70073 w 423155"/>
              <a:gd name="connsiteY2" fmla="*/ 1304925 h 2351139"/>
              <a:gd name="connsiteX3" fmla="*/ 98648 w 423155"/>
              <a:gd name="connsiteY3" fmla="*/ 1276350 h 2351139"/>
              <a:gd name="connsiteX4" fmla="*/ 70073 w 423155"/>
              <a:gd name="connsiteY4" fmla="*/ 1247775 h 2351139"/>
              <a:gd name="connsiteX5" fmla="*/ 79598 w 423155"/>
              <a:gd name="connsiteY5" fmla="*/ 1219200 h 2351139"/>
              <a:gd name="connsiteX6" fmla="*/ 79598 w 423155"/>
              <a:gd name="connsiteY6" fmla="*/ 1171575 h 2351139"/>
              <a:gd name="connsiteX7" fmla="*/ 79598 w 423155"/>
              <a:gd name="connsiteY7" fmla="*/ 1133475 h 2351139"/>
              <a:gd name="connsiteX8" fmla="*/ 117698 w 423155"/>
              <a:gd name="connsiteY8" fmla="*/ 1076325 h 2351139"/>
              <a:gd name="connsiteX9" fmla="*/ 184373 w 423155"/>
              <a:gd name="connsiteY9" fmla="*/ 0 h 2351139"/>
              <a:gd name="connsiteX10" fmla="*/ 212948 w 423155"/>
              <a:gd name="connsiteY10" fmla="*/ 9525 h 2351139"/>
              <a:gd name="connsiteX11" fmla="*/ 270098 w 423155"/>
              <a:gd name="connsiteY11" fmla="*/ 1066800 h 2351139"/>
              <a:gd name="connsiteX12" fmla="*/ 270098 w 423155"/>
              <a:gd name="connsiteY12" fmla="*/ 1066800 h 2351139"/>
              <a:gd name="connsiteX13" fmla="*/ 289148 w 423155"/>
              <a:gd name="connsiteY13" fmla="*/ 1181100 h 2351139"/>
              <a:gd name="connsiteX14" fmla="*/ 289148 w 423155"/>
              <a:gd name="connsiteY14" fmla="*/ 1219200 h 2351139"/>
              <a:gd name="connsiteX15" fmla="*/ 298673 w 423155"/>
              <a:gd name="connsiteY15" fmla="*/ 1238250 h 2351139"/>
              <a:gd name="connsiteX16" fmla="*/ 289148 w 423155"/>
              <a:gd name="connsiteY16" fmla="*/ 1266825 h 2351139"/>
              <a:gd name="connsiteX17" fmla="*/ 327248 w 423155"/>
              <a:gd name="connsiteY17" fmla="*/ 1314450 h 2351139"/>
              <a:gd name="connsiteX18" fmla="*/ 327248 w 423155"/>
              <a:gd name="connsiteY18" fmla="*/ 1314450 h 2351139"/>
              <a:gd name="connsiteX19" fmla="*/ 327248 w 423155"/>
              <a:gd name="connsiteY19" fmla="*/ 1638300 h 2351139"/>
              <a:gd name="connsiteX20" fmla="*/ 188183 w 423155"/>
              <a:gd name="connsiteY20" fmla="*/ 2297430 h 2351139"/>
              <a:gd name="connsiteX21" fmla="*/ 5303 w 423155"/>
              <a:gd name="connsiteY21" fmla="*/ 2145030 h 2351139"/>
              <a:gd name="connsiteX22" fmla="*/ 51023 w 423155"/>
              <a:gd name="connsiteY22" fmla="*/ 1695450 h 2351139"/>
              <a:gd name="connsiteX0" fmla="*/ 44003 w 416135"/>
              <a:gd name="connsiteY0" fmla="*/ 1695450 h 2351139"/>
              <a:gd name="connsiteX1" fmla="*/ 63053 w 416135"/>
              <a:gd name="connsiteY1" fmla="*/ 1333500 h 2351139"/>
              <a:gd name="connsiteX2" fmla="*/ 63053 w 416135"/>
              <a:gd name="connsiteY2" fmla="*/ 1304925 h 2351139"/>
              <a:gd name="connsiteX3" fmla="*/ 91628 w 416135"/>
              <a:gd name="connsiteY3" fmla="*/ 1276350 h 2351139"/>
              <a:gd name="connsiteX4" fmla="*/ 63053 w 416135"/>
              <a:gd name="connsiteY4" fmla="*/ 1247775 h 2351139"/>
              <a:gd name="connsiteX5" fmla="*/ 72578 w 416135"/>
              <a:gd name="connsiteY5" fmla="*/ 1219200 h 2351139"/>
              <a:gd name="connsiteX6" fmla="*/ 72578 w 416135"/>
              <a:gd name="connsiteY6" fmla="*/ 1171575 h 2351139"/>
              <a:gd name="connsiteX7" fmla="*/ 72578 w 416135"/>
              <a:gd name="connsiteY7" fmla="*/ 1133475 h 2351139"/>
              <a:gd name="connsiteX8" fmla="*/ 110678 w 416135"/>
              <a:gd name="connsiteY8" fmla="*/ 1076325 h 2351139"/>
              <a:gd name="connsiteX9" fmla="*/ 177353 w 416135"/>
              <a:gd name="connsiteY9" fmla="*/ 0 h 2351139"/>
              <a:gd name="connsiteX10" fmla="*/ 205928 w 416135"/>
              <a:gd name="connsiteY10" fmla="*/ 9525 h 2351139"/>
              <a:gd name="connsiteX11" fmla="*/ 263078 w 416135"/>
              <a:gd name="connsiteY11" fmla="*/ 1066800 h 2351139"/>
              <a:gd name="connsiteX12" fmla="*/ 263078 w 416135"/>
              <a:gd name="connsiteY12" fmla="*/ 1066800 h 2351139"/>
              <a:gd name="connsiteX13" fmla="*/ 282128 w 416135"/>
              <a:gd name="connsiteY13" fmla="*/ 1181100 h 2351139"/>
              <a:gd name="connsiteX14" fmla="*/ 282128 w 416135"/>
              <a:gd name="connsiteY14" fmla="*/ 1219200 h 2351139"/>
              <a:gd name="connsiteX15" fmla="*/ 291653 w 416135"/>
              <a:gd name="connsiteY15" fmla="*/ 1238250 h 2351139"/>
              <a:gd name="connsiteX16" fmla="*/ 282128 w 416135"/>
              <a:gd name="connsiteY16" fmla="*/ 1266825 h 2351139"/>
              <a:gd name="connsiteX17" fmla="*/ 320228 w 416135"/>
              <a:gd name="connsiteY17" fmla="*/ 1314450 h 2351139"/>
              <a:gd name="connsiteX18" fmla="*/ 320228 w 416135"/>
              <a:gd name="connsiteY18" fmla="*/ 1314450 h 2351139"/>
              <a:gd name="connsiteX19" fmla="*/ 320228 w 416135"/>
              <a:gd name="connsiteY19" fmla="*/ 1638300 h 2351139"/>
              <a:gd name="connsiteX20" fmla="*/ 181163 w 416135"/>
              <a:gd name="connsiteY20" fmla="*/ 2297430 h 2351139"/>
              <a:gd name="connsiteX21" fmla="*/ 5903 w 416135"/>
              <a:gd name="connsiteY21" fmla="*/ 2145030 h 2351139"/>
              <a:gd name="connsiteX22" fmla="*/ 44003 w 416135"/>
              <a:gd name="connsiteY22" fmla="*/ 1695450 h 2351139"/>
              <a:gd name="connsiteX0" fmla="*/ 38100 w 410232"/>
              <a:gd name="connsiteY0" fmla="*/ 1695450 h 2351139"/>
              <a:gd name="connsiteX1" fmla="*/ 57150 w 410232"/>
              <a:gd name="connsiteY1" fmla="*/ 1333500 h 2351139"/>
              <a:gd name="connsiteX2" fmla="*/ 57150 w 410232"/>
              <a:gd name="connsiteY2" fmla="*/ 1304925 h 2351139"/>
              <a:gd name="connsiteX3" fmla="*/ 85725 w 410232"/>
              <a:gd name="connsiteY3" fmla="*/ 1276350 h 2351139"/>
              <a:gd name="connsiteX4" fmla="*/ 57150 w 410232"/>
              <a:gd name="connsiteY4" fmla="*/ 1247775 h 2351139"/>
              <a:gd name="connsiteX5" fmla="*/ 66675 w 410232"/>
              <a:gd name="connsiteY5" fmla="*/ 1219200 h 2351139"/>
              <a:gd name="connsiteX6" fmla="*/ 66675 w 410232"/>
              <a:gd name="connsiteY6" fmla="*/ 1171575 h 2351139"/>
              <a:gd name="connsiteX7" fmla="*/ 66675 w 410232"/>
              <a:gd name="connsiteY7" fmla="*/ 1133475 h 2351139"/>
              <a:gd name="connsiteX8" fmla="*/ 104775 w 410232"/>
              <a:gd name="connsiteY8" fmla="*/ 1076325 h 2351139"/>
              <a:gd name="connsiteX9" fmla="*/ 171450 w 410232"/>
              <a:gd name="connsiteY9" fmla="*/ 0 h 2351139"/>
              <a:gd name="connsiteX10" fmla="*/ 200025 w 410232"/>
              <a:gd name="connsiteY10" fmla="*/ 9525 h 2351139"/>
              <a:gd name="connsiteX11" fmla="*/ 257175 w 410232"/>
              <a:gd name="connsiteY11" fmla="*/ 1066800 h 2351139"/>
              <a:gd name="connsiteX12" fmla="*/ 257175 w 410232"/>
              <a:gd name="connsiteY12" fmla="*/ 1066800 h 2351139"/>
              <a:gd name="connsiteX13" fmla="*/ 276225 w 410232"/>
              <a:gd name="connsiteY13" fmla="*/ 1181100 h 2351139"/>
              <a:gd name="connsiteX14" fmla="*/ 276225 w 410232"/>
              <a:gd name="connsiteY14" fmla="*/ 1219200 h 2351139"/>
              <a:gd name="connsiteX15" fmla="*/ 285750 w 410232"/>
              <a:gd name="connsiteY15" fmla="*/ 1238250 h 2351139"/>
              <a:gd name="connsiteX16" fmla="*/ 276225 w 410232"/>
              <a:gd name="connsiteY16" fmla="*/ 1266825 h 2351139"/>
              <a:gd name="connsiteX17" fmla="*/ 314325 w 410232"/>
              <a:gd name="connsiteY17" fmla="*/ 1314450 h 2351139"/>
              <a:gd name="connsiteX18" fmla="*/ 314325 w 410232"/>
              <a:gd name="connsiteY18" fmla="*/ 1314450 h 2351139"/>
              <a:gd name="connsiteX19" fmla="*/ 314325 w 410232"/>
              <a:gd name="connsiteY19" fmla="*/ 1638300 h 2351139"/>
              <a:gd name="connsiteX20" fmla="*/ 175260 w 410232"/>
              <a:gd name="connsiteY20" fmla="*/ 2297430 h 2351139"/>
              <a:gd name="connsiteX21" fmla="*/ 0 w 410232"/>
              <a:gd name="connsiteY21" fmla="*/ 2145030 h 2351139"/>
              <a:gd name="connsiteX22" fmla="*/ 38100 w 410232"/>
              <a:gd name="connsiteY22" fmla="*/ 1695450 h 2351139"/>
              <a:gd name="connsiteX0" fmla="*/ 160005 w 532137"/>
              <a:gd name="connsiteY0" fmla="*/ 1695450 h 2351139"/>
              <a:gd name="connsiteX1" fmla="*/ 179055 w 532137"/>
              <a:gd name="connsiteY1" fmla="*/ 1333500 h 2351139"/>
              <a:gd name="connsiteX2" fmla="*/ 179055 w 532137"/>
              <a:gd name="connsiteY2" fmla="*/ 1304925 h 2351139"/>
              <a:gd name="connsiteX3" fmla="*/ 207630 w 532137"/>
              <a:gd name="connsiteY3" fmla="*/ 1276350 h 2351139"/>
              <a:gd name="connsiteX4" fmla="*/ 179055 w 532137"/>
              <a:gd name="connsiteY4" fmla="*/ 1247775 h 2351139"/>
              <a:gd name="connsiteX5" fmla="*/ 188580 w 532137"/>
              <a:gd name="connsiteY5" fmla="*/ 1219200 h 2351139"/>
              <a:gd name="connsiteX6" fmla="*/ 188580 w 532137"/>
              <a:gd name="connsiteY6" fmla="*/ 1171575 h 2351139"/>
              <a:gd name="connsiteX7" fmla="*/ 188580 w 532137"/>
              <a:gd name="connsiteY7" fmla="*/ 1133475 h 2351139"/>
              <a:gd name="connsiteX8" fmla="*/ 226680 w 532137"/>
              <a:gd name="connsiteY8" fmla="*/ 1076325 h 2351139"/>
              <a:gd name="connsiteX9" fmla="*/ 293355 w 532137"/>
              <a:gd name="connsiteY9" fmla="*/ 0 h 2351139"/>
              <a:gd name="connsiteX10" fmla="*/ 321930 w 532137"/>
              <a:gd name="connsiteY10" fmla="*/ 9525 h 2351139"/>
              <a:gd name="connsiteX11" fmla="*/ 379080 w 532137"/>
              <a:gd name="connsiteY11" fmla="*/ 1066800 h 2351139"/>
              <a:gd name="connsiteX12" fmla="*/ 379080 w 532137"/>
              <a:gd name="connsiteY12" fmla="*/ 1066800 h 2351139"/>
              <a:gd name="connsiteX13" fmla="*/ 398130 w 532137"/>
              <a:gd name="connsiteY13" fmla="*/ 1181100 h 2351139"/>
              <a:gd name="connsiteX14" fmla="*/ 398130 w 532137"/>
              <a:gd name="connsiteY14" fmla="*/ 1219200 h 2351139"/>
              <a:gd name="connsiteX15" fmla="*/ 407655 w 532137"/>
              <a:gd name="connsiteY15" fmla="*/ 1238250 h 2351139"/>
              <a:gd name="connsiteX16" fmla="*/ 398130 w 532137"/>
              <a:gd name="connsiteY16" fmla="*/ 1266825 h 2351139"/>
              <a:gd name="connsiteX17" fmla="*/ 436230 w 532137"/>
              <a:gd name="connsiteY17" fmla="*/ 1314450 h 2351139"/>
              <a:gd name="connsiteX18" fmla="*/ 436230 w 532137"/>
              <a:gd name="connsiteY18" fmla="*/ 1314450 h 2351139"/>
              <a:gd name="connsiteX19" fmla="*/ 436230 w 532137"/>
              <a:gd name="connsiteY19" fmla="*/ 1638300 h 2351139"/>
              <a:gd name="connsiteX20" fmla="*/ 297165 w 532137"/>
              <a:gd name="connsiteY20" fmla="*/ 2297430 h 2351139"/>
              <a:gd name="connsiteX21" fmla="*/ 121905 w 532137"/>
              <a:gd name="connsiteY21" fmla="*/ 2145030 h 2351139"/>
              <a:gd name="connsiteX22" fmla="*/ 160005 w 532137"/>
              <a:gd name="connsiteY22" fmla="*/ 1695450 h 2351139"/>
              <a:gd name="connsiteX0" fmla="*/ 204766 w 576898"/>
              <a:gd name="connsiteY0" fmla="*/ 1695450 h 2351139"/>
              <a:gd name="connsiteX1" fmla="*/ 223816 w 576898"/>
              <a:gd name="connsiteY1" fmla="*/ 1333500 h 2351139"/>
              <a:gd name="connsiteX2" fmla="*/ 223816 w 576898"/>
              <a:gd name="connsiteY2" fmla="*/ 1304925 h 2351139"/>
              <a:gd name="connsiteX3" fmla="*/ 252391 w 576898"/>
              <a:gd name="connsiteY3" fmla="*/ 1276350 h 2351139"/>
              <a:gd name="connsiteX4" fmla="*/ 223816 w 576898"/>
              <a:gd name="connsiteY4" fmla="*/ 1247775 h 2351139"/>
              <a:gd name="connsiteX5" fmla="*/ 233341 w 576898"/>
              <a:gd name="connsiteY5" fmla="*/ 1219200 h 2351139"/>
              <a:gd name="connsiteX6" fmla="*/ 233341 w 576898"/>
              <a:gd name="connsiteY6" fmla="*/ 1171575 h 2351139"/>
              <a:gd name="connsiteX7" fmla="*/ 233341 w 576898"/>
              <a:gd name="connsiteY7" fmla="*/ 1133475 h 2351139"/>
              <a:gd name="connsiteX8" fmla="*/ 271441 w 576898"/>
              <a:gd name="connsiteY8" fmla="*/ 1076325 h 2351139"/>
              <a:gd name="connsiteX9" fmla="*/ 338116 w 576898"/>
              <a:gd name="connsiteY9" fmla="*/ 0 h 2351139"/>
              <a:gd name="connsiteX10" fmla="*/ 366691 w 576898"/>
              <a:gd name="connsiteY10" fmla="*/ 9525 h 2351139"/>
              <a:gd name="connsiteX11" fmla="*/ 423841 w 576898"/>
              <a:gd name="connsiteY11" fmla="*/ 1066800 h 2351139"/>
              <a:gd name="connsiteX12" fmla="*/ 423841 w 576898"/>
              <a:gd name="connsiteY12" fmla="*/ 1066800 h 2351139"/>
              <a:gd name="connsiteX13" fmla="*/ 442891 w 576898"/>
              <a:gd name="connsiteY13" fmla="*/ 1181100 h 2351139"/>
              <a:gd name="connsiteX14" fmla="*/ 442891 w 576898"/>
              <a:gd name="connsiteY14" fmla="*/ 1219200 h 2351139"/>
              <a:gd name="connsiteX15" fmla="*/ 452416 w 576898"/>
              <a:gd name="connsiteY15" fmla="*/ 1238250 h 2351139"/>
              <a:gd name="connsiteX16" fmla="*/ 442891 w 576898"/>
              <a:gd name="connsiteY16" fmla="*/ 1266825 h 2351139"/>
              <a:gd name="connsiteX17" fmla="*/ 480991 w 576898"/>
              <a:gd name="connsiteY17" fmla="*/ 1314450 h 2351139"/>
              <a:gd name="connsiteX18" fmla="*/ 480991 w 576898"/>
              <a:gd name="connsiteY18" fmla="*/ 1314450 h 2351139"/>
              <a:gd name="connsiteX19" fmla="*/ 480991 w 576898"/>
              <a:gd name="connsiteY19" fmla="*/ 1638300 h 2351139"/>
              <a:gd name="connsiteX20" fmla="*/ 341926 w 576898"/>
              <a:gd name="connsiteY20" fmla="*/ 2297430 h 2351139"/>
              <a:gd name="connsiteX21" fmla="*/ 113326 w 576898"/>
              <a:gd name="connsiteY21" fmla="*/ 2091690 h 2351139"/>
              <a:gd name="connsiteX22" fmla="*/ 204766 w 576898"/>
              <a:gd name="connsiteY22" fmla="*/ 1695450 h 2351139"/>
              <a:gd name="connsiteX0" fmla="*/ 204766 w 576898"/>
              <a:gd name="connsiteY0" fmla="*/ 1695450 h 2351139"/>
              <a:gd name="connsiteX1" fmla="*/ 223816 w 576898"/>
              <a:gd name="connsiteY1" fmla="*/ 1333500 h 2351139"/>
              <a:gd name="connsiteX2" fmla="*/ 223816 w 576898"/>
              <a:gd name="connsiteY2" fmla="*/ 1304925 h 2351139"/>
              <a:gd name="connsiteX3" fmla="*/ 252391 w 576898"/>
              <a:gd name="connsiteY3" fmla="*/ 1276350 h 2351139"/>
              <a:gd name="connsiteX4" fmla="*/ 223816 w 576898"/>
              <a:gd name="connsiteY4" fmla="*/ 1247775 h 2351139"/>
              <a:gd name="connsiteX5" fmla="*/ 233341 w 576898"/>
              <a:gd name="connsiteY5" fmla="*/ 1219200 h 2351139"/>
              <a:gd name="connsiteX6" fmla="*/ 233341 w 576898"/>
              <a:gd name="connsiteY6" fmla="*/ 1171575 h 2351139"/>
              <a:gd name="connsiteX7" fmla="*/ 233341 w 576898"/>
              <a:gd name="connsiteY7" fmla="*/ 1133475 h 2351139"/>
              <a:gd name="connsiteX8" fmla="*/ 271441 w 576898"/>
              <a:gd name="connsiteY8" fmla="*/ 1076325 h 2351139"/>
              <a:gd name="connsiteX9" fmla="*/ 338116 w 576898"/>
              <a:gd name="connsiteY9" fmla="*/ 0 h 2351139"/>
              <a:gd name="connsiteX10" fmla="*/ 366691 w 576898"/>
              <a:gd name="connsiteY10" fmla="*/ 9525 h 2351139"/>
              <a:gd name="connsiteX11" fmla="*/ 423841 w 576898"/>
              <a:gd name="connsiteY11" fmla="*/ 1066800 h 2351139"/>
              <a:gd name="connsiteX12" fmla="*/ 423841 w 576898"/>
              <a:gd name="connsiteY12" fmla="*/ 1066800 h 2351139"/>
              <a:gd name="connsiteX13" fmla="*/ 442891 w 576898"/>
              <a:gd name="connsiteY13" fmla="*/ 1181100 h 2351139"/>
              <a:gd name="connsiteX14" fmla="*/ 442891 w 576898"/>
              <a:gd name="connsiteY14" fmla="*/ 1219200 h 2351139"/>
              <a:gd name="connsiteX15" fmla="*/ 452416 w 576898"/>
              <a:gd name="connsiteY15" fmla="*/ 1238250 h 2351139"/>
              <a:gd name="connsiteX16" fmla="*/ 442891 w 576898"/>
              <a:gd name="connsiteY16" fmla="*/ 1266825 h 2351139"/>
              <a:gd name="connsiteX17" fmla="*/ 480991 w 576898"/>
              <a:gd name="connsiteY17" fmla="*/ 1314450 h 2351139"/>
              <a:gd name="connsiteX18" fmla="*/ 480991 w 576898"/>
              <a:gd name="connsiteY18" fmla="*/ 1314450 h 2351139"/>
              <a:gd name="connsiteX19" fmla="*/ 480991 w 576898"/>
              <a:gd name="connsiteY19" fmla="*/ 1638300 h 2351139"/>
              <a:gd name="connsiteX20" fmla="*/ 341926 w 576898"/>
              <a:gd name="connsiteY20" fmla="*/ 2297430 h 2351139"/>
              <a:gd name="connsiteX21" fmla="*/ 113326 w 576898"/>
              <a:gd name="connsiteY21" fmla="*/ 2091690 h 2351139"/>
              <a:gd name="connsiteX22" fmla="*/ 204766 w 576898"/>
              <a:gd name="connsiteY22" fmla="*/ 1695450 h 2351139"/>
              <a:gd name="connsiteX0" fmla="*/ 211256 w 583388"/>
              <a:gd name="connsiteY0" fmla="*/ 1695450 h 2351139"/>
              <a:gd name="connsiteX1" fmla="*/ 230306 w 583388"/>
              <a:gd name="connsiteY1" fmla="*/ 1333500 h 2351139"/>
              <a:gd name="connsiteX2" fmla="*/ 230306 w 583388"/>
              <a:gd name="connsiteY2" fmla="*/ 1304925 h 2351139"/>
              <a:gd name="connsiteX3" fmla="*/ 258881 w 583388"/>
              <a:gd name="connsiteY3" fmla="*/ 1276350 h 2351139"/>
              <a:gd name="connsiteX4" fmla="*/ 230306 w 583388"/>
              <a:gd name="connsiteY4" fmla="*/ 1247775 h 2351139"/>
              <a:gd name="connsiteX5" fmla="*/ 239831 w 583388"/>
              <a:gd name="connsiteY5" fmla="*/ 1219200 h 2351139"/>
              <a:gd name="connsiteX6" fmla="*/ 239831 w 583388"/>
              <a:gd name="connsiteY6" fmla="*/ 1171575 h 2351139"/>
              <a:gd name="connsiteX7" fmla="*/ 239831 w 583388"/>
              <a:gd name="connsiteY7" fmla="*/ 1133475 h 2351139"/>
              <a:gd name="connsiteX8" fmla="*/ 277931 w 583388"/>
              <a:gd name="connsiteY8" fmla="*/ 1076325 h 2351139"/>
              <a:gd name="connsiteX9" fmla="*/ 344606 w 583388"/>
              <a:gd name="connsiteY9" fmla="*/ 0 h 2351139"/>
              <a:gd name="connsiteX10" fmla="*/ 373181 w 583388"/>
              <a:gd name="connsiteY10" fmla="*/ 9525 h 2351139"/>
              <a:gd name="connsiteX11" fmla="*/ 430331 w 583388"/>
              <a:gd name="connsiteY11" fmla="*/ 1066800 h 2351139"/>
              <a:gd name="connsiteX12" fmla="*/ 430331 w 583388"/>
              <a:gd name="connsiteY12" fmla="*/ 1066800 h 2351139"/>
              <a:gd name="connsiteX13" fmla="*/ 449381 w 583388"/>
              <a:gd name="connsiteY13" fmla="*/ 1181100 h 2351139"/>
              <a:gd name="connsiteX14" fmla="*/ 449381 w 583388"/>
              <a:gd name="connsiteY14" fmla="*/ 1219200 h 2351139"/>
              <a:gd name="connsiteX15" fmla="*/ 458906 w 583388"/>
              <a:gd name="connsiteY15" fmla="*/ 1238250 h 2351139"/>
              <a:gd name="connsiteX16" fmla="*/ 449381 w 583388"/>
              <a:gd name="connsiteY16" fmla="*/ 1266825 h 2351139"/>
              <a:gd name="connsiteX17" fmla="*/ 487481 w 583388"/>
              <a:gd name="connsiteY17" fmla="*/ 1314450 h 2351139"/>
              <a:gd name="connsiteX18" fmla="*/ 487481 w 583388"/>
              <a:gd name="connsiteY18" fmla="*/ 1314450 h 2351139"/>
              <a:gd name="connsiteX19" fmla="*/ 487481 w 583388"/>
              <a:gd name="connsiteY19" fmla="*/ 1638300 h 2351139"/>
              <a:gd name="connsiteX20" fmla="*/ 348416 w 583388"/>
              <a:gd name="connsiteY20" fmla="*/ 2297430 h 2351139"/>
              <a:gd name="connsiteX21" fmla="*/ 112196 w 583388"/>
              <a:gd name="connsiteY21" fmla="*/ 2084070 h 2351139"/>
              <a:gd name="connsiteX22" fmla="*/ 211256 w 583388"/>
              <a:gd name="connsiteY22" fmla="*/ 1695450 h 2351139"/>
              <a:gd name="connsiteX0" fmla="*/ 211256 w 583388"/>
              <a:gd name="connsiteY0" fmla="*/ 1695450 h 2351139"/>
              <a:gd name="connsiteX1" fmla="*/ 230306 w 583388"/>
              <a:gd name="connsiteY1" fmla="*/ 1333500 h 2351139"/>
              <a:gd name="connsiteX2" fmla="*/ 230306 w 583388"/>
              <a:gd name="connsiteY2" fmla="*/ 1304925 h 2351139"/>
              <a:gd name="connsiteX3" fmla="*/ 258881 w 583388"/>
              <a:gd name="connsiteY3" fmla="*/ 1276350 h 2351139"/>
              <a:gd name="connsiteX4" fmla="*/ 230306 w 583388"/>
              <a:gd name="connsiteY4" fmla="*/ 1247775 h 2351139"/>
              <a:gd name="connsiteX5" fmla="*/ 239831 w 583388"/>
              <a:gd name="connsiteY5" fmla="*/ 1219200 h 2351139"/>
              <a:gd name="connsiteX6" fmla="*/ 239831 w 583388"/>
              <a:gd name="connsiteY6" fmla="*/ 1171575 h 2351139"/>
              <a:gd name="connsiteX7" fmla="*/ 239831 w 583388"/>
              <a:gd name="connsiteY7" fmla="*/ 1133475 h 2351139"/>
              <a:gd name="connsiteX8" fmla="*/ 277931 w 583388"/>
              <a:gd name="connsiteY8" fmla="*/ 1076325 h 2351139"/>
              <a:gd name="connsiteX9" fmla="*/ 344606 w 583388"/>
              <a:gd name="connsiteY9" fmla="*/ 0 h 2351139"/>
              <a:gd name="connsiteX10" fmla="*/ 373181 w 583388"/>
              <a:gd name="connsiteY10" fmla="*/ 9525 h 2351139"/>
              <a:gd name="connsiteX11" fmla="*/ 430331 w 583388"/>
              <a:gd name="connsiteY11" fmla="*/ 1066800 h 2351139"/>
              <a:gd name="connsiteX12" fmla="*/ 430331 w 583388"/>
              <a:gd name="connsiteY12" fmla="*/ 1066800 h 2351139"/>
              <a:gd name="connsiteX13" fmla="*/ 449381 w 583388"/>
              <a:gd name="connsiteY13" fmla="*/ 1181100 h 2351139"/>
              <a:gd name="connsiteX14" fmla="*/ 449381 w 583388"/>
              <a:gd name="connsiteY14" fmla="*/ 1219200 h 2351139"/>
              <a:gd name="connsiteX15" fmla="*/ 458906 w 583388"/>
              <a:gd name="connsiteY15" fmla="*/ 1238250 h 2351139"/>
              <a:gd name="connsiteX16" fmla="*/ 449381 w 583388"/>
              <a:gd name="connsiteY16" fmla="*/ 1266825 h 2351139"/>
              <a:gd name="connsiteX17" fmla="*/ 487481 w 583388"/>
              <a:gd name="connsiteY17" fmla="*/ 1314450 h 2351139"/>
              <a:gd name="connsiteX18" fmla="*/ 487481 w 583388"/>
              <a:gd name="connsiteY18" fmla="*/ 1314450 h 2351139"/>
              <a:gd name="connsiteX19" fmla="*/ 487481 w 583388"/>
              <a:gd name="connsiteY19" fmla="*/ 1638300 h 2351139"/>
              <a:gd name="connsiteX20" fmla="*/ 348416 w 583388"/>
              <a:gd name="connsiteY20" fmla="*/ 2297430 h 2351139"/>
              <a:gd name="connsiteX21" fmla="*/ 112196 w 583388"/>
              <a:gd name="connsiteY21" fmla="*/ 2084070 h 2351139"/>
              <a:gd name="connsiteX22" fmla="*/ 211256 w 583388"/>
              <a:gd name="connsiteY22" fmla="*/ 1695450 h 2351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83388" h="2351139">
                <a:moveTo>
                  <a:pt x="211256" y="1695450"/>
                </a:moveTo>
                <a:lnTo>
                  <a:pt x="230306" y="1333500"/>
                </a:lnTo>
                <a:lnTo>
                  <a:pt x="230306" y="1304925"/>
                </a:lnTo>
                <a:lnTo>
                  <a:pt x="258881" y="1276350"/>
                </a:lnTo>
                <a:lnTo>
                  <a:pt x="230306" y="1247775"/>
                </a:lnTo>
                <a:lnTo>
                  <a:pt x="239831" y="1219200"/>
                </a:lnTo>
                <a:lnTo>
                  <a:pt x="239831" y="1171575"/>
                </a:lnTo>
                <a:lnTo>
                  <a:pt x="239831" y="1133475"/>
                </a:lnTo>
                <a:lnTo>
                  <a:pt x="277931" y="1076325"/>
                </a:lnTo>
                <a:lnTo>
                  <a:pt x="344606" y="0"/>
                </a:lnTo>
                <a:lnTo>
                  <a:pt x="373181" y="9525"/>
                </a:lnTo>
                <a:lnTo>
                  <a:pt x="430331" y="1066800"/>
                </a:lnTo>
                <a:lnTo>
                  <a:pt x="430331" y="1066800"/>
                </a:lnTo>
                <a:lnTo>
                  <a:pt x="449381" y="1181100"/>
                </a:lnTo>
                <a:lnTo>
                  <a:pt x="449381" y="1219200"/>
                </a:lnTo>
                <a:lnTo>
                  <a:pt x="458906" y="1238250"/>
                </a:lnTo>
                <a:lnTo>
                  <a:pt x="449381" y="1266825"/>
                </a:lnTo>
                <a:lnTo>
                  <a:pt x="487481" y="1314450"/>
                </a:lnTo>
                <a:lnTo>
                  <a:pt x="487481" y="1314450"/>
                </a:lnTo>
                <a:lnTo>
                  <a:pt x="487481" y="1638300"/>
                </a:lnTo>
                <a:cubicBezTo>
                  <a:pt x="430966" y="1652270"/>
                  <a:pt x="816411" y="2580640"/>
                  <a:pt x="348416" y="2297430"/>
                </a:cubicBezTo>
                <a:cubicBezTo>
                  <a:pt x="294759" y="2381885"/>
                  <a:pt x="-223084" y="2260600"/>
                  <a:pt x="112196" y="2084070"/>
                </a:cubicBezTo>
                <a:cubicBezTo>
                  <a:pt x="203636" y="1869440"/>
                  <a:pt x="200461" y="1830705"/>
                  <a:pt x="211256" y="169545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 useBgFill="1"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E9AC0AC3-A2F5-4E45-B11A-28335E87E594}"/>
              </a:ext>
            </a:extLst>
          </p:cNvPr>
          <p:cNvSpPr/>
          <p:nvPr/>
        </p:nvSpPr>
        <p:spPr>
          <a:xfrm>
            <a:off x="5497104" y="3681752"/>
            <a:ext cx="533400" cy="2308860"/>
          </a:xfrm>
          <a:custGeom>
            <a:avLst/>
            <a:gdLst>
              <a:gd name="connsiteX0" fmla="*/ 0 w 533400"/>
              <a:gd name="connsiteY0" fmla="*/ 0 h 2308860"/>
              <a:gd name="connsiteX1" fmla="*/ 7620 w 533400"/>
              <a:gd name="connsiteY1" fmla="*/ 2263140 h 2308860"/>
              <a:gd name="connsiteX2" fmla="*/ 533400 w 533400"/>
              <a:gd name="connsiteY2" fmla="*/ 2308860 h 2308860"/>
              <a:gd name="connsiteX3" fmla="*/ 396240 w 533400"/>
              <a:gd name="connsiteY3" fmla="*/ 83820 h 2308860"/>
              <a:gd name="connsiteX4" fmla="*/ 0 w 533400"/>
              <a:gd name="connsiteY4" fmla="*/ 0 h 2308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3400" h="2308860">
                <a:moveTo>
                  <a:pt x="0" y="0"/>
                </a:moveTo>
                <a:lnTo>
                  <a:pt x="7620" y="2263140"/>
                </a:lnTo>
                <a:lnTo>
                  <a:pt x="533400" y="2308860"/>
                </a:lnTo>
                <a:lnTo>
                  <a:pt x="396240" y="8382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effectLst>
            <a:outerShdw blurRad="190500" dist="508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9" name="PA_文本框 14">
            <a:extLst>
              <a:ext uri="{FF2B5EF4-FFF2-40B4-BE49-F238E27FC236}">
                <a16:creationId xmlns:a16="http://schemas.microsoft.com/office/drawing/2014/main" xmlns="" id="{C39BD614-347A-4592-AD22-5A39014CA0AA}"/>
              </a:ext>
            </a:extLst>
          </p:cNvPr>
          <p:cNvPicPr>
            <a:picLocks/>
          </p:cNvPicPr>
          <p:nvPr>
            <p:custDataLst>
              <p:tags r:id="rId8"/>
            </p:custDataLst>
          </p:nvPr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artisticBlur radius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0444" y="4588163"/>
            <a:ext cx="1436372" cy="1323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84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A-矩形 16">
            <a:extLst>
              <a:ext uri="{FF2B5EF4-FFF2-40B4-BE49-F238E27FC236}">
                <a16:creationId xmlns:a16="http://schemas.microsoft.com/office/drawing/2014/main" xmlns="" id="{37D931DC-D859-4A89-A175-71F23D148259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452DA98-AD6B-413E-8892-33A815B4338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FFFFF">
                  <a:alpha val="0"/>
                </a:srgbClr>
              </a:gs>
              <a:gs pos="100000">
                <a:srgbClr val="FFFFFF"/>
              </a:gs>
            </a:gsLst>
            <a:lin ang="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PA-文本框 26">
            <a:extLst>
              <a:ext uri="{FF2B5EF4-FFF2-40B4-BE49-F238E27FC236}">
                <a16:creationId xmlns:a16="http://schemas.microsoft.com/office/drawing/2014/main" xmlns="" id="{1B8D0E25-6F97-4E49-B0C6-5E4E29F576B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351389" y="-592062"/>
            <a:ext cx="846124" cy="1534740"/>
          </a:xfrm>
          <a:custGeom>
            <a:avLst/>
            <a:gdLst/>
            <a:ahLst/>
            <a:cxnLst/>
            <a:rect l="l" t="t" r="r" b="b"/>
            <a:pathLst>
              <a:path w="185596" h="336643">
                <a:moveTo>
                  <a:pt x="0" y="0"/>
                </a:moveTo>
                <a:cubicBezTo>
                  <a:pt x="42414" y="17792"/>
                  <a:pt x="82551" y="42688"/>
                  <a:pt x="120411" y="74688"/>
                </a:cubicBezTo>
                <a:cubicBezTo>
                  <a:pt x="158272" y="106689"/>
                  <a:pt x="179828" y="143972"/>
                  <a:pt x="185080" y="186538"/>
                </a:cubicBezTo>
                <a:cubicBezTo>
                  <a:pt x="187935" y="237878"/>
                  <a:pt x="178947" y="274372"/>
                  <a:pt x="158120" y="296020"/>
                </a:cubicBezTo>
                <a:cubicBezTo>
                  <a:pt x="137292" y="317667"/>
                  <a:pt x="113732" y="331208"/>
                  <a:pt x="87440" y="336643"/>
                </a:cubicBezTo>
                <a:cubicBezTo>
                  <a:pt x="83364" y="307496"/>
                  <a:pt x="76779" y="272358"/>
                  <a:pt x="67685" y="231229"/>
                </a:cubicBezTo>
                <a:cubicBezTo>
                  <a:pt x="58590" y="190100"/>
                  <a:pt x="48119" y="148810"/>
                  <a:pt x="36271" y="107357"/>
                </a:cubicBezTo>
                <a:cubicBezTo>
                  <a:pt x="24424" y="65904"/>
                  <a:pt x="12333" y="30119"/>
                  <a:pt x="0" y="0"/>
                </a:cubicBezTo>
                <a:close/>
              </a:path>
            </a:pathLst>
          </a:custGeom>
          <a:solidFill>
            <a:schemeClr val="accent2">
              <a:lumMod val="50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chemeClr val="accent2">
                  <a:lumMod val="50000"/>
                </a:schemeClr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82848A5B-EC98-4315-98E6-CB20762F9C8B}"/>
              </a:ext>
            </a:extLst>
          </p:cNvPr>
          <p:cNvSpPr txBox="1"/>
          <p:nvPr/>
        </p:nvSpPr>
        <p:spPr>
          <a:xfrm>
            <a:off x="10231883" y="-1584016"/>
            <a:ext cx="1266735" cy="3051314"/>
          </a:xfrm>
          <a:custGeom>
            <a:avLst/>
            <a:gdLst/>
            <a:ahLst/>
            <a:cxnLst/>
            <a:rect l="l" t="t" r="r" b="b"/>
            <a:pathLst>
              <a:path w="608258" h="1465173">
                <a:moveTo>
                  <a:pt x="608153" y="0"/>
                </a:moveTo>
                <a:lnTo>
                  <a:pt x="608153" y="1232077"/>
                </a:lnTo>
                <a:cubicBezTo>
                  <a:pt x="609759" y="1304226"/>
                  <a:pt x="592963" y="1358849"/>
                  <a:pt x="557765" y="1395945"/>
                </a:cubicBezTo>
                <a:cubicBezTo>
                  <a:pt x="522567" y="1433042"/>
                  <a:pt x="459328" y="1456118"/>
                  <a:pt x="368046" y="1465173"/>
                </a:cubicBezTo>
                <a:cubicBezTo>
                  <a:pt x="365892" y="1408798"/>
                  <a:pt x="352675" y="1358119"/>
                  <a:pt x="328394" y="1313135"/>
                </a:cubicBezTo>
                <a:cubicBezTo>
                  <a:pt x="304113" y="1268152"/>
                  <a:pt x="260663" y="1230617"/>
                  <a:pt x="198044" y="1200531"/>
                </a:cubicBezTo>
                <a:lnTo>
                  <a:pt x="387325" y="1205788"/>
                </a:lnTo>
                <a:cubicBezTo>
                  <a:pt x="408758" y="1206117"/>
                  <a:pt x="423290" y="1198449"/>
                  <a:pt x="430921" y="1182786"/>
                </a:cubicBezTo>
                <a:cubicBezTo>
                  <a:pt x="438552" y="1167122"/>
                  <a:pt x="442130" y="1146748"/>
                  <a:pt x="441656" y="1121664"/>
                </a:cubicBezTo>
                <a:lnTo>
                  <a:pt x="441656" y="85877"/>
                </a:lnTo>
                <a:lnTo>
                  <a:pt x="14021" y="85877"/>
                </a:lnTo>
                <a:lnTo>
                  <a:pt x="0" y="56083"/>
                </a:lnTo>
                <a:lnTo>
                  <a:pt x="441656" y="56083"/>
                </a:lnTo>
                <a:lnTo>
                  <a:pt x="441656" y="54330"/>
                </a:lnTo>
                <a:lnTo>
                  <a:pt x="608153" y="0"/>
                </a:lnTo>
                <a:close/>
              </a:path>
            </a:pathLst>
          </a:custGeom>
          <a:solidFill>
            <a:schemeClr val="accent2">
              <a:lumMod val="50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solidFill>
                <a:schemeClr val="accent2">
                  <a:lumMod val="50000"/>
                </a:schemeClr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7B471BB7-45D4-421F-ADFE-FBA036BE06F6}"/>
              </a:ext>
            </a:extLst>
          </p:cNvPr>
          <p:cNvSpPr txBox="1"/>
          <p:nvPr/>
        </p:nvSpPr>
        <p:spPr>
          <a:xfrm rot="5400000" flipH="1">
            <a:off x="12382226" y="3123034"/>
            <a:ext cx="668234" cy="4060667"/>
          </a:xfrm>
          <a:custGeom>
            <a:avLst/>
            <a:gdLst/>
            <a:ahLst/>
            <a:cxnLst/>
            <a:rect l="l" t="t" r="r" b="b"/>
            <a:pathLst>
              <a:path w="208559" h="1267353">
                <a:moveTo>
                  <a:pt x="0" y="0"/>
                </a:moveTo>
                <a:lnTo>
                  <a:pt x="208559" y="45568"/>
                </a:lnTo>
                <a:cubicBezTo>
                  <a:pt x="206624" y="64517"/>
                  <a:pt x="201293" y="78757"/>
                  <a:pt x="192567" y="88287"/>
                </a:cubicBezTo>
                <a:cubicBezTo>
                  <a:pt x="183840" y="97817"/>
                  <a:pt x="172814" y="104608"/>
                  <a:pt x="159487" y="108661"/>
                </a:cubicBezTo>
                <a:lnTo>
                  <a:pt x="159487" y="1228573"/>
                </a:lnTo>
                <a:cubicBezTo>
                  <a:pt x="141888" y="1243324"/>
                  <a:pt x="117059" y="1253693"/>
                  <a:pt x="85001" y="1259681"/>
                </a:cubicBezTo>
                <a:cubicBezTo>
                  <a:pt x="52943" y="1265669"/>
                  <a:pt x="24609" y="1268152"/>
                  <a:pt x="0" y="126713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solidFill>
                <a:schemeClr val="accent2">
                  <a:lumMod val="50000"/>
                </a:schemeClr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  <p:sp>
        <p:nvSpPr>
          <p:cNvPr id="29" name="PA-文本框 28">
            <a:extLst>
              <a:ext uri="{FF2B5EF4-FFF2-40B4-BE49-F238E27FC236}">
                <a16:creationId xmlns:a16="http://schemas.microsoft.com/office/drawing/2014/main" xmlns="" id="{1B21C382-D239-4B12-8962-51464FC74D3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008906" y="5265842"/>
            <a:ext cx="1132533" cy="1968580"/>
          </a:xfrm>
          <a:custGeom>
            <a:avLst/>
            <a:gdLst/>
            <a:ahLst/>
            <a:cxnLst/>
            <a:rect l="l" t="t" r="r" b="b"/>
            <a:pathLst>
              <a:path w="311887" h="542125">
                <a:moveTo>
                  <a:pt x="110757" y="0"/>
                </a:moveTo>
                <a:lnTo>
                  <a:pt x="281264" y="56835"/>
                </a:lnTo>
                <a:cubicBezTo>
                  <a:pt x="279533" y="69192"/>
                  <a:pt x="274250" y="80911"/>
                  <a:pt x="265415" y="91993"/>
                </a:cubicBezTo>
                <a:cubicBezTo>
                  <a:pt x="256580" y="103075"/>
                  <a:pt x="245832" y="109329"/>
                  <a:pt x="233172" y="110756"/>
                </a:cubicBezTo>
                <a:lnTo>
                  <a:pt x="201111" y="204025"/>
                </a:lnTo>
                <a:cubicBezTo>
                  <a:pt x="241430" y="222697"/>
                  <a:pt x="270091" y="242553"/>
                  <a:pt x="287093" y="263593"/>
                </a:cubicBezTo>
                <a:cubicBezTo>
                  <a:pt x="304095" y="284633"/>
                  <a:pt x="312353" y="308497"/>
                  <a:pt x="311867" y="335184"/>
                </a:cubicBezTo>
                <a:cubicBezTo>
                  <a:pt x="310228" y="364604"/>
                  <a:pt x="300391" y="385918"/>
                  <a:pt x="282357" y="399125"/>
                </a:cubicBezTo>
                <a:cubicBezTo>
                  <a:pt x="264322" y="412332"/>
                  <a:pt x="247927" y="420165"/>
                  <a:pt x="233172" y="422624"/>
                </a:cubicBezTo>
                <a:cubicBezTo>
                  <a:pt x="228223" y="393356"/>
                  <a:pt x="222819" y="360445"/>
                  <a:pt x="216959" y="323890"/>
                </a:cubicBezTo>
                <a:cubicBezTo>
                  <a:pt x="211099" y="287336"/>
                  <a:pt x="203874" y="252238"/>
                  <a:pt x="195281" y="218598"/>
                </a:cubicBezTo>
                <a:cubicBezTo>
                  <a:pt x="174393" y="272975"/>
                  <a:pt x="148040" y="327807"/>
                  <a:pt x="116222" y="383094"/>
                </a:cubicBezTo>
                <a:cubicBezTo>
                  <a:pt x="84403" y="438381"/>
                  <a:pt x="45663" y="491391"/>
                  <a:pt x="0" y="542125"/>
                </a:cubicBezTo>
                <a:cubicBezTo>
                  <a:pt x="30482" y="457418"/>
                  <a:pt x="55864" y="368521"/>
                  <a:pt x="76145" y="275434"/>
                </a:cubicBezTo>
                <a:cubicBezTo>
                  <a:pt x="96426" y="182347"/>
                  <a:pt x="107963" y="90536"/>
                  <a:pt x="110757" y="0"/>
                </a:cubicBezTo>
                <a:close/>
              </a:path>
            </a:pathLst>
          </a:custGeom>
          <a:solidFill>
            <a:schemeClr val="accent2">
              <a:lumMod val="50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chemeClr val="accent2">
                  <a:lumMod val="50000"/>
                </a:schemeClr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8EDA31B6-5593-4678-8D9D-C74A2BCC0AA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458741" y="1875923"/>
            <a:ext cx="1023042" cy="1314453"/>
          </a:xfrm>
          <a:custGeom>
            <a:avLst/>
            <a:gdLst>
              <a:gd name="connsiteX0" fmla="*/ 170507 w 1023042"/>
              <a:gd name="connsiteY0" fmla="*/ 0 h 1314453"/>
              <a:gd name="connsiteX1" fmla="*/ 351216 w 1023042"/>
              <a:gd name="connsiteY1" fmla="*/ 37891 h 1314453"/>
              <a:gd name="connsiteX2" fmla="*/ 335549 w 1023042"/>
              <a:gd name="connsiteY2" fmla="*/ 79060 h 1314453"/>
              <a:gd name="connsiteX3" fmla="*/ 308953 w 1023042"/>
              <a:gd name="connsiteY3" fmla="*/ 96184 h 1314453"/>
              <a:gd name="connsiteX4" fmla="*/ 308953 w 1023042"/>
              <a:gd name="connsiteY4" fmla="*/ 368703 h 1314453"/>
              <a:gd name="connsiteX5" fmla="*/ 308953 w 1023042"/>
              <a:gd name="connsiteY5" fmla="*/ 384734 h 1314453"/>
              <a:gd name="connsiteX6" fmla="*/ 546497 w 1023042"/>
              <a:gd name="connsiteY6" fmla="*/ 384734 h 1314453"/>
              <a:gd name="connsiteX7" fmla="*/ 546497 w 1023042"/>
              <a:gd name="connsiteY7" fmla="*/ 384707 h 1314453"/>
              <a:gd name="connsiteX8" fmla="*/ 690772 w 1023042"/>
              <a:gd name="connsiteY8" fmla="*/ 384707 h 1314453"/>
              <a:gd name="connsiteX9" fmla="*/ 690772 w 1023042"/>
              <a:gd name="connsiteY9" fmla="*/ 384734 h 1314453"/>
              <a:gd name="connsiteX10" fmla="*/ 1023042 w 1023042"/>
              <a:gd name="connsiteY10" fmla="*/ 384734 h 1314453"/>
              <a:gd name="connsiteX11" fmla="*/ 1009926 w 1023042"/>
              <a:gd name="connsiteY11" fmla="*/ 408051 h 1314453"/>
              <a:gd name="connsiteX12" fmla="*/ 308953 w 1023042"/>
              <a:gd name="connsiteY12" fmla="*/ 408051 h 1314453"/>
              <a:gd name="connsiteX13" fmla="*/ 308043 w 1023042"/>
              <a:gd name="connsiteY13" fmla="*/ 550140 h 1314453"/>
              <a:gd name="connsiteX14" fmla="*/ 301667 w 1023042"/>
              <a:gd name="connsiteY14" fmla="*/ 692230 h 1314453"/>
              <a:gd name="connsiteX15" fmla="*/ 609162 w 1023042"/>
              <a:gd name="connsiteY15" fmla="*/ 692230 h 1314453"/>
              <a:gd name="connsiteX16" fmla="*/ 754895 w 1023042"/>
              <a:gd name="connsiteY16" fmla="*/ 641223 h 1314453"/>
              <a:gd name="connsiteX17" fmla="*/ 754895 w 1023042"/>
              <a:gd name="connsiteY17" fmla="*/ 1311593 h 1314453"/>
              <a:gd name="connsiteX18" fmla="*/ 685307 w 1023042"/>
              <a:gd name="connsiteY18" fmla="*/ 1310135 h 1314453"/>
              <a:gd name="connsiteX19" fmla="*/ 609162 w 1023042"/>
              <a:gd name="connsiteY19" fmla="*/ 1269330 h 1314453"/>
              <a:gd name="connsiteX20" fmla="*/ 609162 w 1023042"/>
              <a:gd name="connsiteY20" fmla="*/ 717004 h 1314453"/>
              <a:gd name="connsiteX21" fmla="*/ 298752 w 1023042"/>
              <a:gd name="connsiteY21" fmla="*/ 717004 h 1314453"/>
              <a:gd name="connsiteX22" fmla="*/ 219874 w 1023042"/>
              <a:gd name="connsiteY22" fmla="*/ 1019581 h 1314453"/>
              <a:gd name="connsiteX23" fmla="*/ 0 w 1023042"/>
              <a:gd name="connsiteY23" fmla="*/ 1301392 h 1314453"/>
              <a:gd name="connsiteX24" fmla="*/ 112862 w 1023042"/>
              <a:gd name="connsiteY24" fmla="*/ 999833 h 1314453"/>
              <a:gd name="connsiteX25" fmla="*/ 160630 w 1023042"/>
              <a:gd name="connsiteY25" fmla="*/ 696979 h 1314453"/>
              <a:gd name="connsiteX26" fmla="*/ 170507 w 1023042"/>
              <a:gd name="connsiteY26" fmla="*/ 338100 h 1314453"/>
              <a:gd name="connsiteX27" fmla="*/ 170507 w 1023042"/>
              <a:gd name="connsiteY27" fmla="*/ 0 h 1314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023042" h="1314453">
                <a:moveTo>
                  <a:pt x="170507" y="0"/>
                </a:moveTo>
                <a:lnTo>
                  <a:pt x="351216" y="37891"/>
                </a:lnTo>
                <a:cubicBezTo>
                  <a:pt x="348180" y="56532"/>
                  <a:pt x="342958" y="70255"/>
                  <a:pt x="335549" y="79060"/>
                </a:cubicBezTo>
                <a:cubicBezTo>
                  <a:pt x="328141" y="87865"/>
                  <a:pt x="319276" y="93573"/>
                  <a:pt x="308953" y="96184"/>
                </a:cubicBezTo>
                <a:lnTo>
                  <a:pt x="308953" y="368703"/>
                </a:lnTo>
                <a:lnTo>
                  <a:pt x="308953" y="384734"/>
                </a:lnTo>
                <a:lnTo>
                  <a:pt x="546497" y="384734"/>
                </a:lnTo>
                <a:lnTo>
                  <a:pt x="546497" y="384707"/>
                </a:lnTo>
                <a:lnTo>
                  <a:pt x="690772" y="384707"/>
                </a:lnTo>
                <a:lnTo>
                  <a:pt x="690772" y="384734"/>
                </a:lnTo>
                <a:lnTo>
                  <a:pt x="1023042" y="384734"/>
                </a:lnTo>
                <a:lnTo>
                  <a:pt x="1009926" y="408051"/>
                </a:lnTo>
                <a:lnTo>
                  <a:pt x="308953" y="408051"/>
                </a:lnTo>
                <a:cubicBezTo>
                  <a:pt x="309105" y="455414"/>
                  <a:pt x="308802" y="502777"/>
                  <a:pt x="308043" y="550140"/>
                </a:cubicBezTo>
                <a:cubicBezTo>
                  <a:pt x="307284" y="597504"/>
                  <a:pt x="305158" y="644867"/>
                  <a:pt x="301667" y="692230"/>
                </a:cubicBezTo>
                <a:lnTo>
                  <a:pt x="609162" y="692230"/>
                </a:lnTo>
                <a:lnTo>
                  <a:pt x="754895" y="641223"/>
                </a:lnTo>
                <a:lnTo>
                  <a:pt x="754895" y="1311593"/>
                </a:lnTo>
                <a:cubicBezTo>
                  <a:pt x="738439" y="1315843"/>
                  <a:pt x="715243" y="1315358"/>
                  <a:pt x="685307" y="1310135"/>
                </a:cubicBezTo>
                <a:cubicBezTo>
                  <a:pt x="655371" y="1304913"/>
                  <a:pt x="629990" y="1291312"/>
                  <a:pt x="609162" y="1269330"/>
                </a:cubicBezTo>
                <a:lnTo>
                  <a:pt x="609162" y="717004"/>
                </a:lnTo>
                <a:lnTo>
                  <a:pt x="298752" y="717004"/>
                </a:lnTo>
                <a:cubicBezTo>
                  <a:pt x="289856" y="820140"/>
                  <a:pt x="263564" y="920999"/>
                  <a:pt x="219874" y="1019581"/>
                </a:cubicBezTo>
                <a:cubicBezTo>
                  <a:pt x="176185" y="1118163"/>
                  <a:pt x="102894" y="1212100"/>
                  <a:pt x="0" y="1301392"/>
                </a:cubicBezTo>
                <a:cubicBezTo>
                  <a:pt x="50737" y="1196527"/>
                  <a:pt x="88357" y="1096008"/>
                  <a:pt x="112862" y="999833"/>
                </a:cubicBezTo>
                <a:cubicBezTo>
                  <a:pt x="137367" y="903659"/>
                  <a:pt x="153289" y="802707"/>
                  <a:pt x="160630" y="696979"/>
                </a:cubicBezTo>
                <a:cubicBezTo>
                  <a:pt x="167971" y="591251"/>
                  <a:pt x="171263" y="471625"/>
                  <a:pt x="170507" y="338100"/>
                </a:cubicBezTo>
                <a:lnTo>
                  <a:pt x="170507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dirty="0">
              <a:solidFill>
                <a:schemeClr val="accent2">
                  <a:lumMod val="50000"/>
                </a:schemeClr>
              </a:solidFill>
              <a:latin typeface="造字工房俊雅（非商用）常规体" pitchFamily="50" charset="-122"/>
              <a:ea typeface="造字工房俊雅（非商用）常规体" pitchFamily="50" charset="-122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63766ADC-FC3E-4864-8BFB-5455328FCDAC}"/>
              </a:ext>
            </a:extLst>
          </p:cNvPr>
          <p:cNvGrpSpPr/>
          <p:nvPr/>
        </p:nvGrpSpPr>
        <p:grpSpPr>
          <a:xfrm>
            <a:off x="6885735" y="1909427"/>
            <a:ext cx="1545317" cy="1968580"/>
            <a:chOff x="6738121" y="1371450"/>
            <a:chExt cx="1043444" cy="1329244"/>
          </a:xfrm>
        </p:grpSpPr>
        <p:sp>
          <p:nvSpPr>
            <p:cNvPr id="34" name="PA-文本框 33">
              <a:extLst>
                <a:ext uri="{FF2B5EF4-FFF2-40B4-BE49-F238E27FC236}">
                  <a16:creationId xmlns:a16="http://schemas.microsoft.com/office/drawing/2014/main" xmlns="" id="{952A389F-29C5-43C9-8518-7CBCB9CA1B6B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7146173" y="1371450"/>
              <a:ext cx="623735" cy="240459"/>
            </a:xfrm>
            <a:custGeom>
              <a:avLst/>
              <a:gdLst/>
              <a:ahLst/>
              <a:cxnLst/>
              <a:rect l="l" t="t" r="r" b="b"/>
              <a:pathLst>
                <a:path w="623735" h="240459">
                  <a:moveTo>
                    <a:pt x="192367" y="0"/>
                  </a:moveTo>
                  <a:cubicBezTo>
                    <a:pt x="235965" y="5587"/>
                    <a:pt x="274098" y="16274"/>
                    <a:pt x="306767" y="32061"/>
                  </a:cubicBezTo>
                  <a:cubicBezTo>
                    <a:pt x="339435" y="47849"/>
                    <a:pt x="358623" y="74567"/>
                    <a:pt x="364331" y="112214"/>
                  </a:cubicBezTo>
                  <a:cubicBezTo>
                    <a:pt x="365454" y="130279"/>
                    <a:pt x="362843" y="147706"/>
                    <a:pt x="356498" y="164496"/>
                  </a:cubicBezTo>
                  <a:cubicBezTo>
                    <a:pt x="350152" y="181285"/>
                    <a:pt x="342077" y="198348"/>
                    <a:pt x="332270" y="215684"/>
                  </a:cubicBezTo>
                  <a:lnTo>
                    <a:pt x="623735" y="215684"/>
                  </a:lnTo>
                  <a:lnTo>
                    <a:pt x="612076" y="240459"/>
                  </a:lnTo>
                  <a:lnTo>
                    <a:pt x="10201" y="240459"/>
                  </a:lnTo>
                  <a:lnTo>
                    <a:pt x="0" y="215684"/>
                  </a:lnTo>
                  <a:lnTo>
                    <a:pt x="247745" y="215684"/>
                  </a:lnTo>
                  <a:cubicBezTo>
                    <a:pt x="239426" y="175547"/>
                    <a:pt x="230196" y="137414"/>
                    <a:pt x="220056" y="101284"/>
                  </a:cubicBezTo>
                  <a:cubicBezTo>
                    <a:pt x="209915" y="65155"/>
                    <a:pt x="200686" y="31393"/>
                    <a:pt x="192367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chemeClr val="accent2">
                    <a:lumMod val="50000"/>
                  </a:schemeClr>
                </a:solidFill>
                <a:latin typeface="造字工房俊雅（非商用）常规体" pitchFamily="50" charset="-122"/>
                <a:ea typeface="造字工房俊雅（非商用）常规体" pitchFamily="50" charset="-122"/>
              </a:endParaRPr>
            </a:p>
          </p:txBody>
        </p:sp>
        <p:sp>
          <p:nvSpPr>
            <p:cNvPr id="31" name="PA-文本框 30">
              <a:extLst>
                <a:ext uri="{FF2B5EF4-FFF2-40B4-BE49-F238E27FC236}">
                  <a16:creationId xmlns:a16="http://schemas.microsoft.com/office/drawing/2014/main" xmlns="" id="{E7143671-6DE1-4A1C-93FC-C49790697050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6738121" y="1515725"/>
              <a:ext cx="1043444" cy="1184969"/>
            </a:xfrm>
            <a:custGeom>
              <a:avLst/>
              <a:gdLst/>
              <a:ahLst/>
              <a:cxnLst/>
              <a:rect l="l" t="t" r="r" b="b"/>
              <a:pathLst>
                <a:path w="1043444" h="1184969">
                  <a:moveTo>
                    <a:pt x="26232" y="0"/>
                  </a:moveTo>
                  <a:lnTo>
                    <a:pt x="450313" y="0"/>
                  </a:lnTo>
                  <a:lnTo>
                    <a:pt x="435740" y="24775"/>
                  </a:lnTo>
                  <a:lnTo>
                    <a:pt x="288550" y="24775"/>
                  </a:lnTo>
                  <a:cubicBezTo>
                    <a:pt x="278167" y="94089"/>
                    <a:pt x="264322" y="160215"/>
                    <a:pt x="247016" y="223153"/>
                  </a:cubicBezTo>
                  <a:cubicBezTo>
                    <a:pt x="229711" y="286092"/>
                    <a:pt x="210037" y="345295"/>
                    <a:pt x="187995" y="400765"/>
                  </a:cubicBezTo>
                  <a:cubicBezTo>
                    <a:pt x="192367" y="402465"/>
                    <a:pt x="196739" y="404894"/>
                    <a:pt x="201111" y="408052"/>
                  </a:cubicBezTo>
                  <a:lnTo>
                    <a:pt x="273977" y="408052"/>
                  </a:lnTo>
                  <a:lnTo>
                    <a:pt x="389106" y="371618"/>
                  </a:lnTo>
                  <a:lnTo>
                    <a:pt x="389106" y="766553"/>
                  </a:lnTo>
                  <a:lnTo>
                    <a:pt x="635393" y="766553"/>
                  </a:lnTo>
                  <a:lnTo>
                    <a:pt x="635393" y="609162"/>
                  </a:lnTo>
                  <a:lnTo>
                    <a:pt x="680571" y="619364"/>
                  </a:lnTo>
                  <a:cubicBezTo>
                    <a:pt x="707258" y="544554"/>
                    <a:pt x="730029" y="466466"/>
                    <a:pt x="748883" y="385099"/>
                  </a:cubicBezTo>
                  <a:cubicBezTo>
                    <a:pt x="767737" y="303731"/>
                    <a:pt x="779942" y="222000"/>
                    <a:pt x="785498" y="139904"/>
                  </a:cubicBezTo>
                  <a:lnTo>
                    <a:pt x="953090" y="196739"/>
                  </a:lnTo>
                  <a:cubicBezTo>
                    <a:pt x="950570" y="208914"/>
                    <a:pt x="944680" y="220269"/>
                    <a:pt x="935420" y="230804"/>
                  </a:cubicBezTo>
                  <a:cubicBezTo>
                    <a:pt x="926160" y="241340"/>
                    <a:pt x="915534" y="247958"/>
                    <a:pt x="903541" y="250660"/>
                  </a:cubicBezTo>
                  <a:cubicBezTo>
                    <a:pt x="892126" y="287336"/>
                    <a:pt x="878524" y="323284"/>
                    <a:pt x="862736" y="358502"/>
                  </a:cubicBezTo>
                  <a:cubicBezTo>
                    <a:pt x="913439" y="367641"/>
                    <a:pt x="951572" y="384340"/>
                    <a:pt x="977136" y="408598"/>
                  </a:cubicBezTo>
                  <a:cubicBezTo>
                    <a:pt x="1002700" y="432856"/>
                    <a:pt x="1017516" y="457935"/>
                    <a:pt x="1021585" y="483832"/>
                  </a:cubicBezTo>
                  <a:cubicBezTo>
                    <a:pt x="1025192" y="508922"/>
                    <a:pt x="1022025" y="529666"/>
                    <a:pt x="1012085" y="546066"/>
                  </a:cubicBezTo>
                  <a:cubicBezTo>
                    <a:pt x="1002145" y="562465"/>
                    <a:pt x="990018" y="575545"/>
                    <a:pt x="975706" y="585305"/>
                  </a:cubicBezTo>
                  <a:cubicBezTo>
                    <a:pt x="961393" y="595066"/>
                    <a:pt x="949483" y="602532"/>
                    <a:pt x="939974" y="607705"/>
                  </a:cubicBezTo>
                  <a:cubicBezTo>
                    <a:pt x="927648" y="575097"/>
                    <a:pt x="914410" y="537571"/>
                    <a:pt x="900262" y="495127"/>
                  </a:cubicBezTo>
                  <a:cubicBezTo>
                    <a:pt x="886114" y="452682"/>
                    <a:pt x="870691" y="412970"/>
                    <a:pt x="853992" y="375990"/>
                  </a:cubicBezTo>
                  <a:cubicBezTo>
                    <a:pt x="833742" y="418253"/>
                    <a:pt x="810121" y="459787"/>
                    <a:pt x="783130" y="500592"/>
                  </a:cubicBezTo>
                  <a:cubicBezTo>
                    <a:pt x="756139" y="541397"/>
                    <a:pt x="724867" y="581473"/>
                    <a:pt x="689315" y="620821"/>
                  </a:cubicBezTo>
                  <a:lnTo>
                    <a:pt x="798614" y="645595"/>
                  </a:lnTo>
                  <a:cubicBezTo>
                    <a:pt x="792785" y="672070"/>
                    <a:pt x="778211" y="689072"/>
                    <a:pt x="754894" y="696602"/>
                  </a:cubicBezTo>
                  <a:lnTo>
                    <a:pt x="754894" y="766553"/>
                  </a:lnTo>
                  <a:lnTo>
                    <a:pt x="1043444" y="766553"/>
                  </a:lnTo>
                  <a:lnTo>
                    <a:pt x="1031786" y="788413"/>
                  </a:lnTo>
                  <a:lnTo>
                    <a:pt x="754894" y="788413"/>
                  </a:lnTo>
                  <a:lnTo>
                    <a:pt x="756352" y="1144001"/>
                  </a:lnTo>
                  <a:cubicBezTo>
                    <a:pt x="736920" y="1162916"/>
                    <a:pt x="716397" y="1174635"/>
                    <a:pt x="694779" y="1179159"/>
                  </a:cubicBezTo>
                  <a:cubicBezTo>
                    <a:pt x="673162" y="1183682"/>
                    <a:pt x="653367" y="1185565"/>
                    <a:pt x="635393" y="1184806"/>
                  </a:cubicBezTo>
                  <a:lnTo>
                    <a:pt x="635393" y="788413"/>
                  </a:lnTo>
                  <a:lnTo>
                    <a:pt x="389106" y="788413"/>
                  </a:lnTo>
                  <a:lnTo>
                    <a:pt x="389106" y="1044903"/>
                  </a:lnTo>
                  <a:cubicBezTo>
                    <a:pt x="376931" y="1049032"/>
                    <a:pt x="359382" y="1049153"/>
                    <a:pt x="336460" y="1045267"/>
                  </a:cubicBezTo>
                  <a:cubicBezTo>
                    <a:pt x="313537" y="1041381"/>
                    <a:pt x="292710" y="1030572"/>
                    <a:pt x="273977" y="1012841"/>
                  </a:cubicBezTo>
                  <a:lnTo>
                    <a:pt x="273977" y="957463"/>
                  </a:lnTo>
                  <a:lnTo>
                    <a:pt x="201111" y="957463"/>
                  </a:lnTo>
                  <a:lnTo>
                    <a:pt x="201111" y="1092994"/>
                  </a:lnTo>
                  <a:cubicBezTo>
                    <a:pt x="182226" y="1106383"/>
                    <a:pt x="163524" y="1114945"/>
                    <a:pt x="145004" y="1118680"/>
                  </a:cubicBezTo>
                  <a:cubicBezTo>
                    <a:pt x="126483" y="1122414"/>
                    <a:pt x="107781" y="1124054"/>
                    <a:pt x="88897" y="1123598"/>
                  </a:cubicBezTo>
                  <a:lnTo>
                    <a:pt x="88897" y="606248"/>
                  </a:lnTo>
                  <a:cubicBezTo>
                    <a:pt x="73534" y="632510"/>
                    <a:pt x="58354" y="656495"/>
                    <a:pt x="43355" y="678203"/>
                  </a:cubicBezTo>
                  <a:cubicBezTo>
                    <a:pt x="28357" y="699911"/>
                    <a:pt x="13905" y="719160"/>
                    <a:pt x="0" y="735950"/>
                  </a:cubicBezTo>
                  <a:cubicBezTo>
                    <a:pt x="23083" y="668850"/>
                    <a:pt x="44439" y="592709"/>
                    <a:pt x="64068" y="507527"/>
                  </a:cubicBezTo>
                  <a:cubicBezTo>
                    <a:pt x="83697" y="422346"/>
                    <a:pt x="100087" y="337245"/>
                    <a:pt x="113239" y="252226"/>
                  </a:cubicBezTo>
                  <a:cubicBezTo>
                    <a:pt x="126391" y="167206"/>
                    <a:pt x="134793" y="91389"/>
                    <a:pt x="138446" y="24775"/>
                  </a:cubicBezTo>
                  <a:lnTo>
                    <a:pt x="37890" y="24775"/>
                  </a:lnTo>
                  <a:lnTo>
                    <a:pt x="26232" y="0"/>
                  </a:lnTo>
                  <a:close/>
                  <a:moveTo>
                    <a:pt x="201111" y="432826"/>
                  </a:moveTo>
                  <a:lnTo>
                    <a:pt x="201111" y="932688"/>
                  </a:lnTo>
                  <a:lnTo>
                    <a:pt x="273977" y="932688"/>
                  </a:lnTo>
                  <a:lnTo>
                    <a:pt x="273977" y="432826"/>
                  </a:lnTo>
                  <a:lnTo>
                    <a:pt x="201111" y="43282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chemeClr val="accent2">
                    <a:lumMod val="50000"/>
                  </a:schemeClr>
                </a:solidFill>
                <a:latin typeface="造字工房俊雅（非商用）常规体" pitchFamily="50" charset="-122"/>
                <a:ea typeface="造字工房俊雅（非商用）常规体" pitchFamily="50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D5F17CC6-DFA9-47A3-AB3D-90FF0B8A98FB}"/>
              </a:ext>
            </a:extLst>
          </p:cNvPr>
          <p:cNvGrpSpPr/>
          <p:nvPr/>
        </p:nvGrpSpPr>
        <p:grpSpPr>
          <a:xfrm>
            <a:off x="9514961" y="2520768"/>
            <a:ext cx="1250362" cy="1706421"/>
            <a:chOff x="8766938" y="1745606"/>
            <a:chExt cx="958920" cy="1308678"/>
          </a:xfrm>
        </p:grpSpPr>
        <p:sp>
          <p:nvSpPr>
            <p:cNvPr id="35" name="PA-文本框 34">
              <a:extLst>
                <a:ext uri="{FF2B5EF4-FFF2-40B4-BE49-F238E27FC236}">
                  <a16:creationId xmlns:a16="http://schemas.microsoft.com/office/drawing/2014/main" xmlns="" id="{B6DDC65D-BC1B-459A-8ECE-F96F564C750B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9145843" y="1745606"/>
              <a:ext cx="580015" cy="1308678"/>
            </a:xfrm>
            <a:custGeom>
              <a:avLst/>
              <a:gdLst/>
              <a:ahLst/>
              <a:cxnLst/>
              <a:rect l="l" t="t" r="r" b="b"/>
              <a:pathLst>
                <a:path w="580015" h="1308678">
                  <a:moveTo>
                    <a:pt x="287093" y="0"/>
                  </a:moveTo>
                  <a:lnTo>
                    <a:pt x="461972" y="34976"/>
                  </a:lnTo>
                  <a:cubicBezTo>
                    <a:pt x="462701" y="45056"/>
                    <a:pt x="459786" y="55135"/>
                    <a:pt x="453228" y="65215"/>
                  </a:cubicBezTo>
                  <a:cubicBezTo>
                    <a:pt x="446670" y="75295"/>
                    <a:pt x="436469" y="81732"/>
                    <a:pt x="422624" y="84525"/>
                  </a:cubicBezTo>
                  <a:lnTo>
                    <a:pt x="422624" y="359959"/>
                  </a:lnTo>
                  <a:lnTo>
                    <a:pt x="580015" y="359959"/>
                  </a:lnTo>
                  <a:lnTo>
                    <a:pt x="571272" y="384734"/>
                  </a:lnTo>
                  <a:lnTo>
                    <a:pt x="422624" y="384734"/>
                  </a:lnTo>
                  <a:lnTo>
                    <a:pt x="422624" y="1097366"/>
                  </a:lnTo>
                  <a:cubicBezTo>
                    <a:pt x="422264" y="1156729"/>
                    <a:pt x="413916" y="1201223"/>
                    <a:pt x="397580" y="1230846"/>
                  </a:cubicBezTo>
                  <a:cubicBezTo>
                    <a:pt x="381243" y="1260469"/>
                    <a:pt x="359078" y="1280458"/>
                    <a:pt x="331082" y="1290812"/>
                  </a:cubicBezTo>
                  <a:cubicBezTo>
                    <a:pt x="303088" y="1301166"/>
                    <a:pt x="271422" y="1307122"/>
                    <a:pt x="236086" y="1308678"/>
                  </a:cubicBezTo>
                  <a:cubicBezTo>
                    <a:pt x="231897" y="1253816"/>
                    <a:pt x="216959" y="1214529"/>
                    <a:pt x="191274" y="1190817"/>
                  </a:cubicBezTo>
                  <a:cubicBezTo>
                    <a:pt x="165588" y="1167105"/>
                    <a:pt x="128062" y="1151499"/>
                    <a:pt x="78695" y="1144000"/>
                  </a:cubicBezTo>
                  <a:lnTo>
                    <a:pt x="246288" y="1144000"/>
                  </a:lnTo>
                  <a:cubicBezTo>
                    <a:pt x="258827" y="1143970"/>
                    <a:pt x="268725" y="1137108"/>
                    <a:pt x="275981" y="1123415"/>
                  </a:cubicBezTo>
                  <a:cubicBezTo>
                    <a:pt x="283237" y="1109723"/>
                    <a:pt x="286941" y="1093753"/>
                    <a:pt x="287093" y="1075506"/>
                  </a:cubicBezTo>
                  <a:lnTo>
                    <a:pt x="287093" y="384734"/>
                  </a:lnTo>
                  <a:lnTo>
                    <a:pt x="7287" y="384734"/>
                  </a:lnTo>
                  <a:lnTo>
                    <a:pt x="0" y="359959"/>
                  </a:lnTo>
                  <a:lnTo>
                    <a:pt x="287093" y="359959"/>
                  </a:lnTo>
                  <a:lnTo>
                    <a:pt x="287093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chemeClr val="accent2">
                    <a:lumMod val="50000"/>
                  </a:schemeClr>
                </a:solidFill>
                <a:latin typeface="造字工房俊雅（非商用）常规体" pitchFamily="50" charset="-122"/>
                <a:ea typeface="造字工房俊雅（非商用）常规体" pitchFamily="50" charset="-122"/>
              </a:endParaRPr>
            </a:p>
          </p:txBody>
        </p:sp>
        <p:sp>
          <p:nvSpPr>
            <p:cNvPr id="32" name="PA-文本框 31">
              <a:extLst>
                <a:ext uri="{FF2B5EF4-FFF2-40B4-BE49-F238E27FC236}">
                  <a16:creationId xmlns:a16="http://schemas.microsoft.com/office/drawing/2014/main" xmlns="" id="{206ED9D9-C6C3-4985-BA9E-DAEF595698C9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8766938" y="1865108"/>
              <a:ext cx="371619" cy="1088959"/>
            </a:xfrm>
            <a:custGeom>
              <a:avLst/>
              <a:gdLst/>
              <a:ahLst/>
              <a:cxnLst/>
              <a:rect l="l" t="t" r="r" b="b"/>
              <a:pathLst>
                <a:path w="371619" h="1088959">
                  <a:moveTo>
                    <a:pt x="0" y="0"/>
                  </a:moveTo>
                  <a:cubicBezTo>
                    <a:pt x="24319" y="3461"/>
                    <a:pt x="45269" y="8197"/>
                    <a:pt x="62847" y="14209"/>
                  </a:cubicBezTo>
                  <a:cubicBezTo>
                    <a:pt x="80427" y="20220"/>
                    <a:pt x="97368" y="28600"/>
                    <a:pt x="113672" y="39347"/>
                  </a:cubicBezTo>
                  <a:lnTo>
                    <a:pt x="249203" y="39347"/>
                  </a:lnTo>
                  <a:lnTo>
                    <a:pt x="371619" y="0"/>
                  </a:lnTo>
                  <a:lnTo>
                    <a:pt x="371619" y="1030328"/>
                  </a:lnTo>
                  <a:cubicBezTo>
                    <a:pt x="357773" y="1033061"/>
                    <a:pt x="338464" y="1032696"/>
                    <a:pt x="313690" y="1029235"/>
                  </a:cubicBezTo>
                  <a:cubicBezTo>
                    <a:pt x="288915" y="1025774"/>
                    <a:pt x="267419" y="1015937"/>
                    <a:pt x="249203" y="999725"/>
                  </a:cubicBezTo>
                  <a:lnTo>
                    <a:pt x="249203" y="899169"/>
                  </a:lnTo>
                  <a:lnTo>
                    <a:pt x="119501" y="899169"/>
                  </a:lnTo>
                  <a:lnTo>
                    <a:pt x="119501" y="1060932"/>
                  </a:lnTo>
                  <a:cubicBezTo>
                    <a:pt x="99311" y="1073016"/>
                    <a:pt x="79577" y="1080910"/>
                    <a:pt x="60297" y="1084614"/>
                  </a:cubicBezTo>
                  <a:cubicBezTo>
                    <a:pt x="41018" y="1088318"/>
                    <a:pt x="20919" y="1089654"/>
                    <a:pt x="0" y="1088622"/>
                  </a:cubicBezTo>
                  <a:lnTo>
                    <a:pt x="0" y="0"/>
                  </a:lnTo>
                  <a:close/>
                  <a:moveTo>
                    <a:pt x="119501" y="61207"/>
                  </a:moveTo>
                  <a:lnTo>
                    <a:pt x="119501" y="454685"/>
                  </a:lnTo>
                  <a:lnTo>
                    <a:pt x="249203" y="454685"/>
                  </a:lnTo>
                  <a:lnTo>
                    <a:pt x="249203" y="61207"/>
                  </a:lnTo>
                  <a:lnTo>
                    <a:pt x="119501" y="61207"/>
                  </a:lnTo>
                  <a:close/>
                  <a:moveTo>
                    <a:pt x="119501" y="476545"/>
                  </a:moveTo>
                  <a:lnTo>
                    <a:pt x="119501" y="877309"/>
                  </a:lnTo>
                  <a:lnTo>
                    <a:pt x="249203" y="877309"/>
                  </a:lnTo>
                  <a:lnTo>
                    <a:pt x="249203" y="476545"/>
                  </a:lnTo>
                  <a:lnTo>
                    <a:pt x="119501" y="47654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chemeClr val="accent2">
                    <a:lumMod val="50000"/>
                  </a:schemeClr>
                </a:solidFill>
                <a:latin typeface="造字工房俊雅（非商用）常规体" pitchFamily="50" charset="-122"/>
                <a:ea typeface="造字工房俊雅（非商用）常规体" pitchFamily="50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B3696A81-5559-40E1-BD01-9E71D5363D16}"/>
              </a:ext>
            </a:extLst>
          </p:cNvPr>
          <p:cNvGrpSpPr/>
          <p:nvPr/>
        </p:nvGrpSpPr>
        <p:grpSpPr>
          <a:xfrm>
            <a:off x="10700327" y="2349410"/>
            <a:ext cx="781214" cy="1320337"/>
            <a:chOff x="9849730" y="1047789"/>
            <a:chExt cx="781214" cy="1320337"/>
          </a:xfrm>
        </p:grpSpPr>
        <p:sp>
          <p:nvSpPr>
            <p:cNvPr id="36" name="PA-文本框 35">
              <a:extLst>
                <a:ext uri="{FF2B5EF4-FFF2-40B4-BE49-F238E27FC236}">
                  <a16:creationId xmlns:a16="http://schemas.microsoft.com/office/drawing/2014/main" xmlns="" id="{0905F4E0-4499-4B8A-87FF-B09AAE011065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9849730" y="1047789"/>
              <a:ext cx="220056" cy="306038"/>
            </a:xfrm>
            <a:custGeom>
              <a:avLst/>
              <a:gdLst/>
              <a:ahLst/>
              <a:cxnLst/>
              <a:rect l="l" t="t" r="r" b="b"/>
              <a:pathLst>
                <a:path w="220056" h="306038">
                  <a:moveTo>
                    <a:pt x="0" y="0"/>
                  </a:moveTo>
                  <a:cubicBezTo>
                    <a:pt x="64274" y="10960"/>
                    <a:pt x="116070" y="29845"/>
                    <a:pt x="155387" y="56653"/>
                  </a:cubicBezTo>
                  <a:cubicBezTo>
                    <a:pt x="194705" y="83462"/>
                    <a:pt x="216261" y="118013"/>
                    <a:pt x="220056" y="160306"/>
                  </a:cubicBezTo>
                  <a:cubicBezTo>
                    <a:pt x="219843" y="197710"/>
                    <a:pt x="207517" y="228921"/>
                    <a:pt x="183077" y="253939"/>
                  </a:cubicBezTo>
                  <a:cubicBezTo>
                    <a:pt x="158636" y="278956"/>
                    <a:pt x="132101" y="296323"/>
                    <a:pt x="103470" y="306038"/>
                  </a:cubicBezTo>
                  <a:cubicBezTo>
                    <a:pt x="89413" y="255669"/>
                    <a:pt x="74537" y="204845"/>
                    <a:pt x="58839" y="153566"/>
                  </a:cubicBezTo>
                  <a:cubicBezTo>
                    <a:pt x="43143" y="102286"/>
                    <a:pt x="23530" y="51097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chemeClr val="accent2">
                    <a:lumMod val="50000"/>
                  </a:schemeClr>
                </a:solidFill>
                <a:latin typeface="造字工房俊雅（非商用）常规体" pitchFamily="50" charset="-122"/>
                <a:ea typeface="造字工房俊雅（非商用）常规体" pitchFamily="50" charset="-122"/>
              </a:endParaRPr>
            </a:p>
          </p:txBody>
        </p:sp>
        <p:sp>
          <p:nvSpPr>
            <p:cNvPr id="33" name="PA-文本框 32">
              <a:extLst>
                <a:ext uri="{FF2B5EF4-FFF2-40B4-BE49-F238E27FC236}">
                  <a16:creationId xmlns:a16="http://schemas.microsoft.com/office/drawing/2014/main" xmlns="" id="{04737D10-A65F-4321-A7B6-FDA287BCC2C4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0125165" y="1149802"/>
              <a:ext cx="505779" cy="1218324"/>
            </a:xfrm>
            <a:custGeom>
              <a:avLst/>
              <a:gdLst/>
              <a:ahLst/>
              <a:cxnLst/>
              <a:rect l="l" t="t" r="r" b="b"/>
              <a:pathLst>
                <a:path w="505779" h="1218324">
                  <a:moveTo>
                    <a:pt x="505692" y="0"/>
                  </a:moveTo>
                  <a:lnTo>
                    <a:pt x="505692" y="1024499"/>
                  </a:lnTo>
                  <a:cubicBezTo>
                    <a:pt x="507028" y="1084493"/>
                    <a:pt x="493063" y="1129912"/>
                    <a:pt x="463794" y="1160759"/>
                  </a:cubicBezTo>
                  <a:cubicBezTo>
                    <a:pt x="434527" y="1191606"/>
                    <a:pt x="381941" y="1210794"/>
                    <a:pt x="306039" y="1218324"/>
                  </a:cubicBezTo>
                  <a:cubicBezTo>
                    <a:pt x="304248" y="1171446"/>
                    <a:pt x="293257" y="1129305"/>
                    <a:pt x="273067" y="1091901"/>
                  </a:cubicBezTo>
                  <a:cubicBezTo>
                    <a:pt x="252877" y="1054496"/>
                    <a:pt x="216747" y="1023285"/>
                    <a:pt x="164678" y="998267"/>
                  </a:cubicBezTo>
                  <a:lnTo>
                    <a:pt x="322069" y="1002639"/>
                  </a:lnTo>
                  <a:cubicBezTo>
                    <a:pt x="339891" y="1002913"/>
                    <a:pt x="351975" y="996537"/>
                    <a:pt x="358321" y="983512"/>
                  </a:cubicBezTo>
                  <a:cubicBezTo>
                    <a:pt x="364666" y="970487"/>
                    <a:pt x="367641" y="953546"/>
                    <a:pt x="367246" y="932688"/>
                  </a:cubicBezTo>
                  <a:lnTo>
                    <a:pt x="367246" y="71409"/>
                  </a:lnTo>
                  <a:lnTo>
                    <a:pt x="11659" y="71409"/>
                  </a:lnTo>
                  <a:lnTo>
                    <a:pt x="0" y="46634"/>
                  </a:lnTo>
                  <a:lnTo>
                    <a:pt x="367246" y="46634"/>
                  </a:lnTo>
                  <a:lnTo>
                    <a:pt x="367246" y="45177"/>
                  </a:lnTo>
                  <a:lnTo>
                    <a:pt x="505692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chemeClr val="accent2">
                    <a:lumMod val="50000"/>
                  </a:schemeClr>
                </a:solidFill>
                <a:latin typeface="造字工房俊雅（非商用）常规体" pitchFamily="50" charset="-122"/>
                <a:ea typeface="造字工房俊雅（非商用）常规体" pitchFamily="50" charset="-122"/>
              </a:endParaRPr>
            </a:p>
          </p:txBody>
        </p:sp>
        <p:sp>
          <p:nvSpPr>
            <p:cNvPr id="28" name="PA-文本框 27">
              <a:extLst>
                <a:ext uri="{FF2B5EF4-FFF2-40B4-BE49-F238E27FC236}">
                  <a16:creationId xmlns:a16="http://schemas.microsoft.com/office/drawing/2014/main" xmlns="" id="{943EAC2A-B31B-4DA2-91EC-012469E12128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9959029" y="1365605"/>
              <a:ext cx="428454" cy="737607"/>
            </a:xfrm>
            <a:custGeom>
              <a:avLst/>
              <a:gdLst/>
              <a:ahLst/>
              <a:cxnLst/>
              <a:rect l="l" t="t" r="r" b="b"/>
              <a:pathLst>
                <a:path w="428454" h="737607">
                  <a:moveTo>
                    <a:pt x="0" y="0"/>
                  </a:moveTo>
                  <a:cubicBezTo>
                    <a:pt x="25443" y="3553"/>
                    <a:pt x="48517" y="9200"/>
                    <a:pt x="69223" y="16942"/>
                  </a:cubicBezTo>
                  <a:cubicBezTo>
                    <a:pt x="89930" y="24684"/>
                    <a:pt x="108632" y="35067"/>
                    <a:pt x="125330" y="48092"/>
                  </a:cubicBezTo>
                  <a:lnTo>
                    <a:pt x="308953" y="48092"/>
                  </a:lnTo>
                  <a:lnTo>
                    <a:pt x="428454" y="5830"/>
                  </a:lnTo>
                  <a:lnTo>
                    <a:pt x="428454" y="727206"/>
                  </a:lnTo>
                  <a:cubicBezTo>
                    <a:pt x="413365" y="729817"/>
                    <a:pt x="393630" y="729331"/>
                    <a:pt x="369250" y="725748"/>
                  </a:cubicBezTo>
                  <a:cubicBezTo>
                    <a:pt x="344871" y="722166"/>
                    <a:pt x="323314" y="712936"/>
                    <a:pt x="304581" y="698059"/>
                  </a:cubicBezTo>
                  <a:lnTo>
                    <a:pt x="304581" y="606248"/>
                  </a:lnTo>
                  <a:lnTo>
                    <a:pt x="125330" y="606248"/>
                  </a:lnTo>
                  <a:lnTo>
                    <a:pt x="125330" y="702431"/>
                  </a:lnTo>
                  <a:cubicBezTo>
                    <a:pt x="109907" y="716093"/>
                    <a:pt x="90476" y="725566"/>
                    <a:pt x="67037" y="730849"/>
                  </a:cubicBezTo>
                  <a:cubicBezTo>
                    <a:pt x="43599" y="736132"/>
                    <a:pt x="21253" y="738318"/>
                    <a:pt x="0" y="737407"/>
                  </a:cubicBezTo>
                  <a:lnTo>
                    <a:pt x="0" y="0"/>
                  </a:lnTo>
                  <a:close/>
                  <a:moveTo>
                    <a:pt x="125330" y="71409"/>
                  </a:moveTo>
                  <a:lnTo>
                    <a:pt x="125330" y="316240"/>
                  </a:lnTo>
                  <a:lnTo>
                    <a:pt x="304581" y="316240"/>
                  </a:lnTo>
                  <a:lnTo>
                    <a:pt x="304581" y="71409"/>
                  </a:lnTo>
                  <a:lnTo>
                    <a:pt x="125330" y="71409"/>
                  </a:lnTo>
                  <a:close/>
                  <a:moveTo>
                    <a:pt x="125330" y="339557"/>
                  </a:moveTo>
                  <a:lnTo>
                    <a:pt x="125330" y="581473"/>
                  </a:lnTo>
                  <a:lnTo>
                    <a:pt x="304581" y="581473"/>
                  </a:lnTo>
                  <a:lnTo>
                    <a:pt x="304581" y="339557"/>
                  </a:lnTo>
                  <a:lnTo>
                    <a:pt x="125330" y="33955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 dirty="0">
                <a:solidFill>
                  <a:schemeClr val="accent2">
                    <a:lumMod val="50000"/>
                  </a:schemeClr>
                </a:solidFill>
                <a:latin typeface="造字工房俊雅（非商用）常规体" pitchFamily="50" charset="-122"/>
                <a:ea typeface="造字工房俊雅（非商用）常规体" pitchFamily="50" charset="-122"/>
              </a:endParaRPr>
            </a:p>
          </p:txBody>
        </p:sp>
      </p:grp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1D50424B-03A0-4E99-8DF0-685FDA2BDC09}"/>
              </a:ext>
            </a:extLst>
          </p:cNvPr>
          <p:cNvSpPr/>
          <p:nvPr/>
        </p:nvSpPr>
        <p:spPr>
          <a:xfrm>
            <a:off x="8043675" y="3416342"/>
            <a:ext cx="13372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pc="300" dirty="0">
                <a:solidFill>
                  <a:srgbClr val="4343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FRAGMENT</a:t>
            </a:r>
          </a:p>
          <a:p>
            <a:r>
              <a:rPr lang="en-US" altLang="zh-CN" sz="1200" spc="300" dirty="0">
                <a:solidFill>
                  <a:srgbClr val="43434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TIME  </a:t>
            </a:r>
            <a:endParaRPr lang="zh-CN" altLang="en-US" sz="1200" spc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930FDE2F-FB7B-4847-A755-118295D856C5}"/>
              </a:ext>
            </a:extLst>
          </p:cNvPr>
          <p:cNvGrpSpPr/>
          <p:nvPr/>
        </p:nvGrpSpPr>
        <p:grpSpPr>
          <a:xfrm rot="5400000">
            <a:off x="9419508" y="1837837"/>
            <a:ext cx="1190749" cy="76172"/>
            <a:chOff x="10290792" y="1983188"/>
            <a:chExt cx="1190749" cy="139907"/>
          </a:xfrm>
        </p:grpSpPr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xmlns="" id="{45869129-05CB-48D6-88CD-384808599DDD}"/>
                </a:ext>
              </a:extLst>
            </p:cNvPr>
            <p:cNvCxnSpPr>
              <a:cxnSpLocks/>
            </p:cNvCxnSpPr>
            <p:nvPr/>
          </p:nvCxnSpPr>
          <p:spPr>
            <a:xfrm>
              <a:off x="10290792" y="1983188"/>
              <a:ext cx="1190749" cy="0"/>
            </a:xfrm>
            <a:prstGeom prst="line">
              <a:avLst/>
            </a:prstGeom>
            <a:ln>
              <a:solidFill>
                <a:schemeClr val="accent2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xmlns="" id="{7608DB83-EEB5-4CA4-9910-732AE7125F4E}"/>
                </a:ext>
              </a:extLst>
            </p:cNvPr>
            <p:cNvCxnSpPr>
              <a:cxnSpLocks/>
            </p:cNvCxnSpPr>
            <p:nvPr/>
          </p:nvCxnSpPr>
          <p:spPr>
            <a:xfrm>
              <a:off x="11024048" y="2123095"/>
              <a:ext cx="457493" cy="0"/>
            </a:xfrm>
            <a:prstGeom prst="line">
              <a:avLst/>
            </a:prstGeom>
            <a:ln>
              <a:solidFill>
                <a:schemeClr val="accent2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F14B512E-9B32-4559-A62B-D48A53CF7D52}"/>
              </a:ext>
            </a:extLst>
          </p:cNvPr>
          <p:cNvGrpSpPr/>
          <p:nvPr/>
        </p:nvGrpSpPr>
        <p:grpSpPr>
          <a:xfrm rot="16200000" flipV="1">
            <a:off x="9419508" y="4818902"/>
            <a:ext cx="1190749" cy="76172"/>
            <a:chOff x="10290792" y="1983188"/>
            <a:chExt cx="1190749" cy="139907"/>
          </a:xfrm>
        </p:grpSpPr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xmlns="" id="{8E3EB2A5-68D6-4734-9748-C9EFCC81A948}"/>
                </a:ext>
              </a:extLst>
            </p:cNvPr>
            <p:cNvCxnSpPr>
              <a:cxnSpLocks/>
            </p:cNvCxnSpPr>
            <p:nvPr/>
          </p:nvCxnSpPr>
          <p:spPr>
            <a:xfrm>
              <a:off x="10290792" y="1983188"/>
              <a:ext cx="1190749" cy="0"/>
            </a:xfrm>
            <a:prstGeom prst="line">
              <a:avLst/>
            </a:prstGeom>
            <a:ln>
              <a:solidFill>
                <a:schemeClr val="accent2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xmlns="" id="{FF32D825-89D5-4B16-9CFD-83FC28AD2FC2}"/>
                </a:ext>
              </a:extLst>
            </p:cNvPr>
            <p:cNvCxnSpPr>
              <a:cxnSpLocks/>
            </p:cNvCxnSpPr>
            <p:nvPr/>
          </p:nvCxnSpPr>
          <p:spPr>
            <a:xfrm>
              <a:off x="11024048" y="2123095"/>
              <a:ext cx="457493" cy="0"/>
            </a:xfrm>
            <a:prstGeom prst="line">
              <a:avLst/>
            </a:prstGeom>
            <a:ln>
              <a:solidFill>
                <a:schemeClr val="accent2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236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A-矩形 28">
            <a:extLst>
              <a:ext uri="{FF2B5EF4-FFF2-40B4-BE49-F238E27FC236}">
                <a16:creationId xmlns:a16="http://schemas.microsoft.com/office/drawing/2014/main" xmlns="" id="{25454EE9-8961-4BA3-9E0F-46F03BCFD770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" b="16181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75" name="图片 74" descr="图片包含 自然&#10;&#10;自动生成的说明">
            <a:extLst>
              <a:ext uri="{FF2B5EF4-FFF2-40B4-BE49-F238E27FC236}">
                <a16:creationId xmlns:a16="http://schemas.microsoft.com/office/drawing/2014/main" xmlns="" id="{77F3C83E-6EE0-4005-B2D7-FB9B08BB3B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35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6794" b="48612"/>
          <a:stretch/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4583BA7D-81AA-48C5-9535-D9A2D4A68CD0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gradFill>
            <a:gsLst>
              <a:gs pos="0">
                <a:srgbClr val="00B0F0">
                  <a:alpha val="50000"/>
                </a:srgbClr>
              </a:gs>
              <a:gs pos="100000">
                <a:srgbClr val="00B0F0">
                  <a:alpha val="25000"/>
                </a:srgbClr>
              </a:gs>
            </a:gsLst>
            <a:lin ang="5400000" scaled="1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2A3AA8D-3A75-459E-AD88-37FFCB5E671C}"/>
              </a:ext>
            </a:extLst>
          </p:cNvPr>
          <p:cNvCxnSpPr>
            <a:cxnSpLocks/>
          </p:cNvCxnSpPr>
          <p:nvPr/>
        </p:nvCxnSpPr>
        <p:spPr>
          <a:xfrm flipV="1">
            <a:off x="1310318" y="5540404"/>
            <a:ext cx="0" cy="1042507"/>
          </a:xfrm>
          <a:prstGeom prst="line">
            <a:avLst/>
          </a:prstGeom>
          <a:ln w="12700" cap="rnd">
            <a:solidFill>
              <a:schemeClr val="bg1">
                <a:alpha val="70000"/>
              </a:schemeClr>
            </a:solidFill>
            <a:round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A82B4D67-A41D-477B-8A71-A371F7A6B7FC}"/>
              </a:ext>
            </a:extLst>
          </p:cNvPr>
          <p:cNvCxnSpPr>
            <a:cxnSpLocks/>
          </p:cNvCxnSpPr>
          <p:nvPr/>
        </p:nvCxnSpPr>
        <p:spPr>
          <a:xfrm flipV="1">
            <a:off x="3435549" y="4388267"/>
            <a:ext cx="0" cy="1042507"/>
          </a:xfrm>
          <a:prstGeom prst="line">
            <a:avLst/>
          </a:prstGeom>
          <a:ln w="12700" cap="rnd">
            <a:solidFill>
              <a:schemeClr val="bg1">
                <a:alpha val="70000"/>
              </a:schemeClr>
            </a:solidFill>
            <a:round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F36E620B-7697-4BA0-96A4-EC6E3BE7DDAB}"/>
              </a:ext>
            </a:extLst>
          </p:cNvPr>
          <p:cNvCxnSpPr>
            <a:cxnSpLocks/>
          </p:cNvCxnSpPr>
          <p:nvPr/>
        </p:nvCxnSpPr>
        <p:spPr>
          <a:xfrm flipV="1">
            <a:off x="5560780" y="3671226"/>
            <a:ext cx="0" cy="1042507"/>
          </a:xfrm>
          <a:prstGeom prst="line">
            <a:avLst/>
          </a:prstGeom>
          <a:ln w="12700" cap="rnd">
            <a:solidFill>
              <a:schemeClr val="bg1">
                <a:alpha val="70000"/>
              </a:schemeClr>
            </a:solidFill>
            <a:round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A3F05A50-F007-4D87-B842-C9997640FA5A}"/>
              </a:ext>
            </a:extLst>
          </p:cNvPr>
          <p:cNvCxnSpPr>
            <a:cxnSpLocks/>
          </p:cNvCxnSpPr>
          <p:nvPr/>
        </p:nvCxnSpPr>
        <p:spPr>
          <a:xfrm flipV="1">
            <a:off x="7686011" y="3028196"/>
            <a:ext cx="0" cy="1432560"/>
          </a:xfrm>
          <a:prstGeom prst="line">
            <a:avLst/>
          </a:prstGeom>
          <a:ln w="12700" cap="rnd">
            <a:solidFill>
              <a:schemeClr val="bg1">
                <a:alpha val="70000"/>
              </a:schemeClr>
            </a:solidFill>
            <a:round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686C08D0-4D08-468F-9360-320BDC3DAB20}"/>
              </a:ext>
            </a:extLst>
          </p:cNvPr>
          <p:cNvCxnSpPr>
            <a:cxnSpLocks/>
          </p:cNvCxnSpPr>
          <p:nvPr/>
        </p:nvCxnSpPr>
        <p:spPr>
          <a:xfrm flipV="1">
            <a:off x="10131282" y="3131430"/>
            <a:ext cx="0" cy="1552591"/>
          </a:xfrm>
          <a:prstGeom prst="line">
            <a:avLst/>
          </a:prstGeom>
          <a:ln w="12700" cap="rnd">
            <a:solidFill>
              <a:schemeClr val="bg1">
                <a:alpha val="70000"/>
              </a:schemeClr>
            </a:solidFill>
            <a:round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D9D2ABB2-DEA0-46AB-9B22-3FFDAE1B7604}"/>
              </a:ext>
            </a:extLst>
          </p:cNvPr>
          <p:cNvSpPr/>
          <p:nvPr/>
        </p:nvSpPr>
        <p:spPr>
          <a:xfrm>
            <a:off x="616347" y="4490629"/>
            <a:ext cx="1072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2014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.10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IN" pitchFamily="50" charset="0"/>
              <a:ea typeface="造字工房方黑（非商用）常规体" pitchFamily="2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EBF525EC-51E9-4FC8-A826-E8FC165B7153}"/>
              </a:ext>
            </a:extLst>
          </p:cNvPr>
          <p:cNvSpPr/>
          <p:nvPr/>
        </p:nvSpPr>
        <p:spPr>
          <a:xfrm>
            <a:off x="616347" y="485452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造字工房方黑（非商用）常规体" pitchFamily="2" charset="-122"/>
                <a:ea typeface="造字工房方黑（非商用）常规体" pitchFamily="2" charset="-122"/>
              </a:rPr>
              <a:t>秋果军团正式成立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4E3397F0-A610-493E-AF65-E113D4C8C844}"/>
              </a:ext>
            </a:extLst>
          </p:cNvPr>
          <p:cNvSpPr/>
          <p:nvPr/>
        </p:nvSpPr>
        <p:spPr>
          <a:xfrm>
            <a:off x="616347" y="5081063"/>
            <a:ext cx="1454244" cy="377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注册资金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微软雅黑 Light" panose="020B0502040204020203" pitchFamily="34" charset="-122"/>
              </a:rPr>
              <a:t>1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亿元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3D1C4939-5714-42BB-B56F-01657BE213E0}"/>
              </a:ext>
            </a:extLst>
          </p:cNvPr>
          <p:cNvSpPr/>
          <p:nvPr/>
        </p:nvSpPr>
        <p:spPr>
          <a:xfrm>
            <a:off x="2392463" y="3330690"/>
            <a:ext cx="1072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201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5.03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IN" pitchFamily="50" charset="0"/>
              <a:ea typeface="造字工房方黑（非商用）常规体" pitchFamily="2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B4380411-7814-46E3-A613-7B7FC0FB2D45}"/>
              </a:ext>
            </a:extLst>
          </p:cNvPr>
          <p:cNvSpPr/>
          <p:nvPr/>
        </p:nvSpPr>
        <p:spPr>
          <a:xfrm>
            <a:off x="2392463" y="369458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造字工房方黑（非商用）常规体" pitchFamily="2" charset="-122"/>
                <a:ea typeface="造字工房方黑（非商用）常规体" pitchFamily="2" charset="-122"/>
                <a:cs typeface="+mn-cs"/>
              </a:rPr>
              <a:t>与秦友银行开展合作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EE2E4805-3923-4B04-A7E4-5E1040DA6C0F}"/>
              </a:ext>
            </a:extLst>
          </p:cNvPr>
          <p:cNvSpPr/>
          <p:nvPr/>
        </p:nvSpPr>
        <p:spPr>
          <a:xfrm>
            <a:off x="2392463" y="3921124"/>
            <a:ext cx="1620957" cy="378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正式签订合作协议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3786A11D-8567-4C6F-BF5C-2C9049009FEB}"/>
              </a:ext>
            </a:extLst>
          </p:cNvPr>
          <p:cNvSpPr/>
          <p:nvPr/>
        </p:nvSpPr>
        <p:spPr>
          <a:xfrm>
            <a:off x="4491010" y="2589818"/>
            <a:ext cx="1072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201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6.03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IN" pitchFamily="50" charset="0"/>
              <a:ea typeface="造字工房方黑（非商用）常规体" pitchFamily="2" charset="-122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380320F3-EBAE-4399-965D-754D63029D44}"/>
              </a:ext>
            </a:extLst>
          </p:cNvPr>
          <p:cNvSpPr/>
          <p:nvPr/>
        </p:nvSpPr>
        <p:spPr>
          <a:xfrm>
            <a:off x="4491010" y="2953713"/>
            <a:ext cx="23920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造字工房方黑（非商用）常规体" pitchFamily="2" charset="-122"/>
                <a:ea typeface="造字工房方黑（非商用）常规体" pitchFamily="2" charset="-122"/>
                <a:cs typeface="+mn-cs"/>
              </a:rPr>
              <a:t>服务企业超过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10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造字工房方黑（非商用）常规体" pitchFamily="2" charset="-122"/>
                <a:ea typeface="造字工房方黑（非商用）常规体" pitchFamily="2" charset="-122"/>
                <a:cs typeface="+mn-cs"/>
              </a:rPr>
              <a:t>万家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2FC0963E-6ADE-4C57-BCC9-07B7D085B4CC}"/>
              </a:ext>
            </a:extLst>
          </p:cNvPr>
          <p:cNvSpPr/>
          <p:nvPr/>
        </p:nvSpPr>
        <p:spPr>
          <a:xfrm>
            <a:off x="4491010" y="3180252"/>
            <a:ext cx="2339102" cy="378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平台布局全国企业服务市场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xmlns="" id="{A6E88FC9-5A78-4DD1-8566-439D999A95DA}"/>
              </a:ext>
            </a:extLst>
          </p:cNvPr>
          <p:cNvSpPr/>
          <p:nvPr/>
        </p:nvSpPr>
        <p:spPr>
          <a:xfrm>
            <a:off x="6863031" y="1986069"/>
            <a:ext cx="1072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201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7.06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IN" pitchFamily="50" charset="0"/>
              <a:ea typeface="造字工房方黑（非商用）常规体" pitchFamily="2" charset="-122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C275C473-CD2D-4F05-8BB9-740085497FA2}"/>
              </a:ext>
            </a:extLst>
          </p:cNvPr>
          <p:cNvSpPr/>
          <p:nvPr/>
        </p:nvSpPr>
        <p:spPr>
          <a:xfrm>
            <a:off x="6863031" y="2349964"/>
            <a:ext cx="23920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造字工房方黑（非商用）常规体" pitchFamily="2" charset="-122"/>
                <a:ea typeface="造字工房方黑（非商用）常规体" pitchFamily="2" charset="-122"/>
                <a:cs typeface="+mn-cs"/>
              </a:rPr>
              <a:t>服务企业超过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50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造字工房方黑（非商用）常规体" pitchFamily="2" charset="-122"/>
                <a:ea typeface="造字工房方黑（非商用）常规体" pitchFamily="2" charset="-122"/>
                <a:cs typeface="+mn-cs"/>
              </a:rPr>
              <a:t>万家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9A7D1D53-931B-4B0F-A453-4C5258F1E078}"/>
              </a:ext>
            </a:extLst>
          </p:cNvPr>
          <p:cNvSpPr/>
          <p:nvPr/>
        </p:nvSpPr>
        <p:spPr>
          <a:xfrm>
            <a:off x="6863031" y="2576503"/>
            <a:ext cx="1620957" cy="378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秋果军团筹备上市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F174ED3E-A1F4-4E0B-83D5-460FF21EE133}"/>
              </a:ext>
            </a:extLst>
          </p:cNvPr>
          <p:cNvSpPr/>
          <p:nvPr/>
        </p:nvSpPr>
        <p:spPr>
          <a:xfrm>
            <a:off x="9460881" y="1799713"/>
            <a:ext cx="1072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201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8.10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IN" pitchFamily="50" charset="0"/>
              <a:ea typeface="造字工房方黑（非商用）常规体" pitchFamily="2" charset="-122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62291B1B-F97E-488A-A54B-C375CD496AB0}"/>
              </a:ext>
            </a:extLst>
          </p:cNvPr>
          <p:cNvSpPr/>
          <p:nvPr/>
        </p:nvSpPr>
        <p:spPr>
          <a:xfrm>
            <a:off x="9460881" y="216360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造字工房方黑（非商用）常规体" pitchFamily="2" charset="-122"/>
                <a:ea typeface="造字工房方黑（非商用）常规体" pitchFamily="2" charset="-122"/>
                <a:cs typeface="+mn-cs"/>
              </a:rPr>
              <a:t>抢占全国服务市场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43B0AB44-E931-481D-8D47-247782D2CBD7}"/>
              </a:ext>
            </a:extLst>
          </p:cNvPr>
          <p:cNvSpPr/>
          <p:nvPr/>
        </p:nvSpPr>
        <p:spPr>
          <a:xfrm>
            <a:off x="9460881" y="2413419"/>
            <a:ext cx="1813317" cy="6253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公司正式成立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微软雅黑 Light" panose="020B0502040204020203" pitchFamily="34" charset="-122"/>
              </a:rPr>
              <a:t>4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周年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净利润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微软雅黑 Light" panose="020B0502040204020203" pitchFamily="34" charset="-122"/>
              </a:rPr>
              <a:t>20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亿元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735E948-6552-457E-A5C9-6651A24318A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086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184" y="843064"/>
            <a:ext cx="738524" cy="52226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B26B387-23C8-476D-97BA-E6CF973BE61F}"/>
              </a:ext>
            </a:extLst>
          </p:cNvPr>
          <p:cNvSpPr/>
          <p:nvPr/>
        </p:nvSpPr>
        <p:spPr>
          <a:xfrm>
            <a:off x="1533770" y="732915"/>
            <a:ext cx="2569934" cy="6848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造字工房方黑（非商用）常规体" pitchFamily="2" charset="-122"/>
                <a:ea typeface="造字工房方黑（非商用）常规体" pitchFamily="2" charset="-122"/>
                <a:cs typeface="+mn-cs"/>
              </a:rPr>
              <a:t>公司发展历程</a:t>
            </a:r>
            <a:endParaRPr kumimoji="0" lang="en-US" altLang="zh-CN" sz="2800" b="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造字工房方黑（非商用）常规体" pitchFamily="2" charset="-122"/>
              <a:ea typeface="造字工房方黑（非商用）常规体" pitchFamily="2" charset="-122"/>
              <a:cs typeface="+mn-cs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4D3EB761-F94A-4FF8-8866-A1F886B351D3}"/>
              </a:ext>
            </a:extLst>
          </p:cNvPr>
          <p:cNvCxnSpPr>
            <a:cxnSpLocks/>
          </p:cNvCxnSpPr>
          <p:nvPr/>
        </p:nvCxnSpPr>
        <p:spPr>
          <a:xfrm>
            <a:off x="1481383" y="912386"/>
            <a:ext cx="0" cy="452945"/>
          </a:xfrm>
          <a:prstGeom prst="line">
            <a:avLst/>
          </a:prstGeom>
          <a:ln w="1270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23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 descr="图片包含 道路, 户外&#10;&#10;自动生成的说明">
            <a:extLst>
              <a:ext uri="{FF2B5EF4-FFF2-40B4-BE49-F238E27FC236}">
                <a16:creationId xmlns:a16="http://schemas.microsoft.com/office/drawing/2014/main" xmlns="" id="{D6ED862B-02B8-4A32-BE12-4A7DE27B9E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3" name="矩形 122">
            <a:extLst>
              <a:ext uri="{FF2B5EF4-FFF2-40B4-BE49-F238E27FC236}">
                <a16:creationId xmlns:a16="http://schemas.microsoft.com/office/drawing/2014/main" xmlns="" id="{3F19BA78-C5E0-4BE5-965A-BFE34EDECC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85000"/>
                </a:schemeClr>
              </a:gs>
              <a:gs pos="99000">
                <a:schemeClr val="tx1">
                  <a:alpha val="90000"/>
                </a:schemeClr>
              </a:gs>
            </a:gsLst>
            <a:lin ang="27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BB42C7A3-7F46-4470-B0E5-CB7812331282}"/>
              </a:ext>
            </a:extLst>
          </p:cNvPr>
          <p:cNvSpPr/>
          <p:nvPr/>
        </p:nvSpPr>
        <p:spPr>
          <a:xfrm>
            <a:off x="-6569" y="381874"/>
            <a:ext cx="12269639" cy="4283109"/>
          </a:xfrm>
          <a:custGeom>
            <a:avLst/>
            <a:gdLst>
              <a:gd name="connsiteX0" fmla="*/ 0 w 12202510"/>
              <a:gd name="connsiteY0" fmla="*/ 4524704 h 4524704"/>
              <a:gd name="connsiteX1" fmla="*/ 2680138 w 12202510"/>
              <a:gd name="connsiteY1" fmla="*/ 4335517 h 4524704"/>
              <a:gd name="connsiteX2" fmla="*/ 4840014 w 12202510"/>
              <a:gd name="connsiteY2" fmla="*/ 3941379 h 4524704"/>
              <a:gd name="connsiteX3" fmla="*/ 7394028 w 12202510"/>
              <a:gd name="connsiteY3" fmla="*/ 2822028 h 4524704"/>
              <a:gd name="connsiteX4" fmla="*/ 12202510 w 12202510"/>
              <a:gd name="connsiteY4" fmla="*/ 0 h 4524704"/>
              <a:gd name="connsiteX0" fmla="*/ 0 w 12202510"/>
              <a:gd name="connsiteY0" fmla="*/ 4256691 h 4256691"/>
              <a:gd name="connsiteX1" fmla="*/ 2680138 w 12202510"/>
              <a:gd name="connsiteY1" fmla="*/ 4067504 h 4256691"/>
              <a:gd name="connsiteX2" fmla="*/ 4840014 w 12202510"/>
              <a:gd name="connsiteY2" fmla="*/ 3673366 h 4256691"/>
              <a:gd name="connsiteX3" fmla="*/ 7394028 w 12202510"/>
              <a:gd name="connsiteY3" fmla="*/ 2554015 h 4256691"/>
              <a:gd name="connsiteX4" fmla="*/ 12202510 w 12202510"/>
              <a:gd name="connsiteY4" fmla="*/ 0 h 4256691"/>
              <a:gd name="connsiteX0" fmla="*/ 0 w 12202510"/>
              <a:gd name="connsiteY0" fmla="*/ 4256691 h 4256691"/>
              <a:gd name="connsiteX1" fmla="*/ 2680138 w 12202510"/>
              <a:gd name="connsiteY1" fmla="*/ 4067504 h 4256691"/>
              <a:gd name="connsiteX2" fmla="*/ 4840014 w 12202510"/>
              <a:gd name="connsiteY2" fmla="*/ 3673366 h 4256691"/>
              <a:gd name="connsiteX3" fmla="*/ 7394028 w 12202510"/>
              <a:gd name="connsiteY3" fmla="*/ 2554015 h 4256691"/>
              <a:gd name="connsiteX4" fmla="*/ 12202510 w 12202510"/>
              <a:gd name="connsiteY4" fmla="*/ 0 h 4256691"/>
              <a:gd name="connsiteX0" fmla="*/ 0 w 12202510"/>
              <a:gd name="connsiteY0" fmla="*/ 4256691 h 4256691"/>
              <a:gd name="connsiteX1" fmla="*/ 2680138 w 12202510"/>
              <a:gd name="connsiteY1" fmla="*/ 4067504 h 4256691"/>
              <a:gd name="connsiteX2" fmla="*/ 4840014 w 12202510"/>
              <a:gd name="connsiteY2" fmla="*/ 3673366 h 4256691"/>
              <a:gd name="connsiteX3" fmla="*/ 7394028 w 12202510"/>
              <a:gd name="connsiteY3" fmla="*/ 2554015 h 4256691"/>
              <a:gd name="connsiteX4" fmla="*/ 12202510 w 12202510"/>
              <a:gd name="connsiteY4" fmla="*/ 0 h 4256691"/>
              <a:gd name="connsiteX0" fmla="*/ 0 w 12202510"/>
              <a:gd name="connsiteY0" fmla="*/ 4256691 h 4256691"/>
              <a:gd name="connsiteX1" fmla="*/ 2680138 w 12202510"/>
              <a:gd name="connsiteY1" fmla="*/ 4067504 h 4256691"/>
              <a:gd name="connsiteX2" fmla="*/ 4840014 w 12202510"/>
              <a:gd name="connsiteY2" fmla="*/ 3673366 h 4256691"/>
              <a:gd name="connsiteX3" fmla="*/ 7350485 w 12202510"/>
              <a:gd name="connsiteY3" fmla="*/ 2655615 h 4256691"/>
              <a:gd name="connsiteX4" fmla="*/ 12202510 w 12202510"/>
              <a:gd name="connsiteY4" fmla="*/ 0 h 4256691"/>
              <a:gd name="connsiteX0" fmla="*/ 0 w 12202510"/>
              <a:gd name="connsiteY0" fmla="*/ 4256691 h 4256691"/>
              <a:gd name="connsiteX1" fmla="*/ 2680138 w 12202510"/>
              <a:gd name="connsiteY1" fmla="*/ 4067504 h 4256691"/>
              <a:gd name="connsiteX2" fmla="*/ 4810985 w 12202510"/>
              <a:gd name="connsiteY2" fmla="*/ 3673366 h 4256691"/>
              <a:gd name="connsiteX3" fmla="*/ 7350485 w 12202510"/>
              <a:gd name="connsiteY3" fmla="*/ 2655615 h 4256691"/>
              <a:gd name="connsiteX4" fmla="*/ 12202510 w 12202510"/>
              <a:gd name="connsiteY4" fmla="*/ 0 h 4256691"/>
              <a:gd name="connsiteX0" fmla="*/ 0 w 12202510"/>
              <a:gd name="connsiteY0" fmla="*/ 4546977 h 4546977"/>
              <a:gd name="connsiteX1" fmla="*/ 2680138 w 12202510"/>
              <a:gd name="connsiteY1" fmla="*/ 4357790 h 4546977"/>
              <a:gd name="connsiteX2" fmla="*/ 4810985 w 12202510"/>
              <a:gd name="connsiteY2" fmla="*/ 3963652 h 4546977"/>
              <a:gd name="connsiteX3" fmla="*/ 7350485 w 12202510"/>
              <a:gd name="connsiteY3" fmla="*/ 2945901 h 4546977"/>
              <a:gd name="connsiteX4" fmla="*/ 12202510 w 12202510"/>
              <a:gd name="connsiteY4" fmla="*/ 0 h 4546977"/>
              <a:gd name="connsiteX0" fmla="*/ 0 w 12202510"/>
              <a:gd name="connsiteY0" fmla="*/ 4546977 h 4546977"/>
              <a:gd name="connsiteX1" fmla="*/ 2680138 w 12202510"/>
              <a:gd name="connsiteY1" fmla="*/ 4357790 h 4546977"/>
              <a:gd name="connsiteX2" fmla="*/ 4810985 w 12202510"/>
              <a:gd name="connsiteY2" fmla="*/ 3963652 h 4546977"/>
              <a:gd name="connsiteX3" fmla="*/ 7350485 w 12202510"/>
              <a:gd name="connsiteY3" fmla="*/ 2945901 h 4546977"/>
              <a:gd name="connsiteX4" fmla="*/ 12202510 w 12202510"/>
              <a:gd name="connsiteY4" fmla="*/ 0 h 4546977"/>
              <a:gd name="connsiteX0" fmla="*/ 0 w 12202510"/>
              <a:gd name="connsiteY0" fmla="*/ 4546977 h 4546977"/>
              <a:gd name="connsiteX1" fmla="*/ 2680138 w 12202510"/>
              <a:gd name="connsiteY1" fmla="*/ 4357790 h 4546977"/>
              <a:gd name="connsiteX2" fmla="*/ 4810985 w 12202510"/>
              <a:gd name="connsiteY2" fmla="*/ 3963652 h 4546977"/>
              <a:gd name="connsiteX3" fmla="*/ 12202510 w 12202510"/>
              <a:gd name="connsiteY3" fmla="*/ 0 h 4546977"/>
              <a:gd name="connsiteX0" fmla="*/ 0 w 12202510"/>
              <a:gd name="connsiteY0" fmla="*/ 4546977 h 4738814"/>
              <a:gd name="connsiteX1" fmla="*/ 2680138 w 12202510"/>
              <a:gd name="connsiteY1" fmla="*/ 4357790 h 4738814"/>
              <a:gd name="connsiteX2" fmla="*/ 12202510 w 12202510"/>
              <a:gd name="connsiteY2" fmla="*/ 0 h 4738814"/>
              <a:gd name="connsiteX0" fmla="*/ 0 w 12202510"/>
              <a:gd name="connsiteY0" fmla="*/ 4546977 h 4738814"/>
              <a:gd name="connsiteX1" fmla="*/ 2680138 w 12202510"/>
              <a:gd name="connsiteY1" fmla="*/ 4357790 h 4738814"/>
              <a:gd name="connsiteX2" fmla="*/ 12202510 w 12202510"/>
              <a:gd name="connsiteY2" fmla="*/ 0 h 4738814"/>
              <a:gd name="connsiteX0" fmla="*/ 0 w 12202510"/>
              <a:gd name="connsiteY0" fmla="*/ 4546977 h 4546977"/>
              <a:gd name="connsiteX1" fmla="*/ 12202510 w 12202510"/>
              <a:gd name="connsiteY1" fmla="*/ 0 h 4546977"/>
              <a:gd name="connsiteX0" fmla="*/ 0 w 12202510"/>
              <a:gd name="connsiteY0" fmla="*/ 4546977 h 4546977"/>
              <a:gd name="connsiteX1" fmla="*/ 12202510 w 12202510"/>
              <a:gd name="connsiteY1" fmla="*/ 0 h 4546977"/>
              <a:gd name="connsiteX0" fmla="*/ 0 w 12202510"/>
              <a:gd name="connsiteY0" fmla="*/ 4546977 h 4546977"/>
              <a:gd name="connsiteX1" fmla="*/ 12202510 w 12202510"/>
              <a:gd name="connsiteY1" fmla="*/ 0 h 4546977"/>
              <a:gd name="connsiteX0" fmla="*/ 0 w 12202510"/>
              <a:gd name="connsiteY0" fmla="*/ 4546977 h 4546977"/>
              <a:gd name="connsiteX1" fmla="*/ 12202510 w 12202510"/>
              <a:gd name="connsiteY1" fmla="*/ 0 h 4546977"/>
              <a:gd name="connsiteX0" fmla="*/ 0 w 12202510"/>
              <a:gd name="connsiteY0" fmla="*/ 4546977 h 4547767"/>
              <a:gd name="connsiteX1" fmla="*/ 12202510 w 12202510"/>
              <a:gd name="connsiteY1" fmla="*/ 0 h 4547767"/>
              <a:gd name="connsiteX0" fmla="*/ 0 w 12231539"/>
              <a:gd name="connsiteY0" fmla="*/ 4663091 h 4663818"/>
              <a:gd name="connsiteX1" fmla="*/ 12231539 w 12231539"/>
              <a:gd name="connsiteY1" fmla="*/ 0 h 4663818"/>
              <a:gd name="connsiteX0" fmla="*/ 0 w 12231539"/>
              <a:gd name="connsiteY0" fmla="*/ 4663091 h 4663638"/>
              <a:gd name="connsiteX1" fmla="*/ 12231539 w 12231539"/>
              <a:gd name="connsiteY1" fmla="*/ 0 h 4663638"/>
              <a:gd name="connsiteX0" fmla="*/ 0 w 12269639"/>
              <a:gd name="connsiteY0" fmla="*/ 4282091 h 4282773"/>
              <a:gd name="connsiteX1" fmla="*/ 12269639 w 12269639"/>
              <a:gd name="connsiteY1" fmla="*/ 0 h 4282773"/>
              <a:gd name="connsiteX0" fmla="*/ 0 w 12269639"/>
              <a:gd name="connsiteY0" fmla="*/ 4282091 h 4283109"/>
              <a:gd name="connsiteX1" fmla="*/ 12269639 w 12269639"/>
              <a:gd name="connsiteY1" fmla="*/ 0 h 4283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269639" h="4283109">
                <a:moveTo>
                  <a:pt x="0" y="4282091"/>
                </a:moveTo>
                <a:cubicBezTo>
                  <a:pt x="4285217" y="4319460"/>
                  <a:pt x="8828063" y="3336296"/>
                  <a:pt x="12269639" y="0"/>
                </a:cubicBezTo>
              </a:path>
            </a:pathLst>
          </a:custGeom>
          <a:noFill/>
          <a:ln>
            <a:solidFill>
              <a:srgbClr val="45F8E4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41" name="图片 40" descr="图片包含 物体, 深色&#10;&#10;自动生成的说明">
            <a:extLst>
              <a:ext uri="{FF2B5EF4-FFF2-40B4-BE49-F238E27FC236}">
                <a16:creationId xmlns:a16="http://schemas.microsoft.com/office/drawing/2014/main" xmlns="" id="{3A59D7AF-A8E0-4E5B-B4A0-9CCCF569F7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9912" y="312395"/>
            <a:ext cx="3256097" cy="325609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C3EB7E3-6882-4819-B891-83BA87AA733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9286" y="4379248"/>
            <a:ext cx="552995" cy="53759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AEA4C10-840A-480B-A330-4EF3246DE36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8910" y="3968711"/>
            <a:ext cx="948133" cy="948133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151B417A-DF6A-46F4-9BE8-2C8688102E8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03673" y="3293398"/>
            <a:ext cx="1534646" cy="1534646"/>
          </a:xfrm>
          <a:prstGeom prst="rect">
            <a:avLst/>
          </a:prstGeom>
        </p:spPr>
      </p:pic>
      <p:pic>
        <p:nvPicPr>
          <p:cNvPr id="30" name="图片 29" descr="图片包含 物体, 深色&#10;&#10;自动生成的说明">
            <a:extLst>
              <a:ext uri="{FF2B5EF4-FFF2-40B4-BE49-F238E27FC236}">
                <a16:creationId xmlns:a16="http://schemas.microsoft.com/office/drawing/2014/main" xmlns="" id="{53AAC278-83C7-4D05-9A42-D07D7C384A7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7023" y="2461566"/>
            <a:ext cx="2023747" cy="2023748"/>
          </a:xfrm>
          <a:prstGeom prst="rect">
            <a:avLst/>
          </a:prstGeom>
        </p:spPr>
      </p:pic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6544B5E2-6F60-4483-9C34-6CB355351110}"/>
              </a:ext>
            </a:extLst>
          </p:cNvPr>
          <p:cNvSpPr/>
          <p:nvPr/>
        </p:nvSpPr>
        <p:spPr>
          <a:xfrm>
            <a:off x="466236" y="4984069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2014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.10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IN" pitchFamily="50" charset="0"/>
              <a:ea typeface="造字工房方黑（非商用）常规体" pitchFamily="2" charset="-122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E6608B2B-C65F-4A35-A768-6561A94A9C1D}"/>
              </a:ext>
            </a:extLst>
          </p:cNvPr>
          <p:cNvSpPr/>
          <p:nvPr/>
        </p:nvSpPr>
        <p:spPr>
          <a:xfrm>
            <a:off x="466236" y="534796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5F8E4"/>
                </a:solidFill>
                <a:effectLst/>
                <a:uLnTx/>
                <a:uFillTx/>
                <a:latin typeface="造字工房方黑（非商用）常规体" pitchFamily="2" charset="-122"/>
                <a:ea typeface="造字工房方黑（非商用）常规体" pitchFamily="2" charset="-122"/>
                <a:cs typeface="+mn-cs"/>
              </a:rPr>
              <a:t>秋果军团正式成立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D47E54D6-CE47-49F2-9FF1-2D49E5A275CF}"/>
              </a:ext>
            </a:extLst>
          </p:cNvPr>
          <p:cNvSpPr/>
          <p:nvPr/>
        </p:nvSpPr>
        <p:spPr>
          <a:xfrm>
            <a:off x="466236" y="5544023"/>
            <a:ext cx="1454244" cy="377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注册资金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微软雅黑 Light" panose="020B0502040204020203" pitchFamily="34" charset="-122"/>
              </a:rPr>
              <a:t>1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亿元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xmlns="" id="{E533188D-3C2B-4FBE-A194-90615E44349B}"/>
              </a:ext>
            </a:extLst>
          </p:cNvPr>
          <p:cNvSpPr/>
          <p:nvPr/>
        </p:nvSpPr>
        <p:spPr>
          <a:xfrm>
            <a:off x="2042478" y="3068171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201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5.03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IN" pitchFamily="50" charset="0"/>
              <a:ea typeface="造字工房方黑（非商用）常规体" pitchFamily="2" charset="-122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4165AE4A-5027-4237-AD45-781D4A3149F0}"/>
              </a:ext>
            </a:extLst>
          </p:cNvPr>
          <p:cNvSpPr/>
          <p:nvPr/>
        </p:nvSpPr>
        <p:spPr>
          <a:xfrm>
            <a:off x="2042478" y="343206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5F8E4"/>
                </a:solidFill>
                <a:effectLst/>
                <a:uLnTx/>
                <a:uFillTx/>
                <a:latin typeface="造字工房方黑（非商用）常规体" pitchFamily="2" charset="-122"/>
                <a:ea typeface="造字工房方黑（非商用）常规体" pitchFamily="2" charset="-122"/>
                <a:cs typeface="+mn-cs"/>
              </a:rPr>
              <a:t>与秦友银行开展合作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2BD37B3E-77FB-4CF2-9E49-107C35D052A8}"/>
              </a:ext>
            </a:extLst>
          </p:cNvPr>
          <p:cNvSpPr/>
          <p:nvPr/>
        </p:nvSpPr>
        <p:spPr>
          <a:xfrm>
            <a:off x="2042478" y="3638072"/>
            <a:ext cx="1620957" cy="378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正式签订合作协议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0E6A96DF-A6E6-46FA-9BD5-50C248DAAA24}"/>
              </a:ext>
            </a:extLst>
          </p:cNvPr>
          <p:cNvSpPr/>
          <p:nvPr/>
        </p:nvSpPr>
        <p:spPr>
          <a:xfrm>
            <a:off x="4033297" y="4895269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201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6.03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IN" pitchFamily="50" charset="0"/>
              <a:ea typeface="造字工房方黑（非商用）常规体" pitchFamily="2" charset="-122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B235A4A8-16E7-466C-81FA-0CAE5525BC59}"/>
              </a:ext>
            </a:extLst>
          </p:cNvPr>
          <p:cNvSpPr/>
          <p:nvPr/>
        </p:nvSpPr>
        <p:spPr>
          <a:xfrm>
            <a:off x="4033297" y="5259164"/>
            <a:ext cx="23920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5F8E4"/>
                </a:solidFill>
                <a:effectLst/>
                <a:uLnTx/>
                <a:uFillTx/>
                <a:latin typeface="造字工房方黑（非商用）常规体" pitchFamily="2" charset="-122"/>
                <a:ea typeface="造字工房方黑（非商用）常规体" pitchFamily="2" charset="-122"/>
                <a:cs typeface="+mn-cs"/>
              </a:rPr>
              <a:t>服务企业超过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45F8E4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10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5F8E4"/>
                </a:solidFill>
                <a:effectLst/>
                <a:uLnTx/>
                <a:uFillTx/>
                <a:latin typeface="造字工房方黑（非商用）常规体" pitchFamily="2" charset="-122"/>
                <a:ea typeface="造字工房方黑（非商用）常规体" pitchFamily="2" charset="-122"/>
                <a:cs typeface="+mn-cs"/>
              </a:rPr>
              <a:t>万家</a:t>
            </a: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xmlns="" id="{153FFD23-1E08-4D58-9D1D-F600D7D9F62F}"/>
              </a:ext>
            </a:extLst>
          </p:cNvPr>
          <p:cNvSpPr/>
          <p:nvPr/>
        </p:nvSpPr>
        <p:spPr>
          <a:xfrm>
            <a:off x="4033297" y="5476837"/>
            <a:ext cx="2339102" cy="378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平台布局全国企业服务市场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16" name="矩形 115">
            <a:extLst>
              <a:ext uri="{FF2B5EF4-FFF2-40B4-BE49-F238E27FC236}">
                <a16:creationId xmlns:a16="http://schemas.microsoft.com/office/drawing/2014/main" xmlns="" id="{4E7B1306-A526-47A3-9B15-3941732154E0}"/>
              </a:ext>
            </a:extLst>
          </p:cNvPr>
          <p:cNvSpPr/>
          <p:nvPr/>
        </p:nvSpPr>
        <p:spPr>
          <a:xfrm>
            <a:off x="6365775" y="1471023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201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7.06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IN" pitchFamily="50" charset="0"/>
              <a:ea typeface="造字工房方黑（非商用）常规体" pitchFamily="2" charset="-122"/>
            </a:endParaRP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xmlns="" id="{5C9116FB-FA7D-4BF4-AC2E-3EF6B0E55C41}"/>
              </a:ext>
            </a:extLst>
          </p:cNvPr>
          <p:cNvSpPr/>
          <p:nvPr/>
        </p:nvSpPr>
        <p:spPr>
          <a:xfrm>
            <a:off x="6365775" y="1834918"/>
            <a:ext cx="23920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5F8E4"/>
                </a:solidFill>
                <a:effectLst/>
                <a:uLnTx/>
                <a:uFillTx/>
                <a:latin typeface="造字工房方黑（非商用）常规体" pitchFamily="2" charset="-122"/>
                <a:ea typeface="造字工房方黑（非商用）常规体" pitchFamily="2" charset="-122"/>
                <a:cs typeface="+mn-cs"/>
              </a:rPr>
              <a:t>服务企业超过 </a:t>
            </a:r>
            <a:r>
              <a:rPr lang="en-US" altLang="zh-CN" dirty="0">
                <a:solidFill>
                  <a:srgbClr val="45F8E4"/>
                </a:solidFill>
                <a:latin typeface="DIN" pitchFamily="50" charset="0"/>
                <a:ea typeface="造字工房方黑（非商用）常规体" pitchFamily="2" charset="-122"/>
              </a:rPr>
              <a:t>50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5F8E4"/>
                </a:solidFill>
                <a:effectLst/>
                <a:uLnTx/>
                <a:uFillTx/>
                <a:latin typeface="造字工房方黑（非商用）常规体" pitchFamily="2" charset="-122"/>
                <a:ea typeface="造字工房方黑（非商用）常规体" pitchFamily="2" charset="-122"/>
                <a:cs typeface="+mn-cs"/>
              </a:rPr>
              <a:t>万家</a:t>
            </a: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xmlns="" id="{DC63EF27-68C5-44CF-B9FD-3BFBA3FF61C7}"/>
              </a:ext>
            </a:extLst>
          </p:cNvPr>
          <p:cNvSpPr/>
          <p:nvPr/>
        </p:nvSpPr>
        <p:spPr>
          <a:xfrm>
            <a:off x="6365775" y="2056377"/>
            <a:ext cx="1620957" cy="378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秋果军团筹备上市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xmlns="" id="{EA7AB227-2BFF-4D33-AE33-466BC19C71E1}"/>
              </a:ext>
            </a:extLst>
          </p:cNvPr>
          <p:cNvSpPr/>
          <p:nvPr/>
        </p:nvSpPr>
        <p:spPr>
          <a:xfrm>
            <a:off x="9534814" y="3525614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201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造字工房方黑（非商用）常规体" pitchFamily="2" charset="-122"/>
              </a:rPr>
              <a:t>8.10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IN" pitchFamily="50" charset="0"/>
              <a:ea typeface="造字工房方黑（非商用）常规体" pitchFamily="2" charset="-122"/>
            </a:endParaRP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xmlns="" id="{9E1A5056-24C1-4536-A276-61FB681D55E5}"/>
              </a:ext>
            </a:extLst>
          </p:cNvPr>
          <p:cNvSpPr/>
          <p:nvPr/>
        </p:nvSpPr>
        <p:spPr>
          <a:xfrm>
            <a:off x="9534814" y="38895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5F8E4"/>
                </a:solidFill>
                <a:effectLst/>
                <a:uLnTx/>
                <a:uFillTx/>
                <a:latin typeface="造字工房方黑（非商用）常规体" pitchFamily="2" charset="-122"/>
                <a:ea typeface="造字工房方黑（非商用）常规体" pitchFamily="2" charset="-122"/>
                <a:cs typeface="+mn-cs"/>
              </a:rPr>
              <a:t>抢占全国服务市场</a:t>
            </a: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xmlns="" id="{466C90E1-CAB9-4959-A3E3-58A3292CDBBC}"/>
              </a:ext>
            </a:extLst>
          </p:cNvPr>
          <p:cNvSpPr/>
          <p:nvPr/>
        </p:nvSpPr>
        <p:spPr>
          <a:xfrm>
            <a:off x="9534814" y="4145534"/>
            <a:ext cx="1813317" cy="6253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公司正式成立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微软雅黑 Light" panose="020B0502040204020203" pitchFamily="34" charset="-122"/>
              </a:rPr>
              <a:t>4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周年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净利润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" pitchFamily="50" charset="0"/>
                <a:ea typeface="微软雅黑 Light" panose="020B0502040204020203" pitchFamily="34" charset="-122"/>
              </a:rPr>
              <a:t>20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亿元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4DE920F-CFAF-414D-8B58-9BEF1AB54104}"/>
              </a:ext>
            </a:extLst>
          </p:cNvPr>
          <p:cNvGrpSpPr/>
          <p:nvPr/>
        </p:nvGrpSpPr>
        <p:grpSpPr>
          <a:xfrm>
            <a:off x="772155" y="760489"/>
            <a:ext cx="2877711" cy="1115141"/>
            <a:chOff x="772155" y="760489"/>
            <a:chExt cx="2877711" cy="111514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E511F274-8810-47E6-82FB-1415CD63FF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8086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4699" y="760489"/>
              <a:ext cx="656844" cy="464505"/>
            </a:xfrm>
            <a:prstGeom prst="rect">
              <a:avLst/>
            </a:prstGeom>
          </p:spPr>
        </p:pic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E27E3C0D-4421-496F-9836-DC73A688621E}"/>
                </a:ext>
              </a:extLst>
            </p:cNvPr>
            <p:cNvSpPr/>
            <p:nvPr/>
          </p:nvSpPr>
          <p:spPr>
            <a:xfrm>
              <a:off x="772155" y="1106189"/>
              <a:ext cx="2877711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300" normalizeH="0" baseline="0" noProof="0" dirty="0">
                  <a:ln>
                    <a:noFill/>
                  </a:ln>
                  <a:gradFill>
                    <a:gsLst>
                      <a:gs pos="80000">
                        <a:srgbClr val="45F8E4"/>
                      </a:gs>
                      <a:gs pos="20000">
                        <a:srgbClr val="FFC000"/>
                      </a:gs>
                    </a:gsLst>
                    <a:lin ang="2700000" scaled="1"/>
                  </a:gradFill>
                  <a:effectLst/>
                  <a:uLnTx/>
                  <a:uFillTx/>
                  <a:latin typeface="造字工房方黑（非商用）常规体" pitchFamily="2" charset="-122"/>
                  <a:ea typeface="造字工房方黑（非商用）常规体" pitchFamily="2" charset="-122"/>
                  <a:cs typeface="+mn-cs"/>
                </a:rPr>
                <a:t>公司发展历程</a:t>
              </a:r>
              <a:endParaRPr kumimoji="0" lang="en-US" altLang="zh-CN" sz="32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80000">
                      <a:srgbClr val="45F8E4"/>
                    </a:gs>
                    <a:gs pos="20000">
                      <a:srgbClr val="FFC000"/>
                    </a:gs>
                  </a:gsLst>
                  <a:lin ang="2700000" scaled="1"/>
                </a:gradFill>
                <a:effectLst/>
                <a:uLnTx/>
                <a:uFillTx/>
                <a:latin typeface="造字工房方黑（非商用）常规体" pitchFamily="2" charset="-122"/>
                <a:ea typeface="造字工房方黑（非商用）常规体" pitchFamily="2" charset="-122"/>
                <a:cs typeface="+mn-cs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80DE2DC4-0F2A-49CC-A5FE-F0131DAAB4F0}"/>
                </a:ext>
              </a:extLst>
            </p:cNvPr>
            <p:cNvCxnSpPr>
              <a:cxnSpLocks/>
            </p:cNvCxnSpPr>
            <p:nvPr/>
          </p:nvCxnSpPr>
          <p:spPr>
            <a:xfrm>
              <a:off x="1704975" y="1106189"/>
              <a:ext cx="1771650" cy="0"/>
            </a:xfrm>
            <a:prstGeom prst="line">
              <a:avLst/>
            </a:prstGeom>
            <a:ln cap="rnd">
              <a:gradFill flip="none" rotWithShape="1">
                <a:gsLst>
                  <a:gs pos="0">
                    <a:schemeClr val="accent4"/>
                  </a:gs>
                  <a:gs pos="100000">
                    <a:srgbClr val="45F8E4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8241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FF2FA7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EBB98865-00A1-4A3D-ABC0-B9C0343DB6CE}"/>
              </a:ext>
            </a:extLst>
          </p:cNvPr>
          <p:cNvSpPr/>
          <p:nvPr/>
        </p:nvSpPr>
        <p:spPr>
          <a:xfrm>
            <a:off x="0" y="0"/>
            <a:ext cx="12192000" cy="4883392"/>
          </a:xfrm>
          <a:prstGeom prst="rect">
            <a:avLst/>
          </a:prstGeom>
          <a:pattFill prst="pct90">
            <a:fgClr>
              <a:srgbClr val="03DCE3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0E3079F8-0071-4205-BDCB-CFB5D0268282}"/>
              </a:ext>
            </a:extLst>
          </p:cNvPr>
          <p:cNvSpPr/>
          <p:nvPr/>
        </p:nvSpPr>
        <p:spPr>
          <a:xfrm>
            <a:off x="8288432" y="6079737"/>
            <a:ext cx="487206" cy="4872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229" name="任意多边形: 形状 228">
            <a:extLst>
              <a:ext uri="{FF2B5EF4-FFF2-40B4-BE49-F238E27FC236}">
                <a16:creationId xmlns:a16="http://schemas.microsoft.com/office/drawing/2014/main" xmlns="" id="{D2454EAE-A50D-40A9-AA52-2958B32A0999}"/>
              </a:ext>
            </a:extLst>
          </p:cNvPr>
          <p:cNvSpPr/>
          <p:nvPr/>
        </p:nvSpPr>
        <p:spPr>
          <a:xfrm>
            <a:off x="1639842" y="515491"/>
            <a:ext cx="9541136" cy="5582579"/>
          </a:xfrm>
          <a:custGeom>
            <a:avLst/>
            <a:gdLst>
              <a:gd name="connsiteX0" fmla="*/ 471616 w 9541136"/>
              <a:gd name="connsiteY0" fmla="*/ 0 h 5582579"/>
              <a:gd name="connsiteX1" fmla="*/ 7450206 w 9541136"/>
              <a:gd name="connsiteY1" fmla="*/ 6796 h 5582579"/>
              <a:gd name="connsiteX2" fmla="*/ 7450206 w 9541136"/>
              <a:gd name="connsiteY2" fmla="*/ 171863 h 5582579"/>
              <a:gd name="connsiteX3" fmla="*/ 7859194 w 9541136"/>
              <a:gd name="connsiteY3" fmla="*/ 171863 h 5582579"/>
              <a:gd name="connsiteX4" fmla="*/ 7859194 w 9541136"/>
              <a:gd name="connsiteY4" fmla="*/ 7194 h 5582579"/>
              <a:gd name="connsiteX5" fmla="*/ 8313868 w 9541136"/>
              <a:gd name="connsiteY5" fmla="*/ 7637 h 5582579"/>
              <a:gd name="connsiteX6" fmla="*/ 8356495 w 9541136"/>
              <a:gd name="connsiteY6" fmla="*/ 7206 h 5582579"/>
              <a:gd name="connsiteX7" fmla="*/ 8356495 w 9541136"/>
              <a:gd name="connsiteY7" fmla="*/ 234929 h 5582579"/>
              <a:gd name="connsiteX8" fmla="*/ 8700165 w 9541136"/>
              <a:gd name="connsiteY8" fmla="*/ 234929 h 5582579"/>
              <a:gd name="connsiteX9" fmla="*/ 8700165 w 9541136"/>
              <a:gd name="connsiteY9" fmla="*/ 3733 h 5582579"/>
              <a:gd name="connsiteX10" fmla="*/ 9069520 w 9541136"/>
              <a:gd name="connsiteY10" fmla="*/ 0 h 5582579"/>
              <a:gd name="connsiteX11" fmla="*/ 9541136 w 9541136"/>
              <a:gd name="connsiteY11" fmla="*/ 471616 h 5582579"/>
              <a:gd name="connsiteX12" fmla="*/ 9533068 w 9541136"/>
              <a:gd name="connsiteY12" fmla="*/ 4274837 h 5582579"/>
              <a:gd name="connsiteX13" fmla="*/ 9541136 w 9541136"/>
              <a:gd name="connsiteY13" fmla="*/ 5110963 h 5582579"/>
              <a:gd name="connsiteX14" fmla="*/ 9069520 w 9541136"/>
              <a:gd name="connsiteY14" fmla="*/ 5582579 h 5582579"/>
              <a:gd name="connsiteX15" fmla="*/ 471616 w 9541136"/>
              <a:gd name="connsiteY15" fmla="*/ 5582579 h 5582579"/>
              <a:gd name="connsiteX16" fmla="*/ 0 w 9541136"/>
              <a:gd name="connsiteY16" fmla="*/ 5110963 h 5582579"/>
              <a:gd name="connsiteX17" fmla="*/ 0 w 9541136"/>
              <a:gd name="connsiteY17" fmla="*/ 471616 h 5582579"/>
              <a:gd name="connsiteX18" fmla="*/ 471616 w 9541136"/>
              <a:gd name="connsiteY18" fmla="*/ 0 h 5582579"/>
              <a:gd name="connsiteX0" fmla="*/ 8356495 w 9541136"/>
              <a:gd name="connsiteY0" fmla="*/ 234929 h 5582579"/>
              <a:gd name="connsiteX1" fmla="*/ 8700165 w 9541136"/>
              <a:gd name="connsiteY1" fmla="*/ 234929 h 5582579"/>
              <a:gd name="connsiteX2" fmla="*/ 8700165 w 9541136"/>
              <a:gd name="connsiteY2" fmla="*/ 3733 h 5582579"/>
              <a:gd name="connsiteX3" fmla="*/ 9069520 w 9541136"/>
              <a:gd name="connsiteY3" fmla="*/ 0 h 5582579"/>
              <a:gd name="connsiteX4" fmla="*/ 9541136 w 9541136"/>
              <a:gd name="connsiteY4" fmla="*/ 471616 h 5582579"/>
              <a:gd name="connsiteX5" fmla="*/ 9533068 w 9541136"/>
              <a:gd name="connsiteY5" fmla="*/ 4274837 h 5582579"/>
              <a:gd name="connsiteX6" fmla="*/ 9541136 w 9541136"/>
              <a:gd name="connsiteY6" fmla="*/ 5110963 h 5582579"/>
              <a:gd name="connsiteX7" fmla="*/ 9069520 w 9541136"/>
              <a:gd name="connsiteY7" fmla="*/ 5582579 h 5582579"/>
              <a:gd name="connsiteX8" fmla="*/ 471616 w 9541136"/>
              <a:gd name="connsiteY8" fmla="*/ 5582579 h 5582579"/>
              <a:gd name="connsiteX9" fmla="*/ 0 w 9541136"/>
              <a:gd name="connsiteY9" fmla="*/ 5110963 h 5582579"/>
              <a:gd name="connsiteX10" fmla="*/ 0 w 9541136"/>
              <a:gd name="connsiteY10" fmla="*/ 471616 h 5582579"/>
              <a:gd name="connsiteX11" fmla="*/ 471616 w 9541136"/>
              <a:gd name="connsiteY11" fmla="*/ 0 h 5582579"/>
              <a:gd name="connsiteX12" fmla="*/ 7450206 w 9541136"/>
              <a:gd name="connsiteY12" fmla="*/ 6796 h 5582579"/>
              <a:gd name="connsiteX13" fmla="*/ 7450206 w 9541136"/>
              <a:gd name="connsiteY13" fmla="*/ 171863 h 5582579"/>
              <a:gd name="connsiteX14" fmla="*/ 7859194 w 9541136"/>
              <a:gd name="connsiteY14" fmla="*/ 171863 h 5582579"/>
              <a:gd name="connsiteX15" fmla="*/ 7859194 w 9541136"/>
              <a:gd name="connsiteY15" fmla="*/ 7194 h 5582579"/>
              <a:gd name="connsiteX16" fmla="*/ 8313868 w 9541136"/>
              <a:gd name="connsiteY16" fmla="*/ 7637 h 5582579"/>
              <a:gd name="connsiteX17" fmla="*/ 8356495 w 9541136"/>
              <a:gd name="connsiteY17" fmla="*/ 7206 h 5582579"/>
              <a:gd name="connsiteX18" fmla="*/ 8447935 w 9541136"/>
              <a:gd name="connsiteY18" fmla="*/ 326369 h 5582579"/>
              <a:gd name="connsiteX0" fmla="*/ 8356495 w 9541136"/>
              <a:gd name="connsiteY0" fmla="*/ 234929 h 5582579"/>
              <a:gd name="connsiteX1" fmla="*/ 8700165 w 9541136"/>
              <a:gd name="connsiteY1" fmla="*/ 234929 h 5582579"/>
              <a:gd name="connsiteX2" fmla="*/ 8700165 w 9541136"/>
              <a:gd name="connsiteY2" fmla="*/ 3733 h 5582579"/>
              <a:gd name="connsiteX3" fmla="*/ 9069520 w 9541136"/>
              <a:gd name="connsiteY3" fmla="*/ 0 h 5582579"/>
              <a:gd name="connsiteX4" fmla="*/ 9541136 w 9541136"/>
              <a:gd name="connsiteY4" fmla="*/ 471616 h 5582579"/>
              <a:gd name="connsiteX5" fmla="*/ 9533068 w 9541136"/>
              <a:gd name="connsiteY5" fmla="*/ 4274837 h 5582579"/>
              <a:gd name="connsiteX6" fmla="*/ 9541136 w 9541136"/>
              <a:gd name="connsiteY6" fmla="*/ 5110963 h 5582579"/>
              <a:gd name="connsiteX7" fmla="*/ 9069520 w 9541136"/>
              <a:gd name="connsiteY7" fmla="*/ 5582579 h 5582579"/>
              <a:gd name="connsiteX8" fmla="*/ 471616 w 9541136"/>
              <a:gd name="connsiteY8" fmla="*/ 5582579 h 5582579"/>
              <a:gd name="connsiteX9" fmla="*/ 0 w 9541136"/>
              <a:gd name="connsiteY9" fmla="*/ 5110963 h 5582579"/>
              <a:gd name="connsiteX10" fmla="*/ 0 w 9541136"/>
              <a:gd name="connsiteY10" fmla="*/ 471616 h 5582579"/>
              <a:gd name="connsiteX11" fmla="*/ 471616 w 9541136"/>
              <a:gd name="connsiteY11" fmla="*/ 0 h 5582579"/>
              <a:gd name="connsiteX12" fmla="*/ 7450206 w 9541136"/>
              <a:gd name="connsiteY12" fmla="*/ 6796 h 5582579"/>
              <a:gd name="connsiteX13" fmla="*/ 7450206 w 9541136"/>
              <a:gd name="connsiteY13" fmla="*/ 171863 h 5582579"/>
              <a:gd name="connsiteX14" fmla="*/ 7859194 w 9541136"/>
              <a:gd name="connsiteY14" fmla="*/ 171863 h 5582579"/>
              <a:gd name="connsiteX15" fmla="*/ 7859194 w 9541136"/>
              <a:gd name="connsiteY15" fmla="*/ 7194 h 5582579"/>
              <a:gd name="connsiteX16" fmla="*/ 8313868 w 9541136"/>
              <a:gd name="connsiteY16" fmla="*/ 7637 h 5582579"/>
              <a:gd name="connsiteX17" fmla="*/ 8356495 w 9541136"/>
              <a:gd name="connsiteY17" fmla="*/ 7206 h 5582579"/>
              <a:gd name="connsiteX0" fmla="*/ 8356495 w 9541136"/>
              <a:gd name="connsiteY0" fmla="*/ 234929 h 5582579"/>
              <a:gd name="connsiteX1" fmla="*/ 8700165 w 9541136"/>
              <a:gd name="connsiteY1" fmla="*/ 3733 h 5582579"/>
              <a:gd name="connsiteX2" fmla="*/ 9069520 w 9541136"/>
              <a:gd name="connsiteY2" fmla="*/ 0 h 5582579"/>
              <a:gd name="connsiteX3" fmla="*/ 9541136 w 9541136"/>
              <a:gd name="connsiteY3" fmla="*/ 471616 h 5582579"/>
              <a:gd name="connsiteX4" fmla="*/ 9533068 w 9541136"/>
              <a:gd name="connsiteY4" fmla="*/ 4274837 h 5582579"/>
              <a:gd name="connsiteX5" fmla="*/ 9541136 w 9541136"/>
              <a:gd name="connsiteY5" fmla="*/ 5110963 h 5582579"/>
              <a:gd name="connsiteX6" fmla="*/ 9069520 w 9541136"/>
              <a:gd name="connsiteY6" fmla="*/ 5582579 h 5582579"/>
              <a:gd name="connsiteX7" fmla="*/ 471616 w 9541136"/>
              <a:gd name="connsiteY7" fmla="*/ 5582579 h 5582579"/>
              <a:gd name="connsiteX8" fmla="*/ 0 w 9541136"/>
              <a:gd name="connsiteY8" fmla="*/ 5110963 h 5582579"/>
              <a:gd name="connsiteX9" fmla="*/ 0 w 9541136"/>
              <a:gd name="connsiteY9" fmla="*/ 471616 h 5582579"/>
              <a:gd name="connsiteX10" fmla="*/ 471616 w 9541136"/>
              <a:gd name="connsiteY10" fmla="*/ 0 h 5582579"/>
              <a:gd name="connsiteX11" fmla="*/ 7450206 w 9541136"/>
              <a:gd name="connsiteY11" fmla="*/ 6796 h 5582579"/>
              <a:gd name="connsiteX12" fmla="*/ 7450206 w 9541136"/>
              <a:gd name="connsiteY12" fmla="*/ 171863 h 5582579"/>
              <a:gd name="connsiteX13" fmla="*/ 7859194 w 9541136"/>
              <a:gd name="connsiteY13" fmla="*/ 171863 h 5582579"/>
              <a:gd name="connsiteX14" fmla="*/ 7859194 w 9541136"/>
              <a:gd name="connsiteY14" fmla="*/ 7194 h 5582579"/>
              <a:gd name="connsiteX15" fmla="*/ 8313868 w 9541136"/>
              <a:gd name="connsiteY15" fmla="*/ 7637 h 5582579"/>
              <a:gd name="connsiteX16" fmla="*/ 8356495 w 9541136"/>
              <a:gd name="connsiteY16" fmla="*/ 7206 h 5582579"/>
              <a:gd name="connsiteX0" fmla="*/ 8700165 w 9541136"/>
              <a:gd name="connsiteY0" fmla="*/ 3733 h 5582579"/>
              <a:gd name="connsiteX1" fmla="*/ 9069520 w 9541136"/>
              <a:gd name="connsiteY1" fmla="*/ 0 h 5582579"/>
              <a:gd name="connsiteX2" fmla="*/ 9541136 w 9541136"/>
              <a:gd name="connsiteY2" fmla="*/ 471616 h 5582579"/>
              <a:gd name="connsiteX3" fmla="*/ 9533068 w 9541136"/>
              <a:gd name="connsiteY3" fmla="*/ 4274837 h 5582579"/>
              <a:gd name="connsiteX4" fmla="*/ 9541136 w 9541136"/>
              <a:gd name="connsiteY4" fmla="*/ 5110963 h 5582579"/>
              <a:gd name="connsiteX5" fmla="*/ 9069520 w 9541136"/>
              <a:gd name="connsiteY5" fmla="*/ 5582579 h 5582579"/>
              <a:gd name="connsiteX6" fmla="*/ 471616 w 9541136"/>
              <a:gd name="connsiteY6" fmla="*/ 5582579 h 5582579"/>
              <a:gd name="connsiteX7" fmla="*/ 0 w 9541136"/>
              <a:gd name="connsiteY7" fmla="*/ 5110963 h 5582579"/>
              <a:gd name="connsiteX8" fmla="*/ 0 w 9541136"/>
              <a:gd name="connsiteY8" fmla="*/ 471616 h 5582579"/>
              <a:gd name="connsiteX9" fmla="*/ 471616 w 9541136"/>
              <a:gd name="connsiteY9" fmla="*/ 0 h 5582579"/>
              <a:gd name="connsiteX10" fmla="*/ 7450206 w 9541136"/>
              <a:gd name="connsiteY10" fmla="*/ 6796 h 5582579"/>
              <a:gd name="connsiteX11" fmla="*/ 7450206 w 9541136"/>
              <a:gd name="connsiteY11" fmla="*/ 171863 h 5582579"/>
              <a:gd name="connsiteX12" fmla="*/ 7859194 w 9541136"/>
              <a:gd name="connsiteY12" fmla="*/ 171863 h 5582579"/>
              <a:gd name="connsiteX13" fmla="*/ 7859194 w 9541136"/>
              <a:gd name="connsiteY13" fmla="*/ 7194 h 5582579"/>
              <a:gd name="connsiteX14" fmla="*/ 8313868 w 9541136"/>
              <a:gd name="connsiteY14" fmla="*/ 7637 h 5582579"/>
              <a:gd name="connsiteX15" fmla="*/ 8356495 w 9541136"/>
              <a:gd name="connsiteY15" fmla="*/ 7206 h 5582579"/>
              <a:gd name="connsiteX0" fmla="*/ 8700165 w 9541136"/>
              <a:gd name="connsiteY0" fmla="*/ 3733 h 5582579"/>
              <a:gd name="connsiteX1" fmla="*/ 9069520 w 9541136"/>
              <a:gd name="connsiteY1" fmla="*/ 0 h 5582579"/>
              <a:gd name="connsiteX2" fmla="*/ 9541136 w 9541136"/>
              <a:gd name="connsiteY2" fmla="*/ 471616 h 5582579"/>
              <a:gd name="connsiteX3" fmla="*/ 9533068 w 9541136"/>
              <a:gd name="connsiteY3" fmla="*/ 4274837 h 5582579"/>
              <a:gd name="connsiteX4" fmla="*/ 9541136 w 9541136"/>
              <a:gd name="connsiteY4" fmla="*/ 5110963 h 5582579"/>
              <a:gd name="connsiteX5" fmla="*/ 9069520 w 9541136"/>
              <a:gd name="connsiteY5" fmla="*/ 5582579 h 5582579"/>
              <a:gd name="connsiteX6" fmla="*/ 471616 w 9541136"/>
              <a:gd name="connsiteY6" fmla="*/ 5582579 h 5582579"/>
              <a:gd name="connsiteX7" fmla="*/ 0 w 9541136"/>
              <a:gd name="connsiteY7" fmla="*/ 5110963 h 5582579"/>
              <a:gd name="connsiteX8" fmla="*/ 0 w 9541136"/>
              <a:gd name="connsiteY8" fmla="*/ 471616 h 5582579"/>
              <a:gd name="connsiteX9" fmla="*/ 471616 w 9541136"/>
              <a:gd name="connsiteY9" fmla="*/ 0 h 5582579"/>
              <a:gd name="connsiteX10" fmla="*/ 7450206 w 9541136"/>
              <a:gd name="connsiteY10" fmla="*/ 6796 h 5582579"/>
              <a:gd name="connsiteX11" fmla="*/ 7450206 w 9541136"/>
              <a:gd name="connsiteY11" fmla="*/ 171863 h 5582579"/>
              <a:gd name="connsiteX12" fmla="*/ 7859194 w 9541136"/>
              <a:gd name="connsiteY12" fmla="*/ 7194 h 5582579"/>
              <a:gd name="connsiteX13" fmla="*/ 8313868 w 9541136"/>
              <a:gd name="connsiteY13" fmla="*/ 7637 h 5582579"/>
              <a:gd name="connsiteX14" fmla="*/ 8356495 w 9541136"/>
              <a:gd name="connsiteY14" fmla="*/ 7206 h 5582579"/>
              <a:gd name="connsiteX0" fmla="*/ 8700165 w 9541136"/>
              <a:gd name="connsiteY0" fmla="*/ 3733 h 5582579"/>
              <a:gd name="connsiteX1" fmla="*/ 9069520 w 9541136"/>
              <a:gd name="connsiteY1" fmla="*/ 0 h 5582579"/>
              <a:gd name="connsiteX2" fmla="*/ 9541136 w 9541136"/>
              <a:gd name="connsiteY2" fmla="*/ 471616 h 5582579"/>
              <a:gd name="connsiteX3" fmla="*/ 9533068 w 9541136"/>
              <a:gd name="connsiteY3" fmla="*/ 4274837 h 5582579"/>
              <a:gd name="connsiteX4" fmla="*/ 9541136 w 9541136"/>
              <a:gd name="connsiteY4" fmla="*/ 5110963 h 5582579"/>
              <a:gd name="connsiteX5" fmla="*/ 9069520 w 9541136"/>
              <a:gd name="connsiteY5" fmla="*/ 5582579 h 5582579"/>
              <a:gd name="connsiteX6" fmla="*/ 471616 w 9541136"/>
              <a:gd name="connsiteY6" fmla="*/ 5582579 h 5582579"/>
              <a:gd name="connsiteX7" fmla="*/ 0 w 9541136"/>
              <a:gd name="connsiteY7" fmla="*/ 5110963 h 5582579"/>
              <a:gd name="connsiteX8" fmla="*/ 0 w 9541136"/>
              <a:gd name="connsiteY8" fmla="*/ 471616 h 5582579"/>
              <a:gd name="connsiteX9" fmla="*/ 471616 w 9541136"/>
              <a:gd name="connsiteY9" fmla="*/ 0 h 5582579"/>
              <a:gd name="connsiteX10" fmla="*/ 7450206 w 9541136"/>
              <a:gd name="connsiteY10" fmla="*/ 6796 h 5582579"/>
              <a:gd name="connsiteX11" fmla="*/ 7859194 w 9541136"/>
              <a:gd name="connsiteY11" fmla="*/ 7194 h 5582579"/>
              <a:gd name="connsiteX12" fmla="*/ 8313868 w 9541136"/>
              <a:gd name="connsiteY12" fmla="*/ 7637 h 5582579"/>
              <a:gd name="connsiteX13" fmla="*/ 8356495 w 9541136"/>
              <a:gd name="connsiteY13" fmla="*/ 7206 h 5582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541136" h="5582579">
                <a:moveTo>
                  <a:pt x="8700165" y="3733"/>
                </a:moveTo>
                <a:lnTo>
                  <a:pt x="9069520" y="0"/>
                </a:lnTo>
                <a:cubicBezTo>
                  <a:pt x="9329986" y="0"/>
                  <a:pt x="9541136" y="211150"/>
                  <a:pt x="9541136" y="471616"/>
                </a:cubicBezTo>
                <a:cubicBezTo>
                  <a:pt x="9538447" y="1739356"/>
                  <a:pt x="9535757" y="3007097"/>
                  <a:pt x="9533068" y="4274837"/>
                </a:cubicBezTo>
                <a:cubicBezTo>
                  <a:pt x="9535757" y="4553546"/>
                  <a:pt x="9538447" y="4832254"/>
                  <a:pt x="9541136" y="5110963"/>
                </a:cubicBezTo>
                <a:cubicBezTo>
                  <a:pt x="9541136" y="5371429"/>
                  <a:pt x="9329986" y="5582579"/>
                  <a:pt x="9069520" y="5582579"/>
                </a:cubicBezTo>
                <a:lnTo>
                  <a:pt x="471616" y="5582579"/>
                </a:lnTo>
                <a:cubicBezTo>
                  <a:pt x="211150" y="5582579"/>
                  <a:pt x="0" y="5371429"/>
                  <a:pt x="0" y="5110963"/>
                </a:cubicBezTo>
                <a:lnTo>
                  <a:pt x="0" y="471616"/>
                </a:lnTo>
                <a:cubicBezTo>
                  <a:pt x="0" y="211150"/>
                  <a:pt x="211150" y="0"/>
                  <a:pt x="471616" y="0"/>
                </a:cubicBezTo>
                <a:lnTo>
                  <a:pt x="7450206" y="6796"/>
                </a:lnTo>
                <a:lnTo>
                  <a:pt x="7859194" y="7194"/>
                </a:lnTo>
                <a:lnTo>
                  <a:pt x="8313868" y="7637"/>
                </a:lnTo>
                <a:lnTo>
                  <a:pt x="8356495" y="7206"/>
                </a:lnTo>
              </a:path>
            </a:pathLst>
          </a:custGeom>
          <a:pattFill prst="wdUpDiag">
            <a:fgClr>
              <a:schemeClr val="tx1"/>
            </a:fgClr>
            <a:bgClr>
              <a:schemeClr val="bg1"/>
            </a:bgClr>
          </a:patt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accent6"/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F405E472-BEFD-464A-B297-1A0FDD541010}"/>
              </a:ext>
            </a:extLst>
          </p:cNvPr>
          <p:cNvCxnSpPr>
            <a:cxnSpLocks/>
          </p:cNvCxnSpPr>
          <p:nvPr/>
        </p:nvCxnSpPr>
        <p:spPr>
          <a:xfrm flipH="1">
            <a:off x="6557831" y="111451"/>
            <a:ext cx="904829" cy="629309"/>
          </a:xfrm>
          <a:prstGeom prst="line">
            <a:avLst/>
          </a:prstGeom>
          <a:ln w="114300" cap="rnd">
            <a:solidFill>
              <a:schemeClr val="tx1">
                <a:lumMod val="95000"/>
                <a:lumOff val="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605ACB10-DB9C-4616-846C-038A590BE573}"/>
              </a:ext>
            </a:extLst>
          </p:cNvPr>
          <p:cNvCxnSpPr>
            <a:cxnSpLocks/>
          </p:cNvCxnSpPr>
          <p:nvPr/>
        </p:nvCxnSpPr>
        <p:spPr>
          <a:xfrm>
            <a:off x="5171354" y="395656"/>
            <a:ext cx="356238" cy="345105"/>
          </a:xfrm>
          <a:prstGeom prst="line">
            <a:avLst/>
          </a:prstGeom>
          <a:ln w="114300" cap="rnd">
            <a:solidFill>
              <a:schemeClr val="tx1">
                <a:lumMod val="95000"/>
                <a:lumOff val="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A19DAE9A-359D-4D1B-8677-1574A4297A28}"/>
              </a:ext>
            </a:extLst>
          </p:cNvPr>
          <p:cNvSpPr/>
          <p:nvPr/>
        </p:nvSpPr>
        <p:spPr>
          <a:xfrm>
            <a:off x="3076498" y="6079737"/>
            <a:ext cx="487206" cy="487206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sp>
        <p:nvSpPr>
          <p:cNvPr id="217" name="任意多边形: 形状 216">
            <a:extLst>
              <a:ext uri="{FF2B5EF4-FFF2-40B4-BE49-F238E27FC236}">
                <a16:creationId xmlns:a16="http://schemas.microsoft.com/office/drawing/2014/main" xmlns="" id="{3EAB0B3F-D7E2-41F8-8955-395881196A3D}"/>
              </a:ext>
            </a:extLst>
          </p:cNvPr>
          <p:cNvSpPr/>
          <p:nvPr/>
        </p:nvSpPr>
        <p:spPr>
          <a:xfrm>
            <a:off x="1325432" y="740760"/>
            <a:ext cx="9541136" cy="5582579"/>
          </a:xfrm>
          <a:custGeom>
            <a:avLst/>
            <a:gdLst>
              <a:gd name="connsiteX0" fmla="*/ 471616 w 9541136"/>
              <a:gd name="connsiteY0" fmla="*/ 0 h 5582579"/>
              <a:gd name="connsiteX1" fmla="*/ 7450206 w 9541136"/>
              <a:gd name="connsiteY1" fmla="*/ 6796 h 5582579"/>
              <a:gd name="connsiteX2" fmla="*/ 7450206 w 9541136"/>
              <a:gd name="connsiteY2" fmla="*/ 171863 h 5582579"/>
              <a:gd name="connsiteX3" fmla="*/ 7859194 w 9541136"/>
              <a:gd name="connsiteY3" fmla="*/ 171863 h 5582579"/>
              <a:gd name="connsiteX4" fmla="*/ 7859194 w 9541136"/>
              <a:gd name="connsiteY4" fmla="*/ 7194 h 5582579"/>
              <a:gd name="connsiteX5" fmla="*/ 8313868 w 9541136"/>
              <a:gd name="connsiteY5" fmla="*/ 7637 h 5582579"/>
              <a:gd name="connsiteX6" fmla="*/ 8356495 w 9541136"/>
              <a:gd name="connsiteY6" fmla="*/ 7206 h 5582579"/>
              <a:gd name="connsiteX7" fmla="*/ 8356495 w 9541136"/>
              <a:gd name="connsiteY7" fmla="*/ 234929 h 5582579"/>
              <a:gd name="connsiteX8" fmla="*/ 8700165 w 9541136"/>
              <a:gd name="connsiteY8" fmla="*/ 234929 h 5582579"/>
              <a:gd name="connsiteX9" fmla="*/ 8700165 w 9541136"/>
              <a:gd name="connsiteY9" fmla="*/ 3733 h 5582579"/>
              <a:gd name="connsiteX10" fmla="*/ 9069520 w 9541136"/>
              <a:gd name="connsiteY10" fmla="*/ 0 h 5582579"/>
              <a:gd name="connsiteX11" fmla="*/ 9541136 w 9541136"/>
              <a:gd name="connsiteY11" fmla="*/ 471616 h 5582579"/>
              <a:gd name="connsiteX12" fmla="*/ 9533068 w 9541136"/>
              <a:gd name="connsiteY12" fmla="*/ 4274837 h 5582579"/>
              <a:gd name="connsiteX13" fmla="*/ 9541136 w 9541136"/>
              <a:gd name="connsiteY13" fmla="*/ 5110963 h 5582579"/>
              <a:gd name="connsiteX14" fmla="*/ 9069520 w 9541136"/>
              <a:gd name="connsiteY14" fmla="*/ 5582579 h 5582579"/>
              <a:gd name="connsiteX15" fmla="*/ 471616 w 9541136"/>
              <a:gd name="connsiteY15" fmla="*/ 5582579 h 5582579"/>
              <a:gd name="connsiteX16" fmla="*/ 0 w 9541136"/>
              <a:gd name="connsiteY16" fmla="*/ 5110963 h 5582579"/>
              <a:gd name="connsiteX17" fmla="*/ 0 w 9541136"/>
              <a:gd name="connsiteY17" fmla="*/ 471616 h 5582579"/>
              <a:gd name="connsiteX18" fmla="*/ 471616 w 9541136"/>
              <a:gd name="connsiteY18" fmla="*/ 0 h 5582579"/>
              <a:gd name="connsiteX0" fmla="*/ 8356495 w 9541136"/>
              <a:gd name="connsiteY0" fmla="*/ 234929 h 5582579"/>
              <a:gd name="connsiteX1" fmla="*/ 8700165 w 9541136"/>
              <a:gd name="connsiteY1" fmla="*/ 234929 h 5582579"/>
              <a:gd name="connsiteX2" fmla="*/ 8700165 w 9541136"/>
              <a:gd name="connsiteY2" fmla="*/ 3733 h 5582579"/>
              <a:gd name="connsiteX3" fmla="*/ 9069520 w 9541136"/>
              <a:gd name="connsiteY3" fmla="*/ 0 h 5582579"/>
              <a:gd name="connsiteX4" fmla="*/ 9541136 w 9541136"/>
              <a:gd name="connsiteY4" fmla="*/ 471616 h 5582579"/>
              <a:gd name="connsiteX5" fmla="*/ 9533068 w 9541136"/>
              <a:gd name="connsiteY5" fmla="*/ 4274837 h 5582579"/>
              <a:gd name="connsiteX6" fmla="*/ 9541136 w 9541136"/>
              <a:gd name="connsiteY6" fmla="*/ 5110963 h 5582579"/>
              <a:gd name="connsiteX7" fmla="*/ 9069520 w 9541136"/>
              <a:gd name="connsiteY7" fmla="*/ 5582579 h 5582579"/>
              <a:gd name="connsiteX8" fmla="*/ 471616 w 9541136"/>
              <a:gd name="connsiteY8" fmla="*/ 5582579 h 5582579"/>
              <a:gd name="connsiteX9" fmla="*/ 0 w 9541136"/>
              <a:gd name="connsiteY9" fmla="*/ 5110963 h 5582579"/>
              <a:gd name="connsiteX10" fmla="*/ 0 w 9541136"/>
              <a:gd name="connsiteY10" fmla="*/ 471616 h 5582579"/>
              <a:gd name="connsiteX11" fmla="*/ 471616 w 9541136"/>
              <a:gd name="connsiteY11" fmla="*/ 0 h 5582579"/>
              <a:gd name="connsiteX12" fmla="*/ 7450206 w 9541136"/>
              <a:gd name="connsiteY12" fmla="*/ 6796 h 5582579"/>
              <a:gd name="connsiteX13" fmla="*/ 7450206 w 9541136"/>
              <a:gd name="connsiteY13" fmla="*/ 171863 h 5582579"/>
              <a:gd name="connsiteX14" fmla="*/ 7859194 w 9541136"/>
              <a:gd name="connsiteY14" fmla="*/ 171863 h 5582579"/>
              <a:gd name="connsiteX15" fmla="*/ 7859194 w 9541136"/>
              <a:gd name="connsiteY15" fmla="*/ 7194 h 5582579"/>
              <a:gd name="connsiteX16" fmla="*/ 8313868 w 9541136"/>
              <a:gd name="connsiteY16" fmla="*/ 7637 h 5582579"/>
              <a:gd name="connsiteX17" fmla="*/ 8356495 w 9541136"/>
              <a:gd name="connsiteY17" fmla="*/ 7206 h 5582579"/>
              <a:gd name="connsiteX18" fmla="*/ 8447935 w 9541136"/>
              <a:gd name="connsiteY18" fmla="*/ 326369 h 5582579"/>
              <a:gd name="connsiteX0" fmla="*/ 8356495 w 9541136"/>
              <a:gd name="connsiteY0" fmla="*/ 234929 h 5582579"/>
              <a:gd name="connsiteX1" fmla="*/ 8700165 w 9541136"/>
              <a:gd name="connsiteY1" fmla="*/ 234929 h 5582579"/>
              <a:gd name="connsiteX2" fmla="*/ 8700165 w 9541136"/>
              <a:gd name="connsiteY2" fmla="*/ 3733 h 5582579"/>
              <a:gd name="connsiteX3" fmla="*/ 9069520 w 9541136"/>
              <a:gd name="connsiteY3" fmla="*/ 0 h 5582579"/>
              <a:gd name="connsiteX4" fmla="*/ 9541136 w 9541136"/>
              <a:gd name="connsiteY4" fmla="*/ 471616 h 5582579"/>
              <a:gd name="connsiteX5" fmla="*/ 9533068 w 9541136"/>
              <a:gd name="connsiteY5" fmla="*/ 4274837 h 5582579"/>
              <a:gd name="connsiteX6" fmla="*/ 9541136 w 9541136"/>
              <a:gd name="connsiteY6" fmla="*/ 5110963 h 5582579"/>
              <a:gd name="connsiteX7" fmla="*/ 9069520 w 9541136"/>
              <a:gd name="connsiteY7" fmla="*/ 5582579 h 5582579"/>
              <a:gd name="connsiteX8" fmla="*/ 471616 w 9541136"/>
              <a:gd name="connsiteY8" fmla="*/ 5582579 h 5582579"/>
              <a:gd name="connsiteX9" fmla="*/ 0 w 9541136"/>
              <a:gd name="connsiteY9" fmla="*/ 5110963 h 5582579"/>
              <a:gd name="connsiteX10" fmla="*/ 0 w 9541136"/>
              <a:gd name="connsiteY10" fmla="*/ 471616 h 5582579"/>
              <a:gd name="connsiteX11" fmla="*/ 471616 w 9541136"/>
              <a:gd name="connsiteY11" fmla="*/ 0 h 5582579"/>
              <a:gd name="connsiteX12" fmla="*/ 7450206 w 9541136"/>
              <a:gd name="connsiteY12" fmla="*/ 6796 h 5582579"/>
              <a:gd name="connsiteX13" fmla="*/ 7450206 w 9541136"/>
              <a:gd name="connsiteY13" fmla="*/ 171863 h 5582579"/>
              <a:gd name="connsiteX14" fmla="*/ 7859194 w 9541136"/>
              <a:gd name="connsiteY14" fmla="*/ 171863 h 5582579"/>
              <a:gd name="connsiteX15" fmla="*/ 7859194 w 9541136"/>
              <a:gd name="connsiteY15" fmla="*/ 7194 h 5582579"/>
              <a:gd name="connsiteX16" fmla="*/ 8313868 w 9541136"/>
              <a:gd name="connsiteY16" fmla="*/ 7637 h 5582579"/>
              <a:gd name="connsiteX17" fmla="*/ 8356495 w 9541136"/>
              <a:gd name="connsiteY17" fmla="*/ 7206 h 5582579"/>
              <a:gd name="connsiteX0" fmla="*/ 8356495 w 9541136"/>
              <a:gd name="connsiteY0" fmla="*/ 234929 h 5582579"/>
              <a:gd name="connsiteX1" fmla="*/ 8700165 w 9541136"/>
              <a:gd name="connsiteY1" fmla="*/ 3733 h 5582579"/>
              <a:gd name="connsiteX2" fmla="*/ 9069520 w 9541136"/>
              <a:gd name="connsiteY2" fmla="*/ 0 h 5582579"/>
              <a:gd name="connsiteX3" fmla="*/ 9541136 w 9541136"/>
              <a:gd name="connsiteY3" fmla="*/ 471616 h 5582579"/>
              <a:gd name="connsiteX4" fmla="*/ 9533068 w 9541136"/>
              <a:gd name="connsiteY4" fmla="*/ 4274837 h 5582579"/>
              <a:gd name="connsiteX5" fmla="*/ 9541136 w 9541136"/>
              <a:gd name="connsiteY5" fmla="*/ 5110963 h 5582579"/>
              <a:gd name="connsiteX6" fmla="*/ 9069520 w 9541136"/>
              <a:gd name="connsiteY6" fmla="*/ 5582579 h 5582579"/>
              <a:gd name="connsiteX7" fmla="*/ 471616 w 9541136"/>
              <a:gd name="connsiteY7" fmla="*/ 5582579 h 5582579"/>
              <a:gd name="connsiteX8" fmla="*/ 0 w 9541136"/>
              <a:gd name="connsiteY8" fmla="*/ 5110963 h 5582579"/>
              <a:gd name="connsiteX9" fmla="*/ 0 w 9541136"/>
              <a:gd name="connsiteY9" fmla="*/ 471616 h 5582579"/>
              <a:gd name="connsiteX10" fmla="*/ 471616 w 9541136"/>
              <a:gd name="connsiteY10" fmla="*/ 0 h 5582579"/>
              <a:gd name="connsiteX11" fmla="*/ 7450206 w 9541136"/>
              <a:gd name="connsiteY11" fmla="*/ 6796 h 5582579"/>
              <a:gd name="connsiteX12" fmla="*/ 7450206 w 9541136"/>
              <a:gd name="connsiteY12" fmla="*/ 171863 h 5582579"/>
              <a:gd name="connsiteX13" fmla="*/ 7859194 w 9541136"/>
              <a:gd name="connsiteY13" fmla="*/ 171863 h 5582579"/>
              <a:gd name="connsiteX14" fmla="*/ 7859194 w 9541136"/>
              <a:gd name="connsiteY14" fmla="*/ 7194 h 5582579"/>
              <a:gd name="connsiteX15" fmla="*/ 8313868 w 9541136"/>
              <a:gd name="connsiteY15" fmla="*/ 7637 h 5582579"/>
              <a:gd name="connsiteX16" fmla="*/ 8356495 w 9541136"/>
              <a:gd name="connsiteY16" fmla="*/ 7206 h 5582579"/>
              <a:gd name="connsiteX0" fmla="*/ 8700165 w 9541136"/>
              <a:gd name="connsiteY0" fmla="*/ 3733 h 5582579"/>
              <a:gd name="connsiteX1" fmla="*/ 9069520 w 9541136"/>
              <a:gd name="connsiteY1" fmla="*/ 0 h 5582579"/>
              <a:gd name="connsiteX2" fmla="*/ 9541136 w 9541136"/>
              <a:gd name="connsiteY2" fmla="*/ 471616 h 5582579"/>
              <a:gd name="connsiteX3" fmla="*/ 9533068 w 9541136"/>
              <a:gd name="connsiteY3" fmla="*/ 4274837 h 5582579"/>
              <a:gd name="connsiteX4" fmla="*/ 9541136 w 9541136"/>
              <a:gd name="connsiteY4" fmla="*/ 5110963 h 5582579"/>
              <a:gd name="connsiteX5" fmla="*/ 9069520 w 9541136"/>
              <a:gd name="connsiteY5" fmla="*/ 5582579 h 5582579"/>
              <a:gd name="connsiteX6" fmla="*/ 471616 w 9541136"/>
              <a:gd name="connsiteY6" fmla="*/ 5582579 h 5582579"/>
              <a:gd name="connsiteX7" fmla="*/ 0 w 9541136"/>
              <a:gd name="connsiteY7" fmla="*/ 5110963 h 5582579"/>
              <a:gd name="connsiteX8" fmla="*/ 0 w 9541136"/>
              <a:gd name="connsiteY8" fmla="*/ 471616 h 5582579"/>
              <a:gd name="connsiteX9" fmla="*/ 471616 w 9541136"/>
              <a:gd name="connsiteY9" fmla="*/ 0 h 5582579"/>
              <a:gd name="connsiteX10" fmla="*/ 7450206 w 9541136"/>
              <a:gd name="connsiteY10" fmla="*/ 6796 h 5582579"/>
              <a:gd name="connsiteX11" fmla="*/ 7450206 w 9541136"/>
              <a:gd name="connsiteY11" fmla="*/ 171863 h 5582579"/>
              <a:gd name="connsiteX12" fmla="*/ 7859194 w 9541136"/>
              <a:gd name="connsiteY12" fmla="*/ 171863 h 5582579"/>
              <a:gd name="connsiteX13" fmla="*/ 7859194 w 9541136"/>
              <a:gd name="connsiteY13" fmla="*/ 7194 h 5582579"/>
              <a:gd name="connsiteX14" fmla="*/ 8313868 w 9541136"/>
              <a:gd name="connsiteY14" fmla="*/ 7637 h 5582579"/>
              <a:gd name="connsiteX15" fmla="*/ 8356495 w 9541136"/>
              <a:gd name="connsiteY15" fmla="*/ 7206 h 5582579"/>
              <a:gd name="connsiteX0" fmla="*/ 8700165 w 9541136"/>
              <a:gd name="connsiteY0" fmla="*/ 3733 h 5582579"/>
              <a:gd name="connsiteX1" fmla="*/ 9069520 w 9541136"/>
              <a:gd name="connsiteY1" fmla="*/ 0 h 5582579"/>
              <a:gd name="connsiteX2" fmla="*/ 9541136 w 9541136"/>
              <a:gd name="connsiteY2" fmla="*/ 471616 h 5582579"/>
              <a:gd name="connsiteX3" fmla="*/ 9533068 w 9541136"/>
              <a:gd name="connsiteY3" fmla="*/ 4274837 h 5582579"/>
              <a:gd name="connsiteX4" fmla="*/ 9541136 w 9541136"/>
              <a:gd name="connsiteY4" fmla="*/ 5110963 h 5582579"/>
              <a:gd name="connsiteX5" fmla="*/ 9069520 w 9541136"/>
              <a:gd name="connsiteY5" fmla="*/ 5582579 h 5582579"/>
              <a:gd name="connsiteX6" fmla="*/ 471616 w 9541136"/>
              <a:gd name="connsiteY6" fmla="*/ 5582579 h 5582579"/>
              <a:gd name="connsiteX7" fmla="*/ 0 w 9541136"/>
              <a:gd name="connsiteY7" fmla="*/ 5110963 h 5582579"/>
              <a:gd name="connsiteX8" fmla="*/ 0 w 9541136"/>
              <a:gd name="connsiteY8" fmla="*/ 471616 h 5582579"/>
              <a:gd name="connsiteX9" fmla="*/ 471616 w 9541136"/>
              <a:gd name="connsiteY9" fmla="*/ 0 h 5582579"/>
              <a:gd name="connsiteX10" fmla="*/ 7450206 w 9541136"/>
              <a:gd name="connsiteY10" fmla="*/ 6796 h 5582579"/>
              <a:gd name="connsiteX11" fmla="*/ 7450206 w 9541136"/>
              <a:gd name="connsiteY11" fmla="*/ 171863 h 5582579"/>
              <a:gd name="connsiteX12" fmla="*/ 7859194 w 9541136"/>
              <a:gd name="connsiteY12" fmla="*/ 7194 h 5582579"/>
              <a:gd name="connsiteX13" fmla="*/ 8313868 w 9541136"/>
              <a:gd name="connsiteY13" fmla="*/ 7637 h 5582579"/>
              <a:gd name="connsiteX14" fmla="*/ 8356495 w 9541136"/>
              <a:gd name="connsiteY14" fmla="*/ 7206 h 5582579"/>
              <a:gd name="connsiteX0" fmla="*/ 8700165 w 9541136"/>
              <a:gd name="connsiteY0" fmla="*/ 3733 h 5582579"/>
              <a:gd name="connsiteX1" fmla="*/ 9069520 w 9541136"/>
              <a:gd name="connsiteY1" fmla="*/ 0 h 5582579"/>
              <a:gd name="connsiteX2" fmla="*/ 9541136 w 9541136"/>
              <a:gd name="connsiteY2" fmla="*/ 471616 h 5582579"/>
              <a:gd name="connsiteX3" fmla="*/ 9533068 w 9541136"/>
              <a:gd name="connsiteY3" fmla="*/ 4274837 h 5582579"/>
              <a:gd name="connsiteX4" fmla="*/ 9541136 w 9541136"/>
              <a:gd name="connsiteY4" fmla="*/ 5110963 h 5582579"/>
              <a:gd name="connsiteX5" fmla="*/ 9069520 w 9541136"/>
              <a:gd name="connsiteY5" fmla="*/ 5582579 h 5582579"/>
              <a:gd name="connsiteX6" fmla="*/ 471616 w 9541136"/>
              <a:gd name="connsiteY6" fmla="*/ 5582579 h 5582579"/>
              <a:gd name="connsiteX7" fmla="*/ 0 w 9541136"/>
              <a:gd name="connsiteY7" fmla="*/ 5110963 h 5582579"/>
              <a:gd name="connsiteX8" fmla="*/ 0 w 9541136"/>
              <a:gd name="connsiteY8" fmla="*/ 471616 h 5582579"/>
              <a:gd name="connsiteX9" fmla="*/ 471616 w 9541136"/>
              <a:gd name="connsiteY9" fmla="*/ 0 h 5582579"/>
              <a:gd name="connsiteX10" fmla="*/ 7450206 w 9541136"/>
              <a:gd name="connsiteY10" fmla="*/ 6796 h 5582579"/>
              <a:gd name="connsiteX11" fmla="*/ 7859194 w 9541136"/>
              <a:gd name="connsiteY11" fmla="*/ 7194 h 5582579"/>
              <a:gd name="connsiteX12" fmla="*/ 8313868 w 9541136"/>
              <a:gd name="connsiteY12" fmla="*/ 7637 h 5582579"/>
              <a:gd name="connsiteX13" fmla="*/ 8356495 w 9541136"/>
              <a:gd name="connsiteY13" fmla="*/ 7206 h 5582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541136" h="5582579">
                <a:moveTo>
                  <a:pt x="8700165" y="3733"/>
                </a:moveTo>
                <a:lnTo>
                  <a:pt x="9069520" y="0"/>
                </a:lnTo>
                <a:cubicBezTo>
                  <a:pt x="9329986" y="0"/>
                  <a:pt x="9541136" y="211150"/>
                  <a:pt x="9541136" y="471616"/>
                </a:cubicBezTo>
                <a:cubicBezTo>
                  <a:pt x="9538447" y="1739356"/>
                  <a:pt x="9535757" y="3007097"/>
                  <a:pt x="9533068" y="4274837"/>
                </a:cubicBezTo>
                <a:cubicBezTo>
                  <a:pt x="9535757" y="4553546"/>
                  <a:pt x="9538447" y="4832254"/>
                  <a:pt x="9541136" y="5110963"/>
                </a:cubicBezTo>
                <a:cubicBezTo>
                  <a:pt x="9541136" y="5371429"/>
                  <a:pt x="9329986" y="5582579"/>
                  <a:pt x="9069520" y="5582579"/>
                </a:cubicBezTo>
                <a:lnTo>
                  <a:pt x="471616" y="5582579"/>
                </a:lnTo>
                <a:cubicBezTo>
                  <a:pt x="211150" y="5582579"/>
                  <a:pt x="0" y="5371429"/>
                  <a:pt x="0" y="5110963"/>
                </a:cubicBezTo>
                <a:lnTo>
                  <a:pt x="0" y="471616"/>
                </a:lnTo>
                <a:cubicBezTo>
                  <a:pt x="0" y="211150"/>
                  <a:pt x="211150" y="0"/>
                  <a:pt x="471616" y="0"/>
                </a:cubicBezTo>
                <a:lnTo>
                  <a:pt x="7450206" y="6796"/>
                </a:lnTo>
                <a:lnTo>
                  <a:pt x="7859194" y="7194"/>
                </a:lnTo>
                <a:lnTo>
                  <a:pt x="8313868" y="7637"/>
                </a:lnTo>
                <a:lnTo>
                  <a:pt x="8356495" y="7206"/>
                </a:lnTo>
              </a:path>
            </a:pathLst>
          </a:custGeom>
          <a:solidFill>
            <a:schemeClr val="bg1"/>
          </a:solidFill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6"/>
              </a:solidFill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E41DAB7D-17C1-415F-83FF-22E8A9DBB872}"/>
              </a:ext>
            </a:extLst>
          </p:cNvPr>
          <p:cNvSpPr/>
          <p:nvPr/>
        </p:nvSpPr>
        <p:spPr>
          <a:xfrm>
            <a:off x="1853241" y="1216304"/>
            <a:ext cx="8410658" cy="4518667"/>
          </a:xfrm>
          <a:prstGeom prst="roundRect">
            <a:avLst>
              <a:gd name="adj" fmla="val 0"/>
            </a:avLst>
          </a:prstGeom>
          <a:pattFill prst="dkHorz">
            <a:fgClr>
              <a:schemeClr val="accent4">
                <a:lumMod val="60000"/>
                <a:lumOff val="40000"/>
              </a:schemeClr>
            </a:fgClr>
            <a:bgClr>
              <a:schemeClr val="bg1"/>
            </a:bgClr>
          </a:patt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/>
              </a:solidFill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xmlns="" id="{349F4822-6C76-4FE0-A784-7CFF082B1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0671" y="1256250"/>
            <a:ext cx="8410658" cy="4425771"/>
          </a:xfrm>
          <a:prstGeom prst="rect">
            <a:avLst/>
          </a:prstGeom>
          <a:noFill/>
        </p:spPr>
      </p:pic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6BA7630E-7757-4846-B09F-BDEC66C729E6}"/>
              </a:ext>
            </a:extLst>
          </p:cNvPr>
          <p:cNvSpPr/>
          <p:nvPr/>
        </p:nvSpPr>
        <p:spPr>
          <a:xfrm>
            <a:off x="9929072" y="5891897"/>
            <a:ext cx="334827" cy="118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xmlns="" id="{00B286D3-BACD-48F0-BCE0-BF8CAE92DC48}"/>
              </a:ext>
            </a:extLst>
          </p:cNvPr>
          <p:cNvGrpSpPr/>
          <p:nvPr/>
        </p:nvGrpSpPr>
        <p:grpSpPr>
          <a:xfrm>
            <a:off x="377776" y="2789086"/>
            <a:ext cx="429871" cy="429871"/>
            <a:chOff x="10339166" y="-280335"/>
            <a:chExt cx="2211164" cy="2211164"/>
          </a:xfrm>
        </p:grpSpPr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xmlns="" id="{6B1FCE5C-A8CB-45B4-8085-52AEC06CD48E}"/>
                </a:ext>
              </a:extLst>
            </p:cNvPr>
            <p:cNvCxnSpPr>
              <a:cxnSpLocks/>
            </p:cNvCxnSpPr>
            <p:nvPr/>
          </p:nvCxnSpPr>
          <p:spPr>
            <a:xfrm rot="-5400000">
              <a:off x="10768757" y="395656"/>
              <a:ext cx="0" cy="8591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xmlns="" id="{0FF9AD3F-9CB2-4A3E-B456-12A10FA18E18}"/>
                </a:ext>
              </a:extLst>
            </p:cNvPr>
            <p:cNvCxnSpPr>
              <a:cxnSpLocks/>
            </p:cNvCxnSpPr>
            <p:nvPr/>
          </p:nvCxnSpPr>
          <p:spPr>
            <a:xfrm rot="-2700000">
              <a:off x="10966750" y="-82342"/>
              <a:ext cx="0" cy="8591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xmlns="" id="{F8CCAA8C-CEAF-4CBA-A9A6-BAC4CFC23EE4}"/>
                </a:ext>
              </a:extLst>
            </p:cNvPr>
            <p:cNvCxnSpPr>
              <a:cxnSpLocks/>
            </p:cNvCxnSpPr>
            <p:nvPr/>
          </p:nvCxnSpPr>
          <p:spPr>
            <a:xfrm>
              <a:off x="11444748" y="-280335"/>
              <a:ext cx="0" cy="8591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xmlns="" id="{392E8372-A5AE-457E-B2D7-38E830C4B6F2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11922746" y="-82342"/>
              <a:ext cx="0" cy="8591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xmlns="" id="{84A852D5-7C97-4FF2-A227-54C302737EA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2120739" y="395656"/>
              <a:ext cx="0" cy="8591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xmlns="" id="{C4F1A59C-B0DD-478B-B5D8-D1D813503150}"/>
                </a:ext>
              </a:extLst>
            </p:cNvPr>
            <p:cNvCxnSpPr>
              <a:cxnSpLocks/>
            </p:cNvCxnSpPr>
            <p:nvPr/>
          </p:nvCxnSpPr>
          <p:spPr>
            <a:xfrm rot="8100000">
              <a:off x="11922746" y="873654"/>
              <a:ext cx="0" cy="8591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xmlns="" id="{24EE6DE7-CDD5-4B4F-ACE2-F4BAD5301876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11444748" y="1071647"/>
              <a:ext cx="0" cy="8591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xmlns="" id="{FA97CEE0-3340-4804-831D-FA8CF3622829}"/>
                </a:ext>
              </a:extLst>
            </p:cNvPr>
            <p:cNvCxnSpPr>
              <a:cxnSpLocks/>
            </p:cNvCxnSpPr>
            <p:nvPr/>
          </p:nvCxnSpPr>
          <p:spPr>
            <a:xfrm rot="13500000">
              <a:off x="10966750" y="873654"/>
              <a:ext cx="0" cy="8591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EDFDB919-32B0-429B-88CF-9E0CDED09777}"/>
              </a:ext>
            </a:extLst>
          </p:cNvPr>
          <p:cNvGrpSpPr/>
          <p:nvPr/>
        </p:nvGrpSpPr>
        <p:grpSpPr>
          <a:xfrm>
            <a:off x="11535947" y="3129070"/>
            <a:ext cx="289484" cy="277017"/>
            <a:chOff x="11573988" y="2420227"/>
            <a:chExt cx="414511" cy="396660"/>
          </a:xfrm>
        </p:grpSpPr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xmlns="" id="{EB4AFFC6-7653-4016-A4C9-22F4AC9A58EF}"/>
                </a:ext>
              </a:extLst>
            </p:cNvPr>
            <p:cNvSpPr/>
            <p:nvPr/>
          </p:nvSpPr>
          <p:spPr>
            <a:xfrm>
              <a:off x="11573988" y="2420227"/>
              <a:ext cx="351241" cy="35124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CCFBD515-1DCC-43DF-AE71-C27A63DF0303}"/>
                </a:ext>
              </a:extLst>
            </p:cNvPr>
            <p:cNvSpPr/>
            <p:nvPr/>
          </p:nvSpPr>
          <p:spPr>
            <a:xfrm>
              <a:off x="11637258" y="2465646"/>
              <a:ext cx="351241" cy="351241"/>
            </a:xfrm>
            <a:prstGeom prst="ellips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xmlns="" id="{26307A24-0B14-4AFD-809C-69252EDF52F4}"/>
              </a:ext>
            </a:extLst>
          </p:cNvPr>
          <p:cNvGrpSpPr/>
          <p:nvPr/>
        </p:nvGrpSpPr>
        <p:grpSpPr>
          <a:xfrm>
            <a:off x="487473" y="547912"/>
            <a:ext cx="288243" cy="262234"/>
            <a:chOff x="11818517" y="2580164"/>
            <a:chExt cx="412734" cy="375491"/>
          </a:xfrm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xmlns="" id="{148DCAAF-34ED-4B10-8A50-40BA4FA9F2D9}"/>
                </a:ext>
              </a:extLst>
            </p:cNvPr>
            <p:cNvSpPr/>
            <p:nvPr/>
          </p:nvSpPr>
          <p:spPr>
            <a:xfrm>
              <a:off x="11818517" y="2580164"/>
              <a:ext cx="351241" cy="351242"/>
            </a:xfrm>
            <a:prstGeom prst="ellipse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xmlns="" id="{E3DE6E3D-FA9D-4E80-A83C-3D758BB4853C}"/>
                </a:ext>
              </a:extLst>
            </p:cNvPr>
            <p:cNvSpPr/>
            <p:nvPr/>
          </p:nvSpPr>
          <p:spPr>
            <a:xfrm>
              <a:off x="11929535" y="2653939"/>
              <a:ext cx="301716" cy="301716"/>
            </a:xfrm>
            <a:prstGeom prst="ellips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450EE9D8-0DD0-4387-A3F8-B6154E2493D4}"/>
              </a:ext>
            </a:extLst>
          </p:cNvPr>
          <p:cNvGrpSpPr/>
          <p:nvPr/>
        </p:nvGrpSpPr>
        <p:grpSpPr>
          <a:xfrm>
            <a:off x="818125" y="1660001"/>
            <a:ext cx="340964" cy="340964"/>
            <a:chOff x="10339166" y="-280335"/>
            <a:chExt cx="2211164" cy="2211164"/>
          </a:xfrm>
        </p:grpSpPr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xmlns="" id="{FB760771-0CBE-4AE3-A31F-32835CB76CD5}"/>
                </a:ext>
              </a:extLst>
            </p:cNvPr>
            <p:cNvCxnSpPr>
              <a:cxnSpLocks/>
            </p:cNvCxnSpPr>
            <p:nvPr/>
          </p:nvCxnSpPr>
          <p:spPr>
            <a:xfrm rot="-5400000">
              <a:off x="10768757" y="395656"/>
              <a:ext cx="0" cy="859182"/>
            </a:xfrm>
            <a:prstGeom prst="line">
              <a:avLst/>
            </a:prstGeom>
            <a:ln w="38100">
              <a:solidFill>
                <a:srgbClr val="F7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xmlns="" id="{4F7912B4-5ACF-4D59-8A81-BEEE8CB85814}"/>
                </a:ext>
              </a:extLst>
            </p:cNvPr>
            <p:cNvCxnSpPr>
              <a:cxnSpLocks/>
            </p:cNvCxnSpPr>
            <p:nvPr/>
          </p:nvCxnSpPr>
          <p:spPr>
            <a:xfrm rot="-2700000">
              <a:off x="10966750" y="-82342"/>
              <a:ext cx="0" cy="859182"/>
            </a:xfrm>
            <a:prstGeom prst="line">
              <a:avLst/>
            </a:prstGeom>
            <a:ln w="38100">
              <a:solidFill>
                <a:srgbClr val="F7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xmlns="" id="{3854EB94-4847-464D-8954-E351C75BAFF2}"/>
                </a:ext>
              </a:extLst>
            </p:cNvPr>
            <p:cNvCxnSpPr>
              <a:cxnSpLocks/>
            </p:cNvCxnSpPr>
            <p:nvPr/>
          </p:nvCxnSpPr>
          <p:spPr>
            <a:xfrm>
              <a:off x="11444748" y="-280335"/>
              <a:ext cx="0" cy="859182"/>
            </a:xfrm>
            <a:prstGeom prst="line">
              <a:avLst/>
            </a:prstGeom>
            <a:ln w="38100">
              <a:solidFill>
                <a:srgbClr val="F7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xmlns="" id="{3E3C176B-47D0-466F-AEA7-D4834C561130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11922746" y="-82342"/>
              <a:ext cx="0" cy="859182"/>
            </a:xfrm>
            <a:prstGeom prst="line">
              <a:avLst/>
            </a:prstGeom>
            <a:ln w="38100">
              <a:solidFill>
                <a:srgbClr val="F7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xmlns="" id="{9DCAC48C-9858-48F1-A3EE-4449B25C4A6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2120739" y="395656"/>
              <a:ext cx="0" cy="859182"/>
            </a:xfrm>
            <a:prstGeom prst="line">
              <a:avLst/>
            </a:prstGeom>
            <a:ln w="38100">
              <a:solidFill>
                <a:srgbClr val="F7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xmlns="" id="{25802342-69A8-4EC8-BE26-65CFCD72BDE3}"/>
                </a:ext>
              </a:extLst>
            </p:cNvPr>
            <p:cNvCxnSpPr>
              <a:cxnSpLocks/>
            </p:cNvCxnSpPr>
            <p:nvPr/>
          </p:nvCxnSpPr>
          <p:spPr>
            <a:xfrm rot="8100000">
              <a:off x="11922746" y="873654"/>
              <a:ext cx="0" cy="859182"/>
            </a:xfrm>
            <a:prstGeom prst="line">
              <a:avLst/>
            </a:prstGeom>
            <a:ln w="38100">
              <a:solidFill>
                <a:srgbClr val="F7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xmlns="" id="{FCB4769B-AD0B-411B-9C8A-40B9FF08BCA5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11444748" y="1071647"/>
              <a:ext cx="0" cy="859182"/>
            </a:xfrm>
            <a:prstGeom prst="line">
              <a:avLst/>
            </a:prstGeom>
            <a:ln w="38100">
              <a:solidFill>
                <a:srgbClr val="F7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xmlns="" id="{6BAF504B-06BD-4B4B-9464-AC5D6A053C9B}"/>
                </a:ext>
              </a:extLst>
            </p:cNvPr>
            <p:cNvCxnSpPr>
              <a:cxnSpLocks/>
            </p:cNvCxnSpPr>
            <p:nvPr/>
          </p:nvCxnSpPr>
          <p:spPr>
            <a:xfrm rot="13500000">
              <a:off x="10966750" y="873654"/>
              <a:ext cx="0" cy="859182"/>
            </a:xfrm>
            <a:prstGeom prst="line">
              <a:avLst/>
            </a:prstGeom>
            <a:ln w="38100">
              <a:solidFill>
                <a:srgbClr val="F7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xmlns="" id="{3AF73C79-B0C4-4144-8568-CE91E50CDA00}"/>
              </a:ext>
            </a:extLst>
          </p:cNvPr>
          <p:cNvGrpSpPr/>
          <p:nvPr/>
        </p:nvGrpSpPr>
        <p:grpSpPr>
          <a:xfrm>
            <a:off x="11295945" y="3927155"/>
            <a:ext cx="340964" cy="340964"/>
            <a:chOff x="10339166" y="-280335"/>
            <a:chExt cx="2211164" cy="2211164"/>
          </a:xfrm>
        </p:grpSpPr>
        <p:cxnSp>
          <p:nvCxnSpPr>
            <p:cNvPr id="182" name="直接连接符 181">
              <a:extLst>
                <a:ext uri="{FF2B5EF4-FFF2-40B4-BE49-F238E27FC236}">
                  <a16:creationId xmlns:a16="http://schemas.microsoft.com/office/drawing/2014/main" xmlns="" id="{046D21B1-4030-4247-98F0-7E3F2D2B92B2}"/>
                </a:ext>
              </a:extLst>
            </p:cNvPr>
            <p:cNvCxnSpPr>
              <a:cxnSpLocks/>
            </p:cNvCxnSpPr>
            <p:nvPr/>
          </p:nvCxnSpPr>
          <p:spPr>
            <a:xfrm rot="-5400000">
              <a:off x="10768757" y="395656"/>
              <a:ext cx="0" cy="859182"/>
            </a:xfrm>
            <a:prstGeom prst="line">
              <a:avLst/>
            </a:prstGeom>
            <a:ln w="38100">
              <a:solidFill>
                <a:srgbClr val="F7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xmlns="" id="{091B4976-DCC1-4E60-92A7-1A38A6715347}"/>
                </a:ext>
              </a:extLst>
            </p:cNvPr>
            <p:cNvCxnSpPr>
              <a:cxnSpLocks/>
            </p:cNvCxnSpPr>
            <p:nvPr/>
          </p:nvCxnSpPr>
          <p:spPr>
            <a:xfrm rot="-2700000">
              <a:off x="10966750" y="-82342"/>
              <a:ext cx="0" cy="859182"/>
            </a:xfrm>
            <a:prstGeom prst="line">
              <a:avLst/>
            </a:prstGeom>
            <a:ln w="38100">
              <a:solidFill>
                <a:srgbClr val="F7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>
              <a:extLst>
                <a:ext uri="{FF2B5EF4-FFF2-40B4-BE49-F238E27FC236}">
                  <a16:creationId xmlns:a16="http://schemas.microsoft.com/office/drawing/2014/main" xmlns="" id="{F66EDEFC-5F42-4ADC-8BB7-F9F28F89B942}"/>
                </a:ext>
              </a:extLst>
            </p:cNvPr>
            <p:cNvCxnSpPr>
              <a:cxnSpLocks/>
            </p:cNvCxnSpPr>
            <p:nvPr/>
          </p:nvCxnSpPr>
          <p:spPr>
            <a:xfrm>
              <a:off x="11444748" y="-280335"/>
              <a:ext cx="0" cy="859182"/>
            </a:xfrm>
            <a:prstGeom prst="line">
              <a:avLst/>
            </a:prstGeom>
            <a:ln w="38100">
              <a:solidFill>
                <a:srgbClr val="F7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>
              <a:extLst>
                <a:ext uri="{FF2B5EF4-FFF2-40B4-BE49-F238E27FC236}">
                  <a16:creationId xmlns:a16="http://schemas.microsoft.com/office/drawing/2014/main" xmlns="" id="{B6E32C81-E341-4924-8E9D-4ABEE5710B56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11922746" y="-82342"/>
              <a:ext cx="0" cy="859182"/>
            </a:xfrm>
            <a:prstGeom prst="line">
              <a:avLst/>
            </a:prstGeom>
            <a:ln w="38100">
              <a:solidFill>
                <a:srgbClr val="F7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>
              <a:extLst>
                <a:ext uri="{FF2B5EF4-FFF2-40B4-BE49-F238E27FC236}">
                  <a16:creationId xmlns:a16="http://schemas.microsoft.com/office/drawing/2014/main" xmlns="" id="{DB569CC3-72BC-4049-84BA-BA425B65F4A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2120739" y="395656"/>
              <a:ext cx="0" cy="859182"/>
            </a:xfrm>
            <a:prstGeom prst="line">
              <a:avLst/>
            </a:prstGeom>
            <a:ln w="38100">
              <a:solidFill>
                <a:srgbClr val="F7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xmlns="" id="{5F6F786F-83C3-46A7-B19D-70008C2024B3}"/>
                </a:ext>
              </a:extLst>
            </p:cNvPr>
            <p:cNvCxnSpPr>
              <a:cxnSpLocks/>
            </p:cNvCxnSpPr>
            <p:nvPr/>
          </p:nvCxnSpPr>
          <p:spPr>
            <a:xfrm rot="8100000">
              <a:off x="11922746" y="873654"/>
              <a:ext cx="0" cy="859182"/>
            </a:xfrm>
            <a:prstGeom prst="line">
              <a:avLst/>
            </a:prstGeom>
            <a:ln w="38100">
              <a:solidFill>
                <a:srgbClr val="F7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>
              <a:extLst>
                <a:ext uri="{FF2B5EF4-FFF2-40B4-BE49-F238E27FC236}">
                  <a16:creationId xmlns:a16="http://schemas.microsoft.com/office/drawing/2014/main" xmlns="" id="{A3050102-CA9A-42D9-AA1B-79B1FA169899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11444748" y="1071647"/>
              <a:ext cx="0" cy="859182"/>
            </a:xfrm>
            <a:prstGeom prst="line">
              <a:avLst/>
            </a:prstGeom>
            <a:ln w="38100">
              <a:solidFill>
                <a:srgbClr val="F7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>
              <a:extLst>
                <a:ext uri="{FF2B5EF4-FFF2-40B4-BE49-F238E27FC236}">
                  <a16:creationId xmlns:a16="http://schemas.microsoft.com/office/drawing/2014/main" xmlns="" id="{4D546196-724D-4AAC-9AA1-D206E38F41C7}"/>
                </a:ext>
              </a:extLst>
            </p:cNvPr>
            <p:cNvCxnSpPr>
              <a:cxnSpLocks/>
            </p:cNvCxnSpPr>
            <p:nvPr/>
          </p:nvCxnSpPr>
          <p:spPr>
            <a:xfrm rot="13500000">
              <a:off x="10966750" y="873654"/>
              <a:ext cx="0" cy="859182"/>
            </a:xfrm>
            <a:prstGeom prst="line">
              <a:avLst/>
            </a:prstGeom>
            <a:ln w="38100">
              <a:solidFill>
                <a:srgbClr val="F780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17E45C50-15B7-4A7A-8D96-983CEF5FDE7E}"/>
              </a:ext>
            </a:extLst>
          </p:cNvPr>
          <p:cNvGrpSpPr/>
          <p:nvPr/>
        </p:nvGrpSpPr>
        <p:grpSpPr>
          <a:xfrm>
            <a:off x="11390206" y="1698097"/>
            <a:ext cx="583289" cy="583289"/>
            <a:chOff x="10339166" y="-280335"/>
            <a:chExt cx="2211164" cy="2211164"/>
          </a:xfrm>
        </p:grpSpPr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xmlns="" id="{5EBCB68A-1F83-4914-9D7D-968DC2D721F8}"/>
                </a:ext>
              </a:extLst>
            </p:cNvPr>
            <p:cNvCxnSpPr>
              <a:cxnSpLocks/>
            </p:cNvCxnSpPr>
            <p:nvPr/>
          </p:nvCxnSpPr>
          <p:spPr>
            <a:xfrm rot="-5400000">
              <a:off x="10768757" y="395656"/>
              <a:ext cx="0" cy="8591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xmlns="" id="{2434F1DD-86E6-43A8-8000-7BCFF85C03A1}"/>
                </a:ext>
              </a:extLst>
            </p:cNvPr>
            <p:cNvCxnSpPr>
              <a:cxnSpLocks/>
            </p:cNvCxnSpPr>
            <p:nvPr/>
          </p:nvCxnSpPr>
          <p:spPr>
            <a:xfrm rot="-2700000">
              <a:off x="10966750" y="-82342"/>
              <a:ext cx="0" cy="8591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xmlns="" id="{4588A5D0-F549-4A5A-B59B-8D6656ACFD8D}"/>
                </a:ext>
              </a:extLst>
            </p:cNvPr>
            <p:cNvCxnSpPr>
              <a:cxnSpLocks/>
            </p:cNvCxnSpPr>
            <p:nvPr/>
          </p:nvCxnSpPr>
          <p:spPr>
            <a:xfrm>
              <a:off x="11444748" y="-280335"/>
              <a:ext cx="0" cy="8591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xmlns="" id="{39835056-A533-407D-A24A-E66470C74ECC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11922746" y="-82342"/>
              <a:ext cx="0" cy="8591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xmlns="" id="{3D7C9B71-8791-4022-9419-DD48C924C17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2120739" y="395656"/>
              <a:ext cx="0" cy="8591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xmlns="" id="{849DAAB7-848A-4D2F-9561-2847BF04B940}"/>
                </a:ext>
              </a:extLst>
            </p:cNvPr>
            <p:cNvCxnSpPr>
              <a:cxnSpLocks/>
            </p:cNvCxnSpPr>
            <p:nvPr/>
          </p:nvCxnSpPr>
          <p:spPr>
            <a:xfrm rot="8100000">
              <a:off x="11922746" y="873654"/>
              <a:ext cx="0" cy="8591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xmlns="" id="{29F2BABC-3A64-4E05-99BA-48EB203E789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11444748" y="1071647"/>
              <a:ext cx="0" cy="8591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xmlns="" id="{63D1CEE5-A39F-4303-8299-290F89559728}"/>
                </a:ext>
              </a:extLst>
            </p:cNvPr>
            <p:cNvCxnSpPr>
              <a:cxnSpLocks/>
            </p:cNvCxnSpPr>
            <p:nvPr/>
          </p:nvCxnSpPr>
          <p:spPr>
            <a:xfrm rot="13500000">
              <a:off x="10966750" y="873654"/>
              <a:ext cx="0" cy="8591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8" name="组合 1037">
            <a:extLst>
              <a:ext uri="{FF2B5EF4-FFF2-40B4-BE49-F238E27FC236}">
                <a16:creationId xmlns:a16="http://schemas.microsoft.com/office/drawing/2014/main" xmlns="" id="{1AE150DC-17B8-4F21-AE77-452DD19ABB9B}"/>
              </a:ext>
            </a:extLst>
          </p:cNvPr>
          <p:cNvGrpSpPr/>
          <p:nvPr/>
        </p:nvGrpSpPr>
        <p:grpSpPr>
          <a:xfrm>
            <a:off x="1853241" y="1215761"/>
            <a:ext cx="8410658" cy="0"/>
            <a:chOff x="1853241" y="1215761"/>
            <a:chExt cx="8410658" cy="0"/>
          </a:xfrm>
        </p:grpSpPr>
        <p:cxnSp>
          <p:nvCxnSpPr>
            <p:cNvPr id="1027" name="直接连接符 1026">
              <a:extLst>
                <a:ext uri="{FF2B5EF4-FFF2-40B4-BE49-F238E27FC236}">
                  <a16:creationId xmlns:a16="http://schemas.microsoft.com/office/drawing/2014/main" xmlns="" id="{65C30C1F-904C-474D-A853-818598218ED5}"/>
                </a:ext>
              </a:extLst>
            </p:cNvPr>
            <p:cNvCxnSpPr>
              <a:cxnSpLocks/>
            </p:cNvCxnSpPr>
            <p:nvPr/>
          </p:nvCxnSpPr>
          <p:spPr>
            <a:xfrm>
              <a:off x="1853241" y="1215761"/>
              <a:ext cx="6435191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xmlns="" id="{88EFA822-E120-489D-81E9-97FCC24035AB}"/>
                </a:ext>
              </a:extLst>
            </p:cNvPr>
            <p:cNvCxnSpPr>
              <a:cxnSpLocks/>
            </p:cNvCxnSpPr>
            <p:nvPr/>
          </p:nvCxnSpPr>
          <p:spPr>
            <a:xfrm>
              <a:off x="8413750" y="1215761"/>
              <a:ext cx="513992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>
              <a:extLst>
                <a:ext uri="{FF2B5EF4-FFF2-40B4-BE49-F238E27FC236}">
                  <a16:creationId xmlns:a16="http://schemas.microsoft.com/office/drawing/2014/main" xmlns="" id="{B8119D30-5AD5-40F4-BA2B-52DAC34C162E}"/>
                </a:ext>
              </a:extLst>
            </p:cNvPr>
            <p:cNvCxnSpPr>
              <a:cxnSpLocks/>
            </p:cNvCxnSpPr>
            <p:nvPr/>
          </p:nvCxnSpPr>
          <p:spPr>
            <a:xfrm>
              <a:off x="9003111" y="1215761"/>
              <a:ext cx="153589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xmlns="" id="{8CEC890C-99B0-4518-A957-AA24558FCD71}"/>
                </a:ext>
              </a:extLst>
            </p:cNvPr>
            <p:cNvCxnSpPr>
              <a:cxnSpLocks/>
            </p:cNvCxnSpPr>
            <p:nvPr/>
          </p:nvCxnSpPr>
          <p:spPr>
            <a:xfrm>
              <a:off x="9415080" y="1215761"/>
              <a:ext cx="848819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1" name="直接连接符 200">
            <a:extLst>
              <a:ext uri="{FF2B5EF4-FFF2-40B4-BE49-F238E27FC236}">
                <a16:creationId xmlns:a16="http://schemas.microsoft.com/office/drawing/2014/main" xmlns="" id="{F270F0EC-C396-42A2-A2D9-0F52F293DBD8}"/>
              </a:ext>
            </a:extLst>
          </p:cNvPr>
          <p:cNvCxnSpPr>
            <a:cxnSpLocks/>
          </p:cNvCxnSpPr>
          <p:nvPr/>
        </p:nvCxnSpPr>
        <p:spPr>
          <a:xfrm flipH="1">
            <a:off x="10270764" y="1207327"/>
            <a:ext cx="4218" cy="452764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连接符 203">
            <a:extLst>
              <a:ext uri="{FF2B5EF4-FFF2-40B4-BE49-F238E27FC236}">
                <a16:creationId xmlns:a16="http://schemas.microsoft.com/office/drawing/2014/main" xmlns="" id="{28C842EF-A8E8-4F53-8EF7-2727B9895E68}"/>
              </a:ext>
            </a:extLst>
          </p:cNvPr>
          <p:cNvCxnSpPr>
            <a:cxnSpLocks/>
          </p:cNvCxnSpPr>
          <p:nvPr/>
        </p:nvCxnSpPr>
        <p:spPr>
          <a:xfrm flipH="1">
            <a:off x="1869222" y="1207327"/>
            <a:ext cx="4218" cy="4527644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8" name="组合 207">
            <a:extLst>
              <a:ext uri="{FF2B5EF4-FFF2-40B4-BE49-F238E27FC236}">
                <a16:creationId xmlns:a16="http://schemas.microsoft.com/office/drawing/2014/main" xmlns="" id="{61C97D0B-BCF2-46C6-AA24-B932330A9FEE}"/>
              </a:ext>
            </a:extLst>
          </p:cNvPr>
          <p:cNvGrpSpPr/>
          <p:nvPr/>
        </p:nvGrpSpPr>
        <p:grpSpPr>
          <a:xfrm flipH="1">
            <a:off x="1853241" y="5734971"/>
            <a:ext cx="8410658" cy="0"/>
            <a:chOff x="1853241" y="1215761"/>
            <a:chExt cx="8410658" cy="0"/>
          </a:xfrm>
        </p:grpSpPr>
        <p:cxnSp>
          <p:nvCxnSpPr>
            <p:cNvPr id="209" name="直接连接符 208">
              <a:extLst>
                <a:ext uri="{FF2B5EF4-FFF2-40B4-BE49-F238E27FC236}">
                  <a16:creationId xmlns:a16="http://schemas.microsoft.com/office/drawing/2014/main" xmlns="" id="{5CE66DC5-1E43-4506-BA81-1AF69A1F4381}"/>
                </a:ext>
              </a:extLst>
            </p:cNvPr>
            <p:cNvCxnSpPr>
              <a:cxnSpLocks/>
            </p:cNvCxnSpPr>
            <p:nvPr/>
          </p:nvCxnSpPr>
          <p:spPr>
            <a:xfrm>
              <a:off x="1853241" y="1215761"/>
              <a:ext cx="6435191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>
              <a:extLst>
                <a:ext uri="{FF2B5EF4-FFF2-40B4-BE49-F238E27FC236}">
                  <a16:creationId xmlns:a16="http://schemas.microsoft.com/office/drawing/2014/main" xmlns="" id="{3ED47181-5FCF-4ED5-A474-2733544EE15F}"/>
                </a:ext>
              </a:extLst>
            </p:cNvPr>
            <p:cNvCxnSpPr>
              <a:cxnSpLocks/>
            </p:cNvCxnSpPr>
            <p:nvPr/>
          </p:nvCxnSpPr>
          <p:spPr>
            <a:xfrm>
              <a:off x="8413750" y="1215761"/>
              <a:ext cx="513992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>
              <a:extLst>
                <a:ext uri="{FF2B5EF4-FFF2-40B4-BE49-F238E27FC236}">
                  <a16:creationId xmlns:a16="http://schemas.microsoft.com/office/drawing/2014/main" xmlns="" id="{0C131395-8A22-4154-BD8E-90066293EC44}"/>
                </a:ext>
              </a:extLst>
            </p:cNvPr>
            <p:cNvCxnSpPr>
              <a:cxnSpLocks/>
            </p:cNvCxnSpPr>
            <p:nvPr/>
          </p:nvCxnSpPr>
          <p:spPr>
            <a:xfrm>
              <a:off x="9003111" y="1215761"/>
              <a:ext cx="153589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>
              <a:extLst>
                <a:ext uri="{FF2B5EF4-FFF2-40B4-BE49-F238E27FC236}">
                  <a16:creationId xmlns:a16="http://schemas.microsoft.com/office/drawing/2014/main" xmlns="" id="{ED20D83C-F959-465C-A357-4E0D5C6E911C}"/>
                </a:ext>
              </a:extLst>
            </p:cNvPr>
            <p:cNvCxnSpPr>
              <a:cxnSpLocks/>
            </p:cNvCxnSpPr>
            <p:nvPr/>
          </p:nvCxnSpPr>
          <p:spPr>
            <a:xfrm>
              <a:off x="9415080" y="1215761"/>
              <a:ext cx="848819" cy="0"/>
            </a:xfrm>
            <a:prstGeom prst="line">
              <a:avLst/>
            </a:prstGeom>
            <a:ln w="635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215" name="矩形 214">
            <a:extLst>
              <a:ext uri="{FF2B5EF4-FFF2-40B4-BE49-F238E27FC236}">
                <a16:creationId xmlns:a16="http://schemas.microsoft.com/office/drawing/2014/main" xmlns="" id="{7917DEEA-0859-40CD-9896-8C39D54D09AB}"/>
              </a:ext>
            </a:extLst>
          </p:cNvPr>
          <p:cNvSpPr/>
          <p:nvPr/>
        </p:nvSpPr>
        <p:spPr>
          <a:xfrm>
            <a:off x="1081516" y="5189636"/>
            <a:ext cx="296177" cy="2427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9" name="组合 218">
            <a:extLst>
              <a:ext uri="{FF2B5EF4-FFF2-40B4-BE49-F238E27FC236}">
                <a16:creationId xmlns:a16="http://schemas.microsoft.com/office/drawing/2014/main" xmlns="" id="{04662CFD-522D-4301-B9BD-6D25D035FD13}"/>
              </a:ext>
            </a:extLst>
          </p:cNvPr>
          <p:cNvGrpSpPr/>
          <p:nvPr/>
        </p:nvGrpSpPr>
        <p:grpSpPr>
          <a:xfrm>
            <a:off x="699123" y="4081978"/>
            <a:ext cx="194519" cy="186142"/>
            <a:chOff x="11573988" y="2420227"/>
            <a:chExt cx="414511" cy="396660"/>
          </a:xfrm>
        </p:grpSpPr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xmlns="" id="{B3586D2B-FB75-45CF-9A35-F0526E5164B7}"/>
                </a:ext>
              </a:extLst>
            </p:cNvPr>
            <p:cNvSpPr/>
            <p:nvPr/>
          </p:nvSpPr>
          <p:spPr>
            <a:xfrm>
              <a:off x="11573988" y="2420227"/>
              <a:ext cx="351241" cy="35124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xmlns="" id="{31DECAAF-7B52-447D-AF31-0CEB337115C1}"/>
                </a:ext>
              </a:extLst>
            </p:cNvPr>
            <p:cNvSpPr/>
            <p:nvPr/>
          </p:nvSpPr>
          <p:spPr>
            <a:xfrm>
              <a:off x="11637258" y="2465646"/>
              <a:ext cx="351241" cy="351241"/>
            </a:xfrm>
            <a:prstGeom prst="ellips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2" name="组合 221">
            <a:extLst>
              <a:ext uri="{FF2B5EF4-FFF2-40B4-BE49-F238E27FC236}">
                <a16:creationId xmlns:a16="http://schemas.microsoft.com/office/drawing/2014/main" xmlns="" id="{50E61CEA-C25B-47B8-A5D2-6E1455529A40}"/>
              </a:ext>
            </a:extLst>
          </p:cNvPr>
          <p:cNvGrpSpPr/>
          <p:nvPr/>
        </p:nvGrpSpPr>
        <p:grpSpPr>
          <a:xfrm>
            <a:off x="11247704" y="518183"/>
            <a:ext cx="288243" cy="262234"/>
            <a:chOff x="11818517" y="2580164"/>
            <a:chExt cx="412734" cy="375491"/>
          </a:xfrm>
        </p:grpSpPr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xmlns="" id="{853417ED-2530-4C6D-B4A1-03017380E925}"/>
                </a:ext>
              </a:extLst>
            </p:cNvPr>
            <p:cNvSpPr/>
            <p:nvPr/>
          </p:nvSpPr>
          <p:spPr>
            <a:xfrm>
              <a:off x="11818517" y="2580164"/>
              <a:ext cx="351241" cy="351242"/>
            </a:xfrm>
            <a:prstGeom prst="ellipse">
              <a:avLst/>
            </a:prstGeom>
            <a:solidFill>
              <a:schemeClr val="accent4"/>
            </a:solidFill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xmlns="" id="{92EE5918-2EF7-4058-AF61-00606751FCC1}"/>
                </a:ext>
              </a:extLst>
            </p:cNvPr>
            <p:cNvSpPr/>
            <p:nvPr/>
          </p:nvSpPr>
          <p:spPr>
            <a:xfrm>
              <a:off x="11929535" y="2653939"/>
              <a:ext cx="301716" cy="301716"/>
            </a:xfrm>
            <a:prstGeom prst="ellips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2" name="组合 241">
            <a:extLst>
              <a:ext uri="{FF2B5EF4-FFF2-40B4-BE49-F238E27FC236}">
                <a16:creationId xmlns:a16="http://schemas.microsoft.com/office/drawing/2014/main" xmlns="" id="{CD29F6A5-678F-448D-95CD-CF8577E18DA9}"/>
              </a:ext>
            </a:extLst>
          </p:cNvPr>
          <p:cNvGrpSpPr/>
          <p:nvPr/>
        </p:nvGrpSpPr>
        <p:grpSpPr>
          <a:xfrm>
            <a:off x="4337840" y="1038210"/>
            <a:ext cx="3516320" cy="4602798"/>
            <a:chOff x="6368907" y="170899"/>
            <a:chExt cx="4906644" cy="6422705"/>
          </a:xfrm>
        </p:grpSpPr>
        <p:cxnSp>
          <p:nvCxnSpPr>
            <p:cNvPr id="243" name="直接连接符 242">
              <a:extLst>
                <a:ext uri="{FF2B5EF4-FFF2-40B4-BE49-F238E27FC236}">
                  <a16:creationId xmlns:a16="http://schemas.microsoft.com/office/drawing/2014/main" xmlns="" id="{620D102E-37EB-490D-9D1A-717076618893}"/>
                </a:ext>
              </a:extLst>
            </p:cNvPr>
            <p:cNvCxnSpPr>
              <a:cxnSpLocks/>
            </p:cNvCxnSpPr>
            <p:nvPr/>
          </p:nvCxnSpPr>
          <p:spPr>
            <a:xfrm>
              <a:off x="8022487" y="5592402"/>
              <a:ext cx="0" cy="880295"/>
            </a:xfrm>
            <a:prstGeom prst="line">
              <a:avLst/>
            </a:prstGeom>
            <a:ln w="101600">
              <a:solidFill>
                <a:srgbClr val="FFD4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xmlns="" id="{8E7AAFBC-FA6E-49F3-98CB-490EE913C32A}"/>
                </a:ext>
              </a:extLst>
            </p:cNvPr>
            <p:cNvCxnSpPr>
              <a:cxnSpLocks/>
            </p:cNvCxnSpPr>
            <p:nvPr/>
          </p:nvCxnSpPr>
          <p:spPr>
            <a:xfrm>
              <a:off x="9413137" y="5592402"/>
              <a:ext cx="0" cy="880295"/>
            </a:xfrm>
            <a:prstGeom prst="line">
              <a:avLst/>
            </a:prstGeom>
            <a:ln w="101600">
              <a:solidFill>
                <a:srgbClr val="FFD4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xmlns="" id="{678D2335-7328-45DB-911B-F46F351F5C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771760" y="4222046"/>
              <a:ext cx="391079" cy="49201"/>
            </a:xfrm>
            <a:prstGeom prst="line">
              <a:avLst/>
            </a:prstGeom>
            <a:ln w="63500" cap="rnd">
              <a:solidFill>
                <a:srgbClr val="F780A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xmlns="" id="{906826F9-5F98-460B-9A0A-B2264E02C92D}"/>
                </a:ext>
              </a:extLst>
            </p:cNvPr>
            <p:cNvCxnSpPr>
              <a:cxnSpLocks/>
            </p:cNvCxnSpPr>
            <p:nvPr/>
          </p:nvCxnSpPr>
          <p:spPr>
            <a:xfrm>
              <a:off x="10755051" y="4271247"/>
              <a:ext cx="237359" cy="417725"/>
            </a:xfrm>
            <a:prstGeom prst="line">
              <a:avLst/>
            </a:prstGeom>
            <a:ln w="63500" cap="rnd">
              <a:solidFill>
                <a:srgbClr val="F780A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>
              <a:extLst>
                <a:ext uri="{FF2B5EF4-FFF2-40B4-BE49-F238E27FC236}">
                  <a16:creationId xmlns:a16="http://schemas.microsoft.com/office/drawing/2014/main" xmlns="" id="{DF29AFBD-77B8-40C0-982E-EB6285B0D015}"/>
                </a:ext>
              </a:extLst>
            </p:cNvPr>
            <p:cNvCxnSpPr>
              <a:cxnSpLocks/>
            </p:cNvCxnSpPr>
            <p:nvPr/>
          </p:nvCxnSpPr>
          <p:spPr>
            <a:xfrm rot="7822325" flipV="1">
              <a:off x="6593727" y="4487351"/>
              <a:ext cx="391079" cy="49201"/>
            </a:xfrm>
            <a:prstGeom prst="line">
              <a:avLst/>
            </a:prstGeom>
            <a:ln w="63500" cap="rnd">
              <a:solidFill>
                <a:srgbClr val="F780A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>
              <a:extLst>
                <a:ext uri="{FF2B5EF4-FFF2-40B4-BE49-F238E27FC236}">
                  <a16:creationId xmlns:a16="http://schemas.microsoft.com/office/drawing/2014/main" xmlns="" id="{BA0A2DE1-61EC-42E0-B706-638770DE05A0}"/>
                </a:ext>
              </a:extLst>
            </p:cNvPr>
            <p:cNvCxnSpPr>
              <a:cxnSpLocks/>
            </p:cNvCxnSpPr>
            <p:nvPr/>
          </p:nvCxnSpPr>
          <p:spPr>
            <a:xfrm rot="7822325">
              <a:off x="6553332" y="4080578"/>
              <a:ext cx="237359" cy="417725"/>
            </a:xfrm>
            <a:prstGeom prst="line">
              <a:avLst/>
            </a:prstGeom>
            <a:ln w="63500" cap="rnd">
              <a:solidFill>
                <a:srgbClr val="F780A4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xmlns="" id="{958BB9BD-86E0-4B86-840B-820CC515EACA}"/>
                </a:ext>
              </a:extLst>
            </p:cNvPr>
            <p:cNvSpPr/>
            <p:nvPr/>
          </p:nvSpPr>
          <p:spPr>
            <a:xfrm>
              <a:off x="6368907" y="4039483"/>
              <a:ext cx="1130300" cy="584200"/>
            </a:xfrm>
            <a:custGeom>
              <a:avLst/>
              <a:gdLst>
                <a:gd name="connsiteX0" fmla="*/ 1130300 w 1130300"/>
                <a:gd name="connsiteY0" fmla="*/ 0 h 584200"/>
                <a:gd name="connsiteX1" fmla="*/ 508000 w 1130300"/>
                <a:gd name="connsiteY1" fmla="*/ 254000 h 584200"/>
                <a:gd name="connsiteX2" fmla="*/ 0 w 1130300"/>
                <a:gd name="connsiteY2" fmla="*/ 584200 h 58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30300" h="584200">
                  <a:moveTo>
                    <a:pt x="1130300" y="0"/>
                  </a:moveTo>
                  <a:cubicBezTo>
                    <a:pt x="913341" y="78316"/>
                    <a:pt x="696383" y="156633"/>
                    <a:pt x="508000" y="254000"/>
                  </a:cubicBezTo>
                  <a:cubicBezTo>
                    <a:pt x="319617" y="351367"/>
                    <a:pt x="159808" y="467783"/>
                    <a:pt x="0" y="584200"/>
                  </a:cubicBezTo>
                </a:path>
              </a:pathLst>
            </a:custGeom>
            <a:noFill/>
            <a:ln w="63500" cap="rnd">
              <a:solidFill>
                <a:srgbClr val="F780A4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xmlns="" id="{FC32858F-4043-45B0-BE32-58237F7D6E44}"/>
                </a:ext>
              </a:extLst>
            </p:cNvPr>
            <p:cNvSpPr/>
            <p:nvPr/>
          </p:nvSpPr>
          <p:spPr>
            <a:xfrm>
              <a:off x="10196051" y="4064883"/>
              <a:ext cx="1079500" cy="444500"/>
            </a:xfrm>
            <a:custGeom>
              <a:avLst/>
              <a:gdLst>
                <a:gd name="connsiteX0" fmla="*/ 0 w 1079500"/>
                <a:gd name="connsiteY0" fmla="*/ 0 h 444500"/>
                <a:gd name="connsiteX1" fmla="*/ 673100 w 1079500"/>
                <a:gd name="connsiteY1" fmla="*/ 228600 h 444500"/>
                <a:gd name="connsiteX2" fmla="*/ 1079500 w 1079500"/>
                <a:gd name="connsiteY2" fmla="*/ 444500 h 44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9500" h="444500">
                  <a:moveTo>
                    <a:pt x="0" y="0"/>
                  </a:moveTo>
                  <a:cubicBezTo>
                    <a:pt x="246591" y="77258"/>
                    <a:pt x="493183" y="154517"/>
                    <a:pt x="673100" y="228600"/>
                  </a:cubicBezTo>
                  <a:cubicBezTo>
                    <a:pt x="853017" y="302683"/>
                    <a:pt x="966258" y="373591"/>
                    <a:pt x="1079500" y="444500"/>
                  </a:cubicBezTo>
                </a:path>
              </a:pathLst>
            </a:custGeom>
            <a:noFill/>
            <a:ln w="63500" cap="rnd">
              <a:solidFill>
                <a:srgbClr val="F780A4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椭圆 28">
              <a:extLst>
                <a:ext uri="{FF2B5EF4-FFF2-40B4-BE49-F238E27FC236}">
                  <a16:creationId xmlns:a16="http://schemas.microsoft.com/office/drawing/2014/main" xmlns="" id="{545A9441-6663-48C0-A823-94CE9AA52117}"/>
                </a:ext>
              </a:extLst>
            </p:cNvPr>
            <p:cNvSpPr/>
            <p:nvPr/>
          </p:nvSpPr>
          <p:spPr>
            <a:xfrm rot="20038353" flipH="1">
              <a:off x="8362957" y="170899"/>
              <a:ext cx="552149" cy="897160"/>
            </a:xfrm>
            <a:custGeom>
              <a:avLst/>
              <a:gdLst>
                <a:gd name="connsiteX0" fmla="*/ 0 w 320808"/>
                <a:gd name="connsiteY0" fmla="*/ 324689 h 649377"/>
                <a:gd name="connsiteX1" fmla="*/ 160404 w 320808"/>
                <a:gd name="connsiteY1" fmla="*/ 0 h 649377"/>
                <a:gd name="connsiteX2" fmla="*/ 320808 w 320808"/>
                <a:gd name="connsiteY2" fmla="*/ 324689 h 649377"/>
                <a:gd name="connsiteX3" fmla="*/ 160404 w 320808"/>
                <a:gd name="connsiteY3" fmla="*/ 649378 h 649377"/>
                <a:gd name="connsiteX4" fmla="*/ 0 w 320808"/>
                <a:gd name="connsiteY4" fmla="*/ 324689 h 649377"/>
                <a:gd name="connsiteX0" fmla="*/ 2366 w 323174"/>
                <a:gd name="connsiteY0" fmla="*/ 345710 h 670399"/>
                <a:gd name="connsiteX1" fmla="*/ 101625 w 323174"/>
                <a:gd name="connsiteY1" fmla="*/ 0 h 670399"/>
                <a:gd name="connsiteX2" fmla="*/ 323174 w 323174"/>
                <a:gd name="connsiteY2" fmla="*/ 345710 h 670399"/>
                <a:gd name="connsiteX3" fmla="*/ 162770 w 323174"/>
                <a:gd name="connsiteY3" fmla="*/ 670399 h 670399"/>
                <a:gd name="connsiteX4" fmla="*/ 2366 w 323174"/>
                <a:gd name="connsiteY4" fmla="*/ 345710 h 670399"/>
                <a:gd name="connsiteX0" fmla="*/ 796 w 362208"/>
                <a:gd name="connsiteY0" fmla="*/ 314751 h 670622"/>
                <a:gd name="connsiteX1" fmla="*/ 140659 w 362208"/>
                <a:gd name="connsiteY1" fmla="*/ 94 h 670622"/>
                <a:gd name="connsiteX2" fmla="*/ 362208 w 362208"/>
                <a:gd name="connsiteY2" fmla="*/ 345804 h 670622"/>
                <a:gd name="connsiteX3" fmla="*/ 201804 w 362208"/>
                <a:gd name="connsiteY3" fmla="*/ 670493 h 670622"/>
                <a:gd name="connsiteX4" fmla="*/ 796 w 362208"/>
                <a:gd name="connsiteY4" fmla="*/ 314751 h 670622"/>
                <a:gd name="connsiteX0" fmla="*/ 860 w 407019"/>
                <a:gd name="connsiteY0" fmla="*/ 314702 h 670466"/>
                <a:gd name="connsiteX1" fmla="*/ 140723 w 407019"/>
                <a:gd name="connsiteY1" fmla="*/ 45 h 670466"/>
                <a:gd name="connsiteX2" fmla="*/ 407019 w 407019"/>
                <a:gd name="connsiteY2" fmla="*/ 298464 h 670466"/>
                <a:gd name="connsiteX3" fmla="*/ 201868 w 407019"/>
                <a:gd name="connsiteY3" fmla="*/ 670444 h 670466"/>
                <a:gd name="connsiteX4" fmla="*/ 860 w 407019"/>
                <a:gd name="connsiteY4" fmla="*/ 314702 h 670466"/>
                <a:gd name="connsiteX0" fmla="*/ 6457 w 412616"/>
                <a:gd name="connsiteY0" fmla="*/ 314676 h 670440"/>
                <a:gd name="connsiteX1" fmla="*/ 146320 w 412616"/>
                <a:gd name="connsiteY1" fmla="*/ 19 h 670440"/>
                <a:gd name="connsiteX2" fmla="*/ 412616 w 412616"/>
                <a:gd name="connsiteY2" fmla="*/ 298438 h 670440"/>
                <a:gd name="connsiteX3" fmla="*/ 207465 w 412616"/>
                <a:gd name="connsiteY3" fmla="*/ 670418 h 670440"/>
                <a:gd name="connsiteX4" fmla="*/ 6457 w 412616"/>
                <a:gd name="connsiteY4" fmla="*/ 314676 h 6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616" h="670440">
                  <a:moveTo>
                    <a:pt x="6457" y="314676"/>
                  </a:moveTo>
                  <a:cubicBezTo>
                    <a:pt x="-3734" y="202943"/>
                    <a:pt x="-23600" y="1766"/>
                    <a:pt x="146320" y="19"/>
                  </a:cubicBezTo>
                  <a:cubicBezTo>
                    <a:pt x="316240" y="-1728"/>
                    <a:pt x="412616" y="119117"/>
                    <a:pt x="412616" y="298438"/>
                  </a:cubicBezTo>
                  <a:cubicBezTo>
                    <a:pt x="412616" y="477759"/>
                    <a:pt x="275158" y="667712"/>
                    <a:pt x="207465" y="670418"/>
                  </a:cubicBezTo>
                  <a:cubicBezTo>
                    <a:pt x="139772" y="673124"/>
                    <a:pt x="16648" y="426409"/>
                    <a:pt x="6457" y="314676"/>
                  </a:cubicBezTo>
                  <a:close/>
                </a:path>
              </a:pathLst>
            </a:custGeom>
            <a:solidFill>
              <a:srgbClr val="FFD4DE"/>
            </a:solidFill>
            <a:ln w="50800">
              <a:solidFill>
                <a:srgbClr val="DB7C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8">
              <a:extLst>
                <a:ext uri="{FF2B5EF4-FFF2-40B4-BE49-F238E27FC236}">
                  <a16:creationId xmlns:a16="http://schemas.microsoft.com/office/drawing/2014/main" xmlns="" id="{8405DAFC-E74E-4CE4-8E9F-D82EDC76D929}"/>
                </a:ext>
              </a:extLst>
            </p:cNvPr>
            <p:cNvSpPr/>
            <p:nvPr/>
          </p:nvSpPr>
          <p:spPr>
            <a:xfrm rot="18975158" flipH="1">
              <a:off x="7471171" y="438965"/>
              <a:ext cx="663647" cy="1222788"/>
            </a:xfrm>
            <a:custGeom>
              <a:avLst/>
              <a:gdLst>
                <a:gd name="connsiteX0" fmla="*/ 0 w 320808"/>
                <a:gd name="connsiteY0" fmla="*/ 324689 h 649377"/>
                <a:gd name="connsiteX1" fmla="*/ 160404 w 320808"/>
                <a:gd name="connsiteY1" fmla="*/ 0 h 649377"/>
                <a:gd name="connsiteX2" fmla="*/ 320808 w 320808"/>
                <a:gd name="connsiteY2" fmla="*/ 324689 h 649377"/>
                <a:gd name="connsiteX3" fmla="*/ 160404 w 320808"/>
                <a:gd name="connsiteY3" fmla="*/ 649378 h 649377"/>
                <a:gd name="connsiteX4" fmla="*/ 0 w 320808"/>
                <a:gd name="connsiteY4" fmla="*/ 324689 h 649377"/>
                <a:gd name="connsiteX0" fmla="*/ 2366 w 323174"/>
                <a:gd name="connsiteY0" fmla="*/ 345710 h 670399"/>
                <a:gd name="connsiteX1" fmla="*/ 101625 w 323174"/>
                <a:gd name="connsiteY1" fmla="*/ 0 h 670399"/>
                <a:gd name="connsiteX2" fmla="*/ 323174 w 323174"/>
                <a:gd name="connsiteY2" fmla="*/ 345710 h 670399"/>
                <a:gd name="connsiteX3" fmla="*/ 162770 w 323174"/>
                <a:gd name="connsiteY3" fmla="*/ 670399 h 670399"/>
                <a:gd name="connsiteX4" fmla="*/ 2366 w 323174"/>
                <a:gd name="connsiteY4" fmla="*/ 345710 h 670399"/>
                <a:gd name="connsiteX0" fmla="*/ 796 w 362208"/>
                <a:gd name="connsiteY0" fmla="*/ 314751 h 670622"/>
                <a:gd name="connsiteX1" fmla="*/ 140659 w 362208"/>
                <a:gd name="connsiteY1" fmla="*/ 94 h 670622"/>
                <a:gd name="connsiteX2" fmla="*/ 362208 w 362208"/>
                <a:gd name="connsiteY2" fmla="*/ 345804 h 670622"/>
                <a:gd name="connsiteX3" fmla="*/ 201804 w 362208"/>
                <a:gd name="connsiteY3" fmla="*/ 670493 h 670622"/>
                <a:gd name="connsiteX4" fmla="*/ 796 w 362208"/>
                <a:gd name="connsiteY4" fmla="*/ 314751 h 670622"/>
                <a:gd name="connsiteX0" fmla="*/ 860 w 407019"/>
                <a:gd name="connsiteY0" fmla="*/ 314702 h 670466"/>
                <a:gd name="connsiteX1" fmla="*/ 140723 w 407019"/>
                <a:gd name="connsiteY1" fmla="*/ 45 h 670466"/>
                <a:gd name="connsiteX2" fmla="*/ 407019 w 407019"/>
                <a:gd name="connsiteY2" fmla="*/ 298464 h 670466"/>
                <a:gd name="connsiteX3" fmla="*/ 201868 w 407019"/>
                <a:gd name="connsiteY3" fmla="*/ 670444 h 670466"/>
                <a:gd name="connsiteX4" fmla="*/ 860 w 407019"/>
                <a:gd name="connsiteY4" fmla="*/ 314702 h 670466"/>
                <a:gd name="connsiteX0" fmla="*/ 6457 w 412616"/>
                <a:gd name="connsiteY0" fmla="*/ 314676 h 670440"/>
                <a:gd name="connsiteX1" fmla="*/ 146320 w 412616"/>
                <a:gd name="connsiteY1" fmla="*/ 19 h 670440"/>
                <a:gd name="connsiteX2" fmla="*/ 412616 w 412616"/>
                <a:gd name="connsiteY2" fmla="*/ 298438 h 670440"/>
                <a:gd name="connsiteX3" fmla="*/ 207465 w 412616"/>
                <a:gd name="connsiteY3" fmla="*/ 670418 h 670440"/>
                <a:gd name="connsiteX4" fmla="*/ 6457 w 412616"/>
                <a:gd name="connsiteY4" fmla="*/ 314676 h 670440"/>
                <a:gd name="connsiteX0" fmla="*/ 4209 w 410368"/>
                <a:gd name="connsiteY0" fmla="*/ 334007 h 689771"/>
                <a:gd name="connsiteX1" fmla="*/ 144072 w 410368"/>
                <a:gd name="connsiteY1" fmla="*/ 19350 h 689771"/>
                <a:gd name="connsiteX2" fmla="*/ 410368 w 410368"/>
                <a:gd name="connsiteY2" fmla="*/ 317769 h 689771"/>
                <a:gd name="connsiteX3" fmla="*/ 205217 w 410368"/>
                <a:gd name="connsiteY3" fmla="*/ 689749 h 689771"/>
                <a:gd name="connsiteX4" fmla="*/ 4209 w 410368"/>
                <a:gd name="connsiteY4" fmla="*/ 334007 h 689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368" h="689771">
                  <a:moveTo>
                    <a:pt x="4209" y="334007"/>
                  </a:moveTo>
                  <a:cubicBezTo>
                    <a:pt x="-5982" y="222274"/>
                    <a:pt x="-9967" y="102779"/>
                    <a:pt x="144072" y="19350"/>
                  </a:cubicBezTo>
                  <a:cubicBezTo>
                    <a:pt x="298111" y="-64079"/>
                    <a:pt x="410368" y="138448"/>
                    <a:pt x="410368" y="317769"/>
                  </a:cubicBezTo>
                  <a:cubicBezTo>
                    <a:pt x="410368" y="497090"/>
                    <a:pt x="272910" y="687043"/>
                    <a:pt x="205217" y="689749"/>
                  </a:cubicBezTo>
                  <a:cubicBezTo>
                    <a:pt x="137524" y="692455"/>
                    <a:pt x="14400" y="445740"/>
                    <a:pt x="4209" y="334007"/>
                  </a:cubicBezTo>
                  <a:close/>
                </a:path>
              </a:pathLst>
            </a:custGeom>
            <a:solidFill>
              <a:srgbClr val="FFD4DE"/>
            </a:solidFill>
            <a:ln w="50800">
              <a:solidFill>
                <a:srgbClr val="DB7C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xmlns="" id="{10364468-0D33-4786-B96C-4106C2056716}"/>
                </a:ext>
              </a:extLst>
            </p:cNvPr>
            <p:cNvSpPr/>
            <p:nvPr/>
          </p:nvSpPr>
          <p:spPr>
            <a:xfrm>
              <a:off x="7105814" y="3279457"/>
              <a:ext cx="3469695" cy="2579630"/>
            </a:xfrm>
            <a:custGeom>
              <a:avLst/>
              <a:gdLst>
                <a:gd name="connsiteX0" fmla="*/ 2338196 w 3469695"/>
                <a:gd name="connsiteY0" fmla="*/ 307 h 2579630"/>
                <a:gd name="connsiteX1" fmla="*/ 3323829 w 3469695"/>
                <a:gd name="connsiteY1" fmla="*/ 1314609 h 2579630"/>
                <a:gd name="connsiteX2" fmla="*/ 3446753 w 3469695"/>
                <a:gd name="connsiteY2" fmla="*/ 2526212 h 2579630"/>
                <a:gd name="connsiteX3" fmla="*/ 3435477 w 3469695"/>
                <a:gd name="connsiteY3" fmla="*/ 2579630 h 2579630"/>
                <a:gd name="connsiteX4" fmla="*/ 2534305 w 3469695"/>
                <a:gd name="connsiteY4" fmla="*/ 2579630 h 2579630"/>
                <a:gd name="connsiteX5" fmla="*/ 981588 w 3469695"/>
                <a:gd name="connsiteY5" fmla="*/ 2579630 h 2579630"/>
                <a:gd name="connsiteX6" fmla="*/ 25335 w 3469695"/>
                <a:gd name="connsiteY6" fmla="*/ 2579630 h 2579630"/>
                <a:gd name="connsiteX7" fmla="*/ 0 w 3469695"/>
                <a:gd name="connsiteY7" fmla="*/ 2579630 h 2579630"/>
                <a:gd name="connsiteX8" fmla="*/ 17745 w 3469695"/>
                <a:gd name="connsiteY8" fmla="*/ 2521826 h 2579630"/>
                <a:gd name="connsiteX9" fmla="*/ 12429 w 3469695"/>
                <a:gd name="connsiteY9" fmla="*/ 2481337 h 2579630"/>
                <a:gd name="connsiteX10" fmla="*/ 149624 w 3469695"/>
                <a:gd name="connsiteY10" fmla="*/ 1378428 h 2579630"/>
                <a:gd name="connsiteX11" fmla="*/ 641294 w 3469695"/>
                <a:gd name="connsiteY11" fmla="*/ 381687 h 2579630"/>
                <a:gd name="connsiteX12" fmla="*/ 693149 w 3469695"/>
                <a:gd name="connsiteY12" fmla="*/ 321670 h 2579630"/>
                <a:gd name="connsiteX13" fmla="*/ 718404 w 3469695"/>
                <a:gd name="connsiteY13" fmla="*/ 239400 h 2579630"/>
                <a:gd name="connsiteX14" fmla="*/ 772854 w 3469695"/>
                <a:gd name="connsiteY14" fmla="*/ 239400 h 2579630"/>
                <a:gd name="connsiteX15" fmla="*/ 785150 w 3469695"/>
                <a:gd name="connsiteY15" fmla="*/ 227218 h 2579630"/>
                <a:gd name="connsiteX16" fmla="*/ 1135258 w 3469695"/>
                <a:gd name="connsiteY16" fmla="*/ 64126 h 2579630"/>
                <a:gd name="connsiteX17" fmla="*/ 1199424 w 3469695"/>
                <a:gd name="connsiteY17" fmla="*/ 74991 h 2579630"/>
                <a:gd name="connsiteX18" fmla="*/ 1359378 w 3469695"/>
                <a:gd name="connsiteY18" fmla="*/ 195635 h 2579630"/>
                <a:gd name="connsiteX19" fmla="*/ 1386095 w 3469695"/>
                <a:gd name="connsiteY19" fmla="*/ 239400 h 2579630"/>
                <a:gd name="connsiteX20" fmla="*/ 2055550 w 3469695"/>
                <a:gd name="connsiteY20" fmla="*/ 239400 h 2579630"/>
                <a:gd name="connsiteX21" fmla="*/ 2073432 w 3469695"/>
                <a:gd name="connsiteY21" fmla="*/ 198393 h 2579630"/>
                <a:gd name="connsiteX22" fmla="*/ 2274029 w 3469695"/>
                <a:gd name="connsiteY22" fmla="*/ 11172 h 2579630"/>
                <a:gd name="connsiteX23" fmla="*/ 2338196 w 3469695"/>
                <a:gd name="connsiteY23" fmla="*/ 307 h 257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69695" h="2579630">
                  <a:moveTo>
                    <a:pt x="2338196" y="307"/>
                  </a:moveTo>
                  <a:cubicBezTo>
                    <a:pt x="2666105" y="-15055"/>
                    <a:pt x="3093591" y="545892"/>
                    <a:pt x="3323829" y="1314609"/>
                  </a:cubicBezTo>
                  <a:cubicBezTo>
                    <a:pt x="3461972" y="1775838"/>
                    <a:pt x="3499680" y="2213620"/>
                    <a:pt x="3446753" y="2526212"/>
                  </a:cubicBezTo>
                  <a:lnTo>
                    <a:pt x="3435477" y="2579630"/>
                  </a:lnTo>
                  <a:lnTo>
                    <a:pt x="2534305" y="2579630"/>
                  </a:lnTo>
                  <a:lnTo>
                    <a:pt x="981588" y="2579630"/>
                  </a:lnTo>
                  <a:lnTo>
                    <a:pt x="25335" y="2579630"/>
                  </a:lnTo>
                  <a:lnTo>
                    <a:pt x="0" y="2579630"/>
                  </a:lnTo>
                  <a:lnTo>
                    <a:pt x="17745" y="2521826"/>
                  </a:lnTo>
                  <a:lnTo>
                    <a:pt x="12429" y="2481337"/>
                  </a:lnTo>
                  <a:cubicBezTo>
                    <a:pt x="-16607" y="2179865"/>
                    <a:pt x="26831" y="1788410"/>
                    <a:pt x="149624" y="1378428"/>
                  </a:cubicBezTo>
                  <a:cubicBezTo>
                    <a:pt x="272418" y="968446"/>
                    <a:pt x="451318" y="617563"/>
                    <a:pt x="641294" y="381687"/>
                  </a:cubicBezTo>
                  <a:lnTo>
                    <a:pt x="693149" y="321670"/>
                  </a:lnTo>
                  <a:lnTo>
                    <a:pt x="718404" y="239400"/>
                  </a:lnTo>
                  <a:lnTo>
                    <a:pt x="772854" y="239400"/>
                  </a:lnTo>
                  <a:lnTo>
                    <a:pt x="785150" y="227218"/>
                  </a:lnTo>
                  <a:cubicBezTo>
                    <a:pt x="905588" y="117919"/>
                    <a:pt x="1025955" y="59005"/>
                    <a:pt x="1135258" y="64126"/>
                  </a:cubicBezTo>
                  <a:cubicBezTo>
                    <a:pt x="1157119" y="65150"/>
                    <a:pt x="1178537" y="68735"/>
                    <a:pt x="1199424" y="74991"/>
                  </a:cubicBezTo>
                  <a:cubicBezTo>
                    <a:pt x="1262087" y="93759"/>
                    <a:pt x="1315526" y="135230"/>
                    <a:pt x="1359378" y="195635"/>
                  </a:cubicBezTo>
                  <a:lnTo>
                    <a:pt x="1386095" y="239400"/>
                  </a:lnTo>
                  <a:lnTo>
                    <a:pt x="2055550" y="239400"/>
                  </a:lnTo>
                  <a:lnTo>
                    <a:pt x="2073432" y="198393"/>
                  </a:lnTo>
                  <a:cubicBezTo>
                    <a:pt x="2123327" y="101581"/>
                    <a:pt x="2190479" y="36196"/>
                    <a:pt x="2274029" y="11172"/>
                  </a:cubicBezTo>
                  <a:cubicBezTo>
                    <a:pt x="2294917" y="4916"/>
                    <a:pt x="2316335" y="1331"/>
                    <a:pt x="2338196" y="307"/>
                  </a:cubicBezTo>
                  <a:close/>
                </a:path>
              </a:pathLst>
            </a:custGeom>
            <a:solidFill>
              <a:srgbClr val="F780A4"/>
            </a:solidFill>
            <a:ln w="50800">
              <a:solidFill>
                <a:srgbClr val="C143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xmlns="" id="{CB66495A-5677-44B5-8D4C-E0EBFE75D84C}"/>
                </a:ext>
              </a:extLst>
            </p:cNvPr>
            <p:cNvSpPr/>
            <p:nvPr/>
          </p:nvSpPr>
          <p:spPr>
            <a:xfrm rot="20880197" flipH="1">
              <a:off x="7229602" y="796333"/>
              <a:ext cx="3790060" cy="3093876"/>
            </a:xfrm>
            <a:custGeom>
              <a:avLst/>
              <a:gdLst>
                <a:gd name="connsiteX0" fmla="*/ 799646 w 3790060"/>
                <a:gd name="connsiteY0" fmla="*/ 81554 h 3137901"/>
                <a:gd name="connsiteX1" fmla="*/ 129068 w 3790060"/>
                <a:gd name="connsiteY1" fmla="*/ 339999 h 3137901"/>
                <a:gd name="connsiteX2" fmla="*/ 0 w 3790060"/>
                <a:gd name="connsiteY2" fmla="*/ 429223 h 3137901"/>
                <a:gd name="connsiteX3" fmla="*/ 10134 w 3790060"/>
                <a:gd name="connsiteY3" fmla="*/ 439433 h 3137901"/>
                <a:gd name="connsiteX4" fmla="*/ 51365 w 3790060"/>
                <a:gd name="connsiteY4" fmla="*/ 404377 h 3137901"/>
                <a:gd name="connsiteX5" fmla="*/ 240460 w 3790060"/>
                <a:gd name="connsiteY5" fmla="*/ 344572 h 3137901"/>
                <a:gd name="connsiteX6" fmla="*/ 726262 w 3790060"/>
                <a:gd name="connsiteY6" fmla="*/ 1105589 h 3137901"/>
                <a:gd name="connsiteX7" fmla="*/ 240460 w 3790060"/>
                <a:gd name="connsiteY7" fmla="*/ 1866605 h 3137901"/>
                <a:gd name="connsiteX8" fmla="*/ 234646 w 3790060"/>
                <a:gd name="connsiteY8" fmla="*/ 1865687 h 3137901"/>
                <a:gd name="connsiteX9" fmla="*/ 426429 w 3790060"/>
                <a:gd name="connsiteY9" fmla="*/ 1960173 h 3137901"/>
                <a:gd name="connsiteX10" fmla="*/ 933598 w 3790060"/>
                <a:gd name="connsiteY10" fmla="*/ 2086917 h 3137901"/>
                <a:gd name="connsiteX11" fmla="*/ 972548 w 3790060"/>
                <a:gd name="connsiteY11" fmla="*/ 2090983 h 3137901"/>
                <a:gd name="connsiteX12" fmla="*/ 970707 w 3790060"/>
                <a:gd name="connsiteY12" fmla="*/ 2098006 h 3137901"/>
                <a:gd name="connsiteX13" fmla="*/ 972121 w 3790060"/>
                <a:gd name="connsiteY13" fmla="*/ 2402427 h 3137901"/>
                <a:gd name="connsiteX14" fmla="*/ 2527070 w 3790060"/>
                <a:gd name="connsiteY14" fmla="*/ 3096732 h 3137901"/>
                <a:gd name="connsiteX15" fmla="*/ 3034858 w 3790060"/>
                <a:gd name="connsiteY15" fmla="*/ 2908301 h 3137901"/>
                <a:gd name="connsiteX16" fmla="*/ 3043177 w 3790060"/>
                <a:gd name="connsiteY16" fmla="*/ 2903237 h 3137901"/>
                <a:gd name="connsiteX17" fmla="*/ 3120404 w 3790060"/>
                <a:gd name="connsiteY17" fmla="*/ 2871801 h 3137901"/>
                <a:gd name="connsiteX18" fmla="*/ 3754737 w 3790060"/>
                <a:gd name="connsiteY18" fmla="*/ 1361799 h 3137901"/>
                <a:gd name="connsiteX19" fmla="*/ 2904760 w 3790060"/>
                <a:gd name="connsiteY19" fmla="*/ 308112 h 3137901"/>
                <a:gd name="connsiteX20" fmla="*/ 2897473 w 3790060"/>
                <a:gd name="connsiteY20" fmla="*/ 305817 h 3137901"/>
                <a:gd name="connsiteX21" fmla="*/ 2894363 w 3790060"/>
                <a:gd name="connsiteY21" fmla="*/ 303958 h 3137901"/>
                <a:gd name="connsiteX22" fmla="*/ 1543348 w 3790060"/>
                <a:gd name="connsiteY22" fmla="*/ 0 h 3137901"/>
                <a:gd name="connsiteX23" fmla="*/ 799646 w 3790060"/>
                <a:gd name="connsiteY23" fmla="*/ 81554 h 3137901"/>
                <a:gd name="connsiteX0" fmla="*/ 799646 w 3790060"/>
                <a:gd name="connsiteY0" fmla="*/ 81554 h 3137901"/>
                <a:gd name="connsiteX1" fmla="*/ 129068 w 3790060"/>
                <a:gd name="connsiteY1" fmla="*/ 339999 h 3137901"/>
                <a:gd name="connsiteX2" fmla="*/ 0 w 3790060"/>
                <a:gd name="connsiteY2" fmla="*/ 429223 h 3137901"/>
                <a:gd name="connsiteX3" fmla="*/ 10134 w 3790060"/>
                <a:gd name="connsiteY3" fmla="*/ 439433 h 3137901"/>
                <a:gd name="connsiteX4" fmla="*/ 51365 w 3790060"/>
                <a:gd name="connsiteY4" fmla="*/ 404377 h 3137901"/>
                <a:gd name="connsiteX5" fmla="*/ 240460 w 3790060"/>
                <a:gd name="connsiteY5" fmla="*/ 344572 h 3137901"/>
                <a:gd name="connsiteX6" fmla="*/ 726262 w 3790060"/>
                <a:gd name="connsiteY6" fmla="*/ 1105589 h 3137901"/>
                <a:gd name="connsiteX7" fmla="*/ 240460 w 3790060"/>
                <a:gd name="connsiteY7" fmla="*/ 1866605 h 3137901"/>
                <a:gd name="connsiteX8" fmla="*/ 234646 w 3790060"/>
                <a:gd name="connsiteY8" fmla="*/ 1865687 h 3137901"/>
                <a:gd name="connsiteX9" fmla="*/ 426429 w 3790060"/>
                <a:gd name="connsiteY9" fmla="*/ 1960173 h 3137901"/>
                <a:gd name="connsiteX10" fmla="*/ 933598 w 3790060"/>
                <a:gd name="connsiteY10" fmla="*/ 2086917 h 3137901"/>
                <a:gd name="connsiteX11" fmla="*/ 972548 w 3790060"/>
                <a:gd name="connsiteY11" fmla="*/ 2090983 h 3137901"/>
                <a:gd name="connsiteX12" fmla="*/ 970707 w 3790060"/>
                <a:gd name="connsiteY12" fmla="*/ 2098006 h 3137901"/>
                <a:gd name="connsiteX13" fmla="*/ 972121 w 3790060"/>
                <a:gd name="connsiteY13" fmla="*/ 2402427 h 3137901"/>
                <a:gd name="connsiteX14" fmla="*/ 2527070 w 3790060"/>
                <a:gd name="connsiteY14" fmla="*/ 3096732 h 3137901"/>
                <a:gd name="connsiteX15" fmla="*/ 3034858 w 3790060"/>
                <a:gd name="connsiteY15" fmla="*/ 2908301 h 3137901"/>
                <a:gd name="connsiteX16" fmla="*/ 3043177 w 3790060"/>
                <a:gd name="connsiteY16" fmla="*/ 2903237 h 3137901"/>
                <a:gd name="connsiteX17" fmla="*/ 3120404 w 3790060"/>
                <a:gd name="connsiteY17" fmla="*/ 2871801 h 3137901"/>
                <a:gd name="connsiteX18" fmla="*/ 3754737 w 3790060"/>
                <a:gd name="connsiteY18" fmla="*/ 1361799 h 3137901"/>
                <a:gd name="connsiteX19" fmla="*/ 2904760 w 3790060"/>
                <a:gd name="connsiteY19" fmla="*/ 308112 h 3137901"/>
                <a:gd name="connsiteX20" fmla="*/ 2897473 w 3790060"/>
                <a:gd name="connsiteY20" fmla="*/ 305817 h 3137901"/>
                <a:gd name="connsiteX21" fmla="*/ 2894363 w 3790060"/>
                <a:gd name="connsiteY21" fmla="*/ 303958 h 3137901"/>
                <a:gd name="connsiteX22" fmla="*/ 1543348 w 3790060"/>
                <a:gd name="connsiteY22" fmla="*/ 0 h 3137901"/>
                <a:gd name="connsiteX23" fmla="*/ 799646 w 3790060"/>
                <a:gd name="connsiteY23" fmla="*/ 81554 h 3137901"/>
                <a:gd name="connsiteX0" fmla="*/ 1543348 w 3790060"/>
                <a:gd name="connsiteY0" fmla="*/ 0 h 3137901"/>
                <a:gd name="connsiteX1" fmla="*/ 129068 w 3790060"/>
                <a:gd name="connsiteY1" fmla="*/ 339999 h 3137901"/>
                <a:gd name="connsiteX2" fmla="*/ 0 w 3790060"/>
                <a:gd name="connsiteY2" fmla="*/ 429223 h 3137901"/>
                <a:gd name="connsiteX3" fmla="*/ 10134 w 3790060"/>
                <a:gd name="connsiteY3" fmla="*/ 439433 h 3137901"/>
                <a:gd name="connsiteX4" fmla="*/ 51365 w 3790060"/>
                <a:gd name="connsiteY4" fmla="*/ 404377 h 3137901"/>
                <a:gd name="connsiteX5" fmla="*/ 240460 w 3790060"/>
                <a:gd name="connsiteY5" fmla="*/ 344572 h 3137901"/>
                <a:gd name="connsiteX6" fmla="*/ 726262 w 3790060"/>
                <a:gd name="connsiteY6" fmla="*/ 1105589 h 3137901"/>
                <a:gd name="connsiteX7" fmla="*/ 240460 w 3790060"/>
                <a:gd name="connsiteY7" fmla="*/ 1866605 h 3137901"/>
                <a:gd name="connsiteX8" fmla="*/ 234646 w 3790060"/>
                <a:gd name="connsiteY8" fmla="*/ 1865687 h 3137901"/>
                <a:gd name="connsiteX9" fmla="*/ 426429 w 3790060"/>
                <a:gd name="connsiteY9" fmla="*/ 1960173 h 3137901"/>
                <a:gd name="connsiteX10" fmla="*/ 933598 w 3790060"/>
                <a:gd name="connsiteY10" fmla="*/ 2086917 h 3137901"/>
                <a:gd name="connsiteX11" fmla="*/ 972548 w 3790060"/>
                <a:gd name="connsiteY11" fmla="*/ 2090983 h 3137901"/>
                <a:gd name="connsiteX12" fmla="*/ 970707 w 3790060"/>
                <a:gd name="connsiteY12" fmla="*/ 2098006 h 3137901"/>
                <a:gd name="connsiteX13" fmla="*/ 972121 w 3790060"/>
                <a:gd name="connsiteY13" fmla="*/ 2402427 h 3137901"/>
                <a:gd name="connsiteX14" fmla="*/ 2527070 w 3790060"/>
                <a:gd name="connsiteY14" fmla="*/ 3096732 h 3137901"/>
                <a:gd name="connsiteX15" fmla="*/ 3034858 w 3790060"/>
                <a:gd name="connsiteY15" fmla="*/ 2908301 h 3137901"/>
                <a:gd name="connsiteX16" fmla="*/ 3043177 w 3790060"/>
                <a:gd name="connsiteY16" fmla="*/ 2903237 h 3137901"/>
                <a:gd name="connsiteX17" fmla="*/ 3120404 w 3790060"/>
                <a:gd name="connsiteY17" fmla="*/ 2871801 h 3137901"/>
                <a:gd name="connsiteX18" fmla="*/ 3754737 w 3790060"/>
                <a:gd name="connsiteY18" fmla="*/ 1361799 h 3137901"/>
                <a:gd name="connsiteX19" fmla="*/ 2904760 w 3790060"/>
                <a:gd name="connsiteY19" fmla="*/ 308112 h 3137901"/>
                <a:gd name="connsiteX20" fmla="*/ 2897473 w 3790060"/>
                <a:gd name="connsiteY20" fmla="*/ 305817 h 3137901"/>
                <a:gd name="connsiteX21" fmla="*/ 2894363 w 3790060"/>
                <a:gd name="connsiteY21" fmla="*/ 303958 h 3137901"/>
                <a:gd name="connsiteX22" fmla="*/ 1543348 w 3790060"/>
                <a:gd name="connsiteY22" fmla="*/ 0 h 3137901"/>
                <a:gd name="connsiteX0" fmla="*/ 1611128 w 3790060"/>
                <a:gd name="connsiteY0" fmla="*/ 0 h 3093876"/>
                <a:gd name="connsiteX1" fmla="*/ 129068 w 3790060"/>
                <a:gd name="connsiteY1" fmla="*/ 295974 h 3093876"/>
                <a:gd name="connsiteX2" fmla="*/ 0 w 3790060"/>
                <a:gd name="connsiteY2" fmla="*/ 385198 h 3093876"/>
                <a:gd name="connsiteX3" fmla="*/ 10134 w 3790060"/>
                <a:gd name="connsiteY3" fmla="*/ 395408 h 3093876"/>
                <a:gd name="connsiteX4" fmla="*/ 51365 w 3790060"/>
                <a:gd name="connsiteY4" fmla="*/ 360352 h 3093876"/>
                <a:gd name="connsiteX5" fmla="*/ 240460 w 3790060"/>
                <a:gd name="connsiteY5" fmla="*/ 300547 h 3093876"/>
                <a:gd name="connsiteX6" fmla="*/ 726262 w 3790060"/>
                <a:gd name="connsiteY6" fmla="*/ 1061564 h 3093876"/>
                <a:gd name="connsiteX7" fmla="*/ 240460 w 3790060"/>
                <a:gd name="connsiteY7" fmla="*/ 1822580 h 3093876"/>
                <a:gd name="connsiteX8" fmla="*/ 234646 w 3790060"/>
                <a:gd name="connsiteY8" fmla="*/ 1821662 h 3093876"/>
                <a:gd name="connsiteX9" fmla="*/ 426429 w 3790060"/>
                <a:gd name="connsiteY9" fmla="*/ 1916148 h 3093876"/>
                <a:gd name="connsiteX10" fmla="*/ 933598 w 3790060"/>
                <a:gd name="connsiteY10" fmla="*/ 2042892 h 3093876"/>
                <a:gd name="connsiteX11" fmla="*/ 972548 w 3790060"/>
                <a:gd name="connsiteY11" fmla="*/ 2046958 h 3093876"/>
                <a:gd name="connsiteX12" fmla="*/ 970707 w 3790060"/>
                <a:gd name="connsiteY12" fmla="*/ 2053981 h 3093876"/>
                <a:gd name="connsiteX13" fmla="*/ 972121 w 3790060"/>
                <a:gd name="connsiteY13" fmla="*/ 2358402 h 3093876"/>
                <a:gd name="connsiteX14" fmla="*/ 2527070 w 3790060"/>
                <a:gd name="connsiteY14" fmla="*/ 3052707 h 3093876"/>
                <a:gd name="connsiteX15" fmla="*/ 3034858 w 3790060"/>
                <a:gd name="connsiteY15" fmla="*/ 2864276 h 3093876"/>
                <a:gd name="connsiteX16" fmla="*/ 3043177 w 3790060"/>
                <a:gd name="connsiteY16" fmla="*/ 2859212 h 3093876"/>
                <a:gd name="connsiteX17" fmla="*/ 3120404 w 3790060"/>
                <a:gd name="connsiteY17" fmla="*/ 2827776 h 3093876"/>
                <a:gd name="connsiteX18" fmla="*/ 3754737 w 3790060"/>
                <a:gd name="connsiteY18" fmla="*/ 1317774 h 3093876"/>
                <a:gd name="connsiteX19" fmla="*/ 2904760 w 3790060"/>
                <a:gd name="connsiteY19" fmla="*/ 264087 h 3093876"/>
                <a:gd name="connsiteX20" fmla="*/ 2897473 w 3790060"/>
                <a:gd name="connsiteY20" fmla="*/ 261792 h 3093876"/>
                <a:gd name="connsiteX21" fmla="*/ 2894363 w 3790060"/>
                <a:gd name="connsiteY21" fmla="*/ 259933 h 3093876"/>
                <a:gd name="connsiteX22" fmla="*/ 1611128 w 3790060"/>
                <a:gd name="connsiteY22" fmla="*/ 0 h 3093876"/>
                <a:gd name="connsiteX0" fmla="*/ 1611128 w 3790060"/>
                <a:gd name="connsiteY0" fmla="*/ 0 h 3093876"/>
                <a:gd name="connsiteX1" fmla="*/ 129068 w 3790060"/>
                <a:gd name="connsiteY1" fmla="*/ 295974 h 3093876"/>
                <a:gd name="connsiteX2" fmla="*/ 0 w 3790060"/>
                <a:gd name="connsiteY2" fmla="*/ 385198 h 3093876"/>
                <a:gd name="connsiteX3" fmla="*/ 10134 w 3790060"/>
                <a:gd name="connsiteY3" fmla="*/ 395408 h 3093876"/>
                <a:gd name="connsiteX4" fmla="*/ 51365 w 3790060"/>
                <a:gd name="connsiteY4" fmla="*/ 360352 h 3093876"/>
                <a:gd name="connsiteX5" fmla="*/ 240460 w 3790060"/>
                <a:gd name="connsiteY5" fmla="*/ 300547 h 3093876"/>
                <a:gd name="connsiteX6" fmla="*/ 726262 w 3790060"/>
                <a:gd name="connsiteY6" fmla="*/ 1061564 h 3093876"/>
                <a:gd name="connsiteX7" fmla="*/ 240460 w 3790060"/>
                <a:gd name="connsiteY7" fmla="*/ 1822580 h 3093876"/>
                <a:gd name="connsiteX8" fmla="*/ 234646 w 3790060"/>
                <a:gd name="connsiteY8" fmla="*/ 1821662 h 3093876"/>
                <a:gd name="connsiteX9" fmla="*/ 426429 w 3790060"/>
                <a:gd name="connsiteY9" fmla="*/ 1916148 h 3093876"/>
                <a:gd name="connsiteX10" fmla="*/ 933598 w 3790060"/>
                <a:gd name="connsiteY10" fmla="*/ 2042892 h 3093876"/>
                <a:gd name="connsiteX11" fmla="*/ 972548 w 3790060"/>
                <a:gd name="connsiteY11" fmla="*/ 2046958 h 3093876"/>
                <a:gd name="connsiteX12" fmla="*/ 970707 w 3790060"/>
                <a:gd name="connsiteY12" fmla="*/ 2053981 h 3093876"/>
                <a:gd name="connsiteX13" fmla="*/ 972121 w 3790060"/>
                <a:gd name="connsiteY13" fmla="*/ 2358402 h 3093876"/>
                <a:gd name="connsiteX14" fmla="*/ 2527070 w 3790060"/>
                <a:gd name="connsiteY14" fmla="*/ 3052707 h 3093876"/>
                <a:gd name="connsiteX15" fmla="*/ 3034858 w 3790060"/>
                <a:gd name="connsiteY15" fmla="*/ 2864276 h 3093876"/>
                <a:gd name="connsiteX16" fmla="*/ 3043177 w 3790060"/>
                <a:gd name="connsiteY16" fmla="*/ 2859212 h 3093876"/>
                <a:gd name="connsiteX17" fmla="*/ 3120404 w 3790060"/>
                <a:gd name="connsiteY17" fmla="*/ 2827776 h 3093876"/>
                <a:gd name="connsiteX18" fmla="*/ 3754737 w 3790060"/>
                <a:gd name="connsiteY18" fmla="*/ 1317774 h 3093876"/>
                <a:gd name="connsiteX19" fmla="*/ 2904760 w 3790060"/>
                <a:gd name="connsiteY19" fmla="*/ 264087 h 3093876"/>
                <a:gd name="connsiteX20" fmla="*/ 2897473 w 3790060"/>
                <a:gd name="connsiteY20" fmla="*/ 261792 h 3093876"/>
                <a:gd name="connsiteX21" fmla="*/ 2894363 w 3790060"/>
                <a:gd name="connsiteY21" fmla="*/ 259933 h 3093876"/>
                <a:gd name="connsiteX22" fmla="*/ 1611128 w 3790060"/>
                <a:gd name="connsiteY22" fmla="*/ 0 h 309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790060" h="3093876">
                  <a:moveTo>
                    <a:pt x="1611128" y="0"/>
                  </a:moveTo>
                  <a:cubicBezTo>
                    <a:pt x="1053117" y="7172"/>
                    <a:pt x="386293" y="224437"/>
                    <a:pt x="129068" y="295974"/>
                  </a:cubicBezTo>
                  <a:lnTo>
                    <a:pt x="0" y="385198"/>
                  </a:lnTo>
                  <a:lnTo>
                    <a:pt x="10134" y="395408"/>
                  </a:lnTo>
                  <a:lnTo>
                    <a:pt x="51365" y="360352"/>
                  </a:lnTo>
                  <a:cubicBezTo>
                    <a:pt x="109485" y="321843"/>
                    <a:pt x="173385" y="300547"/>
                    <a:pt x="240460" y="300547"/>
                  </a:cubicBezTo>
                  <a:cubicBezTo>
                    <a:pt x="508760" y="300547"/>
                    <a:pt x="726262" y="641266"/>
                    <a:pt x="726262" y="1061564"/>
                  </a:cubicBezTo>
                  <a:cubicBezTo>
                    <a:pt x="726262" y="1481861"/>
                    <a:pt x="508761" y="1822580"/>
                    <a:pt x="240460" y="1822580"/>
                  </a:cubicBezTo>
                  <a:lnTo>
                    <a:pt x="234646" y="1821662"/>
                  </a:lnTo>
                  <a:lnTo>
                    <a:pt x="426429" y="1916148"/>
                  </a:lnTo>
                  <a:cubicBezTo>
                    <a:pt x="630914" y="1982272"/>
                    <a:pt x="786571" y="2022724"/>
                    <a:pt x="933598" y="2042892"/>
                  </a:cubicBezTo>
                  <a:lnTo>
                    <a:pt x="972548" y="2046958"/>
                  </a:lnTo>
                  <a:lnTo>
                    <a:pt x="970707" y="2053981"/>
                  </a:lnTo>
                  <a:cubicBezTo>
                    <a:pt x="950934" y="2154444"/>
                    <a:pt x="950547" y="2256873"/>
                    <a:pt x="972121" y="2358402"/>
                  </a:cubicBezTo>
                  <a:cubicBezTo>
                    <a:pt x="1087186" y="2899892"/>
                    <a:pt x="1783360" y="3210743"/>
                    <a:pt x="2527070" y="3052707"/>
                  </a:cubicBezTo>
                  <a:cubicBezTo>
                    <a:pt x="2712998" y="3013198"/>
                    <a:pt x="2884295" y="2948124"/>
                    <a:pt x="3034858" y="2864276"/>
                  </a:cubicBezTo>
                  <a:lnTo>
                    <a:pt x="3043177" y="2859212"/>
                  </a:lnTo>
                  <a:lnTo>
                    <a:pt x="3120404" y="2827776"/>
                  </a:lnTo>
                  <a:cubicBezTo>
                    <a:pt x="3615373" y="2591704"/>
                    <a:pt x="3892657" y="1966816"/>
                    <a:pt x="3754737" y="1317774"/>
                  </a:cubicBezTo>
                  <a:cubicBezTo>
                    <a:pt x="3646372" y="807812"/>
                    <a:pt x="3309895" y="415703"/>
                    <a:pt x="2904760" y="264087"/>
                  </a:cubicBezTo>
                  <a:lnTo>
                    <a:pt x="2897473" y="261792"/>
                  </a:lnTo>
                  <a:lnTo>
                    <a:pt x="2894363" y="259933"/>
                  </a:lnTo>
                  <a:cubicBezTo>
                    <a:pt x="2548608" y="72132"/>
                    <a:pt x="2138732" y="0"/>
                    <a:pt x="1611128" y="0"/>
                  </a:cubicBezTo>
                  <a:close/>
                </a:path>
              </a:pathLst>
            </a:custGeom>
            <a:solidFill>
              <a:srgbClr val="FFD4DE"/>
            </a:solidFill>
            <a:ln w="50800">
              <a:solidFill>
                <a:srgbClr val="DB7C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5" name="椭圆 254">
              <a:extLst>
                <a:ext uri="{FF2B5EF4-FFF2-40B4-BE49-F238E27FC236}">
                  <a16:creationId xmlns:a16="http://schemas.microsoft.com/office/drawing/2014/main" xmlns="" id="{A8EFF3AB-9AA7-4BBA-A8F9-67BDBEF49340}"/>
                </a:ext>
              </a:extLst>
            </p:cNvPr>
            <p:cNvSpPr/>
            <p:nvPr/>
          </p:nvSpPr>
          <p:spPr>
            <a:xfrm rot="20880197" flipH="1">
              <a:off x="10153981" y="740767"/>
              <a:ext cx="971602" cy="1545087"/>
            </a:xfrm>
            <a:prstGeom prst="ellipse">
              <a:avLst/>
            </a:prstGeom>
            <a:solidFill>
              <a:srgbClr val="FFD4DE"/>
            </a:solidFill>
            <a:ln w="50800">
              <a:solidFill>
                <a:srgbClr val="DB7C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xmlns="" id="{DEC88958-EAEB-444D-969C-1D25CAC99603}"/>
                </a:ext>
              </a:extLst>
            </p:cNvPr>
            <p:cNvSpPr/>
            <p:nvPr/>
          </p:nvSpPr>
          <p:spPr>
            <a:xfrm>
              <a:off x="7860562" y="6441224"/>
              <a:ext cx="604908" cy="1523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xmlns="" id="{D9CA8F3A-DF06-4BD2-8909-0DA269A95513}"/>
                </a:ext>
              </a:extLst>
            </p:cNvPr>
            <p:cNvSpPr/>
            <p:nvPr/>
          </p:nvSpPr>
          <p:spPr>
            <a:xfrm>
              <a:off x="9251852" y="6441224"/>
              <a:ext cx="604908" cy="15238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101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任意多边形: 形状 257">
              <a:extLst>
                <a:ext uri="{FF2B5EF4-FFF2-40B4-BE49-F238E27FC236}">
                  <a16:creationId xmlns:a16="http://schemas.microsoft.com/office/drawing/2014/main" xmlns="" id="{C358C91F-0E2D-4566-8AFF-C4AF313A5A31}"/>
                </a:ext>
              </a:extLst>
            </p:cNvPr>
            <p:cNvSpPr/>
            <p:nvPr/>
          </p:nvSpPr>
          <p:spPr>
            <a:xfrm>
              <a:off x="6672011" y="4900682"/>
              <a:ext cx="472440" cy="359167"/>
            </a:xfrm>
            <a:custGeom>
              <a:avLst/>
              <a:gdLst>
                <a:gd name="connsiteX0" fmla="*/ 472440 w 472440"/>
                <a:gd name="connsiteY0" fmla="*/ 343938 h 360764"/>
                <a:gd name="connsiteX1" fmla="*/ 228600 w 472440"/>
                <a:gd name="connsiteY1" fmla="*/ 267738 h 360764"/>
                <a:gd name="connsiteX2" fmla="*/ 259080 w 472440"/>
                <a:gd name="connsiteY2" fmla="*/ 8658 h 360764"/>
                <a:gd name="connsiteX3" fmla="*/ 381000 w 472440"/>
                <a:gd name="connsiteY3" fmla="*/ 84858 h 360764"/>
                <a:gd name="connsiteX4" fmla="*/ 320040 w 472440"/>
                <a:gd name="connsiteY4" fmla="*/ 313458 h 360764"/>
                <a:gd name="connsiteX5" fmla="*/ 152400 w 472440"/>
                <a:gd name="connsiteY5" fmla="*/ 359178 h 360764"/>
                <a:gd name="connsiteX6" fmla="*/ 0 w 472440"/>
                <a:gd name="connsiteY6" fmla="*/ 282978 h 360764"/>
                <a:gd name="connsiteX0" fmla="*/ 472440 w 472440"/>
                <a:gd name="connsiteY0" fmla="*/ 339354 h 356180"/>
                <a:gd name="connsiteX1" fmla="*/ 198120 w 472440"/>
                <a:gd name="connsiteY1" fmla="*/ 186954 h 356180"/>
                <a:gd name="connsiteX2" fmla="*/ 259080 w 472440"/>
                <a:gd name="connsiteY2" fmla="*/ 4074 h 356180"/>
                <a:gd name="connsiteX3" fmla="*/ 381000 w 472440"/>
                <a:gd name="connsiteY3" fmla="*/ 80274 h 356180"/>
                <a:gd name="connsiteX4" fmla="*/ 320040 w 472440"/>
                <a:gd name="connsiteY4" fmla="*/ 308874 h 356180"/>
                <a:gd name="connsiteX5" fmla="*/ 152400 w 472440"/>
                <a:gd name="connsiteY5" fmla="*/ 354594 h 356180"/>
                <a:gd name="connsiteX6" fmla="*/ 0 w 472440"/>
                <a:gd name="connsiteY6" fmla="*/ 278394 h 356180"/>
                <a:gd name="connsiteX0" fmla="*/ 472440 w 472440"/>
                <a:gd name="connsiteY0" fmla="*/ 336820 h 353267"/>
                <a:gd name="connsiteX1" fmla="*/ 198120 w 472440"/>
                <a:gd name="connsiteY1" fmla="*/ 184420 h 353267"/>
                <a:gd name="connsiteX2" fmla="*/ 259080 w 472440"/>
                <a:gd name="connsiteY2" fmla="*/ 1540 h 353267"/>
                <a:gd name="connsiteX3" fmla="*/ 419100 w 472440"/>
                <a:gd name="connsiteY3" fmla="*/ 108220 h 353267"/>
                <a:gd name="connsiteX4" fmla="*/ 320040 w 472440"/>
                <a:gd name="connsiteY4" fmla="*/ 306340 h 353267"/>
                <a:gd name="connsiteX5" fmla="*/ 152400 w 472440"/>
                <a:gd name="connsiteY5" fmla="*/ 352060 h 353267"/>
                <a:gd name="connsiteX6" fmla="*/ 0 w 472440"/>
                <a:gd name="connsiteY6" fmla="*/ 275860 h 353267"/>
                <a:gd name="connsiteX0" fmla="*/ 472440 w 472440"/>
                <a:gd name="connsiteY0" fmla="*/ 337003 h 379082"/>
                <a:gd name="connsiteX1" fmla="*/ 198120 w 472440"/>
                <a:gd name="connsiteY1" fmla="*/ 184603 h 379082"/>
                <a:gd name="connsiteX2" fmla="*/ 259080 w 472440"/>
                <a:gd name="connsiteY2" fmla="*/ 1723 h 379082"/>
                <a:gd name="connsiteX3" fmla="*/ 419100 w 472440"/>
                <a:gd name="connsiteY3" fmla="*/ 108403 h 379082"/>
                <a:gd name="connsiteX4" fmla="*/ 289560 w 472440"/>
                <a:gd name="connsiteY4" fmla="*/ 359863 h 379082"/>
                <a:gd name="connsiteX5" fmla="*/ 152400 w 472440"/>
                <a:gd name="connsiteY5" fmla="*/ 352243 h 379082"/>
                <a:gd name="connsiteX6" fmla="*/ 0 w 472440"/>
                <a:gd name="connsiteY6" fmla="*/ 276043 h 379082"/>
                <a:gd name="connsiteX0" fmla="*/ 472440 w 472440"/>
                <a:gd name="connsiteY0" fmla="*/ 337003 h 379082"/>
                <a:gd name="connsiteX1" fmla="*/ 198120 w 472440"/>
                <a:gd name="connsiteY1" fmla="*/ 184603 h 379082"/>
                <a:gd name="connsiteX2" fmla="*/ 259080 w 472440"/>
                <a:gd name="connsiteY2" fmla="*/ 1723 h 379082"/>
                <a:gd name="connsiteX3" fmla="*/ 419100 w 472440"/>
                <a:gd name="connsiteY3" fmla="*/ 108403 h 379082"/>
                <a:gd name="connsiteX4" fmla="*/ 289560 w 472440"/>
                <a:gd name="connsiteY4" fmla="*/ 359863 h 379082"/>
                <a:gd name="connsiteX5" fmla="*/ 76200 w 472440"/>
                <a:gd name="connsiteY5" fmla="*/ 352243 h 379082"/>
                <a:gd name="connsiteX6" fmla="*/ 0 w 472440"/>
                <a:gd name="connsiteY6" fmla="*/ 276043 h 379082"/>
                <a:gd name="connsiteX0" fmla="*/ 472440 w 472440"/>
                <a:gd name="connsiteY0" fmla="*/ 340501 h 382580"/>
                <a:gd name="connsiteX1" fmla="*/ 205740 w 472440"/>
                <a:gd name="connsiteY1" fmla="*/ 264301 h 382580"/>
                <a:gd name="connsiteX2" fmla="*/ 259080 w 472440"/>
                <a:gd name="connsiteY2" fmla="*/ 5221 h 382580"/>
                <a:gd name="connsiteX3" fmla="*/ 419100 w 472440"/>
                <a:gd name="connsiteY3" fmla="*/ 111901 h 382580"/>
                <a:gd name="connsiteX4" fmla="*/ 289560 w 472440"/>
                <a:gd name="connsiteY4" fmla="*/ 363361 h 382580"/>
                <a:gd name="connsiteX5" fmla="*/ 76200 w 472440"/>
                <a:gd name="connsiteY5" fmla="*/ 355741 h 382580"/>
                <a:gd name="connsiteX6" fmla="*/ 0 w 472440"/>
                <a:gd name="connsiteY6" fmla="*/ 279541 h 382580"/>
                <a:gd name="connsiteX0" fmla="*/ 472440 w 472440"/>
                <a:gd name="connsiteY0" fmla="*/ 318930 h 361009"/>
                <a:gd name="connsiteX1" fmla="*/ 205740 w 472440"/>
                <a:gd name="connsiteY1" fmla="*/ 242730 h 361009"/>
                <a:gd name="connsiteX2" fmla="*/ 228600 w 472440"/>
                <a:gd name="connsiteY2" fmla="*/ 6510 h 361009"/>
                <a:gd name="connsiteX3" fmla="*/ 419100 w 472440"/>
                <a:gd name="connsiteY3" fmla="*/ 90330 h 361009"/>
                <a:gd name="connsiteX4" fmla="*/ 289560 w 472440"/>
                <a:gd name="connsiteY4" fmla="*/ 341790 h 361009"/>
                <a:gd name="connsiteX5" fmla="*/ 76200 w 472440"/>
                <a:gd name="connsiteY5" fmla="*/ 334170 h 361009"/>
                <a:gd name="connsiteX6" fmla="*/ 0 w 472440"/>
                <a:gd name="connsiteY6" fmla="*/ 257970 h 361009"/>
                <a:gd name="connsiteX0" fmla="*/ 472440 w 472440"/>
                <a:gd name="connsiteY0" fmla="*/ 333999 h 376078"/>
                <a:gd name="connsiteX1" fmla="*/ 205740 w 472440"/>
                <a:gd name="connsiteY1" fmla="*/ 257799 h 376078"/>
                <a:gd name="connsiteX2" fmla="*/ 228600 w 472440"/>
                <a:gd name="connsiteY2" fmla="*/ 21579 h 376078"/>
                <a:gd name="connsiteX3" fmla="*/ 419100 w 472440"/>
                <a:gd name="connsiteY3" fmla="*/ 105399 h 376078"/>
                <a:gd name="connsiteX4" fmla="*/ 289560 w 472440"/>
                <a:gd name="connsiteY4" fmla="*/ 356859 h 376078"/>
                <a:gd name="connsiteX5" fmla="*/ 76200 w 472440"/>
                <a:gd name="connsiteY5" fmla="*/ 349239 h 376078"/>
                <a:gd name="connsiteX6" fmla="*/ 0 w 472440"/>
                <a:gd name="connsiteY6" fmla="*/ 273039 h 376078"/>
                <a:gd name="connsiteX0" fmla="*/ 472440 w 472440"/>
                <a:gd name="connsiteY0" fmla="*/ 333999 h 361997"/>
                <a:gd name="connsiteX1" fmla="*/ 205740 w 472440"/>
                <a:gd name="connsiteY1" fmla="*/ 257799 h 361997"/>
                <a:gd name="connsiteX2" fmla="*/ 228600 w 472440"/>
                <a:gd name="connsiteY2" fmla="*/ 21579 h 361997"/>
                <a:gd name="connsiteX3" fmla="*/ 419100 w 472440"/>
                <a:gd name="connsiteY3" fmla="*/ 105399 h 361997"/>
                <a:gd name="connsiteX4" fmla="*/ 289560 w 472440"/>
                <a:gd name="connsiteY4" fmla="*/ 356859 h 361997"/>
                <a:gd name="connsiteX5" fmla="*/ 0 w 472440"/>
                <a:gd name="connsiteY5" fmla="*/ 273039 h 361997"/>
                <a:gd name="connsiteX0" fmla="*/ 472440 w 472440"/>
                <a:gd name="connsiteY0" fmla="*/ 333999 h 371758"/>
                <a:gd name="connsiteX1" fmla="*/ 205740 w 472440"/>
                <a:gd name="connsiteY1" fmla="*/ 257799 h 371758"/>
                <a:gd name="connsiteX2" fmla="*/ 228600 w 472440"/>
                <a:gd name="connsiteY2" fmla="*/ 21579 h 371758"/>
                <a:gd name="connsiteX3" fmla="*/ 419100 w 472440"/>
                <a:gd name="connsiteY3" fmla="*/ 105399 h 371758"/>
                <a:gd name="connsiteX4" fmla="*/ 289560 w 472440"/>
                <a:gd name="connsiteY4" fmla="*/ 356859 h 371758"/>
                <a:gd name="connsiteX5" fmla="*/ 0 w 472440"/>
                <a:gd name="connsiteY5" fmla="*/ 273039 h 371758"/>
                <a:gd name="connsiteX0" fmla="*/ 472440 w 472440"/>
                <a:gd name="connsiteY0" fmla="*/ 332802 h 370561"/>
                <a:gd name="connsiteX1" fmla="*/ 205740 w 472440"/>
                <a:gd name="connsiteY1" fmla="*/ 256602 h 370561"/>
                <a:gd name="connsiteX2" fmla="*/ 228600 w 472440"/>
                <a:gd name="connsiteY2" fmla="*/ 20382 h 370561"/>
                <a:gd name="connsiteX3" fmla="*/ 419100 w 472440"/>
                <a:gd name="connsiteY3" fmla="*/ 104202 h 370561"/>
                <a:gd name="connsiteX4" fmla="*/ 289560 w 472440"/>
                <a:gd name="connsiteY4" fmla="*/ 355662 h 370561"/>
                <a:gd name="connsiteX5" fmla="*/ 0 w 472440"/>
                <a:gd name="connsiteY5" fmla="*/ 271842 h 370561"/>
                <a:gd name="connsiteX0" fmla="*/ 472440 w 472440"/>
                <a:gd name="connsiteY0" fmla="*/ 315218 h 350509"/>
                <a:gd name="connsiteX1" fmla="*/ 205740 w 472440"/>
                <a:gd name="connsiteY1" fmla="*/ 239018 h 350509"/>
                <a:gd name="connsiteX2" fmla="*/ 228600 w 472440"/>
                <a:gd name="connsiteY2" fmla="*/ 2798 h 350509"/>
                <a:gd name="connsiteX3" fmla="*/ 395288 w 472440"/>
                <a:gd name="connsiteY3" fmla="*/ 119956 h 350509"/>
                <a:gd name="connsiteX4" fmla="*/ 289560 w 472440"/>
                <a:gd name="connsiteY4" fmla="*/ 338078 h 350509"/>
                <a:gd name="connsiteX5" fmla="*/ 0 w 472440"/>
                <a:gd name="connsiteY5" fmla="*/ 254258 h 350509"/>
                <a:gd name="connsiteX0" fmla="*/ 472440 w 472440"/>
                <a:gd name="connsiteY0" fmla="*/ 318258 h 353549"/>
                <a:gd name="connsiteX1" fmla="*/ 205740 w 472440"/>
                <a:gd name="connsiteY1" fmla="*/ 242058 h 353549"/>
                <a:gd name="connsiteX2" fmla="*/ 228600 w 472440"/>
                <a:gd name="connsiteY2" fmla="*/ 5838 h 353549"/>
                <a:gd name="connsiteX3" fmla="*/ 395288 w 472440"/>
                <a:gd name="connsiteY3" fmla="*/ 122996 h 353549"/>
                <a:gd name="connsiteX4" fmla="*/ 289560 w 472440"/>
                <a:gd name="connsiteY4" fmla="*/ 341118 h 353549"/>
                <a:gd name="connsiteX5" fmla="*/ 0 w 472440"/>
                <a:gd name="connsiteY5" fmla="*/ 257298 h 353549"/>
                <a:gd name="connsiteX0" fmla="*/ 472440 w 472440"/>
                <a:gd name="connsiteY0" fmla="*/ 325821 h 361112"/>
                <a:gd name="connsiteX1" fmla="*/ 205740 w 472440"/>
                <a:gd name="connsiteY1" fmla="*/ 249621 h 361112"/>
                <a:gd name="connsiteX2" fmla="*/ 228600 w 472440"/>
                <a:gd name="connsiteY2" fmla="*/ 13401 h 361112"/>
                <a:gd name="connsiteX3" fmla="*/ 395288 w 472440"/>
                <a:gd name="connsiteY3" fmla="*/ 130559 h 361112"/>
                <a:gd name="connsiteX4" fmla="*/ 289560 w 472440"/>
                <a:gd name="connsiteY4" fmla="*/ 348681 h 361112"/>
                <a:gd name="connsiteX5" fmla="*/ 0 w 472440"/>
                <a:gd name="connsiteY5" fmla="*/ 264861 h 361112"/>
                <a:gd name="connsiteX0" fmla="*/ 472440 w 472440"/>
                <a:gd name="connsiteY0" fmla="*/ 316508 h 351799"/>
                <a:gd name="connsiteX1" fmla="*/ 205740 w 472440"/>
                <a:gd name="connsiteY1" fmla="*/ 211733 h 351799"/>
                <a:gd name="connsiteX2" fmla="*/ 228600 w 472440"/>
                <a:gd name="connsiteY2" fmla="*/ 4088 h 351799"/>
                <a:gd name="connsiteX3" fmla="*/ 395288 w 472440"/>
                <a:gd name="connsiteY3" fmla="*/ 121246 h 351799"/>
                <a:gd name="connsiteX4" fmla="*/ 289560 w 472440"/>
                <a:gd name="connsiteY4" fmla="*/ 339368 h 351799"/>
                <a:gd name="connsiteX5" fmla="*/ 0 w 472440"/>
                <a:gd name="connsiteY5" fmla="*/ 255548 h 351799"/>
                <a:gd name="connsiteX0" fmla="*/ 472440 w 472440"/>
                <a:gd name="connsiteY0" fmla="*/ 323876 h 359167"/>
                <a:gd name="connsiteX1" fmla="*/ 205740 w 472440"/>
                <a:gd name="connsiteY1" fmla="*/ 219101 h 359167"/>
                <a:gd name="connsiteX2" fmla="*/ 228600 w 472440"/>
                <a:gd name="connsiteY2" fmla="*/ 11456 h 359167"/>
                <a:gd name="connsiteX3" fmla="*/ 395288 w 472440"/>
                <a:gd name="connsiteY3" fmla="*/ 128614 h 359167"/>
                <a:gd name="connsiteX4" fmla="*/ 289560 w 472440"/>
                <a:gd name="connsiteY4" fmla="*/ 346736 h 359167"/>
                <a:gd name="connsiteX5" fmla="*/ 0 w 472440"/>
                <a:gd name="connsiteY5" fmla="*/ 262916 h 359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440" h="359167">
                  <a:moveTo>
                    <a:pt x="472440" y="323876"/>
                  </a:moveTo>
                  <a:cubicBezTo>
                    <a:pt x="368300" y="313716"/>
                    <a:pt x="246380" y="271171"/>
                    <a:pt x="205740" y="219101"/>
                  </a:cubicBezTo>
                  <a:cubicBezTo>
                    <a:pt x="165100" y="167031"/>
                    <a:pt x="154146" y="45587"/>
                    <a:pt x="228600" y="11456"/>
                  </a:cubicBezTo>
                  <a:cubicBezTo>
                    <a:pt x="303054" y="-22675"/>
                    <a:pt x="370840" y="20347"/>
                    <a:pt x="395288" y="128614"/>
                  </a:cubicBezTo>
                  <a:cubicBezTo>
                    <a:pt x="419736" y="236881"/>
                    <a:pt x="355441" y="324352"/>
                    <a:pt x="289560" y="346736"/>
                  </a:cubicBezTo>
                  <a:cubicBezTo>
                    <a:pt x="223679" y="369120"/>
                    <a:pt x="52705" y="371818"/>
                    <a:pt x="0" y="262916"/>
                  </a:cubicBezTo>
                </a:path>
              </a:pathLst>
            </a:custGeom>
            <a:noFill/>
            <a:ln w="38100">
              <a:solidFill>
                <a:srgbClr val="F780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xmlns="" id="{73486B3D-58F0-4D79-91C0-94A7F68A69FC}"/>
                </a:ext>
              </a:extLst>
            </p:cNvPr>
            <p:cNvSpPr/>
            <p:nvPr/>
          </p:nvSpPr>
          <p:spPr>
            <a:xfrm>
              <a:off x="8377891" y="1278005"/>
              <a:ext cx="552942" cy="55294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B7C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xmlns="" id="{AE830E13-CD6C-47DA-8878-2E85D5637FB3}"/>
                </a:ext>
              </a:extLst>
            </p:cNvPr>
            <p:cNvSpPr/>
            <p:nvPr/>
          </p:nvSpPr>
          <p:spPr>
            <a:xfrm>
              <a:off x="9136666" y="996978"/>
              <a:ext cx="552942" cy="55294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DB7C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xmlns="" id="{90E8B353-E511-4D67-A2DA-D34E5C3DD445}"/>
                </a:ext>
              </a:extLst>
            </p:cNvPr>
            <p:cNvSpPr/>
            <p:nvPr/>
          </p:nvSpPr>
          <p:spPr>
            <a:xfrm>
              <a:off x="8458074" y="1385595"/>
              <a:ext cx="290324" cy="2903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xmlns="" id="{FCE7AFFB-CC92-4442-9E2B-60F5B58FE15C}"/>
                </a:ext>
              </a:extLst>
            </p:cNvPr>
            <p:cNvSpPr/>
            <p:nvPr/>
          </p:nvSpPr>
          <p:spPr>
            <a:xfrm>
              <a:off x="9201944" y="1143708"/>
              <a:ext cx="290324" cy="2903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弧形 262">
              <a:extLst>
                <a:ext uri="{FF2B5EF4-FFF2-40B4-BE49-F238E27FC236}">
                  <a16:creationId xmlns:a16="http://schemas.microsoft.com/office/drawing/2014/main" xmlns="" id="{14DE8925-AFDD-48B3-9748-57D106071A86}"/>
                </a:ext>
              </a:extLst>
            </p:cNvPr>
            <p:cNvSpPr/>
            <p:nvPr/>
          </p:nvSpPr>
          <p:spPr>
            <a:xfrm>
              <a:off x="8417503" y="2122490"/>
              <a:ext cx="1262743" cy="1184819"/>
            </a:xfrm>
            <a:prstGeom prst="arc">
              <a:avLst>
                <a:gd name="adj1" fmla="val 200731"/>
                <a:gd name="adj2" fmla="val 9928244"/>
              </a:avLst>
            </a:prstGeom>
            <a:ln w="38100">
              <a:solidFill>
                <a:srgbClr val="C1436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xmlns="" id="{171FA07B-9DBA-442B-8349-8DCE20932937}"/>
                </a:ext>
              </a:extLst>
            </p:cNvPr>
            <p:cNvSpPr/>
            <p:nvPr/>
          </p:nvSpPr>
          <p:spPr>
            <a:xfrm>
              <a:off x="7587671" y="2041108"/>
              <a:ext cx="783600" cy="783600"/>
            </a:xfrm>
            <a:prstGeom prst="ellipse">
              <a:avLst/>
            </a:prstGeom>
            <a:solidFill>
              <a:srgbClr val="F9A4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5" name="椭圆 264">
              <a:extLst>
                <a:ext uri="{FF2B5EF4-FFF2-40B4-BE49-F238E27FC236}">
                  <a16:creationId xmlns:a16="http://schemas.microsoft.com/office/drawing/2014/main" xmlns="" id="{FC1FCCCD-9E16-4E09-9A04-95A632830246}"/>
                </a:ext>
              </a:extLst>
            </p:cNvPr>
            <p:cNvSpPr/>
            <p:nvPr/>
          </p:nvSpPr>
          <p:spPr>
            <a:xfrm>
              <a:off x="10405842" y="1338783"/>
              <a:ext cx="222095" cy="222095"/>
            </a:xfrm>
            <a:prstGeom prst="ellipse">
              <a:avLst/>
            </a:prstGeom>
            <a:solidFill>
              <a:srgbClr val="F780A4"/>
            </a:solidFill>
            <a:ln w="38100">
              <a:solidFill>
                <a:srgbClr val="C143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>
              <a:extLst>
                <a:ext uri="{FF2B5EF4-FFF2-40B4-BE49-F238E27FC236}">
                  <a16:creationId xmlns:a16="http://schemas.microsoft.com/office/drawing/2014/main" xmlns="" id="{0625E97A-0E57-405E-A8D6-F1EC888C53A9}"/>
                </a:ext>
              </a:extLst>
            </p:cNvPr>
            <p:cNvSpPr/>
            <p:nvPr/>
          </p:nvSpPr>
          <p:spPr>
            <a:xfrm>
              <a:off x="10722671" y="1290346"/>
              <a:ext cx="222095" cy="222095"/>
            </a:xfrm>
            <a:prstGeom prst="ellipse">
              <a:avLst/>
            </a:prstGeom>
            <a:solidFill>
              <a:srgbClr val="F780A4"/>
            </a:solidFill>
            <a:ln w="38100">
              <a:solidFill>
                <a:srgbClr val="C143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文本框 112">
            <a:extLst>
              <a:ext uri="{FF2B5EF4-FFF2-40B4-BE49-F238E27FC236}">
                <a16:creationId xmlns:a16="http://schemas.microsoft.com/office/drawing/2014/main" xmlns="" id="{437005D4-B072-4ED4-A3B0-34C03D78D249}"/>
              </a:ext>
            </a:extLst>
          </p:cNvPr>
          <p:cNvSpPr txBox="1"/>
          <p:nvPr/>
        </p:nvSpPr>
        <p:spPr>
          <a:xfrm rot="821740">
            <a:off x="3231006" y="1545990"/>
            <a:ext cx="16494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ln w="38100">
                  <a:solidFill>
                    <a:schemeClr val="tx1"/>
                  </a:solidFill>
                </a:ln>
                <a:pattFill prst="wdUpDiag">
                  <a:fgClr>
                    <a:schemeClr val="tx1"/>
                  </a:fgClr>
                  <a:bgClr>
                    <a:schemeClr val="bg1"/>
                  </a:bgClr>
                </a:pattFill>
                <a:latin typeface="华康方圆体W7" panose="040B0709000000000000" pitchFamily="81" charset="-122"/>
                <a:ea typeface="华康方圆体W7" panose="040B0709000000000000" pitchFamily="81" charset="-122"/>
              </a:rPr>
              <a:t>配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8ADB0CB2-8E0A-4EB5-80F9-A3F2BD47C8BA}"/>
              </a:ext>
            </a:extLst>
          </p:cNvPr>
          <p:cNvSpPr txBox="1"/>
          <p:nvPr/>
        </p:nvSpPr>
        <p:spPr>
          <a:xfrm rot="20972946">
            <a:off x="3086180" y="3439797"/>
            <a:ext cx="160911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ln w="38100">
                  <a:solidFill>
                    <a:schemeClr val="tx1"/>
                  </a:solidFill>
                </a:ln>
                <a:pattFill prst="wdUpDiag">
                  <a:fgClr>
                    <a:schemeClr val="tx1"/>
                  </a:fgClr>
                  <a:bgClr>
                    <a:schemeClr val="bg1"/>
                  </a:bgClr>
                </a:pattFill>
                <a:latin typeface="华康方圆体W7" panose="040B0709000000000000" pitchFamily="81" charset="-122"/>
                <a:ea typeface="华康方圆体W7" panose="040B0709000000000000" pitchFamily="81" charset="-122"/>
              </a:rPr>
              <a:t>齐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8C517A51-60F0-4894-BE4D-A24C50E6094D}"/>
              </a:ext>
            </a:extLst>
          </p:cNvPr>
          <p:cNvSpPr txBox="1"/>
          <p:nvPr/>
        </p:nvSpPr>
        <p:spPr>
          <a:xfrm rot="20661369">
            <a:off x="7807044" y="1533980"/>
            <a:ext cx="16494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ln w="38100">
                  <a:solidFill>
                    <a:schemeClr val="tx1"/>
                  </a:solidFill>
                </a:ln>
                <a:pattFill prst="wdUpDiag">
                  <a:fgClr>
                    <a:schemeClr val="tx1"/>
                  </a:fgClr>
                  <a:bgClr>
                    <a:schemeClr val="bg1"/>
                  </a:bgClr>
                </a:pattFill>
                <a:latin typeface="华康方圆体W7" panose="040B0709000000000000" pitchFamily="81" charset="-122"/>
                <a:ea typeface="华康方圆体W7" panose="040B0709000000000000" pitchFamily="81" charset="-122"/>
              </a:rPr>
              <a:t>春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1E98A01A-1707-4FFC-9C05-42B64819FBF8}"/>
              </a:ext>
            </a:extLst>
          </p:cNvPr>
          <p:cNvSpPr txBox="1"/>
          <p:nvPr/>
        </p:nvSpPr>
        <p:spPr>
          <a:xfrm rot="825748">
            <a:off x="7773177" y="3379478"/>
            <a:ext cx="16494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ln w="38100">
                  <a:solidFill>
                    <a:schemeClr val="tx1"/>
                  </a:solidFill>
                </a:ln>
                <a:pattFill prst="wdUpDiag">
                  <a:fgClr>
                    <a:schemeClr val="tx1"/>
                  </a:fgClr>
                  <a:bgClr>
                    <a:schemeClr val="bg1"/>
                  </a:bgClr>
                </a:pattFill>
                <a:latin typeface="华康方圆体W7" panose="040B0709000000000000" pitchFamily="81" charset="-122"/>
                <a:ea typeface="华康方圆体W7" panose="040B0709000000000000" pitchFamily="81" charset="-122"/>
              </a:rPr>
              <a:t>晚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B872F14D-7AC3-4462-BA00-75DF5A8F6701}"/>
              </a:ext>
            </a:extLst>
          </p:cNvPr>
          <p:cNvSpPr txBox="1"/>
          <p:nvPr/>
        </p:nvSpPr>
        <p:spPr>
          <a:xfrm rot="821740">
            <a:off x="3127630" y="1584455"/>
            <a:ext cx="16494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ln w="38100">
                  <a:solidFill>
                    <a:schemeClr val="tx1"/>
                  </a:solidFill>
                </a:ln>
                <a:solidFill>
                  <a:srgbClr val="FF2FA7"/>
                </a:solidFill>
                <a:latin typeface="华康方圆体W7" panose="040B0709000000000000" pitchFamily="81" charset="-122"/>
                <a:ea typeface="华康方圆体W7" panose="040B0709000000000000" pitchFamily="81" charset="-122"/>
              </a:rPr>
              <a:t>配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879E2771-FC9D-4407-BE99-F0500339F7A4}"/>
              </a:ext>
            </a:extLst>
          </p:cNvPr>
          <p:cNvSpPr txBox="1"/>
          <p:nvPr/>
        </p:nvSpPr>
        <p:spPr>
          <a:xfrm rot="20972946">
            <a:off x="2982804" y="3478262"/>
            <a:ext cx="160911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ln w="38100">
                  <a:solidFill>
                    <a:schemeClr val="tx1"/>
                  </a:solidFill>
                </a:ln>
                <a:solidFill>
                  <a:srgbClr val="FF2FA7"/>
                </a:solidFill>
                <a:latin typeface="华康方圆体W7" panose="040B0709000000000000" pitchFamily="81" charset="-122"/>
                <a:ea typeface="华康方圆体W7" panose="040B0709000000000000" pitchFamily="81" charset="-122"/>
              </a:rPr>
              <a:t>齐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85C206F4-DF1A-4265-AA41-C2C72ACB8817}"/>
              </a:ext>
            </a:extLst>
          </p:cNvPr>
          <p:cNvSpPr txBox="1"/>
          <p:nvPr/>
        </p:nvSpPr>
        <p:spPr>
          <a:xfrm rot="20661369">
            <a:off x="7703668" y="1572445"/>
            <a:ext cx="16494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ln w="38100">
                  <a:solidFill>
                    <a:schemeClr val="tx1"/>
                  </a:solidFill>
                </a:ln>
                <a:solidFill>
                  <a:srgbClr val="FF2FA7"/>
                </a:solidFill>
                <a:latin typeface="华康方圆体W7" panose="040B0709000000000000" pitchFamily="81" charset="-122"/>
                <a:ea typeface="华康方圆体W7" panose="040B0709000000000000" pitchFamily="81" charset="-122"/>
              </a:rPr>
              <a:t>春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BA6624EC-95BA-4BDB-9726-781A4EF2ABA1}"/>
              </a:ext>
            </a:extLst>
          </p:cNvPr>
          <p:cNvSpPr txBox="1"/>
          <p:nvPr/>
        </p:nvSpPr>
        <p:spPr>
          <a:xfrm rot="825748">
            <a:off x="7669801" y="3417943"/>
            <a:ext cx="16494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ln w="38100">
                  <a:solidFill>
                    <a:schemeClr val="tx1"/>
                  </a:solidFill>
                </a:ln>
                <a:solidFill>
                  <a:srgbClr val="FF2FA7"/>
                </a:solidFill>
                <a:latin typeface="华康方圆体W7" panose="040B0709000000000000" pitchFamily="81" charset="-122"/>
                <a:ea typeface="华康方圆体W7" panose="040B0709000000000000" pitchFamily="81" charset="-122"/>
              </a:rPr>
              <a:t>晚</a:t>
            </a:r>
          </a:p>
        </p:txBody>
      </p:sp>
    </p:spTree>
    <p:extLst>
      <p:ext uri="{BB962C8B-B14F-4D97-AF65-F5344CB8AC3E}">
        <p14:creationId xmlns:p14="http://schemas.microsoft.com/office/powerpoint/2010/main" val="346172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002060"/>
          </a:fgClr>
          <a:bgClr>
            <a:srgbClr val="03DCE3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BF1EC1C7-484B-47AC-8ADB-5532C518B8D6}"/>
              </a:ext>
            </a:extLst>
          </p:cNvPr>
          <p:cNvGrpSpPr/>
          <p:nvPr/>
        </p:nvGrpSpPr>
        <p:grpSpPr>
          <a:xfrm>
            <a:off x="1611374" y="2504154"/>
            <a:ext cx="8648700" cy="8648700"/>
            <a:chOff x="1254842" y="2016842"/>
            <a:chExt cx="9682316" cy="9682316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94D6F561-95D1-4261-8C73-E14253B88971}"/>
                </a:ext>
              </a:extLst>
            </p:cNvPr>
            <p:cNvSpPr/>
            <p:nvPr/>
          </p:nvSpPr>
          <p:spPr>
            <a:xfrm>
              <a:off x="1254842" y="2016842"/>
              <a:ext cx="9682316" cy="9682316"/>
            </a:xfrm>
            <a:prstGeom prst="ellipse">
              <a:avLst/>
            </a:prstGeom>
            <a:solidFill>
              <a:schemeClr val="bg1"/>
            </a:solidFill>
            <a:ln w="381000">
              <a:solidFill>
                <a:schemeClr val="tx1"/>
              </a:solidFill>
            </a:ln>
            <a:effectLst>
              <a:outerShdw blurRad="127000" sx="102000" sy="102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图片包含 地面&#10;&#10;自动生成的说明">
              <a:extLst>
                <a:ext uri="{FF2B5EF4-FFF2-40B4-BE49-F238E27FC236}">
                  <a16:creationId xmlns:a16="http://schemas.microsoft.com/office/drawing/2014/main" xmlns="" id="{E7AE9B0A-5D5D-4FE1-8C5B-505E7909C7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6041" b="74040" l="41692" r="84051">
                          <a14:foregroundMark x1="59339" y1="52325" x2="59339" y2="52325"/>
                          <a14:foregroundMark x1="60582" y1="64618" x2="59673" y2="49616"/>
                          <a14:foregroundMark x1="59673" y1="49616" x2="59673" y2="39304"/>
                          <a14:foregroundMark x1="56246" y1="40275" x2="54973" y2="59078"/>
                          <a14:foregroundMark x1="54366" y1="52851" x2="55276" y2="60291"/>
                          <a14:foregroundMark x1="55276" y1="60291" x2="59642" y2="68742"/>
                          <a14:foregroundMark x1="59642" y1="68742" x2="60794" y2="69592"/>
                          <a14:foregroundMark x1="62887" y1="69187" x2="62371" y2="58916"/>
                          <a14:foregroundMark x1="62371" y1="58916" x2="63099" y2="31419"/>
                          <a14:foregroundMark x1="60916" y1="71816" x2="58945" y2="70805"/>
                          <a14:foregroundMark x1="58945" y1="70805" x2="58096" y2="69470"/>
                          <a14:foregroundMark x1="56549" y1="68217" x2="55640" y2="65912"/>
                          <a14:foregroundMark x1="55640" y1="65912" x2="55609" y2="65588"/>
                          <a14:foregroundMark x1="52395" y1="58795" x2="52911" y2="60979"/>
                          <a14:foregroundMark x1="52911" y1="60979" x2="52911" y2="61019"/>
                          <a14:foregroundMark x1="52820" y1="61989" x2="53002" y2="62960"/>
                          <a14:foregroundMark x1="53942" y1="63364" x2="53639" y2="62556"/>
                          <a14:foregroundMark x1="53639" y1="63647" x2="54397" y2="65750"/>
                          <a14:foregroundMark x1="63190" y1="29478" x2="61704" y2="34573"/>
                          <a14:foregroundMark x1="61704" y1="34573" x2="61643" y2="34735"/>
                          <a14:foregroundMark x1="53730" y1="40113" x2="53639" y2="37727"/>
                          <a14:foregroundMark x1="53639" y1="37727" x2="53942" y2="37202"/>
                          <a14:foregroundMark x1="55397" y1="35827" x2="58791" y2="30203"/>
                          <a14:foregroundMark x1="54882" y1="36110" x2="57186" y2="32552"/>
                          <a14:foregroundMark x1="57186" y1="32552" x2="57368" y2="32390"/>
                          <a14:foregroundMark x1="63402" y1="25435" x2="64342" y2="27901"/>
                          <a14:foregroundMark x1="64342" y1="27901" x2="72317" y2="37283"/>
                          <a14:foregroundMark x1="72317" y1="37283" x2="73378" y2="40194"/>
                          <a14:foregroundMark x1="73378" y1="40194" x2="73893" y2="51516"/>
                          <a14:foregroundMark x1="73893" y1="51516" x2="70012" y2="60493"/>
                          <a14:foregroundMark x1="70012" y1="60493" x2="65919" y2="63041"/>
                          <a14:foregroundMark x1="65919" y1="63041" x2="65888" y2="63122"/>
                          <a14:foregroundMark x1="69012" y1="65750" x2="71740" y2="56450"/>
                          <a14:foregroundMark x1="71740" y1="56450" x2="71862" y2="53619"/>
                          <a14:foregroundMark x1="71862" y1="53619" x2="69648" y2="44844"/>
                          <a14:foregroundMark x1="69648" y1="44844" x2="68587" y2="42216"/>
                          <a14:foregroundMark x1="70649" y1="32632" x2="72832" y2="34290"/>
                          <a14:foregroundMark x1="72832" y1="34290" x2="75409" y2="39507"/>
                          <a14:foregroundMark x1="75409" y1="39507" x2="77107" y2="46421"/>
                          <a14:foregroundMark x1="77107" y1="46421" x2="76865" y2="52649"/>
                          <a14:foregroundMark x1="76865" y1="52649" x2="72226" y2="64335"/>
                          <a14:foregroundMark x1="68072" y1="73474" x2="70770" y2="73918"/>
                          <a14:foregroundMark x1="73378" y1="74040" x2="74621" y2="71007"/>
                          <a14:foregroundMark x1="74621" y1="71007" x2="74621" y2="71007"/>
                          <a14:foregroundMark x1="74621" y1="71007" x2="73893" y2="73352"/>
                          <a14:foregroundMark x1="73893" y1="73352" x2="73893" y2="73352"/>
                          <a14:foregroundMark x1="75743" y1="65750" x2="77926" y2="41933"/>
                          <a14:foregroundMark x1="76683" y1="36393" x2="81261" y2="46502"/>
                          <a14:foregroundMark x1="81261" y1="46502" x2="81261" y2="46502"/>
                          <a14:foregroundMark x1="77926" y1="68783" x2="77835" y2="67691"/>
                          <a14:foregroundMark x1="81868" y1="45127" x2="82232" y2="42054"/>
                          <a14:foregroundMark x1="82232" y1="42054" x2="82383" y2="41650"/>
                          <a14:foregroundMark x1="81989" y1="54226" x2="84051" y2="51476"/>
                          <a14:foregroundMark x1="84051" y1="51476" x2="84051" y2="51476"/>
                          <a14:foregroundMark x1="82929" y1="41650" x2="83111" y2="41084"/>
                          <a14:foregroundMark x1="83445" y1="58674" x2="83323" y2="57137"/>
                          <a14:foregroundMark x1="82292" y1="47877" x2="83323" y2="46785"/>
                          <a14:foregroundMark x1="82596" y1="48160" x2="82929" y2="49414"/>
                          <a14:foregroundMark x1="52183" y1="49939" x2="51759" y2="50384"/>
                          <a14:foregroundMark x1="61219" y1="27376" x2="61947" y2="26405"/>
                          <a14:foregroundMark x1="60976" y1="73433" x2="60491" y2="72786"/>
                          <a14:foregroundMark x1="50758" y1="56733" x2="50455" y2="54307"/>
                          <a14:foregroundMark x1="50455" y1="54307" x2="50728" y2="51921"/>
                          <a14:foregroundMark x1="50728" y1="51921" x2="50879" y2="51638"/>
                          <a14:foregroundMark x1="51364" y1="45370" x2="51698" y2="45168"/>
                          <a14:foregroundMark x1="50879" y1="51678" x2="50940" y2="51072"/>
                          <a14:foregroundMark x1="50879" y1="48524" x2="51152" y2="48362"/>
                          <a14:foregroundMark x1="51910" y1="48241" x2="53396" y2="48281"/>
                          <a14:foregroundMark x1="52365" y1="42620" x2="52183" y2="42095"/>
                          <a14:foregroundMark x1="51910" y1="44238" x2="52486" y2="43833"/>
                          <a14:foregroundMark x1="51819" y1="44036" x2="52638" y2="43591"/>
                          <a14:foregroundMark x1="58399" y1="32390" x2="58793" y2="31824"/>
                          <a14:foregroundMark x1="51637" y1="56288" x2="52365" y2="54913"/>
                          <a14:foregroundMark x1="59187" y1="31460" x2="59460" y2="31460"/>
                          <a14:foregroundMark x1="51122" y1="58229" x2="51304" y2="57541"/>
                          <a14:foregroundMark x1="51213" y1="58714" x2="51152" y2="58593"/>
                          <a14:foregroundMark x1="50394" y1="54226" x2="50576" y2="53498"/>
                          <a14:foregroundMark x1="81959" y1="39062" x2="82232" y2="37808"/>
                          <a14:foregroundMark x1="66525" y1="26041" x2="67283" y2="26122"/>
                          <a14:foregroundMark x1="82959" y1="54266" x2="83687" y2="52285"/>
                          <a14:foregroundMark x1="83687" y1="52285" x2="83778" y2="52204"/>
                          <a14:foregroundMark x1="84021" y1="51597" x2="83505" y2="53296"/>
                          <a14:foregroundMark x1="83626" y1="53215" x2="83778" y2="52568"/>
                          <a14:foregroundMark x1="80200" y1="33724" x2="80139" y2="32915"/>
                          <a14:foregroundMark x1="81231" y1="33886" x2="80958" y2="33441"/>
                          <a14:foregroundMark x1="82292" y1="37121" x2="82171" y2="37485"/>
                          <a14:backgroundMark x1="62553" y1="25879" x2="62887" y2="26688"/>
                          <a14:backgroundMark x1="54275" y1="65629" x2="54427" y2="65750"/>
                          <a14:backgroundMark x1="51152" y1="47554" x2="51364" y2="47513"/>
                          <a14:backgroundMark x1="50970" y1="50303" x2="51122" y2="50303"/>
                          <a14:backgroundMark x1="60097" y1="72058" x2="60279" y2="71937"/>
                          <a14:backgroundMark x1="58429" y1="30651" x2="58611" y2="30449"/>
                          <a14:backgroundMark x1="52365" y1="47998" x2="52486" y2="47796"/>
                          <a14:backgroundMark x1="52820" y1="47998" x2="52759" y2="47998"/>
                          <a14:backgroundMark x1="58429" y1="31177" x2="58884" y2="31177"/>
                          <a14:backgroundMark x1="58126" y1="31015" x2="58490" y2="30934"/>
                          <a14:backgroundMark x1="58520" y1="30651" x2="58520" y2="30772"/>
                          <a14:backgroundMark x1="58126" y1="30772" x2="58884" y2="30408"/>
                          <a14:backgroundMark x1="58399" y1="30651" x2="58490" y2="30813"/>
                          <a14:backgroundMark x1="78684" y1="32268" x2="78745" y2="32552"/>
                          <a14:backgroundMark x1="78927" y1="32471" x2="79018" y2="33643"/>
                          <a14:backgroundMark x1="81474" y1="34776" x2="81352" y2="36757"/>
                          <a14:backgroundMark x1="79200" y1="67691" x2="78805" y2="66882"/>
                          <a14:backgroundMark x1="77592" y1="70279" x2="77411" y2="69309"/>
                          <a14:backgroundMark x1="70891" y1="27618" x2="70770" y2="26365"/>
                          <a14:backgroundMark x1="70891" y1="28265" x2="70831" y2="28063"/>
                          <a14:backgroundMark x1="70679" y1="28629" x2="71225" y2="28265"/>
                        </a14:backgroundRemoval>
                      </a14:imgEffect>
                      <a14:imgEffect>
                        <a14:artisticCutout/>
                      </a14:imgEffect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48764" t="25847" r="15227" b="24981"/>
            <a:stretch/>
          </p:blipFill>
          <p:spPr>
            <a:xfrm rot="5400000">
              <a:off x="2172320" y="2688934"/>
              <a:ext cx="7847360" cy="8037337"/>
            </a:xfrm>
            <a:prstGeom prst="rect">
              <a:avLst/>
            </a:prstGeom>
            <a:effectLst>
              <a:outerShdw blurRad="127000" sx="102000" sy="102000" algn="ctr" rotWithShape="0">
                <a:prstClr val="black">
                  <a:alpha val="25000"/>
                </a:prstClr>
              </a:outerShdw>
            </a:effectLst>
          </p:spPr>
        </p:pic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62D69C0C-C0A9-4E05-8CBE-B64747C12C3C}"/>
                </a:ext>
              </a:extLst>
            </p:cNvPr>
            <p:cNvGrpSpPr/>
            <p:nvPr/>
          </p:nvGrpSpPr>
          <p:grpSpPr>
            <a:xfrm>
              <a:off x="1391660" y="2153659"/>
              <a:ext cx="9408680" cy="9408682"/>
              <a:chOff x="659991" y="1639529"/>
              <a:chExt cx="10872018" cy="10872020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D9459821-31A4-471E-9983-A14D73E8DBA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839990" y="6895539"/>
                <a:ext cx="1" cy="36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A766553B-2BE6-4E59-B4BA-507FCA4AA995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0" flipH="1">
                <a:off x="1544163" y="4267534"/>
                <a:ext cx="1" cy="36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2D19F97E-F3B8-49B7-AC15-FD3BD16E88B8}"/>
                  </a:ext>
                </a:extLst>
              </p:cNvPr>
              <p:cNvCxnSpPr>
                <a:cxnSpLocks/>
              </p:cNvCxnSpPr>
              <p:nvPr/>
            </p:nvCxnSpPr>
            <p:spPr>
              <a:xfrm rot="19800000" flipH="1">
                <a:off x="3467994" y="2343703"/>
                <a:ext cx="1" cy="36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B3D238F4-B59D-4761-B825-A4E3D3851F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095999" y="1639529"/>
                <a:ext cx="1" cy="36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BAC19A11-DA9B-4675-BE47-24DF3A782B13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 flipH="1">
                <a:off x="8724004" y="2343703"/>
                <a:ext cx="1" cy="36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EF401B47-960F-4671-961F-A3ABB054A653}"/>
                  </a:ext>
                </a:extLst>
              </p:cNvPr>
              <p:cNvCxnSpPr>
                <a:cxnSpLocks/>
              </p:cNvCxnSpPr>
              <p:nvPr/>
            </p:nvCxnSpPr>
            <p:spPr>
              <a:xfrm rot="3600000" flipH="1">
                <a:off x="10647835" y="4267534"/>
                <a:ext cx="1" cy="36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9EB2E782-A616-4C80-8B7F-1BCBD710D80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1352008" y="6895539"/>
                <a:ext cx="1" cy="36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97751B07-27EB-4370-8D00-809D9F756D61}"/>
                  </a:ext>
                </a:extLst>
              </p:cNvPr>
              <p:cNvCxnSpPr>
                <a:cxnSpLocks/>
              </p:cNvCxnSpPr>
              <p:nvPr/>
            </p:nvCxnSpPr>
            <p:spPr>
              <a:xfrm rot="7200000" flipH="1">
                <a:off x="10647835" y="9523544"/>
                <a:ext cx="1" cy="36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E058C74F-2B5C-447E-9A76-0F9F1254DB13}"/>
                  </a:ext>
                </a:extLst>
              </p:cNvPr>
              <p:cNvCxnSpPr>
                <a:cxnSpLocks/>
              </p:cNvCxnSpPr>
              <p:nvPr/>
            </p:nvCxnSpPr>
            <p:spPr>
              <a:xfrm rot="9000000" flipH="1">
                <a:off x="8724004" y="11447375"/>
                <a:ext cx="1" cy="36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E30D4DCD-4495-440F-9CC1-AD8479402DF9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 flipH="1">
                <a:off x="6095999" y="12151549"/>
                <a:ext cx="1" cy="36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3554BAD6-64E2-4BDA-9921-65A6FFE0E538}"/>
                  </a:ext>
                </a:extLst>
              </p:cNvPr>
              <p:cNvCxnSpPr>
                <a:cxnSpLocks/>
              </p:cNvCxnSpPr>
              <p:nvPr/>
            </p:nvCxnSpPr>
            <p:spPr>
              <a:xfrm rot="12600000" flipH="1">
                <a:off x="3467994" y="11447375"/>
                <a:ext cx="1" cy="36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6120C13A-9732-47E8-AF72-3BCAF2C84B78}"/>
                  </a:ext>
                </a:extLst>
              </p:cNvPr>
              <p:cNvCxnSpPr>
                <a:cxnSpLocks/>
              </p:cNvCxnSpPr>
              <p:nvPr/>
            </p:nvCxnSpPr>
            <p:spPr>
              <a:xfrm rot="14400000" flipH="1">
                <a:off x="1544163" y="9523544"/>
                <a:ext cx="1" cy="36000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0B6AC874-C928-489E-9F47-83B5D94DB0AE}"/>
                </a:ext>
              </a:extLst>
            </p:cNvPr>
            <p:cNvSpPr txBox="1"/>
            <p:nvPr/>
          </p:nvSpPr>
          <p:spPr>
            <a:xfrm>
              <a:off x="5690866" y="2602176"/>
              <a:ext cx="810265" cy="520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atin typeface="DIN" pitchFamily="50" charset="0"/>
                </a:rPr>
                <a:t>12</a:t>
              </a:r>
              <a:endParaRPr lang="zh-CN" altLang="en-US" sz="3200" dirty="0">
                <a:latin typeface="DIN" pitchFamily="50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D3867876-3F92-4445-AF0C-275FE820DD57}"/>
                </a:ext>
              </a:extLst>
            </p:cNvPr>
            <p:cNvSpPr txBox="1"/>
            <p:nvPr/>
          </p:nvSpPr>
          <p:spPr>
            <a:xfrm rot="1872684">
              <a:off x="7718328" y="3074111"/>
              <a:ext cx="810265" cy="520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atin typeface="DIN" pitchFamily="50" charset="0"/>
                </a:rPr>
                <a:t>1</a:t>
              </a:r>
              <a:endParaRPr lang="zh-CN" altLang="en-US" sz="3200" dirty="0">
                <a:latin typeface="DIN" pitchFamily="50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8D2391C9-F81B-46A2-BF39-475FBD7496DD}"/>
                </a:ext>
              </a:extLst>
            </p:cNvPr>
            <p:cNvSpPr txBox="1"/>
            <p:nvPr/>
          </p:nvSpPr>
          <p:spPr>
            <a:xfrm rot="19727316" flipH="1">
              <a:off x="3651061" y="3074110"/>
              <a:ext cx="810265" cy="520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atin typeface="DIN" pitchFamily="50" charset="0"/>
                </a:rPr>
                <a:t>11</a:t>
              </a:r>
              <a:endParaRPr lang="zh-CN" altLang="en-US" sz="3200" dirty="0">
                <a:latin typeface="DIN" pitchFamily="50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69FF3D71-B0F2-44E2-87F4-07E5FA7D4B60}"/>
                </a:ext>
              </a:extLst>
            </p:cNvPr>
            <p:cNvSpPr txBox="1"/>
            <p:nvPr/>
          </p:nvSpPr>
          <p:spPr>
            <a:xfrm rot="18114094" flipH="1">
              <a:off x="2212876" y="4519734"/>
              <a:ext cx="7353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atin typeface="DIN" pitchFamily="50" charset="0"/>
                </a:rPr>
                <a:t>10</a:t>
              </a:r>
              <a:endParaRPr lang="zh-CN" altLang="en-US" sz="3200" dirty="0">
                <a:latin typeface="DIN" pitchFamily="50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6555D227-9A29-41F1-A2A2-951BFA9F95BE}"/>
                </a:ext>
              </a:extLst>
            </p:cNvPr>
            <p:cNvSpPr txBox="1"/>
            <p:nvPr/>
          </p:nvSpPr>
          <p:spPr>
            <a:xfrm rot="3485906">
              <a:off x="9347700" y="4551730"/>
              <a:ext cx="599363" cy="520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latin typeface="DIN" pitchFamily="50" charset="0"/>
                </a:rPr>
                <a:t>2</a:t>
              </a:r>
              <a:endParaRPr lang="zh-CN" altLang="en-US" sz="3200" dirty="0">
                <a:latin typeface="DIN" pitchFamily="50" charset="0"/>
              </a:endParaRP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xmlns="" id="{CBE1E9EB-2026-4116-B22F-93A2E64C1778}"/>
                </a:ext>
              </a:extLst>
            </p:cNvPr>
            <p:cNvSpPr/>
            <p:nvPr/>
          </p:nvSpPr>
          <p:spPr>
            <a:xfrm rot="3393869">
              <a:off x="7240848" y="3960662"/>
              <a:ext cx="569633" cy="394853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8100" dist="635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6DED1B65-C965-43EB-BD0A-15F98A404BB2}"/>
                </a:ext>
              </a:extLst>
            </p:cNvPr>
            <p:cNvSpPr/>
            <p:nvPr/>
          </p:nvSpPr>
          <p:spPr>
            <a:xfrm>
              <a:off x="5829157" y="3889277"/>
              <a:ext cx="533684" cy="305365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8100" dist="635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DA173BE6-3E44-4B7A-BDCE-9ABFECFA7CE7}"/>
                </a:ext>
              </a:extLst>
            </p:cNvPr>
            <p:cNvSpPr/>
            <p:nvPr/>
          </p:nvSpPr>
          <p:spPr>
            <a:xfrm>
              <a:off x="5612209" y="6374209"/>
              <a:ext cx="967582" cy="96758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8100" dist="635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梯形 39">
              <a:extLst>
                <a:ext uri="{FF2B5EF4-FFF2-40B4-BE49-F238E27FC236}">
                  <a16:creationId xmlns:a16="http://schemas.microsoft.com/office/drawing/2014/main" xmlns="" id="{EB519C2E-F484-416D-AE18-C58E5A07A754}"/>
                </a:ext>
              </a:extLst>
            </p:cNvPr>
            <p:cNvSpPr/>
            <p:nvPr/>
          </p:nvSpPr>
          <p:spPr>
            <a:xfrm rot="2379892">
              <a:off x="6766028" y="3155708"/>
              <a:ext cx="101415" cy="5616730"/>
            </a:xfrm>
            <a:prstGeom prst="trapezoid">
              <a:avLst/>
            </a:prstGeom>
            <a:solidFill>
              <a:srgbClr val="C00000"/>
            </a:solidFill>
            <a:ln>
              <a:noFill/>
            </a:ln>
            <a:effectLst>
              <a:outerShdw blurRad="38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A0096B9E-4195-4714-89B3-E248A69BD66A}"/>
                </a:ext>
              </a:extLst>
            </p:cNvPr>
            <p:cNvSpPr/>
            <p:nvPr/>
          </p:nvSpPr>
          <p:spPr>
            <a:xfrm>
              <a:off x="5934873" y="6664266"/>
              <a:ext cx="322250" cy="32225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  <a:effectLst>
              <a:outerShdw blurRad="38100" dist="635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8124E981-3D6C-47CB-A69A-7A02AFAEE4E1}"/>
              </a:ext>
            </a:extLst>
          </p:cNvPr>
          <p:cNvGrpSpPr/>
          <p:nvPr/>
        </p:nvGrpSpPr>
        <p:grpSpPr>
          <a:xfrm>
            <a:off x="1724537" y="1757937"/>
            <a:ext cx="8742925" cy="5547806"/>
            <a:chOff x="1548072" y="2054785"/>
            <a:chExt cx="9157703" cy="5547806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9B7C4A77-960C-478D-8E2B-95E4CB807669}"/>
                </a:ext>
              </a:extLst>
            </p:cNvPr>
            <p:cNvSpPr txBox="1"/>
            <p:nvPr/>
          </p:nvSpPr>
          <p:spPr>
            <a:xfrm>
              <a:off x="1643724" y="2054785"/>
              <a:ext cx="9062051" cy="5490630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r"/>
              <a:r>
                <a:rPr lang="zh-CN" altLang="en-US" sz="28700" spc="600" dirty="0">
                  <a:ln w="63500">
                    <a:solidFill>
                      <a:schemeClr val="tx1"/>
                    </a:solidFill>
                  </a:ln>
                  <a:pattFill prst="dashHorz">
                    <a:fgClr>
                      <a:srgbClr val="C00000"/>
                    </a:fgClr>
                    <a:bgClr>
                      <a:schemeClr val="bg1"/>
                    </a:bgClr>
                  </a:pattFill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有事没事嗑瓜子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22CCBC3D-CB2C-417A-A049-46944DB2B5EF}"/>
                </a:ext>
              </a:extLst>
            </p:cNvPr>
            <p:cNvSpPr txBox="1"/>
            <p:nvPr/>
          </p:nvSpPr>
          <p:spPr>
            <a:xfrm>
              <a:off x="1548072" y="2111961"/>
              <a:ext cx="9062051" cy="5490630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pPr algn="r"/>
              <a:r>
                <a:rPr lang="zh-CN" altLang="en-US" sz="28700" spc="600" dirty="0">
                  <a:solidFill>
                    <a:srgbClr val="C00000"/>
                  </a:solidFill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有事没事嗑瓜子</a:t>
              </a: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47840143-FC48-4647-AE82-7B8CAC21E187}"/>
              </a:ext>
            </a:extLst>
          </p:cNvPr>
          <p:cNvSpPr txBox="1"/>
          <p:nvPr/>
        </p:nvSpPr>
        <p:spPr>
          <a:xfrm rot="587721">
            <a:off x="80722" y="830734"/>
            <a:ext cx="2206903" cy="719153"/>
          </a:xfrm>
          <a:prstGeom prst="rect">
            <a:avLst/>
          </a:prstGeom>
          <a:noFill/>
        </p:spPr>
        <p:txBody>
          <a:bodyPr wrap="square" rtlCol="0">
            <a:prstTxWarp prst="textCascadeDown">
              <a:avLst>
                <a:gd name="adj" fmla="val 34008"/>
              </a:avLst>
            </a:prstTxWarp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方圆体W7" panose="040B0709000000000000" pitchFamily="81" charset="-122"/>
                <a:ea typeface="华康方圆体W7" panose="040B0709000000000000" pitchFamily="81" charset="-122"/>
              </a:rPr>
              <a:t>根本停不下来！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9F49C982-E747-487F-9B6E-39E6EE457DE2}"/>
              </a:ext>
            </a:extLst>
          </p:cNvPr>
          <p:cNvSpPr txBox="1"/>
          <p:nvPr/>
        </p:nvSpPr>
        <p:spPr>
          <a:xfrm rot="20902913">
            <a:off x="10316468" y="909757"/>
            <a:ext cx="1886124" cy="830824"/>
          </a:xfrm>
          <a:prstGeom prst="rect">
            <a:avLst/>
          </a:prstGeom>
          <a:noFill/>
        </p:spPr>
        <p:txBody>
          <a:bodyPr wrap="square" rtlCol="0">
            <a:prstTxWarp prst="textCascadeUp">
              <a:avLst>
                <a:gd name="adj" fmla="val 28570"/>
              </a:avLst>
            </a:prstTxWarp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方圆体W7" panose="040B0709000000000000" pitchFamily="81" charset="-122"/>
                <a:ea typeface="华康方圆体W7" panose="040B0709000000000000" pitchFamily="81" charset="-122"/>
              </a:rPr>
              <a:t>救救孩子！</a:t>
            </a:r>
          </a:p>
        </p:txBody>
      </p: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xmlns="" id="{128ED6F7-DF5D-412A-B45B-1A9B9E21DD31}"/>
              </a:ext>
            </a:extLst>
          </p:cNvPr>
          <p:cNvCxnSpPr>
            <a:cxnSpLocks/>
          </p:cNvCxnSpPr>
          <p:nvPr/>
        </p:nvCxnSpPr>
        <p:spPr>
          <a:xfrm>
            <a:off x="10778370" y="578367"/>
            <a:ext cx="1585080" cy="0"/>
          </a:xfrm>
          <a:prstGeom prst="line">
            <a:avLst/>
          </a:prstGeom>
          <a:ln w="127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xmlns="" id="{CDBDB28A-A782-4FB7-A285-B00BE3E2399B}"/>
              </a:ext>
            </a:extLst>
          </p:cNvPr>
          <p:cNvCxnSpPr>
            <a:cxnSpLocks/>
          </p:cNvCxnSpPr>
          <p:nvPr/>
        </p:nvCxnSpPr>
        <p:spPr>
          <a:xfrm flipV="1">
            <a:off x="11184065" y="1217889"/>
            <a:ext cx="1142863" cy="552656"/>
          </a:xfrm>
          <a:prstGeom prst="line">
            <a:avLst/>
          </a:prstGeom>
          <a:ln w="127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xmlns="" id="{40CD96BA-7925-4B6D-AC6F-860709185B00}"/>
              </a:ext>
            </a:extLst>
          </p:cNvPr>
          <p:cNvCxnSpPr>
            <a:cxnSpLocks/>
          </p:cNvCxnSpPr>
          <p:nvPr/>
        </p:nvCxnSpPr>
        <p:spPr>
          <a:xfrm rot="12657134">
            <a:off x="-471816" y="1355457"/>
            <a:ext cx="1585080" cy="0"/>
          </a:xfrm>
          <a:prstGeom prst="line">
            <a:avLst/>
          </a:prstGeom>
          <a:ln w="127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xmlns="" id="{4AC7F3CA-8D7D-4773-8FAC-599DEC91710B}"/>
              </a:ext>
            </a:extLst>
          </p:cNvPr>
          <p:cNvCxnSpPr>
            <a:cxnSpLocks/>
          </p:cNvCxnSpPr>
          <p:nvPr/>
        </p:nvCxnSpPr>
        <p:spPr>
          <a:xfrm rot="12657134" flipV="1">
            <a:off x="25794" y="223394"/>
            <a:ext cx="1142863" cy="552656"/>
          </a:xfrm>
          <a:prstGeom prst="line">
            <a:avLst/>
          </a:prstGeom>
          <a:ln w="127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文本框 126">
            <a:extLst>
              <a:ext uri="{FF2B5EF4-FFF2-40B4-BE49-F238E27FC236}">
                <a16:creationId xmlns:a16="http://schemas.microsoft.com/office/drawing/2014/main" xmlns="" id="{D18CA3B9-9BE3-4F23-85B9-E32E748AD642}"/>
              </a:ext>
            </a:extLst>
          </p:cNvPr>
          <p:cNvSpPr txBox="1"/>
          <p:nvPr/>
        </p:nvSpPr>
        <p:spPr>
          <a:xfrm rot="2113527">
            <a:off x="10354263" y="5317807"/>
            <a:ext cx="1734241" cy="637595"/>
          </a:xfrm>
          <a:prstGeom prst="rect">
            <a:avLst/>
          </a:prstGeom>
          <a:noFill/>
        </p:spPr>
        <p:txBody>
          <a:bodyPr wrap="square" rtlCol="0">
            <a:prstTxWarp prst="textCascadeUp">
              <a:avLst>
                <a:gd name="adj" fmla="val 38368"/>
              </a:avLst>
            </a:prstTxWarp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方圆体W7" panose="040B0709000000000000" pitchFamily="81" charset="-122"/>
                <a:ea typeface="华康方圆体W7" panose="040B0709000000000000" pitchFamily="81" charset="-122"/>
              </a:rPr>
              <a:t>变身嗑瓜群众</a:t>
            </a:r>
            <a:r>
              <a:rPr lang="en-US" altLang="zh-CN" sz="2000" dirty="0">
                <a:solidFill>
                  <a:schemeClr val="bg1"/>
                </a:solidFill>
                <a:latin typeface="华康方圆体W7" panose="040B0709000000000000" pitchFamily="81" charset="-122"/>
                <a:ea typeface="华康方圆体W7" panose="040B0709000000000000" pitchFamily="81" charset="-122"/>
              </a:rPr>
              <a:t>!</a:t>
            </a:r>
            <a:endParaRPr lang="zh-CN" altLang="en-US" sz="2000" dirty="0">
              <a:solidFill>
                <a:schemeClr val="bg1"/>
              </a:solidFill>
              <a:latin typeface="华康方圆体W7" panose="040B0709000000000000" pitchFamily="81" charset="-122"/>
              <a:ea typeface="华康方圆体W7" panose="040B0709000000000000" pitchFamily="81" charset="-122"/>
            </a:endParaRPr>
          </a:p>
        </p:txBody>
      </p: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xmlns="" id="{BC081432-5264-45D8-AEB3-FB4D301807C9}"/>
              </a:ext>
            </a:extLst>
          </p:cNvPr>
          <p:cNvCxnSpPr>
            <a:cxnSpLocks/>
          </p:cNvCxnSpPr>
          <p:nvPr/>
        </p:nvCxnSpPr>
        <p:spPr>
          <a:xfrm rot="2099287">
            <a:off x="11144583" y="5390453"/>
            <a:ext cx="1585080" cy="0"/>
          </a:xfrm>
          <a:prstGeom prst="line">
            <a:avLst/>
          </a:prstGeom>
          <a:ln w="127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xmlns="" id="{4EE884CB-742D-4C55-96DD-7635E6201981}"/>
              </a:ext>
            </a:extLst>
          </p:cNvPr>
          <p:cNvCxnSpPr>
            <a:cxnSpLocks/>
          </p:cNvCxnSpPr>
          <p:nvPr/>
        </p:nvCxnSpPr>
        <p:spPr>
          <a:xfrm rot="2099287" flipV="1">
            <a:off x="11035498" y="5971503"/>
            <a:ext cx="1142863" cy="552656"/>
          </a:xfrm>
          <a:prstGeom prst="line">
            <a:avLst/>
          </a:prstGeom>
          <a:ln w="127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文本框 130">
            <a:extLst>
              <a:ext uri="{FF2B5EF4-FFF2-40B4-BE49-F238E27FC236}">
                <a16:creationId xmlns:a16="http://schemas.microsoft.com/office/drawing/2014/main" xmlns="" id="{440789BD-5773-4408-8BD9-8ABA778966EB}"/>
              </a:ext>
            </a:extLst>
          </p:cNvPr>
          <p:cNvSpPr txBox="1"/>
          <p:nvPr/>
        </p:nvSpPr>
        <p:spPr>
          <a:xfrm rot="19631931">
            <a:off x="32054" y="5097895"/>
            <a:ext cx="1779654" cy="439039"/>
          </a:xfrm>
          <a:prstGeom prst="rect">
            <a:avLst/>
          </a:prstGeom>
          <a:noFill/>
        </p:spPr>
        <p:txBody>
          <a:bodyPr wrap="square" rtlCol="0">
            <a:prstTxWarp prst="textCascadeDown">
              <a:avLst/>
            </a:prstTxWarp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方圆体W7" panose="040B0709000000000000" pitchFamily="81" charset="-122"/>
                <a:ea typeface="华康方圆体W7" panose="040B0709000000000000" pitchFamily="81" charset="-122"/>
              </a:rPr>
              <a:t>从早磕到晚！</a:t>
            </a:r>
          </a:p>
        </p:txBody>
      </p:sp>
      <p:cxnSp>
        <p:nvCxnSpPr>
          <p:cNvPr id="132" name="直接连接符 131">
            <a:extLst>
              <a:ext uri="{FF2B5EF4-FFF2-40B4-BE49-F238E27FC236}">
                <a16:creationId xmlns:a16="http://schemas.microsoft.com/office/drawing/2014/main" xmlns="" id="{AACCC973-E225-485C-B822-225654399491}"/>
              </a:ext>
            </a:extLst>
          </p:cNvPr>
          <p:cNvCxnSpPr>
            <a:cxnSpLocks/>
          </p:cNvCxnSpPr>
          <p:nvPr/>
        </p:nvCxnSpPr>
        <p:spPr>
          <a:xfrm rot="19500713" flipH="1">
            <a:off x="-336895" y="5076520"/>
            <a:ext cx="1585080" cy="0"/>
          </a:xfrm>
          <a:prstGeom prst="line">
            <a:avLst/>
          </a:prstGeom>
          <a:ln w="127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xmlns="" id="{230DDEAA-2CA8-4D51-B635-310453FAF2A0}"/>
              </a:ext>
            </a:extLst>
          </p:cNvPr>
          <p:cNvCxnSpPr>
            <a:cxnSpLocks/>
          </p:cNvCxnSpPr>
          <p:nvPr/>
        </p:nvCxnSpPr>
        <p:spPr>
          <a:xfrm flipH="1">
            <a:off x="-71135" y="5664200"/>
            <a:ext cx="1461485" cy="312132"/>
          </a:xfrm>
          <a:prstGeom prst="line">
            <a:avLst/>
          </a:prstGeom>
          <a:ln w="127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729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C4FBA20A-375B-496C-8029-41144D52FDDB}"/>
              </a:ext>
            </a:extLst>
          </p:cNvPr>
          <p:cNvSpPr txBox="1"/>
          <p:nvPr/>
        </p:nvSpPr>
        <p:spPr>
          <a:xfrm rot="3889043">
            <a:off x="3502380" y="913629"/>
            <a:ext cx="5187240" cy="518724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5491344"/>
              </a:avLst>
            </a:prstTxWarp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整容女 好恶心 简直就是垃圾 没想到你是这样的人 炒作 社会败类 人渣 不像个善良的人 没文化 贵圈真乱 潜规则 无下限整容女 好恶心 简直就是垃圾 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369ADA7D-B8CB-43E2-93E2-BDB7EDC4DD5E}"/>
              </a:ext>
            </a:extLst>
          </p:cNvPr>
          <p:cNvSpPr txBox="1"/>
          <p:nvPr/>
        </p:nvSpPr>
        <p:spPr>
          <a:xfrm rot="161146">
            <a:off x="3075125" y="520716"/>
            <a:ext cx="6041750" cy="60417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5640812"/>
              </a:avLst>
            </a:prstTxWarp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8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整容女 好恶心 简直就是垃圾 没想到你是这样的人 炒作 社会败类 人渣 不像个善良的人 没文化 贵圈真乱  好恶心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6B22B740-E875-483B-AAB1-37AA47D4F453}"/>
              </a:ext>
            </a:extLst>
          </p:cNvPr>
          <p:cNvSpPr txBox="1"/>
          <p:nvPr/>
        </p:nvSpPr>
        <p:spPr>
          <a:xfrm>
            <a:off x="2610948" y="56539"/>
            <a:ext cx="6970105" cy="697010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5573220"/>
              </a:avLst>
            </a:prstTxWarp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整容女 好恶心 简直就是垃圾 炒作 社会败类 人渣 不像个善良的人 没文化 贵圈真乱  好恶心 热搜狗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43EFA57E-D4C4-443C-87FC-9953CABE36DA}"/>
              </a:ext>
            </a:extLst>
          </p:cNvPr>
          <p:cNvSpPr txBox="1"/>
          <p:nvPr/>
        </p:nvSpPr>
        <p:spPr>
          <a:xfrm rot="7055020">
            <a:off x="1977724" y="-576685"/>
            <a:ext cx="8236552" cy="823655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5573220"/>
              </a:avLst>
            </a:prstTxWarp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>
                    <a:lumMod val="8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整容女 好恶心 简直就是垃圾 炒作 社会败类 人渣 不像个善良的人 没文化 贵圈真乱  好恶心 热搜狗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F53E92DC-8468-4544-ACDA-EA4F74F6B65E}"/>
              </a:ext>
            </a:extLst>
          </p:cNvPr>
          <p:cNvSpPr txBox="1"/>
          <p:nvPr/>
        </p:nvSpPr>
        <p:spPr>
          <a:xfrm rot="16782257">
            <a:off x="1366396" y="-1188013"/>
            <a:ext cx="9459209" cy="9459209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5573220"/>
              </a:avLst>
            </a:prstTxWarp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>
                    <a:lumMod val="85000"/>
                  </a:schemeClr>
                </a:solidFill>
                <a:latin typeface="造字工房方黑（非商用）常规体" pitchFamily="2" charset="-122"/>
                <a:ea typeface="造字工房方黑（非商用）常规体" pitchFamily="2" charset="-122"/>
              </a:rPr>
              <a:t>整容女 好恶心 简直就是垃圾 炒作 社会败类 人渣 不像个善良的人 没文化 贵圈真乱  好恶心 热搜狗</a:t>
            </a:r>
          </a:p>
        </p:txBody>
      </p:sp>
      <p:sp>
        <p:nvSpPr>
          <p:cNvPr id="2053" name="矩形 2052">
            <a:extLst>
              <a:ext uri="{FF2B5EF4-FFF2-40B4-BE49-F238E27FC236}">
                <a16:creationId xmlns:a16="http://schemas.microsoft.com/office/drawing/2014/main" xmlns="" id="{7CDCA195-7D31-4023-83F6-507245A8435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81000">
                <a:srgbClr val="C00000">
                  <a:lumMod val="50000"/>
                </a:srgbClr>
              </a:gs>
              <a:gs pos="0">
                <a:srgbClr val="C00000">
                  <a:alpha val="25000"/>
                  <a:lumMod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泪滴形 65">
            <a:extLst>
              <a:ext uri="{FF2B5EF4-FFF2-40B4-BE49-F238E27FC236}">
                <a16:creationId xmlns:a16="http://schemas.microsoft.com/office/drawing/2014/main" xmlns="" id="{848B0DD5-662E-4F79-A56C-60440FABC384}"/>
              </a:ext>
            </a:extLst>
          </p:cNvPr>
          <p:cNvSpPr/>
          <p:nvPr/>
        </p:nvSpPr>
        <p:spPr>
          <a:xfrm rot="18920578">
            <a:off x="10133256" y="-211022"/>
            <a:ext cx="1431166" cy="1431166"/>
          </a:xfrm>
          <a:prstGeom prst="teardrop">
            <a:avLst/>
          </a:prstGeom>
          <a:gradFill flip="none" rotWithShape="1">
            <a:gsLst>
              <a:gs pos="100000">
                <a:srgbClr val="C00000">
                  <a:lumMod val="50000"/>
                </a:srgbClr>
              </a:gs>
              <a:gs pos="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泪滴形 66">
            <a:extLst>
              <a:ext uri="{FF2B5EF4-FFF2-40B4-BE49-F238E27FC236}">
                <a16:creationId xmlns:a16="http://schemas.microsoft.com/office/drawing/2014/main" xmlns="" id="{531A6033-A3C7-49E9-9FBA-E7D89F1D524B}"/>
              </a:ext>
            </a:extLst>
          </p:cNvPr>
          <p:cNvSpPr/>
          <p:nvPr/>
        </p:nvSpPr>
        <p:spPr>
          <a:xfrm rot="18920578">
            <a:off x="251426" y="6091602"/>
            <a:ext cx="1983161" cy="1983161"/>
          </a:xfrm>
          <a:prstGeom prst="teardrop">
            <a:avLst/>
          </a:prstGeom>
          <a:gradFill flip="none" rotWithShape="1">
            <a:gsLst>
              <a:gs pos="100000">
                <a:srgbClr val="C00000">
                  <a:lumMod val="50000"/>
                </a:srgbClr>
              </a:gs>
              <a:gs pos="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泪滴形 67">
            <a:extLst>
              <a:ext uri="{FF2B5EF4-FFF2-40B4-BE49-F238E27FC236}">
                <a16:creationId xmlns:a16="http://schemas.microsoft.com/office/drawing/2014/main" xmlns="" id="{37C13BAE-EC37-4910-BCFF-06E132042656}"/>
              </a:ext>
            </a:extLst>
          </p:cNvPr>
          <p:cNvSpPr/>
          <p:nvPr/>
        </p:nvSpPr>
        <p:spPr>
          <a:xfrm rot="18920578">
            <a:off x="2747581" y="908443"/>
            <a:ext cx="544616" cy="544616"/>
          </a:xfrm>
          <a:prstGeom prst="teardrop">
            <a:avLst/>
          </a:prstGeom>
          <a:gradFill flip="none" rotWithShape="1">
            <a:gsLst>
              <a:gs pos="100000">
                <a:srgbClr val="C00000">
                  <a:lumMod val="50000"/>
                </a:srgbClr>
              </a:gs>
              <a:gs pos="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泪滴形 68">
            <a:extLst>
              <a:ext uri="{FF2B5EF4-FFF2-40B4-BE49-F238E27FC236}">
                <a16:creationId xmlns:a16="http://schemas.microsoft.com/office/drawing/2014/main" xmlns="" id="{FAF5F508-81A5-4830-BF16-660EEBC4A6F4}"/>
              </a:ext>
            </a:extLst>
          </p:cNvPr>
          <p:cNvSpPr/>
          <p:nvPr/>
        </p:nvSpPr>
        <p:spPr>
          <a:xfrm rot="18920578">
            <a:off x="9110563" y="4360423"/>
            <a:ext cx="593535" cy="593535"/>
          </a:xfrm>
          <a:prstGeom prst="teardrop">
            <a:avLst/>
          </a:prstGeom>
          <a:gradFill flip="none" rotWithShape="1">
            <a:gsLst>
              <a:gs pos="100000">
                <a:srgbClr val="C00000">
                  <a:lumMod val="50000"/>
                </a:srgbClr>
              </a:gs>
              <a:gs pos="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梯形 28">
            <a:extLst>
              <a:ext uri="{FF2B5EF4-FFF2-40B4-BE49-F238E27FC236}">
                <a16:creationId xmlns:a16="http://schemas.microsoft.com/office/drawing/2014/main" xmlns="" id="{975525BA-0A03-40BC-9F43-EC3FF3E70EE9}"/>
              </a:ext>
            </a:extLst>
          </p:cNvPr>
          <p:cNvSpPr/>
          <p:nvPr/>
        </p:nvSpPr>
        <p:spPr>
          <a:xfrm>
            <a:off x="5914291" y="531535"/>
            <a:ext cx="521555" cy="693668"/>
          </a:xfrm>
          <a:prstGeom prst="trapezoid">
            <a:avLst>
              <a:gd name="adj" fmla="val 19444"/>
            </a:avLst>
          </a:prstGeom>
          <a:gradFill flip="none" rotWithShape="1">
            <a:gsLst>
              <a:gs pos="93000">
                <a:schemeClr val="tx1"/>
              </a:gs>
              <a:gs pos="0">
                <a:schemeClr val="tx1">
                  <a:lumMod val="85000"/>
                  <a:lumOff val="1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270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梯形 30">
            <a:extLst>
              <a:ext uri="{FF2B5EF4-FFF2-40B4-BE49-F238E27FC236}">
                <a16:creationId xmlns:a16="http://schemas.microsoft.com/office/drawing/2014/main" xmlns="" id="{17018420-8898-4E83-ADD8-A63A7404DCAB}"/>
              </a:ext>
            </a:extLst>
          </p:cNvPr>
          <p:cNvSpPr/>
          <p:nvPr/>
        </p:nvSpPr>
        <p:spPr>
          <a:xfrm rot="10800000">
            <a:off x="4427884" y="4827210"/>
            <a:ext cx="3376673" cy="2046164"/>
          </a:xfrm>
          <a:prstGeom prst="trapezoid">
            <a:avLst/>
          </a:prstGeom>
          <a:gradFill flip="none" rotWithShape="1">
            <a:gsLst>
              <a:gs pos="7000">
                <a:schemeClr val="tx1"/>
              </a:gs>
              <a:gs pos="88000">
                <a:schemeClr val="tx1">
                  <a:lumMod val="85000"/>
                  <a:lumOff val="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0C799A5F-35A6-46D8-8F74-478C222D1261}"/>
              </a:ext>
            </a:extLst>
          </p:cNvPr>
          <p:cNvSpPr/>
          <p:nvPr/>
        </p:nvSpPr>
        <p:spPr>
          <a:xfrm>
            <a:off x="3705467" y="1087636"/>
            <a:ext cx="4781067" cy="5060313"/>
          </a:xfrm>
          <a:custGeom>
            <a:avLst/>
            <a:gdLst>
              <a:gd name="connsiteX0" fmla="*/ 2815318 w 5630635"/>
              <a:gd name="connsiteY0" fmla="*/ 0 h 5959502"/>
              <a:gd name="connsiteX1" fmla="*/ 5630635 w 5630635"/>
              <a:gd name="connsiteY1" fmla="*/ 2815318 h 5959502"/>
              <a:gd name="connsiteX2" fmla="*/ 5619010 w 5630635"/>
              <a:gd name="connsiteY2" fmla="*/ 3045553 h 5959502"/>
              <a:gd name="connsiteX3" fmla="*/ 5630634 w 5630635"/>
              <a:gd name="connsiteY3" fmla="*/ 3045553 h 5959502"/>
              <a:gd name="connsiteX4" fmla="*/ 5615896 w 5630635"/>
              <a:gd name="connsiteY4" fmla="*/ 3104507 h 5959502"/>
              <a:gd name="connsiteX5" fmla="*/ 5573438 w 5630635"/>
              <a:gd name="connsiteY5" fmla="*/ 3382703 h 5959502"/>
              <a:gd name="connsiteX6" fmla="*/ 5504064 w 5630635"/>
              <a:gd name="connsiteY6" fmla="*/ 3652507 h 5959502"/>
              <a:gd name="connsiteX7" fmla="*/ 5424655 w 5630635"/>
              <a:gd name="connsiteY7" fmla="*/ 3869469 h 5959502"/>
              <a:gd name="connsiteX8" fmla="*/ 4970458 w 5630635"/>
              <a:gd name="connsiteY8" fmla="*/ 5686257 h 5959502"/>
              <a:gd name="connsiteX9" fmla="*/ 4942960 w 5630635"/>
              <a:gd name="connsiteY9" fmla="*/ 5796249 h 5959502"/>
              <a:gd name="connsiteX10" fmla="*/ 4922875 w 5630635"/>
              <a:gd name="connsiteY10" fmla="*/ 5833253 h 5959502"/>
              <a:gd name="connsiteX11" fmla="*/ 4685429 w 5630635"/>
              <a:gd name="connsiteY11" fmla="*/ 5959502 h 5959502"/>
              <a:gd name="connsiteX12" fmla="*/ 4627719 w 5630635"/>
              <a:gd name="connsiteY12" fmla="*/ 5953684 h 5959502"/>
              <a:gd name="connsiteX13" fmla="*/ 4598325 w 5630635"/>
              <a:gd name="connsiteY13" fmla="*/ 5944560 h 5959502"/>
              <a:gd name="connsiteX14" fmla="*/ 4477695 w 5630635"/>
              <a:gd name="connsiteY14" fmla="*/ 5869264 h 5959502"/>
              <a:gd name="connsiteX15" fmla="*/ 4450444 w 5630635"/>
              <a:gd name="connsiteY15" fmla="*/ 5852254 h 5959502"/>
              <a:gd name="connsiteX16" fmla="*/ 2815317 w 5630635"/>
              <a:gd name="connsiteY16" fmla="*/ 5417030 h 5959502"/>
              <a:gd name="connsiteX17" fmla="*/ 1180191 w 5630635"/>
              <a:gd name="connsiteY17" fmla="*/ 5852254 h 5959502"/>
              <a:gd name="connsiteX18" fmla="*/ 1152945 w 5630635"/>
              <a:gd name="connsiteY18" fmla="*/ 5869261 h 5959502"/>
              <a:gd name="connsiteX19" fmla="*/ 1032309 w 5630635"/>
              <a:gd name="connsiteY19" fmla="*/ 5944561 h 5959502"/>
              <a:gd name="connsiteX20" fmla="*/ 1002918 w 5630635"/>
              <a:gd name="connsiteY20" fmla="*/ 5953684 h 5959502"/>
              <a:gd name="connsiteX21" fmla="*/ 945208 w 5630635"/>
              <a:gd name="connsiteY21" fmla="*/ 5959502 h 5959502"/>
              <a:gd name="connsiteX22" fmla="*/ 707762 w 5630635"/>
              <a:gd name="connsiteY22" fmla="*/ 5833253 h 5959502"/>
              <a:gd name="connsiteX23" fmla="*/ 687672 w 5630635"/>
              <a:gd name="connsiteY23" fmla="*/ 5796239 h 5959502"/>
              <a:gd name="connsiteX24" fmla="*/ 660181 w 5630635"/>
              <a:gd name="connsiteY24" fmla="*/ 5686276 h 5959502"/>
              <a:gd name="connsiteX25" fmla="*/ 205977 w 5630635"/>
              <a:gd name="connsiteY25" fmla="*/ 3869458 h 5959502"/>
              <a:gd name="connsiteX26" fmla="*/ 126571 w 5630635"/>
              <a:gd name="connsiteY26" fmla="*/ 3652507 h 5959502"/>
              <a:gd name="connsiteX27" fmla="*/ 57198 w 5630635"/>
              <a:gd name="connsiteY27" fmla="*/ 3382703 h 5959502"/>
              <a:gd name="connsiteX28" fmla="*/ 14742 w 5630635"/>
              <a:gd name="connsiteY28" fmla="*/ 3104519 h 5959502"/>
              <a:gd name="connsiteX29" fmla="*/ 0 w 5630635"/>
              <a:gd name="connsiteY29" fmla="*/ 3045553 h 5959502"/>
              <a:gd name="connsiteX30" fmla="*/ 11627 w 5630635"/>
              <a:gd name="connsiteY30" fmla="*/ 3045553 h 5959502"/>
              <a:gd name="connsiteX31" fmla="*/ 0 w 5630635"/>
              <a:gd name="connsiteY31" fmla="*/ 2815318 h 5959502"/>
              <a:gd name="connsiteX32" fmla="*/ 2815318 w 5630635"/>
              <a:gd name="connsiteY32" fmla="*/ 0 h 595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630635" h="5959502">
                <a:moveTo>
                  <a:pt x="2815318" y="0"/>
                </a:moveTo>
                <a:cubicBezTo>
                  <a:pt x="4370175" y="0"/>
                  <a:pt x="5630635" y="1260460"/>
                  <a:pt x="5630635" y="2815318"/>
                </a:cubicBezTo>
                <a:lnTo>
                  <a:pt x="5619010" y="3045553"/>
                </a:lnTo>
                <a:lnTo>
                  <a:pt x="5630634" y="3045553"/>
                </a:lnTo>
                <a:lnTo>
                  <a:pt x="5615896" y="3104507"/>
                </a:lnTo>
                <a:lnTo>
                  <a:pt x="5573438" y="3382703"/>
                </a:lnTo>
                <a:cubicBezTo>
                  <a:pt x="5554686" y="3474338"/>
                  <a:pt x="5531484" y="3564351"/>
                  <a:pt x="5504064" y="3652507"/>
                </a:cubicBezTo>
                <a:lnTo>
                  <a:pt x="5424655" y="3869469"/>
                </a:lnTo>
                <a:lnTo>
                  <a:pt x="4970458" y="5686257"/>
                </a:lnTo>
                <a:lnTo>
                  <a:pt x="4942960" y="5796249"/>
                </a:lnTo>
                <a:lnTo>
                  <a:pt x="4922875" y="5833253"/>
                </a:lnTo>
                <a:cubicBezTo>
                  <a:pt x="4871416" y="5909423"/>
                  <a:pt x="4784271" y="5959502"/>
                  <a:pt x="4685429" y="5959502"/>
                </a:cubicBezTo>
                <a:cubicBezTo>
                  <a:pt x="4665661" y="5959502"/>
                  <a:pt x="4646360" y="5957499"/>
                  <a:pt x="4627719" y="5953684"/>
                </a:cubicBezTo>
                <a:lnTo>
                  <a:pt x="4598325" y="5944560"/>
                </a:lnTo>
                <a:lnTo>
                  <a:pt x="4477695" y="5869264"/>
                </a:lnTo>
                <a:lnTo>
                  <a:pt x="4450444" y="5852254"/>
                </a:lnTo>
                <a:cubicBezTo>
                  <a:pt x="3968935" y="5575379"/>
                  <a:pt x="3410618" y="5417030"/>
                  <a:pt x="2815317" y="5417030"/>
                </a:cubicBezTo>
                <a:cubicBezTo>
                  <a:pt x="2220017" y="5417030"/>
                  <a:pt x="1661701" y="5575379"/>
                  <a:pt x="1180191" y="5852254"/>
                </a:cubicBezTo>
                <a:lnTo>
                  <a:pt x="1152945" y="5869261"/>
                </a:lnTo>
                <a:lnTo>
                  <a:pt x="1032309" y="5944561"/>
                </a:lnTo>
                <a:lnTo>
                  <a:pt x="1002918" y="5953684"/>
                </a:lnTo>
                <a:cubicBezTo>
                  <a:pt x="984277" y="5957499"/>
                  <a:pt x="964977" y="5959502"/>
                  <a:pt x="945208" y="5959502"/>
                </a:cubicBezTo>
                <a:cubicBezTo>
                  <a:pt x="846366" y="5959502"/>
                  <a:pt x="759221" y="5909423"/>
                  <a:pt x="707762" y="5833253"/>
                </a:cubicBezTo>
                <a:lnTo>
                  <a:pt x="687672" y="5796239"/>
                </a:lnTo>
                <a:lnTo>
                  <a:pt x="660181" y="5686276"/>
                </a:lnTo>
                <a:lnTo>
                  <a:pt x="205977" y="3869458"/>
                </a:lnTo>
                <a:lnTo>
                  <a:pt x="126571" y="3652507"/>
                </a:lnTo>
                <a:cubicBezTo>
                  <a:pt x="99152" y="3564351"/>
                  <a:pt x="75949" y="3474338"/>
                  <a:pt x="57198" y="3382703"/>
                </a:cubicBezTo>
                <a:lnTo>
                  <a:pt x="14742" y="3104519"/>
                </a:lnTo>
                <a:lnTo>
                  <a:pt x="0" y="3045553"/>
                </a:lnTo>
                <a:lnTo>
                  <a:pt x="11627" y="3045553"/>
                </a:lnTo>
                <a:lnTo>
                  <a:pt x="0" y="2815318"/>
                </a:lnTo>
                <a:cubicBezTo>
                  <a:pt x="0" y="1260460"/>
                  <a:pt x="1260460" y="0"/>
                  <a:pt x="2815318" y="0"/>
                </a:cubicBezTo>
                <a:close/>
              </a:path>
            </a:pathLst>
          </a:custGeom>
          <a:gradFill flip="none" rotWithShape="1">
            <a:gsLst>
              <a:gs pos="7000">
                <a:schemeClr val="tx1"/>
              </a:gs>
              <a:gs pos="88000">
                <a:schemeClr val="tx1">
                  <a:lumMod val="85000"/>
                  <a:lumOff val="1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1270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59E21104-1805-45E2-8333-DB1475599D6B}"/>
              </a:ext>
            </a:extLst>
          </p:cNvPr>
          <p:cNvSpPr/>
          <p:nvPr/>
        </p:nvSpPr>
        <p:spPr>
          <a:xfrm>
            <a:off x="4118525" y="1468117"/>
            <a:ext cx="3954953" cy="395495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5875">
            <a:gradFill flip="none" rotWithShape="1">
              <a:gsLst>
                <a:gs pos="7000">
                  <a:schemeClr val="bg1"/>
                </a:gs>
                <a:gs pos="29000">
                  <a:schemeClr val="bg1">
                    <a:alpha val="0"/>
                  </a:schemeClr>
                </a:gs>
              </a:gsLst>
              <a:lin ang="9000000" scaled="0"/>
              <a:tileRect/>
            </a:gradFill>
          </a:ln>
          <a:effectLst>
            <a:outerShdw blurRad="571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624EB1E5-5DC9-47A6-9F42-783182AE70E7}"/>
              </a:ext>
            </a:extLst>
          </p:cNvPr>
          <p:cNvSpPr/>
          <p:nvPr/>
        </p:nvSpPr>
        <p:spPr>
          <a:xfrm>
            <a:off x="4382783" y="1732375"/>
            <a:ext cx="3466876" cy="3466876"/>
          </a:xfrm>
          <a:prstGeom prst="ellipse">
            <a:avLst/>
          </a:prstGeom>
          <a:gradFill flip="none" rotWithShape="1">
            <a:gsLst>
              <a:gs pos="7000">
                <a:schemeClr val="tx1">
                  <a:alpha val="0"/>
                </a:schemeClr>
              </a:gs>
              <a:gs pos="100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 w="15875">
            <a:gradFill flip="none" rotWithShape="1">
              <a:gsLst>
                <a:gs pos="7000">
                  <a:schemeClr val="bg1"/>
                </a:gs>
                <a:gs pos="23000">
                  <a:schemeClr val="bg1">
                    <a:alpha val="0"/>
                  </a:schemeClr>
                </a:gs>
              </a:gsLst>
              <a:lin ang="9000000" scaled="0"/>
              <a:tileRect/>
            </a:gradFill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4" name="文本框 2063">
            <a:extLst>
              <a:ext uri="{FF2B5EF4-FFF2-40B4-BE49-F238E27FC236}">
                <a16:creationId xmlns:a16="http://schemas.microsoft.com/office/drawing/2014/main" xmlns="" id="{4C93DC89-CC21-4760-9D94-A3312102539D}"/>
              </a:ext>
            </a:extLst>
          </p:cNvPr>
          <p:cNvSpPr txBox="1"/>
          <p:nvPr/>
        </p:nvSpPr>
        <p:spPr>
          <a:xfrm>
            <a:off x="4936769" y="4468341"/>
            <a:ext cx="2318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i="1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文明上网 人人有责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E23E4B4-D33A-4726-94E2-659FFC4249F2}"/>
              </a:ext>
            </a:extLst>
          </p:cNvPr>
          <p:cNvGrpSpPr/>
          <p:nvPr/>
        </p:nvGrpSpPr>
        <p:grpSpPr>
          <a:xfrm>
            <a:off x="2118208" y="2349193"/>
            <a:ext cx="7955585" cy="2159614"/>
            <a:chOff x="2118208" y="2349193"/>
            <a:chExt cx="7955585" cy="2159614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2AED9616-977D-4F99-A0AB-D8FFE6DAD09A}"/>
                </a:ext>
              </a:extLst>
            </p:cNvPr>
            <p:cNvSpPr txBox="1"/>
            <p:nvPr/>
          </p:nvSpPr>
          <p:spPr>
            <a:xfrm>
              <a:off x="2167183" y="2385149"/>
              <a:ext cx="7906610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i="1" spc="300" dirty="0">
                  <a:solidFill>
                    <a:schemeClr val="bg1">
                      <a:alpha val="2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方黑（非商用）常规体" pitchFamily="2" charset="-122"/>
                  <a:ea typeface="造字工房方黑（非商用）常规体" pitchFamily="2" charset="-122"/>
                </a:rPr>
                <a:t>别让网络暴力</a:t>
              </a:r>
              <a:endParaRPr lang="en-US" altLang="zh-CN" sz="6600" i="1" spc="300" dirty="0">
                <a:solidFill>
                  <a:schemeClr val="bg1">
                    <a:alpha val="2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方黑（非商用）常规体" pitchFamily="2" charset="-122"/>
                <a:ea typeface="造字工房方黑（非商用）常规体" pitchFamily="2" charset="-122"/>
              </a:endParaRPr>
            </a:p>
            <a:p>
              <a:pPr algn="ctr"/>
              <a:r>
                <a:rPr lang="zh-CN" altLang="en-US" sz="6600" i="1" spc="300" dirty="0">
                  <a:solidFill>
                    <a:schemeClr val="bg1">
                      <a:alpha val="2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方黑（非商用）常规体" pitchFamily="2" charset="-122"/>
                  <a:ea typeface="造字工房方黑（非商用）常规体" pitchFamily="2" charset="-122"/>
                </a:rPr>
                <a:t>成为</a:t>
              </a:r>
              <a:r>
                <a:rPr lang="zh-CN" altLang="en-US" sz="6600" i="1" spc="300" dirty="0">
                  <a:solidFill>
                    <a:srgbClr val="FF0000">
                      <a:alpha val="2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方黑（非商用）常规体" pitchFamily="2" charset="-122"/>
                  <a:ea typeface="造字工房方黑（非商用）常规体" pitchFamily="2" charset="-122"/>
                </a:rPr>
                <a:t>凶器</a:t>
              </a:r>
            </a:p>
          </p:txBody>
        </p:sp>
        <p:sp>
          <p:nvSpPr>
            <p:cNvPr id="2055" name="文本框 2054">
              <a:extLst>
                <a:ext uri="{FF2B5EF4-FFF2-40B4-BE49-F238E27FC236}">
                  <a16:creationId xmlns:a16="http://schemas.microsoft.com/office/drawing/2014/main" xmlns="" id="{F548F79C-A5B3-4CD2-AA5B-32915D2EA697}"/>
                </a:ext>
              </a:extLst>
            </p:cNvPr>
            <p:cNvSpPr txBox="1"/>
            <p:nvPr/>
          </p:nvSpPr>
          <p:spPr>
            <a:xfrm>
              <a:off x="2118208" y="2349193"/>
              <a:ext cx="7906610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i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方黑（非商用）常规体" pitchFamily="2" charset="-122"/>
                  <a:ea typeface="造字工房方黑（非商用）常规体" pitchFamily="2" charset="-122"/>
                </a:rPr>
                <a:t>别让网络暴力</a:t>
              </a:r>
              <a:endParaRPr lang="en-US" altLang="zh-CN" sz="6600" i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方黑（非商用）常规体" pitchFamily="2" charset="-122"/>
                <a:ea typeface="造字工房方黑（非商用）常规体" pitchFamily="2" charset="-122"/>
              </a:endParaRPr>
            </a:p>
            <a:p>
              <a:pPr algn="ctr"/>
              <a:r>
                <a:rPr lang="zh-CN" altLang="en-US" sz="6600" i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方黑（非商用）常规体" pitchFamily="2" charset="-122"/>
                  <a:ea typeface="造字工房方黑（非商用）常规体" pitchFamily="2" charset="-122"/>
                </a:rPr>
                <a:t>成为</a:t>
              </a:r>
              <a:r>
                <a:rPr lang="zh-CN" altLang="en-US" sz="6600" i="1" spc="3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方黑（非商用）常规体" pitchFamily="2" charset="-122"/>
                  <a:ea typeface="造字工房方黑（非商用）常规体" pitchFamily="2" charset="-122"/>
                </a:rPr>
                <a:t>凶器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479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28E9C3D-2C40-4A2A-8D83-A11400DD5CC9}"/>
              </a:ext>
            </a:extLst>
          </p:cNvPr>
          <p:cNvSpPr txBox="1"/>
          <p:nvPr/>
        </p:nvSpPr>
        <p:spPr>
          <a:xfrm>
            <a:off x="-12175033" y="689545"/>
            <a:ext cx="11167465" cy="5555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RelaxedModerately" fov="7200000">
                <a:rot lat="18290631" lon="0" rev="0"/>
              </a:camera>
              <a:lightRig rig="threePt" dir="t"/>
            </a:scene3d>
          </a:bodyPr>
          <a:lstStyle/>
          <a:p>
            <a:pPr algn="ctr">
              <a:lnSpc>
                <a:spcPct val="90000"/>
              </a:lnSpc>
            </a:pPr>
            <a:r>
              <a:rPr lang="en-US" altLang="zh-CN" sz="11500" dirty="0">
                <a:latin typeface="DIN" pitchFamily="50" charset="0"/>
                <a:ea typeface="汉仪雅酷黑W" panose="00020600040101010101" pitchFamily="18" charset="-122"/>
              </a:rPr>
              <a:t>2018</a:t>
            </a:r>
          </a:p>
          <a:p>
            <a:pPr algn="ctr">
              <a:lnSpc>
                <a:spcPct val="90000"/>
              </a:lnSpc>
            </a:pPr>
            <a:r>
              <a:rPr lang="zh-CN" altLang="en-US" sz="13800" dirty="0">
                <a:latin typeface="汉仪雅酷黑W" panose="00020600040101010101" pitchFamily="18" charset="-122"/>
                <a:ea typeface="汉仪雅酷黑W" panose="00020600040101010101" pitchFamily="18" charset="-122"/>
              </a:rPr>
              <a:t>秋果</a:t>
            </a:r>
            <a:endParaRPr lang="en-US" altLang="zh-CN" sz="13800" dirty="0"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13800" dirty="0">
                <a:latin typeface="汉仪雅酷黑W" panose="00020600040101010101" pitchFamily="18" charset="-122"/>
                <a:ea typeface="汉仪雅酷黑W" panose="00020600040101010101" pitchFamily="18" charset="-122"/>
              </a:rPr>
              <a:t>净利润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A0D913DF-6509-4DC7-BCFF-9F5642DCF368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812" t="13528" r="16203" b="48177"/>
          <a:stretch>
            <a:fillRect/>
          </a:stretch>
        </p:blipFill>
        <p:spPr>
          <a:xfrm>
            <a:off x="3438668" y="2949563"/>
            <a:ext cx="5752727" cy="1739849"/>
          </a:xfrm>
          <a:custGeom>
            <a:avLst/>
            <a:gdLst>
              <a:gd name="connsiteX0" fmla="*/ 4127566 w 7810500"/>
              <a:gd name="connsiteY0" fmla="*/ 1894431 h 2362200"/>
              <a:gd name="connsiteX1" fmla="*/ 4130552 w 7810500"/>
              <a:gd name="connsiteY1" fmla="*/ 1898411 h 2362200"/>
              <a:gd name="connsiteX2" fmla="*/ 4128442 w 7810500"/>
              <a:gd name="connsiteY2" fmla="*/ 1896144 h 2362200"/>
              <a:gd name="connsiteX3" fmla="*/ 0 w 7810500"/>
              <a:gd name="connsiteY3" fmla="*/ 0 h 2362200"/>
              <a:gd name="connsiteX4" fmla="*/ 7810500 w 7810500"/>
              <a:gd name="connsiteY4" fmla="*/ 0 h 2362200"/>
              <a:gd name="connsiteX5" fmla="*/ 7810500 w 7810500"/>
              <a:gd name="connsiteY5" fmla="*/ 2362200 h 2362200"/>
              <a:gd name="connsiteX6" fmla="*/ 4788697 w 7810500"/>
              <a:gd name="connsiteY6" fmla="*/ 2362200 h 2362200"/>
              <a:gd name="connsiteX7" fmla="*/ 4780744 w 7810500"/>
              <a:gd name="connsiteY7" fmla="*/ 2333176 h 2362200"/>
              <a:gd name="connsiteX8" fmla="*/ 4677913 w 7810500"/>
              <a:gd name="connsiteY8" fmla="*/ 2301164 h 2362200"/>
              <a:gd name="connsiteX9" fmla="*/ 4551155 w 7810500"/>
              <a:gd name="connsiteY9" fmla="*/ 2243816 h 2362200"/>
              <a:gd name="connsiteX10" fmla="*/ 4522136 w 7810500"/>
              <a:gd name="connsiteY10" fmla="*/ 2203479 h 2362200"/>
              <a:gd name="connsiteX11" fmla="*/ 4479373 w 7810500"/>
              <a:gd name="connsiteY11" fmla="*/ 2167807 h 2362200"/>
              <a:gd name="connsiteX12" fmla="*/ 4345993 w 7810500"/>
              <a:gd name="connsiteY12" fmla="*/ 2045792 h 2362200"/>
              <a:gd name="connsiteX13" fmla="*/ 4203961 w 7810500"/>
              <a:gd name="connsiteY13" fmla="*/ 1943443 h 2362200"/>
              <a:gd name="connsiteX14" fmla="*/ 4174942 w 7810500"/>
              <a:gd name="connsiteY14" fmla="*/ 1903106 h 2362200"/>
              <a:gd name="connsiteX15" fmla="*/ 4122620 w 7810500"/>
              <a:gd name="connsiteY15" fmla="*/ 1884764 h 2362200"/>
              <a:gd name="connsiteX16" fmla="*/ 4127566 w 7810500"/>
              <a:gd name="connsiteY16" fmla="*/ 1894431 h 2362200"/>
              <a:gd name="connsiteX17" fmla="*/ 4112029 w 7810500"/>
              <a:gd name="connsiteY17" fmla="*/ 1873720 h 2362200"/>
              <a:gd name="connsiteX18" fmla="*/ 4070582 w 7810500"/>
              <a:gd name="connsiteY18" fmla="*/ 1821427 h 2362200"/>
              <a:gd name="connsiteX19" fmla="*/ 4024258 w 7810500"/>
              <a:gd name="connsiteY19" fmla="*/ 1820422 h 2362200"/>
              <a:gd name="connsiteX20" fmla="*/ 3931609 w 7810500"/>
              <a:gd name="connsiteY20" fmla="*/ 1818411 h 2362200"/>
              <a:gd name="connsiteX21" fmla="*/ 3830309 w 7810500"/>
              <a:gd name="connsiteY21" fmla="*/ 1836066 h 2362200"/>
              <a:gd name="connsiteX22" fmla="*/ 3783985 w 7810500"/>
              <a:gd name="connsiteY22" fmla="*/ 1835060 h 2362200"/>
              <a:gd name="connsiteX23" fmla="*/ 3576292 w 7810500"/>
              <a:gd name="connsiteY23" fmla="*/ 1855370 h 2362200"/>
              <a:gd name="connsiteX24" fmla="*/ 3143602 w 7810500"/>
              <a:gd name="connsiteY24" fmla="*/ 1935318 h 2362200"/>
              <a:gd name="connsiteX25" fmla="*/ 2827486 w 7810500"/>
              <a:gd name="connsiteY25" fmla="*/ 2042614 h 2362200"/>
              <a:gd name="connsiteX26" fmla="*/ 2523084 w 7810500"/>
              <a:gd name="connsiteY26" fmla="*/ 2229578 h 2362200"/>
              <a:gd name="connsiteX27" fmla="*/ 2510870 w 7810500"/>
              <a:gd name="connsiteY27" fmla="*/ 2283909 h 2362200"/>
              <a:gd name="connsiteX28" fmla="*/ 2524767 w 7810500"/>
              <a:gd name="connsiteY28" fmla="*/ 2362200 h 2362200"/>
              <a:gd name="connsiteX29" fmla="*/ 0 w 7810500"/>
              <a:gd name="connsiteY29" fmla="*/ 236220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810500" h="2362200">
                <a:moveTo>
                  <a:pt x="4127566" y="1894431"/>
                </a:moveTo>
                <a:lnTo>
                  <a:pt x="4130552" y="1898411"/>
                </a:lnTo>
                <a:cubicBezTo>
                  <a:pt x="4136904" y="1907402"/>
                  <a:pt x="4132910" y="1903184"/>
                  <a:pt x="4128442" y="1896144"/>
                </a:cubicBezTo>
                <a:close/>
                <a:moveTo>
                  <a:pt x="0" y="0"/>
                </a:moveTo>
                <a:lnTo>
                  <a:pt x="7810500" y="0"/>
                </a:lnTo>
                <a:lnTo>
                  <a:pt x="7810500" y="2362200"/>
                </a:lnTo>
                <a:lnTo>
                  <a:pt x="4788697" y="2362200"/>
                </a:lnTo>
                <a:lnTo>
                  <a:pt x="4780744" y="2333176"/>
                </a:lnTo>
                <a:cubicBezTo>
                  <a:pt x="4701947" y="2331464"/>
                  <a:pt x="4764230" y="2340216"/>
                  <a:pt x="4677913" y="2301164"/>
                </a:cubicBezTo>
                <a:cubicBezTo>
                  <a:pt x="4638864" y="2283498"/>
                  <a:pt x="4586523" y="2273320"/>
                  <a:pt x="4551155" y="2243816"/>
                </a:cubicBezTo>
                <a:cubicBezTo>
                  <a:pt x="4538652" y="2233387"/>
                  <a:pt x="4531809" y="2216924"/>
                  <a:pt x="4522136" y="2203479"/>
                </a:cubicBezTo>
                <a:lnTo>
                  <a:pt x="4479373" y="2167807"/>
                </a:lnTo>
                <a:cubicBezTo>
                  <a:pt x="4376169" y="2081718"/>
                  <a:pt x="4419568" y="2123698"/>
                  <a:pt x="4345993" y="2045792"/>
                </a:cubicBezTo>
                <a:cubicBezTo>
                  <a:pt x="4154853" y="1843400"/>
                  <a:pt x="4344752" y="2060889"/>
                  <a:pt x="4203961" y="1943443"/>
                </a:cubicBezTo>
                <a:cubicBezTo>
                  <a:pt x="4191459" y="1933015"/>
                  <a:pt x="4188183" y="1912382"/>
                  <a:pt x="4174942" y="1903106"/>
                </a:cubicBezTo>
                <a:cubicBezTo>
                  <a:pt x="4125245" y="1868294"/>
                  <a:pt x="4118911" y="1873863"/>
                  <a:pt x="4122620" y="1884764"/>
                </a:cubicBezTo>
                <a:lnTo>
                  <a:pt x="4127566" y="1894431"/>
                </a:lnTo>
                <a:lnTo>
                  <a:pt x="4112029" y="1873720"/>
                </a:lnTo>
                <a:cubicBezTo>
                  <a:pt x="4102445" y="1861322"/>
                  <a:pt x="4089041" y="1844324"/>
                  <a:pt x="4070582" y="1821427"/>
                </a:cubicBezTo>
                <a:lnTo>
                  <a:pt x="4024258" y="1820422"/>
                </a:lnTo>
                <a:lnTo>
                  <a:pt x="3931609" y="1818411"/>
                </a:lnTo>
                <a:cubicBezTo>
                  <a:pt x="3897842" y="1824296"/>
                  <a:pt x="3864428" y="1832218"/>
                  <a:pt x="3830309" y="1836066"/>
                </a:cubicBezTo>
                <a:cubicBezTo>
                  <a:pt x="3815050" y="1837787"/>
                  <a:pt x="3799426" y="1835395"/>
                  <a:pt x="3783985" y="1835060"/>
                </a:cubicBezTo>
                <a:cubicBezTo>
                  <a:pt x="3714071" y="1833542"/>
                  <a:pt x="3645523" y="1848600"/>
                  <a:pt x="3576292" y="1855370"/>
                </a:cubicBezTo>
                <a:lnTo>
                  <a:pt x="3143602" y="1935318"/>
                </a:lnTo>
                <a:cubicBezTo>
                  <a:pt x="3038230" y="1971083"/>
                  <a:pt x="2931874" y="2004055"/>
                  <a:pt x="2827486" y="2042614"/>
                </a:cubicBezTo>
                <a:cubicBezTo>
                  <a:pt x="2651556" y="2107598"/>
                  <a:pt x="2597459" y="2087132"/>
                  <a:pt x="2523084" y="2229578"/>
                </a:cubicBezTo>
                <a:cubicBezTo>
                  <a:pt x="2514682" y="2245669"/>
                  <a:pt x="2510289" y="2265033"/>
                  <a:pt x="2510870" y="2283909"/>
                </a:cubicBezTo>
                <a:lnTo>
                  <a:pt x="2524767" y="2362200"/>
                </a:lnTo>
                <a:lnTo>
                  <a:pt x="0" y="2362200"/>
                </a:lnTo>
                <a:close/>
              </a:path>
            </a:pathLst>
          </a:cu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83E5E193-5314-488B-A759-78B1D232F101}"/>
              </a:ext>
            </a:extLst>
          </p:cNvPr>
          <p:cNvGrpSpPr/>
          <p:nvPr/>
        </p:nvGrpSpPr>
        <p:grpSpPr>
          <a:xfrm>
            <a:off x="5324109" y="2334954"/>
            <a:ext cx="1560912" cy="4543299"/>
            <a:chOff x="5229223" y="1054499"/>
            <a:chExt cx="1733551" cy="4812857"/>
          </a:xfrm>
          <a:effectLst>
            <a:outerShdw blurRad="127000" sx="102000" sy="102000" algn="ctr" rotWithShape="0">
              <a:schemeClr val="accent4">
                <a:alpha val="40000"/>
              </a:schemeClr>
            </a:outerShdw>
          </a:effectLst>
        </p:grpSpPr>
        <p:sp>
          <p:nvSpPr>
            <p:cNvPr id="9" name="箭头: 上 8">
              <a:extLst>
                <a:ext uri="{FF2B5EF4-FFF2-40B4-BE49-F238E27FC236}">
                  <a16:creationId xmlns:a16="http://schemas.microsoft.com/office/drawing/2014/main" xmlns="" id="{A534FEBA-C6BC-474B-9407-72ABFAB73898}"/>
                </a:ext>
              </a:extLst>
            </p:cNvPr>
            <p:cNvSpPr/>
            <p:nvPr/>
          </p:nvSpPr>
          <p:spPr>
            <a:xfrm>
              <a:off x="5229223" y="1054499"/>
              <a:ext cx="1733551" cy="4812857"/>
            </a:xfrm>
            <a:prstGeom prst="upArrow">
              <a:avLst>
                <a:gd name="adj1" fmla="val 50000"/>
                <a:gd name="adj2" fmla="val 68681"/>
              </a:avLst>
            </a:prstGeom>
            <a:gradFill flip="none" rotWithShape="1">
              <a:gsLst>
                <a:gs pos="99000">
                  <a:schemeClr val="accent4">
                    <a:alpha val="25000"/>
                  </a:schemeClr>
                </a:gs>
                <a:gs pos="0">
                  <a:srgbClr val="FF0000">
                    <a:alpha val="50000"/>
                  </a:srgb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bg1"/>
                  </a:gs>
                  <a:gs pos="38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箭头: 上 31">
              <a:extLst>
                <a:ext uri="{FF2B5EF4-FFF2-40B4-BE49-F238E27FC236}">
                  <a16:creationId xmlns:a16="http://schemas.microsoft.com/office/drawing/2014/main" xmlns="" id="{2F0B9FE1-AA97-4ED8-8316-71DBAB25FD44}"/>
                </a:ext>
              </a:extLst>
            </p:cNvPr>
            <p:cNvSpPr/>
            <p:nvPr/>
          </p:nvSpPr>
          <p:spPr>
            <a:xfrm>
              <a:off x="5486401" y="1312144"/>
              <a:ext cx="1219198" cy="3384869"/>
            </a:xfrm>
            <a:prstGeom prst="upArrow">
              <a:avLst>
                <a:gd name="adj1" fmla="val 50000"/>
                <a:gd name="adj2" fmla="val 68681"/>
              </a:avLst>
            </a:prstGeom>
            <a:gradFill flip="none" rotWithShape="1">
              <a:gsLst>
                <a:gs pos="100000">
                  <a:schemeClr val="accent4">
                    <a:alpha val="25000"/>
                  </a:schemeClr>
                </a:gs>
                <a:gs pos="0">
                  <a:srgbClr val="FF0000"/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bg1"/>
                  </a:gs>
                  <a:gs pos="38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308D6D4D-5A1E-4E4E-B5D1-771E9539270B}"/>
              </a:ext>
            </a:extLst>
          </p:cNvPr>
          <p:cNvSpPr/>
          <p:nvPr/>
        </p:nvSpPr>
        <p:spPr>
          <a:xfrm flipH="1">
            <a:off x="5359997" y="3905251"/>
            <a:ext cx="79895" cy="315612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0000"/>
              </a:gs>
              <a:gs pos="5300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B430862C-DA88-4348-9AD3-760A5DDA279C}"/>
              </a:ext>
            </a:extLst>
          </p:cNvPr>
          <p:cNvSpPr/>
          <p:nvPr/>
        </p:nvSpPr>
        <p:spPr>
          <a:xfrm flipH="1">
            <a:off x="6833000" y="3272911"/>
            <a:ext cx="79895" cy="315612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0000"/>
              </a:gs>
              <a:gs pos="9700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63E84FE2-1F98-406B-B009-3721DB600573}"/>
              </a:ext>
            </a:extLst>
          </p:cNvPr>
          <p:cNvSpPr/>
          <p:nvPr/>
        </p:nvSpPr>
        <p:spPr>
          <a:xfrm flipH="1">
            <a:off x="5788580" y="2546015"/>
            <a:ext cx="45719" cy="16949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0000"/>
              </a:gs>
              <a:gs pos="9700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xmlns="" id="{967FF3D9-A61F-453F-9E7D-90E310EAFEC7}"/>
              </a:ext>
            </a:extLst>
          </p:cNvPr>
          <p:cNvCxnSpPr/>
          <p:nvPr/>
        </p:nvCxnSpPr>
        <p:spPr>
          <a:xfrm flipV="1">
            <a:off x="987479" y="3550017"/>
            <a:ext cx="3866095" cy="3328236"/>
          </a:xfrm>
          <a:prstGeom prst="line">
            <a:avLst/>
          </a:prstGeom>
          <a:ln w="28575"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xmlns="" id="{61824EDD-4B20-4D3D-8E4F-C6C193935096}"/>
              </a:ext>
            </a:extLst>
          </p:cNvPr>
          <p:cNvCxnSpPr>
            <a:cxnSpLocks/>
          </p:cNvCxnSpPr>
          <p:nvPr/>
        </p:nvCxnSpPr>
        <p:spPr>
          <a:xfrm flipH="1" flipV="1">
            <a:off x="7338427" y="3550017"/>
            <a:ext cx="3866095" cy="3328236"/>
          </a:xfrm>
          <a:prstGeom prst="line">
            <a:avLst/>
          </a:prstGeom>
          <a:ln w="28575"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7E040E21-BD2A-4049-A69B-096562DB9464}"/>
              </a:ext>
            </a:extLst>
          </p:cNvPr>
          <p:cNvSpPr txBox="1"/>
          <p:nvPr/>
        </p:nvSpPr>
        <p:spPr>
          <a:xfrm>
            <a:off x="375981" y="919670"/>
            <a:ext cx="114400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gradFill>
                  <a:gsLst>
                    <a:gs pos="1000">
                      <a:srgbClr val="FF0000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>
                  <a:outerShdw blurRad="127000" sx="101000" sy="101000" algn="ctr" rotWithShape="0">
                    <a:schemeClr val="accent2">
                      <a:alpha val="25000"/>
                    </a:schemeClr>
                  </a:outerShdw>
                </a:effectLst>
                <a:latin typeface="DIN" pitchFamily="50" charset="0"/>
              </a:rPr>
              <a:t>2,000,000,000</a:t>
            </a:r>
            <a:endParaRPr lang="zh-CN" altLang="en-US" sz="8800" dirty="0">
              <a:gradFill>
                <a:gsLst>
                  <a:gs pos="1000">
                    <a:srgbClr val="FF0000"/>
                  </a:gs>
                  <a:gs pos="100000">
                    <a:schemeClr val="accent4"/>
                  </a:gs>
                </a:gsLst>
                <a:lin ang="5400000" scaled="1"/>
              </a:gradFill>
              <a:effectLst>
                <a:outerShdw blurRad="127000" sx="101000" sy="101000" algn="ctr" rotWithShape="0">
                  <a:schemeClr val="accent2">
                    <a:alpha val="2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F29A9C03-2C3A-4C86-9A69-1DD286402917}"/>
              </a:ext>
            </a:extLst>
          </p:cNvPr>
          <p:cNvGrpSpPr/>
          <p:nvPr/>
        </p:nvGrpSpPr>
        <p:grpSpPr>
          <a:xfrm>
            <a:off x="3982544" y="3267834"/>
            <a:ext cx="4293316" cy="1745611"/>
            <a:chOff x="3982544" y="3267834"/>
            <a:chExt cx="4293316" cy="1745611"/>
          </a:xfrm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CF583D2F-9C24-4590-8396-FC65417A5DB4}"/>
                </a:ext>
              </a:extLst>
            </p:cNvPr>
            <p:cNvSpPr/>
            <p:nvPr/>
          </p:nvSpPr>
          <p:spPr>
            <a:xfrm rot="5916366">
              <a:off x="5382300" y="4489849"/>
              <a:ext cx="422904" cy="624288"/>
            </a:xfrm>
            <a:custGeom>
              <a:avLst/>
              <a:gdLst>
                <a:gd name="connsiteX0" fmla="*/ 266700 w 266700"/>
                <a:gd name="connsiteY0" fmla="*/ 0 h 393700"/>
                <a:gd name="connsiteX1" fmla="*/ 12700 w 266700"/>
                <a:gd name="connsiteY1" fmla="*/ 127000 h 393700"/>
                <a:gd name="connsiteX2" fmla="*/ 0 w 266700"/>
                <a:gd name="connsiteY2" fmla="*/ 393700 h 393700"/>
                <a:gd name="connsiteX3" fmla="*/ 127000 w 266700"/>
                <a:gd name="connsiteY3" fmla="*/ 254000 h 393700"/>
                <a:gd name="connsiteX4" fmla="*/ 266700 w 266700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0" h="393700">
                  <a:moveTo>
                    <a:pt x="266700" y="0"/>
                  </a:moveTo>
                  <a:lnTo>
                    <a:pt x="12700" y="127000"/>
                  </a:lnTo>
                  <a:lnTo>
                    <a:pt x="0" y="393700"/>
                  </a:lnTo>
                  <a:lnTo>
                    <a:pt x="127000" y="254000"/>
                  </a:lnTo>
                  <a:lnTo>
                    <a:pt x="26670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C85DCE22-8B47-495A-BB66-7738CB088AEE}"/>
                </a:ext>
              </a:extLst>
            </p:cNvPr>
            <p:cNvSpPr/>
            <p:nvPr/>
          </p:nvSpPr>
          <p:spPr>
            <a:xfrm>
              <a:off x="4098804" y="3848188"/>
              <a:ext cx="322215" cy="221523"/>
            </a:xfrm>
            <a:custGeom>
              <a:avLst/>
              <a:gdLst>
                <a:gd name="connsiteX0" fmla="*/ 0 w 203200"/>
                <a:gd name="connsiteY0" fmla="*/ 0 h 139700"/>
                <a:gd name="connsiteX1" fmla="*/ 203200 w 203200"/>
                <a:gd name="connsiteY1" fmla="*/ 38100 h 139700"/>
                <a:gd name="connsiteX2" fmla="*/ 203200 w 203200"/>
                <a:gd name="connsiteY2" fmla="*/ 139700 h 139700"/>
                <a:gd name="connsiteX3" fmla="*/ 127000 w 203200"/>
                <a:gd name="connsiteY3" fmla="*/ 127000 h 139700"/>
                <a:gd name="connsiteX4" fmla="*/ 50800 w 203200"/>
                <a:gd name="connsiteY4" fmla="*/ 101600 h 139700"/>
                <a:gd name="connsiteX5" fmla="*/ 0 w 203200"/>
                <a:gd name="connsiteY5" fmla="*/ 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200" h="139700">
                  <a:moveTo>
                    <a:pt x="0" y="0"/>
                  </a:moveTo>
                  <a:lnTo>
                    <a:pt x="203200" y="38100"/>
                  </a:lnTo>
                  <a:lnTo>
                    <a:pt x="203200" y="139700"/>
                  </a:lnTo>
                  <a:lnTo>
                    <a:pt x="127000" y="127000"/>
                  </a:lnTo>
                  <a:lnTo>
                    <a:pt x="50800" y="10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77A2FF82-D03F-4EB3-9BC7-D43AD3C3B893}"/>
                </a:ext>
              </a:extLst>
            </p:cNvPr>
            <p:cNvSpPr/>
            <p:nvPr/>
          </p:nvSpPr>
          <p:spPr>
            <a:xfrm rot="1446954">
              <a:off x="6204770" y="4677750"/>
              <a:ext cx="140969" cy="14096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>
              <a:extLst>
                <a:ext uri="{FF2B5EF4-FFF2-40B4-BE49-F238E27FC236}">
                  <a16:creationId xmlns:a16="http://schemas.microsoft.com/office/drawing/2014/main" xmlns="" id="{95CBC2D1-D0EE-45E8-A680-52F97D8E954D}"/>
                </a:ext>
              </a:extLst>
            </p:cNvPr>
            <p:cNvSpPr/>
            <p:nvPr/>
          </p:nvSpPr>
          <p:spPr>
            <a:xfrm rot="3087866" flipV="1">
              <a:off x="6279936" y="3851221"/>
              <a:ext cx="256194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菱形 46">
              <a:extLst>
                <a:ext uri="{FF2B5EF4-FFF2-40B4-BE49-F238E27FC236}">
                  <a16:creationId xmlns:a16="http://schemas.microsoft.com/office/drawing/2014/main" xmlns="" id="{49C15910-FA6B-42E1-9D42-89D44F208EF9}"/>
                </a:ext>
              </a:extLst>
            </p:cNvPr>
            <p:cNvSpPr/>
            <p:nvPr/>
          </p:nvSpPr>
          <p:spPr>
            <a:xfrm rot="8522102">
              <a:off x="6149315" y="4030023"/>
              <a:ext cx="72495" cy="523596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5F3E2F17-AF1A-4DAE-9AA4-E740D45B90F3}"/>
                </a:ext>
              </a:extLst>
            </p:cNvPr>
            <p:cNvSpPr/>
            <p:nvPr/>
          </p:nvSpPr>
          <p:spPr>
            <a:xfrm rot="7200453">
              <a:off x="4743484" y="3367710"/>
              <a:ext cx="172771" cy="447699"/>
            </a:xfrm>
            <a:custGeom>
              <a:avLst/>
              <a:gdLst>
                <a:gd name="connsiteX0" fmla="*/ 266700 w 266700"/>
                <a:gd name="connsiteY0" fmla="*/ 0 h 393700"/>
                <a:gd name="connsiteX1" fmla="*/ 12700 w 266700"/>
                <a:gd name="connsiteY1" fmla="*/ 127000 h 393700"/>
                <a:gd name="connsiteX2" fmla="*/ 0 w 266700"/>
                <a:gd name="connsiteY2" fmla="*/ 393700 h 393700"/>
                <a:gd name="connsiteX3" fmla="*/ 127000 w 266700"/>
                <a:gd name="connsiteY3" fmla="*/ 254000 h 393700"/>
                <a:gd name="connsiteX4" fmla="*/ 266700 w 266700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0" h="393700">
                  <a:moveTo>
                    <a:pt x="266700" y="0"/>
                  </a:moveTo>
                  <a:lnTo>
                    <a:pt x="12700" y="127000"/>
                  </a:lnTo>
                  <a:lnTo>
                    <a:pt x="0" y="393700"/>
                  </a:lnTo>
                  <a:lnTo>
                    <a:pt x="127000" y="254000"/>
                  </a:lnTo>
                  <a:lnTo>
                    <a:pt x="26670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04018E25-A4A9-43A7-8EA8-82330A1E421D}"/>
                </a:ext>
              </a:extLst>
            </p:cNvPr>
            <p:cNvSpPr/>
            <p:nvPr/>
          </p:nvSpPr>
          <p:spPr>
            <a:xfrm rot="11646419">
              <a:off x="7487728" y="3267834"/>
              <a:ext cx="247156" cy="364850"/>
            </a:xfrm>
            <a:custGeom>
              <a:avLst/>
              <a:gdLst>
                <a:gd name="connsiteX0" fmla="*/ 266700 w 266700"/>
                <a:gd name="connsiteY0" fmla="*/ 0 h 393700"/>
                <a:gd name="connsiteX1" fmla="*/ 12700 w 266700"/>
                <a:gd name="connsiteY1" fmla="*/ 127000 h 393700"/>
                <a:gd name="connsiteX2" fmla="*/ 0 w 266700"/>
                <a:gd name="connsiteY2" fmla="*/ 393700 h 393700"/>
                <a:gd name="connsiteX3" fmla="*/ 127000 w 266700"/>
                <a:gd name="connsiteY3" fmla="*/ 254000 h 393700"/>
                <a:gd name="connsiteX4" fmla="*/ 266700 w 266700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0" h="393700">
                  <a:moveTo>
                    <a:pt x="266700" y="0"/>
                  </a:moveTo>
                  <a:lnTo>
                    <a:pt x="12700" y="127000"/>
                  </a:lnTo>
                  <a:lnTo>
                    <a:pt x="0" y="393700"/>
                  </a:lnTo>
                  <a:lnTo>
                    <a:pt x="127000" y="254000"/>
                  </a:lnTo>
                  <a:lnTo>
                    <a:pt x="26670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52AEFB03-091B-4C0F-ABC8-CBD3BC9B5EC5}"/>
                </a:ext>
              </a:extLst>
            </p:cNvPr>
            <p:cNvSpPr/>
            <p:nvPr/>
          </p:nvSpPr>
          <p:spPr>
            <a:xfrm rot="8997696">
              <a:off x="7543749" y="4026961"/>
              <a:ext cx="188311" cy="129464"/>
            </a:xfrm>
            <a:custGeom>
              <a:avLst/>
              <a:gdLst>
                <a:gd name="connsiteX0" fmla="*/ 0 w 203200"/>
                <a:gd name="connsiteY0" fmla="*/ 0 h 139700"/>
                <a:gd name="connsiteX1" fmla="*/ 203200 w 203200"/>
                <a:gd name="connsiteY1" fmla="*/ 38100 h 139700"/>
                <a:gd name="connsiteX2" fmla="*/ 203200 w 203200"/>
                <a:gd name="connsiteY2" fmla="*/ 139700 h 139700"/>
                <a:gd name="connsiteX3" fmla="*/ 127000 w 203200"/>
                <a:gd name="connsiteY3" fmla="*/ 127000 h 139700"/>
                <a:gd name="connsiteX4" fmla="*/ 50800 w 203200"/>
                <a:gd name="connsiteY4" fmla="*/ 101600 h 139700"/>
                <a:gd name="connsiteX5" fmla="*/ 0 w 203200"/>
                <a:gd name="connsiteY5" fmla="*/ 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200" h="139700">
                  <a:moveTo>
                    <a:pt x="0" y="0"/>
                  </a:moveTo>
                  <a:lnTo>
                    <a:pt x="203200" y="38100"/>
                  </a:lnTo>
                  <a:lnTo>
                    <a:pt x="203200" y="139700"/>
                  </a:lnTo>
                  <a:lnTo>
                    <a:pt x="127000" y="127000"/>
                  </a:lnTo>
                  <a:lnTo>
                    <a:pt x="50800" y="10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E847A4DD-6D2E-43B1-9F33-1257721483E6}"/>
                </a:ext>
              </a:extLst>
            </p:cNvPr>
            <p:cNvSpPr/>
            <p:nvPr/>
          </p:nvSpPr>
          <p:spPr>
            <a:xfrm rot="10444650">
              <a:off x="7956873" y="3914882"/>
              <a:ext cx="82386" cy="8238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等腰三角形 52">
              <a:extLst>
                <a:ext uri="{FF2B5EF4-FFF2-40B4-BE49-F238E27FC236}">
                  <a16:creationId xmlns:a16="http://schemas.microsoft.com/office/drawing/2014/main" xmlns="" id="{57BF9A79-AF9A-4BFD-976B-8D8AF297CFC6}"/>
                </a:ext>
              </a:extLst>
            </p:cNvPr>
            <p:cNvSpPr/>
            <p:nvPr/>
          </p:nvSpPr>
          <p:spPr>
            <a:xfrm rot="8997696" flipV="1">
              <a:off x="7099767" y="4041301"/>
              <a:ext cx="376457" cy="42368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菱形 53">
              <a:extLst>
                <a:ext uri="{FF2B5EF4-FFF2-40B4-BE49-F238E27FC236}">
                  <a16:creationId xmlns:a16="http://schemas.microsoft.com/office/drawing/2014/main" xmlns="" id="{375F2462-7514-4995-8695-C00D9FFA27CB}"/>
                </a:ext>
              </a:extLst>
            </p:cNvPr>
            <p:cNvSpPr/>
            <p:nvPr/>
          </p:nvSpPr>
          <p:spPr>
            <a:xfrm rot="16699257">
              <a:off x="8101675" y="4204434"/>
              <a:ext cx="42368" cy="306003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F40E80DC-DE08-419F-A0DA-2B518C1B37C9}"/>
                </a:ext>
              </a:extLst>
            </p:cNvPr>
            <p:cNvSpPr/>
            <p:nvPr/>
          </p:nvSpPr>
          <p:spPr>
            <a:xfrm rot="14354957" flipH="1">
              <a:off x="6559563" y="4490805"/>
              <a:ext cx="216341" cy="560594"/>
            </a:xfrm>
            <a:custGeom>
              <a:avLst/>
              <a:gdLst>
                <a:gd name="connsiteX0" fmla="*/ 266700 w 266700"/>
                <a:gd name="connsiteY0" fmla="*/ 0 h 393700"/>
                <a:gd name="connsiteX1" fmla="*/ 12700 w 266700"/>
                <a:gd name="connsiteY1" fmla="*/ 127000 h 393700"/>
                <a:gd name="connsiteX2" fmla="*/ 0 w 266700"/>
                <a:gd name="connsiteY2" fmla="*/ 393700 h 393700"/>
                <a:gd name="connsiteX3" fmla="*/ 127000 w 266700"/>
                <a:gd name="connsiteY3" fmla="*/ 254000 h 393700"/>
                <a:gd name="connsiteX4" fmla="*/ 266700 w 266700"/>
                <a:gd name="connsiteY4" fmla="*/ 0 h 39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0" h="393700">
                  <a:moveTo>
                    <a:pt x="266700" y="0"/>
                  </a:moveTo>
                  <a:lnTo>
                    <a:pt x="12700" y="127000"/>
                  </a:lnTo>
                  <a:lnTo>
                    <a:pt x="0" y="393700"/>
                  </a:lnTo>
                  <a:lnTo>
                    <a:pt x="127000" y="254000"/>
                  </a:lnTo>
                  <a:lnTo>
                    <a:pt x="26670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菱形 60">
              <a:extLst>
                <a:ext uri="{FF2B5EF4-FFF2-40B4-BE49-F238E27FC236}">
                  <a16:creationId xmlns:a16="http://schemas.microsoft.com/office/drawing/2014/main" xmlns="" id="{AAFA740B-76F5-4338-8331-FBC3E3514725}"/>
                </a:ext>
              </a:extLst>
            </p:cNvPr>
            <p:cNvSpPr/>
            <p:nvPr/>
          </p:nvSpPr>
          <p:spPr>
            <a:xfrm rot="14254957">
              <a:off x="7077856" y="3496921"/>
              <a:ext cx="42368" cy="306003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49EAE34F-0927-4EDC-8F00-7F306371C684}"/>
                </a:ext>
              </a:extLst>
            </p:cNvPr>
            <p:cNvSpPr/>
            <p:nvPr/>
          </p:nvSpPr>
          <p:spPr>
            <a:xfrm rot="8997696">
              <a:off x="3982544" y="3454125"/>
              <a:ext cx="118941" cy="81772"/>
            </a:xfrm>
            <a:custGeom>
              <a:avLst/>
              <a:gdLst>
                <a:gd name="connsiteX0" fmla="*/ 0 w 203200"/>
                <a:gd name="connsiteY0" fmla="*/ 0 h 139700"/>
                <a:gd name="connsiteX1" fmla="*/ 203200 w 203200"/>
                <a:gd name="connsiteY1" fmla="*/ 38100 h 139700"/>
                <a:gd name="connsiteX2" fmla="*/ 203200 w 203200"/>
                <a:gd name="connsiteY2" fmla="*/ 139700 h 139700"/>
                <a:gd name="connsiteX3" fmla="*/ 127000 w 203200"/>
                <a:gd name="connsiteY3" fmla="*/ 127000 h 139700"/>
                <a:gd name="connsiteX4" fmla="*/ 50800 w 203200"/>
                <a:gd name="connsiteY4" fmla="*/ 101600 h 139700"/>
                <a:gd name="connsiteX5" fmla="*/ 0 w 203200"/>
                <a:gd name="connsiteY5" fmla="*/ 0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200" h="139700">
                  <a:moveTo>
                    <a:pt x="0" y="0"/>
                  </a:moveTo>
                  <a:lnTo>
                    <a:pt x="203200" y="38100"/>
                  </a:lnTo>
                  <a:lnTo>
                    <a:pt x="203200" y="139700"/>
                  </a:lnTo>
                  <a:lnTo>
                    <a:pt x="127000" y="127000"/>
                  </a:lnTo>
                  <a:lnTo>
                    <a:pt x="50800" y="10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973CF68A-ECF6-41F3-ADF3-F4E86D765028}"/>
              </a:ext>
            </a:extLst>
          </p:cNvPr>
          <p:cNvSpPr txBox="1"/>
          <p:nvPr/>
        </p:nvSpPr>
        <p:spPr>
          <a:xfrm>
            <a:off x="4160649" y="662397"/>
            <a:ext cx="3870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DIN" pitchFamily="50" charset="0"/>
                <a:ea typeface="黑体" panose="02010609060101010101" pitchFamily="49" charset="-122"/>
              </a:rPr>
              <a:t>2018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年秋果净利润突破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DIN" pitchFamily="50" charset="0"/>
                <a:ea typeface="黑体" panose="02010609060101010101" pitchFamily="49" charset="-122"/>
              </a:rPr>
              <a:t>20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亿元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D4E60936-74EC-47C7-A875-5C2DA3E1FE06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37858" y="2357906"/>
            <a:ext cx="9133416" cy="4543299"/>
          </a:xfrm>
          <a:custGeom>
            <a:avLst/>
            <a:gdLst>
              <a:gd name="connsiteX0" fmla="*/ 5398604 w 12400475"/>
              <a:gd name="connsiteY0" fmla="*/ 3498697 h 6168455"/>
              <a:gd name="connsiteX1" fmla="*/ 5403789 w 12400475"/>
              <a:gd name="connsiteY1" fmla="*/ 3505298 h 6168455"/>
              <a:gd name="connsiteX2" fmla="*/ 5400124 w 12400475"/>
              <a:gd name="connsiteY2" fmla="*/ 3500688 h 6168455"/>
              <a:gd name="connsiteX3" fmla="*/ 5398604 w 12400475"/>
              <a:gd name="connsiteY3" fmla="*/ 3498697 h 6168455"/>
              <a:gd name="connsiteX4" fmla="*/ 2580737 w 12400475"/>
              <a:gd name="connsiteY4" fmla="*/ 834456 h 6168455"/>
              <a:gd name="connsiteX5" fmla="*/ 2580737 w 12400475"/>
              <a:gd name="connsiteY5" fmla="*/ 3196656 h 6168455"/>
              <a:gd name="connsiteX6" fmla="*/ 5105504 w 12400475"/>
              <a:gd name="connsiteY6" fmla="*/ 3196656 h 6168455"/>
              <a:gd name="connsiteX7" fmla="*/ 5108411 w 12400475"/>
              <a:gd name="connsiteY7" fmla="*/ 3213033 h 6168455"/>
              <a:gd name="connsiteX8" fmla="*/ 5137430 w 12400475"/>
              <a:gd name="connsiteY8" fmla="*/ 3253370 h 6168455"/>
              <a:gd name="connsiteX9" fmla="*/ 5180192 w 12400475"/>
              <a:gd name="connsiteY9" fmla="*/ 3289042 h 6168455"/>
              <a:gd name="connsiteX10" fmla="*/ 5308482 w 12400475"/>
              <a:gd name="connsiteY10" fmla="*/ 3396057 h 6168455"/>
              <a:gd name="connsiteX11" fmla="*/ 5361426 w 12400475"/>
              <a:gd name="connsiteY11" fmla="*/ 3461729 h 6168455"/>
              <a:gd name="connsiteX12" fmla="*/ 5405942 w 12400475"/>
              <a:gd name="connsiteY12" fmla="*/ 3508039 h 6168455"/>
              <a:gd name="connsiteX13" fmla="*/ 5403789 w 12400475"/>
              <a:gd name="connsiteY13" fmla="*/ 3505298 h 6168455"/>
              <a:gd name="connsiteX14" fmla="*/ 5406744 w 12400475"/>
              <a:gd name="connsiteY14" fmla="*/ 3509013 h 6168455"/>
              <a:gd name="connsiteX15" fmla="*/ 5462227 w 12400475"/>
              <a:gd name="connsiteY15" fmla="*/ 3578074 h 6168455"/>
              <a:gd name="connsiteX16" fmla="*/ 5557935 w 12400475"/>
              <a:gd name="connsiteY16" fmla="*/ 3679418 h 6168455"/>
              <a:gd name="connsiteX17" fmla="*/ 5586954 w 12400475"/>
              <a:gd name="connsiteY17" fmla="*/ 3719755 h 6168455"/>
              <a:gd name="connsiteX18" fmla="*/ 5699968 w 12400475"/>
              <a:gd name="connsiteY18" fmla="*/ 3781768 h 6168455"/>
              <a:gd name="connsiteX19" fmla="*/ 5792615 w 12400475"/>
              <a:gd name="connsiteY19" fmla="*/ 3783779 h 6168455"/>
              <a:gd name="connsiteX20" fmla="*/ 5940241 w 12400475"/>
              <a:gd name="connsiteY20" fmla="*/ 3767130 h 6168455"/>
              <a:gd name="connsiteX21" fmla="*/ 6046631 w 12400475"/>
              <a:gd name="connsiteY21" fmla="*/ 3764475 h 6168455"/>
              <a:gd name="connsiteX22" fmla="*/ 6139280 w 12400475"/>
              <a:gd name="connsiteY22" fmla="*/ 3766486 h 6168455"/>
              <a:gd name="connsiteX23" fmla="*/ 6218183 w 12400475"/>
              <a:gd name="connsiteY23" fmla="*/ 3773162 h 6168455"/>
              <a:gd name="connsiteX24" fmla="*/ 6352064 w 12400475"/>
              <a:gd name="connsiteY24" fmla="*/ 3761178 h 6168455"/>
              <a:gd name="connsiteX25" fmla="*/ 6650874 w 12400475"/>
              <a:gd name="connsiteY25" fmla="*/ 3693214 h 6168455"/>
              <a:gd name="connsiteX26" fmla="*/ 6748614 w 12400475"/>
              <a:gd name="connsiteY26" fmla="*/ 3710224 h 6168455"/>
              <a:gd name="connsiteX27" fmla="*/ 6878933 w 12400475"/>
              <a:gd name="connsiteY27" fmla="*/ 3732907 h 6168455"/>
              <a:gd name="connsiteX28" fmla="*/ 6949184 w 12400475"/>
              <a:gd name="connsiteY28" fmla="*/ 3759248 h 6168455"/>
              <a:gd name="connsiteX29" fmla="*/ 6995508 w 12400475"/>
              <a:gd name="connsiteY29" fmla="*/ 3760254 h 6168455"/>
              <a:gd name="connsiteX30" fmla="*/ 7206761 w 12400475"/>
              <a:gd name="connsiteY30" fmla="*/ 3705279 h 6168455"/>
              <a:gd name="connsiteX31" fmla="*/ 7268861 w 12400475"/>
              <a:gd name="connsiteY31" fmla="*/ 3617286 h 6168455"/>
              <a:gd name="connsiteX32" fmla="*/ 7313654 w 12400475"/>
              <a:gd name="connsiteY32" fmla="*/ 3568625 h 6168455"/>
              <a:gd name="connsiteX33" fmla="*/ 7360479 w 12400475"/>
              <a:gd name="connsiteY33" fmla="*/ 3435630 h 6168455"/>
              <a:gd name="connsiteX34" fmla="*/ 7391529 w 12400475"/>
              <a:gd name="connsiteY34" fmla="*/ 3391635 h 6168455"/>
              <a:gd name="connsiteX35" fmla="*/ 7391654 w 12400475"/>
              <a:gd name="connsiteY35" fmla="*/ 3277757 h 6168455"/>
              <a:gd name="connsiteX36" fmla="*/ 7369434 w 12400475"/>
              <a:gd name="connsiteY36" fmla="*/ 3196656 h 6168455"/>
              <a:gd name="connsiteX37" fmla="*/ 10391237 w 12400475"/>
              <a:gd name="connsiteY37" fmla="*/ 3196656 h 6168455"/>
              <a:gd name="connsiteX38" fmla="*/ 10391237 w 12400475"/>
              <a:gd name="connsiteY38" fmla="*/ 834456 h 6168455"/>
              <a:gd name="connsiteX39" fmla="*/ 0 w 12400475"/>
              <a:gd name="connsiteY39" fmla="*/ 0 h 6168455"/>
              <a:gd name="connsiteX40" fmla="*/ 12400475 w 12400475"/>
              <a:gd name="connsiteY40" fmla="*/ 0 h 6168455"/>
              <a:gd name="connsiteX41" fmla="*/ 12400475 w 12400475"/>
              <a:gd name="connsiteY41" fmla="*/ 6168455 h 6168455"/>
              <a:gd name="connsiteX42" fmla="*/ 0 w 12400475"/>
              <a:gd name="connsiteY42" fmla="*/ 6168455 h 6168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400475" h="6168455">
                <a:moveTo>
                  <a:pt x="5398604" y="3498697"/>
                </a:moveTo>
                <a:lnTo>
                  <a:pt x="5403789" y="3505298"/>
                </a:lnTo>
                <a:lnTo>
                  <a:pt x="5400124" y="3500688"/>
                </a:lnTo>
                <a:cubicBezTo>
                  <a:pt x="5397238" y="3497041"/>
                  <a:pt x="5397183" y="3496925"/>
                  <a:pt x="5398604" y="3498697"/>
                </a:cubicBezTo>
                <a:close/>
                <a:moveTo>
                  <a:pt x="2580737" y="834456"/>
                </a:moveTo>
                <a:lnTo>
                  <a:pt x="2580737" y="3196656"/>
                </a:lnTo>
                <a:lnTo>
                  <a:pt x="5105504" y="3196656"/>
                </a:lnTo>
                <a:lnTo>
                  <a:pt x="5108411" y="3213033"/>
                </a:lnTo>
                <a:lnTo>
                  <a:pt x="5137430" y="3253370"/>
                </a:lnTo>
                <a:cubicBezTo>
                  <a:pt x="5148459" y="3268700"/>
                  <a:pt x="5165939" y="3277151"/>
                  <a:pt x="5180192" y="3289042"/>
                </a:cubicBezTo>
                <a:cubicBezTo>
                  <a:pt x="5222957" y="3324713"/>
                  <a:pt x="5267956" y="3357443"/>
                  <a:pt x="5308482" y="3396057"/>
                </a:cubicBezTo>
                <a:cubicBezTo>
                  <a:pt x="5328657" y="3415281"/>
                  <a:pt x="5343055" y="3440524"/>
                  <a:pt x="5361426" y="3461729"/>
                </a:cubicBezTo>
                <a:cubicBezTo>
                  <a:pt x="5432063" y="3543260"/>
                  <a:pt x="5418022" y="3523672"/>
                  <a:pt x="5405942" y="3508039"/>
                </a:cubicBezTo>
                <a:lnTo>
                  <a:pt x="5403789" y="3505298"/>
                </a:lnTo>
                <a:lnTo>
                  <a:pt x="5406744" y="3509013"/>
                </a:lnTo>
                <a:cubicBezTo>
                  <a:pt x="5415824" y="3520395"/>
                  <a:pt x="5432796" y="3541569"/>
                  <a:pt x="5462227" y="3578074"/>
                </a:cubicBezTo>
                <a:cubicBezTo>
                  <a:pt x="5491539" y="3614433"/>
                  <a:pt x="5527160" y="3644459"/>
                  <a:pt x="5557935" y="3679418"/>
                </a:cubicBezTo>
                <a:cubicBezTo>
                  <a:pt x="5568816" y="3691778"/>
                  <a:pt x="5577281" y="3706310"/>
                  <a:pt x="5586954" y="3719755"/>
                </a:cubicBezTo>
                <a:cubicBezTo>
                  <a:pt x="5612909" y="3755833"/>
                  <a:pt x="5662296" y="3761097"/>
                  <a:pt x="5699968" y="3781768"/>
                </a:cubicBezTo>
                <a:cubicBezTo>
                  <a:pt x="5699968" y="3781768"/>
                  <a:pt x="5761778" y="3784112"/>
                  <a:pt x="5792615" y="3783779"/>
                </a:cubicBezTo>
                <a:cubicBezTo>
                  <a:pt x="5863551" y="3783012"/>
                  <a:pt x="5860445" y="3776129"/>
                  <a:pt x="5940241" y="3767130"/>
                </a:cubicBezTo>
                <a:cubicBezTo>
                  <a:pt x="5986580" y="3761903"/>
                  <a:pt x="6002481" y="3763517"/>
                  <a:pt x="6046631" y="3764475"/>
                </a:cubicBezTo>
                <a:cubicBezTo>
                  <a:pt x="6077514" y="3765145"/>
                  <a:pt x="6108380" y="3764922"/>
                  <a:pt x="6139280" y="3766486"/>
                </a:cubicBezTo>
                <a:cubicBezTo>
                  <a:pt x="6165589" y="3767819"/>
                  <a:pt x="6191887" y="3772591"/>
                  <a:pt x="6218183" y="3773162"/>
                </a:cubicBezTo>
                <a:cubicBezTo>
                  <a:pt x="6250900" y="3773872"/>
                  <a:pt x="6322804" y="3764478"/>
                  <a:pt x="6352064" y="3761178"/>
                </a:cubicBezTo>
                <a:cubicBezTo>
                  <a:pt x="6523297" y="3715056"/>
                  <a:pt x="6529118" y="3696251"/>
                  <a:pt x="6650874" y="3693214"/>
                </a:cubicBezTo>
                <a:cubicBezTo>
                  <a:pt x="6740016" y="3690990"/>
                  <a:pt x="6653422" y="3693656"/>
                  <a:pt x="6748614" y="3710224"/>
                </a:cubicBezTo>
                <a:cubicBezTo>
                  <a:pt x="6885560" y="3734060"/>
                  <a:pt x="6665156" y="3666358"/>
                  <a:pt x="6878933" y="3732907"/>
                </a:cubicBezTo>
                <a:cubicBezTo>
                  <a:pt x="6902700" y="3740305"/>
                  <a:pt x="6925085" y="3753594"/>
                  <a:pt x="6949184" y="3759248"/>
                </a:cubicBezTo>
                <a:cubicBezTo>
                  <a:pt x="6964426" y="3762823"/>
                  <a:pt x="6980516" y="3763394"/>
                  <a:pt x="6995508" y="3760254"/>
                </a:cubicBezTo>
                <a:cubicBezTo>
                  <a:pt x="7066778" y="3745321"/>
                  <a:pt x="7136344" y="3723604"/>
                  <a:pt x="7206761" y="3705279"/>
                </a:cubicBezTo>
                <a:cubicBezTo>
                  <a:pt x="7206761" y="3705279"/>
                  <a:pt x="7246829" y="3645453"/>
                  <a:pt x="7268861" y="3617286"/>
                </a:cubicBezTo>
                <a:cubicBezTo>
                  <a:pt x="7282524" y="3599818"/>
                  <a:pt x="7301818" y="3587605"/>
                  <a:pt x="7313654" y="3568625"/>
                </a:cubicBezTo>
                <a:cubicBezTo>
                  <a:pt x="7345746" y="3517166"/>
                  <a:pt x="7348169" y="3490384"/>
                  <a:pt x="7360479" y="3435630"/>
                </a:cubicBezTo>
                <a:cubicBezTo>
                  <a:pt x="7370829" y="3420965"/>
                  <a:pt x="7385655" y="3409074"/>
                  <a:pt x="7391529" y="3391635"/>
                </a:cubicBezTo>
                <a:cubicBezTo>
                  <a:pt x="7403668" y="3355596"/>
                  <a:pt x="7400186" y="3316364"/>
                  <a:pt x="7391654" y="3277757"/>
                </a:cubicBezTo>
                <a:lnTo>
                  <a:pt x="7369434" y="3196656"/>
                </a:lnTo>
                <a:lnTo>
                  <a:pt x="10391237" y="3196656"/>
                </a:lnTo>
                <a:lnTo>
                  <a:pt x="10391237" y="834456"/>
                </a:lnTo>
                <a:close/>
                <a:moveTo>
                  <a:pt x="0" y="0"/>
                </a:moveTo>
                <a:lnTo>
                  <a:pt x="12400475" y="0"/>
                </a:lnTo>
                <a:lnTo>
                  <a:pt x="12400475" y="6168455"/>
                </a:lnTo>
                <a:lnTo>
                  <a:pt x="0" y="6168455"/>
                </a:lnTo>
                <a:close/>
              </a:path>
            </a:pathLst>
          </a:custGeom>
        </p:spPr>
      </p:pic>
      <p:sp>
        <p:nvSpPr>
          <p:cNvPr id="76" name="椭圆 75">
            <a:extLst>
              <a:ext uri="{FF2B5EF4-FFF2-40B4-BE49-F238E27FC236}">
                <a16:creationId xmlns:a16="http://schemas.microsoft.com/office/drawing/2014/main" xmlns="" id="{61F952F7-52D5-4047-A0A7-05D6A9B6D4C2}"/>
              </a:ext>
            </a:extLst>
          </p:cNvPr>
          <p:cNvSpPr/>
          <p:nvPr/>
        </p:nvSpPr>
        <p:spPr>
          <a:xfrm>
            <a:off x="-476715" y="525877"/>
            <a:ext cx="1108781" cy="1108781"/>
          </a:xfrm>
          <a:prstGeom prst="ellipse">
            <a:avLst/>
          </a:prstGeom>
          <a:gradFill flip="none" rotWithShape="1">
            <a:gsLst>
              <a:gs pos="100000">
                <a:schemeClr val="accent2"/>
              </a:gs>
              <a:gs pos="0">
                <a:srgbClr val="FF0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xmlns="" id="{FBAE77F0-E55E-4DCA-B514-CBC3F24A1B2D}"/>
              </a:ext>
            </a:extLst>
          </p:cNvPr>
          <p:cNvSpPr/>
          <p:nvPr/>
        </p:nvSpPr>
        <p:spPr>
          <a:xfrm>
            <a:off x="11559935" y="287605"/>
            <a:ext cx="1264130" cy="1264130"/>
          </a:xfrm>
          <a:prstGeom prst="ellipse">
            <a:avLst/>
          </a:prstGeom>
          <a:gradFill flip="none" rotWithShape="1">
            <a:gsLst>
              <a:gs pos="100000">
                <a:schemeClr val="accent2"/>
              </a:gs>
              <a:gs pos="0">
                <a:srgbClr val="FF0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B8162400-B470-4C81-82DA-13444DC179F3}"/>
              </a:ext>
            </a:extLst>
          </p:cNvPr>
          <p:cNvSpPr/>
          <p:nvPr/>
        </p:nvSpPr>
        <p:spPr>
          <a:xfrm>
            <a:off x="1512993" y="2571120"/>
            <a:ext cx="315808" cy="315808"/>
          </a:xfrm>
          <a:prstGeom prst="ellipse">
            <a:avLst/>
          </a:prstGeom>
          <a:gradFill flip="none" rotWithShape="1">
            <a:gsLst>
              <a:gs pos="100000">
                <a:schemeClr val="accent2"/>
              </a:gs>
              <a:gs pos="0">
                <a:srgbClr val="FF0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BF0B0FEA-34D8-4440-A15A-9BCBC96A7E43}"/>
              </a:ext>
            </a:extLst>
          </p:cNvPr>
          <p:cNvSpPr/>
          <p:nvPr/>
        </p:nvSpPr>
        <p:spPr>
          <a:xfrm>
            <a:off x="8277316" y="-199005"/>
            <a:ext cx="426902" cy="426902"/>
          </a:xfrm>
          <a:prstGeom prst="ellipse">
            <a:avLst/>
          </a:prstGeom>
          <a:gradFill flip="none" rotWithShape="1">
            <a:gsLst>
              <a:gs pos="100000">
                <a:schemeClr val="accent2"/>
              </a:gs>
              <a:gs pos="0">
                <a:srgbClr val="FF0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xmlns="" id="{E8B784E1-46F9-40F1-8AA5-2E850052B7BF}"/>
              </a:ext>
            </a:extLst>
          </p:cNvPr>
          <p:cNvSpPr/>
          <p:nvPr/>
        </p:nvSpPr>
        <p:spPr>
          <a:xfrm>
            <a:off x="10522406" y="2152353"/>
            <a:ext cx="425816" cy="425816"/>
          </a:xfrm>
          <a:prstGeom prst="ellipse">
            <a:avLst/>
          </a:prstGeom>
          <a:gradFill flip="none" rotWithShape="1">
            <a:gsLst>
              <a:gs pos="100000">
                <a:schemeClr val="accent2"/>
              </a:gs>
              <a:gs pos="0">
                <a:srgbClr val="FF0000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10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1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38939DA-2CA1-49D1-A33C-72933B5C23AC}"/>
              </a:ext>
            </a:extLst>
          </p:cNvPr>
          <p:cNvSpPr>
            <a:spLocks noChangeAspect="1"/>
          </p:cNvSpPr>
          <p:nvPr/>
        </p:nvSpPr>
        <p:spPr>
          <a:xfrm>
            <a:off x="533296" y="374406"/>
            <a:ext cx="216000" cy="216000"/>
          </a:xfrm>
          <a:prstGeom prst="rect">
            <a:avLst/>
          </a:prstGeom>
          <a:noFill/>
          <a:ln w="15875">
            <a:solidFill>
              <a:srgbClr val="F1D2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35C9D38A-A32C-4F09-BB40-F4878140F6CD}"/>
              </a:ext>
            </a:extLst>
          </p:cNvPr>
          <p:cNvCxnSpPr/>
          <p:nvPr/>
        </p:nvCxnSpPr>
        <p:spPr>
          <a:xfrm>
            <a:off x="862813" y="676195"/>
            <a:ext cx="0" cy="5497820"/>
          </a:xfrm>
          <a:prstGeom prst="line">
            <a:avLst/>
          </a:prstGeom>
          <a:ln w="28575">
            <a:gradFill flip="none" rotWithShape="1">
              <a:gsLst>
                <a:gs pos="50464">
                  <a:srgbClr val="F1D295">
                    <a:alpha val="70000"/>
                  </a:srgbClr>
                </a:gs>
                <a:gs pos="0">
                  <a:srgbClr val="F1D295">
                    <a:alpha val="0"/>
                  </a:srgbClr>
                </a:gs>
                <a:gs pos="100000">
                  <a:srgbClr val="F1D295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FAF76C3-E2C9-44AB-BDDE-ACA416405BAD}"/>
              </a:ext>
            </a:extLst>
          </p:cNvPr>
          <p:cNvCxnSpPr/>
          <p:nvPr/>
        </p:nvCxnSpPr>
        <p:spPr>
          <a:xfrm>
            <a:off x="11300730" y="676195"/>
            <a:ext cx="0" cy="5497820"/>
          </a:xfrm>
          <a:prstGeom prst="line">
            <a:avLst/>
          </a:prstGeom>
          <a:ln w="28575">
            <a:gradFill flip="none" rotWithShape="1">
              <a:gsLst>
                <a:gs pos="50464">
                  <a:srgbClr val="F1D295"/>
                </a:gs>
                <a:gs pos="0">
                  <a:srgbClr val="F1D295">
                    <a:alpha val="0"/>
                  </a:srgbClr>
                </a:gs>
                <a:gs pos="100000">
                  <a:srgbClr val="F1D295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6B105D99-A78F-492F-AB47-3D556E7F8F25}"/>
              </a:ext>
            </a:extLst>
          </p:cNvPr>
          <p:cNvCxnSpPr>
            <a:cxnSpLocks/>
          </p:cNvCxnSpPr>
          <p:nvPr/>
        </p:nvCxnSpPr>
        <p:spPr>
          <a:xfrm flipH="1">
            <a:off x="863885" y="634200"/>
            <a:ext cx="10435772" cy="0"/>
          </a:xfrm>
          <a:prstGeom prst="line">
            <a:avLst/>
          </a:prstGeom>
          <a:ln w="28575">
            <a:gradFill flip="none" rotWithShape="1">
              <a:gsLst>
                <a:gs pos="50464">
                  <a:srgbClr val="F1D295">
                    <a:alpha val="70000"/>
                  </a:srgbClr>
                </a:gs>
                <a:gs pos="0">
                  <a:srgbClr val="F1D295">
                    <a:alpha val="0"/>
                  </a:srgbClr>
                </a:gs>
                <a:gs pos="100000">
                  <a:srgbClr val="F1D295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0E5081EC-4219-4E99-BF51-3E8EBAE51A9C}"/>
              </a:ext>
            </a:extLst>
          </p:cNvPr>
          <p:cNvCxnSpPr>
            <a:cxnSpLocks/>
          </p:cNvCxnSpPr>
          <p:nvPr/>
        </p:nvCxnSpPr>
        <p:spPr>
          <a:xfrm flipH="1">
            <a:off x="863885" y="6216010"/>
            <a:ext cx="10435772" cy="0"/>
          </a:xfrm>
          <a:prstGeom prst="line">
            <a:avLst/>
          </a:prstGeom>
          <a:ln w="28575">
            <a:gradFill flip="none" rotWithShape="1">
              <a:gsLst>
                <a:gs pos="50464">
                  <a:srgbClr val="F1D295">
                    <a:alpha val="70000"/>
                  </a:srgbClr>
                </a:gs>
                <a:gs pos="0">
                  <a:srgbClr val="F1D295">
                    <a:alpha val="0"/>
                  </a:srgbClr>
                </a:gs>
                <a:gs pos="100000">
                  <a:srgbClr val="F1D295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132473ED-774D-4E7E-8CA2-6D80EB5B4059}"/>
              </a:ext>
            </a:extLst>
          </p:cNvPr>
          <p:cNvSpPr>
            <a:spLocks noChangeAspect="1"/>
          </p:cNvSpPr>
          <p:nvPr/>
        </p:nvSpPr>
        <p:spPr>
          <a:xfrm>
            <a:off x="533296" y="6267593"/>
            <a:ext cx="216000" cy="216000"/>
          </a:xfrm>
          <a:prstGeom prst="rect">
            <a:avLst/>
          </a:prstGeom>
          <a:noFill/>
          <a:ln w="15875">
            <a:solidFill>
              <a:srgbClr val="F1D2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B4FF07F6-0BAB-4EF7-A0EE-55B610ECA99C}"/>
              </a:ext>
            </a:extLst>
          </p:cNvPr>
          <p:cNvSpPr>
            <a:spLocks noChangeAspect="1"/>
          </p:cNvSpPr>
          <p:nvPr/>
        </p:nvSpPr>
        <p:spPr>
          <a:xfrm>
            <a:off x="11442600" y="374406"/>
            <a:ext cx="216000" cy="216000"/>
          </a:xfrm>
          <a:prstGeom prst="rect">
            <a:avLst/>
          </a:prstGeom>
          <a:noFill/>
          <a:ln w="15875">
            <a:solidFill>
              <a:srgbClr val="F1D2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962AF299-319D-4819-A7C9-2DB186A071EF}"/>
              </a:ext>
            </a:extLst>
          </p:cNvPr>
          <p:cNvSpPr>
            <a:spLocks noChangeAspect="1"/>
          </p:cNvSpPr>
          <p:nvPr/>
        </p:nvSpPr>
        <p:spPr>
          <a:xfrm>
            <a:off x="11442600" y="6267593"/>
            <a:ext cx="216000" cy="216000"/>
          </a:xfrm>
          <a:prstGeom prst="rect">
            <a:avLst/>
          </a:prstGeom>
          <a:noFill/>
          <a:ln w="15875">
            <a:solidFill>
              <a:srgbClr val="F1D2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6496BD7-441D-42CD-AA60-925BF43A9E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9153" y="1127432"/>
            <a:ext cx="739717" cy="523110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8F78830-172B-4F83-A66F-CB4B08389D83}"/>
              </a:ext>
            </a:extLst>
          </p:cNvPr>
          <p:cNvSpPr txBox="1"/>
          <p:nvPr/>
        </p:nvSpPr>
        <p:spPr>
          <a:xfrm>
            <a:off x="1231702" y="1766342"/>
            <a:ext cx="51498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DIN" pitchFamily="50" charset="0"/>
                <a:ea typeface="微软雅黑" panose="020B0503020204020204" pitchFamily="34" charset="-122"/>
              </a:rPr>
              <a:t>2019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年全国城市巡讲第 </a:t>
            </a:r>
            <a:r>
              <a:rPr lang="en-US" altLang="zh-CN" sz="2000" dirty="0">
                <a:solidFill>
                  <a:schemeClr val="bg1"/>
                </a:solidFill>
                <a:latin typeface="DIN" pitchFamily="50" charset="0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CFF4F625-7FAA-4841-93C2-2C3C6F6B93A5}"/>
              </a:ext>
            </a:extLst>
          </p:cNvPr>
          <p:cNvSpPr/>
          <p:nvPr/>
        </p:nvSpPr>
        <p:spPr>
          <a:xfrm>
            <a:off x="5543367" y="1788239"/>
            <a:ext cx="343880" cy="343880"/>
          </a:xfrm>
          <a:prstGeom prst="ellipse">
            <a:avLst/>
          </a:prstGeom>
          <a:gradFill flip="none" rotWithShape="1">
            <a:gsLst>
              <a:gs pos="0">
                <a:srgbClr val="F1D295">
                  <a:alpha val="70000"/>
                </a:srgbClr>
              </a:gs>
              <a:gs pos="100000">
                <a:srgbClr val="F1D295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DEFC6B9-CECC-499B-9582-CDF92B7FA833}"/>
              </a:ext>
            </a:extLst>
          </p:cNvPr>
          <p:cNvSpPr txBox="1"/>
          <p:nvPr/>
        </p:nvSpPr>
        <p:spPr>
          <a:xfrm>
            <a:off x="1231702" y="2160980"/>
            <a:ext cx="57713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rgbClr val="F1D295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PPT</a:t>
            </a:r>
            <a:r>
              <a:rPr lang="zh-CN" altLang="en-US" sz="6000" dirty="0">
                <a:solidFill>
                  <a:srgbClr val="F1D295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主义者的故事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8077C02-D879-45AB-9A81-0D41399B8494}"/>
              </a:ext>
            </a:extLst>
          </p:cNvPr>
          <p:cNvGrpSpPr/>
          <p:nvPr/>
        </p:nvGrpSpPr>
        <p:grpSpPr>
          <a:xfrm>
            <a:off x="1253177" y="3533905"/>
            <a:ext cx="4626202" cy="1572334"/>
            <a:chOff x="1253177" y="3897609"/>
            <a:chExt cx="4626202" cy="157233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6F3899EF-F017-4D90-B98A-91FCBC7465F8}"/>
                </a:ext>
              </a:extLst>
            </p:cNvPr>
            <p:cNvSpPr txBox="1"/>
            <p:nvPr/>
          </p:nvSpPr>
          <p:spPr>
            <a:xfrm>
              <a:off x="1253177" y="3897609"/>
              <a:ext cx="10207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gradFill flip="none" rotWithShape="1">
                    <a:gsLst>
                      <a:gs pos="0">
                        <a:srgbClr val="F1D295"/>
                      </a:gs>
                      <a:gs pos="100000">
                        <a:srgbClr val="F1D295">
                          <a:alpha val="70000"/>
                        </a:srgbClr>
                      </a:gs>
                    </a:gsLst>
                    <a:lin ang="2700000" scaled="1"/>
                    <a:tileRect/>
                  </a:gradFill>
                  <a:latin typeface="DIN" pitchFamily="50" charset="0"/>
                  <a:ea typeface="微软雅黑" panose="020B0503020204020204" pitchFamily="34" charset="-122"/>
                </a:rPr>
                <a:t>老秦</a:t>
              </a:r>
              <a:endParaRPr lang="zh-CN" altLang="en-US" sz="2400" b="1" spc="300" dirty="0">
                <a:gradFill flip="none" rotWithShape="1">
                  <a:gsLst>
                    <a:gs pos="0">
                      <a:srgbClr val="F1D295"/>
                    </a:gs>
                    <a:gs pos="100000">
                      <a:srgbClr val="F1D295">
                        <a:alpha val="70000"/>
                      </a:srgbClr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3DFCDB10-13ED-4CED-B1A6-B1AAE884306E}"/>
                </a:ext>
              </a:extLst>
            </p:cNvPr>
            <p:cNvSpPr txBox="1"/>
            <p:nvPr/>
          </p:nvSpPr>
          <p:spPr>
            <a:xfrm>
              <a:off x="1253177" y="4333670"/>
              <a:ext cx="4626202" cy="1136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rPr>
                <a:t>秋叶职场联合创始人</a:t>
              </a:r>
              <a:endParaRPr lang="en-US" altLang="zh-CN" spc="300" dirty="0">
                <a:solidFill>
                  <a:schemeClr val="bg1"/>
                </a:solidFill>
                <a:latin typeface="DIN" pitchFamily="50" charset="0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rPr>
                <a:t>出版著作</a:t>
              </a:r>
              <a:r>
                <a:rPr lang="en-US" altLang="zh-CN" spc="300" dirty="0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rPr>
                <a:t>9</a:t>
              </a:r>
              <a:r>
                <a:rPr lang="zh-CN" altLang="en-US" spc="300" dirty="0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rPr>
                <a:t>本的畅销书作者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pc="300" dirty="0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rPr>
                <a:t>课程付费学员超过</a:t>
              </a:r>
              <a:r>
                <a:rPr lang="en-US" altLang="zh-CN" spc="300" dirty="0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rPr>
                <a:t>25000</a:t>
              </a:r>
              <a:r>
                <a:rPr lang="zh-CN" altLang="en-US" spc="300" dirty="0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rPr>
                <a:t>人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 descr="图片包含 纵横字谜, 文字&#10;&#10;自动生成的说明">
            <a:extLst>
              <a:ext uri="{FF2B5EF4-FFF2-40B4-BE49-F238E27FC236}">
                <a16:creationId xmlns:a16="http://schemas.microsoft.com/office/drawing/2014/main" xmlns="" id="{1BFB254C-F989-464F-8A74-D8B761ADFAE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7214" y="4119627"/>
            <a:ext cx="1510336" cy="1514675"/>
          </a:xfrm>
          <a:prstGeom prst="rect">
            <a:avLst/>
          </a:prstGeom>
          <a:ln w="38100">
            <a:gradFill flip="none" rotWithShape="1">
              <a:gsLst>
                <a:gs pos="0">
                  <a:srgbClr val="F1D295"/>
                </a:gs>
                <a:gs pos="100000">
                  <a:srgbClr val="D3BD85">
                    <a:alpha val="50000"/>
                  </a:srgbClr>
                </a:gs>
              </a:gsLst>
              <a:lin ang="2700000" scaled="1"/>
              <a:tileRect/>
            </a:gradFill>
          </a:ln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078F72A-3541-46A2-846F-D21027BD7130}"/>
              </a:ext>
            </a:extLst>
          </p:cNvPr>
          <p:cNvSpPr/>
          <p:nvPr/>
        </p:nvSpPr>
        <p:spPr>
          <a:xfrm>
            <a:off x="641297" y="482407"/>
            <a:ext cx="10909407" cy="5893187"/>
          </a:xfrm>
          <a:prstGeom prst="rect">
            <a:avLst/>
          </a:prstGeom>
          <a:noFill/>
          <a:ln w="15875">
            <a:solidFill>
              <a:srgbClr val="F1D295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BE58781-7848-41C2-8A2B-4E06282D8A0A}"/>
              </a:ext>
            </a:extLst>
          </p:cNvPr>
          <p:cNvGrpSpPr/>
          <p:nvPr/>
        </p:nvGrpSpPr>
        <p:grpSpPr>
          <a:xfrm>
            <a:off x="6381545" y="907570"/>
            <a:ext cx="1135437" cy="530758"/>
            <a:chOff x="3628206" y="1014972"/>
            <a:chExt cx="1274137" cy="595593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237213A5-79A9-42EE-89F4-10E0E0B6FCDD}"/>
                </a:ext>
              </a:extLst>
            </p:cNvPr>
            <p:cNvGrpSpPr/>
            <p:nvPr/>
          </p:nvGrpSpPr>
          <p:grpSpPr>
            <a:xfrm rot="14100000">
              <a:off x="4284345" y="538732"/>
              <a:ext cx="141758" cy="1094238"/>
              <a:chOff x="4535034" y="835531"/>
              <a:chExt cx="190362" cy="833612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34761DA9-A29C-4FF7-90AC-8491C21D77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30215" y="835531"/>
                <a:ext cx="0" cy="83361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A9221D9B-6680-46E9-8FC8-E400D7604D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5396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F7EE6D9F-4948-4CDA-8267-9AE6562E8D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35034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F3F7B2D2-93C1-4AA3-8CB8-AC18285D951A}"/>
                </a:ext>
              </a:extLst>
            </p:cNvPr>
            <p:cNvSpPr/>
            <p:nvPr/>
          </p:nvSpPr>
          <p:spPr>
            <a:xfrm>
              <a:off x="3628206" y="1361430"/>
              <a:ext cx="249135" cy="249135"/>
            </a:xfrm>
            <a:prstGeom prst="ellipse">
              <a:avLst/>
            </a:prstGeom>
            <a:noFill/>
            <a:ln>
              <a:solidFill>
                <a:srgbClr val="F1D295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rgbClr val="F1D295">
                      <a:alpha val="70000"/>
                    </a:srgbClr>
                  </a:solidFill>
                  <a:latin typeface="DIN" pitchFamily="50" charset="0"/>
                </a:rPr>
                <a:t>3</a:t>
              </a:r>
              <a:endParaRPr lang="zh-CN" altLang="en-US" sz="1200" dirty="0">
                <a:solidFill>
                  <a:srgbClr val="F1D295">
                    <a:alpha val="70000"/>
                  </a:srgbClr>
                </a:solidFill>
                <a:latin typeface="DIN" pitchFamily="50" charset="0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BC84D9E1-6CD3-45DF-A4C5-59963AD87B8E}"/>
              </a:ext>
            </a:extLst>
          </p:cNvPr>
          <p:cNvGrpSpPr/>
          <p:nvPr/>
        </p:nvGrpSpPr>
        <p:grpSpPr>
          <a:xfrm>
            <a:off x="4693353" y="3371918"/>
            <a:ext cx="1135437" cy="530758"/>
            <a:chOff x="3628206" y="1014972"/>
            <a:chExt cx="1274137" cy="595593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18EF7F1C-BF7D-4A1B-9B6D-31224F057CB3}"/>
                </a:ext>
              </a:extLst>
            </p:cNvPr>
            <p:cNvGrpSpPr/>
            <p:nvPr/>
          </p:nvGrpSpPr>
          <p:grpSpPr>
            <a:xfrm rot="14100000">
              <a:off x="4284345" y="538732"/>
              <a:ext cx="141758" cy="1094238"/>
              <a:chOff x="4535034" y="835531"/>
              <a:chExt cx="190362" cy="833612"/>
            </a:xfrm>
          </p:grpSpPr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890F47C3-14E5-4FEB-AA8F-CB186C3548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30215" y="835531"/>
                <a:ext cx="0" cy="83361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9B27B42B-F622-49EC-A96E-5F38921453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5396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A2B50E89-648C-4868-8B4F-44D351205C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35034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DFB4E7F4-97AA-416E-80A3-DC406D774D34}"/>
                </a:ext>
              </a:extLst>
            </p:cNvPr>
            <p:cNvSpPr/>
            <p:nvPr/>
          </p:nvSpPr>
          <p:spPr>
            <a:xfrm>
              <a:off x="3628206" y="1361430"/>
              <a:ext cx="249135" cy="249135"/>
            </a:xfrm>
            <a:prstGeom prst="ellipse">
              <a:avLst/>
            </a:prstGeom>
            <a:noFill/>
            <a:ln>
              <a:solidFill>
                <a:srgbClr val="F1D295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rgbClr val="F1D295">
                      <a:alpha val="70000"/>
                    </a:srgbClr>
                  </a:solidFill>
                  <a:latin typeface="DIN" pitchFamily="50" charset="0"/>
                </a:rPr>
                <a:t>3</a:t>
              </a:r>
              <a:endParaRPr lang="zh-CN" altLang="en-US" sz="1200" dirty="0">
                <a:solidFill>
                  <a:srgbClr val="F1D295">
                    <a:alpha val="70000"/>
                  </a:srgbClr>
                </a:solidFill>
                <a:latin typeface="DIN" pitchFamily="50" charset="0"/>
              </a:endParaRPr>
            </a:p>
          </p:txBody>
        </p:sp>
      </p:grp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C079526A-6DAE-40CC-9E3A-14F636D37A73}"/>
              </a:ext>
            </a:extLst>
          </p:cNvPr>
          <p:cNvSpPr/>
          <p:nvPr/>
        </p:nvSpPr>
        <p:spPr>
          <a:xfrm rot="2700000">
            <a:off x="7191846" y="-6718353"/>
            <a:ext cx="9455490" cy="14559379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C7E18E60-F1F2-4D5D-B289-0BC097BF96A8}"/>
              </a:ext>
            </a:extLst>
          </p:cNvPr>
          <p:cNvSpPr/>
          <p:nvPr/>
        </p:nvSpPr>
        <p:spPr>
          <a:xfrm rot="2700000">
            <a:off x="9203973" y="-4520773"/>
            <a:ext cx="6012249" cy="925754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西装, 人员, 男士, 领带&#10;&#10;自动生成的说明">
            <a:extLst>
              <a:ext uri="{FF2B5EF4-FFF2-40B4-BE49-F238E27FC236}">
                <a16:creationId xmlns:a16="http://schemas.microsoft.com/office/drawing/2014/main" xmlns="" id="{8C2CED7E-6E14-4F57-A554-C6892DBB612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0028" y="-321720"/>
            <a:ext cx="5909052" cy="7179720"/>
          </a:xfrm>
          <a:prstGeom prst="rect">
            <a:avLst/>
          </a:prstGeom>
          <a:effectLst>
            <a:outerShdw blurRad="127000" dist="63500" sx="102000" sy="102000" algn="ctr" rotWithShape="0">
              <a:prstClr val="black">
                <a:alpha val="25000"/>
              </a:prstClr>
            </a:outerShdw>
          </a:effectLst>
        </p:spPr>
      </p:pic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607276D9-52D6-42B2-971A-43CDD570AE63}"/>
              </a:ext>
            </a:extLst>
          </p:cNvPr>
          <p:cNvSpPr txBox="1"/>
          <p:nvPr/>
        </p:nvSpPr>
        <p:spPr>
          <a:xfrm>
            <a:off x="1243698" y="5319996"/>
            <a:ext cx="3329858" cy="344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2019</a:t>
            </a:r>
            <a:r>
              <a:rPr lang="zh-CN" altLang="en-US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年</a:t>
            </a:r>
            <a:r>
              <a:rPr lang="en-US" altLang="zh-CN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1</a:t>
            </a:r>
            <a:r>
              <a:rPr lang="zh-CN" altLang="en-US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月</a:t>
            </a:r>
            <a:r>
              <a:rPr lang="en-US" altLang="zh-CN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26</a:t>
            </a:r>
            <a:r>
              <a:rPr lang="zh-CN" altLang="en-US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日 </a:t>
            </a:r>
            <a:r>
              <a:rPr lang="en-US" altLang="zh-CN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| </a:t>
            </a:r>
            <a:r>
              <a:rPr lang="zh-CN" altLang="en-US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湖北</a:t>
            </a:r>
            <a:r>
              <a:rPr lang="en-US" altLang="zh-CN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·</a:t>
            </a:r>
            <a:r>
              <a:rPr lang="zh-CN" altLang="en-US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武汉</a:t>
            </a:r>
            <a:endParaRPr lang="zh-CN" altLang="en-US" sz="1400" spc="300" dirty="0">
              <a:solidFill>
                <a:schemeClr val="bg1">
                  <a:alpha val="9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02E90466-5596-407C-A6F8-652ABB146D13}"/>
              </a:ext>
            </a:extLst>
          </p:cNvPr>
          <p:cNvSpPr/>
          <p:nvPr/>
        </p:nvSpPr>
        <p:spPr>
          <a:xfrm>
            <a:off x="5551736" y="1766342"/>
            <a:ext cx="3209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DIN" pitchFamily="50" charset="0"/>
                <a:ea typeface="微软雅黑" panose="020B0503020204020204" pitchFamily="34" charset="-122"/>
              </a:rPr>
              <a:t>3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6132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1" name="图片 1040">
            <a:extLst>
              <a:ext uri="{FF2B5EF4-FFF2-40B4-BE49-F238E27FC236}">
                <a16:creationId xmlns:a16="http://schemas.microsoft.com/office/drawing/2014/main" xmlns="" id="{061CA2BC-3894-42A3-BF72-BD0C479213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37" name="矩形 1036">
            <a:extLst>
              <a:ext uri="{FF2B5EF4-FFF2-40B4-BE49-F238E27FC236}">
                <a16:creationId xmlns:a16="http://schemas.microsoft.com/office/drawing/2014/main" xmlns="" id="{0D3D4508-AC90-415C-B871-51B4A93644D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90000">
                <a:schemeClr val="tx1"/>
              </a:gs>
              <a:gs pos="0">
                <a:schemeClr val="tx1">
                  <a:alpha val="25000"/>
                </a:schemeClr>
              </a:gs>
            </a:gsLst>
            <a:lin ang="54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838BCB40-34D1-4D00-ADCC-809B81E8AA67}"/>
              </a:ext>
            </a:extLst>
          </p:cNvPr>
          <p:cNvGrpSpPr/>
          <p:nvPr/>
        </p:nvGrpSpPr>
        <p:grpSpPr>
          <a:xfrm>
            <a:off x="831940" y="2693906"/>
            <a:ext cx="1684057" cy="5281839"/>
            <a:chOff x="1634273" y="2639904"/>
            <a:chExt cx="1684057" cy="5281839"/>
          </a:xfrm>
        </p:grpSpPr>
        <p:sp>
          <p:nvSpPr>
            <p:cNvPr id="109" name="菱形 108">
              <a:extLst>
                <a:ext uri="{FF2B5EF4-FFF2-40B4-BE49-F238E27FC236}">
                  <a16:creationId xmlns:a16="http://schemas.microsoft.com/office/drawing/2014/main" xmlns="" id="{207ACAE7-7AEB-4D45-9A4C-2C2F547E0F1C}"/>
                </a:ext>
              </a:extLst>
            </p:cNvPr>
            <p:cNvSpPr/>
            <p:nvPr/>
          </p:nvSpPr>
          <p:spPr>
            <a:xfrm>
              <a:off x="1634273" y="2639904"/>
              <a:ext cx="1680978" cy="353327"/>
            </a:xfrm>
            <a:prstGeom prst="diamond">
              <a:avLst/>
            </a:prstGeom>
            <a:gradFill flip="none" rotWithShape="1">
              <a:gsLst>
                <a:gs pos="100000">
                  <a:srgbClr val="FF0000">
                    <a:alpha val="0"/>
                  </a:srgbClr>
                </a:gs>
                <a:gs pos="1000">
                  <a:srgbClr val="FF000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0" name="平行四边形 109">
              <a:extLst>
                <a:ext uri="{FF2B5EF4-FFF2-40B4-BE49-F238E27FC236}">
                  <a16:creationId xmlns:a16="http://schemas.microsoft.com/office/drawing/2014/main" xmlns="" id="{E443BEC4-A3F1-4C7A-B047-30E32C1F0CC6}"/>
                </a:ext>
              </a:extLst>
            </p:cNvPr>
            <p:cNvSpPr/>
            <p:nvPr/>
          </p:nvSpPr>
          <p:spPr>
            <a:xfrm rot="5400000">
              <a:off x="-496530" y="4947371"/>
              <a:ext cx="5105174" cy="843568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100000">
                  <a:srgbClr val="C00000">
                    <a:alpha val="0"/>
                    <a:lumMod val="50000"/>
                  </a:srgbClr>
                </a:gs>
                <a:gs pos="1000">
                  <a:srgbClr val="C00000">
                    <a:lumMod val="50000"/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平行四边形 110">
              <a:extLst>
                <a:ext uri="{FF2B5EF4-FFF2-40B4-BE49-F238E27FC236}">
                  <a16:creationId xmlns:a16="http://schemas.microsoft.com/office/drawing/2014/main" xmlns="" id="{23527765-5EB0-44A6-A393-C9BD732EEACC}"/>
                </a:ext>
              </a:extLst>
            </p:cNvPr>
            <p:cNvSpPr/>
            <p:nvPr/>
          </p:nvSpPr>
          <p:spPr>
            <a:xfrm rot="16200000" flipH="1">
              <a:off x="343959" y="4947372"/>
              <a:ext cx="5105174" cy="843568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0">
                  <a:srgbClr val="C00000">
                    <a:alpha val="5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6FBDC523-18C3-4B08-8621-4790BF170FC6}"/>
              </a:ext>
            </a:extLst>
          </p:cNvPr>
          <p:cNvGrpSpPr/>
          <p:nvPr/>
        </p:nvGrpSpPr>
        <p:grpSpPr>
          <a:xfrm>
            <a:off x="175830" y="3794769"/>
            <a:ext cx="1327605" cy="4163874"/>
            <a:chOff x="310937" y="3765741"/>
            <a:chExt cx="1327605" cy="4163874"/>
          </a:xfrm>
        </p:grpSpPr>
        <p:sp>
          <p:nvSpPr>
            <p:cNvPr id="73" name="菱形 72">
              <a:extLst>
                <a:ext uri="{FF2B5EF4-FFF2-40B4-BE49-F238E27FC236}">
                  <a16:creationId xmlns:a16="http://schemas.microsoft.com/office/drawing/2014/main" xmlns="" id="{07D4C972-20E1-487F-A70B-712A40AE52E3}"/>
                </a:ext>
              </a:extLst>
            </p:cNvPr>
            <p:cNvSpPr/>
            <p:nvPr/>
          </p:nvSpPr>
          <p:spPr>
            <a:xfrm>
              <a:off x="310937" y="3765741"/>
              <a:ext cx="1325178" cy="278541"/>
            </a:xfrm>
            <a:prstGeom prst="diamond">
              <a:avLst/>
            </a:prstGeom>
            <a:gradFill flip="none" rotWithShape="1">
              <a:gsLst>
                <a:gs pos="100000">
                  <a:srgbClr val="FF0000">
                    <a:alpha val="0"/>
                  </a:srgbClr>
                </a:gs>
                <a:gs pos="1000">
                  <a:srgbClr val="FF000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xmlns="" id="{101632AC-1D14-4F44-AF5C-B4D23F75294C}"/>
                </a:ext>
              </a:extLst>
            </p:cNvPr>
            <p:cNvSpPr/>
            <p:nvPr/>
          </p:nvSpPr>
          <p:spPr>
            <a:xfrm rot="5400000">
              <a:off x="-1368856" y="5584805"/>
              <a:ext cx="4024602" cy="665016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100000">
                  <a:srgbClr val="C00000">
                    <a:alpha val="0"/>
                    <a:lumMod val="50000"/>
                  </a:srgbClr>
                </a:gs>
                <a:gs pos="1000">
                  <a:srgbClr val="C00000">
                    <a:lumMod val="50000"/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平行四边形 74">
              <a:extLst>
                <a:ext uri="{FF2B5EF4-FFF2-40B4-BE49-F238E27FC236}">
                  <a16:creationId xmlns:a16="http://schemas.microsoft.com/office/drawing/2014/main" xmlns="" id="{CFCDB01F-CF0F-49CA-B1CC-5235EDE0C7D3}"/>
                </a:ext>
              </a:extLst>
            </p:cNvPr>
            <p:cNvSpPr/>
            <p:nvPr/>
          </p:nvSpPr>
          <p:spPr>
            <a:xfrm rot="16200000" flipH="1">
              <a:off x="-706267" y="5584806"/>
              <a:ext cx="4024602" cy="665016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0">
                  <a:srgbClr val="C00000">
                    <a:alpha val="5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CC68BB75-F888-4BBF-A050-82FFEC347D52}"/>
              </a:ext>
            </a:extLst>
          </p:cNvPr>
          <p:cNvGrpSpPr/>
          <p:nvPr/>
        </p:nvGrpSpPr>
        <p:grpSpPr>
          <a:xfrm>
            <a:off x="2510340" y="3693219"/>
            <a:ext cx="620740" cy="1946878"/>
            <a:chOff x="2479031" y="3676466"/>
            <a:chExt cx="620740" cy="1946878"/>
          </a:xfrm>
        </p:grpSpPr>
        <p:sp>
          <p:nvSpPr>
            <p:cNvPr id="89" name="菱形 88">
              <a:extLst>
                <a:ext uri="{FF2B5EF4-FFF2-40B4-BE49-F238E27FC236}">
                  <a16:creationId xmlns:a16="http://schemas.microsoft.com/office/drawing/2014/main" xmlns="" id="{9F39BD01-75C3-4EFE-9ED1-58C96A62DB68}"/>
                </a:ext>
              </a:extLst>
            </p:cNvPr>
            <p:cNvSpPr/>
            <p:nvPr/>
          </p:nvSpPr>
          <p:spPr>
            <a:xfrm>
              <a:off x="2479031" y="3676466"/>
              <a:ext cx="619606" cy="130236"/>
            </a:xfrm>
            <a:prstGeom prst="diamond">
              <a:avLst/>
            </a:prstGeom>
            <a:gradFill flip="none" rotWithShape="1">
              <a:gsLst>
                <a:gs pos="100000">
                  <a:srgbClr val="FF0000">
                    <a:alpha val="0"/>
                  </a:srgbClr>
                </a:gs>
                <a:gs pos="1000">
                  <a:srgbClr val="FF000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0" name="平行四边形 89">
              <a:extLst>
                <a:ext uri="{FF2B5EF4-FFF2-40B4-BE49-F238E27FC236}">
                  <a16:creationId xmlns:a16="http://schemas.microsoft.com/office/drawing/2014/main" xmlns="" id="{03E85D2F-89EB-47C3-B16B-A14B6E863096}"/>
                </a:ext>
              </a:extLst>
            </p:cNvPr>
            <p:cNvSpPr/>
            <p:nvPr/>
          </p:nvSpPr>
          <p:spPr>
            <a:xfrm rot="5400000">
              <a:off x="1693620" y="4526995"/>
              <a:ext cx="1881760" cy="310937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100000">
                  <a:srgbClr val="C00000">
                    <a:alpha val="0"/>
                    <a:lumMod val="50000"/>
                  </a:srgbClr>
                </a:gs>
                <a:gs pos="1000">
                  <a:srgbClr val="C00000">
                    <a:lumMod val="50000"/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平行四边形 90">
              <a:extLst>
                <a:ext uri="{FF2B5EF4-FFF2-40B4-BE49-F238E27FC236}">
                  <a16:creationId xmlns:a16="http://schemas.microsoft.com/office/drawing/2014/main" xmlns="" id="{75CD4A00-54F6-44C4-93DA-DFDACA770494}"/>
                </a:ext>
              </a:extLst>
            </p:cNvPr>
            <p:cNvSpPr/>
            <p:nvPr/>
          </p:nvSpPr>
          <p:spPr>
            <a:xfrm rot="16200000" flipH="1">
              <a:off x="2003423" y="4526995"/>
              <a:ext cx="1881760" cy="310937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0">
                  <a:srgbClr val="C00000">
                    <a:alpha val="5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F26A64DF-AAC6-4410-9C65-3244E5D13F26}"/>
              </a:ext>
            </a:extLst>
          </p:cNvPr>
          <p:cNvGrpSpPr/>
          <p:nvPr/>
        </p:nvGrpSpPr>
        <p:grpSpPr>
          <a:xfrm>
            <a:off x="2196739" y="4217998"/>
            <a:ext cx="620740" cy="1946878"/>
            <a:chOff x="2195680" y="4225518"/>
            <a:chExt cx="620740" cy="1946878"/>
          </a:xfrm>
        </p:grpSpPr>
        <p:sp>
          <p:nvSpPr>
            <p:cNvPr id="113" name="菱形 112">
              <a:extLst>
                <a:ext uri="{FF2B5EF4-FFF2-40B4-BE49-F238E27FC236}">
                  <a16:creationId xmlns:a16="http://schemas.microsoft.com/office/drawing/2014/main" xmlns="" id="{D870AC65-73E6-4E4F-BB06-B0FB62AA98A8}"/>
                </a:ext>
              </a:extLst>
            </p:cNvPr>
            <p:cNvSpPr/>
            <p:nvPr/>
          </p:nvSpPr>
          <p:spPr>
            <a:xfrm>
              <a:off x="2195680" y="4225518"/>
              <a:ext cx="619606" cy="130236"/>
            </a:xfrm>
            <a:prstGeom prst="diamond">
              <a:avLst/>
            </a:prstGeom>
            <a:gradFill flip="none" rotWithShape="1">
              <a:gsLst>
                <a:gs pos="100000">
                  <a:srgbClr val="FF0000">
                    <a:alpha val="0"/>
                  </a:srgbClr>
                </a:gs>
                <a:gs pos="1000">
                  <a:srgbClr val="FF000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4" name="平行四边形 113">
              <a:extLst>
                <a:ext uri="{FF2B5EF4-FFF2-40B4-BE49-F238E27FC236}">
                  <a16:creationId xmlns:a16="http://schemas.microsoft.com/office/drawing/2014/main" xmlns="" id="{649CA38D-BBF7-4EA4-B9F1-1A2F2B3D6CEC}"/>
                </a:ext>
              </a:extLst>
            </p:cNvPr>
            <p:cNvSpPr/>
            <p:nvPr/>
          </p:nvSpPr>
          <p:spPr>
            <a:xfrm rot="5400000">
              <a:off x="1410270" y="5076047"/>
              <a:ext cx="1881760" cy="310937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100000">
                  <a:srgbClr val="C00000">
                    <a:alpha val="0"/>
                    <a:lumMod val="50000"/>
                  </a:srgbClr>
                </a:gs>
                <a:gs pos="1000">
                  <a:srgbClr val="C00000">
                    <a:lumMod val="50000"/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平行四边形 114">
              <a:extLst>
                <a:ext uri="{FF2B5EF4-FFF2-40B4-BE49-F238E27FC236}">
                  <a16:creationId xmlns:a16="http://schemas.microsoft.com/office/drawing/2014/main" xmlns="" id="{C788D689-B862-434D-B5D2-1EA00675286D}"/>
                </a:ext>
              </a:extLst>
            </p:cNvPr>
            <p:cNvSpPr/>
            <p:nvPr/>
          </p:nvSpPr>
          <p:spPr>
            <a:xfrm rot="16200000" flipH="1">
              <a:off x="1720072" y="5076047"/>
              <a:ext cx="1881760" cy="310937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0">
                  <a:srgbClr val="C00000">
                    <a:alpha val="5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F1CF4AA0-577B-4CBB-8822-EDF1D1EF6DFD}"/>
              </a:ext>
            </a:extLst>
          </p:cNvPr>
          <p:cNvGrpSpPr/>
          <p:nvPr/>
        </p:nvGrpSpPr>
        <p:grpSpPr>
          <a:xfrm>
            <a:off x="1655023" y="4824972"/>
            <a:ext cx="620740" cy="1946878"/>
            <a:chOff x="1642749" y="4943873"/>
            <a:chExt cx="620740" cy="1946878"/>
          </a:xfrm>
        </p:grpSpPr>
        <p:sp>
          <p:nvSpPr>
            <p:cNvPr id="81" name="菱形 80">
              <a:extLst>
                <a:ext uri="{FF2B5EF4-FFF2-40B4-BE49-F238E27FC236}">
                  <a16:creationId xmlns:a16="http://schemas.microsoft.com/office/drawing/2014/main" xmlns="" id="{06662AF7-51BC-41A1-8704-D59168030A4C}"/>
                </a:ext>
              </a:extLst>
            </p:cNvPr>
            <p:cNvSpPr/>
            <p:nvPr/>
          </p:nvSpPr>
          <p:spPr>
            <a:xfrm>
              <a:off x="1642749" y="4943873"/>
              <a:ext cx="619606" cy="130236"/>
            </a:xfrm>
            <a:prstGeom prst="diamond">
              <a:avLst/>
            </a:prstGeom>
            <a:gradFill flip="none" rotWithShape="1">
              <a:gsLst>
                <a:gs pos="100000">
                  <a:srgbClr val="FF0000">
                    <a:alpha val="0"/>
                  </a:srgbClr>
                </a:gs>
                <a:gs pos="1000">
                  <a:srgbClr val="FF000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2" name="平行四边形 81">
              <a:extLst>
                <a:ext uri="{FF2B5EF4-FFF2-40B4-BE49-F238E27FC236}">
                  <a16:creationId xmlns:a16="http://schemas.microsoft.com/office/drawing/2014/main" xmlns="" id="{A2D6831A-2C32-4EB9-B536-EAD4C72AA485}"/>
                </a:ext>
              </a:extLst>
            </p:cNvPr>
            <p:cNvSpPr/>
            <p:nvPr/>
          </p:nvSpPr>
          <p:spPr>
            <a:xfrm rot="5400000">
              <a:off x="857338" y="5794402"/>
              <a:ext cx="1881760" cy="310937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100000">
                  <a:srgbClr val="C00000">
                    <a:alpha val="0"/>
                    <a:lumMod val="50000"/>
                  </a:srgbClr>
                </a:gs>
                <a:gs pos="1000">
                  <a:srgbClr val="C00000">
                    <a:lumMod val="50000"/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平行四边形 82">
              <a:extLst>
                <a:ext uri="{FF2B5EF4-FFF2-40B4-BE49-F238E27FC236}">
                  <a16:creationId xmlns:a16="http://schemas.microsoft.com/office/drawing/2014/main" xmlns="" id="{E54DF5F9-78B1-4180-825B-AAD0EEDBFD1C}"/>
                </a:ext>
              </a:extLst>
            </p:cNvPr>
            <p:cNvSpPr/>
            <p:nvPr/>
          </p:nvSpPr>
          <p:spPr>
            <a:xfrm rot="16200000" flipH="1">
              <a:off x="1167141" y="5794402"/>
              <a:ext cx="1881760" cy="310937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0">
                  <a:srgbClr val="C00000">
                    <a:alpha val="5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611F9A53-7304-4D38-907B-26FD91F98A46}"/>
              </a:ext>
            </a:extLst>
          </p:cNvPr>
          <p:cNvGrpSpPr/>
          <p:nvPr/>
        </p:nvGrpSpPr>
        <p:grpSpPr>
          <a:xfrm>
            <a:off x="1316622" y="5610388"/>
            <a:ext cx="620740" cy="1946878"/>
            <a:chOff x="-2757" y="5213403"/>
            <a:chExt cx="620740" cy="1946878"/>
          </a:xfrm>
        </p:grpSpPr>
        <p:sp>
          <p:nvSpPr>
            <p:cNvPr id="117" name="菱形 116">
              <a:extLst>
                <a:ext uri="{FF2B5EF4-FFF2-40B4-BE49-F238E27FC236}">
                  <a16:creationId xmlns:a16="http://schemas.microsoft.com/office/drawing/2014/main" xmlns="" id="{3EFAC382-0D70-47A1-BF1C-B9A3C9372EE5}"/>
                </a:ext>
              </a:extLst>
            </p:cNvPr>
            <p:cNvSpPr/>
            <p:nvPr/>
          </p:nvSpPr>
          <p:spPr>
            <a:xfrm>
              <a:off x="-2757" y="5213403"/>
              <a:ext cx="619606" cy="130236"/>
            </a:xfrm>
            <a:prstGeom prst="diamond">
              <a:avLst/>
            </a:prstGeom>
            <a:gradFill flip="none" rotWithShape="1">
              <a:gsLst>
                <a:gs pos="100000">
                  <a:srgbClr val="FF0000">
                    <a:alpha val="0"/>
                  </a:srgbClr>
                </a:gs>
                <a:gs pos="1000">
                  <a:srgbClr val="FF000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8" name="平行四边形 117">
              <a:extLst>
                <a:ext uri="{FF2B5EF4-FFF2-40B4-BE49-F238E27FC236}">
                  <a16:creationId xmlns:a16="http://schemas.microsoft.com/office/drawing/2014/main" xmlns="" id="{403CB586-F002-48AA-A1DD-CED5120DDBEF}"/>
                </a:ext>
              </a:extLst>
            </p:cNvPr>
            <p:cNvSpPr/>
            <p:nvPr/>
          </p:nvSpPr>
          <p:spPr>
            <a:xfrm rot="5400000">
              <a:off x="-788168" y="6063932"/>
              <a:ext cx="1881760" cy="310937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100000">
                  <a:srgbClr val="C00000">
                    <a:alpha val="0"/>
                    <a:lumMod val="50000"/>
                  </a:srgbClr>
                </a:gs>
                <a:gs pos="1000">
                  <a:srgbClr val="C00000">
                    <a:lumMod val="50000"/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平行四边形 118">
              <a:extLst>
                <a:ext uri="{FF2B5EF4-FFF2-40B4-BE49-F238E27FC236}">
                  <a16:creationId xmlns:a16="http://schemas.microsoft.com/office/drawing/2014/main" xmlns="" id="{36B668E6-573C-4BC9-8997-03461A28F7C2}"/>
                </a:ext>
              </a:extLst>
            </p:cNvPr>
            <p:cNvSpPr/>
            <p:nvPr/>
          </p:nvSpPr>
          <p:spPr>
            <a:xfrm rot="16200000" flipH="1">
              <a:off x="-478365" y="6063932"/>
              <a:ext cx="1881760" cy="310937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0">
                  <a:srgbClr val="C00000">
                    <a:alpha val="5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3" name="组合 242">
            <a:extLst>
              <a:ext uri="{FF2B5EF4-FFF2-40B4-BE49-F238E27FC236}">
                <a16:creationId xmlns:a16="http://schemas.microsoft.com/office/drawing/2014/main" xmlns="" id="{2B363322-D675-4C6A-B09B-95D2129153C4}"/>
              </a:ext>
            </a:extLst>
          </p:cNvPr>
          <p:cNvGrpSpPr/>
          <p:nvPr/>
        </p:nvGrpSpPr>
        <p:grpSpPr>
          <a:xfrm rot="20148207">
            <a:off x="5421175" y="5193578"/>
            <a:ext cx="1334227" cy="963776"/>
            <a:chOff x="5666103" y="3429001"/>
            <a:chExt cx="2239031" cy="1617359"/>
          </a:xfrm>
        </p:grpSpPr>
        <p:sp>
          <p:nvSpPr>
            <p:cNvPr id="171" name="ïṣ1ïḋé">
              <a:extLst>
                <a:ext uri="{FF2B5EF4-FFF2-40B4-BE49-F238E27FC236}">
                  <a16:creationId xmlns:a16="http://schemas.microsoft.com/office/drawing/2014/main" xmlns="" id="{7A95ED28-9E6D-4E6E-A5DE-4D4A514B8992}"/>
                </a:ext>
              </a:extLst>
            </p:cNvPr>
            <p:cNvSpPr/>
            <p:nvPr/>
          </p:nvSpPr>
          <p:spPr bwMode="auto">
            <a:xfrm rot="19515901" flipH="1">
              <a:off x="6233000" y="3722512"/>
              <a:ext cx="176762" cy="175924"/>
            </a:xfrm>
            <a:custGeom>
              <a:avLst/>
              <a:gdLst>
                <a:gd name="T0" fmla="*/ 5 w 52"/>
                <a:gd name="T1" fmla="*/ 15 h 52"/>
                <a:gd name="T2" fmla="*/ 15 w 52"/>
                <a:gd name="T3" fmla="*/ 46 h 52"/>
                <a:gd name="T4" fmla="*/ 46 w 52"/>
                <a:gd name="T5" fmla="*/ 36 h 52"/>
                <a:gd name="T6" fmla="*/ 36 w 52"/>
                <a:gd name="T7" fmla="*/ 5 h 52"/>
                <a:gd name="T8" fmla="*/ 5 w 52"/>
                <a:gd name="T9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" y="15"/>
                  </a:moveTo>
                  <a:cubicBezTo>
                    <a:pt x="0" y="27"/>
                    <a:pt x="4" y="40"/>
                    <a:pt x="15" y="46"/>
                  </a:cubicBezTo>
                  <a:cubicBezTo>
                    <a:pt x="27" y="52"/>
                    <a:pt x="40" y="47"/>
                    <a:pt x="46" y="36"/>
                  </a:cubicBezTo>
                  <a:cubicBezTo>
                    <a:pt x="52" y="25"/>
                    <a:pt x="47" y="11"/>
                    <a:pt x="36" y="5"/>
                  </a:cubicBezTo>
                  <a:cubicBezTo>
                    <a:pt x="25" y="0"/>
                    <a:pt x="11" y="4"/>
                    <a:pt x="5" y="15"/>
                  </a:cubicBezTo>
                  <a:close/>
                </a:path>
              </a:pathLst>
            </a:custGeom>
            <a:solidFill>
              <a:srgbClr val="FF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i$lîḓe">
              <a:extLst>
                <a:ext uri="{FF2B5EF4-FFF2-40B4-BE49-F238E27FC236}">
                  <a16:creationId xmlns:a16="http://schemas.microsoft.com/office/drawing/2014/main" xmlns="" id="{421F7E88-DB6A-4AAB-BA1E-197EF6D3C292}"/>
                </a:ext>
              </a:extLst>
            </p:cNvPr>
            <p:cNvSpPr/>
            <p:nvPr/>
          </p:nvSpPr>
          <p:spPr bwMode="auto">
            <a:xfrm rot="19515901" flipH="1">
              <a:off x="6213911" y="3654335"/>
              <a:ext cx="186815" cy="171736"/>
            </a:xfrm>
            <a:custGeom>
              <a:avLst/>
              <a:gdLst>
                <a:gd name="T0" fmla="*/ 2 w 55"/>
                <a:gd name="T1" fmla="*/ 2 h 51"/>
                <a:gd name="T2" fmla="*/ 2 w 55"/>
                <a:gd name="T3" fmla="*/ 2 h 51"/>
                <a:gd name="T4" fmla="*/ 2 w 55"/>
                <a:gd name="T5" fmla="*/ 9 h 51"/>
                <a:gd name="T6" fmla="*/ 47 w 55"/>
                <a:gd name="T7" fmla="*/ 49 h 51"/>
                <a:gd name="T8" fmla="*/ 53 w 55"/>
                <a:gd name="T9" fmla="*/ 49 h 51"/>
                <a:gd name="T10" fmla="*/ 53 w 55"/>
                <a:gd name="T11" fmla="*/ 49 h 51"/>
                <a:gd name="T12" fmla="*/ 53 w 55"/>
                <a:gd name="T13" fmla="*/ 42 h 51"/>
                <a:gd name="T14" fmla="*/ 9 w 55"/>
                <a:gd name="T15" fmla="*/ 2 h 51"/>
                <a:gd name="T16" fmla="*/ 2 w 55"/>
                <a:gd name="T17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1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9" y="51"/>
                    <a:pt x="52" y="51"/>
                    <a:pt x="53" y="49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55" y="47"/>
                    <a:pt x="55" y="44"/>
                    <a:pt x="53" y="4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îSľíḍê">
              <a:extLst>
                <a:ext uri="{FF2B5EF4-FFF2-40B4-BE49-F238E27FC236}">
                  <a16:creationId xmlns:a16="http://schemas.microsoft.com/office/drawing/2014/main" xmlns="" id="{F06A9F5E-71FC-4FBB-8BF8-B6FEF3556865}"/>
                </a:ext>
              </a:extLst>
            </p:cNvPr>
            <p:cNvSpPr/>
            <p:nvPr/>
          </p:nvSpPr>
          <p:spPr bwMode="auto">
            <a:xfrm rot="19515901" flipH="1">
              <a:off x="6007444" y="3871090"/>
              <a:ext cx="471644" cy="435621"/>
            </a:xfrm>
            <a:custGeom>
              <a:avLst/>
              <a:gdLst>
                <a:gd name="T0" fmla="*/ 125 w 139"/>
                <a:gd name="T1" fmla="*/ 0 h 129"/>
                <a:gd name="T2" fmla="*/ 81 w 139"/>
                <a:gd name="T3" fmla="*/ 76 h 129"/>
                <a:gd name="T4" fmla="*/ 19 w 139"/>
                <a:gd name="T5" fmla="*/ 19 h 129"/>
                <a:gd name="T6" fmla="*/ 0 w 139"/>
                <a:gd name="T7" fmla="*/ 32 h 129"/>
                <a:gd name="T8" fmla="*/ 73 w 139"/>
                <a:gd name="T9" fmla="*/ 124 h 129"/>
                <a:gd name="T10" fmla="*/ 91 w 139"/>
                <a:gd name="T11" fmla="*/ 124 h 129"/>
                <a:gd name="T12" fmla="*/ 139 w 139"/>
                <a:gd name="T13" fmla="*/ 73 h 129"/>
                <a:gd name="T14" fmla="*/ 125 w 139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29">
                  <a:moveTo>
                    <a:pt x="125" y="0"/>
                  </a:moveTo>
                  <a:cubicBezTo>
                    <a:pt x="81" y="76"/>
                    <a:pt x="81" y="76"/>
                    <a:pt x="81" y="76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8" y="129"/>
                    <a:pt x="86" y="129"/>
                    <a:pt x="91" y="124"/>
                  </a:cubicBezTo>
                  <a:cubicBezTo>
                    <a:pt x="139" y="73"/>
                    <a:pt x="139" y="73"/>
                    <a:pt x="139" y="73"/>
                  </a:cubicBezTo>
                  <a:lnTo>
                    <a:pt x="125" y="0"/>
                  </a:lnTo>
                  <a:close/>
                </a:path>
              </a:pathLst>
            </a:custGeom>
            <a:solidFill>
              <a:srgbClr val="FF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55" name="组合 1054">
              <a:extLst>
                <a:ext uri="{FF2B5EF4-FFF2-40B4-BE49-F238E27FC236}">
                  <a16:creationId xmlns:a16="http://schemas.microsoft.com/office/drawing/2014/main" xmlns="" id="{EE215B01-277C-4636-BF79-0BBCBF8E223E}"/>
                </a:ext>
              </a:extLst>
            </p:cNvPr>
            <p:cNvGrpSpPr/>
            <p:nvPr/>
          </p:nvGrpSpPr>
          <p:grpSpPr>
            <a:xfrm>
              <a:off x="5666103" y="3429001"/>
              <a:ext cx="382648" cy="497205"/>
              <a:chOff x="5666103" y="3429001"/>
              <a:chExt cx="382648" cy="497205"/>
            </a:xfrm>
          </p:grpSpPr>
          <p:sp>
            <p:nvSpPr>
              <p:cNvPr id="174" name="iSļïďé">
                <a:extLst>
                  <a:ext uri="{FF2B5EF4-FFF2-40B4-BE49-F238E27FC236}">
                    <a16:creationId xmlns:a16="http://schemas.microsoft.com/office/drawing/2014/main" xmlns="" id="{44A2E2E5-8702-4A74-B80C-F3A161AB4FD1}"/>
                  </a:ext>
                </a:extLst>
              </p:cNvPr>
              <p:cNvSpPr/>
              <p:nvPr/>
            </p:nvSpPr>
            <p:spPr bwMode="auto">
              <a:xfrm rot="19515901" flipH="1">
                <a:off x="5700677" y="3615407"/>
                <a:ext cx="278127" cy="310799"/>
              </a:xfrm>
              <a:custGeom>
                <a:avLst/>
                <a:gdLst>
                  <a:gd name="T0" fmla="*/ 57 w 82"/>
                  <a:gd name="T1" fmla="*/ 88 h 92"/>
                  <a:gd name="T2" fmla="*/ 60 w 82"/>
                  <a:gd name="T3" fmla="*/ 86 h 92"/>
                  <a:gd name="T4" fmla="*/ 77 w 82"/>
                  <a:gd name="T5" fmla="*/ 77 h 92"/>
                  <a:gd name="T6" fmla="*/ 33 w 82"/>
                  <a:gd name="T7" fmla="*/ 0 h 92"/>
                  <a:gd name="T8" fmla="*/ 0 w 82"/>
                  <a:gd name="T9" fmla="*/ 19 h 92"/>
                  <a:gd name="T10" fmla="*/ 36 w 82"/>
                  <a:gd name="T11" fmla="*/ 82 h 92"/>
                  <a:gd name="T12" fmla="*/ 57 w 82"/>
                  <a:gd name="T13" fmla="*/ 8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92">
                    <a:moveTo>
                      <a:pt x="57" y="88"/>
                    </a:moveTo>
                    <a:cubicBezTo>
                      <a:pt x="60" y="86"/>
                      <a:pt x="60" y="86"/>
                      <a:pt x="60" y="86"/>
                    </a:cubicBezTo>
                    <a:cubicBezTo>
                      <a:pt x="69" y="81"/>
                      <a:pt x="82" y="87"/>
                      <a:pt x="77" y="77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0" y="89"/>
                      <a:pt x="50" y="92"/>
                      <a:pt x="57" y="88"/>
                    </a:cubicBezTo>
                    <a:close/>
                  </a:path>
                </a:pathLst>
              </a:custGeom>
              <a:solidFill>
                <a:srgbClr val="FCC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75" name="ïṧ1îďê">
                <a:extLst>
                  <a:ext uri="{FF2B5EF4-FFF2-40B4-BE49-F238E27FC236}">
                    <a16:creationId xmlns:a16="http://schemas.microsoft.com/office/drawing/2014/main" xmlns="" id="{25A367EB-9900-498C-A6ED-DA2C97B75282}"/>
                  </a:ext>
                </a:extLst>
              </p:cNvPr>
              <p:cNvSpPr/>
              <p:nvPr/>
            </p:nvSpPr>
            <p:spPr bwMode="auto">
              <a:xfrm rot="19515901" flipH="1">
                <a:off x="5707183" y="3467051"/>
                <a:ext cx="315826" cy="317501"/>
              </a:xfrm>
              <a:custGeom>
                <a:avLst/>
                <a:gdLst>
                  <a:gd name="T0" fmla="*/ 9 w 93"/>
                  <a:gd name="T1" fmla="*/ 63 h 94"/>
                  <a:gd name="T2" fmla="*/ 63 w 93"/>
                  <a:gd name="T3" fmla="*/ 85 h 94"/>
                  <a:gd name="T4" fmla="*/ 85 w 93"/>
                  <a:gd name="T5" fmla="*/ 32 h 94"/>
                  <a:gd name="T6" fmla="*/ 31 w 93"/>
                  <a:gd name="T7" fmla="*/ 10 h 94"/>
                  <a:gd name="T8" fmla="*/ 9 w 93"/>
                  <a:gd name="T9" fmla="*/ 63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94">
                    <a:moveTo>
                      <a:pt x="9" y="63"/>
                    </a:moveTo>
                    <a:cubicBezTo>
                      <a:pt x="18" y="84"/>
                      <a:pt x="42" y="94"/>
                      <a:pt x="63" y="85"/>
                    </a:cubicBezTo>
                    <a:cubicBezTo>
                      <a:pt x="83" y="76"/>
                      <a:pt x="93" y="53"/>
                      <a:pt x="85" y="32"/>
                    </a:cubicBezTo>
                    <a:cubicBezTo>
                      <a:pt x="74" y="6"/>
                      <a:pt x="54" y="0"/>
                      <a:pt x="31" y="10"/>
                    </a:cubicBezTo>
                    <a:cubicBezTo>
                      <a:pt x="10" y="18"/>
                      <a:pt x="0" y="42"/>
                      <a:pt x="9" y="63"/>
                    </a:cubicBezTo>
                    <a:close/>
                  </a:path>
                </a:pathLst>
              </a:custGeom>
              <a:solidFill>
                <a:srgbClr val="FCC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ïšḻiḋé">
                <a:extLst>
                  <a:ext uri="{FF2B5EF4-FFF2-40B4-BE49-F238E27FC236}">
                    <a16:creationId xmlns:a16="http://schemas.microsoft.com/office/drawing/2014/main" xmlns="" id="{85ECF72F-AB58-40AA-8762-010750675A08}"/>
                  </a:ext>
                </a:extLst>
              </p:cNvPr>
              <p:cNvSpPr/>
              <p:nvPr/>
            </p:nvSpPr>
            <p:spPr bwMode="auto">
              <a:xfrm rot="19515901" flipH="1">
                <a:off x="5838480" y="3588149"/>
                <a:ext cx="210271" cy="225351"/>
              </a:xfrm>
              <a:custGeom>
                <a:avLst/>
                <a:gdLst>
                  <a:gd name="T0" fmla="*/ 47 w 62"/>
                  <a:gd name="T1" fmla="*/ 61 h 67"/>
                  <a:gd name="T2" fmla="*/ 47 w 62"/>
                  <a:gd name="T3" fmla="*/ 61 h 67"/>
                  <a:gd name="T4" fmla="*/ 57 w 62"/>
                  <a:gd name="T5" fmla="*/ 36 h 67"/>
                  <a:gd name="T6" fmla="*/ 42 w 62"/>
                  <a:gd name="T7" fmla="*/ 0 h 67"/>
                  <a:gd name="T8" fmla="*/ 0 w 62"/>
                  <a:gd name="T9" fmla="*/ 17 h 67"/>
                  <a:gd name="T10" fmla="*/ 12 w 62"/>
                  <a:gd name="T11" fmla="*/ 47 h 67"/>
                  <a:gd name="T12" fmla="*/ 47 w 62"/>
                  <a:gd name="T13" fmla="*/ 6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67">
                    <a:moveTo>
                      <a:pt x="47" y="61"/>
                    </a:moveTo>
                    <a:cubicBezTo>
                      <a:pt x="47" y="61"/>
                      <a:pt x="47" y="61"/>
                      <a:pt x="47" y="61"/>
                    </a:cubicBezTo>
                    <a:cubicBezTo>
                      <a:pt x="57" y="57"/>
                      <a:pt x="62" y="46"/>
                      <a:pt x="57" y="36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8" y="61"/>
                      <a:pt x="33" y="67"/>
                      <a:pt x="47" y="61"/>
                    </a:cubicBezTo>
                    <a:close/>
                  </a:path>
                </a:pathLst>
              </a:custGeom>
              <a:solidFill>
                <a:srgbClr val="FCC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îṩḻïďê">
                <a:extLst>
                  <a:ext uri="{FF2B5EF4-FFF2-40B4-BE49-F238E27FC236}">
                    <a16:creationId xmlns:a16="http://schemas.microsoft.com/office/drawing/2014/main" xmlns="" id="{0BA075EB-38D2-42A4-9A60-448E25A32FF8}"/>
                  </a:ext>
                </a:extLst>
              </p:cNvPr>
              <p:cNvSpPr/>
              <p:nvPr/>
            </p:nvSpPr>
            <p:spPr bwMode="auto">
              <a:xfrm rot="19515901" flipH="1">
                <a:off x="5985487" y="3630344"/>
                <a:ext cx="51102" cy="67857"/>
              </a:xfrm>
              <a:custGeom>
                <a:avLst/>
                <a:gdLst>
                  <a:gd name="T0" fmla="*/ 4 w 15"/>
                  <a:gd name="T1" fmla="*/ 0 h 20"/>
                  <a:gd name="T2" fmla="*/ 1 w 15"/>
                  <a:gd name="T3" fmla="*/ 16 h 20"/>
                  <a:gd name="T4" fmla="*/ 5 w 15"/>
                  <a:gd name="T5" fmla="*/ 19 h 20"/>
                  <a:gd name="T6" fmla="*/ 15 w 15"/>
                  <a:gd name="T7" fmla="*/ 17 h 20"/>
                  <a:gd name="T8" fmla="*/ 4 w 15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4" y="0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0" y="18"/>
                      <a:pt x="3" y="20"/>
                      <a:pt x="5" y="19"/>
                    </a:cubicBezTo>
                    <a:cubicBezTo>
                      <a:pt x="15" y="17"/>
                      <a:pt x="15" y="17"/>
                      <a:pt x="15" y="17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CC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ïŝḻídê">
                <a:extLst>
                  <a:ext uri="{FF2B5EF4-FFF2-40B4-BE49-F238E27FC236}">
                    <a16:creationId xmlns:a16="http://schemas.microsoft.com/office/drawing/2014/main" xmlns="" id="{BFD0A4DD-F5E4-4043-BDE9-26C108ACD73F}"/>
                  </a:ext>
                </a:extLst>
              </p:cNvPr>
              <p:cNvSpPr/>
              <p:nvPr/>
            </p:nvSpPr>
            <p:spPr bwMode="auto">
              <a:xfrm rot="19515901" flipH="1">
                <a:off x="5666103" y="3429001"/>
                <a:ext cx="349335" cy="299908"/>
              </a:xfrm>
              <a:custGeom>
                <a:avLst/>
                <a:gdLst>
                  <a:gd name="T0" fmla="*/ 61 w 103"/>
                  <a:gd name="T1" fmla="*/ 65 h 89"/>
                  <a:gd name="T2" fmla="*/ 60 w 103"/>
                  <a:gd name="T3" fmla="*/ 74 h 89"/>
                  <a:gd name="T4" fmla="*/ 57 w 103"/>
                  <a:gd name="T5" fmla="*/ 77 h 89"/>
                  <a:gd name="T6" fmla="*/ 55 w 103"/>
                  <a:gd name="T7" fmla="*/ 78 h 89"/>
                  <a:gd name="T8" fmla="*/ 51 w 103"/>
                  <a:gd name="T9" fmla="*/ 77 h 89"/>
                  <a:gd name="T10" fmla="*/ 39 w 103"/>
                  <a:gd name="T11" fmla="*/ 57 h 89"/>
                  <a:gd name="T12" fmla="*/ 10 w 103"/>
                  <a:gd name="T13" fmla="*/ 64 h 89"/>
                  <a:gd name="T14" fmla="*/ 13 w 103"/>
                  <a:gd name="T15" fmla="*/ 32 h 89"/>
                  <a:gd name="T16" fmla="*/ 80 w 103"/>
                  <a:gd name="T17" fmla="*/ 15 h 89"/>
                  <a:gd name="T18" fmla="*/ 100 w 103"/>
                  <a:gd name="T19" fmla="*/ 88 h 89"/>
                  <a:gd name="T20" fmla="*/ 73 w 103"/>
                  <a:gd name="T21" fmla="*/ 73 h 89"/>
                  <a:gd name="T22" fmla="*/ 61 w 103"/>
                  <a:gd name="T23" fmla="*/ 6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89">
                    <a:moveTo>
                      <a:pt x="61" y="65"/>
                    </a:moveTo>
                    <a:cubicBezTo>
                      <a:pt x="60" y="74"/>
                      <a:pt x="60" y="74"/>
                      <a:pt x="60" y="74"/>
                    </a:cubicBezTo>
                    <a:cubicBezTo>
                      <a:pt x="60" y="75"/>
                      <a:pt x="59" y="77"/>
                      <a:pt x="57" y="77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53" y="79"/>
                      <a:pt x="52" y="78"/>
                      <a:pt x="51" y="77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0" y="64"/>
                      <a:pt x="0" y="47"/>
                      <a:pt x="13" y="32"/>
                    </a:cubicBezTo>
                    <a:cubicBezTo>
                      <a:pt x="26" y="17"/>
                      <a:pt x="59" y="0"/>
                      <a:pt x="80" y="15"/>
                    </a:cubicBezTo>
                    <a:cubicBezTo>
                      <a:pt x="101" y="29"/>
                      <a:pt x="103" y="50"/>
                      <a:pt x="100" y="88"/>
                    </a:cubicBezTo>
                    <a:cubicBezTo>
                      <a:pt x="100" y="88"/>
                      <a:pt x="88" y="89"/>
                      <a:pt x="73" y="73"/>
                    </a:cubicBezTo>
                    <a:lnTo>
                      <a:pt x="61" y="65"/>
                    </a:lnTo>
                    <a:close/>
                  </a:path>
                </a:pathLst>
              </a:custGeom>
              <a:solidFill>
                <a:srgbClr val="2A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ïṩľiḍê">
                <a:extLst>
                  <a:ext uri="{FF2B5EF4-FFF2-40B4-BE49-F238E27FC236}">
                    <a16:creationId xmlns:a16="http://schemas.microsoft.com/office/drawing/2014/main" xmlns="" id="{964029A4-F145-47CB-9099-5C12C4E46CD5}"/>
                  </a:ext>
                </a:extLst>
              </p:cNvPr>
              <p:cNvSpPr/>
              <p:nvPr/>
            </p:nvSpPr>
            <p:spPr bwMode="auto">
              <a:xfrm rot="19515901">
                <a:off x="5859930" y="3610137"/>
                <a:ext cx="135713" cy="63668"/>
              </a:xfrm>
              <a:prstGeom prst="line">
                <a:avLst/>
              </a:prstGeom>
              <a:noFill/>
              <a:ln w="19050" cap="flat">
                <a:solidFill>
                  <a:srgbClr val="939A6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îšḷídè">
                <a:extLst>
                  <a:ext uri="{FF2B5EF4-FFF2-40B4-BE49-F238E27FC236}">
                    <a16:creationId xmlns:a16="http://schemas.microsoft.com/office/drawing/2014/main" xmlns="" id="{B1BF4471-793E-43B9-BF9D-FFE5A8AED7F3}"/>
                  </a:ext>
                </a:extLst>
              </p:cNvPr>
              <p:cNvSpPr/>
              <p:nvPr/>
            </p:nvSpPr>
            <p:spPr bwMode="auto">
              <a:xfrm rot="19515901" flipH="1">
                <a:off x="5991278" y="3597326"/>
                <a:ext cx="26807" cy="61155"/>
              </a:xfrm>
              <a:prstGeom prst="line">
                <a:avLst/>
              </a:prstGeom>
              <a:noFill/>
              <a:ln w="19050" cap="flat">
                <a:solidFill>
                  <a:srgbClr val="939A6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îṡlíďê">
                <a:extLst>
                  <a:ext uri="{FF2B5EF4-FFF2-40B4-BE49-F238E27FC236}">
                    <a16:creationId xmlns:a16="http://schemas.microsoft.com/office/drawing/2014/main" xmlns="" id="{6E8DC8B0-B173-4E29-8CE1-091BD718CF1A}"/>
                  </a:ext>
                </a:extLst>
              </p:cNvPr>
              <p:cNvSpPr/>
              <p:nvPr/>
            </p:nvSpPr>
            <p:spPr bwMode="auto">
              <a:xfrm rot="19515901" flipH="1">
                <a:off x="5788413" y="3626565"/>
                <a:ext cx="98015" cy="98015"/>
              </a:xfrm>
              <a:custGeom>
                <a:avLst/>
                <a:gdLst>
                  <a:gd name="T0" fmla="*/ 6 w 29"/>
                  <a:gd name="T1" fmla="*/ 5 h 29"/>
                  <a:gd name="T2" fmla="*/ 5 w 29"/>
                  <a:gd name="T3" fmla="*/ 24 h 29"/>
                  <a:gd name="T4" fmla="*/ 23 w 29"/>
                  <a:gd name="T5" fmla="*/ 24 h 29"/>
                  <a:gd name="T6" fmla="*/ 24 w 29"/>
                  <a:gd name="T7" fmla="*/ 6 h 29"/>
                  <a:gd name="T8" fmla="*/ 6 w 29"/>
                  <a:gd name="T9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6" y="5"/>
                    </a:moveTo>
                    <a:cubicBezTo>
                      <a:pt x="0" y="10"/>
                      <a:pt x="0" y="18"/>
                      <a:pt x="5" y="24"/>
                    </a:cubicBezTo>
                    <a:cubicBezTo>
                      <a:pt x="10" y="29"/>
                      <a:pt x="18" y="29"/>
                      <a:pt x="23" y="24"/>
                    </a:cubicBezTo>
                    <a:cubicBezTo>
                      <a:pt x="29" y="19"/>
                      <a:pt x="29" y="11"/>
                      <a:pt x="24" y="6"/>
                    </a:cubicBezTo>
                    <a:cubicBezTo>
                      <a:pt x="19" y="0"/>
                      <a:pt x="11" y="0"/>
                      <a:pt x="6" y="5"/>
                    </a:cubicBezTo>
                    <a:close/>
                  </a:path>
                </a:pathLst>
              </a:custGeom>
              <a:solidFill>
                <a:srgbClr val="FCC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2" name="íṡḷîḓe">
              <a:extLst>
                <a:ext uri="{FF2B5EF4-FFF2-40B4-BE49-F238E27FC236}">
                  <a16:creationId xmlns:a16="http://schemas.microsoft.com/office/drawing/2014/main" xmlns="" id="{EDA78AF3-F645-485A-924D-2B3C0B140378}"/>
                </a:ext>
              </a:extLst>
            </p:cNvPr>
            <p:cNvSpPr/>
            <p:nvPr/>
          </p:nvSpPr>
          <p:spPr bwMode="auto">
            <a:xfrm rot="19515901" flipH="1">
              <a:off x="5799492" y="3765721"/>
              <a:ext cx="417191" cy="836896"/>
            </a:xfrm>
            <a:custGeom>
              <a:avLst/>
              <a:gdLst>
                <a:gd name="T0" fmla="*/ 44 w 123"/>
                <a:gd name="T1" fmla="*/ 23 h 248"/>
                <a:gd name="T2" fmla="*/ 10 w 123"/>
                <a:gd name="T3" fmla="*/ 92 h 248"/>
                <a:gd name="T4" fmla="*/ 17 w 123"/>
                <a:gd name="T5" fmla="*/ 248 h 248"/>
                <a:gd name="T6" fmla="*/ 123 w 123"/>
                <a:gd name="T7" fmla="*/ 239 h 248"/>
                <a:gd name="T8" fmla="*/ 96 w 123"/>
                <a:gd name="T9" fmla="*/ 44 h 248"/>
                <a:gd name="T10" fmla="*/ 44 w 123"/>
                <a:gd name="T11" fmla="*/ 2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248">
                  <a:moveTo>
                    <a:pt x="44" y="23"/>
                  </a:moveTo>
                  <a:cubicBezTo>
                    <a:pt x="44" y="23"/>
                    <a:pt x="21" y="31"/>
                    <a:pt x="10" y="92"/>
                  </a:cubicBezTo>
                  <a:cubicBezTo>
                    <a:pt x="0" y="152"/>
                    <a:pt x="17" y="248"/>
                    <a:pt x="17" y="248"/>
                  </a:cubicBezTo>
                  <a:cubicBezTo>
                    <a:pt x="123" y="239"/>
                    <a:pt x="123" y="239"/>
                    <a:pt x="123" y="239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4"/>
                    <a:pt x="74" y="0"/>
                    <a:pt x="44" y="23"/>
                  </a:cubicBezTo>
                  <a:close/>
                </a:path>
              </a:pathLst>
            </a:custGeom>
            <a:solidFill>
              <a:srgbClr val="FFD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53" name="组合 1052">
              <a:extLst>
                <a:ext uri="{FF2B5EF4-FFF2-40B4-BE49-F238E27FC236}">
                  <a16:creationId xmlns:a16="http://schemas.microsoft.com/office/drawing/2014/main" xmlns="" id="{7676CAAB-3320-45C8-B77E-B41048EF5658}"/>
                </a:ext>
              </a:extLst>
            </p:cNvPr>
            <p:cNvGrpSpPr/>
            <p:nvPr/>
          </p:nvGrpSpPr>
          <p:grpSpPr>
            <a:xfrm rot="17404104">
              <a:off x="6235064" y="3376291"/>
              <a:ext cx="1586599" cy="1753540"/>
              <a:chOff x="5490440" y="2655107"/>
              <a:chExt cx="3006597" cy="3322951"/>
            </a:xfrm>
          </p:grpSpPr>
          <p:sp>
            <p:nvSpPr>
              <p:cNvPr id="183" name="iś1îde">
                <a:extLst>
                  <a:ext uri="{FF2B5EF4-FFF2-40B4-BE49-F238E27FC236}">
                    <a16:creationId xmlns:a16="http://schemas.microsoft.com/office/drawing/2014/main" xmlns="" id="{DBF42296-E394-4315-9F87-1827AD9FCBDD}"/>
                  </a:ext>
                </a:extLst>
              </p:cNvPr>
              <p:cNvSpPr/>
              <p:nvPr/>
            </p:nvSpPr>
            <p:spPr bwMode="auto">
              <a:xfrm rot="19515901" flipH="1">
                <a:off x="6123372" y="5322188"/>
                <a:ext cx="320675" cy="293688"/>
              </a:xfrm>
              <a:custGeom>
                <a:avLst/>
                <a:gdLst>
                  <a:gd name="T0" fmla="*/ 101 w 202"/>
                  <a:gd name="T1" fmla="*/ 0 h 185"/>
                  <a:gd name="T2" fmla="*/ 202 w 202"/>
                  <a:gd name="T3" fmla="*/ 108 h 185"/>
                  <a:gd name="T4" fmla="*/ 97 w 202"/>
                  <a:gd name="T5" fmla="*/ 185 h 185"/>
                  <a:gd name="T6" fmla="*/ 0 w 202"/>
                  <a:gd name="T7" fmla="*/ 76 h 185"/>
                  <a:gd name="T8" fmla="*/ 101 w 202"/>
                  <a:gd name="T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185">
                    <a:moveTo>
                      <a:pt x="101" y="0"/>
                    </a:moveTo>
                    <a:lnTo>
                      <a:pt x="202" y="108"/>
                    </a:lnTo>
                    <a:lnTo>
                      <a:pt x="97" y="185"/>
                    </a:lnTo>
                    <a:lnTo>
                      <a:pt x="0" y="76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FCC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îṥḷiḓè">
                <a:extLst>
                  <a:ext uri="{FF2B5EF4-FFF2-40B4-BE49-F238E27FC236}">
                    <a16:creationId xmlns:a16="http://schemas.microsoft.com/office/drawing/2014/main" xmlns="" id="{A8C35C0F-F5BB-4BCA-8717-7EDE7DD49C30}"/>
                  </a:ext>
                </a:extLst>
              </p:cNvPr>
              <p:cNvSpPr/>
              <p:nvPr/>
            </p:nvSpPr>
            <p:spPr bwMode="auto">
              <a:xfrm rot="19515901" flipH="1">
                <a:off x="7758739" y="4583856"/>
                <a:ext cx="257175" cy="300038"/>
              </a:xfrm>
              <a:custGeom>
                <a:avLst/>
                <a:gdLst>
                  <a:gd name="T0" fmla="*/ 162 w 162"/>
                  <a:gd name="T1" fmla="*/ 48 h 189"/>
                  <a:gd name="T2" fmla="*/ 118 w 162"/>
                  <a:gd name="T3" fmla="*/ 189 h 189"/>
                  <a:gd name="T4" fmla="*/ 0 w 162"/>
                  <a:gd name="T5" fmla="*/ 141 h 189"/>
                  <a:gd name="T6" fmla="*/ 41 w 162"/>
                  <a:gd name="T7" fmla="*/ 0 h 189"/>
                  <a:gd name="T8" fmla="*/ 162 w 162"/>
                  <a:gd name="T9" fmla="*/ 4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189">
                    <a:moveTo>
                      <a:pt x="162" y="48"/>
                    </a:moveTo>
                    <a:lnTo>
                      <a:pt x="118" y="189"/>
                    </a:lnTo>
                    <a:lnTo>
                      <a:pt x="0" y="141"/>
                    </a:lnTo>
                    <a:lnTo>
                      <a:pt x="41" y="0"/>
                    </a:lnTo>
                    <a:lnTo>
                      <a:pt x="162" y="48"/>
                    </a:lnTo>
                    <a:close/>
                  </a:path>
                </a:pathLst>
              </a:custGeom>
              <a:solidFill>
                <a:srgbClr val="FCC8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îŝľiḑè">
                <a:extLst>
                  <a:ext uri="{FF2B5EF4-FFF2-40B4-BE49-F238E27FC236}">
                    <a16:creationId xmlns:a16="http://schemas.microsoft.com/office/drawing/2014/main" xmlns="" id="{15A9DF29-A073-4637-8134-8AF41D6D9720}"/>
                  </a:ext>
                </a:extLst>
              </p:cNvPr>
              <p:cNvSpPr/>
              <p:nvPr/>
            </p:nvSpPr>
            <p:spPr bwMode="auto">
              <a:xfrm rot="19515901" flipH="1">
                <a:off x="5490440" y="3266812"/>
                <a:ext cx="1336675" cy="2149475"/>
              </a:xfrm>
              <a:custGeom>
                <a:avLst/>
                <a:gdLst>
                  <a:gd name="T0" fmla="*/ 0 w 208"/>
                  <a:gd name="T1" fmla="*/ 68 h 336"/>
                  <a:gd name="T2" fmla="*/ 22 w 208"/>
                  <a:gd name="T3" fmla="*/ 162 h 336"/>
                  <a:gd name="T4" fmla="*/ 44 w 208"/>
                  <a:gd name="T5" fmla="*/ 215 h 336"/>
                  <a:gd name="T6" fmla="*/ 163 w 208"/>
                  <a:gd name="T7" fmla="*/ 336 h 336"/>
                  <a:gd name="T8" fmla="*/ 208 w 208"/>
                  <a:gd name="T9" fmla="*/ 307 h 336"/>
                  <a:gd name="T10" fmla="*/ 96 w 208"/>
                  <a:gd name="T11" fmla="*/ 166 h 336"/>
                  <a:gd name="T12" fmla="*/ 61 w 208"/>
                  <a:gd name="T13" fmla="*/ 0 h 336"/>
                  <a:gd name="T14" fmla="*/ 0 w 208"/>
                  <a:gd name="T15" fmla="*/ 68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8" h="336">
                    <a:moveTo>
                      <a:pt x="0" y="68"/>
                    </a:moveTo>
                    <a:cubicBezTo>
                      <a:pt x="22" y="162"/>
                      <a:pt x="22" y="162"/>
                      <a:pt x="22" y="162"/>
                    </a:cubicBezTo>
                    <a:cubicBezTo>
                      <a:pt x="26" y="180"/>
                      <a:pt x="33" y="198"/>
                      <a:pt x="44" y="215"/>
                    </a:cubicBezTo>
                    <a:cubicBezTo>
                      <a:pt x="163" y="336"/>
                      <a:pt x="163" y="336"/>
                      <a:pt x="163" y="336"/>
                    </a:cubicBezTo>
                    <a:cubicBezTo>
                      <a:pt x="208" y="307"/>
                      <a:pt x="208" y="307"/>
                      <a:pt x="208" y="307"/>
                    </a:cubicBezTo>
                    <a:cubicBezTo>
                      <a:pt x="96" y="166"/>
                      <a:pt x="96" y="166"/>
                      <a:pt x="96" y="166"/>
                    </a:cubicBezTo>
                    <a:cubicBezTo>
                      <a:pt x="61" y="0"/>
                      <a:pt x="61" y="0"/>
                      <a:pt x="61" y="0"/>
                    </a:cubicBez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2323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ï$líḋé">
                <a:extLst>
                  <a:ext uri="{FF2B5EF4-FFF2-40B4-BE49-F238E27FC236}">
                    <a16:creationId xmlns:a16="http://schemas.microsoft.com/office/drawing/2014/main" xmlns="" id="{03D7586C-79B9-4B23-8B84-2F659BD121E8}"/>
                  </a:ext>
                </a:extLst>
              </p:cNvPr>
              <p:cNvSpPr/>
              <p:nvPr/>
            </p:nvSpPr>
            <p:spPr bwMode="auto">
              <a:xfrm rot="19515901" flipH="1">
                <a:off x="6162859" y="5401795"/>
                <a:ext cx="501650" cy="576263"/>
              </a:xfrm>
              <a:custGeom>
                <a:avLst/>
                <a:gdLst>
                  <a:gd name="T0" fmla="*/ 59 w 78"/>
                  <a:gd name="T1" fmla="*/ 1 h 90"/>
                  <a:gd name="T2" fmla="*/ 54 w 78"/>
                  <a:gd name="T3" fmla="*/ 3 h 90"/>
                  <a:gd name="T4" fmla="*/ 45 w 78"/>
                  <a:gd name="T5" fmla="*/ 18 h 90"/>
                  <a:gd name="T6" fmla="*/ 29 w 78"/>
                  <a:gd name="T7" fmla="*/ 21 h 90"/>
                  <a:gd name="T8" fmla="*/ 25 w 78"/>
                  <a:gd name="T9" fmla="*/ 22 h 90"/>
                  <a:gd name="T10" fmla="*/ 2 w 78"/>
                  <a:gd name="T11" fmla="*/ 76 h 90"/>
                  <a:gd name="T12" fmla="*/ 2 w 78"/>
                  <a:gd name="T13" fmla="*/ 86 h 90"/>
                  <a:gd name="T14" fmla="*/ 2 w 78"/>
                  <a:gd name="T15" fmla="*/ 86 h 90"/>
                  <a:gd name="T16" fmla="*/ 9 w 78"/>
                  <a:gd name="T17" fmla="*/ 87 h 90"/>
                  <a:gd name="T18" fmla="*/ 75 w 78"/>
                  <a:gd name="T19" fmla="*/ 24 h 90"/>
                  <a:gd name="T20" fmla="*/ 75 w 78"/>
                  <a:gd name="T21" fmla="*/ 15 h 90"/>
                  <a:gd name="T22" fmla="*/ 62 w 78"/>
                  <a:gd name="T23" fmla="*/ 2 h 90"/>
                  <a:gd name="T24" fmla="*/ 61 w 78"/>
                  <a:gd name="T25" fmla="*/ 2 h 90"/>
                  <a:gd name="T26" fmla="*/ 59 w 78"/>
                  <a:gd name="T27" fmla="*/ 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90">
                    <a:moveTo>
                      <a:pt x="59" y="1"/>
                    </a:moveTo>
                    <a:cubicBezTo>
                      <a:pt x="57" y="0"/>
                      <a:pt x="55" y="1"/>
                      <a:pt x="54" y="3"/>
                    </a:cubicBezTo>
                    <a:cubicBezTo>
                      <a:pt x="54" y="7"/>
                      <a:pt x="51" y="13"/>
                      <a:pt x="45" y="18"/>
                    </a:cubicBezTo>
                    <a:cubicBezTo>
                      <a:pt x="38" y="24"/>
                      <a:pt x="32" y="22"/>
                      <a:pt x="29" y="21"/>
                    </a:cubicBezTo>
                    <a:cubicBezTo>
                      <a:pt x="28" y="20"/>
                      <a:pt x="26" y="21"/>
                      <a:pt x="25" y="22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0" y="79"/>
                      <a:pt x="0" y="83"/>
                      <a:pt x="2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3" y="89"/>
                      <a:pt x="7" y="90"/>
                      <a:pt x="9" y="87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8" y="21"/>
                      <a:pt x="77" y="17"/>
                      <a:pt x="75" y="15"/>
                    </a:cubicBezTo>
                    <a:cubicBezTo>
                      <a:pt x="62" y="2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lnTo>
                      <a:pt x="59" y="1"/>
                    </a:lnTo>
                    <a:close/>
                  </a:path>
                </a:pathLst>
              </a:custGeom>
              <a:solidFill>
                <a:srgbClr val="1F2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îṡḷidé">
                <a:extLst>
                  <a:ext uri="{FF2B5EF4-FFF2-40B4-BE49-F238E27FC236}">
                    <a16:creationId xmlns:a16="http://schemas.microsoft.com/office/drawing/2014/main" xmlns="" id="{8FA65B4C-3781-4177-A58E-F315303BB842}"/>
                  </a:ext>
                </a:extLst>
              </p:cNvPr>
              <p:cNvSpPr/>
              <p:nvPr/>
            </p:nvSpPr>
            <p:spPr bwMode="auto">
              <a:xfrm rot="19515901" flipH="1">
                <a:off x="6244653" y="2655107"/>
                <a:ext cx="1169989" cy="2597150"/>
              </a:xfrm>
              <a:custGeom>
                <a:avLst/>
                <a:gdLst>
                  <a:gd name="T0" fmla="*/ 82 w 182"/>
                  <a:gd name="T1" fmla="*/ 4 h 406"/>
                  <a:gd name="T2" fmla="*/ 0 w 182"/>
                  <a:gd name="T3" fmla="*/ 390 h 406"/>
                  <a:gd name="T4" fmla="*/ 49 w 182"/>
                  <a:gd name="T5" fmla="*/ 406 h 406"/>
                  <a:gd name="T6" fmla="*/ 104 w 182"/>
                  <a:gd name="T7" fmla="*/ 200 h 406"/>
                  <a:gd name="T8" fmla="*/ 167 w 182"/>
                  <a:gd name="T9" fmla="*/ 69 h 406"/>
                  <a:gd name="T10" fmla="*/ 176 w 182"/>
                  <a:gd name="T11" fmla="*/ 51 h 406"/>
                  <a:gd name="T12" fmla="*/ 181 w 182"/>
                  <a:gd name="T13" fmla="*/ 14 h 406"/>
                  <a:gd name="T14" fmla="*/ 181 w 182"/>
                  <a:gd name="T15" fmla="*/ 0 h 406"/>
                  <a:gd name="T16" fmla="*/ 82 w 182"/>
                  <a:gd name="T17" fmla="*/ 4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" h="406">
                    <a:moveTo>
                      <a:pt x="82" y="4"/>
                    </a:moveTo>
                    <a:cubicBezTo>
                      <a:pt x="0" y="390"/>
                      <a:pt x="0" y="390"/>
                      <a:pt x="0" y="390"/>
                    </a:cubicBezTo>
                    <a:cubicBezTo>
                      <a:pt x="49" y="406"/>
                      <a:pt x="49" y="406"/>
                      <a:pt x="49" y="406"/>
                    </a:cubicBezTo>
                    <a:cubicBezTo>
                      <a:pt x="104" y="200"/>
                      <a:pt x="104" y="200"/>
                      <a:pt x="104" y="200"/>
                    </a:cubicBezTo>
                    <a:cubicBezTo>
                      <a:pt x="167" y="69"/>
                      <a:pt x="167" y="69"/>
                      <a:pt x="167" y="69"/>
                    </a:cubicBezTo>
                    <a:cubicBezTo>
                      <a:pt x="170" y="64"/>
                      <a:pt x="173" y="57"/>
                      <a:pt x="176" y="51"/>
                    </a:cubicBezTo>
                    <a:cubicBezTo>
                      <a:pt x="180" y="39"/>
                      <a:pt x="182" y="26"/>
                      <a:pt x="181" y="14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82" y="4"/>
                    </a:lnTo>
                    <a:close/>
                  </a:path>
                </a:pathLst>
              </a:custGeom>
              <a:solidFill>
                <a:srgbClr val="383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i$ḷíde">
                <a:extLst>
                  <a:ext uri="{FF2B5EF4-FFF2-40B4-BE49-F238E27FC236}">
                    <a16:creationId xmlns:a16="http://schemas.microsoft.com/office/drawing/2014/main" xmlns="" id="{0A6219F1-CE44-46E5-B63A-8A2E9AA51DA3}"/>
                  </a:ext>
                </a:extLst>
              </p:cNvPr>
              <p:cNvSpPr/>
              <p:nvPr/>
            </p:nvSpPr>
            <p:spPr bwMode="auto">
              <a:xfrm rot="19515901" flipH="1">
                <a:off x="7828699" y="4571089"/>
                <a:ext cx="668338" cy="287338"/>
              </a:xfrm>
              <a:custGeom>
                <a:avLst/>
                <a:gdLst>
                  <a:gd name="T0" fmla="*/ 104 w 104"/>
                  <a:gd name="T1" fmla="*/ 18 h 45"/>
                  <a:gd name="T2" fmla="*/ 100 w 104"/>
                  <a:gd name="T3" fmla="*/ 15 h 45"/>
                  <a:gd name="T4" fmla="*/ 82 w 104"/>
                  <a:gd name="T5" fmla="*/ 15 h 45"/>
                  <a:gd name="T6" fmla="*/ 72 w 104"/>
                  <a:gd name="T7" fmla="*/ 3 h 45"/>
                  <a:gd name="T8" fmla="*/ 68 w 104"/>
                  <a:gd name="T9" fmla="*/ 0 h 45"/>
                  <a:gd name="T10" fmla="*/ 10 w 104"/>
                  <a:gd name="T11" fmla="*/ 8 h 45"/>
                  <a:gd name="T12" fmla="*/ 2 w 104"/>
                  <a:gd name="T13" fmla="*/ 13 h 45"/>
                  <a:gd name="T14" fmla="*/ 2 w 104"/>
                  <a:gd name="T15" fmla="*/ 13 h 45"/>
                  <a:gd name="T16" fmla="*/ 4 w 104"/>
                  <a:gd name="T17" fmla="*/ 21 h 45"/>
                  <a:gd name="T18" fmla="*/ 93 w 104"/>
                  <a:gd name="T19" fmla="*/ 44 h 45"/>
                  <a:gd name="T20" fmla="*/ 101 w 104"/>
                  <a:gd name="T21" fmla="*/ 39 h 45"/>
                  <a:gd name="T22" fmla="*/ 104 w 104"/>
                  <a:gd name="T23" fmla="*/ 22 h 45"/>
                  <a:gd name="T24" fmla="*/ 104 w 104"/>
                  <a:gd name="T25" fmla="*/ 21 h 45"/>
                  <a:gd name="T26" fmla="*/ 104 w 104"/>
                  <a:gd name="T27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4" h="45">
                    <a:moveTo>
                      <a:pt x="104" y="18"/>
                    </a:moveTo>
                    <a:cubicBezTo>
                      <a:pt x="104" y="16"/>
                      <a:pt x="102" y="15"/>
                      <a:pt x="100" y="15"/>
                    </a:cubicBezTo>
                    <a:cubicBezTo>
                      <a:pt x="96" y="17"/>
                      <a:pt x="90" y="18"/>
                      <a:pt x="82" y="15"/>
                    </a:cubicBezTo>
                    <a:cubicBezTo>
                      <a:pt x="74" y="12"/>
                      <a:pt x="72" y="7"/>
                      <a:pt x="72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7" y="9"/>
                      <a:pt x="4" y="11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16"/>
                      <a:pt x="1" y="20"/>
                      <a:pt x="4" y="21"/>
                    </a:cubicBezTo>
                    <a:cubicBezTo>
                      <a:pt x="93" y="44"/>
                      <a:pt x="93" y="44"/>
                      <a:pt x="93" y="44"/>
                    </a:cubicBezTo>
                    <a:cubicBezTo>
                      <a:pt x="96" y="45"/>
                      <a:pt x="100" y="43"/>
                      <a:pt x="101" y="39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21"/>
                      <a:pt x="104" y="21"/>
                      <a:pt x="104" y="21"/>
                    </a:cubicBezTo>
                    <a:lnTo>
                      <a:pt x="104" y="18"/>
                    </a:lnTo>
                    <a:close/>
                  </a:path>
                </a:pathLst>
              </a:custGeom>
              <a:solidFill>
                <a:srgbClr val="1F25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9" name="îSḷîďé">
              <a:extLst>
                <a:ext uri="{FF2B5EF4-FFF2-40B4-BE49-F238E27FC236}">
                  <a16:creationId xmlns:a16="http://schemas.microsoft.com/office/drawing/2014/main" xmlns="" id="{5FBDC941-A342-4DEA-898D-8B658E16C1DD}"/>
                </a:ext>
              </a:extLst>
            </p:cNvPr>
            <p:cNvSpPr/>
            <p:nvPr/>
          </p:nvSpPr>
          <p:spPr bwMode="auto">
            <a:xfrm rot="19515901" flipH="1">
              <a:off x="5863937" y="4320819"/>
              <a:ext cx="617410" cy="455727"/>
            </a:xfrm>
            <a:custGeom>
              <a:avLst/>
              <a:gdLst>
                <a:gd name="T0" fmla="*/ 166 w 182"/>
                <a:gd name="T1" fmla="*/ 9 h 135"/>
                <a:gd name="T2" fmla="*/ 181 w 182"/>
                <a:gd name="T3" fmla="*/ 95 h 135"/>
                <a:gd name="T4" fmla="*/ 173 w 182"/>
                <a:gd name="T5" fmla="*/ 107 h 135"/>
                <a:gd name="T6" fmla="*/ 29 w 182"/>
                <a:gd name="T7" fmla="*/ 134 h 135"/>
                <a:gd name="T8" fmla="*/ 17 w 182"/>
                <a:gd name="T9" fmla="*/ 126 h 135"/>
                <a:gd name="T10" fmla="*/ 2 w 182"/>
                <a:gd name="T11" fmla="*/ 47 h 135"/>
                <a:gd name="T12" fmla="*/ 9 w 182"/>
                <a:gd name="T13" fmla="*/ 35 h 135"/>
                <a:gd name="T14" fmla="*/ 154 w 182"/>
                <a:gd name="T15" fmla="*/ 1 h 135"/>
                <a:gd name="T16" fmla="*/ 166 w 182"/>
                <a:gd name="T17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135">
                  <a:moveTo>
                    <a:pt x="166" y="9"/>
                  </a:moveTo>
                  <a:cubicBezTo>
                    <a:pt x="181" y="95"/>
                    <a:pt x="181" y="95"/>
                    <a:pt x="181" y="95"/>
                  </a:cubicBezTo>
                  <a:cubicBezTo>
                    <a:pt x="182" y="100"/>
                    <a:pt x="179" y="106"/>
                    <a:pt x="173" y="107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23" y="135"/>
                    <a:pt x="18" y="132"/>
                    <a:pt x="17" y="126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1"/>
                    <a:pt x="4" y="36"/>
                    <a:pt x="9" y="35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9" y="0"/>
                    <a:pt x="165" y="3"/>
                    <a:pt x="166" y="9"/>
                  </a:cubicBezTo>
                  <a:close/>
                </a:path>
              </a:pathLst>
            </a:custGeom>
            <a:solidFill>
              <a:srgbClr val="D0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îṡļïḓe">
              <a:extLst>
                <a:ext uri="{FF2B5EF4-FFF2-40B4-BE49-F238E27FC236}">
                  <a16:creationId xmlns:a16="http://schemas.microsoft.com/office/drawing/2014/main" xmlns="" id="{07974940-38E7-4766-A065-C382D0AF671C}"/>
                </a:ext>
              </a:extLst>
            </p:cNvPr>
            <p:cNvSpPr/>
            <p:nvPr/>
          </p:nvSpPr>
          <p:spPr bwMode="auto">
            <a:xfrm rot="19515901" flipH="1">
              <a:off x="6123106" y="4509792"/>
              <a:ext cx="88800" cy="87962"/>
            </a:xfrm>
            <a:custGeom>
              <a:avLst/>
              <a:gdLst>
                <a:gd name="T0" fmla="*/ 3 w 26"/>
                <a:gd name="T1" fmla="*/ 18 h 26"/>
                <a:gd name="T2" fmla="*/ 18 w 26"/>
                <a:gd name="T3" fmla="*/ 23 h 26"/>
                <a:gd name="T4" fmla="*/ 23 w 26"/>
                <a:gd name="T5" fmla="*/ 8 h 26"/>
                <a:gd name="T6" fmla="*/ 8 w 26"/>
                <a:gd name="T7" fmla="*/ 3 h 26"/>
                <a:gd name="T8" fmla="*/ 3 w 26"/>
                <a:gd name="T9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6">
                  <a:moveTo>
                    <a:pt x="3" y="18"/>
                  </a:moveTo>
                  <a:cubicBezTo>
                    <a:pt x="6" y="23"/>
                    <a:pt x="12" y="26"/>
                    <a:pt x="18" y="23"/>
                  </a:cubicBezTo>
                  <a:cubicBezTo>
                    <a:pt x="23" y="20"/>
                    <a:pt x="26" y="13"/>
                    <a:pt x="23" y="8"/>
                  </a:cubicBezTo>
                  <a:cubicBezTo>
                    <a:pt x="20" y="2"/>
                    <a:pt x="13" y="0"/>
                    <a:pt x="8" y="3"/>
                  </a:cubicBezTo>
                  <a:cubicBezTo>
                    <a:pt x="2" y="6"/>
                    <a:pt x="0" y="12"/>
                    <a:pt x="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$ḻíďè">
              <a:extLst>
                <a:ext uri="{FF2B5EF4-FFF2-40B4-BE49-F238E27FC236}">
                  <a16:creationId xmlns:a16="http://schemas.microsoft.com/office/drawing/2014/main" xmlns="" id="{C6B1F942-F6EE-41DA-9D2D-9B99BCF38AED}"/>
                </a:ext>
              </a:extLst>
            </p:cNvPr>
            <p:cNvSpPr/>
            <p:nvPr/>
          </p:nvSpPr>
          <p:spPr bwMode="auto">
            <a:xfrm rot="19515901" flipH="1">
              <a:off x="6208864" y="4617414"/>
              <a:ext cx="149117" cy="148279"/>
            </a:xfrm>
            <a:custGeom>
              <a:avLst/>
              <a:gdLst>
                <a:gd name="T0" fmla="*/ 1 w 44"/>
                <a:gd name="T1" fmla="*/ 24 h 44"/>
                <a:gd name="T2" fmla="*/ 24 w 44"/>
                <a:gd name="T3" fmla="*/ 44 h 44"/>
                <a:gd name="T4" fmla="*/ 44 w 44"/>
                <a:gd name="T5" fmla="*/ 21 h 44"/>
                <a:gd name="T6" fmla="*/ 21 w 44"/>
                <a:gd name="T7" fmla="*/ 1 h 44"/>
                <a:gd name="T8" fmla="*/ 1 w 44"/>
                <a:gd name="T9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1" y="24"/>
                  </a:moveTo>
                  <a:cubicBezTo>
                    <a:pt x="2" y="35"/>
                    <a:pt x="12" y="44"/>
                    <a:pt x="24" y="44"/>
                  </a:cubicBezTo>
                  <a:cubicBezTo>
                    <a:pt x="36" y="43"/>
                    <a:pt x="44" y="33"/>
                    <a:pt x="44" y="21"/>
                  </a:cubicBezTo>
                  <a:cubicBezTo>
                    <a:pt x="43" y="9"/>
                    <a:pt x="33" y="0"/>
                    <a:pt x="21" y="1"/>
                  </a:cubicBezTo>
                  <a:cubicBezTo>
                    <a:pt x="9" y="2"/>
                    <a:pt x="0" y="12"/>
                    <a:pt x="1" y="24"/>
                  </a:cubicBezTo>
                  <a:close/>
                </a:path>
              </a:pathLst>
            </a:custGeom>
            <a:solidFill>
              <a:srgbClr val="FCC8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îṥḻîďé">
              <a:extLst>
                <a:ext uri="{FF2B5EF4-FFF2-40B4-BE49-F238E27FC236}">
                  <a16:creationId xmlns:a16="http://schemas.microsoft.com/office/drawing/2014/main" xmlns="" id="{661D0DEE-63D4-4D85-9ADD-B7EBD00FA0BA}"/>
                </a:ext>
              </a:extLst>
            </p:cNvPr>
            <p:cNvSpPr/>
            <p:nvPr/>
          </p:nvSpPr>
          <p:spPr bwMode="auto">
            <a:xfrm rot="19515901" flipH="1">
              <a:off x="5940794" y="4231301"/>
              <a:ext cx="211109" cy="533636"/>
            </a:xfrm>
            <a:custGeom>
              <a:avLst/>
              <a:gdLst>
                <a:gd name="T0" fmla="*/ 9 w 62"/>
                <a:gd name="T1" fmla="*/ 8 h 158"/>
                <a:gd name="T2" fmla="*/ 24 w 62"/>
                <a:gd name="T3" fmla="*/ 76 h 158"/>
                <a:gd name="T4" fmla="*/ 0 w 62"/>
                <a:gd name="T5" fmla="*/ 151 h 158"/>
                <a:gd name="T6" fmla="*/ 21 w 62"/>
                <a:gd name="T7" fmla="*/ 158 h 158"/>
                <a:gd name="T8" fmla="*/ 59 w 62"/>
                <a:gd name="T9" fmla="*/ 85 h 158"/>
                <a:gd name="T10" fmla="*/ 61 w 62"/>
                <a:gd name="T11" fmla="*/ 71 h 158"/>
                <a:gd name="T12" fmla="*/ 52 w 62"/>
                <a:gd name="T13" fmla="*/ 0 h 158"/>
                <a:gd name="T14" fmla="*/ 9 w 62"/>
                <a:gd name="T15" fmla="*/ 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158">
                  <a:moveTo>
                    <a:pt x="9" y="8"/>
                  </a:moveTo>
                  <a:cubicBezTo>
                    <a:pt x="24" y="76"/>
                    <a:pt x="24" y="76"/>
                    <a:pt x="24" y="76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21" y="158"/>
                    <a:pt x="21" y="158"/>
                    <a:pt x="21" y="158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1" y="81"/>
                    <a:pt x="62" y="76"/>
                    <a:pt x="61" y="71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9" y="8"/>
                  </a:lnTo>
                  <a:close/>
                </a:path>
              </a:pathLst>
            </a:custGeom>
            <a:solidFill>
              <a:srgbClr val="FFC8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íṩļidé">
              <a:extLst>
                <a:ext uri="{FF2B5EF4-FFF2-40B4-BE49-F238E27FC236}">
                  <a16:creationId xmlns:a16="http://schemas.microsoft.com/office/drawing/2014/main" xmlns="" id="{9A13D3EA-C7F1-49A3-AEF2-C40EC2456810}"/>
                </a:ext>
              </a:extLst>
            </p:cNvPr>
            <p:cNvSpPr/>
            <p:nvPr/>
          </p:nvSpPr>
          <p:spPr bwMode="auto">
            <a:xfrm rot="19515901" flipH="1">
              <a:off x="5715773" y="3947451"/>
              <a:ext cx="299071" cy="424731"/>
            </a:xfrm>
            <a:custGeom>
              <a:avLst/>
              <a:gdLst>
                <a:gd name="T0" fmla="*/ 48 w 88"/>
                <a:gd name="T1" fmla="*/ 13 h 126"/>
                <a:gd name="T2" fmla="*/ 88 w 88"/>
                <a:gd name="T3" fmla="*/ 113 h 126"/>
                <a:gd name="T4" fmla="*/ 27 w 88"/>
                <a:gd name="T5" fmla="*/ 126 h 126"/>
                <a:gd name="T6" fmla="*/ 7 w 88"/>
                <a:gd name="T7" fmla="*/ 28 h 126"/>
                <a:gd name="T8" fmla="*/ 48 w 88"/>
                <a:gd name="T9" fmla="*/ 1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26">
                  <a:moveTo>
                    <a:pt x="48" y="13"/>
                  </a:moveTo>
                  <a:cubicBezTo>
                    <a:pt x="62" y="25"/>
                    <a:pt x="79" y="52"/>
                    <a:pt x="88" y="113"/>
                  </a:cubicBezTo>
                  <a:cubicBezTo>
                    <a:pt x="27" y="126"/>
                    <a:pt x="27" y="126"/>
                    <a:pt x="27" y="126"/>
                  </a:cubicBezTo>
                  <a:cubicBezTo>
                    <a:pt x="27" y="126"/>
                    <a:pt x="0" y="65"/>
                    <a:pt x="7" y="28"/>
                  </a:cubicBezTo>
                  <a:cubicBezTo>
                    <a:pt x="11" y="8"/>
                    <a:pt x="33" y="0"/>
                    <a:pt x="48" y="13"/>
                  </a:cubicBezTo>
                  <a:close/>
                </a:path>
              </a:pathLst>
            </a:custGeom>
            <a:solidFill>
              <a:srgbClr val="FFD4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î$ḷíḋé">
              <a:extLst>
                <a:ext uri="{FF2B5EF4-FFF2-40B4-BE49-F238E27FC236}">
                  <a16:creationId xmlns:a16="http://schemas.microsoft.com/office/drawing/2014/main" xmlns="" id="{1930447B-2D59-4EAC-BD09-CBD14B543814}"/>
                </a:ext>
              </a:extLst>
            </p:cNvPr>
            <p:cNvSpPr/>
            <p:nvPr/>
          </p:nvSpPr>
          <p:spPr bwMode="auto">
            <a:xfrm rot="19515901" flipH="1">
              <a:off x="5919300" y="4065171"/>
              <a:ext cx="112256" cy="249645"/>
            </a:xfrm>
            <a:custGeom>
              <a:avLst/>
              <a:gdLst>
                <a:gd name="T0" fmla="*/ 33 w 33"/>
                <a:gd name="T1" fmla="*/ 73 h 74"/>
                <a:gd name="T2" fmla="*/ 21 w 33"/>
                <a:gd name="T3" fmla="*/ 74 h 74"/>
                <a:gd name="T4" fmla="*/ 0 w 33"/>
                <a:gd name="T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74">
                  <a:moveTo>
                    <a:pt x="33" y="73"/>
                  </a:moveTo>
                  <a:cubicBezTo>
                    <a:pt x="21" y="74"/>
                    <a:pt x="21" y="74"/>
                    <a:pt x="21" y="74"/>
                  </a:cubicBezTo>
                  <a:cubicBezTo>
                    <a:pt x="21" y="74"/>
                    <a:pt x="0" y="45"/>
                    <a:pt x="0" y="0"/>
                  </a:cubicBezTo>
                </a:path>
              </a:pathLst>
            </a:custGeom>
            <a:noFill/>
            <a:ln w="25400" cap="rnd">
              <a:solidFill>
                <a:srgbClr val="EDBA6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xmlns="" id="{BB74A383-CF79-4240-8EAF-D6DF7B8DC6AA}"/>
              </a:ext>
            </a:extLst>
          </p:cNvPr>
          <p:cNvGrpSpPr/>
          <p:nvPr/>
        </p:nvGrpSpPr>
        <p:grpSpPr>
          <a:xfrm>
            <a:off x="5662543" y="3809696"/>
            <a:ext cx="107956" cy="978429"/>
            <a:chOff x="5506021" y="2440139"/>
            <a:chExt cx="130874" cy="1991275"/>
          </a:xfrm>
        </p:grpSpPr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xmlns="" id="{271434AE-7E0E-4998-B742-CB0DF39D1526}"/>
                </a:ext>
              </a:extLst>
            </p:cNvPr>
            <p:cNvCxnSpPr/>
            <p:nvPr/>
          </p:nvCxnSpPr>
          <p:spPr>
            <a:xfrm>
              <a:off x="5506021" y="2440139"/>
              <a:ext cx="0" cy="1577789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>
              <a:extLst>
                <a:ext uri="{FF2B5EF4-FFF2-40B4-BE49-F238E27FC236}">
                  <a16:creationId xmlns:a16="http://schemas.microsoft.com/office/drawing/2014/main" xmlns="" id="{925CDA9F-19E5-4316-99BD-7D89B59B229B}"/>
                </a:ext>
              </a:extLst>
            </p:cNvPr>
            <p:cNvCxnSpPr/>
            <p:nvPr/>
          </p:nvCxnSpPr>
          <p:spPr>
            <a:xfrm>
              <a:off x="5636895" y="2853625"/>
              <a:ext cx="0" cy="1577789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1" name="组合 250">
            <a:extLst>
              <a:ext uri="{FF2B5EF4-FFF2-40B4-BE49-F238E27FC236}">
                <a16:creationId xmlns:a16="http://schemas.microsoft.com/office/drawing/2014/main" xmlns="" id="{77ACCF2B-C0AF-4527-A55B-449010C8AEB2}"/>
              </a:ext>
            </a:extLst>
          </p:cNvPr>
          <p:cNvGrpSpPr/>
          <p:nvPr/>
        </p:nvGrpSpPr>
        <p:grpSpPr>
          <a:xfrm>
            <a:off x="6907313" y="4803808"/>
            <a:ext cx="107956" cy="978429"/>
            <a:chOff x="5506021" y="2440139"/>
            <a:chExt cx="130874" cy="1991275"/>
          </a:xfrm>
        </p:grpSpPr>
        <p:cxnSp>
          <p:nvCxnSpPr>
            <p:cNvPr id="252" name="直接连接符 251">
              <a:extLst>
                <a:ext uri="{FF2B5EF4-FFF2-40B4-BE49-F238E27FC236}">
                  <a16:creationId xmlns:a16="http://schemas.microsoft.com/office/drawing/2014/main" xmlns="" id="{8E644585-8988-40AC-B677-5AA71D657D15}"/>
                </a:ext>
              </a:extLst>
            </p:cNvPr>
            <p:cNvCxnSpPr/>
            <p:nvPr/>
          </p:nvCxnSpPr>
          <p:spPr>
            <a:xfrm>
              <a:off x="5506021" y="2440139"/>
              <a:ext cx="0" cy="1577789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>
              <a:extLst>
                <a:ext uri="{FF2B5EF4-FFF2-40B4-BE49-F238E27FC236}">
                  <a16:creationId xmlns:a16="http://schemas.microsoft.com/office/drawing/2014/main" xmlns="" id="{B3E8B27E-19F6-4E43-B389-BD1417FB61C6}"/>
                </a:ext>
              </a:extLst>
            </p:cNvPr>
            <p:cNvCxnSpPr/>
            <p:nvPr/>
          </p:nvCxnSpPr>
          <p:spPr>
            <a:xfrm>
              <a:off x="5636895" y="2853625"/>
              <a:ext cx="0" cy="1577789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4" name="组合 253">
            <a:extLst>
              <a:ext uri="{FF2B5EF4-FFF2-40B4-BE49-F238E27FC236}">
                <a16:creationId xmlns:a16="http://schemas.microsoft.com/office/drawing/2014/main" xmlns="" id="{14A84FA8-F2C2-4B62-AC83-4D63C0D7C9F5}"/>
              </a:ext>
            </a:extLst>
          </p:cNvPr>
          <p:cNvGrpSpPr/>
          <p:nvPr/>
        </p:nvGrpSpPr>
        <p:grpSpPr>
          <a:xfrm>
            <a:off x="5176732" y="5986755"/>
            <a:ext cx="78537" cy="711795"/>
            <a:chOff x="5506021" y="2440139"/>
            <a:chExt cx="130874" cy="1991275"/>
          </a:xfrm>
        </p:grpSpPr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xmlns="" id="{470F4F50-1229-4D20-AA4D-CF21A7E5727B}"/>
                </a:ext>
              </a:extLst>
            </p:cNvPr>
            <p:cNvCxnSpPr/>
            <p:nvPr/>
          </p:nvCxnSpPr>
          <p:spPr>
            <a:xfrm>
              <a:off x="5506021" y="2440139"/>
              <a:ext cx="0" cy="1577789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>
              <a:extLst>
                <a:ext uri="{FF2B5EF4-FFF2-40B4-BE49-F238E27FC236}">
                  <a16:creationId xmlns:a16="http://schemas.microsoft.com/office/drawing/2014/main" xmlns="" id="{585559C5-1281-4D95-88FE-B21104C1C525}"/>
                </a:ext>
              </a:extLst>
            </p:cNvPr>
            <p:cNvCxnSpPr/>
            <p:nvPr/>
          </p:nvCxnSpPr>
          <p:spPr>
            <a:xfrm>
              <a:off x="5636895" y="2853625"/>
              <a:ext cx="0" cy="1577789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3" name="组合 292">
            <a:extLst>
              <a:ext uri="{FF2B5EF4-FFF2-40B4-BE49-F238E27FC236}">
                <a16:creationId xmlns:a16="http://schemas.microsoft.com/office/drawing/2014/main" xmlns="" id="{61924181-DF50-417F-B62C-85E1263C94DE}"/>
              </a:ext>
            </a:extLst>
          </p:cNvPr>
          <p:cNvGrpSpPr/>
          <p:nvPr/>
        </p:nvGrpSpPr>
        <p:grpSpPr>
          <a:xfrm>
            <a:off x="2118208" y="935658"/>
            <a:ext cx="7955585" cy="2159614"/>
            <a:chOff x="2118208" y="2349193"/>
            <a:chExt cx="7955585" cy="2159614"/>
          </a:xfrm>
        </p:grpSpPr>
        <p:sp>
          <p:nvSpPr>
            <p:cNvPr id="294" name="文本框 293">
              <a:extLst>
                <a:ext uri="{FF2B5EF4-FFF2-40B4-BE49-F238E27FC236}">
                  <a16:creationId xmlns:a16="http://schemas.microsoft.com/office/drawing/2014/main" xmlns="" id="{A6F803B4-8379-400F-B4ED-442CA536884D}"/>
                </a:ext>
              </a:extLst>
            </p:cNvPr>
            <p:cNvSpPr txBox="1"/>
            <p:nvPr/>
          </p:nvSpPr>
          <p:spPr>
            <a:xfrm>
              <a:off x="2167183" y="2385149"/>
              <a:ext cx="7906610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i="1" spc="300" dirty="0">
                  <a:solidFill>
                    <a:schemeClr val="bg1">
                      <a:alpha val="2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方黑（非商用）常规体" pitchFamily="2" charset="-122"/>
                  <a:ea typeface="造字工房方黑（非商用）常规体" pitchFamily="2" charset="-122"/>
                </a:rPr>
                <a:t>别让网络暴力</a:t>
              </a:r>
              <a:endParaRPr lang="en-US" altLang="zh-CN" sz="6600" i="1" spc="300" dirty="0">
                <a:solidFill>
                  <a:schemeClr val="bg1">
                    <a:alpha val="2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方黑（非商用）常规体" pitchFamily="2" charset="-122"/>
                <a:ea typeface="造字工房方黑（非商用）常规体" pitchFamily="2" charset="-122"/>
              </a:endParaRPr>
            </a:p>
            <a:p>
              <a:pPr algn="ctr"/>
              <a:r>
                <a:rPr lang="zh-CN" altLang="en-US" sz="6600" i="1" spc="300" dirty="0">
                  <a:solidFill>
                    <a:schemeClr val="bg1">
                      <a:alpha val="2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方黑（非商用）常规体" pitchFamily="2" charset="-122"/>
                  <a:ea typeface="造字工房方黑（非商用）常规体" pitchFamily="2" charset="-122"/>
                </a:rPr>
                <a:t>成为</a:t>
              </a:r>
              <a:r>
                <a:rPr lang="zh-CN" altLang="en-US" sz="6600" i="1" spc="300" dirty="0">
                  <a:solidFill>
                    <a:srgbClr val="FF0000">
                      <a:alpha val="20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方黑（非商用）常规体" pitchFamily="2" charset="-122"/>
                  <a:ea typeface="造字工房方黑（非商用）常规体" pitchFamily="2" charset="-122"/>
                </a:rPr>
                <a:t>凶器</a:t>
              </a:r>
            </a:p>
          </p:txBody>
        </p:sp>
        <p:sp>
          <p:nvSpPr>
            <p:cNvPr id="295" name="文本框 294">
              <a:extLst>
                <a:ext uri="{FF2B5EF4-FFF2-40B4-BE49-F238E27FC236}">
                  <a16:creationId xmlns:a16="http://schemas.microsoft.com/office/drawing/2014/main" xmlns="" id="{C5FB5814-7BA0-4387-B630-DABC1AD12F11}"/>
                </a:ext>
              </a:extLst>
            </p:cNvPr>
            <p:cNvSpPr txBox="1"/>
            <p:nvPr/>
          </p:nvSpPr>
          <p:spPr>
            <a:xfrm>
              <a:off x="2118208" y="2349193"/>
              <a:ext cx="7906610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i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方黑（非商用）常规体" pitchFamily="2" charset="-122"/>
                  <a:ea typeface="造字工房方黑（非商用）常规体" pitchFamily="2" charset="-122"/>
                </a:rPr>
                <a:t>别让网络暴力</a:t>
              </a:r>
              <a:endParaRPr lang="en-US" altLang="zh-CN" sz="6600" i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方黑（非商用）常规体" pitchFamily="2" charset="-122"/>
                <a:ea typeface="造字工房方黑（非商用）常规体" pitchFamily="2" charset="-122"/>
              </a:endParaRPr>
            </a:p>
            <a:p>
              <a:pPr algn="ctr"/>
              <a:r>
                <a:rPr lang="zh-CN" altLang="en-US" sz="6600" i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方黑（非商用）常规体" pitchFamily="2" charset="-122"/>
                  <a:ea typeface="造字工房方黑（非商用）常规体" pitchFamily="2" charset="-122"/>
                </a:rPr>
                <a:t>成为</a:t>
              </a:r>
              <a:r>
                <a:rPr lang="zh-CN" altLang="en-US" sz="6600" i="1" spc="3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造字工房方黑（非商用）常规体" pitchFamily="2" charset="-122"/>
                  <a:ea typeface="造字工房方黑（非商用）常规体" pitchFamily="2" charset="-122"/>
                </a:rPr>
                <a:t>凶器</a:t>
              </a:r>
            </a:p>
          </p:txBody>
        </p:sp>
      </p:grpSp>
      <p:sp>
        <p:nvSpPr>
          <p:cNvPr id="297" name="文本框 296">
            <a:extLst>
              <a:ext uri="{FF2B5EF4-FFF2-40B4-BE49-F238E27FC236}">
                <a16:creationId xmlns:a16="http://schemas.microsoft.com/office/drawing/2014/main" xmlns="" id="{EBB067EF-1C0F-46AF-8F6F-53CA825090C1}"/>
              </a:ext>
            </a:extLst>
          </p:cNvPr>
          <p:cNvSpPr txBox="1"/>
          <p:nvPr/>
        </p:nvSpPr>
        <p:spPr>
          <a:xfrm>
            <a:off x="4936769" y="3173556"/>
            <a:ext cx="2318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文明上网 人人有责</a:t>
            </a:r>
          </a:p>
        </p:txBody>
      </p:sp>
      <p:grpSp>
        <p:nvGrpSpPr>
          <p:cNvPr id="310" name="组合 309">
            <a:extLst>
              <a:ext uri="{FF2B5EF4-FFF2-40B4-BE49-F238E27FC236}">
                <a16:creationId xmlns:a16="http://schemas.microsoft.com/office/drawing/2014/main" xmlns="" id="{D6EFCFF0-242B-4F4B-903E-DC2FAE48CD98}"/>
              </a:ext>
            </a:extLst>
          </p:cNvPr>
          <p:cNvGrpSpPr/>
          <p:nvPr/>
        </p:nvGrpSpPr>
        <p:grpSpPr>
          <a:xfrm>
            <a:off x="2812483" y="4486519"/>
            <a:ext cx="1025561" cy="3216551"/>
            <a:chOff x="2801276" y="4604406"/>
            <a:chExt cx="620740" cy="1946878"/>
          </a:xfrm>
        </p:grpSpPr>
        <p:sp>
          <p:nvSpPr>
            <p:cNvPr id="311" name="菱形 310">
              <a:extLst>
                <a:ext uri="{FF2B5EF4-FFF2-40B4-BE49-F238E27FC236}">
                  <a16:creationId xmlns:a16="http://schemas.microsoft.com/office/drawing/2014/main" xmlns="" id="{3D688913-A88F-47DD-AA36-F5759C069181}"/>
                </a:ext>
              </a:extLst>
            </p:cNvPr>
            <p:cNvSpPr/>
            <p:nvPr/>
          </p:nvSpPr>
          <p:spPr>
            <a:xfrm>
              <a:off x="2801276" y="4604406"/>
              <a:ext cx="619606" cy="130236"/>
            </a:xfrm>
            <a:prstGeom prst="diamond">
              <a:avLst/>
            </a:prstGeom>
            <a:gradFill flip="none" rotWithShape="1">
              <a:gsLst>
                <a:gs pos="100000">
                  <a:srgbClr val="FF0000">
                    <a:alpha val="0"/>
                  </a:srgbClr>
                </a:gs>
                <a:gs pos="1000">
                  <a:srgbClr val="FF000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2" name="平行四边形 311">
              <a:extLst>
                <a:ext uri="{FF2B5EF4-FFF2-40B4-BE49-F238E27FC236}">
                  <a16:creationId xmlns:a16="http://schemas.microsoft.com/office/drawing/2014/main" xmlns="" id="{DF72E272-6692-4E29-A5FD-8AA3B01D3C3B}"/>
                </a:ext>
              </a:extLst>
            </p:cNvPr>
            <p:cNvSpPr/>
            <p:nvPr/>
          </p:nvSpPr>
          <p:spPr>
            <a:xfrm rot="5400000">
              <a:off x="2015866" y="5454935"/>
              <a:ext cx="1881760" cy="310937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100000">
                  <a:srgbClr val="C00000">
                    <a:alpha val="0"/>
                    <a:lumMod val="50000"/>
                  </a:srgbClr>
                </a:gs>
                <a:gs pos="1000">
                  <a:srgbClr val="C00000">
                    <a:lumMod val="50000"/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平行四边形 312">
              <a:extLst>
                <a:ext uri="{FF2B5EF4-FFF2-40B4-BE49-F238E27FC236}">
                  <a16:creationId xmlns:a16="http://schemas.microsoft.com/office/drawing/2014/main" xmlns="" id="{D159378F-3735-48B7-B645-739BD32135F0}"/>
                </a:ext>
              </a:extLst>
            </p:cNvPr>
            <p:cNvSpPr/>
            <p:nvPr/>
          </p:nvSpPr>
          <p:spPr>
            <a:xfrm rot="16200000" flipH="1">
              <a:off x="2325668" y="5454935"/>
              <a:ext cx="1881760" cy="310937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0">
                  <a:srgbClr val="C00000">
                    <a:alpha val="5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92545A37-A09E-4A05-99EF-18835580AE79}"/>
              </a:ext>
            </a:extLst>
          </p:cNvPr>
          <p:cNvGrpSpPr/>
          <p:nvPr/>
        </p:nvGrpSpPr>
        <p:grpSpPr>
          <a:xfrm>
            <a:off x="2511229" y="5268176"/>
            <a:ext cx="620740" cy="1946878"/>
            <a:chOff x="2801276" y="4604406"/>
            <a:chExt cx="620740" cy="1946878"/>
          </a:xfrm>
        </p:grpSpPr>
        <p:sp>
          <p:nvSpPr>
            <p:cNvPr id="93" name="菱形 92">
              <a:extLst>
                <a:ext uri="{FF2B5EF4-FFF2-40B4-BE49-F238E27FC236}">
                  <a16:creationId xmlns:a16="http://schemas.microsoft.com/office/drawing/2014/main" xmlns="" id="{B97BA2CE-DFAB-4753-A24F-9CA480F1E201}"/>
                </a:ext>
              </a:extLst>
            </p:cNvPr>
            <p:cNvSpPr/>
            <p:nvPr/>
          </p:nvSpPr>
          <p:spPr>
            <a:xfrm>
              <a:off x="2801276" y="4604406"/>
              <a:ext cx="619606" cy="130236"/>
            </a:xfrm>
            <a:prstGeom prst="diamond">
              <a:avLst/>
            </a:prstGeom>
            <a:gradFill flip="none" rotWithShape="1">
              <a:gsLst>
                <a:gs pos="100000">
                  <a:srgbClr val="FF0000">
                    <a:alpha val="0"/>
                  </a:srgbClr>
                </a:gs>
                <a:gs pos="1000">
                  <a:srgbClr val="FF000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4" name="平行四边形 93">
              <a:extLst>
                <a:ext uri="{FF2B5EF4-FFF2-40B4-BE49-F238E27FC236}">
                  <a16:creationId xmlns:a16="http://schemas.microsoft.com/office/drawing/2014/main" xmlns="" id="{1317DB5B-0117-41C7-BBAB-5A8F056A26B5}"/>
                </a:ext>
              </a:extLst>
            </p:cNvPr>
            <p:cNvSpPr/>
            <p:nvPr/>
          </p:nvSpPr>
          <p:spPr>
            <a:xfrm rot="5400000">
              <a:off x="2015866" y="5454935"/>
              <a:ext cx="1881760" cy="310937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100000">
                  <a:srgbClr val="C00000">
                    <a:alpha val="0"/>
                    <a:lumMod val="50000"/>
                  </a:srgbClr>
                </a:gs>
                <a:gs pos="1000">
                  <a:srgbClr val="C00000">
                    <a:lumMod val="50000"/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平行四边形 94">
              <a:extLst>
                <a:ext uri="{FF2B5EF4-FFF2-40B4-BE49-F238E27FC236}">
                  <a16:creationId xmlns:a16="http://schemas.microsoft.com/office/drawing/2014/main" xmlns="" id="{01580F9B-0FFC-4829-B1EB-B21C30533B05}"/>
                </a:ext>
              </a:extLst>
            </p:cNvPr>
            <p:cNvSpPr/>
            <p:nvPr/>
          </p:nvSpPr>
          <p:spPr>
            <a:xfrm rot="16200000" flipH="1">
              <a:off x="2325668" y="5454935"/>
              <a:ext cx="1881760" cy="310937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0">
                  <a:srgbClr val="C00000">
                    <a:alpha val="5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6" name="组合 285">
            <a:extLst>
              <a:ext uri="{FF2B5EF4-FFF2-40B4-BE49-F238E27FC236}">
                <a16:creationId xmlns:a16="http://schemas.microsoft.com/office/drawing/2014/main" xmlns="" id="{FA7910A9-9D36-42DE-B426-3EE9EC3003B2}"/>
              </a:ext>
            </a:extLst>
          </p:cNvPr>
          <p:cNvGrpSpPr/>
          <p:nvPr/>
        </p:nvGrpSpPr>
        <p:grpSpPr>
          <a:xfrm flipH="1">
            <a:off x="8459410" y="2978921"/>
            <a:ext cx="3621496" cy="5813860"/>
            <a:chOff x="8459410" y="2613576"/>
            <a:chExt cx="3621496" cy="5813860"/>
          </a:xfrm>
        </p:grpSpPr>
        <p:grpSp>
          <p:nvGrpSpPr>
            <p:cNvPr id="257" name="组合 256">
              <a:extLst>
                <a:ext uri="{FF2B5EF4-FFF2-40B4-BE49-F238E27FC236}">
                  <a16:creationId xmlns:a16="http://schemas.microsoft.com/office/drawing/2014/main" xmlns="" id="{22EDB48A-AB01-43DE-B5F9-DC1E19260883}"/>
                </a:ext>
              </a:extLst>
            </p:cNvPr>
            <p:cNvGrpSpPr/>
            <p:nvPr/>
          </p:nvGrpSpPr>
          <p:grpSpPr>
            <a:xfrm>
              <a:off x="11025256" y="4376159"/>
              <a:ext cx="1055650" cy="3310915"/>
              <a:chOff x="11139107" y="4429366"/>
              <a:chExt cx="1055650" cy="3310915"/>
            </a:xfrm>
          </p:grpSpPr>
          <p:sp>
            <p:nvSpPr>
              <p:cNvPr id="125" name="菱形 124">
                <a:extLst>
                  <a:ext uri="{FF2B5EF4-FFF2-40B4-BE49-F238E27FC236}">
                    <a16:creationId xmlns:a16="http://schemas.microsoft.com/office/drawing/2014/main" xmlns="" id="{2A2AB26E-B07E-4D5B-BCBD-80A6E2D2386D}"/>
                  </a:ext>
                </a:extLst>
              </p:cNvPr>
              <p:cNvSpPr/>
              <p:nvPr/>
            </p:nvSpPr>
            <p:spPr>
              <a:xfrm>
                <a:off x="11139107" y="4429366"/>
                <a:ext cx="1053719" cy="221483"/>
              </a:xfrm>
              <a:prstGeom prst="diamond">
                <a:avLst/>
              </a:prstGeom>
              <a:gradFill flip="none" rotWithShape="1">
                <a:gsLst>
                  <a:gs pos="100000">
                    <a:srgbClr val="FF0000">
                      <a:alpha val="0"/>
                    </a:srgbClr>
                  </a:gs>
                  <a:gs pos="1000">
                    <a:srgbClr val="FF000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6" name="平行四边形 125">
                <a:extLst>
                  <a:ext uri="{FF2B5EF4-FFF2-40B4-BE49-F238E27FC236}">
                    <a16:creationId xmlns:a16="http://schemas.microsoft.com/office/drawing/2014/main" xmlns="" id="{8FF2D2EE-A4B0-4F04-AE89-098CA429A696}"/>
                  </a:ext>
                </a:extLst>
              </p:cNvPr>
              <p:cNvSpPr/>
              <p:nvPr/>
            </p:nvSpPr>
            <p:spPr>
              <a:xfrm rot="5400000">
                <a:off x="9803416" y="5875799"/>
                <a:ext cx="3200172" cy="528790"/>
              </a:xfrm>
              <a:prstGeom prst="parallelogram">
                <a:avLst>
                  <a:gd name="adj" fmla="val 20851"/>
                </a:avLst>
              </a:prstGeom>
              <a:gradFill flip="none" rotWithShape="1">
                <a:gsLst>
                  <a:gs pos="100000">
                    <a:srgbClr val="C00000">
                      <a:alpha val="0"/>
                      <a:lumMod val="50000"/>
                    </a:srgbClr>
                  </a:gs>
                  <a:gs pos="1000">
                    <a:srgbClr val="C00000">
                      <a:lumMod val="50000"/>
                      <a:alpha val="5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平行四边形 126">
                <a:extLst>
                  <a:ext uri="{FF2B5EF4-FFF2-40B4-BE49-F238E27FC236}">
                    <a16:creationId xmlns:a16="http://schemas.microsoft.com/office/drawing/2014/main" xmlns="" id="{86F9F127-1BC1-4C0D-8D3D-17CA114E5036}"/>
                  </a:ext>
                </a:extLst>
              </p:cNvPr>
              <p:cNvSpPr/>
              <p:nvPr/>
            </p:nvSpPr>
            <p:spPr>
              <a:xfrm rot="16200000" flipH="1">
                <a:off x="10330276" y="5875800"/>
                <a:ext cx="3200172" cy="528790"/>
              </a:xfrm>
              <a:prstGeom prst="parallelogram">
                <a:avLst>
                  <a:gd name="adj" fmla="val 20851"/>
                </a:avLst>
              </a:prstGeom>
              <a:gradFill flip="none" rotWithShape="1">
                <a:gsLst>
                  <a:gs pos="0">
                    <a:srgbClr val="C00000">
                      <a:alpha val="50000"/>
                    </a:srgbClr>
                  </a:gs>
                  <a:gs pos="100000">
                    <a:srgbClr val="C00000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5" name="平行四边形 134">
              <a:extLst>
                <a:ext uri="{FF2B5EF4-FFF2-40B4-BE49-F238E27FC236}">
                  <a16:creationId xmlns:a16="http://schemas.microsoft.com/office/drawing/2014/main" xmlns="" id="{E24F05E8-311B-46A6-A000-5DC9E69AEB71}"/>
                </a:ext>
              </a:extLst>
            </p:cNvPr>
            <p:cNvSpPr/>
            <p:nvPr/>
          </p:nvSpPr>
          <p:spPr>
            <a:xfrm rot="16200000" flipH="1">
              <a:off x="7195313" y="5513500"/>
              <a:ext cx="5001445" cy="826428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0">
                  <a:srgbClr val="C00000">
                    <a:alpha val="50000"/>
                  </a:srgbClr>
                </a:gs>
                <a:gs pos="100000">
                  <a:srgbClr val="C0000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51EAA4E8-AB4C-4D37-98EF-D06F6243D9BA}"/>
                </a:ext>
              </a:extLst>
            </p:cNvPr>
            <p:cNvGrpSpPr/>
            <p:nvPr/>
          </p:nvGrpSpPr>
          <p:grpSpPr>
            <a:xfrm>
              <a:off x="9969866" y="2613576"/>
              <a:ext cx="910512" cy="2855711"/>
              <a:chOff x="9866393" y="2819250"/>
              <a:chExt cx="910512" cy="2855711"/>
            </a:xfrm>
          </p:grpSpPr>
          <p:sp>
            <p:nvSpPr>
              <p:cNvPr id="77" name="菱形 76">
                <a:extLst>
                  <a:ext uri="{FF2B5EF4-FFF2-40B4-BE49-F238E27FC236}">
                    <a16:creationId xmlns:a16="http://schemas.microsoft.com/office/drawing/2014/main" xmlns="" id="{06F6B3D4-F89D-43CD-8764-3E59936C68D6}"/>
                  </a:ext>
                </a:extLst>
              </p:cNvPr>
              <p:cNvSpPr/>
              <p:nvPr/>
            </p:nvSpPr>
            <p:spPr>
              <a:xfrm>
                <a:off x="9866393" y="2819250"/>
                <a:ext cx="908848" cy="191032"/>
              </a:xfrm>
              <a:prstGeom prst="diamond">
                <a:avLst/>
              </a:prstGeom>
              <a:gradFill flip="none" rotWithShape="1">
                <a:gsLst>
                  <a:gs pos="100000">
                    <a:srgbClr val="FF0000">
                      <a:alpha val="0"/>
                    </a:srgbClr>
                  </a:gs>
                  <a:gs pos="1000">
                    <a:srgbClr val="FF000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8" name="平行四边形 77">
                <a:extLst>
                  <a:ext uri="{FF2B5EF4-FFF2-40B4-BE49-F238E27FC236}">
                    <a16:creationId xmlns:a16="http://schemas.microsoft.com/office/drawing/2014/main" xmlns="" id="{22C79ECF-0928-4971-BAEB-436F9E6A6FCA}"/>
                  </a:ext>
                </a:extLst>
              </p:cNvPr>
              <p:cNvSpPr/>
              <p:nvPr/>
            </p:nvSpPr>
            <p:spPr>
              <a:xfrm rot="5400000">
                <a:off x="8714340" y="4066819"/>
                <a:ext cx="2760194" cy="456088"/>
              </a:xfrm>
              <a:prstGeom prst="parallelogram">
                <a:avLst>
                  <a:gd name="adj" fmla="val 20851"/>
                </a:avLst>
              </a:prstGeom>
              <a:gradFill flip="none" rotWithShape="1">
                <a:gsLst>
                  <a:gs pos="100000">
                    <a:srgbClr val="C00000">
                      <a:alpha val="0"/>
                      <a:lumMod val="50000"/>
                    </a:srgbClr>
                  </a:gs>
                  <a:gs pos="1000">
                    <a:srgbClr val="C00000">
                      <a:lumMod val="50000"/>
                      <a:alpha val="5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平行四边形 78">
                <a:extLst>
                  <a:ext uri="{FF2B5EF4-FFF2-40B4-BE49-F238E27FC236}">
                    <a16:creationId xmlns:a16="http://schemas.microsoft.com/office/drawing/2014/main" xmlns="" id="{5CFFB793-B2A1-4409-841F-C48D5688E060}"/>
                  </a:ext>
                </a:extLst>
              </p:cNvPr>
              <p:cNvSpPr/>
              <p:nvPr/>
            </p:nvSpPr>
            <p:spPr>
              <a:xfrm rot="16200000" flipH="1">
                <a:off x="9168764" y="4066820"/>
                <a:ext cx="2760194" cy="456088"/>
              </a:xfrm>
              <a:prstGeom prst="parallelogram">
                <a:avLst>
                  <a:gd name="adj" fmla="val 20851"/>
                </a:avLst>
              </a:prstGeom>
              <a:gradFill flip="none" rotWithShape="1">
                <a:gsLst>
                  <a:gs pos="0">
                    <a:srgbClr val="C00000">
                      <a:alpha val="50000"/>
                    </a:srgbClr>
                  </a:gs>
                  <a:gs pos="100000">
                    <a:srgbClr val="C00000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3" name="菱形 132">
              <a:extLst>
                <a:ext uri="{FF2B5EF4-FFF2-40B4-BE49-F238E27FC236}">
                  <a16:creationId xmlns:a16="http://schemas.microsoft.com/office/drawing/2014/main" xmlns="" id="{23A4E6D7-2175-46DF-A981-5D84EA0FF37F}"/>
                </a:ext>
              </a:extLst>
            </p:cNvPr>
            <p:cNvSpPr/>
            <p:nvPr/>
          </p:nvSpPr>
          <p:spPr>
            <a:xfrm>
              <a:off x="8459410" y="3252916"/>
              <a:ext cx="1646823" cy="346148"/>
            </a:xfrm>
            <a:prstGeom prst="diamond">
              <a:avLst/>
            </a:prstGeom>
            <a:gradFill flip="none" rotWithShape="1">
              <a:gsLst>
                <a:gs pos="100000">
                  <a:srgbClr val="FF0000">
                    <a:alpha val="0"/>
                  </a:srgbClr>
                </a:gs>
                <a:gs pos="1000">
                  <a:srgbClr val="FF000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4" name="平行四边形 133">
              <a:extLst>
                <a:ext uri="{FF2B5EF4-FFF2-40B4-BE49-F238E27FC236}">
                  <a16:creationId xmlns:a16="http://schemas.microsoft.com/office/drawing/2014/main" xmlns="" id="{5321BF1E-A1CF-4825-83B6-DBDBB9E2A63D}"/>
                </a:ext>
              </a:extLst>
            </p:cNvPr>
            <p:cNvSpPr/>
            <p:nvPr/>
          </p:nvSpPr>
          <p:spPr>
            <a:xfrm rot="5400000">
              <a:off x="6371901" y="5513500"/>
              <a:ext cx="5001445" cy="826428"/>
            </a:xfrm>
            <a:prstGeom prst="parallelogram">
              <a:avLst>
                <a:gd name="adj" fmla="val 20851"/>
              </a:avLst>
            </a:prstGeom>
            <a:gradFill flip="none" rotWithShape="1">
              <a:gsLst>
                <a:gs pos="100000">
                  <a:srgbClr val="C00000">
                    <a:alpha val="0"/>
                    <a:lumMod val="50000"/>
                  </a:srgbClr>
                </a:gs>
                <a:gs pos="1000">
                  <a:srgbClr val="C00000">
                    <a:lumMod val="50000"/>
                    <a:alpha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E6B52447-DA9C-416F-931D-4EE3C8AD9B50}"/>
                </a:ext>
              </a:extLst>
            </p:cNvPr>
            <p:cNvGrpSpPr/>
            <p:nvPr/>
          </p:nvGrpSpPr>
          <p:grpSpPr>
            <a:xfrm>
              <a:off x="10415800" y="3910072"/>
              <a:ext cx="608129" cy="1907319"/>
              <a:chOff x="10388776" y="4912134"/>
              <a:chExt cx="608129" cy="1907319"/>
            </a:xfrm>
          </p:grpSpPr>
          <p:sp>
            <p:nvSpPr>
              <p:cNvPr id="101" name="菱形 100">
                <a:extLst>
                  <a:ext uri="{FF2B5EF4-FFF2-40B4-BE49-F238E27FC236}">
                    <a16:creationId xmlns:a16="http://schemas.microsoft.com/office/drawing/2014/main" xmlns="" id="{5A68B893-4B89-4211-A3E5-776392F1C46E}"/>
                  </a:ext>
                </a:extLst>
              </p:cNvPr>
              <p:cNvSpPr/>
              <p:nvPr/>
            </p:nvSpPr>
            <p:spPr>
              <a:xfrm>
                <a:off x="10388776" y="4912134"/>
                <a:ext cx="607016" cy="127590"/>
              </a:xfrm>
              <a:prstGeom prst="diamond">
                <a:avLst/>
              </a:prstGeom>
              <a:gradFill flip="none" rotWithShape="1">
                <a:gsLst>
                  <a:gs pos="100000">
                    <a:srgbClr val="FF0000">
                      <a:alpha val="0"/>
                    </a:srgbClr>
                  </a:gs>
                  <a:gs pos="1000">
                    <a:srgbClr val="FF000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2" name="平行四边形 101">
                <a:extLst>
                  <a:ext uri="{FF2B5EF4-FFF2-40B4-BE49-F238E27FC236}">
                    <a16:creationId xmlns:a16="http://schemas.microsoft.com/office/drawing/2014/main" xmlns="" id="{28702061-567A-4A1C-B200-EF7A032E6F4E}"/>
                  </a:ext>
                </a:extLst>
              </p:cNvPr>
              <p:cNvSpPr/>
              <p:nvPr/>
            </p:nvSpPr>
            <p:spPr>
              <a:xfrm rot="5400000">
                <a:off x="9619324" y="5745381"/>
                <a:ext cx="1843525" cy="304620"/>
              </a:xfrm>
              <a:prstGeom prst="parallelogram">
                <a:avLst>
                  <a:gd name="adj" fmla="val 20851"/>
                </a:avLst>
              </a:prstGeom>
              <a:gradFill flip="none" rotWithShape="1">
                <a:gsLst>
                  <a:gs pos="100000">
                    <a:srgbClr val="C00000">
                      <a:alpha val="0"/>
                      <a:lumMod val="50000"/>
                    </a:srgbClr>
                  </a:gs>
                  <a:gs pos="1000">
                    <a:srgbClr val="C00000">
                      <a:lumMod val="50000"/>
                      <a:alpha val="5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平行四边形 102">
                <a:extLst>
                  <a:ext uri="{FF2B5EF4-FFF2-40B4-BE49-F238E27FC236}">
                    <a16:creationId xmlns:a16="http://schemas.microsoft.com/office/drawing/2014/main" xmlns="" id="{AE20F290-9274-4F23-ADA5-5406FD38EF38}"/>
                  </a:ext>
                </a:extLst>
              </p:cNvPr>
              <p:cNvSpPr/>
              <p:nvPr/>
            </p:nvSpPr>
            <p:spPr>
              <a:xfrm rot="16200000" flipH="1">
                <a:off x="9922832" y="5745381"/>
                <a:ext cx="1843525" cy="304620"/>
              </a:xfrm>
              <a:prstGeom prst="parallelogram">
                <a:avLst>
                  <a:gd name="adj" fmla="val 20851"/>
                </a:avLst>
              </a:prstGeom>
              <a:gradFill flip="none" rotWithShape="1">
                <a:gsLst>
                  <a:gs pos="0">
                    <a:srgbClr val="C00000"/>
                  </a:gs>
                  <a:gs pos="100000">
                    <a:srgbClr val="C00000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5" name="组合 284">
              <a:extLst>
                <a:ext uri="{FF2B5EF4-FFF2-40B4-BE49-F238E27FC236}">
                  <a16:creationId xmlns:a16="http://schemas.microsoft.com/office/drawing/2014/main" xmlns="" id="{DCAA704C-C31B-4C57-85E7-B688AF542802}"/>
                </a:ext>
              </a:extLst>
            </p:cNvPr>
            <p:cNvGrpSpPr/>
            <p:nvPr/>
          </p:nvGrpSpPr>
          <p:grpSpPr>
            <a:xfrm>
              <a:off x="10872070" y="3477870"/>
              <a:ext cx="608128" cy="1907320"/>
              <a:chOff x="10828027" y="3976968"/>
              <a:chExt cx="608128" cy="1907320"/>
            </a:xfrm>
          </p:grpSpPr>
          <p:sp>
            <p:nvSpPr>
              <p:cNvPr id="129" name="菱形 128">
                <a:extLst>
                  <a:ext uri="{FF2B5EF4-FFF2-40B4-BE49-F238E27FC236}">
                    <a16:creationId xmlns:a16="http://schemas.microsoft.com/office/drawing/2014/main" xmlns="" id="{A26B1076-8725-46C2-9E4E-E2C43A177380}"/>
                  </a:ext>
                </a:extLst>
              </p:cNvPr>
              <p:cNvSpPr/>
              <p:nvPr/>
            </p:nvSpPr>
            <p:spPr>
              <a:xfrm>
                <a:off x="10828027" y="3976968"/>
                <a:ext cx="607016" cy="127590"/>
              </a:xfrm>
              <a:prstGeom prst="diamond">
                <a:avLst/>
              </a:prstGeom>
              <a:gradFill flip="none" rotWithShape="1">
                <a:gsLst>
                  <a:gs pos="100000">
                    <a:srgbClr val="FF0000">
                      <a:alpha val="0"/>
                    </a:srgbClr>
                  </a:gs>
                  <a:gs pos="1000">
                    <a:srgbClr val="FF000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0" name="平行四边形 129">
                <a:extLst>
                  <a:ext uri="{FF2B5EF4-FFF2-40B4-BE49-F238E27FC236}">
                    <a16:creationId xmlns:a16="http://schemas.microsoft.com/office/drawing/2014/main" xmlns="" id="{A402F9FB-9110-48A3-9CDA-4DA7115737CA}"/>
                  </a:ext>
                </a:extLst>
              </p:cNvPr>
              <p:cNvSpPr/>
              <p:nvPr/>
            </p:nvSpPr>
            <p:spPr>
              <a:xfrm rot="5400000">
                <a:off x="10058574" y="4810216"/>
                <a:ext cx="1843525" cy="304620"/>
              </a:xfrm>
              <a:prstGeom prst="parallelogram">
                <a:avLst>
                  <a:gd name="adj" fmla="val 20851"/>
                </a:avLst>
              </a:prstGeom>
              <a:gradFill flip="none" rotWithShape="1">
                <a:gsLst>
                  <a:gs pos="100000">
                    <a:srgbClr val="C00000">
                      <a:alpha val="0"/>
                      <a:lumMod val="50000"/>
                    </a:srgbClr>
                  </a:gs>
                  <a:gs pos="1000">
                    <a:srgbClr val="C00000">
                      <a:lumMod val="50000"/>
                      <a:alpha val="5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平行四边形 130">
                <a:extLst>
                  <a:ext uri="{FF2B5EF4-FFF2-40B4-BE49-F238E27FC236}">
                    <a16:creationId xmlns:a16="http://schemas.microsoft.com/office/drawing/2014/main" xmlns="" id="{1960D832-AF06-4F83-9B28-4F4FF4856E6C}"/>
                  </a:ext>
                </a:extLst>
              </p:cNvPr>
              <p:cNvSpPr/>
              <p:nvPr/>
            </p:nvSpPr>
            <p:spPr>
              <a:xfrm rot="16200000" flipH="1">
                <a:off x="10362082" y="4810216"/>
                <a:ext cx="1843525" cy="304620"/>
              </a:xfrm>
              <a:prstGeom prst="parallelogram">
                <a:avLst>
                  <a:gd name="adj" fmla="val 20851"/>
                </a:avLst>
              </a:prstGeom>
              <a:gradFill flip="none" rotWithShape="1">
                <a:gsLst>
                  <a:gs pos="0">
                    <a:srgbClr val="C00000">
                      <a:alpha val="50000"/>
                    </a:srgbClr>
                  </a:gs>
                  <a:gs pos="100000">
                    <a:srgbClr val="C00000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81625C44-7778-4C9C-BA75-2B2FC5454B18}"/>
                </a:ext>
              </a:extLst>
            </p:cNvPr>
            <p:cNvGrpSpPr/>
            <p:nvPr/>
          </p:nvGrpSpPr>
          <p:grpSpPr>
            <a:xfrm>
              <a:off x="11018456" y="5168455"/>
              <a:ext cx="608128" cy="1907320"/>
              <a:chOff x="10991058" y="5241203"/>
              <a:chExt cx="608128" cy="1907320"/>
            </a:xfrm>
          </p:grpSpPr>
          <p:sp>
            <p:nvSpPr>
              <p:cNvPr id="121" name="菱形 120">
                <a:extLst>
                  <a:ext uri="{FF2B5EF4-FFF2-40B4-BE49-F238E27FC236}">
                    <a16:creationId xmlns:a16="http://schemas.microsoft.com/office/drawing/2014/main" xmlns="" id="{2D76A6F0-6939-4998-B9EB-E08E7881BD5C}"/>
                  </a:ext>
                </a:extLst>
              </p:cNvPr>
              <p:cNvSpPr/>
              <p:nvPr/>
            </p:nvSpPr>
            <p:spPr>
              <a:xfrm>
                <a:off x="10991058" y="5241203"/>
                <a:ext cx="607016" cy="127590"/>
              </a:xfrm>
              <a:prstGeom prst="diamond">
                <a:avLst/>
              </a:prstGeom>
              <a:gradFill flip="none" rotWithShape="1">
                <a:gsLst>
                  <a:gs pos="100000">
                    <a:srgbClr val="FF0000">
                      <a:alpha val="0"/>
                    </a:srgbClr>
                  </a:gs>
                  <a:gs pos="1000">
                    <a:srgbClr val="FF000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2" name="平行四边形 121">
                <a:extLst>
                  <a:ext uri="{FF2B5EF4-FFF2-40B4-BE49-F238E27FC236}">
                    <a16:creationId xmlns:a16="http://schemas.microsoft.com/office/drawing/2014/main" xmlns="" id="{55803743-3580-45E0-96C7-E7F739F88B58}"/>
                  </a:ext>
                </a:extLst>
              </p:cNvPr>
              <p:cNvSpPr/>
              <p:nvPr/>
            </p:nvSpPr>
            <p:spPr>
              <a:xfrm rot="5400000">
                <a:off x="10221606" y="6074451"/>
                <a:ext cx="1843525" cy="304620"/>
              </a:xfrm>
              <a:prstGeom prst="parallelogram">
                <a:avLst>
                  <a:gd name="adj" fmla="val 20851"/>
                </a:avLst>
              </a:prstGeom>
              <a:gradFill flip="none" rotWithShape="1">
                <a:gsLst>
                  <a:gs pos="100000">
                    <a:srgbClr val="C00000">
                      <a:alpha val="0"/>
                      <a:lumMod val="50000"/>
                    </a:srgbClr>
                  </a:gs>
                  <a:gs pos="1000">
                    <a:srgbClr val="C00000">
                      <a:lumMod val="50000"/>
                      <a:alpha val="5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平行四边形 122">
                <a:extLst>
                  <a:ext uri="{FF2B5EF4-FFF2-40B4-BE49-F238E27FC236}">
                    <a16:creationId xmlns:a16="http://schemas.microsoft.com/office/drawing/2014/main" xmlns="" id="{4FBE88DA-BEFC-44CF-9E0E-CEEF929BB1F6}"/>
                  </a:ext>
                </a:extLst>
              </p:cNvPr>
              <p:cNvSpPr/>
              <p:nvPr/>
            </p:nvSpPr>
            <p:spPr>
              <a:xfrm rot="16200000" flipH="1">
                <a:off x="10525113" y="6074451"/>
                <a:ext cx="1843525" cy="304620"/>
              </a:xfrm>
              <a:prstGeom prst="parallelogram">
                <a:avLst>
                  <a:gd name="adj" fmla="val 20851"/>
                </a:avLst>
              </a:prstGeom>
              <a:gradFill flip="none" rotWithShape="1">
                <a:gsLst>
                  <a:gs pos="0">
                    <a:srgbClr val="C00000">
                      <a:alpha val="50000"/>
                    </a:srgbClr>
                  </a:gs>
                  <a:gs pos="100000">
                    <a:srgbClr val="C00000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7F7C4083-DE6C-458A-9AC9-9F588AB04CE6}"/>
                </a:ext>
              </a:extLst>
            </p:cNvPr>
            <p:cNvGrpSpPr/>
            <p:nvPr/>
          </p:nvGrpSpPr>
          <p:grpSpPr>
            <a:xfrm>
              <a:off x="10112198" y="5303488"/>
              <a:ext cx="608129" cy="1907320"/>
              <a:chOff x="10102673" y="5307733"/>
              <a:chExt cx="608129" cy="1907320"/>
            </a:xfrm>
          </p:grpSpPr>
          <p:sp>
            <p:nvSpPr>
              <p:cNvPr id="97" name="菱形 96">
                <a:extLst>
                  <a:ext uri="{FF2B5EF4-FFF2-40B4-BE49-F238E27FC236}">
                    <a16:creationId xmlns:a16="http://schemas.microsoft.com/office/drawing/2014/main" xmlns="" id="{7712D618-157B-4167-A39B-40B5AB56399E}"/>
                  </a:ext>
                </a:extLst>
              </p:cNvPr>
              <p:cNvSpPr/>
              <p:nvPr/>
            </p:nvSpPr>
            <p:spPr>
              <a:xfrm>
                <a:off x="10102673" y="5307733"/>
                <a:ext cx="607016" cy="127590"/>
              </a:xfrm>
              <a:prstGeom prst="diamond">
                <a:avLst/>
              </a:prstGeom>
              <a:gradFill flip="none" rotWithShape="1">
                <a:gsLst>
                  <a:gs pos="100000">
                    <a:srgbClr val="FF0000">
                      <a:alpha val="0"/>
                    </a:srgbClr>
                  </a:gs>
                  <a:gs pos="1000">
                    <a:srgbClr val="FF000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8" name="平行四边形 97">
                <a:extLst>
                  <a:ext uri="{FF2B5EF4-FFF2-40B4-BE49-F238E27FC236}">
                    <a16:creationId xmlns:a16="http://schemas.microsoft.com/office/drawing/2014/main" xmlns="" id="{A9AD508E-E923-4E0A-BE8A-60DFB7BE64B1}"/>
                  </a:ext>
                </a:extLst>
              </p:cNvPr>
              <p:cNvSpPr/>
              <p:nvPr/>
            </p:nvSpPr>
            <p:spPr>
              <a:xfrm rot="5400000">
                <a:off x="9333221" y="6140981"/>
                <a:ext cx="1843525" cy="304620"/>
              </a:xfrm>
              <a:prstGeom prst="parallelogram">
                <a:avLst>
                  <a:gd name="adj" fmla="val 20851"/>
                </a:avLst>
              </a:prstGeom>
              <a:gradFill flip="none" rotWithShape="1">
                <a:gsLst>
                  <a:gs pos="100000">
                    <a:srgbClr val="C00000">
                      <a:alpha val="0"/>
                      <a:lumMod val="50000"/>
                    </a:srgbClr>
                  </a:gs>
                  <a:gs pos="1000">
                    <a:srgbClr val="C00000">
                      <a:lumMod val="50000"/>
                      <a:alpha val="5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平行四边形 98">
                <a:extLst>
                  <a:ext uri="{FF2B5EF4-FFF2-40B4-BE49-F238E27FC236}">
                    <a16:creationId xmlns:a16="http://schemas.microsoft.com/office/drawing/2014/main" xmlns="" id="{CBCD7144-D1C9-4B19-9D22-39ECA78A7B70}"/>
                  </a:ext>
                </a:extLst>
              </p:cNvPr>
              <p:cNvSpPr/>
              <p:nvPr/>
            </p:nvSpPr>
            <p:spPr>
              <a:xfrm rot="16200000" flipH="1">
                <a:off x="9636729" y="6140981"/>
                <a:ext cx="1843525" cy="304620"/>
              </a:xfrm>
              <a:prstGeom prst="parallelogram">
                <a:avLst>
                  <a:gd name="adj" fmla="val 20851"/>
                </a:avLst>
              </a:prstGeom>
              <a:gradFill flip="none" rotWithShape="1">
                <a:gsLst>
                  <a:gs pos="0">
                    <a:srgbClr val="C00000">
                      <a:alpha val="50000"/>
                    </a:srgbClr>
                  </a:gs>
                  <a:gs pos="100000">
                    <a:srgbClr val="C00000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B72D2CBA-0D22-4D24-8D87-F1F2B46591C2}"/>
                </a:ext>
              </a:extLst>
            </p:cNvPr>
            <p:cNvGrpSpPr/>
            <p:nvPr/>
          </p:nvGrpSpPr>
          <p:grpSpPr>
            <a:xfrm>
              <a:off x="9811646" y="4314541"/>
              <a:ext cx="608128" cy="1907319"/>
              <a:chOff x="9795927" y="4460646"/>
              <a:chExt cx="608128" cy="1907319"/>
            </a:xfrm>
          </p:grpSpPr>
          <p:sp>
            <p:nvSpPr>
              <p:cNvPr id="105" name="菱形 104">
                <a:extLst>
                  <a:ext uri="{FF2B5EF4-FFF2-40B4-BE49-F238E27FC236}">
                    <a16:creationId xmlns:a16="http://schemas.microsoft.com/office/drawing/2014/main" xmlns="" id="{F3B8C4B7-9EF6-45EE-89F3-FA635A7CE237}"/>
                  </a:ext>
                </a:extLst>
              </p:cNvPr>
              <p:cNvSpPr/>
              <p:nvPr/>
            </p:nvSpPr>
            <p:spPr>
              <a:xfrm>
                <a:off x="9795927" y="4460646"/>
                <a:ext cx="607016" cy="127590"/>
              </a:xfrm>
              <a:prstGeom prst="diamond">
                <a:avLst/>
              </a:prstGeom>
              <a:gradFill flip="none" rotWithShape="1">
                <a:gsLst>
                  <a:gs pos="100000">
                    <a:srgbClr val="FF0000">
                      <a:alpha val="0"/>
                    </a:srgbClr>
                  </a:gs>
                  <a:gs pos="1000">
                    <a:srgbClr val="FF0000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6" name="平行四边形 105">
                <a:extLst>
                  <a:ext uri="{FF2B5EF4-FFF2-40B4-BE49-F238E27FC236}">
                    <a16:creationId xmlns:a16="http://schemas.microsoft.com/office/drawing/2014/main" xmlns="" id="{E034CC54-F6CA-4122-8E46-735D24BF9791}"/>
                  </a:ext>
                </a:extLst>
              </p:cNvPr>
              <p:cNvSpPr/>
              <p:nvPr/>
            </p:nvSpPr>
            <p:spPr>
              <a:xfrm rot="5400000">
                <a:off x="9026474" y="5293893"/>
                <a:ext cx="1843525" cy="304620"/>
              </a:xfrm>
              <a:prstGeom prst="parallelogram">
                <a:avLst>
                  <a:gd name="adj" fmla="val 20851"/>
                </a:avLst>
              </a:prstGeom>
              <a:gradFill flip="none" rotWithShape="1">
                <a:gsLst>
                  <a:gs pos="100000">
                    <a:srgbClr val="C00000">
                      <a:alpha val="0"/>
                      <a:lumMod val="50000"/>
                    </a:srgbClr>
                  </a:gs>
                  <a:gs pos="1000">
                    <a:srgbClr val="C00000">
                      <a:lumMod val="50000"/>
                      <a:alpha val="50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平行四边形 106">
                <a:extLst>
                  <a:ext uri="{FF2B5EF4-FFF2-40B4-BE49-F238E27FC236}">
                    <a16:creationId xmlns:a16="http://schemas.microsoft.com/office/drawing/2014/main" xmlns="" id="{BD31C63B-2AED-4323-B70D-FE763D81154F}"/>
                  </a:ext>
                </a:extLst>
              </p:cNvPr>
              <p:cNvSpPr/>
              <p:nvPr/>
            </p:nvSpPr>
            <p:spPr>
              <a:xfrm rot="16200000" flipH="1">
                <a:off x="9329982" y="5293893"/>
                <a:ext cx="1843525" cy="304620"/>
              </a:xfrm>
              <a:prstGeom prst="parallelogram">
                <a:avLst>
                  <a:gd name="adj" fmla="val 20851"/>
                </a:avLst>
              </a:prstGeom>
              <a:gradFill flip="none" rotWithShape="1">
                <a:gsLst>
                  <a:gs pos="0">
                    <a:srgbClr val="C00000">
                      <a:alpha val="50000"/>
                    </a:srgbClr>
                  </a:gs>
                  <a:gs pos="100000">
                    <a:srgbClr val="C00000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183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C4DF180-CD8F-4607-9150-7C26CC1926CC}"/>
              </a:ext>
            </a:extLst>
          </p:cNvPr>
          <p:cNvSpPr/>
          <p:nvPr/>
        </p:nvSpPr>
        <p:spPr>
          <a:xfrm>
            <a:off x="12416779" y="-3079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111111"/>
                </a:solidFill>
                <a:latin typeface="Arial" panose="020B0604020202020204" pitchFamily="34" charset="0"/>
              </a:rPr>
              <a:t>该打的仗老子已经打过，该跑的路已跑到了尽头，该守的道老子自己守着。</a:t>
            </a:r>
            <a:endParaRPr lang="zh-CN" altLang="en-US" dirty="0"/>
          </a:p>
        </p:txBody>
      </p:sp>
      <p:pic>
        <p:nvPicPr>
          <p:cNvPr id="1026" name="Picture 2" descr="https://timgsa.baidu.com/timg?image&amp;quality=80&amp;size=b9999_10000&amp;sec=1549716990835&amp;di=67d8b1a6149639615edf65d24dfb1d66&amp;imgtype=0&amp;src=http%3A%2F%2Fmmbiz.qpic.cn%2Fmmbiz_jpg%2FOsOjJJlzzCNIlbJ47XLqytSgy3ylb2oRAviarUPFjKVVy0X9Ks93XWib3KwndnMWXibAy9tedib3mXgf9hapd7O9CQ%2F640%3Fwx_fmt%3Djpeg">
            <a:extLst>
              <a:ext uri="{FF2B5EF4-FFF2-40B4-BE49-F238E27FC236}">
                <a16:creationId xmlns:a16="http://schemas.microsoft.com/office/drawing/2014/main" xmlns="" id="{A6A45907-7EA7-42AE-82BD-C1F2A8263A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055" t="26554" r="16055" b="5501"/>
          <a:stretch/>
        </p:blipFill>
        <p:spPr bwMode="auto">
          <a:xfrm>
            <a:off x="0" y="1"/>
            <a:ext cx="12192000" cy="68580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85" name="PA-组合 111">
            <a:extLst>
              <a:ext uri="{FF2B5EF4-FFF2-40B4-BE49-F238E27FC236}">
                <a16:creationId xmlns:a16="http://schemas.microsoft.com/office/drawing/2014/main" xmlns="" id="{4CAB8708-D51F-4220-81ED-738DAB7A246B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9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704467" y="-9841643"/>
            <a:ext cx="27600934" cy="26541286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9E6B384-282F-4DB1-8A39-784761AFF9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4000">
                <a:schemeClr val="tx1">
                  <a:alpha val="90000"/>
                </a:schemeClr>
              </a:gs>
              <a:gs pos="55000">
                <a:srgbClr val="000000">
                  <a:alpha val="70000"/>
                </a:srgbClr>
              </a:gs>
              <a:gs pos="42000">
                <a:srgbClr val="000000">
                  <a:alpha val="50000"/>
                </a:srgbClr>
              </a:gs>
              <a:gs pos="0">
                <a:schemeClr val="tx1">
                  <a:alpha val="0"/>
                </a:schemeClr>
              </a:gs>
            </a:gsLst>
            <a:lin ang="54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F941102B-2893-4BE0-985C-53642E0AF698}"/>
              </a:ext>
            </a:extLst>
          </p:cNvPr>
          <p:cNvGrpSpPr/>
          <p:nvPr/>
        </p:nvGrpSpPr>
        <p:grpSpPr>
          <a:xfrm>
            <a:off x="3524739" y="-2576817"/>
            <a:ext cx="1528476" cy="2209800"/>
            <a:chOff x="1559534" y="2857500"/>
            <a:chExt cx="1528476" cy="220980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690A8C59-5BDF-4FFE-BD7C-3D3A4E7CF250}"/>
                </a:ext>
              </a:extLst>
            </p:cNvPr>
            <p:cNvSpPr/>
            <p:nvPr/>
          </p:nvSpPr>
          <p:spPr>
            <a:xfrm>
              <a:off x="1559534" y="2857500"/>
              <a:ext cx="1528476" cy="2209800"/>
            </a:xfrm>
            <a:prstGeom prst="rect">
              <a:avLst/>
            </a:prstGeom>
            <a:pattFill prst="plaid">
              <a:fgClr>
                <a:srgbClr val="A9988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缺角矩形 18">
              <a:extLst>
                <a:ext uri="{FF2B5EF4-FFF2-40B4-BE49-F238E27FC236}">
                  <a16:creationId xmlns:a16="http://schemas.microsoft.com/office/drawing/2014/main" xmlns="" id="{A6327AD5-E36D-43BF-B02C-C477982ED7DE}"/>
                </a:ext>
              </a:extLst>
            </p:cNvPr>
            <p:cNvSpPr/>
            <p:nvPr/>
          </p:nvSpPr>
          <p:spPr>
            <a:xfrm>
              <a:off x="1671413" y="2974863"/>
              <a:ext cx="1304719" cy="1975074"/>
            </a:xfrm>
            <a:prstGeom prst="plaque">
              <a:avLst>
                <a:gd name="adj" fmla="val 10255"/>
              </a:avLst>
            </a:prstGeom>
            <a:gradFill flip="none" rotWithShape="1">
              <a:gsLst>
                <a:gs pos="56000">
                  <a:srgbClr val="3F2B2A">
                    <a:alpha val="94000"/>
                  </a:srgbClr>
                </a:gs>
                <a:gs pos="99000">
                  <a:srgbClr val="3F2B2A">
                    <a:alpha val="7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图片包含 书籍, 文字&#10;&#10;自动生成的说明">
              <a:extLst>
                <a:ext uri="{FF2B5EF4-FFF2-40B4-BE49-F238E27FC236}">
                  <a16:creationId xmlns:a16="http://schemas.microsoft.com/office/drawing/2014/main" xmlns="" id="{374B48E3-8285-4545-9ADE-CD8CA152C8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 flipV="1">
              <a:off x="1726372" y="3368417"/>
              <a:ext cx="993224" cy="1581520"/>
            </a:xfrm>
            <a:prstGeom prst="rect">
              <a:avLst/>
            </a:prstGeom>
            <a:effectLst>
              <a:glow rad="127000">
                <a:srgbClr val="FF0000">
                  <a:alpha val="10000"/>
                </a:srgbClr>
              </a:glow>
            </a:effectLst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4652ADF0-FEF4-4EBD-8261-5293B4B8A365}"/>
              </a:ext>
            </a:extLst>
          </p:cNvPr>
          <p:cNvGrpSpPr/>
          <p:nvPr/>
        </p:nvGrpSpPr>
        <p:grpSpPr>
          <a:xfrm>
            <a:off x="5619010" y="-2576817"/>
            <a:ext cx="1528476" cy="2209800"/>
            <a:chOff x="2813695" y="3096589"/>
            <a:chExt cx="1528476" cy="2209800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07D56C2D-8E91-4877-9D5B-65B1979C9E20}"/>
                </a:ext>
              </a:extLst>
            </p:cNvPr>
            <p:cNvSpPr/>
            <p:nvPr/>
          </p:nvSpPr>
          <p:spPr>
            <a:xfrm>
              <a:off x="2813695" y="3096589"/>
              <a:ext cx="1528476" cy="2209800"/>
            </a:xfrm>
            <a:prstGeom prst="rect">
              <a:avLst/>
            </a:prstGeom>
            <a:pattFill prst="plaid">
              <a:fgClr>
                <a:srgbClr val="A9988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缺角矩形 23">
              <a:extLst>
                <a:ext uri="{FF2B5EF4-FFF2-40B4-BE49-F238E27FC236}">
                  <a16:creationId xmlns:a16="http://schemas.microsoft.com/office/drawing/2014/main" xmlns="" id="{CE1E9A72-4868-4041-9DE8-94A59C1DED37}"/>
                </a:ext>
              </a:extLst>
            </p:cNvPr>
            <p:cNvSpPr/>
            <p:nvPr/>
          </p:nvSpPr>
          <p:spPr>
            <a:xfrm>
              <a:off x="2925574" y="3213952"/>
              <a:ext cx="1304719" cy="1975074"/>
            </a:xfrm>
            <a:prstGeom prst="plaque">
              <a:avLst>
                <a:gd name="adj" fmla="val 10255"/>
              </a:avLst>
            </a:prstGeom>
            <a:gradFill flip="none" rotWithShape="1">
              <a:gsLst>
                <a:gs pos="56000">
                  <a:srgbClr val="3F2B2A">
                    <a:alpha val="94000"/>
                  </a:srgbClr>
                </a:gs>
                <a:gs pos="99000">
                  <a:srgbClr val="3F2B2A">
                    <a:alpha val="7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 descr="图片包含 书籍, 文字&#10;&#10;自动生成的说明">
              <a:extLst>
                <a:ext uri="{FF2B5EF4-FFF2-40B4-BE49-F238E27FC236}">
                  <a16:creationId xmlns:a16="http://schemas.microsoft.com/office/drawing/2014/main" xmlns="" id="{EACA3E65-F313-4452-92C7-4CCD62EFA3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90357" y="3720663"/>
              <a:ext cx="1175151" cy="1468364"/>
            </a:xfrm>
            <a:prstGeom prst="rect">
              <a:avLst/>
            </a:prstGeom>
            <a:effectLst>
              <a:glow rad="127000">
                <a:srgbClr val="FF0000">
                  <a:alpha val="10000"/>
                </a:srgbClr>
              </a:glow>
            </a:effectLst>
          </p:spPr>
        </p:pic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D35FF5DA-DFBC-4C5B-BCFF-7417B3A11688}"/>
              </a:ext>
            </a:extLst>
          </p:cNvPr>
          <p:cNvGrpSpPr/>
          <p:nvPr/>
        </p:nvGrpSpPr>
        <p:grpSpPr>
          <a:xfrm>
            <a:off x="7732551" y="-2576817"/>
            <a:ext cx="1528476" cy="2209800"/>
            <a:chOff x="4927236" y="3096589"/>
            <a:chExt cx="1528476" cy="220980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684107EF-CBE5-49CF-99B2-69A4EBDDC4C5}"/>
                </a:ext>
              </a:extLst>
            </p:cNvPr>
            <p:cNvSpPr/>
            <p:nvPr/>
          </p:nvSpPr>
          <p:spPr>
            <a:xfrm>
              <a:off x="4927236" y="3096589"/>
              <a:ext cx="1528476" cy="2209800"/>
            </a:xfrm>
            <a:prstGeom prst="rect">
              <a:avLst/>
            </a:prstGeom>
            <a:pattFill prst="plaid">
              <a:fgClr>
                <a:srgbClr val="A99885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缺角矩形 27">
              <a:extLst>
                <a:ext uri="{FF2B5EF4-FFF2-40B4-BE49-F238E27FC236}">
                  <a16:creationId xmlns:a16="http://schemas.microsoft.com/office/drawing/2014/main" xmlns="" id="{3DAD0589-6840-4B63-ADD3-96E8C9878C11}"/>
                </a:ext>
              </a:extLst>
            </p:cNvPr>
            <p:cNvSpPr/>
            <p:nvPr/>
          </p:nvSpPr>
          <p:spPr>
            <a:xfrm>
              <a:off x="5039115" y="3213952"/>
              <a:ext cx="1304719" cy="1975074"/>
            </a:xfrm>
            <a:prstGeom prst="plaque">
              <a:avLst>
                <a:gd name="adj" fmla="val 10255"/>
              </a:avLst>
            </a:prstGeom>
            <a:gradFill flip="none" rotWithShape="1">
              <a:gsLst>
                <a:gs pos="56000">
                  <a:srgbClr val="3F2B2A">
                    <a:alpha val="94000"/>
                  </a:srgbClr>
                </a:gs>
                <a:gs pos="99000">
                  <a:srgbClr val="3F2B2A">
                    <a:alpha val="7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 descr="图片包含 书籍, 文字&#10;&#10;自动生成的说明">
              <a:extLst>
                <a:ext uri="{FF2B5EF4-FFF2-40B4-BE49-F238E27FC236}">
                  <a16:creationId xmlns:a16="http://schemas.microsoft.com/office/drawing/2014/main" xmlns="" id="{F8AFB2F7-A15F-4F9B-9AF0-603B4DA94E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 flipV="1">
              <a:off x="4947238" y="3607506"/>
              <a:ext cx="1508474" cy="1581520"/>
            </a:xfrm>
            <a:prstGeom prst="rect">
              <a:avLst/>
            </a:prstGeom>
            <a:effectLst>
              <a:glow rad="127000">
                <a:srgbClr val="FF0000">
                  <a:alpha val="10000"/>
                </a:srgbClr>
              </a:glow>
            </a:effectLst>
          </p:spPr>
        </p:pic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62B640EA-73F8-452E-ACC5-95CB16BCA136}"/>
              </a:ext>
            </a:extLst>
          </p:cNvPr>
          <p:cNvGrpSpPr/>
          <p:nvPr/>
        </p:nvGrpSpPr>
        <p:grpSpPr>
          <a:xfrm flipV="1">
            <a:off x="-1820027" y="5106975"/>
            <a:ext cx="3640054" cy="3500306"/>
            <a:chOff x="-3652684" y="1555955"/>
            <a:chExt cx="19497368" cy="3746090"/>
          </a:xfrm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B284AAA5-83A5-4174-9E07-D08B66B478F2}"/>
                </a:ext>
              </a:extLst>
            </p:cNvPr>
            <p:cNvSpPr/>
            <p:nvPr/>
          </p:nvSpPr>
          <p:spPr>
            <a:xfrm>
              <a:off x="4909690" y="3201071"/>
              <a:ext cx="2372621" cy="455859"/>
            </a:xfrm>
            <a:custGeom>
              <a:avLst/>
              <a:gdLst>
                <a:gd name="connsiteX0" fmla="*/ 1186311 w 2372621"/>
                <a:gd name="connsiteY0" fmla="*/ 0 h 455859"/>
                <a:gd name="connsiteX1" fmla="*/ 2372621 w 2372621"/>
                <a:gd name="connsiteY1" fmla="*/ 227930 h 455859"/>
                <a:gd name="connsiteX2" fmla="*/ 1186311 w 2372621"/>
                <a:gd name="connsiteY2" fmla="*/ 455859 h 455859"/>
                <a:gd name="connsiteX3" fmla="*/ 0 w 2372621"/>
                <a:gd name="connsiteY3" fmla="*/ 227930 h 455859"/>
                <a:gd name="connsiteX4" fmla="*/ 1186311 w 2372621"/>
                <a:gd name="connsiteY4" fmla="*/ 0 h 455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2621" h="455859">
                  <a:moveTo>
                    <a:pt x="1186311" y="0"/>
                  </a:moveTo>
                  <a:lnTo>
                    <a:pt x="2372621" y="227930"/>
                  </a:lnTo>
                  <a:lnTo>
                    <a:pt x="1186311" y="455859"/>
                  </a:lnTo>
                  <a:lnTo>
                    <a:pt x="0" y="227930"/>
                  </a:lnTo>
                  <a:lnTo>
                    <a:pt x="1186311" y="0"/>
                  </a:lnTo>
                  <a:close/>
                </a:path>
              </a:pathLst>
            </a:custGeom>
            <a:gradFill>
              <a:gsLst>
                <a:gs pos="0">
                  <a:srgbClr val="2A786B">
                    <a:alpha val="0"/>
                  </a:srgbClr>
                </a:gs>
                <a:gs pos="100000">
                  <a:srgbClr val="2A786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DD697C02-9B89-4168-9311-28DDCFCDAE21}"/>
                </a:ext>
              </a:extLst>
            </p:cNvPr>
            <p:cNvSpPr/>
            <p:nvPr/>
          </p:nvSpPr>
          <p:spPr>
            <a:xfrm>
              <a:off x="3686494" y="2966055"/>
              <a:ext cx="4819013" cy="925891"/>
            </a:xfrm>
            <a:custGeom>
              <a:avLst/>
              <a:gdLst>
                <a:gd name="connsiteX0" fmla="*/ 2409507 w 4819013"/>
                <a:gd name="connsiteY0" fmla="*/ 0 h 925891"/>
                <a:gd name="connsiteX1" fmla="*/ 4819013 w 4819013"/>
                <a:gd name="connsiteY1" fmla="*/ 462946 h 925891"/>
                <a:gd name="connsiteX2" fmla="*/ 2409507 w 4819013"/>
                <a:gd name="connsiteY2" fmla="*/ 925891 h 925891"/>
                <a:gd name="connsiteX3" fmla="*/ 0 w 4819013"/>
                <a:gd name="connsiteY3" fmla="*/ 462946 h 925891"/>
                <a:gd name="connsiteX4" fmla="*/ 2409507 w 4819013"/>
                <a:gd name="connsiteY4" fmla="*/ 0 h 925891"/>
                <a:gd name="connsiteX5" fmla="*/ 2409507 w 4819013"/>
                <a:gd name="connsiteY5" fmla="*/ 235016 h 925891"/>
                <a:gd name="connsiteX6" fmla="*/ 1223196 w 4819013"/>
                <a:gd name="connsiteY6" fmla="*/ 462946 h 925891"/>
                <a:gd name="connsiteX7" fmla="*/ 2409507 w 4819013"/>
                <a:gd name="connsiteY7" fmla="*/ 690875 h 925891"/>
                <a:gd name="connsiteX8" fmla="*/ 3595817 w 4819013"/>
                <a:gd name="connsiteY8" fmla="*/ 462946 h 925891"/>
                <a:gd name="connsiteX9" fmla="*/ 2409507 w 4819013"/>
                <a:gd name="connsiteY9" fmla="*/ 235016 h 925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19013" h="925891">
                  <a:moveTo>
                    <a:pt x="2409507" y="0"/>
                  </a:moveTo>
                  <a:lnTo>
                    <a:pt x="4819013" y="462946"/>
                  </a:lnTo>
                  <a:lnTo>
                    <a:pt x="2409507" y="925891"/>
                  </a:lnTo>
                  <a:lnTo>
                    <a:pt x="0" y="462946"/>
                  </a:lnTo>
                  <a:lnTo>
                    <a:pt x="2409507" y="0"/>
                  </a:lnTo>
                  <a:close/>
                  <a:moveTo>
                    <a:pt x="2409507" y="235016"/>
                  </a:moveTo>
                  <a:lnTo>
                    <a:pt x="1223196" y="462946"/>
                  </a:lnTo>
                  <a:lnTo>
                    <a:pt x="2409507" y="690875"/>
                  </a:lnTo>
                  <a:lnTo>
                    <a:pt x="3595817" y="462946"/>
                  </a:lnTo>
                  <a:lnTo>
                    <a:pt x="2409507" y="235016"/>
                  </a:lnTo>
                  <a:close/>
                </a:path>
              </a:pathLst>
            </a:custGeom>
            <a:gradFill>
              <a:gsLst>
                <a:gs pos="0">
                  <a:srgbClr val="FFF2CC"/>
                </a:gs>
                <a:gs pos="100000">
                  <a:srgbClr val="2A786B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86DA6942-4BDA-4345-9E85-B33BE9BA8F67}"/>
                </a:ext>
              </a:extLst>
            </p:cNvPr>
            <p:cNvSpPr/>
            <p:nvPr/>
          </p:nvSpPr>
          <p:spPr>
            <a:xfrm>
              <a:off x="2463298" y="2731039"/>
              <a:ext cx="7265405" cy="1395924"/>
            </a:xfrm>
            <a:custGeom>
              <a:avLst/>
              <a:gdLst>
                <a:gd name="connsiteX0" fmla="*/ 3632703 w 7265405"/>
                <a:gd name="connsiteY0" fmla="*/ 0 h 1395924"/>
                <a:gd name="connsiteX1" fmla="*/ 7265405 w 7265405"/>
                <a:gd name="connsiteY1" fmla="*/ 697963 h 1395924"/>
                <a:gd name="connsiteX2" fmla="*/ 3632703 w 7265405"/>
                <a:gd name="connsiteY2" fmla="*/ 1395924 h 1395924"/>
                <a:gd name="connsiteX3" fmla="*/ 0 w 7265405"/>
                <a:gd name="connsiteY3" fmla="*/ 697963 h 1395924"/>
                <a:gd name="connsiteX4" fmla="*/ 3632703 w 7265405"/>
                <a:gd name="connsiteY4" fmla="*/ 0 h 1395924"/>
                <a:gd name="connsiteX5" fmla="*/ 3632703 w 7265405"/>
                <a:gd name="connsiteY5" fmla="*/ 235015 h 1395924"/>
                <a:gd name="connsiteX6" fmla="*/ 1223196 w 7265405"/>
                <a:gd name="connsiteY6" fmla="*/ 697961 h 1395924"/>
                <a:gd name="connsiteX7" fmla="*/ 3632703 w 7265405"/>
                <a:gd name="connsiteY7" fmla="*/ 1160906 h 1395924"/>
                <a:gd name="connsiteX8" fmla="*/ 6042209 w 7265405"/>
                <a:gd name="connsiteY8" fmla="*/ 697961 h 1395924"/>
                <a:gd name="connsiteX9" fmla="*/ 3632703 w 7265405"/>
                <a:gd name="connsiteY9" fmla="*/ 235015 h 1395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65405" h="1395924">
                  <a:moveTo>
                    <a:pt x="3632703" y="0"/>
                  </a:moveTo>
                  <a:lnTo>
                    <a:pt x="7265405" y="697963"/>
                  </a:lnTo>
                  <a:lnTo>
                    <a:pt x="3632703" y="1395924"/>
                  </a:lnTo>
                  <a:lnTo>
                    <a:pt x="0" y="697963"/>
                  </a:lnTo>
                  <a:lnTo>
                    <a:pt x="3632703" y="0"/>
                  </a:lnTo>
                  <a:close/>
                  <a:moveTo>
                    <a:pt x="3632703" y="235015"/>
                  </a:moveTo>
                  <a:lnTo>
                    <a:pt x="1223196" y="697961"/>
                  </a:lnTo>
                  <a:lnTo>
                    <a:pt x="3632703" y="1160906"/>
                  </a:lnTo>
                  <a:lnTo>
                    <a:pt x="6042209" y="697961"/>
                  </a:lnTo>
                  <a:lnTo>
                    <a:pt x="3632703" y="235015"/>
                  </a:lnTo>
                  <a:close/>
                </a:path>
              </a:pathLst>
            </a:custGeom>
            <a:gradFill>
              <a:gsLst>
                <a:gs pos="0">
                  <a:srgbClr val="2A786B">
                    <a:alpha val="0"/>
                  </a:srgbClr>
                </a:gs>
                <a:gs pos="100000">
                  <a:srgbClr val="2A786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F02BEF33-8730-400A-8790-27DB723E37E0}"/>
                </a:ext>
              </a:extLst>
            </p:cNvPr>
            <p:cNvSpPr/>
            <p:nvPr/>
          </p:nvSpPr>
          <p:spPr>
            <a:xfrm>
              <a:off x="1240102" y="2496022"/>
              <a:ext cx="9711798" cy="1865957"/>
            </a:xfrm>
            <a:custGeom>
              <a:avLst/>
              <a:gdLst>
                <a:gd name="connsiteX0" fmla="*/ 4855900 w 9711798"/>
                <a:gd name="connsiteY0" fmla="*/ 0 h 1865957"/>
                <a:gd name="connsiteX1" fmla="*/ 9711798 w 9711798"/>
                <a:gd name="connsiteY1" fmla="*/ 932980 h 1865957"/>
                <a:gd name="connsiteX2" fmla="*/ 4855900 w 9711798"/>
                <a:gd name="connsiteY2" fmla="*/ 1865957 h 1865957"/>
                <a:gd name="connsiteX3" fmla="*/ 0 w 9711798"/>
                <a:gd name="connsiteY3" fmla="*/ 932980 h 1865957"/>
                <a:gd name="connsiteX4" fmla="*/ 4855900 w 9711798"/>
                <a:gd name="connsiteY4" fmla="*/ 0 h 1865957"/>
                <a:gd name="connsiteX5" fmla="*/ 4855898 w 9711798"/>
                <a:gd name="connsiteY5" fmla="*/ 235017 h 1865957"/>
                <a:gd name="connsiteX6" fmla="*/ 1223195 w 9711798"/>
                <a:gd name="connsiteY6" fmla="*/ 932980 h 1865957"/>
                <a:gd name="connsiteX7" fmla="*/ 4855898 w 9711798"/>
                <a:gd name="connsiteY7" fmla="*/ 1630941 h 1865957"/>
                <a:gd name="connsiteX8" fmla="*/ 8488600 w 9711798"/>
                <a:gd name="connsiteY8" fmla="*/ 932980 h 1865957"/>
                <a:gd name="connsiteX9" fmla="*/ 4855898 w 9711798"/>
                <a:gd name="connsiteY9" fmla="*/ 235017 h 1865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11798" h="1865957">
                  <a:moveTo>
                    <a:pt x="4855900" y="0"/>
                  </a:moveTo>
                  <a:lnTo>
                    <a:pt x="9711798" y="932980"/>
                  </a:lnTo>
                  <a:lnTo>
                    <a:pt x="4855900" y="1865957"/>
                  </a:lnTo>
                  <a:lnTo>
                    <a:pt x="0" y="932980"/>
                  </a:lnTo>
                  <a:lnTo>
                    <a:pt x="4855900" y="0"/>
                  </a:lnTo>
                  <a:close/>
                  <a:moveTo>
                    <a:pt x="4855898" y="235017"/>
                  </a:moveTo>
                  <a:lnTo>
                    <a:pt x="1223195" y="932980"/>
                  </a:lnTo>
                  <a:lnTo>
                    <a:pt x="4855898" y="1630941"/>
                  </a:lnTo>
                  <a:lnTo>
                    <a:pt x="8488600" y="932980"/>
                  </a:lnTo>
                  <a:lnTo>
                    <a:pt x="4855898" y="235017"/>
                  </a:lnTo>
                  <a:close/>
                </a:path>
              </a:pathLst>
            </a:custGeom>
            <a:gradFill>
              <a:gsLst>
                <a:gs pos="0">
                  <a:srgbClr val="FFF2CC"/>
                </a:gs>
                <a:gs pos="100000">
                  <a:srgbClr val="2A786B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B2A3379D-740A-424C-8F46-E00EA2416A2B}"/>
                </a:ext>
              </a:extLst>
            </p:cNvPr>
            <p:cNvSpPr/>
            <p:nvPr/>
          </p:nvSpPr>
          <p:spPr>
            <a:xfrm>
              <a:off x="16906" y="2261006"/>
              <a:ext cx="12158189" cy="2335990"/>
            </a:xfrm>
            <a:custGeom>
              <a:avLst/>
              <a:gdLst>
                <a:gd name="connsiteX0" fmla="*/ 6079094 w 12158189"/>
                <a:gd name="connsiteY0" fmla="*/ 0 h 2335990"/>
                <a:gd name="connsiteX1" fmla="*/ 12158189 w 12158189"/>
                <a:gd name="connsiteY1" fmla="*/ 1167996 h 2335990"/>
                <a:gd name="connsiteX2" fmla="*/ 6079094 w 12158189"/>
                <a:gd name="connsiteY2" fmla="*/ 2335990 h 2335990"/>
                <a:gd name="connsiteX3" fmla="*/ 0 w 12158189"/>
                <a:gd name="connsiteY3" fmla="*/ 1167996 h 2335990"/>
                <a:gd name="connsiteX4" fmla="*/ 6079094 w 12158189"/>
                <a:gd name="connsiteY4" fmla="*/ 0 h 2335990"/>
                <a:gd name="connsiteX5" fmla="*/ 6079096 w 12158189"/>
                <a:gd name="connsiteY5" fmla="*/ 235015 h 2335990"/>
                <a:gd name="connsiteX6" fmla="*/ 1223196 w 12158189"/>
                <a:gd name="connsiteY6" fmla="*/ 1167995 h 2335990"/>
                <a:gd name="connsiteX7" fmla="*/ 6079096 w 12158189"/>
                <a:gd name="connsiteY7" fmla="*/ 2100972 h 2335990"/>
                <a:gd name="connsiteX8" fmla="*/ 10934994 w 12158189"/>
                <a:gd name="connsiteY8" fmla="*/ 1167995 h 2335990"/>
                <a:gd name="connsiteX9" fmla="*/ 6079096 w 12158189"/>
                <a:gd name="connsiteY9" fmla="*/ 235015 h 233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58189" h="2335990">
                  <a:moveTo>
                    <a:pt x="6079094" y="0"/>
                  </a:moveTo>
                  <a:lnTo>
                    <a:pt x="12158189" y="1167996"/>
                  </a:lnTo>
                  <a:lnTo>
                    <a:pt x="6079094" y="2335990"/>
                  </a:lnTo>
                  <a:lnTo>
                    <a:pt x="0" y="1167996"/>
                  </a:lnTo>
                  <a:lnTo>
                    <a:pt x="6079094" y="0"/>
                  </a:lnTo>
                  <a:close/>
                  <a:moveTo>
                    <a:pt x="6079096" y="235015"/>
                  </a:moveTo>
                  <a:lnTo>
                    <a:pt x="1223196" y="1167995"/>
                  </a:lnTo>
                  <a:lnTo>
                    <a:pt x="6079096" y="2100972"/>
                  </a:lnTo>
                  <a:lnTo>
                    <a:pt x="10934994" y="1167995"/>
                  </a:lnTo>
                  <a:lnTo>
                    <a:pt x="6079096" y="235015"/>
                  </a:lnTo>
                  <a:close/>
                </a:path>
              </a:pathLst>
            </a:custGeom>
            <a:gradFill>
              <a:gsLst>
                <a:gs pos="0">
                  <a:srgbClr val="2A786B">
                    <a:alpha val="1000"/>
                  </a:srgbClr>
                </a:gs>
                <a:gs pos="100000">
                  <a:srgbClr val="2A786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0C587F78-28A3-4B29-B009-69D43FFE3D1B}"/>
                </a:ext>
              </a:extLst>
            </p:cNvPr>
            <p:cNvSpPr/>
            <p:nvPr/>
          </p:nvSpPr>
          <p:spPr>
            <a:xfrm>
              <a:off x="-1206290" y="2025989"/>
              <a:ext cx="14604582" cy="2806023"/>
            </a:xfrm>
            <a:custGeom>
              <a:avLst/>
              <a:gdLst>
                <a:gd name="connsiteX0" fmla="*/ 7302291 w 14604582"/>
                <a:gd name="connsiteY0" fmla="*/ 0 h 2806023"/>
                <a:gd name="connsiteX1" fmla="*/ 14604582 w 14604582"/>
                <a:gd name="connsiteY1" fmla="*/ 1403012 h 2806023"/>
                <a:gd name="connsiteX2" fmla="*/ 7302291 w 14604582"/>
                <a:gd name="connsiteY2" fmla="*/ 2806023 h 2806023"/>
                <a:gd name="connsiteX3" fmla="*/ 0 w 14604582"/>
                <a:gd name="connsiteY3" fmla="*/ 1403012 h 2806023"/>
                <a:gd name="connsiteX4" fmla="*/ 7302291 w 14604582"/>
                <a:gd name="connsiteY4" fmla="*/ 0 h 2806023"/>
                <a:gd name="connsiteX5" fmla="*/ 7302289 w 14604582"/>
                <a:gd name="connsiteY5" fmla="*/ 235017 h 2806023"/>
                <a:gd name="connsiteX6" fmla="*/ 1223195 w 14604582"/>
                <a:gd name="connsiteY6" fmla="*/ 1403013 h 2806023"/>
                <a:gd name="connsiteX7" fmla="*/ 7302289 w 14604582"/>
                <a:gd name="connsiteY7" fmla="*/ 2571007 h 2806023"/>
                <a:gd name="connsiteX8" fmla="*/ 13381384 w 14604582"/>
                <a:gd name="connsiteY8" fmla="*/ 1403013 h 2806023"/>
                <a:gd name="connsiteX9" fmla="*/ 7302289 w 14604582"/>
                <a:gd name="connsiteY9" fmla="*/ 235017 h 2806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604582" h="2806023">
                  <a:moveTo>
                    <a:pt x="7302291" y="0"/>
                  </a:moveTo>
                  <a:lnTo>
                    <a:pt x="14604582" y="1403012"/>
                  </a:lnTo>
                  <a:lnTo>
                    <a:pt x="7302291" y="2806023"/>
                  </a:lnTo>
                  <a:lnTo>
                    <a:pt x="0" y="1403012"/>
                  </a:lnTo>
                  <a:lnTo>
                    <a:pt x="7302291" y="0"/>
                  </a:lnTo>
                  <a:close/>
                  <a:moveTo>
                    <a:pt x="7302289" y="235017"/>
                  </a:moveTo>
                  <a:lnTo>
                    <a:pt x="1223195" y="1403013"/>
                  </a:lnTo>
                  <a:lnTo>
                    <a:pt x="7302289" y="2571007"/>
                  </a:lnTo>
                  <a:lnTo>
                    <a:pt x="13381384" y="1403013"/>
                  </a:lnTo>
                  <a:lnTo>
                    <a:pt x="7302289" y="235017"/>
                  </a:lnTo>
                  <a:close/>
                </a:path>
              </a:pathLst>
            </a:custGeom>
            <a:gradFill>
              <a:gsLst>
                <a:gs pos="0">
                  <a:srgbClr val="FFF2CC"/>
                </a:gs>
                <a:gs pos="100000">
                  <a:srgbClr val="2A786B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31938461-F091-4785-BCFD-AB546936E1A5}"/>
                </a:ext>
              </a:extLst>
            </p:cNvPr>
            <p:cNvSpPr/>
            <p:nvPr/>
          </p:nvSpPr>
          <p:spPr>
            <a:xfrm>
              <a:off x="-2429488" y="1790971"/>
              <a:ext cx="17050976" cy="3276056"/>
            </a:xfrm>
            <a:custGeom>
              <a:avLst/>
              <a:gdLst>
                <a:gd name="connsiteX0" fmla="*/ 8525488 w 17050976"/>
                <a:gd name="connsiteY0" fmla="*/ 0 h 3276056"/>
                <a:gd name="connsiteX1" fmla="*/ 17050976 w 17050976"/>
                <a:gd name="connsiteY1" fmla="*/ 1638028 h 3276056"/>
                <a:gd name="connsiteX2" fmla="*/ 8525488 w 17050976"/>
                <a:gd name="connsiteY2" fmla="*/ 3276056 h 3276056"/>
                <a:gd name="connsiteX3" fmla="*/ 0 w 17050976"/>
                <a:gd name="connsiteY3" fmla="*/ 1638028 h 3276056"/>
                <a:gd name="connsiteX4" fmla="*/ 8525488 w 17050976"/>
                <a:gd name="connsiteY4" fmla="*/ 0 h 3276056"/>
                <a:gd name="connsiteX5" fmla="*/ 8525489 w 17050976"/>
                <a:gd name="connsiteY5" fmla="*/ 235017 h 3276056"/>
                <a:gd name="connsiteX6" fmla="*/ 1223198 w 17050976"/>
                <a:gd name="connsiteY6" fmla="*/ 1638029 h 3276056"/>
                <a:gd name="connsiteX7" fmla="*/ 8525489 w 17050976"/>
                <a:gd name="connsiteY7" fmla="*/ 3041040 h 3276056"/>
                <a:gd name="connsiteX8" fmla="*/ 15827780 w 17050976"/>
                <a:gd name="connsiteY8" fmla="*/ 1638029 h 3276056"/>
                <a:gd name="connsiteX9" fmla="*/ 8525489 w 17050976"/>
                <a:gd name="connsiteY9" fmla="*/ 235017 h 3276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50976" h="3276056">
                  <a:moveTo>
                    <a:pt x="8525488" y="0"/>
                  </a:moveTo>
                  <a:lnTo>
                    <a:pt x="17050976" y="1638028"/>
                  </a:lnTo>
                  <a:lnTo>
                    <a:pt x="8525488" y="3276056"/>
                  </a:lnTo>
                  <a:lnTo>
                    <a:pt x="0" y="1638028"/>
                  </a:lnTo>
                  <a:lnTo>
                    <a:pt x="8525488" y="0"/>
                  </a:lnTo>
                  <a:close/>
                  <a:moveTo>
                    <a:pt x="8525489" y="235017"/>
                  </a:moveTo>
                  <a:lnTo>
                    <a:pt x="1223198" y="1638029"/>
                  </a:lnTo>
                  <a:lnTo>
                    <a:pt x="8525489" y="3041040"/>
                  </a:lnTo>
                  <a:lnTo>
                    <a:pt x="15827780" y="1638029"/>
                  </a:lnTo>
                  <a:lnTo>
                    <a:pt x="8525489" y="235017"/>
                  </a:lnTo>
                  <a:close/>
                </a:path>
              </a:pathLst>
            </a:custGeom>
            <a:gradFill>
              <a:gsLst>
                <a:gs pos="0">
                  <a:srgbClr val="2A786B">
                    <a:alpha val="0"/>
                  </a:srgbClr>
                </a:gs>
                <a:gs pos="100000">
                  <a:srgbClr val="2A786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EAEB513A-0594-4B4B-B881-3034DE62F0B7}"/>
                </a:ext>
              </a:extLst>
            </p:cNvPr>
            <p:cNvSpPr/>
            <p:nvPr/>
          </p:nvSpPr>
          <p:spPr>
            <a:xfrm>
              <a:off x="-3652684" y="1555955"/>
              <a:ext cx="19497368" cy="3746090"/>
            </a:xfrm>
            <a:custGeom>
              <a:avLst/>
              <a:gdLst>
                <a:gd name="connsiteX0" fmla="*/ 9748684 w 19497368"/>
                <a:gd name="connsiteY0" fmla="*/ 0 h 3746090"/>
                <a:gd name="connsiteX1" fmla="*/ 19497368 w 19497368"/>
                <a:gd name="connsiteY1" fmla="*/ 1873045 h 3746090"/>
                <a:gd name="connsiteX2" fmla="*/ 9748684 w 19497368"/>
                <a:gd name="connsiteY2" fmla="*/ 3746090 h 3746090"/>
                <a:gd name="connsiteX3" fmla="*/ 0 w 19497368"/>
                <a:gd name="connsiteY3" fmla="*/ 1873045 h 3746090"/>
                <a:gd name="connsiteX4" fmla="*/ 9748684 w 19497368"/>
                <a:gd name="connsiteY4" fmla="*/ 0 h 3746090"/>
                <a:gd name="connsiteX5" fmla="*/ 9748684 w 19497368"/>
                <a:gd name="connsiteY5" fmla="*/ 235016 h 3746090"/>
                <a:gd name="connsiteX6" fmla="*/ 1223196 w 19497368"/>
                <a:gd name="connsiteY6" fmla="*/ 1873044 h 3746090"/>
                <a:gd name="connsiteX7" fmla="*/ 9748684 w 19497368"/>
                <a:gd name="connsiteY7" fmla="*/ 3511072 h 3746090"/>
                <a:gd name="connsiteX8" fmla="*/ 18274172 w 19497368"/>
                <a:gd name="connsiteY8" fmla="*/ 1873044 h 3746090"/>
                <a:gd name="connsiteX9" fmla="*/ 9748684 w 19497368"/>
                <a:gd name="connsiteY9" fmla="*/ 235016 h 3746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97368" h="3746090">
                  <a:moveTo>
                    <a:pt x="9748684" y="0"/>
                  </a:moveTo>
                  <a:lnTo>
                    <a:pt x="19497368" y="1873045"/>
                  </a:lnTo>
                  <a:lnTo>
                    <a:pt x="9748684" y="3746090"/>
                  </a:lnTo>
                  <a:lnTo>
                    <a:pt x="0" y="1873045"/>
                  </a:lnTo>
                  <a:lnTo>
                    <a:pt x="9748684" y="0"/>
                  </a:lnTo>
                  <a:close/>
                  <a:moveTo>
                    <a:pt x="9748684" y="235016"/>
                  </a:moveTo>
                  <a:lnTo>
                    <a:pt x="1223196" y="1873044"/>
                  </a:lnTo>
                  <a:lnTo>
                    <a:pt x="9748684" y="3511072"/>
                  </a:lnTo>
                  <a:lnTo>
                    <a:pt x="18274172" y="1873044"/>
                  </a:lnTo>
                  <a:lnTo>
                    <a:pt x="9748684" y="235016"/>
                  </a:lnTo>
                  <a:close/>
                </a:path>
              </a:pathLst>
            </a:custGeom>
            <a:gradFill>
              <a:gsLst>
                <a:gs pos="0">
                  <a:srgbClr val="FFF2CC"/>
                </a:gs>
                <a:gs pos="100000">
                  <a:srgbClr val="2A786B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03163555-882C-4D66-A4F0-72A6D31DB94F}"/>
              </a:ext>
            </a:extLst>
          </p:cNvPr>
          <p:cNvGrpSpPr/>
          <p:nvPr/>
        </p:nvGrpSpPr>
        <p:grpSpPr>
          <a:xfrm>
            <a:off x="2251167" y="1770378"/>
            <a:ext cx="7689666" cy="1924136"/>
            <a:chOff x="2302670" y="1645787"/>
            <a:chExt cx="7586662" cy="1898362"/>
          </a:xfrm>
          <a:effectLst/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20D6CA32-9766-473A-B8C1-DDCAFBD77909}"/>
                </a:ext>
              </a:extLst>
            </p:cNvPr>
            <p:cNvSpPr txBox="1"/>
            <p:nvPr/>
          </p:nvSpPr>
          <p:spPr>
            <a:xfrm>
              <a:off x="2302671" y="1645787"/>
              <a:ext cx="7586661" cy="400110"/>
            </a:xfrm>
            <a:prstGeom prst="rect">
              <a:avLst/>
            </a:prstGeom>
            <a:effectLst>
              <a:outerShdw blurRad="190500" sx="102000" sy="102000" algn="ctr" rotWithShape="0">
                <a:srgbClr val="884A1B">
                  <a:alpha val="35000"/>
                </a:srgbClr>
              </a:outerShdw>
            </a:effectLst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gradFill flip="none" rotWithShape="1">
                    <a:gsLst>
                      <a:gs pos="50000">
                        <a:srgbClr val="E3C86A"/>
                      </a:gs>
                      <a:gs pos="100000">
                        <a:srgbClr val="D48B25"/>
                      </a:gs>
                      <a:gs pos="0">
                        <a:srgbClr val="D48B25"/>
                      </a:gs>
                    </a:gsLst>
                    <a:lin ang="0" scaled="1"/>
                    <a:tileRect/>
                  </a:gradFill>
                  <a:latin typeface="Arial" panose="020B0604020202020204" pitchFamily="34" charset="0"/>
                  <a:cs typeface="Arial" panose="020B0604020202020204" pitchFamily="34" charset="0"/>
                </a:rPr>
                <a:t>ANIMAL WORLD</a:t>
              </a:r>
              <a:endParaRPr lang="zh-CN" altLang="en-US" sz="2000" dirty="0">
                <a:gradFill flip="none" rotWithShape="1">
                  <a:gsLst>
                    <a:gs pos="50000">
                      <a:srgbClr val="E3C86A"/>
                    </a:gs>
                    <a:gs pos="100000">
                      <a:srgbClr val="D48B25"/>
                    </a:gs>
                    <a:gs pos="0">
                      <a:srgbClr val="D48B25"/>
                    </a:gs>
                  </a:gsLst>
                  <a:lin ang="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3" name="图片 82" descr="图片包含 橙色, 室内, 照片&#10;&#10;自动生成的说明">
              <a:extLst>
                <a:ext uri="{FF2B5EF4-FFF2-40B4-BE49-F238E27FC236}">
                  <a16:creationId xmlns:a16="http://schemas.microsoft.com/office/drawing/2014/main" xmlns="" id="{2184639D-1A47-41DF-92DE-4237BEBC98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5346875" y="-998308"/>
              <a:ext cx="1498252" cy="7586661"/>
            </a:xfrm>
            <a:custGeom>
              <a:avLst/>
              <a:gdLst>
                <a:gd name="connsiteX0" fmla="*/ 1358479 w 1498252"/>
                <a:gd name="connsiteY0" fmla="*/ 1519325 h 7586661"/>
                <a:gd name="connsiteX1" fmla="*/ 1489196 w 1498252"/>
                <a:gd name="connsiteY1" fmla="*/ 1519325 h 7586661"/>
                <a:gd name="connsiteX2" fmla="*/ 1423838 w 1498252"/>
                <a:gd name="connsiteY2" fmla="*/ 1592997 h 7586661"/>
                <a:gd name="connsiteX3" fmla="*/ 1334684 w 1498252"/>
                <a:gd name="connsiteY3" fmla="*/ 5590360 h 7586661"/>
                <a:gd name="connsiteX4" fmla="*/ 1466177 w 1498252"/>
                <a:gd name="connsiteY4" fmla="*/ 5590360 h 7586661"/>
                <a:gd name="connsiteX5" fmla="*/ 1400431 w 1498252"/>
                <a:gd name="connsiteY5" fmla="*/ 5703715 h 7586661"/>
                <a:gd name="connsiteX6" fmla="*/ 1202260 w 1498252"/>
                <a:gd name="connsiteY6" fmla="*/ 2039503 h 7586661"/>
                <a:gd name="connsiteX7" fmla="*/ 1327287 w 1498252"/>
                <a:gd name="connsiteY7" fmla="*/ 1966987 h 7586661"/>
                <a:gd name="connsiteX8" fmla="*/ 1327287 w 1498252"/>
                <a:gd name="connsiteY8" fmla="*/ 1962373 h 7586661"/>
                <a:gd name="connsiteX9" fmla="*/ 1490738 w 1498252"/>
                <a:gd name="connsiteY9" fmla="*/ 1962373 h 7586661"/>
                <a:gd name="connsiteX10" fmla="*/ 1490737 w 1498252"/>
                <a:gd name="connsiteY10" fmla="*/ 3513869 h 7586661"/>
                <a:gd name="connsiteX11" fmla="*/ 1331027 w 1498252"/>
                <a:gd name="connsiteY11" fmla="*/ 3513869 h 7586661"/>
                <a:gd name="connsiteX12" fmla="*/ 1331027 w 1498252"/>
                <a:gd name="connsiteY12" fmla="*/ 3045964 h 7586661"/>
                <a:gd name="connsiteX13" fmla="*/ 1327286 w 1498252"/>
                <a:gd name="connsiteY13" fmla="*/ 3045964 h 7586661"/>
                <a:gd name="connsiteX14" fmla="*/ 1327287 w 1498252"/>
                <a:gd name="connsiteY14" fmla="*/ 2112019 h 7586661"/>
                <a:gd name="connsiteX15" fmla="*/ 883147 w 1498252"/>
                <a:gd name="connsiteY15" fmla="*/ 514312 h 7586661"/>
                <a:gd name="connsiteX16" fmla="*/ 883147 w 1498252"/>
                <a:gd name="connsiteY16" fmla="*/ 117239 h 7586661"/>
                <a:gd name="connsiteX17" fmla="*/ 1357934 w 1498252"/>
                <a:gd name="connsiteY17" fmla="*/ 117239 h 7586661"/>
                <a:gd name="connsiteX18" fmla="*/ 1364204 w 1498252"/>
                <a:gd name="connsiteY18" fmla="*/ 110510 h 7586661"/>
                <a:gd name="connsiteX19" fmla="*/ 1363698 w 1498252"/>
                <a:gd name="connsiteY19" fmla="*/ 110510 h 7586661"/>
                <a:gd name="connsiteX20" fmla="*/ 1429057 w 1498252"/>
                <a:gd name="connsiteY20" fmla="*/ 36838 h 7586661"/>
                <a:gd name="connsiteX21" fmla="*/ 1494415 w 1498252"/>
                <a:gd name="connsiteY21" fmla="*/ 110510 h 7586661"/>
                <a:gd name="connsiteX22" fmla="*/ 1490280 w 1498252"/>
                <a:gd name="connsiteY22" fmla="*/ 110510 h 7586661"/>
                <a:gd name="connsiteX23" fmla="*/ 1498252 w 1498252"/>
                <a:gd name="connsiteY23" fmla="*/ 119065 h 7586661"/>
                <a:gd name="connsiteX24" fmla="*/ 1495017 w 1498252"/>
                <a:gd name="connsiteY24" fmla="*/ 119065 h 7586661"/>
                <a:gd name="connsiteX25" fmla="*/ 1495017 w 1498252"/>
                <a:gd name="connsiteY25" fmla="*/ 514312 h 7586661"/>
                <a:gd name="connsiteX26" fmla="*/ 883147 w 1498252"/>
                <a:gd name="connsiteY26" fmla="*/ 1512986 h 7586661"/>
                <a:gd name="connsiteX27" fmla="*/ 883147 w 1498252"/>
                <a:gd name="connsiteY27" fmla="*/ 1115913 h 7586661"/>
                <a:gd name="connsiteX28" fmla="*/ 1495017 w 1498252"/>
                <a:gd name="connsiteY28" fmla="*/ 1115913 h 7586661"/>
                <a:gd name="connsiteX29" fmla="*/ 1495017 w 1498252"/>
                <a:gd name="connsiteY29" fmla="*/ 1512986 h 7586661"/>
                <a:gd name="connsiteX30" fmla="*/ 436439 w 1498252"/>
                <a:gd name="connsiteY30" fmla="*/ 7586661 h 7586661"/>
                <a:gd name="connsiteX31" fmla="*/ 436439 w 1498252"/>
                <a:gd name="connsiteY31" fmla="*/ 6877234 h 7586661"/>
                <a:gd name="connsiteX32" fmla="*/ 599889 w 1498252"/>
                <a:gd name="connsiteY32" fmla="*/ 6877234 h 7586661"/>
                <a:gd name="connsiteX33" fmla="*/ 599889 w 1498252"/>
                <a:gd name="connsiteY33" fmla="*/ 6990124 h 7586661"/>
                <a:gd name="connsiteX34" fmla="*/ 596460 w 1498252"/>
                <a:gd name="connsiteY34" fmla="*/ 6990124 h 7586661"/>
                <a:gd name="connsiteX35" fmla="*/ 596460 w 1498252"/>
                <a:gd name="connsiteY35" fmla="*/ 7541668 h 7586661"/>
                <a:gd name="connsiteX36" fmla="*/ 599889 w 1498252"/>
                <a:gd name="connsiteY36" fmla="*/ 7541668 h 7586661"/>
                <a:gd name="connsiteX37" fmla="*/ 599889 w 1498252"/>
                <a:gd name="connsiteY37" fmla="*/ 7586661 h 7586661"/>
                <a:gd name="connsiteX38" fmla="*/ 414560 w 1498252"/>
                <a:gd name="connsiteY38" fmla="*/ 5948010 h 7586661"/>
                <a:gd name="connsiteX39" fmla="*/ 457290 w 1498252"/>
                <a:gd name="connsiteY39" fmla="*/ 5874338 h 7586661"/>
                <a:gd name="connsiteX40" fmla="*/ 500020 w 1498252"/>
                <a:gd name="connsiteY40" fmla="*/ 5948010 h 7586661"/>
                <a:gd name="connsiteX41" fmla="*/ 404776 w 1498252"/>
                <a:gd name="connsiteY41" fmla="*/ 1144154 h 7586661"/>
                <a:gd name="connsiteX42" fmla="*/ 516881 w 1498252"/>
                <a:gd name="connsiteY42" fmla="*/ 1144154 h 7586661"/>
                <a:gd name="connsiteX43" fmla="*/ 516881 w 1498252"/>
                <a:gd name="connsiteY43" fmla="*/ 979847 h 7586661"/>
                <a:gd name="connsiteX44" fmla="*/ 404776 w 1498252"/>
                <a:gd name="connsiteY44" fmla="*/ 979847 h 7586661"/>
                <a:gd name="connsiteX45" fmla="*/ 352575 w 1498252"/>
                <a:gd name="connsiteY45" fmla="*/ 2620454 h 7586661"/>
                <a:gd name="connsiteX46" fmla="*/ 1048308 w 1498252"/>
                <a:gd name="connsiteY46" fmla="*/ 2620454 h 7586661"/>
                <a:gd name="connsiteX47" fmla="*/ 1048308 w 1498252"/>
                <a:gd name="connsiteY47" fmla="*/ 2462993 h 7586661"/>
                <a:gd name="connsiteX48" fmla="*/ 352575 w 1498252"/>
                <a:gd name="connsiteY48" fmla="*/ 2462993 h 7586661"/>
                <a:gd name="connsiteX49" fmla="*/ 349721 w 1498252"/>
                <a:gd name="connsiteY49" fmla="*/ 6327835 h 7586661"/>
                <a:gd name="connsiteX50" fmla="*/ 349721 w 1498252"/>
                <a:gd name="connsiteY50" fmla="*/ 5953868 h 7586661"/>
                <a:gd name="connsiteX51" fmla="*/ 1495871 w 1498252"/>
                <a:gd name="connsiteY51" fmla="*/ 5953868 h 7586661"/>
                <a:gd name="connsiteX52" fmla="*/ 1495871 w 1498252"/>
                <a:gd name="connsiteY52" fmla="*/ 6327835 h 7586661"/>
                <a:gd name="connsiteX53" fmla="*/ 1424004 w 1498252"/>
                <a:gd name="connsiteY53" fmla="*/ 6327835 h 7586661"/>
                <a:gd name="connsiteX54" fmla="*/ 1362921 w 1498252"/>
                <a:gd name="connsiteY54" fmla="*/ 6433149 h 7586661"/>
                <a:gd name="connsiteX55" fmla="*/ 1301838 w 1498252"/>
                <a:gd name="connsiteY55" fmla="*/ 6327835 h 7586661"/>
                <a:gd name="connsiteX56" fmla="*/ 287610 w 1498252"/>
                <a:gd name="connsiteY56" fmla="*/ 4571110 h 7586661"/>
                <a:gd name="connsiteX57" fmla="*/ 287610 w 1498252"/>
                <a:gd name="connsiteY57" fmla="*/ 4327635 h 7586661"/>
                <a:gd name="connsiteX58" fmla="*/ 424463 w 1498252"/>
                <a:gd name="connsiteY58" fmla="*/ 4331532 h 7586661"/>
                <a:gd name="connsiteX59" fmla="*/ 457290 w 1498252"/>
                <a:gd name="connsiteY59" fmla="*/ 4274934 h 7586661"/>
                <a:gd name="connsiteX60" fmla="*/ 491220 w 1498252"/>
                <a:gd name="connsiteY60" fmla="*/ 4333432 h 7586661"/>
                <a:gd name="connsiteX61" fmla="*/ 1495871 w 1498252"/>
                <a:gd name="connsiteY61" fmla="*/ 4362040 h 7586661"/>
                <a:gd name="connsiteX62" fmla="*/ 1495871 w 1498252"/>
                <a:gd name="connsiteY62" fmla="*/ 4615345 h 7586661"/>
                <a:gd name="connsiteX63" fmla="*/ 287610 w 1498252"/>
                <a:gd name="connsiteY63" fmla="*/ 4877729 h 7586661"/>
                <a:gd name="connsiteX64" fmla="*/ 287610 w 1498252"/>
                <a:gd name="connsiteY64" fmla="*/ 4630597 h 7586661"/>
                <a:gd name="connsiteX65" fmla="*/ 1495871 w 1498252"/>
                <a:gd name="connsiteY65" fmla="*/ 4684662 h 7586661"/>
                <a:gd name="connsiteX66" fmla="*/ 1495871 w 1498252"/>
                <a:gd name="connsiteY66" fmla="*/ 4927699 h 7586661"/>
                <a:gd name="connsiteX67" fmla="*/ 175432 w 1498252"/>
                <a:gd name="connsiteY67" fmla="*/ 617860 h 7586661"/>
                <a:gd name="connsiteX68" fmla="*/ 276412 w 1498252"/>
                <a:gd name="connsiteY68" fmla="*/ 617860 h 7586661"/>
                <a:gd name="connsiteX69" fmla="*/ 276412 w 1498252"/>
                <a:gd name="connsiteY69" fmla="*/ 468958 h 7586661"/>
                <a:gd name="connsiteX70" fmla="*/ 175432 w 1498252"/>
                <a:gd name="connsiteY70" fmla="*/ 468958 h 7586661"/>
                <a:gd name="connsiteX71" fmla="*/ 35087 w 1498252"/>
                <a:gd name="connsiteY71" fmla="*/ 1541226 h 7586661"/>
                <a:gd name="connsiteX72" fmla="*/ 35087 w 1498252"/>
                <a:gd name="connsiteY72" fmla="*/ 71884 h 7586661"/>
                <a:gd name="connsiteX73" fmla="*/ 70138 w 1498252"/>
                <a:gd name="connsiteY73" fmla="*/ 71884 h 7586661"/>
                <a:gd name="connsiteX74" fmla="*/ 133911 w 1498252"/>
                <a:gd name="connsiteY74" fmla="*/ 0 h 7586661"/>
                <a:gd name="connsiteX75" fmla="*/ 197683 w 1498252"/>
                <a:gd name="connsiteY75" fmla="*/ 71884 h 7586661"/>
                <a:gd name="connsiteX76" fmla="*/ 469415 w 1498252"/>
                <a:gd name="connsiteY76" fmla="*/ 71884 h 7586661"/>
                <a:gd name="connsiteX77" fmla="*/ 469415 w 1498252"/>
                <a:gd name="connsiteY77" fmla="*/ 468958 h 7586661"/>
                <a:gd name="connsiteX78" fmla="*/ 404776 w 1498252"/>
                <a:gd name="connsiteY78" fmla="*/ 468958 h 7586661"/>
                <a:gd name="connsiteX79" fmla="*/ 404776 w 1498252"/>
                <a:gd name="connsiteY79" fmla="*/ 617860 h 7586661"/>
                <a:gd name="connsiteX80" fmla="*/ 469415 w 1498252"/>
                <a:gd name="connsiteY80" fmla="*/ 617860 h 7586661"/>
                <a:gd name="connsiteX81" fmla="*/ 469415 w 1498252"/>
                <a:gd name="connsiteY81" fmla="*/ 624856 h 7586661"/>
                <a:gd name="connsiteX82" fmla="*/ 523320 w 1498252"/>
                <a:gd name="connsiteY82" fmla="*/ 624856 h 7586661"/>
                <a:gd name="connsiteX83" fmla="*/ 523320 w 1498252"/>
                <a:gd name="connsiteY83" fmla="*/ 71884 h 7586661"/>
                <a:gd name="connsiteX84" fmla="*/ 657226 w 1498252"/>
                <a:gd name="connsiteY84" fmla="*/ 71884 h 7586661"/>
                <a:gd name="connsiteX85" fmla="*/ 657226 w 1498252"/>
                <a:gd name="connsiteY85" fmla="*/ 141200 h 7586661"/>
                <a:gd name="connsiteX86" fmla="*/ 839503 w 1498252"/>
                <a:gd name="connsiteY86" fmla="*/ 0 h 7586661"/>
                <a:gd name="connsiteX87" fmla="*/ 839503 w 1498252"/>
                <a:gd name="connsiteY87" fmla="*/ 416756 h 7586661"/>
                <a:gd name="connsiteX88" fmla="*/ 657226 w 1498252"/>
                <a:gd name="connsiteY88" fmla="*/ 545120 h 7586661"/>
                <a:gd name="connsiteX89" fmla="*/ 657226 w 1498252"/>
                <a:gd name="connsiteY89" fmla="*/ 1038894 h 7586661"/>
                <a:gd name="connsiteX90" fmla="*/ 839503 w 1498252"/>
                <a:gd name="connsiteY90" fmla="*/ 1191220 h 7586661"/>
                <a:gd name="connsiteX91" fmla="*/ 839503 w 1498252"/>
                <a:gd name="connsiteY91" fmla="*/ 1615678 h 7586661"/>
                <a:gd name="connsiteX92" fmla="*/ 657226 w 1498252"/>
                <a:gd name="connsiteY92" fmla="*/ 1447948 h 7586661"/>
                <a:gd name="connsiteX93" fmla="*/ 657226 w 1498252"/>
                <a:gd name="connsiteY93" fmla="*/ 1541226 h 7586661"/>
                <a:gd name="connsiteX94" fmla="*/ 369480 w 1498252"/>
                <a:gd name="connsiteY94" fmla="*/ 1541226 h 7586661"/>
                <a:gd name="connsiteX95" fmla="*/ 316624 w 1498252"/>
                <a:gd name="connsiteY95" fmla="*/ 1600805 h 7586661"/>
                <a:gd name="connsiteX96" fmla="*/ 263767 w 1498252"/>
                <a:gd name="connsiteY96" fmla="*/ 1541226 h 7586661"/>
                <a:gd name="connsiteX97" fmla="*/ 232897 w 1498252"/>
                <a:gd name="connsiteY97" fmla="*/ 1541226 h 7586661"/>
                <a:gd name="connsiteX98" fmla="*/ 232897 w 1498252"/>
                <a:gd name="connsiteY98" fmla="*/ 1144154 h 7586661"/>
                <a:gd name="connsiteX99" fmla="*/ 276412 w 1498252"/>
                <a:gd name="connsiteY99" fmla="*/ 1144154 h 7586661"/>
                <a:gd name="connsiteX100" fmla="*/ 276412 w 1498252"/>
                <a:gd name="connsiteY100" fmla="*/ 979847 h 7586661"/>
                <a:gd name="connsiteX101" fmla="*/ 175432 w 1498252"/>
                <a:gd name="connsiteY101" fmla="*/ 979847 h 7586661"/>
                <a:gd name="connsiteX102" fmla="*/ 175432 w 1498252"/>
                <a:gd name="connsiteY102" fmla="*/ 1144154 h 7586661"/>
                <a:gd name="connsiteX103" fmla="*/ 178992 w 1498252"/>
                <a:gd name="connsiteY103" fmla="*/ 1144154 h 7586661"/>
                <a:gd name="connsiteX104" fmla="*/ 178992 w 1498252"/>
                <a:gd name="connsiteY104" fmla="*/ 1541226 h 7586661"/>
                <a:gd name="connsiteX105" fmla="*/ 35087 w 1498252"/>
                <a:gd name="connsiteY105" fmla="*/ 7566124 h 7586661"/>
                <a:gd name="connsiteX106" fmla="*/ 35087 w 1498252"/>
                <a:gd name="connsiteY106" fmla="*/ 6892639 h 7586661"/>
                <a:gd name="connsiteX107" fmla="*/ 198537 w 1498252"/>
                <a:gd name="connsiteY107" fmla="*/ 6892639 h 7586661"/>
                <a:gd name="connsiteX108" fmla="*/ 198537 w 1498252"/>
                <a:gd name="connsiteY108" fmla="*/ 7566124 h 7586661"/>
                <a:gd name="connsiteX109" fmla="*/ 1712 w 1498252"/>
                <a:gd name="connsiteY109" fmla="*/ 4867795 h 7586661"/>
                <a:gd name="connsiteX110" fmla="*/ 1712 w 1498252"/>
                <a:gd name="connsiteY110" fmla="*/ 4557154 h 7586661"/>
                <a:gd name="connsiteX111" fmla="*/ 70173 w 1498252"/>
                <a:gd name="connsiteY111" fmla="*/ 4581971 h 7586661"/>
                <a:gd name="connsiteX112" fmla="*/ 70173 w 1498252"/>
                <a:gd name="connsiteY112" fmla="*/ 3968390 h 7586661"/>
                <a:gd name="connsiteX113" fmla="*/ 1495871 w 1498252"/>
                <a:gd name="connsiteY113" fmla="*/ 3968390 h 7586661"/>
                <a:gd name="connsiteX114" fmla="*/ 1495871 w 1498252"/>
                <a:gd name="connsiteY114" fmla="*/ 4272185 h 7586661"/>
                <a:gd name="connsiteX115" fmla="*/ 1463934 w 1498252"/>
                <a:gd name="connsiteY115" fmla="*/ 4272185 h 7586661"/>
                <a:gd name="connsiteX116" fmla="*/ 1428667 w 1498252"/>
                <a:gd name="connsiteY116" fmla="*/ 4332990 h 7586661"/>
                <a:gd name="connsiteX117" fmla="*/ 1393400 w 1498252"/>
                <a:gd name="connsiteY117" fmla="*/ 4272185 h 7586661"/>
                <a:gd name="connsiteX118" fmla="*/ 233624 w 1498252"/>
                <a:gd name="connsiteY118" fmla="*/ 4272185 h 7586661"/>
                <a:gd name="connsiteX119" fmla="*/ 233624 w 1498252"/>
                <a:gd name="connsiteY119" fmla="*/ 4326098 h 7586661"/>
                <a:gd name="connsiteX120" fmla="*/ 233705 w 1498252"/>
                <a:gd name="connsiteY120" fmla="*/ 4326100 h 7586661"/>
                <a:gd name="connsiteX121" fmla="*/ 233705 w 1498252"/>
                <a:gd name="connsiteY121" fmla="*/ 4569137 h 7586661"/>
                <a:gd name="connsiteX122" fmla="*/ 233624 w 1498252"/>
                <a:gd name="connsiteY122" fmla="*/ 4569134 h 7586661"/>
                <a:gd name="connsiteX123" fmla="*/ 233624 w 1498252"/>
                <a:gd name="connsiteY123" fmla="*/ 4628182 h 7586661"/>
                <a:gd name="connsiteX124" fmla="*/ 233705 w 1498252"/>
                <a:gd name="connsiteY124" fmla="*/ 4628185 h 7586661"/>
                <a:gd name="connsiteX125" fmla="*/ 233705 w 1498252"/>
                <a:gd name="connsiteY125" fmla="*/ 4875500 h 7586661"/>
                <a:gd name="connsiteX126" fmla="*/ 233624 w 1498252"/>
                <a:gd name="connsiteY126" fmla="*/ 4875497 h 7586661"/>
                <a:gd name="connsiteX127" fmla="*/ 233624 w 1498252"/>
                <a:gd name="connsiteY127" fmla="*/ 4929410 h 7586661"/>
                <a:gd name="connsiteX128" fmla="*/ 367978 w 1498252"/>
                <a:gd name="connsiteY128" fmla="*/ 4929410 h 7586661"/>
                <a:gd name="connsiteX129" fmla="*/ 367978 w 1498252"/>
                <a:gd name="connsiteY129" fmla="*/ 4992736 h 7586661"/>
                <a:gd name="connsiteX130" fmla="*/ 529717 w 1498252"/>
                <a:gd name="connsiteY130" fmla="*/ 4992736 h 7586661"/>
                <a:gd name="connsiteX131" fmla="*/ 529717 w 1498252"/>
                <a:gd name="connsiteY131" fmla="*/ 4931122 h 7586661"/>
                <a:gd name="connsiteX132" fmla="*/ 705148 w 1498252"/>
                <a:gd name="connsiteY132" fmla="*/ 4931122 h 7586661"/>
                <a:gd name="connsiteX133" fmla="*/ 705148 w 1498252"/>
                <a:gd name="connsiteY133" fmla="*/ 4992736 h 7586661"/>
                <a:gd name="connsiteX134" fmla="*/ 1491593 w 1498252"/>
                <a:gd name="connsiteY134" fmla="*/ 4992736 h 7586661"/>
                <a:gd name="connsiteX135" fmla="*/ 1491593 w 1498252"/>
                <a:gd name="connsiteY135" fmla="*/ 5308513 h 7586661"/>
                <a:gd name="connsiteX136" fmla="*/ 705148 w 1498252"/>
                <a:gd name="connsiteY136" fmla="*/ 5308513 h 7586661"/>
                <a:gd name="connsiteX137" fmla="*/ 705148 w 1498252"/>
                <a:gd name="connsiteY137" fmla="*/ 5366704 h 7586661"/>
                <a:gd name="connsiteX138" fmla="*/ 1471910 w 1498252"/>
                <a:gd name="connsiteY138" fmla="*/ 5366704 h 7586661"/>
                <a:gd name="connsiteX139" fmla="*/ 1471910 w 1498252"/>
                <a:gd name="connsiteY139" fmla="*/ 5588347 h 7586661"/>
                <a:gd name="connsiteX140" fmla="*/ 529717 w 1498252"/>
                <a:gd name="connsiteY140" fmla="*/ 5588347 h 7586661"/>
                <a:gd name="connsiteX141" fmla="*/ 529717 w 1498252"/>
                <a:gd name="connsiteY141" fmla="*/ 5308513 h 7586661"/>
                <a:gd name="connsiteX142" fmla="*/ 367978 w 1498252"/>
                <a:gd name="connsiteY142" fmla="*/ 5308513 h 7586661"/>
                <a:gd name="connsiteX143" fmla="*/ 367978 w 1498252"/>
                <a:gd name="connsiteY143" fmla="*/ 5502770 h 7586661"/>
                <a:gd name="connsiteX144" fmla="*/ 366267 w 1498252"/>
                <a:gd name="connsiteY144" fmla="*/ 5501915 h 7586661"/>
                <a:gd name="connsiteX145" fmla="*/ 366267 w 1498252"/>
                <a:gd name="connsiteY145" fmla="*/ 5617443 h 7586661"/>
                <a:gd name="connsiteX146" fmla="*/ 34231 w 1498252"/>
                <a:gd name="connsiteY146" fmla="*/ 5566097 h 7586661"/>
                <a:gd name="connsiteX147" fmla="*/ 34231 w 1498252"/>
                <a:gd name="connsiteY147" fmla="*/ 5359858 h 7586661"/>
                <a:gd name="connsiteX148" fmla="*/ 192547 w 1498252"/>
                <a:gd name="connsiteY148" fmla="*/ 5383820 h 7586661"/>
                <a:gd name="connsiteX149" fmla="*/ 192547 w 1498252"/>
                <a:gd name="connsiteY149" fmla="*/ 5308513 h 7586661"/>
                <a:gd name="connsiteX150" fmla="*/ 2568 w 1498252"/>
                <a:gd name="connsiteY150" fmla="*/ 5308513 h 7586661"/>
                <a:gd name="connsiteX151" fmla="*/ 2568 w 1498252"/>
                <a:gd name="connsiteY151" fmla="*/ 4992736 h 7586661"/>
                <a:gd name="connsiteX152" fmla="*/ 192547 w 1498252"/>
                <a:gd name="connsiteY152" fmla="*/ 4992736 h 7586661"/>
                <a:gd name="connsiteX153" fmla="*/ 192547 w 1498252"/>
                <a:gd name="connsiteY153" fmla="*/ 4940535 h 7586661"/>
                <a:gd name="connsiteX154" fmla="*/ 1 w 1498252"/>
                <a:gd name="connsiteY154" fmla="*/ 3513869 h 7586661"/>
                <a:gd name="connsiteX155" fmla="*/ 1 w 1498252"/>
                <a:gd name="connsiteY155" fmla="*/ 3115939 h 7586661"/>
                <a:gd name="connsiteX156" fmla="*/ 189124 w 1498252"/>
                <a:gd name="connsiteY156" fmla="*/ 3115939 h 7586661"/>
                <a:gd name="connsiteX157" fmla="*/ 189124 w 1498252"/>
                <a:gd name="connsiteY157" fmla="*/ 2994421 h 7586661"/>
                <a:gd name="connsiteX158" fmla="*/ 1 w 1498252"/>
                <a:gd name="connsiteY158" fmla="*/ 2994421 h 7586661"/>
                <a:gd name="connsiteX159" fmla="*/ 1 w 1498252"/>
                <a:gd name="connsiteY159" fmla="*/ 2620454 h 7586661"/>
                <a:gd name="connsiteX160" fmla="*/ 189124 w 1498252"/>
                <a:gd name="connsiteY160" fmla="*/ 2620454 h 7586661"/>
                <a:gd name="connsiteX161" fmla="*/ 189124 w 1498252"/>
                <a:gd name="connsiteY161" fmla="*/ 2462993 h 7586661"/>
                <a:gd name="connsiteX162" fmla="*/ 1 w 1498252"/>
                <a:gd name="connsiteY162" fmla="*/ 2462993 h 7586661"/>
                <a:gd name="connsiteX163" fmla="*/ 1 w 1498252"/>
                <a:gd name="connsiteY163" fmla="*/ 2089026 h 7586661"/>
                <a:gd name="connsiteX164" fmla="*/ 189124 w 1498252"/>
                <a:gd name="connsiteY164" fmla="*/ 2089026 h 7586661"/>
                <a:gd name="connsiteX165" fmla="*/ 189124 w 1498252"/>
                <a:gd name="connsiteY165" fmla="*/ 1962373 h 7586661"/>
                <a:gd name="connsiteX166" fmla="*/ 352575 w 1498252"/>
                <a:gd name="connsiteY166" fmla="*/ 1962373 h 7586661"/>
                <a:gd name="connsiteX167" fmla="*/ 352575 w 1498252"/>
                <a:gd name="connsiteY167" fmla="*/ 2089026 h 7586661"/>
                <a:gd name="connsiteX168" fmla="*/ 1199779 w 1498252"/>
                <a:gd name="connsiteY168" fmla="*/ 2089026 h 7586661"/>
                <a:gd name="connsiteX169" fmla="*/ 1199778 w 1498252"/>
                <a:gd name="connsiteY169" fmla="*/ 2994421 h 7586661"/>
                <a:gd name="connsiteX170" fmla="*/ 352575 w 1498252"/>
                <a:gd name="connsiteY170" fmla="*/ 2994421 h 7586661"/>
                <a:gd name="connsiteX171" fmla="*/ 352575 w 1498252"/>
                <a:gd name="connsiteY171" fmla="*/ 3115939 h 7586661"/>
                <a:gd name="connsiteX172" fmla="*/ 1148948 w 1498252"/>
                <a:gd name="connsiteY172" fmla="*/ 3115939 h 7586661"/>
                <a:gd name="connsiteX173" fmla="*/ 1193690 w 1498252"/>
                <a:gd name="connsiteY173" fmla="*/ 3038799 h 7586661"/>
                <a:gd name="connsiteX174" fmla="*/ 1238431 w 1498252"/>
                <a:gd name="connsiteY174" fmla="*/ 3115939 h 7586661"/>
                <a:gd name="connsiteX175" fmla="*/ 1277122 w 1498252"/>
                <a:gd name="connsiteY175" fmla="*/ 3115939 h 7586661"/>
                <a:gd name="connsiteX176" fmla="*/ 1277122 w 1498252"/>
                <a:gd name="connsiteY176" fmla="*/ 3513869 h 7586661"/>
                <a:gd name="connsiteX177" fmla="*/ 352575 w 1498252"/>
                <a:gd name="connsiteY177" fmla="*/ 3513869 h 7586661"/>
                <a:gd name="connsiteX178" fmla="*/ 352575 w 1498252"/>
                <a:gd name="connsiteY178" fmla="*/ 3620839 h 7586661"/>
                <a:gd name="connsiteX179" fmla="*/ 189124 w 1498252"/>
                <a:gd name="connsiteY179" fmla="*/ 3620839 h 7586661"/>
                <a:gd name="connsiteX180" fmla="*/ 189124 w 1498252"/>
                <a:gd name="connsiteY180" fmla="*/ 3513869 h 7586661"/>
                <a:gd name="connsiteX181" fmla="*/ 0 w 1498252"/>
                <a:gd name="connsiteY181" fmla="*/ 6782245 h 7586661"/>
                <a:gd name="connsiteX182" fmla="*/ 0 w 1498252"/>
                <a:gd name="connsiteY182" fmla="*/ 6442508 h 7586661"/>
                <a:gd name="connsiteX183" fmla="*/ 130932 w 1498252"/>
                <a:gd name="connsiteY183" fmla="*/ 6451922 h 7586661"/>
                <a:gd name="connsiteX184" fmla="*/ 130932 w 1498252"/>
                <a:gd name="connsiteY184" fmla="*/ 5953868 h 7586661"/>
                <a:gd name="connsiteX185" fmla="*/ 304002 w 1498252"/>
                <a:gd name="connsiteY185" fmla="*/ 5953868 h 7586661"/>
                <a:gd name="connsiteX186" fmla="*/ 304001 w 1498252"/>
                <a:gd name="connsiteY186" fmla="*/ 6370583 h 7586661"/>
                <a:gd name="connsiteX187" fmla="*/ 306364 w 1498252"/>
                <a:gd name="connsiteY187" fmla="*/ 6370583 h 7586661"/>
                <a:gd name="connsiteX188" fmla="*/ 306364 w 1498252"/>
                <a:gd name="connsiteY188" fmla="*/ 6464758 h 7586661"/>
                <a:gd name="connsiteX189" fmla="*/ 1495871 w 1498252"/>
                <a:gd name="connsiteY189" fmla="*/ 6552046 h 7586661"/>
                <a:gd name="connsiteX190" fmla="*/ 1495871 w 1498252"/>
                <a:gd name="connsiteY190" fmla="*/ 7434074 h 7586661"/>
                <a:gd name="connsiteX191" fmla="*/ 1267531 w 1498252"/>
                <a:gd name="connsiteY191" fmla="*/ 7566510 h 7586661"/>
                <a:gd name="connsiteX192" fmla="*/ 642179 w 1498252"/>
                <a:gd name="connsiteY192" fmla="*/ 7468357 h 7586661"/>
                <a:gd name="connsiteX193" fmla="*/ 642179 w 1498252"/>
                <a:gd name="connsiteY193" fmla="*/ 7129383 h 7586661"/>
                <a:gd name="connsiteX194" fmla="*/ 1329854 w 1498252"/>
                <a:gd name="connsiteY194" fmla="*/ 7235800 h 7586661"/>
                <a:gd name="connsiteX195" fmla="*/ 1329854 w 1498252"/>
                <a:gd name="connsiteY195" fmla="*/ 7104012 h 7586661"/>
                <a:gd name="connsiteX196" fmla="*/ 1152113 w 1498252"/>
                <a:gd name="connsiteY196" fmla="*/ 7119773 h 7586661"/>
                <a:gd name="connsiteX197" fmla="*/ 1118180 w 1498252"/>
                <a:gd name="connsiteY197" fmla="*/ 7187327 h 7586661"/>
                <a:gd name="connsiteX198" fmla="*/ 1077747 w 1498252"/>
                <a:gd name="connsiteY198" fmla="*/ 7126370 h 7586661"/>
                <a:gd name="connsiteX199" fmla="*/ 1050020 w 1498252"/>
                <a:gd name="connsiteY199" fmla="*/ 7128828 h 7586661"/>
                <a:gd name="connsiteX200" fmla="*/ 1050020 w 1498252"/>
                <a:gd name="connsiteY200" fmla="*/ 6923447 h 7586661"/>
                <a:gd name="connsiteX201" fmla="*/ 1400882 w 1498252"/>
                <a:gd name="connsiteY201" fmla="*/ 6892639 h 7586661"/>
                <a:gd name="connsiteX202" fmla="*/ 306364 w 1498252"/>
                <a:gd name="connsiteY202" fmla="*/ 6806207 h 7586661"/>
                <a:gd name="connsiteX203" fmla="*/ 306364 w 1498252"/>
                <a:gd name="connsiteY203" fmla="*/ 6864399 h 7586661"/>
                <a:gd name="connsiteX204" fmla="*/ 130932 w 1498252"/>
                <a:gd name="connsiteY204" fmla="*/ 6864399 h 7586661"/>
                <a:gd name="connsiteX205" fmla="*/ 130932 w 1498252"/>
                <a:gd name="connsiteY205" fmla="*/ 6792515 h 7586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</a:cxnLst>
              <a:rect l="l" t="t" r="r" b="b"/>
              <a:pathLst>
                <a:path w="1498252" h="7586661">
                  <a:moveTo>
                    <a:pt x="1358479" y="1519325"/>
                  </a:moveTo>
                  <a:lnTo>
                    <a:pt x="1489196" y="1519325"/>
                  </a:lnTo>
                  <a:lnTo>
                    <a:pt x="1423838" y="1592997"/>
                  </a:lnTo>
                  <a:close/>
                  <a:moveTo>
                    <a:pt x="1334684" y="5590360"/>
                  </a:moveTo>
                  <a:lnTo>
                    <a:pt x="1466177" y="5590360"/>
                  </a:lnTo>
                  <a:lnTo>
                    <a:pt x="1400431" y="5703715"/>
                  </a:lnTo>
                  <a:close/>
                  <a:moveTo>
                    <a:pt x="1202260" y="2039503"/>
                  </a:moveTo>
                  <a:lnTo>
                    <a:pt x="1327287" y="1966987"/>
                  </a:lnTo>
                  <a:lnTo>
                    <a:pt x="1327287" y="1962373"/>
                  </a:lnTo>
                  <a:lnTo>
                    <a:pt x="1490738" y="1962373"/>
                  </a:lnTo>
                  <a:lnTo>
                    <a:pt x="1490737" y="3513869"/>
                  </a:lnTo>
                  <a:lnTo>
                    <a:pt x="1331027" y="3513869"/>
                  </a:lnTo>
                  <a:lnTo>
                    <a:pt x="1331027" y="3045964"/>
                  </a:lnTo>
                  <a:lnTo>
                    <a:pt x="1327286" y="3045964"/>
                  </a:lnTo>
                  <a:lnTo>
                    <a:pt x="1327287" y="2112019"/>
                  </a:lnTo>
                  <a:close/>
                  <a:moveTo>
                    <a:pt x="883147" y="514312"/>
                  </a:moveTo>
                  <a:lnTo>
                    <a:pt x="883147" y="117239"/>
                  </a:lnTo>
                  <a:lnTo>
                    <a:pt x="1357934" y="117239"/>
                  </a:lnTo>
                  <a:lnTo>
                    <a:pt x="1364204" y="110510"/>
                  </a:lnTo>
                  <a:lnTo>
                    <a:pt x="1363698" y="110510"/>
                  </a:lnTo>
                  <a:lnTo>
                    <a:pt x="1429057" y="36838"/>
                  </a:lnTo>
                  <a:lnTo>
                    <a:pt x="1494415" y="110510"/>
                  </a:lnTo>
                  <a:lnTo>
                    <a:pt x="1490280" y="110510"/>
                  </a:lnTo>
                  <a:lnTo>
                    <a:pt x="1498252" y="119065"/>
                  </a:lnTo>
                  <a:lnTo>
                    <a:pt x="1495017" y="119065"/>
                  </a:lnTo>
                  <a:lnTo>
                    <a:pt x="1495017" y="514312"/>
                  </a:lnTo>
                  <a:close/>
                  <a:moveTo>
                    <a:pt x="883147" y="1512986"/>
                  </a:moveTo>
                  <a:lnTo>
                    <a:pt x="883147" y="1115913"/>
                  </a:lnTo>
                  <a:lnTo>
                    <a:pt x="1495017" y="1115913"/>
                  </a:lnTo>
                  <a:lnTo>
                    <a:pt x="1495017" y="1512986"/>
                  </a:lnTo>
                  <a:close/>
                  <a:moveTo>
                    <a:pt x="436439" y="7586661"/>
                  </a:moveTo>
                  <a:lnTo>
                    <a:pt x="436439" y="6877234"/>
                  </a:lnTo>
                  <a:lnTo>
                    <a:pt x="599889" y="6877234"/>
                  </a:lnTo>
                  <a:lnTo>
                    <a:pt x="599889" y="6990124"/>
                  </a:lnTo>
                  <a:lnTo>
                    <a:pt x="596460" y="6990124"/>
                  </a:lnTo>
                  <a:lnTo>
                    <a:pt x="596460" y="7541668"/>
                  </a:lnTo>
                  <a:lnTo>
                    <a:pt x="599889" y="7541668"/>
                  </a:lnTo>
                  <a:lnTo>
                    <a:pt x="599889" y="7586661"/>
                  </a:lnTo>
                  <a:close/>
                  <a:moveTo>
                    <a:pt x="414560" y="5948010"/>
                  </a:moveTo>
                  <a:lnTo>
                    <a:pt x="457290" y="5874338"/>
                  </a:lnTo>
                  <a:lnTo>
                    <a:pt x="500020" y="5948010"/>
                  </a:lnTo>
                  <a:close/>
                  <a:moveTo>
                    <a:pt x="404776" y="1144154"/>
                  </a:moveTo>
                  <a:lnTo>
                    <a:pt x="516881" y="1144154"/>
                  </a:lnTo>
                  <a:lnTo>
                    <a:pt x="516881" y="979847"/>
                  </a:lnTo>
                  <a:lnTo>
                    <a:pt x="404776" y="979847"/>
                  </a:lnTo>
                  <a:close/>
                  <a:moveTo>
                    <a:pt x="352575" y="2620454"/>
                  </a:moveTo>
                  <a:lnTo>
                    <a:pt x="1048308" y="2620454"/>
                  </a:lnTo>
                  <a:lnTo>
                    <a:pt x="1048308" y="2462993"/>
                  </a:lnTo>
                  <a:lnTo>
                    <a:pt x="352575" y="2462993"/>
                  </a:lnTo>
                  <a:close/>
                  <a:moveTo>
                    <a:pt x="349721" y="6327835"/>
                  </a:moveTo>
                  <a:lnTo>
                    <a:pt x="349721" y="5953868"/>
                  </a:lnTo>
                  <a:lnTo>
                    <a:pt x="1495871" y="5953868"/>
                  </a:lnTo>
                  <a:lnTo>
                    <a:pt x="1495871" y="6327835"/>
                  </a:lnTo>
                  <a:lnTo>
                    <a:pt x="1424004" y="6327835"/>
                  </a:lnTo>
                  <a:lnTo>
                    <a:pt x="1362921" y="6433149"/>
                  </a:lnTo>
                  <a:lnTo>
                    <a:pt x="1301838" y="6327835"/>
                  </a:lnTo>
                  <a:close/>
                  <a:moveTo>
                    <a:pt x="287610" y="4571110"/>
                  </a:moveTo>
                  <a:lnTo>
                    <a:pt x="287610" y="4327635"/>
                  </a:lnTo>
                  <a:lnTo>
                    <a:pt x="424463" y="4331532"/>
                  </a:lnTo>
                  <a:lnTo>
                    <a:pt x="457290" y="4274934"/>
                  </a:lnTo>
                  <a:lnTo>
                    <a:pt x="491220" y="4333432"/>
                  </a:lnTo>
                  <a:lnTo>
                    <a:pt x="1495871" y="4362040"/>
                  </a:lnTo>
                  <a:lnTo>
                    <a:pt x="1495871" y="4615345"/>
                  </a:lnTo>
                  <a:close/>
                  <a:moveTo>
                    <a:pt x="287610" y="4877729"/>
                  </a:moveTo>
                  <a:lnTo>
                    <a:pt x="287610" y="4630597"/>
                  </a:lnTo>
                  <a:lnTo>
                    <a:pt x="1495871" y="4684662"/>
                  </a:lnTo>
                  <a:lnTo>
                    <a:pt x="1495871" y="4927699"/>
                  </a:lnTo>
                  <a:close/>
                  <a:moveTo>
                    <a:pt x="175432" y="617860"/>
                  </a:moveTo>
                  <a:lnTo>
                    <a:pt x="276412" y="617860"/>
                  </a:lnTo>
                  <a:lnTo>
                    <a:pt x="276412" y="468958"/>
                  </a:lnTo>
                  <a:lnTo>
                    <a:pt x="175432" y="468958"/>
                  </a:lnTo>
                  <a:close/>
                  <a:moveTo>
                    <a:pt x="35087" y="1541226"/>
                  </a:moveTo>
                  <a:lnTo>
                    <a:pt x="35087" y="71884"/>
                  </a:lnTo>
                  <a:lnTo>
                    <a:pt x="70138" y="71884"/>
                  </a:lnTo>
                  <a:lnTo>
                    <a:pt x="133911" y="0"/>
                  </a:lnTo>
                  <a:lnTo>
                    <a:pt x="197683" y="71884"/>
                  </a:lnTo>
                  <a:lnTo>
                    <a:pt x="469415" y="71884"/>
                  </a:lnTo>
                  <a:lnTo>
                    <a:pt x="469415" y="468958"/>
                  </a:lnTo>
                  <a:lnTo>
                    <a:pt x="404776" y="468958"/>
                  </a:lnTo>
                  <a:lnTo>
                    <a:pt x="404776" y="617860"/>
                  </a:lnTo>
                  <a:lnTo>
                    <a:pt x="469415" y="617860"/>
                  </a:lnTo>
                  <a:lnTo>
                    <a:pt x="469415" y="624856"/>
                  </a:lnTo>
                  <a:lnTo>
                    <a:pt x="523320" y="624856"/>
                  </a:lnTo>
                  <a:lnTo>
                    <a:pt x="523320" y="71884"/>
                  </a:lnTo>
                  <a:lnTo>
                    <a:pt x="657226" y="71884"/>
                  </a:lnTo>
                  <a:lnTo>
                    <a:pt x="657226" y="141200"/>
                  </a:lnTo>
                  <a:lnTo>
                    <a:pt x="839503" y="0"/>
                  </a:lnTo>
                  <a:lnTo>
                    <a:pt x="839503" y="416756"/>
                  </a:lnTo>
                  <a:lnTo>
                    <a:pt x="657226" y="545120"/>
                  </a:lnTo>
                  <a:lnTo>
                    <a:pt x="657226" y="1038894"/>
                  </a:lnTo>
                  <a:lnTo>
                    <a:pt x="839503" y="1191220"/>
                  </a:lnTo>
                  <a:lnTo>
                    <a:pt x="839503" y="1615678"/>
                  </a:lnTo>
                  <a:lnTo>
                    <a:pt x="657226" y="1447948"/>
                  </a:lnTo>
                  <a:lnTo>
                    <a:pt x="657226" y="1541226"/>
                  </a:lnTo>
                  <a:lnTo>
                    <a:pt x="369480" y="1541226"/>
                  </a:lnTo>
                  <a:lnTo>
                    <a:pt x="316624" y="1600805"/>
                  </a:lnTo>
                  <a:lnTo>
                    <a:pt x="263767" y="1541226"/>
                  </a:lnTo>
                  <a:lnTo>
                    <a:pt x="232897" y="1541226"/>
                  </a:lnTo>
                  <a:lnTo>
                    <a:pt x="232897" y="1144154"/>
                  </a:lnTo>
                  <a:lnTo>
                    <a:pt x="276412" y="1144154"/>
                  </a:lnTo>
                  <a:lnTo>
                    <a:pt x="276412" y="979847"/>
                  </a:lnTo>
                  <a:lnTo>
                    <a:pt x="175432" y="979847"/>
                  </a:lnTo>
                  <a:lnTo>
                    <a:pt x="175432" y="1144154"/>
                  </a:lnTo>
                  <a:lnTo>
                    <a:pt x="178992" y="1144154"/>
                  </a:lnTo>
                  <a:lnTo>
                    <a:pt x="178992" y="1541226"/>
                  </a:lnTo>
                  <a:close/>
                  <a:moveTo>
                    <a:pt x="35087" y="7566124"/>
                  </a:moveTo>
                  <a:lnTo>
                    <a:pt x="35087" y="6892639"/>
                  </a:lnTo>
                  <a:lnTo>
                    <a:pt x="198537" y="6892639"/>
                  </a:lnTo>
                  <a:lnTo>
                    <a:pt x="198537" y="7566124"/>
                  </a:lnTo>
                  <a:close/>
                  <a:moveTo>
                    <a:pt x="1712" y="4867795"/>
                  </a:moveTo>
                  <a:lnTo>
                    <a:pt x="1712" y="4557154"/>
                  </a:lnTo>
                  <a:lnTo>
                    <a:pt x="70173" y="4581971"/>
                  </a:lnTo>
                  <a:lnTo>
                    <a:pt x="70173" y="3968390"/>
                  </a:lnTo>
                  <a:lnTo>
                    <a:pt x="1495871" y="3968390"/>
                  </a:lnTo>
                  <a:lnTo>
                    <a:pt x="1495871" y="4272185"/>
                  </a:lnTo>
                  <a:lnTo>
                    <a:pt x="1463934" y="4272185"/>
                  </a:lnTo>
                  <a:lnTo>
                    <a:pt x="1428667" y="4332990"/>
                  </a:lnTo>
                  <a:lnTo>
                    <a:pt x="1393400" y="4272185"/>
                  </a:lnTo>
                  <a:lnTo>
                    <a:pt x="233624" y="4272185"/>
                  </a:lnTo>
                  <a:lnTo>
                    <a:pt x="233624" y="4326098"/>
                  </a:lnTo>
                  <a:lnTo>
                    <a:pt x="233705" y="4326100"/>
                  </a:lnTo>
                  <a:lnTo>
                    <a:pt x="233705" y="4569137"/>
                  </a:lnTo>
                  <a:lnTo>
                    <a:pt x="233624" y="4569134"/>
                  </a:lnTo>
                  <a:lnTo>
                    <a:pt x="233624" y="4628182"/>
                  </a:lnTo>
                  <a:lnTo>
                    <a:pt x="233705" y="4628185"/>
                  </a:lnTo>
                  <a:lnTo>
                    <a:pt x="233705" y="4875500"/>
                  </a:lnTo>
                  <a:lnTo>
                    <a:pt x="233624" y="4875497"/>
                  </a:lnTo>
                  <a:lnTo>
                    <a:pt x="233624" y="4929410"/>
                  </a:lnTo>
                  <a:lnTo>
                    <a:pt x="367978" y="4929410"/>
                  </a:lnTo>
                  <a:lnTo>
                    <a:pt x="367978" y="4992736"/>
                  </a:lnTo>
                  <a:lnTo>
                    <a:pt x="529717" y="4992736"/>
                  </a:lnTo>
                  <a:lnTo>
                    <a:pt x="529717" y="4931122"/>
                  </a:lnTo>
                  <a:lnTo>
                    <a:pt x="705148" y="4931122"/>
                  </a:lnTo>
                  <a:lnTo>
                    <a:pt x="705148" y="4992736"/>
                  </a:lnTo>
                  <a:lnTo>
                    <a:pt x="1491593" y="4992736"/>
                  </a:lnTo>
                  <a:lnTo>
                    <a:pt x="1491593" y="5308513"/>
                  </a:lnTo>
                  <a:lnTo>
                    <a:pt x="705148" y="5308513"/>
                  </a:lnTo>
                  <a:lnTo>
                    <a:pt x="705148" y="5366704"/>
                  </a:lnTo>
                  <a:lnTo>
                    <a:pt x="1471910" y="5366704"/>
                  </a:lnTo>
                  <a:lnTo>
                    <a:pt x="1471910" y="5588347"/>
                  </a:lnTo>
                  <a:lnTo>
                    <a:pt x="529717" y="5588347"/>
                  </a:lnTo>
                  <a:lnTo>
                    <a:pt x="529717" y="5308513"/>
                  </a:lnTo>
                  <a:lnTo>
                    <a:pt x="367978" y="5308513"/>
                  </a:lnTo>
                  <a:lnTo>
                    <a:pt x="367978" y="5502770"/>
                  </a:lnTo>
                  <a:lnTo>
                    <a:pt x="366267" y="5501915"/>
                  </a:lnTo>
                  <a:lnTo>
                    <a:pt x="366267" y="5617443"/>
                  </a:lnTo>
                  <a:lnTo>
                    <a:pt x="34231" y="5566097"/>
                  </a:lnTo>
                  <a:lnTo>
                    <a:pt x="34231" y="5359858"/>
                  </a:lnTo>
                  <a:lnTo>
                    <a:pt x="192547" y="5383820"/>
                  </a:lnTo>
                  <a:lnTo>
                    <a:pt x="192547" y="5308513"/>
                  </a:lnTo>
                  <a:lnTo>
                    <a:pt x="2568" y="5308513"/>
                  </a:lnTo>
                  <a:lnTo>
                    <a:pt x="2568" y="4992736"/>
                  </a:lnTo>
                  <a:lnTo>
                    <a:pt x="192547" y="4992736"/>
                  </a:lnTo>
                  <a:lnTo>
                    <a:pt x="192547" y="4940535"/>
                  </a:lnTo>
                  <a:close/>
                  <a:moveTo>
                    <a:pt x="1" y="3513869"/>
                  </a:moveTo>
                  <a:lnTo>
                    <a:pt x="1" y="3115939"/>
                  </a:lnTo>
                  <a:lnTo>
                    <a:pt x="189124" y="3115939"/>
                  </a:lnTo>
                  <a:lnTo>
                    <a:pt x="189124" y="2994421"/>
                  </a:lnTo>
                  <a:lnTo>
                    <a:pt x="1" y="2994421"/>
                  </a:lnTo>
                  <a:lnTo>
                    <a:pt x="1" y="2620454"/>
                  </a:lnTo>
                  <a:lnTo>
                    <a:pt x="189124" y="2620454"/>
                  </a:lnTo>
                  <a:lnTo>
                    <a:pt x="189124" y="2462993"/>
                  </a:lnTo>
                  <a:lnTo>
                    <a:pt x="1" y="2462993"/>
                  </a:lnTo>
                  <a:lnTo>
                    <a:pt x="1" y="2089026"/>
                  </a:lnTo>
                  <a:lnTo>
                    <a:pt x="189124" y="2089026"/>
                  </a:lnTo>
                  <a:lnTo>
                    <a:pt x="189124" y="1962373"/>
                  </a:lnTo>
                  <a:lnTo>
                    <a:pt x="352575" y="1962373"/>
                  </a:lnTo>
                  <a:lnTo>
                    <a:pt x="352575" y="2089026"/>
                  </a:lnTo>
                  <a:lnTo>
                    <a:pt x="1199779" y="2089026"/>
                  </a:lnTo>
                  <a:lnTo>
                    <a:pt x="1199778" y="2994421"/>
                  </a:lnTo>
                  <a:lnTo>
                    <a:pt x="352575" y="2994421"/>
                  </a:lnTo>
                  <a:lnTo>
                    <a:pt x="352575" y="3115939"/>
                  </a:lnTo>
                  <a:lnTo>
                    <a:pt x="1148948" y="3115939"/>
                  </a:lnTo>
                  <a:lnTo>
                    <a:pt x="1193690" y="3038799"/>
                  </a:lnTo>
                  <a:lnTo>
                    <a:pt x="1238431" y="3115939"/>
                  </a:lnTo>
                  <a:lnTo>
                    <a:pt x="1277122" y="3115939"/>
                  </a:lnTo>
                  <a:lnTo>
                    <a:pt x="1277122" y="3513869"/>
                  </a:lnTo>
                  <a:lnTo>
                    <a:pt x="352575" y="3513869"/>
                  </a:lnTo>
                  <a:lnTo>
                    <a:pt x="352575" y="3620839"/>
                  </a:lnTo>
                  <a:lnTo>
                    <a:pt x="189124" y="3620839"/>
                  </a:lnTo>
                  <a:lnTo>
                    <a:pt x="189124" y="3513869"/>
                  </a:lnTo>
                  <a:close/>
                  <a:moveTo>
                    <a:pt x="0" y="6782245"/>
                  </a:moveTo>
                  <a:lnTo>
                    <a:pt x="0" y="6442508"/>
                  </a:lnTo>
                  <a:lnTo>
                    <a:pt x="130932" y="6451922"/>
                  </a:lnTo>
                  <a:lnTo>
                    <a:pt x="130932" y="5953868"/>
                  </a:lnTo>
                  <a:lnTo>
                    <a:pt x="304002" y="5953868"/>
                  </a:lnTo>
                  <a:lnTo>
                    <a:pt x="304001" y="6370583"/>
                  </a:lnTo>
                  <a:lnTo>
                    <a:pt x="306364" y="6370583"/>
                  </a:lnTo>
                  <a:lnTo>
                    <a:pt x="306364" y="6464758"/>
                  </a:lnTo>
                  <a:lnTo>
                    <a:pt x="1495871" y="6552046"/>
                  </a:lnTo>
                  <a:lnTo>
                    <a:pt x="1495871" y="7434074"/>
                  </a:lnTo>
                  <a:lnTo>
                    <a:pt x="1267531" y="7566510"/>
                  </a:lnTo>
                  <a:lnTo>
                    <a:pt x="642179" y="7468357"/>
                  </a:lnTo>
                  <a:lnTo>
                    <a:pt x="642179" y="7129383"/>
                  </a:lnTo>
                  <a:lnTo>
                    <a:pt x="1329854" y="7235800"/>
                  </a:lnTo>
                  <a:lnTo>
                    <a:pt x="1329854" y="7104012"/>
                  </a:lnTo>
                  <a:lnTo>
                    <a:pt x="1152113" y="7119773"/>
                  </a:lnTo>
                  <a:lnTo>
                    <a:pt x="1118180" y="7187327"/>
                  </a:lnTo>
                  <a:lnTo>
                    <a:pt x="1077747" y="7126370"/>
                  </a:lnTo>
                  <a:lnTo>
                    <a:pt x="1050020" y="7128828"/>
                  </a:lnTo>
                  <a:lnTo>
                    <a:pt x="1050020" y="6923447"/>
                  </a:lnTo>
                  <a:lnTo>
                    <a:pt x="1400882" y="6892639"/>
                  </a:lnTo>
                  <a:lnTo>
                    <a:pt x="306364" y="6806207"/>
                  </a:lnTo>
                  <a:lnTo>
                    <a:pt x="306364" y="6864399"/>
                  </a:lnTo>
                  <a:lnTo>
                    <a:pt x="130932" y="6864399"/>
                  </a:lnTo>
                  <a:lnTo>
                    <a:pt x="130932" y="6792515"/>
                  </a:lnTo>
                  <a:close/>
                </a:path>
              </a:pathLst>
            </a:custGeom>
            <a:effectLst>
              <a:outerShdw blurRad="152400" dist="215900" dir="5400000" sx="90000" sy="-19000" rotWithShape="0">
                <a:prstClr val="black">
                  <a:alpha val="35000"/>
                </a:prstClr>
              </a:outerShdw>
            </a:effectLst>
            <a:scene3d>
              <a:camera prst="orthographicFront"/>
              <a:lightRig rig="threePt" dir="t"/>
            </a:scene3d>
            <a:sp3d contourW="12700">
              <a:contourClr>
                <a:srgbClr val="E3C86A"/>
              </a:contourClr>
            </a:sp3d>
          </p:spPr>
        </p:pic>
      </p:grpSp>
      <p:grpSp>
        <p:nvGrpSpPr>
          <p:cNvPr id="496" name="组合 495">
            <a:extLst>
              <a:ext uri="{FF2B5EF4-FFF2-40B4-BE49-F238E27FC236}">
                <a16:creationId xmlns:a16="http://schemas.microsoft.com/office/drawing/2014/main" xmlns="" id="{3C3B1B66-53DB-41A6-AB93-324251ACB30A}"/>
              </a:ext>
            </a:extLst>
          </p:cNvPr>
          <p:cNvGrpSpPr/>
          <p:nvPr/>
        </p:nvGrpSpPr>
        <p:grpSpPr>
          <a:xfrm>
            <a:off x="-342290" y="1662246"/>
            <a:ext cx="12876581" cy="3766813"/>
            <a:chOff x="1238533" y="3429000"/>
            <a:chExt cx="9994460" cy="2058700"/>
          </a:xfrm>
        </p:grpSpPr>
        <p:pic>
          <p:nvPicPr>
            <p:cNvPr id="495" name="PA-组合 492">
              <a:extLst>
                <a:ext uri="{FF2B5EF4-FFF2-40B4-BE49-F238E27FC236}">
                  <a16:creationId xmlns:a16="http://schemas.microsoft.com/office/drawing/2014/main" xmlns="" id="{7F68A54D-3BFB-49A7-AAF3-E2F6D6835611}"/>
                </a:ext>
              </a:extLst>
            </p:cNvPr>
            <p:cNvPicPr>
              <a:picLocks/>
            </p:cNvPicPr>
            <p:nvPr>
              <p:custDataLst>
                <p:tags r:id="rId2"/>
              </p:custDataLst>
            </p:nvPr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artisticBlur radius="4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38533" y="3429000"/>
              <a:ext cx="9994460" cy="1882670"/>
            </a:xfrm>
            <a:prstGeom prst="rect">
              <a:avLst/>
            </a:prstGeom>
          </p:spPr>
        </p:pic>
        <p:pic>
          <p:nvPicPr>
            <p:cNvPr id="134" name="PA-组合 492">
              <a:extLst>
                <a:ext uri="{FF2B5EF4-FFF2-40B4-BE49-F238E27FC236}">
                  <a16:creationId xmlns:a16="http://schemas.microsoft.com/office/drawing/2014/main" xmlns="" id="{A30CABAD-B581-4ECA-96D0-B7A744A355CC}"/>
                </a:ext>
              </a:extLst>
            </p:cNvPr>
            <p:cNvPicPr>
              <a:picLocks/>
            </p:cNvPicPr>
            <p:nvPr>
              <p:custDataLst>
                <p:tags r:id="rId3"/>
              </p:custDataLst>
            </p:nvPr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artisticBlur radius="2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38533" y="3517015"/>
              <a:ext cx="9994460" cy="1882670"/>
            </a:xfrm>
            <a:prstGeom prst="rect">
              <a:avLst/>
            </a:prstGeom>
          </p:spPr>
        </p:pic>
        <p:pic>
          <p:nvPicPr>
            <p:cNvPr id="135" name="PA-组合 492">
              <a:extLst>
                <a:ext uri="{FF2B5EF4-FFF2-40B4-BE49-F238E27FC236}">
                  <a16:creationId xmlns:a16="http://schemas.microsoft.com/office/drawing/2014/main" xmlns="" id="{6D495BD0-CB26-41A0-9268-AC2845BAA79D}"/>
                </a:ext>
              </a:extLst>
            </p:cNvPr>
            <p:cNvPicPr>
              <a:picLocks/>
            </p:cNvPicPr>
            <p:nvPr>
              <p:custDataLst>
                <p:tags r:id="rId4"/>
              </p:custDataLst>
            </p:nvPr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38533" y="3605030"/>
              <a:ext cx="9994460" cy="1882670"/>
            </a:xfrm>
            <a:prstGeom prst="rect">
              <a:avLst/>
            </a:prstGeom>
          </p:spPr>
        </p:pic>
        <p:pic>
          <p:nvPicPr>
            <p:cNvPr id="136" name="PA-组合 492">
              <a:extLst>
                <a:ext uri="{FF2B5EF4-FFF2-40B4-BE49-F238E27FC236}">
                  <a16:creationId xmlns:a16="http://schemas.microsoft.com/office/drawing/2014/main" xmlns="" id="{3BE9E81B-CD36-4B72-81BD-1899BF28E972}"/>
                </a:ext>
              </a:extLst>
            </p:cNvPr>
            <p:cNvPicPr>
              <a:picLocks/>
            </p:cNvPicPr>
            <p:nvPr>
              <p:custDataLst>
                <p:tags r:id="rId5"/>
              </p:custDataLst>
            </p:nvPr>
          </p:nvPicPr>
          <p:blipFill>
            <a:blip r:embed="rId19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artisticBlur radius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38533" y="3575696"/>
              <a:ext cx="9994460" cy="1882670"/>
            </a:xfrm>
            <a:prstGeom prst="rect">
              <a:avLst/>
            </a:prstGeom>
          </p:spPr>
        </p:pic>
      </p:grpSp>
      <p:pic>
        <p:nvPicPr>
          <p:cNvPr id="95" name="图片 94" descr="图片包含 橙色, 室内, 照片&#10;&#10;自动生成的说明">
            <a:extLst>
              <a:ext uri="{FF2B5EF4-FFF2-40B4-BE49-F238E27FC236}">
                <a16:creationId xmlns:a16="http://schemas.microsoft.com/office/drawing/2014/main" xmlns="" id="{B0E9AD90-4539-445B-9A6F-39DCFC51754E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5896533" y="2363991"/>
            <a:ext cx="398934" cy="4543946"/>
          </a:xfrm>
          <a:custGeom>
            <a:avLst/>
            <a:gdLst/>
            <a:ahLst/>
            <a:cxnLst/>
            <a:rect l="l" t="t" r="r" b="b"/>
            <a:pathLst>
              <a:path w="398934" h="4543946">
                <a:moveTo>
                  <a:pt x="277714" y="1749103"/>
                </a:moveTo>
                <a:lnTo>
                  <a:pt x="300931" y="1749103"/>
                </a:lnTo>
                <a:lnTo>
                  <a:pt x="300931" y="1699766"/>
                </a:lnTo>
                <a:lnTo>
                  <a:pt x="277714" y="1699766"/>
                </a:lnTo>
                <a:close/>
                <a:moveTo>
                  <a:pt x="248246" y="1073497"/>
                </a:moveTo>
                <a:lnTo>
                  <a:pt x="325934" y="1073497"/>
                </a:lnTo>
                <a:lnTo>
                  <a:pt x="397595" y="1233785"/>
                </a:lnTo>
                <a:lnTo>
                  <a:pt x="323032" y="1233785"/>
                </a:lnTo>
                <a:close/>
                <a:moveTo>
                  <a:pt x="219894" y="1749103"/>
                </a:moveTo>
                <a:lnTo>
                  <a:pt x="241102" y="1749103"/>
                </a:lnTo>
                <a:lnTo>
                  <a:pt x="241102" y="1699766"/>
                </a:lnTo>
                <a:lnTo>
                  <a:pt x="219894" y="1699766"/>
                </a:lnTo>
                <a:close/>
                <a:moveTo>
                  <a:pt x="205606" y="2712616"/>
                </a:moveTo>
                <a:lnTo>
                  <a:pt x="355179" y="2712616"/>
                </a:lnTo>
                <a:lnTo>
                  <a:pt x="355179" y="2529781"/>
                </a:lnTo>
                <a:lnTo>
                  <a:pt x="205606" y="2529781"/>
                </a:lnTo>
                <a:close/>
                <a:moveTo>
                  <a:pt x="203597" y="357188"/>
                </a:moveTo>
                <a:lnTo>
                  <a:pt x="355402" y="357188"/>
                </a:lnTo>
                <a:lnTo>
                  <a:pt x="355402" y="331514"/>
                </a:lnTo>
                <a:lnTo>
                  <a:pt x="203597" y="331514"/>
                </a:lnTo>
                <a:close/>
                <a:moveTo>
                  <a:pt x="197570" y="4443264"/>
                </a:moveTo>
                <a:lnTo>
                  <a:pt x="328613" y="4443264"/>
                </a:lnTo>
                <a:lnTo>
                  <a:pt x="328613" y="4363343"/>
                </a:lnTo>
                <a:lnTo>
                  <a:pt x="197570" y="4363343"/>
                </a:lnTo>
                <a:close/>
                <a:moveTo>
                  <a:pt x="180380" y="1834381"/>
                </a:moveTo>
                <a:lnTo>
                  <a:pt x="180380" y="1614488"/>
                </a:lnTo>
                <a:lnTo>
                  <a:pt x="398711" y="1614488"/>
                </a:lnTo>
                <a:lnTo>
                  <a:pt x="398711" y="1699766"/>
                </a:lnTo>
                <a:lnTo>
                  <a:pt x="337542" y="1699766"/>
                </a:lnTo>
                <a:lnTo>
                  <a:pt x="337542" y="1749103"/>
                </a:lnTo>
                <a:lnTo>
                  <a:pt x="398711" y="1749103"/>
                </a:lnTo>
                <a:lnTo>
                  <a:pt x="398711" y="1834381"/>
                </a:lnTo>
                <a:close/>
                <a:moveTo>
                  <a:pt x="162967" y="1895550"/>
                </a:moveTo>
                <a:lnTo>
                  <a:pt x="162967" y="1856929"/>
                </a:lnTo>
                <a:lnTo>
                  <a:pt x="397148" y="1845097"/>
                </a:lnTo>
                <a:lnTo>
                  <a:pt x="397148" y="1884834"/>
                </a:lnTo>
                <a:close/>
                <a:moveTo>
                  <a:pt x="162967" y="2023244"/>
                </a:moveTo>
                <a:lnTo>
                  <a:pt x="162967" y="1981944"/>
                </a:lnTo>
                <a:lnTo>
                  <a:pt x="397148" y="1997125"/>
                </a:lnTo>
                <a:lnTo>
                  <a:pt x="397148" y="2038871"/>
                </a:lnTo>
                <a:close/>
                <a:moveTo>
                  <a:pt x="160288" y="4018583"/>
                </a:moveTo>
                <a:lnTo>
                  <a:pt x="233958" y="4018583"/>
                </a:lnTo>
                <a:lnTo>
                  <a:pt x="233958" y="3850258"/>
                </a:lnTo>
                <a:lnTo>
                  <a:pt x="160288" y="3850258"/>
                </a:lnTo>
                <a:close/>
                <a:moveTo>
                  <a:pt x="148456" y="1422425"/>
                </a:moveTo>
                <a:lnTo>
                  <a:pt x="148456" y="1327993"/>
                </a:lnTo>
                <a:lnTo>
                  <a:pt x="180380" y="1327993"/>
                </a:lnTo>
                <a:lnTo>
                  <a:pt x="180380" y="1238920"/>
                </a:lnTo>
                <a:lnTo>
                  <a:pt x="223019" y="1238920"/>
                </a:lnTo>
                <a:lnTo>
                  <a:pt x="223019" y="1262583"/>
                </a:lnTo>
                <a:lnTo>
                  <a:pt x="392907" y="1242938"/>
                </a:lnTo>
                <a:lnTo>
                  <a:pt x="392907" y="1309241"/>
                </a:lnTo>
                <a:lnTo>
                  <a:pt x="223019" y="1327770"/>
                </a:lnTo>
                <a:lnTo>
                  <a:pt x="223019" y="1334244"/>
                </a:lnTo>
                <a:lnTo>
                  <a:pt x="398934" y="1334244"/>
                </a:lnTo>
                <a:lnTo>
                  <a:pt x="398934" y="1416621"/>
                </a:lnTo>
                <a:lnTo>
                  <a:pt x="223019" y="1416621"/>
                </a:lnTo>
                <a:lnTo>
                  <a:pt x="223019" y="1421532"/>
                </a:lnTo>
                <a:lnTo>
                  <a:pt x="392907" y="1439168"/>
                </a:lnTo>
                <a:lnTo>
                  <a:pt x="392907" y="1507703"/>
                </a:lnTo>
                <a:lnTo>
                  <a:pt x="223019" y="1487835"/>
                </a:lnTo>
                <a:lnTo>
                  <a:pt x="223019" y="1505917"/>
                </a:lnTo>
                <a:lnTo>
                  <a:pt x="180380" y="1505917"/>
                </a:lnTo>
                <a:lnTo>
                  <a:pt x="180380" y="1422425"/>
                </a:lnTo>
                <a:close/>
                <a:moveTo>
                  <a:pt x="120774" y="1073497"/>
                </a:moveTo>
                <a:lnTo>
                  <a:pt x="193775" y="1073497"/>
                </a:lnTo>
                <a:lnTo>
                  <a:pt x="262757" y="1228874"/>
                </a:lnTo>
                <a:lnTo>
                  <a:pt x="191765" y="1228874"/>
                </a:lnTo>
                <a:close/>
                <a:moveTo>
                  <a:pt x="82154" y="91976"/>
                </a:moveTo>
                <a:lnTo>
                  <a:pt x="201365" y="91976"/>
                </a:lnTo>
                <a:lnTo>
                  <a:pt x="201365" y="70098"/>
                </a:lnTo>
                <a:lnTo>
                  <a:pt x="82154" y="70098"/>
                </a:lnTo>
                <a:close/>
                <a:moveTo>
                  <a:pt x="82154" y="187077"/>
                </a:moveTo>
                <a:lnTo>
                  <a:pt x="201365" y="187077"/>
                </a:lnTo>
                <a:lnTo>
                  <a:pt x="201365" y="168102"/>
                </a:lnTo>
                <a:lnTo>
                  <a:pt x="82154" y="168102"/>
                </a:lnTo>
                <a:close/>
                <a:moveTo>
                  <a:pt x="79698" y="3128144"/>
                </a:moveTo>
                <a:lnTo>
                  <a:pt x="173460" y="3128144"/>
                </a:lnTo>
                <a:lnTo>
                  <a:pt x="173460" y="3048893"/>
                </a:lnTo>
                <a:lnTo>
                  <a:pt x="79698" y="3048893"/>
                </a:lnTo>
                <a:close/>
                <a:moveTo>
                  <a:pt x="74340" y="1416397"/>
                </a:moveTo>
                <a:lnTo>
                  <a:pt x="74340" y="1350764"/>
                </a:lnTo>
                <a:lnTo>
                  <a:pt x="139080" y="1333128"/>
                </a:lnTo>
                <a:lnTo>
                  <a:pt x="139080" y="1399431"/>
                </a:lnTo>
                <a:close/>
                <a:moveTo>
                  <a:pt x="74340" y="1497434"/>
                </a:moveTo>
                <a:lnTo>
                  <a:pt x="74340" y="1430462"/>
                </a:lnTo>
                <a:lnTo>
                  <a:pt x="139080" y="1412156"/>
                </a:lnTo>
                <a:lnTo>
                  <a:pt x="139080" y="1480468"/>
                </a:lnTo>
                <a:close/>
                <a:moveTo>
                  <a:pt x="60722" y="2712616"/>
                </a:moveTo>
                <a:lnTo>
                  <a:pt x="166092" y="2712616"/>
                </a:lnTo>
                <a:lnTo>
                  <a:pt x="166092" y="2529781"/>
                </a:lnTo>
                <a:lnTo>
                  <a:pt x="60722" y="2529781"/>
                </a:lnTo>
                <a:close/>
                <a:moveTo>
                  <a:pt x="60499" y="357188"/>
                </a:moveTo>
                <a:lnTo>
                  <a:pt x="163860" y="357188"/>
                </a:lnTo>
                <a:lnTo>
                  <a:pt x="163860" y="331514"/>
                </a:lnTo>
                <a:lnTo>
                  <a:pt x="60499" y="331514"/>
                </a:lnTo>
                <a:close/>
                <a:moveTo>
                  <a:pt x="60276" y="4018583"/>
                </a:moveTo>
                <a:lnTo>
                  <a:pt x="120774" y="4018583"/>
                </a:lnTo>
                <a:lnTo>
                  <a:pt x="120774" y="3850258"/>
                </a:lnTo>
                <a:lnTo>
                  <a:pt x="60276" y="3850258"/>
                </a:lnTo>
                <a:close/>
                <a:moveTo>
                  <a:pt x="39961" y="3228826"/>
                </a:moveTo>
                <a:lnTo>
                  <a:pt x="39961" y="2948434"/>
                </a:lnTo>
                <a:lnTo>
                  <a:pt x="368127" y="2948434"/>
                </a:lnTo>
                <a:lnTo>
                  <a:pt x="368127" y="3223022"/>
                </a:lnTo>
                <a:lnTo>
                  <a:pt x="328613" y="3223022"/>
                </a:lnTo>
                <a:lnTo>
                  <a:pt x="328613" y="3049116"/>
                </a:lnTo>
                <a:lnTo>
                  <a:pt x="212974" y="3049116"/>
                </a:lnTo>
                <a:lnTo>
                  <a:pt x="212974" y="3228826"/>
                </a:lnTo>
                <a:close/>
                <a:moveTo>
                  <a:pt x="38844" y="4543946"/>
                </a:moveTo>
                <a:lnTo>
                  <a:pt x="38844" y="4262884"/>
                </a:lnTo>
                <a:lnTo>
                  <a:pt x="78358" y="4262884"/>
                </a:lnTo>
                <a:lnTo>
                  <a:pt x="78358" y="4443264"/>
                </a:lnTo>
                <a:lnTo>
                  <a:pt x="158056" y="4443264"/>
                </a:lnTo>
                <a:lnTo>
                  <a:pt x="158056" y="4262884"/>
                </a:lnTo>
                <a:lnTo>
                  <a:pt x="368127" y="4262884"/>
                </a:lnTo>
                <a:lnTo>
                  <a:pt x="368127" y="4543946"/>
                </a:lnTo>
                <a:close/>
                <a:moveTo>
                  <a:pt x="38621" y="3619575"/>
                </a:moveTo>
                <a:lnTo>
                  <a:pt x="38621" y="3338736"/>
                </a:lnTo>
                <a:lnTo>
                  <a:pt x="197346" y="3338736"/>
                </a:lnTo>
                <a:lnTo>
                  <a:pt x="197346" y="3515321"/>
                </a:lnTo>
                <a:lnTo>
                  <a:pt x="328389" y="3515321"/>
                </a:lnTo>
                <a:lnTo>
                  <a:pt x="328389" y="3338289"/>
                </a:lnTo>
                <a:lnTo>
                  <a:pt x="367903" y="3338289"/>
                </a:lnTo>
                <a:lnTo>
                  <a:pt x="367903" y="3618905"/>
                </a:lnTo>
                <a:lnTo>
                  <a:pt x="157833" y="3618905"/>
                </a:lnTo>
                <a:lnTo>
                  <a:pt x="157833" y="3442320"/>
                </a:lnTo>
                <a:lnTo>
                  <a:pt x="78135" y="3442320"/>
                </a:lnTo>
                <a:lnTo>
                  <a:pt x="78135" y="3619575"/>
                </a:lnTo>
                <a:close/>
                <a:moveTo>
                  <a:pt x="18083" y="2819326"/>
                </a:moveTo>
                <a:lnTo>
                  <a:pt x="18083" y="2423071"/>
                </a:lnTo>
                <a:lnTo>
                  <a:pt x="397818" y="2423071"/>
                </a:lnTo>
                <a:lnTo>
                  <a:pt x="397818" y="2819326"/>
                </a:lnTo>
                <a:close/>
                <a:moveTo>
                  <a:pt x="17637" y="1504578"/>
                </a:moveTo>
                <a:lnTo>
                  <a:pt x="17637" y="1225972"/>
                </a:lnTo>
                <a:lnTo>
                  <a:pt x="63401" y="1225972"/>
                </a:lnTo>
                <a:lnTo>
                  <a:pt x="63401" y="1238920"/>
                </a:lnTo>
                <a:lnTo>
                  <a:pt x="139303" y="1254324"/>
                </a:lnTo>
                <a:lnTo>
                  <a:pt x="139303" y="1327100"/>
                </a:lnTo>
                <a:lnTo>
                  <a:pt x="63401" y="1311697"/>
                </a:lnTo>
                <a:lnTo>
                  <a:pt x="63401" y="1504578"/>
                </a:lnTo>
                <a:close/>
                <a:moveTo>
                  <a:pt x="17637" y="4125293"/>
                </a:moveTo>
                <a:lnTo>
                  <a:pt x="17637" y="3743548"/>
                </a:lnTo>
                <a:lnTo>
                  <a:pt x="398711" y="3743548"/>
                </a:lnTo>
                <a:lnTo>
                  <a:pt x="398711" y="3850258"/>
                </a:lnTo>
                <a:lnTo>
                  <a:pt x="273472" y="3850258"/>
                </a:lnTo>
                <a:lnTo>
                  <a:pt x="273472" y="4018583"/>
                </a:lnTo>
                <a:lnTo>
                  <a:pt x="398711" y="4018583"/>
                </a:lnTo>
                <a:lnTo>
                  <a:pt x="398711" y="4125293"/>
                </a:lnTo>
                <a:close/>
                <a:moveTo>
                  <a:pt x="9600" y="869380"/>
                </a:moveTo>
                <a:lnTo>
                  <a:pt x="9600" y="759768"/>
                </a:lnTo>
                <a:lnTo>
                  <a:pt x="105148" y="759768"/>
                </a:lnTo>
                <a:lnTo>
                  <a:pt x="105148" y="548580"/>
                </a:lnTo>
                <a:lnTo>
                  <a:pt x="150912" y="548580"/>
                </a:lnTo>
                <a:lnTo>
                  <a:pt x="150912" y="759768"/>
                </a:lnTo>
                <a:lnTo>
                  <a:pt x="352946" y="759768"/>
                </a:lnTo>
                <a:lnTo>
                  <a:pt x="352946" y="540767"/>
                </a:lnTo>
                <a:lnTo>
                  <a:pt x="398711" y="540767"/>
                </a:lnTo>
                <a:lnTo>
                  <a:pt x="398711" y="969615"/>
                </a:lnTo>
                <a:lnTo>
                  <a:pt x="352946" y="969615"/>
                </a:lnTo>
                <a:lnTo>
                  <a:pt x="352946" y="869380"/>
                </a:lnTo>
                <a:close/>
                <a:moveTo>
                  <a:pt x="8930" y="168102"/>
                </a:moveTo>
                <a:lnTo>
                  <a:pt x="8930" y="91976"/>
                </a:lnTo>
                <a:lnTo>
                  <a:pt x="39514" y="91976"/>
                </a:lnTo>
                <a:lnTo>
                  <a:pt x="39514" y="12278"/>
                </a:lnTo>
                <a:lnTo>
                  <a:pt x="201365" y="12278"/>
                </a:lnTo>
                <a:lnTo>
                  <a:pt x="201365" y="4912"/>
                </a:lnTo>
                <a:lnTo>
                  <a:pt x="244004" y="4912"/>
                </a:lnTo>
                <a:lnTo>
                  <a:pt x="244004" y="57596"/>
                </a:lnTo>
                <a:lnTo>
                  <a:pt x="398265" y="0"/>
                </a:lnTo>
                <a:lnTo>
                  <a:pt x="398265" y="83046"/>
                </a:lnTo>
                <a:lnTo>
                  <a:pt x="266552" y="129257"/>
                </a:lnTo>
                <a:lnTo>
                  <a:pt x="398265" y="174352"/>
                </a:lnTo>
                <a:lnTo>
                  <a:pt x="398265" y="261640"/>
                </a:lnTo>
                <a:lnTo>
                  <a:pt x="398041" y="261416"/>
                </a:lnTo>
                <a:lnTo>
                  <a:pt x="244004" y="205160"/>
                </a:lnTo>
                <a:lnTo>
                  <a:pt x="244004" y="261416"/>
                </a:lnTo>
                <a:lnTo>
                  <a:pt x="398041" y="261416"/>
                </a:lnTo>
                <a:lnTo>
                  <a:pt x="398041" y="427286"/>
                </a:lnTo>
                <a:lnTo>
                  <a:pt x="17637" y="427286"/>
                </a:lnTo>
                <a:lnTo>
                  <a:pt x="17637" y="261416"/>
                </a:lnTo>
                <a:lnTo>
                  <a:pt x="201365" y="261416"/>
                </a:lnTo>
                <a:lnTo>
                  <a:pt x="201365" y="244896"/>
                </a:lnTo>
                <a:lnTo>
                  <a:pt x="39514" y="244896"/>
                </a:lnTo>
                <a:lnTo>
                  <a:pt x="39514" y="168102"/>
                </a:lnTo>
                <a:close/>
                <a:moveTo>
                  <a:pt x="8483" y="1770311"/>
                </a:moveTo>
                <a:lnTo>
                  <a:pt x="8483" y="1678781"/>
                </a:lnTo>
                <a:lnTo>
                  <a:pt x="20539" y="1678781"/>
                </a:lnTo>
                <a:lnTo>
                  <a:pt x="20539" y="1606897"/>
                </a:lnTo>
                <a:lnTo>
                  <a:pt x="57150" y="1606897"/>
                </a:lnTo>
                <a:lnTo>
                  <a:pt x="57150" y="1678781"/>
                </a:lnTo>
                <a:lnTo>
                  <a:pt x="71661" y="1678781"/>
                </a:lnTo>
                <a:lnTo>
                  <a:pt x="71661" y="1609800"/>
                </a:lnTo>
                <a:lnTo>
                  <a:pt x="108273" y="1609800"/>
                </a:lnTo>
                <a:lnTo>
                  <a:pt x="108273" y="1678781"/>
                </a:lnTo>
                <a:lnTo>
                  <a:pt x="127472" y="1678781"/>
                </a:lnTo>
                <a:lnTo>
                  <a:pt x="127472" y="1606004"/>
                </a:lnTo>
                <a:lnTo>
                  <a:pt x="166986" y="1606004"/>
                </a:lnTo>
                <a:lnTo>
                  <a:pt x="166986" y="1844204"/>
                </a:lnTo>
                <a:lnTo>
                  <a:pt x="127472" y="1844204"/>
                </a:lnTo>
                <a:lnTo>
                  <a:pt x="127472" y="1770311"/>
                </a:lnTo>
                <a:lnTo>
                  <a:pt x="108273" y="1770311"/>
                </a:lnTo>
                <a:lnTo>
                  <a:pt x="108273" y="1838400"/>
                </a:lnTo>
                <a:lnTo>
                  <a:pt x="71661" y="1838400"/>
                </a:lnTo>
                <a:lnTo>
                  <a:pt x="71661" y="1770311"/>
                </a:lnTo>
                <a:lnTo>
                  <a:pt x="57150" y="1770311"/>
                </a:lnTo>
                <a:lnTo>
                  <a:pt x="57150" y="1840409"/>
                </a:lnTo>
                <a:lnTo>
                  <a:pt x="20539" y="1840409"/>
                </a:lnTo>
                <a:lnTo>
                  <a:pt x="20539" y="1770311"/>
                </a:lnTo>
                <a:close/>
                <a:moveTo>
                  <a:pt x="8483" y="1977256"/>
                </a:moveTo>
                <a:lnTo>
                  <a:pt x="8483" y="1901131"/>
                </a:lnTo>
                <a:lnTo>
                  <a:pt x="113407" y="1901131"/>
                </a:lnTo>
                <a:lnTo>
                  <a:pt x="113407" y="1898228"/>
                </a:lnTo>
                <a:lnTo>
                  <a:pt x="17637" y="1887290"/>
                </a:lnTo>
                <a:lnTo>
                  <a:pt x="17637" y="1851124"/>
                </a:lnTo>
                <a:lnTo>
                  <a:pt x="113407" y="1861840"/>
                </a:lnTo>
                <a:lnTo>
                  <a:pt x="113407" y="1850231"/>
                </a:lnTo>
                <a:lnTo>
                  <a:pt x="153145" y="1850231"/>
                </a:lnTo>
                <a:lnTo>
                  <a:pt x="153145" y="1901131"/>
                </a:lnTo>
                <a:lnTo>
                  <a:pt x="398711" y="1901131"/>
                </a:lnTo>
                <a:lnTo>
                  <a:pt x="398711" y="1977256"/>
                </a:lnTo>
                <a:lnTo>
                  <a:pt x="153145" y="1977256"/>
                </a:lnTo>
                <a:lnTo>
                  <a:pt x="153145" y="2039317"/>
                </a:lnTo>
                <a:lnTo>
                  <a:pt x="113407" y="2039317"/>
                </a:lnTo>
                <a:lnTo>
                  <a:pt x="113407" y="2022574"/>
                </a:lnTo>
                <a:lnTo>
                  <a:pt x="17637" y="2030834"/>
                </a:lnTo>
                <a:lnTo>
                  <a:pt x="17637" y="1991990"/>
                </a:lnTo>
                <a:lnTo>
                  <a:pt x="113407" y="1983507"/>
                </a:lnTo>
                <a:lnTo>
                  <a:pt x="113407" y="1977256"/>
                </a:lnTo>
                <a:close/>
                <a:moveTo>
                  <a:pt x="0" y="1073497"/>
                </a:moveTo>
                <a:lnTo>
                  <a:pt x="71661" y="1073497"/>
                </a:lnTo>
                <a:lnTo>
                  <a:pt x="140866" y="1225302"/>
                </a:lnTo>
                <a:lnTo>
                  <a:pt x="70991" y="1225302"/>
                </a:lnTo>
                <a:close/>
              </a:path>
            </a:pathLst>
          </a:custGeom>
          <a:effectLst>
            <a:outerShdw blurRad="127000" sx="102000" sy="102000" algn="ctr" rotWithShape="0">
              <a:schemeClr val="bg1">
                <a:alpha val="25000"/>
              </a:schemeClr>
            </a:outerShdw>
          </a:effectLst>
        </p:spPr>
      </p:pic>
      <p:grpSp>
        <p:nvGrpSpPr>
          <p:cNvPr id="484" name="组合 483">
            <a:extLst>
              <a:ext uri="{FF2B5EF4-FFF2-40B4-BE49-F238E27FC236}">
                <a16:creationId xmlns:a16="http://schemas.microsoft.com/office/drawing/2014/main" xmlns="" id="{A979109A-C99E-40CE-B2A0-0646046B102F}"/>
              </a:ext>
            </a:extLst>
          </p:cNvPr>
          <p:cNvGrpSpPr/>
          <p:nvPr/>
        </p:nvGrpSpPr>
        <p:grpSpPr>
          <a:xfrm>
            <a:off x="4108570" y="5206831"/>
            <a:ext cx="3974860" cy="1137580"/>
            <a:chOff x="4396849" y="4276126"/>
            <a:chExt cx="3974860" cy="1265828"/>
          </a:xfrm>
        </p:grpSpPr>
        <p:sp>
          <p:nvSpPr>
            <p:cNvPr id="483" name="文本框 482">
              <a:extLst>
                <a:ext uri="{FF2B5EF4-FFF2-40B4-BE49-F238E27FC236}">
                  <a16:creationId xmlns:a16="http://schemas.microsoft.com/office/drawing/2014/main" xmlns="" id="{2223FF29-AFC2-4ED2-A6DA-B7CD87EB13A5}"/>
                </a:ext>
              </a:extLst>
            </p:cNvPr>
            <p:cNvSpPr txBox="1"/>
            <p:nvPr/>
          </p:nvSpPr>
          <p:spPr>
            <a:xfrm>
              <a:off x="4992962" y="4276126"/>
              <a:ext cx="2782634" cy="376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造字工房俊雅（非商用）常规体" pitchFamily="50" charset="-122"/>
                  <a:ea typeface="造字工房俊雅（非商用）常规体" pitchFamily="50" charset="-122"/>
                </a:rPr>
                <a:t>导演 </a:t>
              </a:r>
              <a:r>
                <a:rPr lang="en-US" altLang="zh-CN" sz="1600" spc="300" dirty="0">
                  <a:solidFill>
                    <a:schemeClr val="bg1"/>
                  </a:solidFill>
                  <a:latin typeface="造字工房俊雅（非商用）常规体" pitchFamily="50" charset="-122"/>
                  <a:ea typeface="造字工房俊雅（非商用）常规体" pitchFamily="50" charset="-122"/>
                </a:rPr>
                <a:t>| </a:t>
              </a:r>
              <a:r>
                <a:rPr lang="zh-CN" altLang="en-US" sz="1600" spc="300" dirty="0">
                  <a:solidFill>
                    <a:schemeClr val="bg1"/>
                  </a:solidFill>
                  <a:latin typeface="造字工房俊雅（非商用）常规体" pitchFamily="50" charset="-122"/>
                  <a:ea typeface="造字工房俊雅（非商用）常规体" pitchFamily="50" charset="-122"/>
                </a:rPr>
                <a:t>韩廷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xmlns="" id="{22EA532E-B945-487D-AFCA-5C1B07FFDB65}"/>
                </a:ext>
              </a:extLst>
            </p:cNvPr>
            <p:cNvSpPr txBox="1"/>
            <p:nvPr/>
          </p:nvSpPr>
          <p:spPr>
            <a:xfrm>
              <a:off x="4396849" y="4720679"/>
              <a:ext cx="3974860" cy="376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造字工房俊雅（非商用）常规体" pitchFamily="50" charset="-122"/>
                  <a:ea typeface="造字工房俊雅（非商用）常规体" pitchFamily="50" charset="-122"/>
                </a:rPr>
                <a:t>领衔主演 </a:t>
              </a:r>
              <a:r>
                <a:rPr lang="en-US" altLang="zh-CN" sz="1600" spc="300" dirty="0">
                  <a:solidFill>
                    <a:schemeClr val="bg1"/>
                  </a:solidFill>
                  <a:latin typeface="造字工房俊雅（非商用）常规体" pitchFamily="50" charset="-122"/>
                  <a:ea typeface="造字工房俊雅（非商用）常规体" pitchFamily="50" charset="-122"/>
                </a:rPr>
                <a:t>| </a:t>
              </a:r>
              <a:r>
                <a:rPr lang="zh-CN" altLang="en-US" sz="1600" spc="300" dirty="0">
                  <a:solidFill>
                    <a:schemeClr val="bg1"/>
                  </a:solidFill>
                  <a:latin typeface="造字工房俊雅（非商用）常规体" pitchFamily="50" charset="-122"/>
                  <a:ea typeface="造字工房俊雅（非商用）常规体" pitchFamily="50" charset="-122"/>
                </a:rPr>
                <a:t>李易峰 迈克尔</a:t>
              </a:r>
              <a:r>
                <a:rPr lang="en-US" altLang="zh-CN" sz="1600" spc="300" dirty="0">
                  <a:solidFill>
                    <a:schemeClr val="bg1"/>
                  </a:solidFill>
                  <a:latin typeface="造字工房俊雅（非商用）常规体" pitchFamily="50" charset="-122"/>
                  <a:ea typeface="造字工房俊雅（非商用）常规体" pitchFamily="50" charset="-122"/>
                </a:rPr>
                <a:t>·</a:t>
              </a:r>
              <a:r>
                <a:rPr lang="zh-CN" altLang="en-US" sz="1600" spc="300" dirty="0">
                  <a:solidFill>
                    <a:schemeClr val="bg1"/>
                  </a:solidFill>
                  <a:latin typeface="造字工房俊雅（非商用）常规体" pitchFamily="50" charset="-122"/>
                  <a:ea typeface="造字工房俊雅（非商用）常规体" pitchFamily="50" charset="-122"/>
                </a:rPr>
                <a:t>道格拉斯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xmlns="" id="{F1E6BB13-7D20-4B14-A843-B963DB0364C3}"/>
                </a:ext>
              </a:extLst>
            </p:cNvPr>
            <p:cNvSpPr txBox="1"/>
            <p:nvPr/>
          </p:nvSpPr>
          <p:spPr>
            <a:xfrm>
              <a:off x="4396849" y="5165232"/>
              <a:ext cx="3974860" cy="376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spc="300" dirty="0">
                  <a:solidFill>
                    <a:schemeClr val="bg1"/>
                  </a:solidFill>
                  <a:latin typeface="造字工房俊雅（非商用）常规体" pitchFamily="50" charset="-122"/>
                  <a:ea typeface="造字工房俊雅（非商用）常规体" pitchFamily="50" charset="-122"/>
                </a:rPr>
                <a:t>特别出演 </a:t>
              </a:r>
              <a:r>
                <a:rPr lang="en-US" altLang="zh-CN" sz="1600" spc="300" dirty="0">
                  <a:solidFill>
                    <a:schemeClr val="bg1"/>
                  </a:solidFill>
                  <a:latin typeface="造字工房俊雅（非商用）常规体" pitchFamily="50" charset="-122"/>
                  <a:ea typeface="造字工房俊雅（非商用）常规体" pitchFamily="50" charset="-122"/>
                </a:rPr>
                <a:t>| </a:t>
              </a:r>
              <a:r>
                <a:rPr lang="zh-CN" altLang="en-US" sz="1600" spc="300" dirty="0">
                  <a:solidFill>
                    <a:schemeClr val="bg1"/>
                  </a:solidFill>
                  <a:latin typeface="造字工房俊雅（非商用）常规体" pitchFamily="50" charset="-122"/>
                  <a:ea typeface="造字工房俊雅（非商用）常规体" pitchFamily="50" charset="-122"/>
                </a:rPr>
                <a:t>周冬雨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A246CF8C-523C-4F52-A3AF-0419BDD85FE4}"/>
              </a:ext>
            </a:extLst>
          </p:cNvPr>
          <p:cNvGrpSpPr/>
          <p:nvPr/>
        </p:nvGrpSpPr>
        <p:grpSpPr>
          <a:xfrm flipV="1">
            <a:off x="10371973" y="5106975"/>
            <a:ext cx="3640054" cy="3500306"/>
            <a:chOff x="-3652684" y="1555955"/>
            <a:chExt cx="19497368" cy="3746090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B2608431-B444-4017-8E28-D5F243B6795C}"/>
                </a:ext>
              </a:extLst>
            </p:cNvPr>
            <p:cNvSpPr/>
            <p:nvPr/>
          </p:nvSpPr>
          <p:spPr>
            <a:xfrm>
              <a:off x="4909690" y="3201071"/>
              <a:ext cx="2372621" cy="455859"/>
            </a:xfrm>
            <a:custGeom>
              <a:avLst/>
              <a:gdLst>
                <a:gd name="connsiteX0" fmla="*/ 1186311 w 2372621"/>
                <a:gd name="connsiteY0" fmla="*/ 0 h 455859"/>
                <a:gd name="connsiteX1" fmla="*/ 2372621 w 2372621"/>
                <a:gd name="connsiteY1" fmla="*/ 227930 h 455859"/>
                <a:gd name="connsiteX2" fmla="*/ 1186311 w 2372621"/>
                <a:gd name="connsiteY2" fmla="*/ 455859 h 455859"/>
                <a:gd name="connsiteX3" fmla="*/ 0 w 2372621"/>
                <a:gd name="connsiteY3" fmla="*/ 227930 h 455859"/>
                <a:gd name="connsiteX4" fmla="*/ 1186311 w 2372621"/>
                <a:gd name="connsiteY4" fmla="*/ 0 h 455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2621" h="455859">
                  <a:moveTo>
                    <a:pt x="1186311" y="0"/>
                  </a:moveTo>
                  <a:lnTo>
                    <a:pt x="2372621" y="227930"/>
                  </a:lnTo>
                  <a:lnTo>
                    <a:pt x="1186311" y="455859"/>
                  </a:lnTo>
                  <a:lnTo>
                    <a:pt x="0" y="227930"/>
                  </a:lnTo>
                  <a:lnTo>
                    <a:pt x="1186311" y="0"/>
                  </a:lnTo>
                  <a:close/>
                </a:path>
              </a:pathLst>
            </a:custGeom>
            <a:gradFill>
              <a:gsLst>
                <a:gs pos="0">
                  <a:srgbClr val="2A786B">
                    <a:alpha val="0"/>
                  </a:srgbClr>
                </a:gs>
                <a:gs pos="100000">
                  <a:srgbClr val="2A786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7957DED9-CE4E-4242-8E59-08AEAB14B4AA}"/>
                </a:ext>
              </a:extLst>
            </p:cNvPr>
            <p:cNvSpPr/>
            <p:nvPr/>
          </p:nvSpPr>
          <p:spPr>
            <a:xfrm>
              <a:off x="3686494" y="2966055"/>
              <a:ext cx="4819013" cy="925891"/>
            </a:xfrm>
            <a:custGeom>
              <a:avLst/>
              <a:gdLst>
                <a:gd name="connsiteX0" fmla="*/ 2409507 w 4819013"/>
                <a:gd name="connsiteY0" fmla="*/ 0 h 925891"/>
                <a:gd name="connsiteX1" fmla="*/ 4819013 w 4819013"/>
                <a:gd name="connsiteY1" fmla="*/ 462946 h 925891"/>
                <a:gd name="connsiteX2" fmla="*/ 2409507 w 4819013"/>
                <a:gd name="connsiteY2" fmla="*/ 925891 h 925891"/>
                <a:gd name="connsiteX3" fmla="*/ 0 w 4819013"/>
                <a:gd name="connsiteY3" fmla="*/ 462946 h 925891"/>
                <a:gd name="connsiteX4" fmla="*/ 2409507 w 4819013"/>
                <a:gd name="connsiteY4" fmla="*/ 0 h 925891"/>
                <a:gd name="connsiteX5" fmla="*/ 2409507 w 4819013"/>
                <a:gd name="connsiteY5" fmla="*/ 235016 h 925891"/>
                <a:gd name="connsiteX6" fmla="*/ 1223196 w 4819013"/>
                <a:gd name="connsiteY6" fmla="*/ 462946 h 925891"/>
                <a:gd name="connsiteX7" fmla="*/ 2409507 w 4819013"/>
                <a:gd name="connsiteY7" fmla="*/ 690875 h 925891"/>
                <a:gd name="connsiteX8" fmla="*/ 3595817 w 4819013"/>
                <a:gd name="connsiteY8" fmla="*/ 462946 h 925891"/>
                <a:gd name="connsiteX9" fmla="*/ 2409507 w 4819013"/>
                <a:gd name="connsiteY9" fmla="*/ 235016 h 925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19013" h="925891">
                  <a:moveTo>
                    <a:pt x="2409507" y="0"/>
                  </a:moveTo>
                  <a:lnTo>
                    <a:pt x="4819013" y="462946"/>
                  </a:lnTo>
                  <a:lnTo>
                    <a:pt x="2409507" y="925891"/>
                  </a:lnTo>
                  <a:lnTo>
                    <a:pt x="0" y="462946"/>
                  </a:lnTo>
                  <a:lnTo>
                    <a:pt x="2409507" y="0"/>
                  </a:lnTo>
                  <a:close/>
                  <a:moveTo>
                    <a:pt x="2409507" y="235016"/>
                  </a:moveTo>
                  <a:lnTo>
                    <a:pt x="1223196" y="462946"/>
                  </a:lnTo>
                  <a:lnTo>
                    <a:pt x="2409507" y="690875"/>
                  </a:lnTo>
                  <a:lnTo>
                    <a:pt x="3595817" y="462946"/>
                  </a:lnTo>
                  <a:lnTo>
                    <a:pt x="2409507" y="235016"/>
                  </a:lnTo>
                  <a:close/>
                </a:path>
              </a:pathLst>
            </a:custGeom>
            <a:gradFill>
              <a:gsLst>
                <a:gs pos="0">
                  <a:srgbClr val="FFF2CC"/>
                </a:gs>
                <a:gs pos="100000">
                  <a:srgbClr val="2A786B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CB960262-5B62-4097-8227-106837C5F856}"/>
                </a:ext>
              </a:extLst>
            </p:cNvPr>
            <p:cNvSpPr/>
            <p:nvPr/>
          </p:nvSpPr>
          <p:spPr>
            <a:xfrm>
              <a:off x="2463298" y="2731039"/>
              <a:ext cx="7265405" cy="1395924"/>
            </a:xfrm>
            <a:custGeom>
              <a:avLst/>
              <a:gdLst>
                <a:gd name="connsiteX0" fmla="*/ 3632703 w 7265405"/>
                <a:gd name="connsiteY0" fmla="*/ 0 h 1395924"/>
                <a:gd name="connsiteX1" fmla="*/ 7265405 w 7265405"/>
                <a:gd name="connsiteY1" fmla="*/ 697963 h 1395924"/>
                <a:gd name="connsiteX2" fmla="*/ 3632703 w 7265405"/>
                <a:gd name="connsiteY2" fmla="*/ 1395924 h 1395924"/>
                <a:gd name="connsiteX3" fmla="*/ 0 w 7265405"/>
                <a:gd name="connsiteY3" fmla="*/ 697963 h 1395924"/>
                <a:gd name="connsiteX4" fmla="*/ 3632703 w 7265405"/>
                <a:gd name="connsiteY4" fmla="*/ 0 h 1395924"/>
                <a:gd name="connsiteX5" fmla="*/ 3632703 w 7265405"/>
                <a:gd name="connsiteY5" fmla="*/ 235015 h 1395924"/>
                <a:gd name="connsiteX6" fmla="*/ 1223196 w 7265405"/>
                <a:gd name="connsiteY6" fmla="*/ 697961 h 1395924"/>
                <a:gd name="connsiteX7" fmla="*/ 3632703 w 7265405"/>
                <a:gd name="connsiteY7" fmla="*/ 1160906 h 1395924"/>
                <a:gd name="connsiteX8" fmla="*/ 6042209 w 7265405"/>
                <a:gd name="connsiteY8" fmla="*/ 697961 h 1395924"/>
                <a:gd name="connsiteX9" fmla="*/ 3632703 w 7265405"/>
                <a:gd name="connsiteY9" fmla="*/ 235015 h 1395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65405" h="1395924">
                  <a:moveTo>
                    <a:pt x="3632703" y="0"/>
                  </a:moveTo>
                  <a:lnTo>
                    <a:pt x="7265405" y="697963"/>
                  </a:lnTo>
                  <a:lnTo>
                    <a:pt x="3632703" y="1395924"/>
                  </a:lnTo>
                  <a:lnTo>
                    <a:pt x="0" y="697963"/>
                  </a:lnTo>
                  <a:lnTo>
                    <a:pt x="3632703" y="0"/>
                  </a:lnTo>
                  <a:close/>
                  <a:moveTo>
                    <a:pt x="3632703" y="235015"/>
                  </a:moveTo>
                  <a:lnTo>
                    <a:pt x="1223196" y="697961"/>
                  </a:lnTo>
                  <a:lnTo>
                    <a:pt x="3632703" y="1160906"/>
                  </a:lnTo>
                  <a:lnTo>
                    <a:pt x="6042209" y="697961"/>
                  </a:lnTo>
                  <a:lnTo>
                    <a:pt x="3632703" y="235015"/>
                  </a:lnTo>
                  <a:close/>
                </a:path>
              </a:pathLst>
            </a:custGeom>
            <a:gradFill>
              <a:gsLst>
                <a:gs pos="0">
                  <a:srgbClr val="2A786B">
                    <a:alpha val="0"/>
                  </a:srgbClr>
                </a:gs>
                <a:gs pos="100000">
                  <a:srgbClr val="2A786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CCA98D6C-C2B1-45F1-8B5E-29C9E7D2CD05}"/>
                </a:ext>
              </a:extLst>
            </p:cNvPr>
            <p:cNvSpPr/>
            <p:nvPr/>
          </p:nvSpPr>
          <p:spPr>
            <a:xfrm>
              <a:off x="1240102" y="2496022"/>
              <a:ext cx="9711798" cy="1865957"/>
            </a:xfrm>
            <a:custGeom>
              <a:avLst/>
              <a:gdLst>
                <a:gd name="connsiteX0" fmla="*/ 4855900 w 9711798"/>
                <a:gd name="connsiteY0" fmla="*/ 0 h 1865957"/>
                <a:gd name="connsiteX1" fmla="*/ 9711798 w 9711798"/>
                <a:gd name="connsiteY1" fmla="*/ 932980 h 1865957"/>
                <a:gd name="connsiteX2" fmla="*/ 4855900 w 9711798"/>
                <a:gd name="connsiteY2" fmla="*/ 1865957 h 1865957"/>
                <a:gd name="connsiteX3" fmla="*/ 0 w 9711798"/>
                <a:gd name="connsiteY3" fmla="*/ 932980 h 1865957"/>
                <a:gd name="connsiteX4" fmla="*/ 4855900 w 9711798"/>
                <a:gd name="connsiteY4" fmla="*/ 0 h 1865957"/>
                <a:gd name="connsiteX5" fmla="*/ 4855898 w 9711798"/>
                <a:gd name="connsiteY5" fmla="*/ 235017 h 1865957"/>
                <a:gd name="connsiteX6" fmla="*/ 1223195 w 9711798"/>
                <a:gd name="connsiteY6" fmla="*/ 932980 h 1865957"/>
                <a:gd name="connsiteX7" fmla="*/ 4855898 w 9711798"/>
                <a:gd name="connsiteY7" fmla="*/ 1630941 h 1865957"/>
                <a:gd name="connsiteX8" fmla="*/ 8488600 w 9711798"/>
                <a:gd name="connsiteY8" fmla="*/ 932980 h 1865957"/>
                <a:gd name="connsiteX9" fmla="*/ 4855898 w 9711798"/>
                <a:gd name="connsiteY9" fmla="*/ 235017 h 1865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711798" h="1865957">
                  <a:moveTo>
                    <a:pt x="4855900" y="0"/>
                  </a:moveTo>
                  <a:lnTo>
                    <a:pt x="9711798" y="932980"/>
                  </a:lnTo>
                  <a:lnTo>
                    <a:pt x="4855900" y="1865957"/>
                  </a:lnTo>
                  <a:lnTo>
                    <a:pt x="0" y="932980"/>
                  </a:lnTo>
                  <a:lnTo>
                    <a:pt x="4855900" y="0"/>
                  </a:lnTo>
                  <a:close/>
                  <a:moveTo>
                    <a:pt x="4855898" y="235017"/>
                  </a:moveTo>
                  <a:lnTo>
                    <a:pt x="1223195" y="932980"/>
                  </a:lnTo>
                  <a:lnTo>
                    <a:pt x="4855898" y="1630941"/>
                  </a:lnTo>
                  <a:lnTo>
                    <a:pt x="8488600" y="932980"/>
                  </a:lnTo>
                  <a:lnTo>
                    <a:pt x="4855898" y="235017"/>
                  </a:lnTo>
                  <a:close/>
                </a:path>
              </a:pathLst>
            </a:custGeom>
            <a:gradFill>
              <a:gsLst>
                <a:gs pos="0">
                  <a:srgbClr val="FFF2CC"/>
                </a:gs>
                <a:gs pos="100000">
                  <a:srgbClr val="2A786B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2CA758F9-6A86-424B-9CBD-AB900951FE9D}"/>
                </a:ext>
              </a:extLst>
            </p:cNvPr>
            <p:cNvSpPr/>
            <p:nvPr/>
          </p:nvSpPr>
          <p:spPr>
            <a:xfrm>
              <a:off x="16906" y="2261006"/>
              <a:ext cx="12158189" cy="2335990"/>
            </a:xfrm>
            <a:custGeom>
              <a:avLst/>
              <a:gdLst>
                <a:gd name="connsiteX0" fmla="*/ 6079094 w 12158189"/>
                <a:gd name="connsiteY0" fmla="*/ 0 h 2335990"/>
                <a:gd name="connsiteX1" fmla="*/ 12158189 w 12158189"/>
                <a:gd name="connsiteY1" fmla="*/ 1167996 h 2335990"/>
                <a:gd name="connsiteX2" fmla="*/ 6079094 w 12158189"/>
                <a:gd name="connsiteY2" fmla="*/ 2335990 h 2335990"/>
                <a:gd name="connsiteX3" fmla="*/ 0 w 12158189"/>
                <a:gd name="connsiteY3" fmla="*/ 1167996 h 2335990"/>
                <a:gd name="connsiteX4" fmla="*/ 6079094 w 12158189"/>
                <a:gd name="connsiteY4" fmla="*/ 0 h 2335990"/>
                <a:gd name="connsiteX5" fmla="*/ 6079096 w 12158189"/>
                <a:gd name="connsiteY5" fmla="*/ 235015 h 2335990"/>
                <a:gd name="connsiteX6" fmla="*/ 1223196 w 12158189"/>
                <a:gd name="connsiteY6" fmla="*/ 1167995 h 2335990"/>
                <a:gd name="connsiteX7" fmla="*/ 6079096 w 12158189"/>
                <a:gd name="connsiteY7" fmla="*/ 2100972 h 2335990"/>
                <a:gd name="connsiteX8" fmla="*/ 10934994 w 12158189"/>
                <a:gd name="connsiteY8" fmla="*/ 1167995 h 2335990"/>
                <a:gd name="connsiteX9" fmla="*/ 6079096 w 12158189"/>
                <a:gd name="connsiteY9" fmla="*/ 235015 h 233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58189" h="2335990">
                  <a:moveTo>
                    <a:pt x="6079094" y="0"/>
                  </a:moveTo>
                  <a:lnTo>
                    <a:pt x="12158189" y="1167996"/>
                  </a:lnTo>
                  <a:lnTo>
                    <a:pt x="6079094" y="2335990"/>
                  </a:lnTo>
                  <a:lnTo>
                    <a:pt x="0" y="1167996"/>
                  </a:lnTo>
                  <a:lnTo>
                    <a:pt x="6079094" y="0"/>
                  </a:lnTo>
                  <a:close/>
                  <a:moveTo>
                    <a:pt x="6079096" y="235015"/>
                  </a:moveTo>
                  <a:lnTo>
                    <a:pt x="1223196" y="1167995"/>
                  </a:lnTo>
                  <a:lnTo>
                    <a:pt x="6079096" y="2100972"/>
                  </a:lnTo>
                  <a:lnTo>
                    <a:pt x="10934994" y="1167995"/>
                  </a:lnTo>
                  <a:lnTo>
                    <a:pt x="6079096" y="235015"/>
                  </a:lnTo>
                  <a:close/>
                </a:path>
              </a:pathLst>
            </a:custGeom>
            <a:gradFill>
              <a:gsLst>
                <a:gs pos="0">
                  <a:srgbClr val="2A786B">
                    <a:alpha val="1000"/>
                  </a:srgbClr>
                </a:gs>
                <a:gs pos="100000">
                  <a:srgbClr val="2A786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7AE026DE-6EF1-4066-8089-B985D0F4D420}"/>
                </a:ext>
              </a:extLst>
            </p:cNvPr>
            <p:cNvSpPr/>
            <p:nvPr/>
          </p:nvSpPr>
          <p:spPr>
            <a:xfrm>
              <a:off x="-1206290" y="2025989"/>
              <a:ext cx="14604582" cy="2806023"/>
            </a:xfrm>
            <a:custGeom>
              <a:avLst/>
              <a:gdLst>
                <a:gd name="connsiteX0" fmla="*/ 7302291 w 14604582"/>
                <a:gd name="connsiteY0" fmla="*/ 0 h 2806023"/>
                <a:gd name="connsiteX1" fmla="*/ 14604582 w 14604582"/>
                <a:gd name="connsiteY1" fmla="*/ 1403012 h 2806023"/>
                <a:gd name="connsiteX2" fmla="*/ 7302291 w 14604582"/>
                <a:gd name="connsiteY2" fmla="*/ 2806023 h 2806023"/>
                <a:gd name="connsiteX3" fmla="*/ 0 w 14604582"/>
                <a:gd name="connsiteY3" fmla="*/ 1403012 h 2806023"/>
                <a:gd name="connsiteX4" fmla="*/ 7302291 w 14604582"/>
                <a:gd name="connsiteY4" fmla="*/ 0 h 2806023"/>
                <a:gd name="connsiteX5" fmla="*/ 7302289 w 14604582"/>
                <a:gd name="connsiteY5" fmla="*/ 235017 h 2806023"/>
                <a:gd name="connsiteX6" fmla="*/ 1223195 w 14604582"/>
                <a:gd name="connsiteY6" fmla="*/ 1403013 h 2806023"/>
                <a:gd name="connsiteX7" fmla="*/ 7302289 w 14604582"/>
                <a:gd name="connsiteY7" fmla="*/ 2571007 h 2806023"/>
                <a:gd name="connsiteX8" fmla="*/ 13381384 w 14604582"/>
                <a:gd name="connsiteY8" fmla="*/ 1403013 h 2806023"/>
                <a:gd name="connsiteX9" fmla="*/ 7302289 w 14604582"/>
                <a:gd name="connsiteY9" fmla="*/ 235017 h 2806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604582" h="2806023">
                  <a:moveTo>
                    <a:pt x="7302291" y="0"/>
                  </a:moveTo>
                  <a:lnTo>
                    <a:pt x="14604582" y="1403012"/>
                  </a:lnTo>
                  <a:lnTo>
                    <a:pt x="7302291" y="2806023"/>
                  </a:lnTo>
                  <a:lnTo>
                    <a:pt x="0" y="1403012"/>
                  </a:lnTo>
                  <a:lnTo>
                    <a:pt x="7302291" y="0"/>
                  </a:lnTo>
                  <a:close/>
                  <a:moveTo>
                    <a:pt x="7302289" y="235017"/>
                  </a:moveTo>
                  <a:lnTo>
                    <a:pt x="1223195" y="1403013"/>
                  </a:lnTo>
                  <a:lnTo>
                    <a:pt x="7302289" y="2571007"/>
                  </a:lnTo>
                  <a:lnTo>
                    <a:pt x="13381384" y="1403013"/>
                  </a:lnTo>
                  <a:lnTo>
                    <a:pt x="7302289" y="235017"/>
                  </a:lnTo>
                  <a:close/>
                </a:path>
              </a:pathLst>
            </a:custGeom>
            <a:gradFill>
              <a:gsLst>
                <a:gs pos="0">
                  <a:srgbClr val="FFF2CC"/>
                </a:gs>
                <a:gs pos="100000">
                  <a:srgbClr val="2A786B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B95439F6-243C-4D6B-819B-870FAF4F0F16}"/>
                </a:ext>
              </a:extLst>
            </p:cNvPr>
            <p:cNvSpPr/>
            <p:nvPr/>
          </p:nvSpPr>
          <p:spPr>
            <a:xfrm>
              <a:off x="-2429488" y="1790971"/>
              <a:ext cx="17050976" cy="3276056"/>
            </a:xfrm>
            <a:custGeom>
              <a:avLst/>
              <a:gdLst>
                <a:gd name="connsiteX0" fmla="*/ 8525488 w 17050976"/>
                <a:gd name="connsiteY0" fmla="*/ 0 h 3276056"/>
                <a:gd name="connsiteX1" fmla="*/ 17050976 w 17050976"/>
                <a:gd name="connsiteY1" fmla="*/ 1638028 h 3276056"/>
                <a:gd name="connsiteX2" fmla="*/ 8525488 w 17050976"/>
                <a:gd name="connsiteY2" fmla="*/ 3276056 h 3276056"/>
                <a:gd name="connsiteX3" fmla="*/ 0 w 17050976"/>
                <a:gd name="connsiteY3" fmla="*/ 1638028 h 3276056"/>
                <a:gd name="connsiteX4" fmla="*/ 8525488 w 17050976"/>
                <a:gd name="connsiteY4" fmla="*/ 0 h 3276056"/>
                <a:gd name="connsiteX5" fmla="*/ 8525489 w 17050976"/>
                <a:gd name="connsiteY5" fmla="*/ 235017 h 3276056"/>
                <a:gd name="connsiteX6" fmla="*/ 1223198 w 17050976"/>
                <a:gd name="connsiteY6" fmla="*/ 1638029 h 3276056"/>
                <a:gd name="connsiteX7" fmla="*/ 8525489 w 17050976"/>
                <a:gd name="connsiteY7" fmla="*/ 3041040 h 3276056"/>
                <a:gd name="connsiteX8" fmla="*/ 15827780 w 17050976"/>
                <a:gd name="connsiteY8" fmla="*/ 1638029 h 3276056"/>
                <a:gd name="connsiteX9" fmla="*/ 8525489 w 17050976"/>
                <a:gd name="connsiteY9" fmla="*/ 235017 h 3276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050976" h="3276056">
                  <a:moveTo>
                    <a:pt x="8525488" y="0"/>
                  </a:moveTo>
                  <a:lnTo>
                    <a:pt x="17050976" y="1638028"/>
                  </a:lnTo>
                  <a:lnTo>
                    <a:pt x="8525488" y="3276056"/>
                  </a:lnTo>
                  <a:lnTo>
                    <a:pt x="0" y="1638028"/>
                  </a:lnTo>
                  <a:lnTo>
                    <a:pt x="8525488" y="0"/>
                  </a:lnTo>
                  <a:close/>
                  <a:moveTo>
                    <a:pt x="8525489" y="235017"/>
                  </a:moveTo>
                  <a:lnTo>
                    <a:pt x="1223198" y="1638029"/>
                  </a:lnTo>
                  <a:lnTo>
                    <a:pt x="8525489" y="3041040"/>
                  </a:lnTo>
                  <a:lnTo>
                    <a:pt x="15827780" y="1638029"/>
                  </a:lnTo>
                  <a:lnTo>
                    <a:pt x="8525489" y="235017"/>
                  </a:lnTo>
                  <a:close/>
                </a:path>
              </a:pathLst>
            </a:custGeom>
            <a:gradFill>
              <a:gsLst>
                <a:gs pos="0">
                  <a:srgbClr val="2A786B">
                    <a:alpha val="0"/>
                  </a:srgbClr>
                </a:gs>
                <a:gs pos="100000">
                  <a:srgbClr val="2A786B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22C7AFDC-847D-415B-A0BA-3AF4D40B9974}"/>
                </a:ext>
              </a:extLst>
            </p:cNvPr>
            <p:cNvSpPr/>
            <p:nvPr/>
          </p:nvSpPr>
          <p:spPr>
            <a:xfrm>
              <a:off x="-3652684" y="1555955"/>
              <a:ext cx="19497368" cy="3746090"/>
            </a:xfrm>
            <a:custGeom>
              <a:avLst/>
              <a:gdLst>
                <a:gd name="connsiteX0" fmla="*/ 9748684 w 19497368"/>
                <a:gd name="connsiteY0" fmla="*/ 0 h 3746090"/>
                <a:gd name="connsiteX1" fmla="*/ 19497368 w 19497368"/>
                <a:gd name="connsiteY1" fmla="*/ 1873045 h 3746090"/>
                <a:gd name="connsiteX2" fmla="*/ 9748684 w 19497368"/>
                <a:gd name="connsiteY2" fmla="*/ 3746090 h 3746090"/>
                <a:gd name="connsiteX3" fmla="*/ 0 w 19497368"/>
                <a:gd name="connsiteY3" fmla="*/ 1873045 h 3746090"/>
                <a:gd name="connsiteX4" fmla="*/ 9748684 w 19497368"/>
                <a:gd name="connsiteY4" fmla="*/ 0 h 3746090"/>
                <a:gd name="connsiteX5" fmla="*/ 9748684 w 19497368"/>
                <a:gd name="connsiteY5" fmla="*/ 235016 h 3746090"/>
                <a:gd name="connsiteX6" fmla="*/ 1223196 w 19497368"/>
                <a:gd name="connsiteY6" fmla="*/ 1873044 h 3746090"/>
                <a:gd name="connsiteX7" fmla="*/ 9748684 w 19497368"/>
                <a:gd name="connsiteY7" fmla="*/ 3511072 h 3746090"/>
                <a:gd name="connsiteX8" fmla="*/ 18274172 w 19497368"/>
                <a:gd name="connsiteY8" fmla="*/ 1873044 h 3746090"/>
                <a:gd name="connsiteX9" fmla="*/ 9748684 w 19497368"/>
                <a:gd name="connsiteY9" fmla="*/ 235016 h 3746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97368" h="3746090">
                  <a:moveTo>
                    <a:pt x="9748684" y="0"/>
                  </a:moveTo>
                  <a:lnTo>
                    <a:pt x="19497368" y="1873045"/>
                  </a:lnTo>
                  <a:lnTo>
                    <a:pt x="9748684" y="3746090"/>
                  </a:lnTo>
                  <a:lnTo>
                    <a:pt x="0" y="1873045"/>
                  </a:lnTo>
                  <a:lnTo>
                    <a:pt x="9748684" y="0"/>
                  </a:lnTo>
                  <a:close/>
                  <a:moveTo>
                    <a:pt x="9748684" y="235016"/>
                  </a:moveTo>
                  <a:lnTo>
                    <a:pt x="1223196" y="1873044"/>
                  </a:lnTo>
                  <a:lnTo>
                    <a:pt x="9748684" y="3511072"/>
                  </a:lnTo>
                  <a:lnTo>
                    <a:pt x="18274172" y="1873044"/>
                  </a:lnTo>
                  <a:lnTo>
                    <a:pt x="9748684" y="235016"/>
                  </a:lnTo>
                  <a:close/>
                </a:path>
              </a:pathLst>
            </a:custGeom>
            <a:gradFill>
              <a:gsLst>
                <a:gs pos="0">
                  <a:srgbClr val="FFF2CC"/>
                </a:gs>
                <a:gs pos="100000">
                  <a:srgbClr val="2A786B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47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0D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平行四边形 136">
            <a:extLst>
              <a:ext uri="{FF2B5EF4-FFF2-40B4-BE49-F238E27FC236}">
                <a16:creationId xmlns:a16="http://schemas.microsoft.com/office/drawing/2014/main" xmlns="" id="{FBE63222-5D68-42A2-BE1C-CF24919253A5}"/>
              </a:ext>
            </a:extLst>
          </p:cNvPr>
          <p:cNvSpPr/>
          <p:nvPr/>
        </p:nvSpPr>
        <p:spPr>
          <a:xfrm rot="16200000" flipH="1">
            <a:off x="9744187" y="3332096"/>
            <a:ext cx="2628258" cy="1420437"/>
          </a:xfrm>
          <a:prstGeom prst="parallelogram">
            <a:avLst>
              <a:gd name="adj" fmla="val 15131"/>
            </a:avLst>
          </a:prstGeom>
          <a:gradFill flip="none" rotWithShape="1">
            <a:gsLst>
              <a:gs pos="86000">
                <a:srgbClr val="0070C0">
                  <a:alpha val="0"/>
                </a:srgbClr>
              </a:gs>
              <a:gs pos="0">
                <a:srgbClr val="00B0F0">
                  <a:alpha val="10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2" name="平行四边形 131">
            <a:extLst>
              <a:ext uri="{FF2B5EF4-FFF2-40B4-BE49-F238E27FC236}">
                <a16:creationId xmlns:a16="http://schemas.microsoft.com/office/drawing/2014/main" xmlns="" id="{EB1E1492-58FF-4CEB-8333-38C814DABA1D}"/>
              </a:ext>
            </a:extLst>
          </p:cNvPr>
          <p:cNvSpPr/>
          <p:nvPr/>
        </p:nvSpPr>
        <p:spPr>
          <a:xfrm rot="16200000" flipH="1">
            <a:off x="4463577" y="3043223"/>
            <a:ext cx="2628258" cy="1420437"/>
          </a:xfrm>
          <a:prstGeom prst="parallelogram">
            <a:avLst>
              <a:gd name="adj" fmla="val 15131"/>
            </a:avLst>
          </a:prstGeom>
          <a:gradFill flip="none" rotWithShape="1">
            <a:gsLst>
              <a:gs pos="86000">
                <a:srgbClr val="0070C0">
                  <a:alpha val="0"/>
                </a:srgbClr>
              </a:gs>
              <a:gs pos="0">
                <a:srgbClr val="00B0F0">
                  <a:alpha val="10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8" name="平行四边形 137">
            <a:extLst>
              <a:ext uri="{FF2B5EF4-FFF2-40B4-BE49-F238E27FC236}">
                <a16:creationId xmlns:a16="http://schemas.microsoft.com/office/drawing/2014/main" xmlns="" id="{F289EF4E-7E23-4B09-AB86-D97BEAE94A1E}"/>
              </a:ext>
            </a:extLst>
          </p:cNvPr>
          <p:cNvSpPr/>
          <p:nvPr/>
        </p:nvSpPr>
        <p:spPr>
          <a:xfrm rot="5400000">
            <a:off x="-180445" y="3332095"/>
            <a:ext cx="2628258" cy="1420437"/>
          </a:xfrm>
          <a:prstGeom prst="parallelogram">
            <a:avLst>
              <a:gd name="adj" fmla="val 15131"/>
            </a:avLst>
          </a:prstGeom>
          <a:gradFill flip="none" rotWithShape="1">
            <a:gsLst>
              <a:gs pos="86000">
                <a:srgbClr val="0070C0">
                  <a:alpha val="0"/>
                </a:srgbClr>
              </a:gs>
              <a:gs pos="0">
                <a:srgbClr val="00B0F0">
                  <a:alpha val="10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0" name="平行四边形 139">
            <a:extLst>
              <a:ext uri="{FF2B5EF4-FFF2-40B4-BE49-F238E27FC236}">
                <a16:creationId xmlns:a16="http://schemas.microsoft.com/office/drawing/2014/main" xmlns="" id="{6C4C50FA-C412-4F77-A9BA-9B8FA981117A}"/>
              </a:ext>
            </a:extLst>
          </p:cNvPr>
          <p:cNvSpPr/>
          <p:nvPr/>
        </p:nvSpPr>
        <p:spPr>
          <a:xfrm rot="16200000" flipH="1">
            <a:off x="5992213" y="3097557"/>
            <a:ext cx="2628258" cy="1420437"/>
          </a:xfrm>
          <a:prstGeom prst="parallelogram">
            <a:avLst>
              <a:gd name="adj" fmla="val 15131"/>
            </a:avLst>
          </a:prstGeom>
          <a:gradFill flip="none" rotWithShape="1">
            <a:gsLst>
              <a:gs pos="86000">
                <a:srgbClr val="0070C0">
                  <a:alpha val="0"/>
                </a:srgbClr>
              </a:gs>
              <a:gs pos="0">
                <a:srgbClr val="00B0F0">
                  <a:alpha val="10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1" name="平行四边形 130">
            <a:extLst>
              <a:ext uri="{FF2B5EF4-FFF2-40B4-BE49-F238E27FC236}">
                <a16:creationId xmlns:a16="http://schemas.microsoft.com/office/drawing/2014/main" xmlns="" id="{909FEAFA-C768-4123-9731-531F42DDE2C8}"/>
              </a:ext>
            </a:extLst>
          </p:cNvPr>
          <p:cNvSpPr/>
          <p:nvPr/>
        </p:nvSpPr>
        <p:spPr>
          <a:xfrm rot="16200000" flipH="1">
            <a:off x="1071754" y="3068956"/>
            <a:ext cx="2628258" cy="1420437"/>
          </a:xfrm>
          <a:prstGeom prst="parallelogram">
            <a:avLst>
              <a:gd name="adj" fmla="val 15131"/>
            </a:avLst>
          </a:prstGeom>
          <a:gradFill flip="none" rotWithShape="1">
            <a:gsLst>
              <a:gs pos="86000">
                <a:srgbClr val="0070C0">
                  <a:alpha val="0"/>
                </a:srgbClr>
              </a:gs>
              <a:gs pos="0">
                <a:srgbClr val="00B0F0">
                  <a:alpha val="10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9" name="平行四边形 118">
            <a:extLst>
              <a:ext uri="{FF2B5EF4-FFF2-40B4-BE49-F238E27FC236}">
                <a16:creationId xmlns:a16="http://schemas.microsoft.com/office/drawing/2014/main" xmlns="" id="{9E5F3EB9-F81E-4DA4-A904-ECABFC4F68FA}"/>
              </a:ext>
            </a:extLst>
          </p:cNvPr>
          <p:cNvSpPr/>
          <p:nvPr/>
        </p:nvSpPr>
        <p:spPr>
          <a:xfrm rot="5400000">
            <a:off x="7736294" y="2671263"/>
            <a:ext cx="2628258" cy="1420437"/>
          </a:xfrm>
          <a:prstGeom prst="parallelogram">
            <a:avLst>
              <a:gd name="adj" fmla="val 15131"/>
            </a:avLst>
          </a:prstGeom>
          <a:gradFill flip="none" rotWithShape="1">
            <a:gsLst>
              <a:gs pos="86000">
                <a:srgbClr val="0070C0">
                  <a:alpha val="0"/>
                </a:srgbClr>
              </a:gs>
              <a:gs pos="14000">
                <a:srgbClr val="00B0F0">
                  <a:alpha val="25000"/>
                  <a:lumMod val="85000"/>
                  <a:lumOff val="15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平行四边形 114">
            <a:extLst>
              <a:ext uri="{FF2B5EF4-FFF2-40B4-BE49-F238E27FC236}">
                <a16:creationId xmlns:a16="http://schemas.microsoft.com/office/drawing/2014/main" xmlns="" id="{B20C119B-D189-4D36-9871-8B2A89DDBE28}"/>
              </a:ext>
            </a:extLst>
          </p:cNvPr>
          <p:cNvSpPr/>
          <p:nvPr/>
        </p:nvSpPr>
        <p:spPr>
          <a:xfrm rot="5400000">
            <a:off x="2749860" y="2773228"/>
            <a:ext cx="2628258" cy="1420437"/>
          </a:xfrm>
          <a:prstGeom prst="parallelogram">
            <a:avLst>
              <a:gd name="adj" fmla="val 15131"/>
            </a:avLst>
          </a:prstGeom>
          <a:gradFill flip="none" rotWithShape="1">
            <a:gsLst>
              <a:gs pos="86000">
                <a:srgbClr val="0070C0">
                  <a:alpha val="0"/>
                </a:srgbClr>
              </a:gs>
              <a:gs pos="14000">
                <a:srgbClr val="00B0F0">
                  <a:alpha val="25000"/>
                  <a:lumMod val="85000"/>
                  <a:lumOff val="15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xmlns="" id="{8F13C1A3-A33B-4DC0-AC6C-38C010607015}"/>
              </a:ext>
            </a:extLst>
          </p:cNvPr>
          <p:cNvSpPr/>
          <p:nvPr/>
        </p:nvSpPr>
        <p:spPr>
          <a:xfrm rot="16200000" flipH="1">
            <a:off x="269321" y="3501085"/>
            <a:ext cx="2628258" cy="1420437"/>
          </a:xfrm>
          <a:prstGeom prst="parallelogram">
            <a:avLst>
              <a:gd name="adj" fmla="val 15131"/>
            </a:avLst>
          </a:prstGeom>
          <a:gradFill flip="none" rotWithShape="1">
            <a:gsLst>
              <a:gs pos="86000">
                <a:srgbClr val="0070C0">
                  <a:alpha val="0"/>
                </a:srgbClr>
              </a:gs>
              <a:gs pos="14000">
                <a:srgbClr val="00B0F0">
                  <a:alpha val="25000"/>
                  <a:lumMod val="85000"/>
                  <a:lumOff val="15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xmlns="" id="{C7831A2D-A67B-4C61-8742-78CCEF293DEC}"/>
              </a:ext>
            </a:extLst>
          </p:cNvPr>
          <p:cNvGrpSpPr/>
          <p:nvPr/>
        </p:nvGrpSpPr>
        <p:grpSpPr>
          <a:xfrm>
            <a:off x="1183164" y="3355109"/>
            <a:ext cx="800568" cy="800568"/>
            <a:chOff x="1183164" y="3355109"/>
            <a:chExt cx="800568" cy="800568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5AA6A1C1-C172-4093-908B-A6BCD14A3865}"/>
                </a:ext>
              </a:extLst>
            </p:cNvPr>
            <p:cNvSpPr/>
            <p:nvPr/>
          </p:nvSpPr>
          <p:spPr>
            <a:xfrm>
              <a:off x="1183164" y="3355109"/>
              <a:ext cx="800568" cy="800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rgbClr val="00FFFF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EDE9D47C-F1B2-4FE4-9F2C-7CFA499E5A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3450" y="3664910"/>
              <a:ext cx="609387" cy="180965"/>
            </a:xfrm>
            <a:prstGeom prst="rect">
              <a:avLst/>
            </a:prstGeom>
          </p:spPr>
        </p:pic>
      </p:grpSp>
      <p:sp>
        <p:nvSpPr>
          <p:cNvPr id="40" name="平行四边形 39">
            <a:extLst>
              <a:ext uri="{FF2B5EF4-FFF2-40B4-BE49-F238E27FC236}">
                <a16:creationId xmlns:a16="http://schemas.microsoft.com/office/drawing/2014/main" xmlns="" id="{D7F9307F-54EE-4DA0-A745-169FBEB36AA9}"/>
              </a:ext>
            </a:extLst>
          </p:cNvPr>
          <p:cNvSpPr/>
          <p:nvPr/>
        </p:nvSpPr>
        <p:spPr>
          <a:xfrm rot="16200000" flipH="1">
            <a:off x="4024986" y="3561643"/>
            <a:ext cx="2628258" cy="1420437"/>
          </a:xfrm>
          <a:prstGeom prst="parallelogram">
            <a:avLst>
              <a:gd name="adj" fmla="val 15131"/>
            </a:avLst>
          </a:prstGeom>
          <a:gradFill flip="none" rotWithShape="1">
            <a:gsLst>
              <a:gs pos="86000">
                <a:srgbClr val="0070C0">
                  <a:alpha val="0"/>
                </a:srgbClr>
              </a:gs>
              <a:gs pos="14000">
                <a:srgbClr val="00B0F0">
                  <a:alpha val="25000"/>
                  <a:lumMod val="85000"/>
                  <a:lumOff val="15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xmlns="" id="{9B7CD5E6-496D-4384-8E3C-7CF6D111542C}"/>
              </a:ext>
            </a:extLst>
          </p:cNvPr>
          <p:cNvSpPr/>
          <p:nvPr/>
        </p:nvSpPr>
        <p:spPr>
          <a:xfrm rot="5400000">
            <a:off x="1507237" y="3361664"/>
            <a:ext cx="2628258" cy="1420437"/>
          </a:xfrm>
          <a:prstGeom prst="parallelogram">
            <a:avLst>
              <a:gd name="adj" fmla="val 15131"/>
            </a:avLst>
          </a:prstGeom>
          <a:gradFill flip="none" rotWithShape="1">
            <a:gsLst>
              <a:gs pos="86000">
                <a:srgbClr val="0070C0">
                  <a:alpha val="0"/>
                </a:srgbClr>
              </a:gs>
              <a:gs pos="14000">
                <a:srgbClr val="00B0F0">
                  <a:alpha val="25000"/>
                  <a:lumMod val="85000"/>
                  <a:lumOff val="15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4">
            <a:extLst>
              <a:ext uri="{FF2B5EF4-FFF2-40B4-BE49-F238E27FC236}">
                <a16:creationId xmlns:a16="http://schemas.microsoft.com/office/drawing/2014/main" xmlns="" id="{D3C222D2-B0AA-4B7E-8790-30BC0085DAFD}"/>
              </a:ext>
            </a:extLst>
          </p:cNvPr>
          <p:cNvSpPr/>
          <p:nvPr/>
        </p:nvSpPr>
        <p:spPr>
          <a:xfrm rot="5400000">
            <a:off x="5282538" y="3208706"/>
            <a:ext cx="2628260" cy="1420438"/>
          </a:xfrm>
          <a:prstGeom prst="parallelogram">
            <a:avLst>
              <a:gd name="adj" fmla="val 15131"/>
            </a:avLst>
          </a:prstGeom>
          <a:gradFill flip="none" rotWithShape="1">
            <a:gsLst>
              <a:gs pos="86000">
                <a:srgbClr val="0070C0">
                  <a:alpha val="0"/>
                </a:srgbClr>
              </a:gs>
              <a:gs pos="14000">
                <a:srgbClr val="00B0F0">
                  <a:alpha val="25000"/>
                  <a:lumMod val="85000"/>
                  <a:lumOff val="15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>
            <a:extLst>
              <a:ext uri="{FF2B5EF4-FFF2-40B4-BE49-F238E27FC236}">
                <a16:creationId xmlns:a16="http://schemas.microsoft.com/office/drawing/2014/main" xmlns="" id="{402F4497-2E7E-4470-AE69-73D58BF98A08}"/>
              </a:ext>
            </a:extLst>
          </p:cNvPr>
          <p:cNvSpPr/>
          <p:nvPr/>
        </p:nvSpPr>
        <p:spPr>
          <a:xfrm rot="5400000">
            <a:off x="6562674" y="3561643"/>
            <a:ext cx="2628258" cy="1420437"/>
          </a:xfrm>
          <a:prstGeom prst="parallelogram">
            <a:avLst>
              <a:gd name="adj" fmla="val 15131"/>
            </a:avLst>
          </a:prstGeom>
          <a:gradFill flip="none" rotWithShape="1">
            <a:gsLst>
              <a:gs pos="86000">
                <a:srgbClr val="0070C0">
                  <a:alpha val="0"/>
                </a:srgbClr>
              </a:gs>
              <a:gs pos="14000">
                <a:srgbClr val="00B0F0">
                  <a:alpha val="25000"/>
                  <a:lumMod val="85000"/>
                  <a:lumOff val="15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59">
            <a:extLst>
              <a:ext uri="{FF2B5EF4-FFF2-40B4-BE49-F238E27FC236}">
                <a16:creationId xmlns:a16="http://schemas.microsoft.com/office/drawing/2014/main" xmlns="" id="{0563BB5B-6C63-42A8-9AA4-2ECD8C555D13}"/>
              </a:ext>
            </a:extLst>
          </p:cNvPr>
          <p:cNvSpPr/>
          <p:nvPr/>
        </p:nvSpPr>
        <p:spPr>
          <a:xfrm rot="5400000">
            <a:off x="9018648" y="3458807"/>
            <a:ext cx="2628258" cy="1420437"/>
          </a:xfrm>
          <a:prstGeom prst="parallelogram">
            <a:avLst>
              <a:gd name="adj" fmla="val 15131"/>
            </a:avLst>
          </a:prstGeom>
          <a:gradFill flip="none" rotWithShape="1">
            <a:gsLst>
              <a:gs pos="86000">
                <a:srgbClr val="0070C0">
                  <a:alpha val="0"/>
                </a:srgbClr>
              </a:gs>
              <a:gs pos="14000">
                <a:srgbClr val="00B0F0">
                  <a:alpha val="25000"/>
                  <a:lumMod val="85000"/>
                  <a:lumOff val="15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0" name="组合 159">
            <a:extLst>
              <a:ext uri="{FF2B5EF4-FFF2-40B4-BE49-F238E27FC236}">
                <a16:creationId xmlns:a16="http://schemas.microsoft.com/office/drawing/2014/main" xmlns="" id="{31BB9CDE-B2F7-46DE-A032-7F5CD2797C0F}"/>
              </a:ext>
            </a:extLst>
          </p:cNvPr>
          <p:cNvGrpSpPr/>
          <p:nvPr/>
        </p:nvGrpSpPr>
        <p:grpSpPr>
          <a:xfrm>
            <a:off x="6200385" y="3059842"/>
            <a:ext cx="797683" cy="797683"/>
            <a:chOff x="6200385" y="3059842"/>
            <a:chExt cx="797683" cy="797683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EE45BBCE-C52C-4D37-831C-82FD50428D36}"/>
                </a:ext>
              </a:extLst>
            </p:cNvPr>
            <p:cNvSpPr/>
            <p:nvPr/>
          </p:nvSpPr>
          <p:spPr>
            <a:xfrm>
              <a:off x="6200385" y="3059842"/>
              <a:ext cx="797683" cy="7976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rgbClr val="00FFFF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5C64761E-7444-41BA-8FDD-895E1DEB50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61381" y="3332413"/>
              <a:ext cx="633787" cy="250997"/>
            </a:xfrm>
            <a:prstGeom prst="rect">
              <a:avLst/>
            </a:prstGeom>
          </p:spPr>
        </p:pic>
      </p:grpSp>
      <p:grpSp>
        <p:nvGrpSpPr>
          <p:cNvPr id="162" name="组合 161">
            <a:extLst>
              <a:ext uri="{FF2B5EF4-FFF2-40B4-BE49-F238E27FC236}">
                <a16:creationId xmlns:a16="http://schemas.microsoft.com/office/drawing/2014/main" xmlns="" id="{8CD07DAD-F5E5-4748-BD52-6E0F1E4E41F3}"/>
              </a:ext>
            </a:extLst>
          </p:cNvPr>
          <p:cNvGrpSpPr/>
          <p:nvPr/>
        </p:nvGrpSpPr>
        <p:grpSpPr>
          <a:xfrm>
            <a:off x="7476519" y="3415667"/>
            <a:ext cx="800568" cy="800568"/>
            <a:chOff x="7476519" y="3415667"/>
            <a:chExt cx="800568" cy="800568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E908B076-2C3C-4A37-B3E8-63926054CCA8}"/>
                </a:ext>
              </a:extLst>
            </p:cNvPr>
            <p:cNvSpPr/>
            <p:nvPr/>
          </p:nvSpPr>
          <p:spPr>
            <a:xfrm>
              <a:off x="7476519" y="3415667"/>
              <a:ext cx="800568" cy="800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rgbClr val="00FFFF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15C9CE68-18FE-4F65-A0EB-9EDBB7CA25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9637" y="3724532"/>
              <a:ext cx="674331" cy="182838"/>
            </a:xfrm>
            <a:prstGeom prst="rect">
              <a:avLst/>
            </a:prstGeom>
          </p:spPr>
        </p:pic>
      </p:grpSp>
      <p:grpSp>
        <p:nvGrpSpPr>
          <p:cNvPr id="159" name="组合 158">
            <a:extLst>
              <a:ext uri="{FF2B5EF4-FFF2-40B4-BE49-F238E27FC236}">
                <a16:creationId xmlns:a16="http://schemas.microsoft.com/office/drawing/2014/main" xmlns="" id="{72968A80-9ACD-4CA6-A157-82FB252BF79C}"/>
              </a:ext>
            </a:extLst>
          </p:cNvPr>
          <p:cNvGrpSpPr/>
          <p:nvPr/>
        </p:nvGrpSpPr>
        <p:grpSpPr>
          <a:xfrm>
            <a:off x="4938830" y="3415667"/>
            <a:ext cx="800568" cy="800568"/>
            <a:chOff x="4938830" y="3415667"/>
            <a:chExt cx="800568" cy="800568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B2CF0852-6456-43A6-BD82-BF6330CDB44D}"/>
                </a:ext>
              </a:extLst>
            </p:cNvPr>
            <p:cNvSpPr/>
            <p:nvPr/>
          </p:nvSpPr>
          <p:spPr>
            <a:xfrm>
              <a:off x="4938830" y="3415667"/>
              <a:ext cx="800568" cy="800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rgbClr val="00FFFF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8" name="图片 17" descr="图片包含 标牌, 时钟&#10;&#10;自动生成的说明">
              <a:extLst>
                <a:ext uri="{FF2B5EF4-FFF2-40B4-BE49-F238E27FC236}">
                  <a16:creationId xmlns:a16="http://schemas.microsoft.com/office/drawing/2014/main" xmlns="" id="{814CA172-FEC5-405D-997E-C31C9DA730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26699" y="3712936"/>
              <a:ext cx="649184" cy="206029"/>
            </a:xfrm>
            <a:prstGeom prst="rect">
              <a:avLst/>
            </a:prstGeom>
          </p:spPr>
        </p:pic>
      </p:grpSp>
      <p:sp>
        <p:nvSpPr>
          <p:cNvPr id="35" name="平行四边形 34">
            <a:extLst>
              <a:ext uri="{FF2B5EF4-FFF2-40B4-BE49-F238E27FC236}">
                <a16:creationId xmlns:a16="http://schemas.microsoft.com/office/drawing/2014/main" xmlns="" id="{CDEF5E95-254E-472B-BC1C-1DEFF5A03578}"/>
              </a:ext>
            </a:extLst>
          </p:cNvPr>
          <p:cNvSpPr/>
          <p:nvPr/>
        </p:nvSpPr>
        <p:spPr>
          <a:xfrm rot="5400000">
            <a:off x="2787373" y="4221444"/>
            <a:ext cx="2628258" cy="1420437"/>
          </a:xfrm>
          <a:prstGeom prst="parallelogram">
            <a:avLst>
              <a:gd name="adj" fmla="val 15131"/>
            </a:avLst>
          </a:prstGeom>
          <a:gradFill flip="none" rotWithShape="1">
            <a:gsLst>
              <a:gs pos="86000">
                <a:srgbClr val="0070C0">
                  <a:alpha val="0"/>
                </a:srgbClr>
              </a:gs>
              <a:gs pos="14000">
                <a:srgbClr val="00B0F0">
                  <a:alpha val="25000"/>
                  <a:lumMod val="85000"/>
                  <a:lumOff val="15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xmlns="" id="{F94EC8AD-729A-4066-97F3-CAD74FA2279D}"/>
              </a:ext>
            </a:extLst>
          </p:cNvPr>
          <p:cNvGrpSpPr/>
          <p:nvPr/>
        </p:nvGrpSpPr>
        <p:grpSpPr>
          <a:xfrm>
            <a:off x="3701218" y="4075468"/>
            <a:ext cx="800568" cy="800568"/>
            <a:chOff x="3701218" y="4075468"/>
            <a:chExt cx="800568" cy="800568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3B312571-1F84-4F99-8A5A-18899FA70306}"/>
                </a:ext>
              </a:extLst>
            </p:cNvPr>
            <p:cNvSpPr/>
            <p:nvPr/>
          </p:nvSpPr>
          <p:spPr>
            <a:xfrm>
              <a:off x="3701218" y="4075468"/>
              <a:ext cx="800568" cy="800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rgbClr val="00FFFF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xmlns="" id="{833BACDD-1242-4047-8F96-4BFF20157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48564" y="4369451"/>
              <a:ext cx="686352" cy="217906"/>
            </a:xfrm>
            <a:prstGeom prst="rect">
              <a:avLst/>
            </a:prstGeom>
          </p:spPr>
        </p:pic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0CA029E8-7247-495A-A99B-B1E5742320E7}"/>
              </a:ext>
            </a:extLst>
          </p:cNvPr>
          <p:cNvGrpSpPr/>
          <p:nvPr/>
        </p:nvGrpSpPr>
        <p:grpSpPr>
          <a:xfrm>
            <a:off x="2421082" y="3215688"/>
            <a:ext cx="800568" cy="800568"/>
            <a:chOff x="2421082" y="3215688"/>
            <a:chExt cx="800568" cy="800568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7785F148-C76D-4433-8EFA-97AF494BB24B}"/>
                </a:ext>
              </a:extLst>
            </p:cNvPr>
            <p:cNvSpPr/>
            <p:nvPr/>
          </p:nvSpPr>
          <p:spPr>
            <a:xfrm>
              <a:off x="2421082" y="3215688"/>
              <a:ext cx="800568" cy="800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rgbClr val="00FFFF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xmlns="" id="{2A9ABBFF-86CB-4B96-B180-9EFD02EC5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55251" y="3352263"/>
              <a:ext cx="732230" cy="596387"/>
            </a:xfrm>
            <a:prstGeom prst="rect">
              <a:avLst/>
            </a:prstGeom>
          </p:spPr>
        </p:pic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xmlns="" id="{90C2471E-277A-4F10-92F1-0EB24D66F721}"/>
              </a:ext>
            </a:extLst>
          </p:cNvPr>
          <p:cNvGrpSpPr/>
          <p:nvPr/>
        </p:nvGrpSpPr>
        <p:grpSpPr>
          <a:xfrm>
            <a:off x="9932493" y="3312831"/>
            <a:ext cx="800568" cy="800568"/>
            <a:chOff x="9932493" y="3312831"/>
            <a:chExt cx="800568" cy="800568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84FE675D-736C-4EEB-992A-009A52AE9B38}"/>
                </a:ext>
              </a:extLst>
            </p:cNvPr>
            <p:cNvSpPr/>
            <p:nvPr/>
          </p:nvSpPr>
          <p:spPr>
            <a:xfrm>
              <a:off x="9932493" y="3312831"/>
              <a:ext cx="800568" cy="800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rgbClr val="00FFFF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xmlns="" id="{AA7654ED-38CA-4469-936F-86B0EAD5B79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87795" y="3553003"/>
              <a:ext cx="689963" cy="296022"/>
            </a:xfrm>
            <a:prstGeom prst="rect">
              <a:avLst/>
            </a:prstGeom>
          </p:spPr>
        </p:pic>
      </p:grpSp>
      <p:sp>
        <p:nvSpPr>
          <p:cNvPr id="55" name="平行四边形 54">
            <a:extLst>
              <a:ext uri="{FF2B5EF4-FFF2-40B4-BE49-F238E27FC236}">
                <a16:creationId xmlns:a16="http://schemas.microsoft.com/office/drawing/2014/main" xmlns="" id="{A5DCAEAA-A888-4F56-BBC9-2C06FB669E9C}"/>
              </a:ext>
            </a:extLst>
          </p:cNvPr>
          <p:cNvSpPr/>
          <p:nvPr/>
        </p:nvSpPr>
        <p:spPr>
          <a:xfrm rot="16200000" flipH="1">
            <a:off x="7815217" y="4246351"/>
            <a:ext cx="2628258" cy="1420437"/>
          </a:xfrm>
          <a:prstGeom prst="parallelogram">
            <a:avLst>
              <a:gd name="adj" fmla="val 15131"/>
            </a:avLst>
          </a:prstGeom>
          <a:gradFill flip="none" rotWithShape="1">
            <a:gsLst>
              <a:gs pos="86000">
                <a:srgbClr val="0070C0">
                  <a:alpha val="0"/>
                </a:srgbClr>
              </a:gs>
              <a:gs pos="14000">
                <a:srgbClr val="00B0F0">
                  <a:alpha val="25000"/>
                  <a:lumMod val="85000"/>
                  <a:lumOff val="15000"/>
                </a:srgbClr>
              </a:gs>
            </a:gsLst>
            <a:lin ang="0" scaled="1"/>
            <a:tileRect/>
          </a:gra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xmlns="" id="{582C3DD0-0811-43E3-BC00-67C177CB0B46}"/>
              </a:ext>
            </a:extLst>
          </p:cNvPr>
          <p:cNvGrpSpPr/>
          <p:nvPr/>
        </p:nvGrpSpPr>
        <p:grpSpPr>
          <a:xfrm>
            <a:off x="8729060" y="4100375"/>
            <a:ext cx="800568" cy="800568"/>
            <a:chOff x="8729060" y="4100375"/>
            <a:chExt cx="800568" cy="800568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2488BB22-6E38-477F-B108-6EC198AC1204}"/>
                </a:ext>
              </a:extLst>
            </p:cNvPr>
            <p:cNvSpPr/>
            <p:nvPr/>
          </p:nvSpPr>
          <p:spPr>
            <a:xfrm>
              <a:off x="8729060" y="4100375"/>
              <a:ext cx="800568" cy="800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rgbClr val="00FFFF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82" name="图片 81">
              <a:extLst>
                <a:ext uri="{FF2B5EF4-FFF2-40B4-BE49-F238E27FC236}">
                  <a16:creationId xmlns:a16="http://schemas.microsoft.com/office/drawing/2014/main" xmlns="" id="{83C1AE10-EBEB-4C3D-8DBF-2D32CDD1142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15156" y="4417147"/>
              <a:ext cx="628375" cy="216944"/>
            </a:xfrm>
            <a:prstGeom prst="rect">
              <a:avLst/>
            </a:prstGeom>
          </p:spPr>
        </p:pic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xmlns="" id="{91363CEC-883A-4698-8C1C-876F5EDAEB9B}"/>
              </a:ext>
            </a:extLst>
          </p:cNvPr>
          <p:cNvGrpSpPr/>
          <p:nvPr/>
        </p:nvGrpSpPr>
        <p:grpSpPr>
          <a:xfrm>
            <a:off x="3663705" y="2627252"/>
            <a:ext cx="800568" cy="800568"/>
            <a:chOff x="3663705" y="2627252"/>
            <a:chExt cx="800568" cy="800568"/>
          </a:xfrm>
        </p:grpSpPr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D0B40AF8-B2EA-4EB9-8B4A-DAAC03E1C517}"/>
                </a:ext>
              </a:extLst>
            </p:cNvPr>
            <p:cNvSpPr/>
            <p:nvPr/>
          </p:nvSpPr>
          <p:spPr>
            <a:xfrm>
              <a:off x="3663705" y="2627252"/>
              <a:ext cx="800568" cy="800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rgbClr val="00FFFF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10" name="图片 109">
              <a:extLst>
                <a:ext uri="{FF2B5EF4-FFF2-40B4-BE49-F238E27FC236}">
                  <a16:creationId xmlns:a16="http://schemas.microsoft.com/office/drawing/2014/main" xmlns="" id="{E28E634B-9F63-44D6-916E-EF8F75FEA9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0791" y="2900791"/>
              <a:ext cx="716434" cy="248125"/>
            </a:xfrm>
            <a:prstGeom prst="rect">
              <a:avLst/>
            </a:prstGeom>
          </p:spPr>
        </p:pic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xmlns="" id="{37F5E643-5002-4ED7-945A-C246860385C5}"/>
              </a:ext>
            </a:extLst>
          </p:cNvPr>
          <p:cNvGrpSpPr/>
          <p:nvPr/>
        </p:nvGrpSpPr>
        <p:grpSpPr>
          <a:xfrm>
            <a:off x="8650139" y="2525287"/>
            <a:ext cx="800568" cy="800568"/>
            <a:chOff x="8650139" y="2525287"/>
            <a:chExt cx="800568" cy="800568"/>
          </a:xfrm>
        </p:grpSpPr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xmlns="" id="{FC95F067-E4CD-40AE-982C-1A8AF7329059}"/>
                </a:ext>
              </a:extLst>
            </p:cNvPr>
            <p:cNvSpPr/>
            <p:nvPr/>
          </p:nvSpPr>
          <p:spPr>
            <a:xfrm>
              <a:off x="8650139" y="2525287"/>
              <a:ext cx="800568" cy="8005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rgbClr val="00FFFF">
                  <a:alpha val="2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12" name="图片 111">
              <a:extLst>
                <a:ext uri="{FF2B5EF4-FFF2-40B4-BE49-F238E27FC236}">
                  <a16:creationId xmlns:a16="http://schemas.microsoft.com/office/drawing/2014/main" xmlns="" id="{20C5CCE9-FEF1-4148-A013-18F22B8097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16360" y="2819687"/>
              <a:ext cx="690522" cy="226566"/>
            </a:xfrm>
            <a:prstGeom prst="rect">
              <a:avLst/>
            </a:prstGeom>
          </p:spPr>
        </p:pic>
      </p:grp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630158C1-A6A9-4F83-B8D7-901DB31E79DF}"/>
              </a:ext>
            </a:extLst>
          </p:cNvPr>
          <p:cNvSpPr txBox="1"/>
          <p:nvPr/>
        </p:nvSpPr>
        <p:spPr>
          <a:xfrm>
            <a:off x="4818727" y="644816"/>
            <a:ext cx="24473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rgbClr val="0070C0"/>
                </a:solidFill>
                <a:latin typeface="造字工房方黑（非商用）常规体" pitchFamily="2" charset="-122"/>
                <a:ea typeface="造字工房方黑（非商用）常规体" pitchFamily="2" charset="-122"/>
              </a:rPr>
              <a:t>合作伙伴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xmlns="" id="{8AB45D83-4A2B-4AB3-8216-EE3CFE8B3B7C}"/>
              </a:ext>
            </a:extLst>
          </p:cNvPr>
          <p:cNvSpPr txBox="1"/>
          <p:nvPr/>
        </p:nvSpPr>
        <p:spPr>
          <a:xfrm>
            <a:off x="4846236" y="1147183"/>
            <a:ext cx="23923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造字工房方黑（非商用）常规体" pitchFamily="2" charset="-122"/>
                <a:cs typeface="Arial" panose="020B0604020202020204" pitchFamily="34" charset="0"/>
              </a:rPr>
              <a:t>BUSINESS ASSOCIATE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造字工房方黑（非商用）常规体" pitchFamily="2" charset="-122"/>
              <a:cs typeface="Arial" panose="020B0604020202020204" pitchFamily="34" charset="0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xmlns="" id="{47EC3413-E607-4659-82F9-387D52904551}"/>
              </a:ext>
            </a:extLst>
          </p:cNvPr>
          <p:cNvSpPr txBox="1"/>
          <p:nvPr/>
        </p:nvSpPr>
        <p:spPr>
          <a:xfrm>
            <a:off x="3563323" y="1545961"/>
            <a:ext cx="5065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为多家国内知名企业、媒体提供服务</a:t>
            </a:r>
          </a:p>
        </p:txBody>
      </p:sp>
      <p:sp>
        <p:nvSpPr>
          <p:cNvPr id="149" name="矩形: 圆角 148">
            <a:extLst>
              <a:ext uri="{FF2B5EF4-FFF2-40B4-BE49-F238E27FC236}">
                <a16:creationId xmlns:a16="http://schemas.microsoft.com/office/drawing/2014/main" xmlns="" id="{E1394A5B-FF8A-4958-AC64-CB6085920574}"/>
              </a:ext>
            </a:extLst>
          </p:cNvPr>
          <p:cNvSpPr/>
          <p:nvPr/>
        </p:nvSpPr>
        <p:spPr>
          <a:xfrm>
            <a:off x="5229196" y="5570923"/>
            <a:ext cx="1733608" cy="387553"/>
          </a:xfrm>
          <a:prstGeom prst="roundRect">
            <a:avLst>
              <a:gd name="adj" fmla="val 576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spc="3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案例展示</a:t>
            </a:r>
          </a:p>
        </p:txBody>
      </p:sp>
      <p:grpSp>
        <p:nvGrpSpPr>
          <p:cNvPr id="153" name="组合 152">
            <a:extLst>
              <a:ext uri="{FF2B5EF4-FFF2-40B4-BE49-F238E27FC236}">
                <a16:creationId xmlns:a16="http://schemas.microsoft.com/office/drawing/2014/main" xmlns="" id="{D3413DD6-7CFD-43FE-9D28-73D3587C3D87}"/>
              </a:ext>
            </a:extLst>
          </p:cNvPr>
          <p:cNvGrpSpPr/>
          <p:nvPr/>
        </p:nvGrpSpPr>
        <p:grpSpPr>
          <a:xfrm>
            <a:off x="5777706" y="6245791"/>
            <a:ext cx="636588" cy="132553"/>
            <a:chOff x="8419127" y="154902"/>
            <a:chExt cx="1038970" cy="200143"/>
          </a:xfrm>
        </p:grpSpPr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xmlns="" id="{79491E0B-7B24-400A-BD11-1CA49EF46CC2}"/>
                </a:ext>
              </a:extLst>
            </p:cNvPr>
            <p:cNvCxnSpPr/>
            <p:nvPr/>
          </p:nvCxnSpPr>
          <p:spPr>
            <a:xfrm>
              <a:off x="8419127" y="154902"/>
              <a:ext cx="519485" cy="200143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xmlns="" id="{6C097340-631A-4F14-9534-6D0F40855D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38612" y="154902"/>
              <a:ext cx="519485" cy="200143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0139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7">
            <a:extLst>
              <a:ext uri="{FF2B5EF4-FFF2-40B4-BE49-F238E27FC236}">
                <a16:creationId xmlns:a16="http://schemas.microsoft.com/office/drawing/2014/main" xmlns="" id="{555842BB-944B-4FD6-AA96-77C42214011B}"/>
              </a:ext>
            </a:extLst>
          </p:cNvPr>
          <p:cNvSpPr/>
          <p:nvPr/>
        </p:nvSpPr>
        <p:spPr>
          <a:xfrm rot="5400000">
            <a:off x="-3312855" y="1369836"/>
            <a:ext cx="8260685" cy="4118326"/>
          </a:xfrm>
          <a:prstGeom prst="trapezoid">
            <a:avLst>
              <a:gd name="adj" fmla="val 61493"/>
            </a:avLst>
          </a:prstGeom>
          <a:solidFill>
            <a:srgbClr val="140D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004A8F3-A475-4D5F-A821-CD0A7CBE2865}"/>
              </a:ext>
            </a:extLst>
          </p:cNvPr>
          <p:cNvGrpSpPr/>
          <p:nvPr/>
        </p:nvGrpSpPr>
        <p:grpSpPr>
          <a:xfrm>
            <a:off x="571784" y="2629652"/>
            <a:ext cx="1444292" cy="1444292"/>
            <a:chOff x="-121179" y="2770084"/>
            <a:chExt cx="1350486" cy="1350486"/>
          </a:xfrm>
          <a:effectLst/>
          <a:scene3d>
            <a:camera prst="perspectiveRight" fov="7200000">
              <a:rot lat="0" lon="19799994" rev="0"/>
            </a:camera>
            <a:lightRig rig="threePt" dir="t"/>
          </a:scene3d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F9B2EFFE-9002-492C-A2A9-E4CF20C8532F}"/>
                </a:ext>
              </a:extLst>
            </p:cNvPr>
            <p:cNvSpPr/>
            <p:nvPr/>
          </p:nvSpPr>
          <p:spPr>
            <a:xfrm>
              <a:off x="-121179" y="2770084"/>
              <a:ext cx="1350486" cy="13504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7797F607-716E-4EF9-ACD6-F9F6992D1C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514" y="3071549"/>
              <a:ext cx="1057099" cy="747555"/>
            </a:xfrm>
            <a:prstGeom prst="rect">
              <a:avLst/>
            </a:prstGeom>
          </p:spPr>
        </p:pic>
      </p:grpSp>
      <p:sp>
        <p:nvSpPr>
          <p:cNvPr id="9" name="梯形 8">
            <a:extLst>
              <a:ext uri="{FF2B5EF4-FFF2-40B4-BE49-F238E27FC236}">
                <a16:creationId xmlns:a16="http://schemas.microsoft.com/office/drawing/2014/main" xmlns="" id="{99A1056E-62CE-4C3F-9B00-D6CB7BFB13DE}"/>
              </a:ext>
            </a:extLst>
          </p:cNvPr>
          <p:cNvSpPr/>
          <p:nvPr/>
        </p:nvSpPr>
        <p:spPr>
          <a:xfrm rot="16200000" flipH="1">
            <a:off x="4230955" y="-712700"/>
            <a:ext cx="8260682" cy="8283400"/>
          </a:xfrm>
          <a:prstGeom prst="trapezoid">
            <a:avLst>
              <a:gd name="adj" fmla="val 30436"/>
            </a:avLst>
          </a:prstGeom>
          <a:solidFill>
            <a:srgbClr val="140D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1AE94AE-0F4B-48AD-A97F-05F49E1D6DE6}"/>
              </a:ext>
            </a:extLst>
          </p:cNvPr>
          <p:cNvGrpSpPr/>
          <p:nvPr/>
        </p:nvGrpSpPr>
        <p:grpSpPr>
          <a:xfrm>
            <a:off x="3197872" y="679689"/>
            <a:ext cx="1849476" cy="5527648"/>
            <a:chOff x="2910514" y="626782"/>
            <a:chExt cx="1889665" cy="552764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D558EBF1-413D-4F80-A4F0-1917B9ECD5F8}"/>
                </a:ext>
              </a:extLst>
            </p:cNvPr>
            <p:cNvSpPr/>
            <p:nvPr/>
          </p:nvSpPr>
          <p:spPr>
            <a:xfrm>
              <a:off x="3214242" y="703570"/>
              <a:ext cx="1282209" cy="51496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14FC9E92-9E4C-4874-B437-2D71EC99B6C5}"/>
                </a:ext>
              </a:extLst>
            </p:cNvPr>
            <p:cNvSpPr/>
            <p:nvPr/>
          </p:nvSpPr>
          <p:spPr>
            <a:xfrm>
              <a:off x="3492040" y="1655966"/>
              <a:ext cx="726612" cy="3309349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42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99ECCCE3-B357-4013-A2FB-B247268A085F}"/>
                </a:ext>
              </a:extLst>
            </p:cNvPr>
            <p:cNvSpPr/>
            <p:nvPr/>
          </p:nvSpPr>
          <p:spPr>
            <a:xfrm>
              <a:off x="2910514" y="626782"/>
              <a:ext cx="1889665" cy="552764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268B5D46-79F2-4974-8A91-772976E7EC74}"/>
              </a:ext>
            </a:extLst>
          </p:cNvPr>
          <p:cNvGrpSpPr/>
          <p:nvPr/>
        </p:nvGrpSpPr>
        <p:grpSpPr>
          <a:xfrm>
            <a:off x="2114561" y="665175"/>
            <a:ext cx="1760175" cy="5527648"/>
            <a:chOff x="2910514" y="626782"/>
            <a:chExt cx="1889665" cy="5527648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A095707A-6E29-4210-A53B-16420C17C91A}"/>
                </a:ext>
              </a:extLst>
            </p:cNvPr>
            <p:cNvSpPr/>
            <p:nvPr/>
          </p:nvSpPr>
          <p:spPr>
            <a:xfrm>
              <a:off x="3214242" y="703570"/>
              <a:ext cx="1282209" cy="51496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A2AB993A-9A20-445D-82E5-FDE18EF31F34}"/>
                </a:ext>
              </a:extLst>
            </p:cNvPr>
            <p:cNvSpPr/>
            <p:nvPr/>
          </p:nvSpPr>
          <p:spPr>
            <a:xfrm>
              <a:off x="2910514" y="626782"/>
              <a:ext cx="1889665" cy="552764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7369730D-A176-4291-823D-20419FDB1CB0}"/>
                </a:ext>
              </a:extLst>
            </p:cNvPr>
            <p:cNvSpPr/>
            <p:nvPr/>
          </p:nvSpPr>
          <p:spPr>
            <a:xfrm>
              <a:off x="3492040" y="1655966"/>
              <a:ext cx="726612" cy="3347899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42000">
                  <a:schemeClr val="bg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94F4D982-6150-4B32-B980-CB731AD0721E}"/>
              </a:ext>
            </a:extLst>
          </p:cNvPr>
          <p:cNvGrpSpPr/>
          <p:nvPr/>
        </p:nvGrpSpPr>
        <p:grpSpPr>
          <a:xfrm>
            <a:off x="4478596" y="1570943"/>
            <a:ext cx="5558773" cy="3496594"/>
            <a:chOff x="5494670" y="1893725"/>
            <a:chExt cx="4881460" cy="3070549"/>
          </a:xfrm>
          <a:scene3d>
            <a:camera prst="perspectiveLeft" fov="7200000"/>
            <a:lightRig rig="threePt" dir="t"/>
          </a:scene3d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3D5635FB-1B52-4051-9F40-BA410496F0F1}"/>
                </a:ext>
              </a:extLst>
            </p:cNvPr>
            <p:cNvSpPr/>
            <p:nvPr/>
          </p:nvSpPr>
          <p:spPr>
            <a:xfrm>
              <a:off x="5494670" y="1893725"/>
              <a:ext cx="917034" cy="917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A43C7558-B258-46DC-80C6-7CBC3732C8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09546" y="2248596"/>
              <a:ext cx="698040" cy="207292"/>
            </a:xfrm>
            <a:prstGeom prst="rect">
              <a:avLst/>
            </a:prstGeom>
          </p:spPr>
        </p:pic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BE097960-8C36-4800-9F1B-D1297EE1C1A4}"/>
                </a:ext>
              </a:extLst>
            </p:cNvPr>
            <p:cNvSpPr/>
            <p:nvPr/>
          </p:nvSpPr>
          <p:spPr>
            <a:xfrm>
              <a:off x="6816145" y="1893725"/>
              <a:ext cx="913730" cy="9137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ADDA16C2-4126-42CB-A72D-FC492D16BF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86015" y="2205950"/>
              <a:ext cx="725990" cy="287512"/>
            </a:xfrm>
            <a:prstGeom prst="rect">
              <a:avLst/>
            </a:prstGeom>
          </p:spPr>
        </p:pic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52B328AF-BBD8-495C-A3E1-F888EBB8CC9B}"/>
                </a:ext>
              </a:extLst>
            </p:cNvPr>
            <p:cNvSpPr/>
            <p:nvPr/>
          </p:nvSpPr>
          <p:spPr>
            <a:xfrm>
              <a:off x="8137621" y="1893725"/>
              <a:ext cx="917034" cy="917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883B32C5-4790-4B3C-A758-F24FC698A00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09921" y="2247523"/>
              <a:ext cx="772432" cy="209437"/>
            </a:xfrm>
            <a:prstGeom prst="rect">
              <a:avLst/>
            </a:prstGeom>
          </p:spPr>
        </p:pic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70B215BE-DB79-42E4-BEA4-680187DE59E2}"/>
                </a:ext>
              </a:extLst>
            </p:cNvPr>
            <p:cNvSpPr/>
            <p:nvPr/>
          </p:nvSpPr>
          <p:spPr>
            <a:xfrm>
              <a:off x="9459096" y="1893725"/>
              <a:ext cx="917034" cy="917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0" name="图片 29" descr="图片包含 标牌, 时钟&#10;&#10;自动生成的说明">
              <a:extLst>
                <a:ext uri="{FF2B5EF4-FFF2-40B4-BE49-F238E27FC236}">
                  <a16:creationId xmlns:a16="http://schemas.microsoft.com/office/drawing/2014/main" xmlns="" id="{B0A20E34-3E1F-4372-A641-F13EB5881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9748" y="2234240"/>
              <a:ext cx="743627" cy="236002"/>
            </a:xfrm>
            <a:prstGeom prst="rect">
              <a:avLst/>
            </a:prstGeom>
          </p:spPr>
        </p:pic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33A1B960-2E4C-4625-B50C-02CE85324857}"/>
                </a:ext>
              </a:extLst>
            </p:cNvPr>
            <p:cNvSpPr/>
            <p:nvPr/>
          </p:nvSpPr>
          <p:spPr>
            <a:xfrm>
              <a:off x="5494670" y="2970482"/>
              <a:ext cx="917034" cy="917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E840A151-10EC-4945-AA4C-4C3748B9AC3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48904" y="3307233"/>
              <a:ext cx="786202" cy="249607"/>
            </a:xfrm>
            <a:prstGeom prst="rect">
              <a:avLst/>
            </a:prstGeom>
          </p:spPr>
        </p:pic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6421B206-7DB0-4CF1-98D0-308D7F1E5776}"/>
                </a:ext>
              </a:extLst>
            </p:cNvPr>
            <p:cNvSpPr/>
            <p:nvPr/>
          </p:nvSpPr>
          <p:spPr>
            <a:xfrm>
              <a:off x="6816145" y="2970482"/>
              <a:ext cx="917034" cy="917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9BB01706-B77E-455E-A08A-78BA93A66CC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55285" y="3126926"/>
              <a:ext cx="838754" cy="683149"/>
            </a:xfrm>
            <a:prstGeom prst="rect">
              <a:avLst/>
            </a:prstGeom>
          </p:spPr>
        </p:pic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D28C61BE-32A7-462E-99F3-7BCD84C84CB8}"/>
                </a:ext>
              </a:extLst>
            </p:cNvPr>
            <p:cNvSpPr/>
            <p:nvPr/>
          </p:nvSpPr>
          <p:spPr>
            <a:xfrm>
              <a:off x="8137621" y="2970482"/>
              <a:ext cx="917034" cy="917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48DC899B-97CF-4912-923E-FE7321660D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00968" y="3245594"/>
              <a:ext cx="790338" cy="339087"/>
            </a:xfrm>
            <a:prstGeom prst="rect">
              <a:avLst/>
            </a:prstGeom>
          </p:spPr>
        </p:pic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F003FB3D-143D-4213-B3B5-9312D72474EF}"/>
                </a:ext>
              </a:extLst>
            </p:cNvPr>
            <p:cNvSpPr/>
            <p:nvPr/>
          </p:nvSpPr>
          <p:spPr>
            <a:xfrm>
              <a:off x="9459096" y="2970482"/>
              <a:ext cx="917034" cy="917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C4D53EE8-879B-42D8-B4EF-AFC01AA068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57717" y="3333338"/>
              <a:ext cx="719790" cy="248505"/>
            </a:xfrm>
            <a:prstGeom prst="rect">
              <a:avLst/>
            </a:prstGeom>
          </p:spPr>
        </p:pic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D13F022E-874A-4ED5-8B6D-D006DC3EBDAC}"/>
                </a:ext>
              </a:extLst>
            </p:cNvPr>
            <p:cNvSpPr/>
            <p:nvPr/>
          </p:nvSpPr>
          <p:spPr>
            <a:xfrm>
              <a:off x="5494670" y="4047240"/>
              <a:ext cx="917034" cy="917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xmlns="" id="{0521B402-B2DF-4D61-8A6A-797708CD6B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37151" y="4360573"/>
              <a:ext cx="820660" cy="284222"/>
            </a:xfrm>
            <a:prstGeom prst="rect">
              <a:avLst/>
            </a:prstGeom>
          </p:spPr>
        </p:pic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3EF5FE6D-BEB6-41FA-B939-0470C2BD6169}"/>
                </a:ext>
              </a:extLst>
            </p:cNvPr>
            <p:cNvSpPr/>
            <p:nvPr/>
          </p:nvSpPr>
          <p:spPr>
            <a:xfrm>
              <a:off x="6816145" y="4047240"/>
              <a:ext cx="917034" cy="917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xmlns="" id="{6953FFF2-DDDB-4E3F-8BF5-1FB321CC3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2000" y="4384469"/>
              <a:ext cx="790979" cy="259527"/>
            </a:xfrm>
            <a:prstGeom prst="rect">
              <a:avLst/>
            </a:prstGeom>
          </p:spPr>
        </p:pic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01AB5BE0-7183-4CAF-AC07-DB24903765E4}"/>
                </a:ext>
              </a:extLst>
            </p:cNvPr>
            <p:cNvSpPr/>
            <p:nvPr/>
          </p:nvSpPr>
          <p:spPr>
            <a:xfrm>
              <a:off x="8137621" y="4047240"/>
              <a:ext cx="917034" cy="917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343ABA19-583E-486D-AA9D-D45121B8B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6102" y="4405272"/>
              <a:ext cx="818413" cy="200971"/>
            </a:xfrm>
            <a:prstGeom prst="rect">
              <a:avLst/>
            </a:prstGeom>
          </p:spPr>
        </p:pic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EF019BAE-A307-4901-B4DD-1AC337A6546C}"/>
                </a:ext>
              </a:extLst>
            </p:cNvPr>
            <p:cNvSpPr/>
            <p:nvPr/>
          </p:nvSpPr>
          <p:spPr>
            <a:xfrm>
              <a:off x="9459096" y="4047240"/>
              <a:ext cx="917034" cy="91703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50" name="图片 49" descr="图片包含 文字&#10;&#10;自动生成的说明">
              <a:extLst>
                <a:ext uri="{FF2B5EF4-FFF2-40B4-BE49-F238E27FC236}">
                  <a16:creationId xmlns:a16="http://schemas.microsoft.com/office/drawing/2014/main" xmlns="" id="{4C88A29B-A7B2-42F9-AE5B-0F2C09F902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49366" y="4226339"/>
              <a:ext cx="476803" cy="639549"/>
            </a:xfrm>
            <a:prstGeom prst="rect">
              <a:avLst/>
            </a:prstGeom>
          </p:spPr>
        </p:pic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6BEE40DE-2819-467F-8322-4BE30277B45D}"/>
              </a:ext>
            </a:extLst>
          </p:cNvPr>
          <p:cNvSpPr txBox="1"/>
          <p:nvPr/>
        </p:nvSpPr>
        <p:spPr>
          <a:xfrm>
            <a:off x="3099734" y="1905507"/>
            <a:ext cx="923330" cy="30469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140D2F"/>
                </a:solidFill>
                <a:latin typeface="造字工房方黑（非商用）常规体" pitchFamily="2" charset="-122"/>
                <a:ea typeface="造字工房方黑（非商用）常规体" pitchFamily="2" charset="-122"/>
              </a:rPr>
              <a:t>合作伙伴</a:t>
            </a:r>
          </a:p>
        </p:txBody>
      </p:sp>
      <p:pic>
        <p:nvPicPr>
          <p:cNvPr id="75" name="PA-组合 72">
            <a:extLst>
              <a:ext uri="{FF2B5EF4-FFF2-40B4-BE49-F238E27FC236}">
                <a16:creationId xmlns:a16="http://schemas.microsoft.com/office/drawing/2014/main" xmlns="" id="{9BD4277F-FB59-44D8-A823-3F177EF0630B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16">
            <a:alphaModFix amt="20000"/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2969" y="3863331"/>
            <a:ext cx="3129402" cy="3456496"/>
          </a:xfrm>
          <a:prstGeom prst="rect">
            <a:avLst/>
          </a:prstGeom>
        </p:spPr>
      </p:pic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xmlns="" id="{A2D86C02-3C3E-4ADA-96F1-C2E6CA791046}"/>
              </a:ext>
            </a:extLst>
          </p:cNvPr>
          <p:cNvCxnSpPr>
            <a:cxnSpLocks/>
          </p:cNvCxnSpPr>
          <p:nvPr/>
        </p:nvCxnSpPr>
        <p:spPr>
          <a:xfrm flipV="1">
            <a:off x="1174100" y="5073267"/>
            <a:ext cx="1746246" cy="1088547"/>
          </a:xfrm>
          <a:prstGeom prst="line">
            <a:avLst/>
          </a:prstGeom>
          <a:ln>
            <a:gradFill>
              <a:gsLst>
                <a:gs pos="0">
                  <a:srgbClr val="140D2F">
                    <a:alpha val="0"/>
                  </a:srgbClr>
                </a:gs>
                <a:gs pos="100000">
                  <a:srgbClr val="140D2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xmlns="" id="{9E449103-B5E5-4A2D-A5D1-F7FDD7CFE649}"/>
              </a:ext>
            </a:extLst>
          </p:cNvPr>
          <p:cNvCxnSpPr>
            <a:cxnSpLocks/>
          </p:cNvCxnSpPr>
          <p:nvPr/>
        </p:nvCxnSpPr>
        <p:spPr>
          <a:xfrm flipH="1">
            <a:off x="4185256" y="460024"/>
            <a:ext cx="3911632" cy="1234335"/>
          </a:xfrm>
          <a:prstGeom prst="line">
            <a:avLst/>
          </a:prstGeom>
          <a:ln>
            <a:gradFill>
              <a:gsLst>
                <a:gs pos="0">
                  <a:srgbClr val="140D2F">
                    <a:alpha val="0"/>
                  </a:srgbClr>
                </a:gs>
                <a:gs pos="100000">
                  <a:srgbClr val="140D2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xmlns="" id="{A2AA23C3-54D9-4D66-A830-4345F4DC2232}"/>
              </a:ext>
            </a:extLst>
          </p:cNvPr>
          <p:cNvCxnSpPr>
            <a:cxnSpLocks/>
          </p:cNvCxnSpPr>
          <p:nvPr/>
        </p:nvCxnSpPr>
        <p:spPr>
          <a:xfrm>
            <a:off x="1107544" y="612440"/>
            <a:ext cx="1722740" cy="1101257"/>
          </a:xfrm>
          <a:prstGeom prst="line">
            <a:avLst/>
          </a:prstGeom>
          <a:ln>
            <a:gradFill>
              <a:gsLst>
                <a:gs pos="0">
                  <a:srgbClr val="140D2F">
                    <a:alpha val="0"/>
                  </a:srgbClr>
                </a:gs>
                <a:gs pos="100000">
                  <a:srgbClr val="140D2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EFE0B1DC-165F-4B67-8F64-4BD5E7359AC4}"/>
              </a:ext>
            </a:extLst>
          </p:cNvPr>
          <p:cNvCxnSpPr>
            <a:cxnSpLocks/>
          </p:cNvCxnSpPr>
          <p:nvPr/>
        </p:nvCxnSpPr>
        <p:spPr>
          <a:xfrm flipH="1">
            <a:off x="6280199" y="-137806"/>
            <a:ext cx="3911632" cy="1234335"/>
          </a:xfrm>
          <a:prstGeom prst="line">
            <a:avLst/>
          </a:prstGeom>
          <a:ln>
            <a:gradFill>
              <a:gsLst>
                <a:gs pos="0">
                  <a:srgbClr val="140D2F">
                    <a:alpha val="0"/>
                  </a:srgbClr>
                </a:gs>
                <a:gs pos="100000">
                  <a:srgbClr val="140D2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FDC70A9F-6254-4EB6-80EB-129E63C22903}"/>
              </a:ext>
            </a:extLst>
          </p:cNvPr>
          <p:cNvCxnSpPr>
            <a:cxnSpLocks/>
          </p:cNvCxnSpPr>
          <p:nvPr/>
        </p:nvCxnSpPr>
        <p:spPr>
          <a:xfrm flipH="1" flipV="1">
            <a:off x="4219597" y="5112420"/>
            <a:ext cx="3819886" cy="1189115"/>
          </a:xfrm>
          <a:prstGeom prst="line">
            <a:avLst/>
          </a:prstGeom>
          <a:ln>
            <a:gradFill>
              <a:gsLst>
                <a:gs pos="0">
                  <a:srgbClr val="140D2F">
                    <a:alpha val="0"/>
                  </a:srgbClr>
                </a:gs>
                <a:gs pos="100000">
                  <a:srgbClr val="140D2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xmlns="" id="{740351CD-E3D3-422E-BCF3-75EB747AE7AA}"/>
              </a:ext>
            </a:extLst>
          </p:cNvPr>
          <p:cNvCxnSpPr>
            <a:cxnSpLocks/>
          </p:cNvCxnSpPr>
          <p:nvPr/>
        </p:nvCxnSpPr>
        <p:spPr>
          <a:xfrm flipH="1" flipV="1">
            <a:off x="5680797" y="5652618"/>
            <a:ext cx="3819886" cy="1189115"/>
          </a:xfrm>
          <a:prstGeom prst="line">
            <a:avLst/>
          </a:prstGeom>
          <a:ln>
            <a:gradFill>
              <a:gsLst>
                <a:gs pos="0">
                  <a:srgbClr val="140D2F">
                    <a:alpha val="0"/>
                  </a:srgbClr>
                </a:gs>
                <a:gs pos="100000">
                  <a:srgbClr val="140D2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48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椭圆 332">
            <a:extLst>
              <a:ext uri="{FF2B5EF4-FFF2-40B4-BE49-F238E27FC236}">
                <a16:creationId xmlns:a16="http://schemas.microsoft.com/office/drawing/2014/main" xmlns="" id="{2FB650D2-242A-47D9-9224-86A897B11B48}"/>
              </a:ext>
            </a:extLst>
          </p:cNvPr>
          <p:cNvSpPr/>
          <p:nvPr/>
        </p:nvSpPr>
        <p:spPr>
          <a:xfrm>
            <a:off x="-94901" y="-7054424"/>
            <a:ext cx="12381803" cy="1238180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18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3" name="PA-组合 360">
            <a:extLst>
              <a:ext uri="{FF2B5EF4-FFF2-40B4-BE49-F238E27FC236}">
                <a16:creationId xmlns:a16="http://schemas.microsoft.com/office/drawing/2014/main" xmlns="" id="{2C4B23CF-CB35-4478-B46C-CD77BBF5FCDA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 radius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5200" y="2072048"/>
            <a:ext cx="2190868" cy="770648"/>
          </a:xfrm>
          <a:prstGeom prst="rect">
            <a:avLst/>
          </a:prstGeom>
        </p:spPr>
      </p:pic>
      <p:grpSp>
        <p:nvGrpSpPr>
          <p:cNvPr id="371" name="组合 370">
            <a:extLst>
              <a:ext uri="{FF2B5EF4-FFF2-40B4-BE49-F238E27FC236}">
                <a16:creationId xmlns:a16="http://schemas.microsoft.com/office/drawing/2014/main" xmlns="" id="{636B03FC-B1CA-457E-BF01-CD6E899E9F14}"/>
              </a:ext>
            </a:extLst>
          </p:cNvPr>
          <p:cNvGrpSpPr/>
          <p:nvPr/>
        </p:nvGrpSpPr>
        <p:grpSpPr>
          <a:xfrm>
            <a:off x="3657729" y="598710"/>
            <a:ext cx="4511016" cy="5778715"/>
            <a:chOff x="3746152" y="645535"/>
            <a:chExt cx="4511016" cy="577871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55BF9AF2-A64B-4015-A1D9-B518B08C63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46152" y="658441"/>
              <a:ext cx="2434376" cy="5765809"/>
            </a:xfrm>
            <a:prstGeom prst="rect">
              <a:avLst/>
            </a:prstGeom>
            <a:effectLst>
              <a:outerShdw blurRad="381000" dist="38100" algn="l" rotWithShape="0">
                <a:prstClr val="black">
                  <a:alpha val="25000"/>
                </a:prstClr>
              </a:outerShdw>
            </a:effectLst>
          </p:spPr>
        </p:pic>
        <p:pic>
          <p:nvPicPr>
            <p:cNvPr id="339" name="图片 338">
              <a:extLst>
                <a:ext uri="{FF2B5EF4-FFF2-40B4-BE49-F238E27FC236}">
                  <a16:creationId xmlns:a16="http://schemas.microsoft.com/office/drawing/2014/main" xmlns="" id="{444C60F8-32AD-43C9-A2E5-152012D666C1}"/>
                </a:ext>
              </a:extLst>
            </p:cNvPr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80527" y="645535"/>
              <a:ext cx="2076641" cy="4619625"/>
            </a:xfrm>
            <a:prstGeom prst="rect">
              <a:avLst/>
            </a:prstGeom>
          </p:spPr>
        </p:pic>
      </p:grpSp>
      <p:sp>
        <p:nvSpPr>
          <p:cNvPr id="346" name="任意多边形: 形状 345">
            <a:extLst>
              <a:ext uri="{FF2B5EF4-FFF2-40B4-BE49-F238E27FC236}">
                <a16:creationId xmlns:a16="http://schemas.microsoft.com/office/drawing/2014/main" xmlns="" id="{3235EE21-98C3-4BDE-930D-81F31DC3CDD8}"/>
              </a:ext>
            </a:extLst>
          </p:cNvPr>
          <p:cNvSpPr/>
          <p:nvPr/>
        </p:nvSpPr>
        <p:spPr>
          <a:xfrm>
            <a:off x="1168410" y="3035789"/>
            <a:ext cx="2098067" cy="456447"/>
          </a:xfrm>
          <a:custGeom>
            <a:avLst/>
            <a:gdLst>
              <a:gd name="connsiteX0" fmla="*/ 326132 w 2559029"/>
              <a:gd name="connsiteY0" fmla="*/ 0 h 556732"/>
              <a:gd name="connsiteX1" fmla="*/ 2399197 w 2559029"/>
              <a:gd name="connsiteY1" fmla="*/ 0 h 556732"/>
              <a:gd name="connsiteX2" fmla="*/ 2559029 w 2559029"/>
              <a:gd name="connsiteY2" fmla="*/ 159832 h 556732"/>
              <a:gd name="connsiteX3" fmla="*/ 2559029 w 2559029"/>
              <a:gd name="connsiteY3" fmla="*/ 396900 h 556732"/>
              <a:gd name="connsiteX4" fmla="*/ 2399197 w 2559029"/>
              <a:gd name="connsiteY4" fmla="*/ 556732 h 556732"/>
              <a:gd name="connsiteX5" fmla="*/ 326132 w 2559029"/>
              <a:gd name="connsiteY5" fmla="*/ 556732 h 556732"/>
              <a:gd name="connsiteX6" fmla="*/ 166300 w 2559029"/>
              <a:gd name="connsiteY6" fmla="*/ 396900 h 556732"/>
              <a:gd name="connsiteX7" fmla="*/ 166300 w 2559029"/>
              <a:gd name="connsiteY7" fmla="*/ 293874 h 556732"/>
              <a:gd name="connsiteX8" fmla="*/ 0 w 2559029"/>
              <a:gd name="connsiteY8" fmla="*/ 216899 h 556732"/>
              <a:gd name="connsiteX9" fmla="*/ 168682 w 2559029"/>
              <a:gd name="connsiteY9" fmla="*/ 133135 h 556732"/>
              <a:gd name="connsiteX10" fmla="*/ 169213 w 2559029"/>
              <a:gd name="connsiteY10" fmla="*/ 145405 h 556732"/>
              <a:gd name="connsiteX11" fmla="*/ 178860 w 2559029"/>
              <a:gd name="connsiteY11" fmla="*/ 97618 h 556732"/>
              <a:gd name="connsiteX12" fmla="*/ 326132 w 2559029"/>
              <a:gd name="connsiteY12" fmla="*/ 0 h 556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59029" h="556732">
                <a:moveTo>
                  <a:pt x="326132" y="0"/>
                </a:moveTo>
                <a:lnTo>
                  <a:pt x="2399197" y="0"/>
                </a:lnTo>
                <a:cubicBezTo>
                  <a:pt x="2487470" y="0"/>
                  <a:pt x="2559029" y="71559"/>
                  <a:pt x="2559029" y="159832"/>
                </a:cubicBezTo>
                <a:lnTo>
                  <a:pt x="2559029" y="396900"/>
                </a:lnTo>
                <a:cubicBezTo>
                  <a:pt x="2559029" y="485173"/>
                  <a:pt x="2487470" y="556732"/>
                  <a:pt x="2399197" y="556732"/>
                </a:cubicBezTo>
                <a:lnTo>
                  <a:pt x="326132" y="556732"/>
                </a:lnTo>
                <a:cubicBezTo>
                  <a:pt x="237859" y="556732"/>
                  <a:pt x="166300" y="485173"/>
                  <a:pt x="166300" y="396900"/>
                </a:cubicBezTo>
                <a:lnTo>
                  <a:pt x="166300" y="293874"/>
                </a:lnTo>
                <a:lnTo>
                  <a:pt x="0" y="216899"/>
                </a:lnTo>
                <a:cubicBezTo>
                  <a:pt x="95764" y="207373"/>
                  <a:pt x="135044" y="200125"/>
                  <a:pt x="168682" y="133135"/>
                </a:cubicBezTo>
                <a:lnTo>
                  <a:pt x="169213" y="145405"/>
                </a:lnTo>
                <a:lnTo>
                  <a:pt x="178860" y="97618"/>
                </a:lnTo>
                <a:cubicBezTo>
                  <a:pt x="203124" y="40252"/>
                  <a:pt x="259927" y="0"/>
                  <a:pt x="326132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chemeClr val="bg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7" name="任意多边形: 形状 346">
            <a:extLst>
              <a:ext uri="{FF2B5EF4-FFF2-40B4-BE49-F238E27FC236}">
                <a16:creationId xmlns:a16="http://schemas.microsoft.com/office/drawing/2014/main" xmlns="" id="{D377E05E-5485-4F87-8E1D-D6995ECCF8DC}"/>
              </a:ext>
            </a:extLst>
          </p:cNvPr>
          <p:cNvSpPr/>
          <p:nvPr/>
        </p:nvSpPr>
        <p:spPr>
          <a:xfrm>
            <a:off x="8607141" y="3003456"/>
            <a:ext cx="2227528" cy="484612"/>
          </a:xfrm>
          <a:custGeom>
            <a:avLst/>
            <a:gdLst>
              <a:gd name="connsiteX0" fmla="*/ 326132 w 2559029"/>
              <a:gd name="connsiteY0" fmla="*/ 0 h 556732"/>
              <a:gd name="connsiteX1" fmla="*/ 2399197 w 2559029"/>
              <a:gd name="connsiteY1" fmla="*/ 0 h 556732"/>
              <a:gd name="connsiteX2" fmla="*/ 2559029 w 2559029"/>
              <a:gd name="connsiteY2" fmla="*/ 159832 h 556732"/>
              <a:gd name="connsiteX3" fmla="*/ 2559029 w 2559029"/>
              <a:gd name="connsiteY3" fmla="*/ 396900 h 556732"/>
              <a:gd name="connsiteX4" fmla="*/ 2399197 w 2559029"/>
              <a:gd name="connsiteY4" fmla="*/ 556732 h 556732"/>
              <a:gd name="connsiteX5" fmla="*/ 326132 w 2559029"/>
              <a:gd name="connsiteY5" fmla="*/ 556732 h 556732"/>
              <a:gd name="connsiteX6" fmla="*/ 166300 w 2559029"/>
              <a:gd name="connsiteY6" fmla="*/ 396900 h 556732"/>
              <a:gd name="connsiteX7" fmla="*/ 166300 w 2559029"/>
              <a:gd name="connsiteY7" fmla="*/ 293874 h 556732"/>
              <a:gd name="connsiteX8" fmla="*/ 0 w 2559029"/>
              <a:gd name="connsiteY8" fmla="*/ 216899 h 556732"/>
              <a:gd name="connsiteX9" fmla="*/ 168682 w 2559029"/>
              <a:gd name="connsiteY9" fmla="*/ 133135 h 556732"/>
              <a:gd name="connsiteX10" fmla="*/ 169213 w 2559029"/>
              <a:gd name="connsiteY10" fmla="*/ 145405 h 556732"/>
              <a:gd name="connsiteX11" fmla="*/ 178860 w 2559029"/>
              <a:gd name="connsiteY11" fmla="*/ 97618 h 556732"/>
              <a:gd name="connsiteX12" fmla="*/ 326132 w 2559029"/>
              <a:gd name="connsiteY12" fmla="*/ 0 h 556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59029" h="556732">
                <a:moveTo>
                  <a:pt x="326132" y="0"/>
                </a:moveTo>
                <a:lnTo>
                  <a:pt x="2399197" y="0"/>
                </a:lnTo>
                <a:cubicBezTo>
                  <a:pt x="2487470" y="0"/>
                  <a:pt x="2559029" y="71559"/>
                  <a:pt x="2559029" y="159832"/>
                </a:cubicBezTo>
                <a:lnTo>
                  <a:pt x="2559029" y="396900"/>
                </a:lnTo>
                <a:cubicBezTo>
                  <a:pt x="2559029" y="485173"/>
                  <a:pt x="2487470" y="556732"/>
                  <a:pt x="2399197" y="556732"/>
                </a:cubicBezTo>
                <a:lnTo>
                  <a:pt x="326132" y="556732"/>
                </a:lnTo>
                <a:cubicBezTo>
                  <a:pt x="237859" y="556732"/>
                  <a:pt x="166300" y="485173"/>
                  <a:pt x="166300" y="396900"/>
                </a:cubicBezTo>
                <a:lnTo>
                  <a:pt x="166300" y="293874"/>
                </a:lnTo>
                <a:lnTo>
                  <a:pt x="0" y="216899"/>
                </a:lnTo>
                <a:cubicBezTo>
                  <a:pt x="95764" y="207373"/>
                  <a:pt x="135044" y="200125"/>
                  <a:pt x="168682" y="133135"/>
                </a:cubicBezTo>
                <a:lnTo>
                  <a:pt x="169213" y="145405"/>
                </a:lnTo>
                <a:lnTo>
                  <a:pt x="178860" y="97618"/>
                </a:lnTo>
                <a:cubicBezTo>
                  <a:pt x="203124" y="40252"/>
                  <a:pt x="259927" y="0"/>
                  <a:pt x="326132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chemeClr val="bg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8" name="任意多边形: 形状 347">
            <a:extLst>
              <a:ext uri="{FF2B5EF4-FFF2-40B4-BE49-F238E27FC236}">
                <a16:creationId xmlns:a16="http://schemas.microsoft.com/office/drawing/2014/main" xmlns="" id="{422354CD-2829-4CAC-97CE-A91205BA609C}"/>
              </a:ext>
            </a:extLst>
          </p:cNvPr>
          <p:cNvSpPr/>
          <p:nvPr/>
        </p:nvSpPr>
        <p:spPr>
          <a:xfrm>
            <a:off x="2933235" y="645535"/>
            <a:ext cx="1253573" cy="272722"/>
          </a:xfrm>
          <a:custGeom>
            <a:avLst/>
            <a:gdLst>
              <a:gd name="connsiteX0" fmla="*/ 326132 w 2559029"/>
              <a:gd name="connsiteY0" fmla="*/ 0 h 556732"/>
              <a:gd name="connsiteX1" fmla="*/ 2399197 w 2559029"/>
              <a:gd name="connsiteY1" fmla="*/ 0 h 556732"/>
              <a:gd name="connsiteX2" fmla="*/ 2559029 w 2559029"/>
              <a:gd name="connsiteY2" fmla="*/ 159832 h 556732"/>
              <a:gd name="connsiteX3" fmla="*/ 2559029 w 2559029"/>
              <a:gd name="connsiteY3" fmla="*/ 396900 h 556732"/>
              <a:gd name="connsiteX4" fmla="*/ 2399197 w 2559029"/>
              <a:gd name="connsiteY4" fmla="*/ 556732 h 556732"/>
              <a:gd name="connsiteX5" fmla="*/ 326132 w 2559029"/>
              <a:gd name="connsiteY5" fmla="*/ 556732 h 556732"/>
              <a:gd name="connsiteX6" fmla="*/ 166300 w 2559029"/>
              <a:gd name="connsiteY6" fmla="*/ 396900 h 556732"/>
              <a:gd name="connsiteX7" fmla="*/ 166300 w 2559029"/>
              <a:gd name="connsiteY7" fmla="*/ 293874 h 556732"/>
              <a:gd name="connsiteX8" fmla="*/ 0 w 2559029"/>
              <a:gd name="connsiteY8" fmla="*/ 216899 h 556732"/>
              <a:gd name="connsiteX9" fmla="*/ 168682 w 2559029"/>
              <a:gd name="connsiteY9" fmla="*/ 133135 h 556732"/>
              <a:gd name="connsiteX10" fmla="*/ 169213 w 2559029"/>
              <a:gd name="connsiteY10" fmla="*/ 145405 h 556732"/>
              <a:gd name="connsiteX11" fmla="*/ 178860 w 2559029"/>
              <a:gd name="connsiteY11" fmla="*/ 97618 h 556732"/>
              <a:gd name="connsiteX12" fmla="*/ 326132 w 2559029"/>
              <a:gd name="connsiteY12" fmla="*/ 0 h 556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59029" h="556732">
                <a:moveTo>
                  <a:pt x="326132" y="0"/>
                </a:moveTo>
                <a:lnTo>
                  <a:pt x="2399197" y="0"/>
                </a:lnTo>
                <a:cubicBezTo>
                  <a:pt x="2487470" y="0"/>
                  <a:pt x="2559029" y="71559"/>
                  <a:pt x="2559029" y="159832"/>
                </a:cubicBezTo>
                <a:lnTo>
                  <a:pt x="2559029" y="396900"/>
                </a:lnTo>
                <a:cubicBezTo>
                  <a:pt x="2559029" y="485173"/>
                  <a:pt x="2487470" y="556732"/>
                  <a:pt x="2399197" y="556732"/>
                </a:cubicBezTo>
                <a:lnTo>
                  <a:pt x="326132" y="556732"/>
                </a:lnTo>
                <a:cubicBezTo>
                  <a:pt x="237859" y="556732"/>
                  <a:pt x="166300" y="485173"/>
                  <a:pt x="166300" y="396900"/>
                </a:cubicBezTo>
                <a:lnTo>
                  <a:pt x="166300" y="293874"/>
                </a:lnTo>
                <a:lnTo>
                  <a:pt x="0" y="216899"/>
                </a:lnTo>
                <a:cubicBezTo>
                  <a:pt x="95764" y="207373"/>
                  <a:pt x="135044" y="200125"/>
                  <a:pt x="168682" y="133135"/>
                </a:cubicBezTo>
                <a:lnTo>
                  <a:pt x="169213" y="145405"/>
                </a:lnTo>
                <a:lnTo>
                  <a:pt x="178860" y="97618"/>
                </a:lnTo>
                <a:cubicBezTo>
                  <a:pt x="203124" y="40252"/>
                  <a:pt x="259927" y="0"/>
                  <a:pt x="326132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25000"/>
                </a:schemeClr>
              </a:gs>
              <a:gs pos="0">
                <a:schemeClr val="bg1">
                  <a:alpha val="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任意多边形: 形状 348">
            <a:extLst>
              <a:ext uri="{FF2B5EF4-FFF2-40B4-BE49-F238E27FC236}">
                <a16:creationId xmlns:a16="http://schemas.microsoft.com/office/drawing/2014/main" xmlns="" id="{FA8D6F29-885B-417B-A12E-58507D568D46}"/>
              </a:ext>
            </a:extLst>
          </p:cNvPr>
          <p:cNvSpPr/>
          <p:nvPr/>
        </p:nvSpPr>
        <p:spPr>
          <a:xfrm>
            <a:off x="8000749" y="820036"/>
            <a:ext cx="1258016" cy="273689"/>
          </a:xfrm>
          <a:custGeom>
            <a:avLst/>
            <a:gdLst>
              <a:gd name="connsiteX0" fmla="*/ 326132 w 2559029"/>
              <a:gd name="connsiteY0" fmla="*/ 0 h 556732"/>
              <a:gd name="connsiteX1" fmla="*/ 2399197 w 2559029"/>
              <a:gd name="connsiteY1" fmla="*/ 0 h 556732"/>
              <a:gd name="connsiteX2" fmla="*/ 2559029 w 2559029"/>
              <a:gd name="connsiteY2" fmla="*/ 159832 h 556732"/>
              <a:gd name="connsiteX3" fmla="*/ 2559029 w 2559029"/>
              <a:gd name="connsiteY3" fmla="*/ 396900 h 556732"/>
              <a:gd name="connsiteX4" fmla="*/ 2399197 w 2559029"/>
              <a:gd name="connsiteY4" fmla="*/ 556732 h 556732"/>
              <a:gd name="connsiteX5" fmla="*/ 326132 w 2559029"/>
              <a:gd name="connsiteY5" fmla="*/ 556732 h 556732"/>
              <a:gd name="connsiteX6" fmla="*/ 166300 w 2559029"/>
              <a:gd name="connsiteY6" fmla="*/ 396900 h 556732"/>
              <a:gd name="connsiteX7" fmla="*/ 166300 w 2559029"/>
              <a:gd name="connsiteY7" fmla="*/ 293874 h 556732"/>
              <a:gd name="connsiteX8" fmla="*/ 0 w 2559029"/>
              <a:gd name="connsiteY8" fmla="*/ 216899 h 556732"/>
              <a:gd name="connsiteX9" fmla="*/ 168682 w 2559029"/>
              <a:gd name="connsiteY9" fmla="*/ 133135 h 556732"/>
              <a:gd name="connsiteX10" fmla="*/ 169213 w 2559029"/>
              <a:gd name="connsiteY10" fmla="*/ 145405 h 556732"/>
              <a:gd name="connsiteX11" fmla="*/ 178860 w 2559029"/>
              <a:gd name="connsiteY11" fmla="*/ 97618 h 556732"/>
              <a:gd name="connsiteX12" fmla="*/ 326132 w 2559029"/>
              <a:gd name="connsiteY12" fmla="*/ 0 h 556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59029" h="556732">
                <a:moveTo>
                  <a:pt x="326132" y="0"/>
                </a:moveTo>
                <a:lnTo>
                  <a:pt x="2399197" y="0"/>
                </a:lnTo>
                <a:cubicBezTo>
                  <a:pt x="2487470" y="0"/>
                  <a:pt x="2559029" y="71559"/>
                  <a:pt x="2559029" y="159832"/>
                </a:cubicBezTo>
                <a:lnTo>
                  <a:pt x="2559029" y="396900"/>
                </a:lnTo>
                <a:cubicBezTo>
                  <a:pt x="2559029" y="485173"/>
                  <a:pt x="2487470" y="556732"/>
                  <a:pt x="2399197" y="556732"/>
                </a:cubicBezTo>
                <a:lnTo>
                  <a:pt x="326132" y="556732"/>
                </a:lnTo>
                <a:cubicBezTo>
                  <a:pt x="237859" y="556732"/>
                  <a:pt x="166300" y="485173"/>
                  <a:pt x="166300" y="396900"/>
                </a:cubicBezTo>
                <a:lnTo>
                  <a:pt x="166300" y="293874"/>
                </a:lnTo>
                <a:lnTo>
                  <a:pt x="0" y="216899"/>
                </a:lnTo>
                <a:cubicBezTo>
                  <a:pt x="95764" y="207373"/>
                  <a:pt x="135044" y="200125"/>
                  <a:pt x="168682" y="133135"/>
                </a:cubicBezTo>
                <a:lnTo>
                  <a:pt x="169213" y="145405"/>
                </a:lnTo>
                <a:lnTo>
                  <a:pt x="178860" y="97618"/>
                </a:lnTo>
                <a:cubicBezTo>
                  <a:pt x="203124" y="40252"/>
                  <a:pt x="259927" y="0"/>
                  <a:pt x="326132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chemeClr val="bg1"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任意多边形: 形状 351">
            <a:extLst>
              <a:ext uri="{FF2B5EF4-FFF2-40B4-BE49-F238E27FC236}">
                <a16:creationId xmlns:a16="http://schemas.microsoft.com/office/drawing/2014/main" xmlns="" id="{DEE3C08C-B94E-4F1E-B18F-6F263DA18E1E}"/>
              </a:ext>
            </a:extLst>
          </p:cNvPr>
          <p:cNvSpPr/>
          <p:nvPr/>
        </p:nvSpPr>
        <p:spPr>
          <a:xfrm>
            <a:off x="1151867" y="1530621"/>
            <a:ext cx="1476816" cy="321290"/>
          </a:xfrm>
          <a:custGeom>
            <a:avLst/>
            <a:gdLst>
              <a:gd name="connsiteX0" fmla="*/ 326132 w 2559029"/>
              <a:gd name="connsiteY0" fmla="*/ 0 h 556732"/>
              <a:gd name="connsiteX1" fmla="*/ 2399197 w 2559029"/>
              <a:gd name="connsiteY1" fmla="*/ 0 h 556732"/>
              <a:gd name="connsiteX2" fmla="*/ 2559029 w 2559029"/>
              <a:gd name="connsiteY2" fmla="*/ 159832 h 556732"/>
              <a:gd name="connsiteX3" fmla="*/ 2559029 w 2559029"/>
              <a:gd name="connsiteY3" fmla="*/ 396900 h 556732"/>
              <a:gd name="connsiteX4" fmla="*/ 2399197 w 2559029"/>
              <a:gd name="connsiteY4" fmla="*/ 556732 h 556732"/>
              <a:gd name="connsiteX5" fmla="*/ 326132 w 2559029"/>
              <a:gd name="connsiteY5" fmla="*/ 556732 h 556732"/>
              <a:gd name="connsiteX6" fmla="*/ 166300 w 2559029"/>
              <a:gd name="connsiteY6" fmla="*/ 396900 h 556732"/>
              <a:gd name="connsiteX7" fmla="*/ 166300 w 2559029"/>
              <a:gd name="connsiteY7" fmla="*/ 293874 h 556732"/>
              <a:gd name="connsiteX8" fmla="*/ 0 w 2559029"/>
              <a:gd name="connsiteY8" fmla="*/ 216899 h 556732"/>
              <a:gd name="connsiteX9" fmla="*/ 168682 w 2559029"/>
              <a:gd name="connsiteY9" fmla="*/ 133135 h 556732"/>
              <a:gd name="connsiteX10" fmla="*/ 169213 w 2559029"/>
              <a:gd name="connsiteY10" fmla="*/ 145405 h 556732"/>
              <a:gd name="connsiteX11" fmla="*/ 178860 w 2559029"/>
              <a:gd name="connsiteY11" fmla="*/ 97618 h 556732"/>
              <a:gd name="connsiteX12" fmla="*/ 326132 w 2559029"/>
              <a:gd name="connsiteY12" fmla="*/ 0 h 556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59029" h="556732">
                <a:moveTo>
                  <a:pt x="326132" y="0"/>
                </a:moveTo>
                <a:lnTo>
                  <a:pt x="2399197" y="0"/>
                </a:lnTo>
                <a:cubicBezTo>
                  <a:pt x="2487470" y="0"/>
                  <a:pt x="2559029" y="71559"/>
                  <a:pt x="2559029" y="159832"/>
                </a:cubicBezTo>
                <a:lnTo>
                  <a:pt x="2559029" y="396900"/>
                </a:lnTo>
                <a:cubicBezTo>
                  <a:pt x="2559029" y="485173"/>
                  <a:pt x="2487470" y="556732"/>
                  <a:pt x="2399197" y="556732"/>
                </a:cubicBezTo>
                <a:lnTo>
                  <a:pt x="326132" y="556732"/>
                </a:lnTo>
                <a:cubicBezTo>
                  <a:pt x="237859" y="556732"/>
                  <a:pt x="166300" y="485173"/>
                  <a:pt x="166300" y="396900"/>
                </a:cubicBezTo>
                <a:lnTo>
                  <a:pt x="166300" y="293874"/>
                </a:lnTo>
                <a:lnTo>
                  <a:pt x="0" y="216899"/>
                </a:lnTo>
                <a:cubicBezTo>
                  <a:pt x="95764" y="207373"/>
                  <a:pt x="135044" y="200125"/>
                  <a:pt x="168682" y="133135"/>
                </a:cubicBezTo>
                <a:lnTo>
                  <a:pt x="169213" y="145405"/>
                </a:lnTo>
                <a:lnTo>
                  <a:pt x="178860" y="97618"/>
                </a:lnTo>
                <a:cubicBezTo>
                  <a:pt x="203124" y="40252"/>
                  <a:pt x="259927" y="0"/>
                  <a:pt x="326132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50000"/>
                </a:schemeClr>
              </a:gs>
              <a:gs pos="0">
                <a:schemeClr val="bg1">
                  <a:alpha val="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任意多边形: 形状 352">
            <a:extLst>
              <a:ext uri="{FF2B5EF4-FFF2-40B4-BE49-F238E27FC236}">
                <a16:creationId xmlns:a16="http://schemas.microsoft.com/office/drawing/2014/main" xmlns="" id="{6FDC2C1C-807F-4FF1-9191-6FBA22D8D08F}"/>
              </a:ext>
            </a:extLst>
          </p:cNvPr>
          <p:cNvSpPr/>
          <p:nvPr/>
        </p:nvSpPr>
        <p:spPr>
          <a:xfrm>
            <a:off x="8000749" y="2002415"/>
            <a:ext cx="1657601" cy="360621"/>
          </a:xfrm>
          <a:custGeom>
            <a:avLst/>
            <a:gdLst>
              <a:gd name="connsiteX0" fmla="*/ 326132 w 2559029"/>
              <a:gd name="connsiteY0" fmla="*/ 0 h 556732"/>
              <a:gd name="connsiteX1" fmla="*/ 2399197 w 2559029"/>
              <a:gd name="connsiteY1" fmla="*/ 0 h 556732"/>
              <a:gd name="connsiteX2" fmla="*/ 2559029 w 2559029"/>
              <a:gd name="connsiteY2" fmla="*/ 159832 h 556732"/>
              <a:gd name="connsiteX3" fmla="*/ 2559029 w 2559029"/>
              <a:gd name="connsiteY3" fmla="*/ 396900 h 556732"/>
              <a:gd name="connsiteX4" fmla="*/ 2399197 w 2559029"/>
              <a:gd name="connsiteY4" fmla="*/ 556732 h 556732"/>
              <a:gd name="connsiteX5" fmla="*/ 326132 w 2559029"/>
              <a:gd name="connsiteY5" fmla="*/ 556732 h 556732"/>
              <a:gd name="connsiteX6" fmla="*/ 166300 w 2559029"/>
              <a:gd name="connsiteY6" fmla="*/ 396900 h 556732"/>
              <a:gd name="connsiteX7" fmla="*/ 166300 w 2559029"/>
              <a:gd name="connsiteY7" fmla="*/ 293874 h 556732"/>
              <a:gd name="connsiteX8" fmla="*/ 0 w 2559029"/>
              <a:gd name="connsiteY8" fmla="*/ 216899 h 556732"/>
              <a:gd name="connsiteX9" fmla="*/ 168682 w 2559029"/>
              <a:gd name="connsiteY9" fmla="*/ 133135 h 556732"/>
              <a:gd name="connsiteX10" fmla="*/ 169213 w 2559029"/>
              <a:gd name="connsiteY10" fmla="*/ 145405 h 556732"/>
              <a:gd name="connsiteX11" fmla="*/ 178860 w 2559029"/>
              <a:gd name="connsiteY11" fmla="*/ 97618 h 556732"/>
              <a:gd name="connsiteX12" fmla="*/ 326132 w 2559029"/>
              <a:gd name="connsiteY12" fmla="*/ 0 h 556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59029" h="556732">
                <a:moveTo>
                  <a:pt x="326132" y="0"/>
                </a:moveTo>
                <a:lnTo>
                  <a:pt x="2399197" y="0"/>
                </a:lnTo>
                <a:cubicBezTo>
                  <a:pt x="2487470" y="0"/>
                  <a:pt x="2559029" y="71559"/>
                  <a:pt x="2559029" y="159832"/>
                </a:cubicBezTo>
                <a:lnTo>
                  <a:pt x="2559029" y="396900"/>
                </a:lnTo>
                <a:cubicBezTo>
                  <a:pt x="2559029" y="485173"/>
                  <a:pt x="2487470" y="556732"/>
                  <a:pt x="2399197" y="556732"/>
                </a:cubicBezTo>
                <a:lnTo>
                  <a:pt x="326132" y="556732"/>
                </a:lnTo>
                <a:cubicBezTo>
                  <a:pt x="237859" y="556732"/>
                  <a:pt x="166300" y="485173"/>
                  <a:pt x="166300" y="396900"/>
                </a:cubicBezTo>
                <a:lnTo>
                  <a:pt x="166300" y="293874"/>
                </a:lnTo>
                <a:lnTo>
                  <a:pt x="0" y="216899"/>
                </a:lnTo>
                <a:cubicBezTo>
                  <a:pt x="95764" y="207373"/>
                  <a:pt x="135044" y="200125"/>
                  <a:pt x="168682" y="133135"/>
                </a:cubicBezTo>
                <a:lnTo>
                  <a:pt x="169213" y="145405"/>
                </a:lnTo>
                <a:lnTo>
                  <a:pt x="178860" y="97618"/>
                </a:lnTo>
                <a:cubicBezTo>
                  <a:pt x="203124" y="40252"/>
                  <a:pt x="259927" y="0"/>
                  <a:pt x="326132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50000"/>
                </a:schemeClr>
              </a:gs>
              <a:gs pos="0">
                <a:schemeClr val="bg1">
                  <a:alpha val="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8" name="PA-组合 360">
            <a:extLst>
              <a:ext uri="{FF2B5EF4-FFF2-40B4-BE49-F238E27FC236}">
                <a16:creationId xmlns:a16="http://schemas.microsoft.com/office/drawing/2014/main" xmlns="" id="{D044F104-38E2-425D-B055-FDA71684E2C8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13">
            <a:alphaModFix amt="3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67" y="3890946"/>
            <a:ext cx="1297629" cy="456447"/>
          </a:xfrm>
          <a:prstGeom prst="rect">
            <a:avLst/>
          </a:prstGeom>
        </p:spPr>
      </p:pic>
      <p:pic>
        <p:nvPicPr>
          <p:cNvPr id="369" name="PA-组合 360">
            <a:extLst>
              <a:ext uri="{FF2B5EF4-FFF2-40B4-BE49-F238E27FC236}">
                <a16:creationId xmlns:a16="http://schemas.microsoft.com/office/drawing/2014/main" xmlns="" id="{EB886E37-6787-4352-918B-AF5A38F58099}"/>
              </a:ext>
            </a:extLst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 r:embed="rId15">
            <a:alphaModFix amt="3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5371" y="1162640"/>
            <a:ext cx="1297629" cy="456447"/>
          </a:xfrm>
          <a:prstGeom prst="rect">
            <a:avLst/>
          </a:prstGeom>
        </p:spPr>
      </p:pic>
      <p:sp>
        <p:nvSpPr>
          <p:cNvPr id="372" name="矩形 371">
            <a:extLst>
              <a:ext uri="{FF2B5EF4-FFF2-40B4-BE49-F238E27FC236}">
                <a16:creationId xmlns:a16="http://schemas.microsoft.com/office/drawing/2014/main" xmlns="" id="{64AFB623-47E1-4E9C-945B-91A1CBCF3040}"/>
              </a:ext>
            </a:extLst>
          </p:cNvPr>
          <p:cNvSpPr/>
          <p:nvPr/>
        </p:nvSpPr>
        <p:spPr>
          <a:xfrm>
            <a:off x="3887036" y="3689267"/>
            <a:ext cx="4535533" cy="2866759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矩形 373">
            <a:extLst>
              <a:ext uri="{FF2B5EF4-FFF2-40B4-BE49-F238E27FC236}">
                <a16:creationId xmlns:a16="http://schemas.microsoft.com/office/drawing/2014/main" xmlns="" id="{9F737DA3-70BF-498B-9406-51A7CC66CAB9}"/>
              </a:ext>
            </a:extLst>
          </p:cNvPr>
          <p:cNvSpPr/>
          <p:nvPr/>
        </p:nvSpPr>
        <p:spPr>
          <a:xfrm>
            <a:off x="3908880" y="3426538"/>
            <a:ext cx="4535533" cy="2866759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5" name="矩形 374">
            <a:extLst>
              <a:ext uri="{FF2B5EF4-FFF2-40B4-BE49-F238E27FC236}">
                <a16:creationId xmlns:a16="http://schemas.microsoft.com/office/drawing/2014/main" xmlns="" id="{00698C6B-2EE4-40EC-9163-B6E931FFF28D}"/>
              </a:ext>
            </a:extLst>
          </p:cNvPr>
          <p:cNvSpPr/>
          <p:nvPr/>
        </p:nvSpPr>
        <p:spPr>
          <a:xfrm>
            <a:off x="3908880" y="2884725"/>
            <a:ext cx="4535533" cy="2866759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6" name="PA-组合 360">
            <a:extLst>
              <a:ext uri="{FF2B5EF4-FFF2-40B4-BE49-F238E27FC236}">
                <a16:creationId xmlns:a16="http://schemas.microsoft.com/office/drawing/2014/main" xmlns="" id="{F0920BBB-7F2B-4387-88C1-8C7EE989F007}"/>
              </a:ext>
            </a:extLst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6">
            <a:alphaModFix amt="7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 radius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0887" y="2096750"/>
            <a:ext cx="1513990" cy="532553"/>
          </a:xfrm>
          <a:prstGeom prst="rect">
            <a:avLst/>
          </a:prstGeom>
        </p:spPr>
      </p:pic>
      <p:pic>
        <p:nvPicPr>
          <p:cNvPr id="378" name="PA-组合 360">
            <a:extLst>
              <a:ext uri="{FF2B5EF4-FFF2-40B4-BE49-F238E27FC236}">
                <a16:creationId xmlns:a16="http://schemas.microsoft.com/office/drawing/2014/main" xmlns="" id="{6C8D0A5E-CB1A-4268-8FDB-746A4D56746A}"/>
              </a:ext>
            </a:extLst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 r:embed="rId13">
            <a:alphaModFix amt="3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59" y="3998137"/>
            <a:ext cx="1297629" cy="456447"/>
          </a:xfrm>
          <a:prstGeom prst="rect">
            <a:avLst/>
          </a:prstGeom>
        </p:spPr>
      </p:pic>
      <p:sp>
        <p:nvSpPr>
          <p:cNvPr id="379" name="文本框 378">
            <a:extLst>
              <a:ext uri="{FF2B5EF4-FFF2-40B4-BE49-F238E27FC236}">
                <a16:creationId xmlns:a16="http://schemas.microsoft.com/office/drawing/2014/main" xmlns="" id="{437DB999-9364-4705-B3ED-6D8A6DEF9B2B}"/>
              </a:ext>
            </a:extLst>
          </p:cNvPr>
          <p:cNvSpPr txBox="1"/>
          <p:nvPr/>
        </p:nvSpPr>
        <p:spPr>
          <a:xfrm>
            <a:off x="3354913" y="4198703"/>
            <a:ext cx="5482174" cy="1678841"/>
          </a:xfrm>
          <a:prstGeom prst="rect">
            <a:avLst/>
          </a:prstGeom>
          <a:noFill/>
          <a:effectLst/>
        </p:spPr>
        <p:txBody>
          <a:bodyPr wrap="square" rtlCol="0">
            <a:prstTxWarp prst="textInflateBottom">
              <a:avLst>
                <a:gd name="adj" fmla="val 70212"/>
              </a:avLst>
            </a:prstTxWarp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/>
            <a:r>
              <a:rPr lang="zh-CN" altLang="en-US" sz="9600" spc="600" dirty="0">
                <a:ln w="0">
                  <a:noFill/>
                </a:ln>
                <a:solidFill>
                  <a:schemeClr val="bg1"/>
                </a:solidFill>
                <a:effectLst>
                  <a:outerShdw blurRad="190500" sx="101000" sy="101000" algn="ctr" rotWithShape="0">
                    <a:schemeClr val="bg1">
                      <a:alpha val="25000"/>
                    </a:schemeClr>
                  </a:outerShdw>
                </a:effectLst>
                <a:latin typeface="造字工房方黑（非商用）常规体" pitchFamily="2" charset="-122"/>
                <a:ea typeface="造字工房方黑（非商用）常规体" pitchFamily="2" charset="-122"/>
              </a:rPr>
              <a:t>网络社交</a:t>
            </a:r>
          </a:p>
        </p:txBody>
      </p:sp>
      <p:sp>
        <p:nvSpPr>
          <p:cNvPr id="384" name="椭圆 383">
            <a:extLst>
              <a:ext uri="{FF2B5EF4-FFF2-40B4-BE49-F238E27FC236}">
                <a16:creationId xmlns:a16="http://schemas.microsoft.com/office/drawing/2014/main" xmlns="" id="{265BB4D5-497E-4755-BF84-1C31A10CA054}"/>
              </a:ext>
            </a:extLst>
          </p:cNvPr>
          <p:cNvSpPr/>
          <p:nvPr/>
        </p:nvSpPr>
        <p:spPr>
          <a:xfrm>
            <a:off x="2578579" y="4739774"/>
            <a:ext cx="7034843" cy="970933"/>
          </a:xfrm>
          <a:prstGeom prst="ellipse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5400000" scaled="1"/>
          </a:gradFill>
          <a:ln>
            <a:gradFill flip="none" rotWithShape="1">
              <a:gsLst>
                <a:gs pos="36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6" name="文本框 405">
            <a:extLst>
              <a:ext uri="{FF2B5EF4-FFF2-40B4-BE49-F238E27FC236}">
                <a16:creationId xmlns:a16="http://schemas.microsoft.com/office/drawing/2014/main" xmlns="" id="{4516FDB6-788E-4712-BF05-6D595860A36F}"/>
              </a:ext>
            </a:extLst>
          </p:cNvPr>
          <p:cNvSpPr txBox="1"/>
          <p:nvPr/>
        </p:nvSpPr>
        <p:spPr>
          <a:xfrm>
            <a:off x="4480352" y="6031361"/>
            <a:ext cx="3231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spc="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狂欢是一群人的孤单</a:t>
            </a:r>
          </a:p>
        </p:txBody>
      </p:sp>
      <p:sp>
        <p:nvSpPr>
          <p:cNvPr id="396" name="椭圆 395">
            <a:extLst>
              <a:ext uri="{FF2B5EF4-FFF2-40B4-BE49-F238E27FC236}">
                <a16:creationId xmlns:a16="http://schemas.microsoft.com/office/drawing/2014/main" xmlns="" id="{6FE456B2-CB70-4814-96CA-612EF490FA36}"/>
              </a:ext>
            </a:extLst>
          </p:cNvPr>
          <p:cNvSpPr/>
          <p:nvPr/>
        </p:nvSpPr>
        <p:spPr>
          <a:xfrm>
            <a:off x="1777489" y="4667312"/>
            <a:ext cx="8637022" cy="1197264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7" name="组合 416">
            <a:extLst>
              <a:ext uri="{FF2B5EF4-FFF2-40B4-BE49-F238E27FC236}">
                <a16:creationId xmlns:a16="http://schemas.microsoft.com/office/drawing/2014/main" xmlns="" id="{40C8BC70-1B70-4D6A-BA65-7AF0086D9F07}"/>
              </a:ext>
            </a:extLst>
          </p:cNvPr>
          <p:cNvGrpSpPr/>
          <p:nvPr/>
        </p:nvGrpSpPr>
        <p:grpSpPr>
          <a:xfrm rot="250406" flipV="1">
            <a:off x="-288744" y="5118249"/>
            <a:ext cx="2248492" cy="365289"/>
            <a:chOff x="-351466" y="5069328"/>
            <a:chExt cx="2497465" cy="405737"/>
          </a:xfrm>
        </p:grpSpPr>
        <p:grpSp>
          <p:nvGrpSpPr>
            <p:cNvPr id="405" name="组合 404">
              <a:extLst>
                <a:ext uri="{FF2B5EF4-FFF2-40B4-BE49-F238E27FC236}">
                  <a16:creationId xmlns:a16="http://schemas.microsoft.com/office/drawing/2014/main" xmlns="" id="{C64CDE36-5E62-4B15-9F06-B451F85926B0}"/>
                </a:ext>
              </a:extLst>
            </p:cNvPr>
            <p:cNvGrpSpPr/>
            <p:nvPr/>
          </p:nvGrpSpPr>
          <p:grpSpPr>
            <a:xfrm flipV="1">
              <a:off x="798431" y="5120743"/>
              <a:ext cx="1347568" cy="354322"/>
              <a:chOff x="-737299" y="5349276"/>
              <a:chExt cx="2423467" cy="637213"/>
            </a:xfrm>
          </p:grpSpPr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xmlns="" id="{A2D96D43-9EEB-48EF-B2B7-26757D3FD7B7}"/>
                  </a:ext>
                </a:extLst>
              </p:cNvPr>
              <p:cNvSpPr/>
              <p:nvPr/>
            </p:nvSpPr>
            <p:spPr>
              <a:xfrm rot="1176584">
                <a:off x="-737299" y="5397104"/>
                <a:ext cx="1387041" cy="589385"/>
              </a:xfrm>
              <a:custGeom>
                <a:avLst/>
                <a:gdLst>
                  <a:gd name="connsiteX0" fmla="*/ 671908 w 3753942"/>
                  <a:gd name="connsiteY0" fmla="*/ 210736 h 1287946"/>
                  <a:gd name="connsiteX1" fmla="*/ 238671 w 3753942"/>
                  <a:gd name="connsiteY1" fmla="*/ 643973 h 1287946"/>
                  <a:gd name="connsiteX2" fmla="*/ 671908 w 3753942"/>
                  <a:gd name="connsiteY2" fmla="*/ 1077210 h 1287946"/>
                  <a:gd name="connsiteX3" fmla="*/ 3082034 w 3753942"/>
                  <a:gd name="connsiteY3" fmla="*/ 1077210 h 1287946"/>
                  <a:gd name="connsiteX4" fmla="*/ 3515271 w 3753942"/>
                  <a:gd name="connsiteY4" fmla="*/ 643973 h 1287946"/>
                  <a:gd name="connsiteX5" fmla="*/ 3082034 w 3753942"/>
                  <a:gd name="connsiteY5" fmla="*/ 210736 h 1287946"/>
                  <a:gd name="connsiteX6" fmla="*/ 643973 w 3753942"/>
                  <a:gd name="connsiteY6" fmla="*/ 0 h 1287946"/>
                  <a:gd name="connsiteX7" fmla="*/ 3109969 w 3753942"/>
                  <a:gd name="connsiteY7" fmla="*/ 0 h 1287946"/>
                  <a:gd name="connsiteX8" fmla="*/ 3753942 w 3753942"/>
                  <a:gd name="connsiteY8" fmla="*/ 643973 h 1287946"/>
                  <a:gd name="connsiteX9" fmla="*/ 3109969 w 3753942"/>
                  <a:gd name="connsiteY9" fmla="*/ 1287946 h 1287946"/>
                  <a:gd name="connsiteX10" fmla="*/ 643973 w 3753942"/>
                  <a:gd name="connsiteY10" fmla="*/ 1287946 h 1287946"/>
                  <a:gd name="connsiteX11" fmla="*/ 0 w 3753942"/>
                  <a:gd name="connsiteY11" fmla="*/ 643973 h 1287946"/>
                  <a:gd name="connsiteX12" fmla="*/ 643973 w 3753942"/>
                  <a:gd name="connsiteY12" fmla="*/ 0 h 1287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3942" h="1287946">
                    <a:moveTo>
                      <a:pt x="671908" y="210736"/>
                    </a:moveTo>
                    <a:cubicBezTo>
                      <a:pt x="432638" y="210736"/>
                      <a:pt x="238671" y="404703"/>
                      <a:pt x="238671" y="643973"/>
                    </a:cubicBezTo>
                    <a:cubicBezTo>
                      <a:pt x="238671" y="883243"/>
                      <a:pt x="432638" y="1077210"/>
                      <a:pt x="671908" y="1077210"/>
                    </a:cubicBezTo>
                    <a:lnTo>
                      <a:pt x="3082034" y="1077210"/>
                    </a:lnTo>
                    <a:cubicBezTo>
                      <a:pt x="3321304" y="1077210"/>
                      <a:pt x="3515271" y="883243"/>
                      <a:pt x="3515271" y="643973"/>
                    </a:cubicBezTo>
                    <a:cubicBezTo>
                      <a:pt x="3515271" y="404703"/>
                      <a:pt x="3321304" y="210736"/>
                      <a:pt x="3082034" y="210736"/>
                    </a:cubicBezTo>
                    <a:close/>
                    <a:moveTo>
                      <a:pt x="643973" y="0"/>
                    </a:moveTo>
                    <a:lnTo>
                      <a:pt x="3109969" y="0"/>
                    </a:lnTo>
                    <a:cubicBezTo>
                      <a:pt x="3465625" y="0"/>
                      <a:pt x="3753942" y="288317"/>
                      <a:pt x="3753942" y="643973"/>
                    </a:cubicBezTo>
                    <a:cubicBezTo>
                      <a:pt x="3753942" y="999629"/>
                      <a:pt x="3465625" y="1287946"/>
                      <a:pt x="3109969" y="1287946"/>
                    </a:cubicBezTo>
                    <a:lnTo>
                      <a:pt x="643973" y="1287946"/>
                    </a:lnTo>
                    <a:cubicBezTo>
                      <a:pt x="288317" y="1287946"/>
                      <a:pt x="0" y="999629"/>
                      <a:pt x="0" y="643973"/>
                    </a:cubicBezTo>
                    <a:cubicBezTo>
                      <a:pt x="0" y="288317"/>
                      <a:pt x="288317" y="0"/>
                      <a:pt x="6439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tx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xmlns="" id="{45F8AEBB-2D58-48AF-A660-BEE55D4322EB}"/>
                  </a:ext>
                </a:extLst>
              </p:cNvPr>
              <p:cNvSpPr/>
              <p:nvPr/>
            </p:nvSpPr>
            <p:spPr>
              <a:xfrm rot="20932890">
                <a:off x="290560" y="5349276"/>
                <a:ext cx="1395608" cy="565342"/>
              </a:xfrm>
              <a:custGeom>
                <a:avLst/>
                <a:gdLst>
                  <a:gd name="connsiteX0" fmla="*/ 671908 w 3753942"/>
                  <a:gd name="connsiteY0" fmla="*/ 210736 h 1287946"/>
                  <a:gd name="connsiteX1" fmla="*/ 238671 w 3753942"/>
                  <a:gd name="connsiteY1" fmla="*/ 643973 h 1287946"/>
                  <a:gd name="connsiteX2" fmla="*/ 671908 w 3753942"/>
                  <a:gd name="connsiteY2" fmla="*/ 1077210 h 1287946"/>
                  <a:gd name="connsiteX3" fmla="*/ 3082034 w 3753942"/>
                  <a:gd name="connsiteY3" fmla="*/ 1077210 h 1287946"/>
                  <a:gd name="connsiteX4" fmla="*/ 3515271 w 3753942"/>
                  <a:gd name="connsiteY4" fmla="*/ 643973 h 1287946"/>
                  <a:gd name="connsiteX5" fmla="*/ 3082034 w 3753942"/>
                  <a:gd name="connsiteY5" fmla="*/ 210736 h 1287946"/>
                  <a:gd name="connsiteX6" fmla="*/ 643973 w 3753942"/>
                  <a:gd name="connsiteY6" fmla="*/ 0 h 1287946"/>
                  <a:gd name="connsiteX7" fmla="*/ 3109969 w 3753942"/>
                  <a:gd name="connsiteY7" fmla="*/ 0 h 1287946"/>
                  <a:gd name="connsiteX8" fmla="*/ 3753942 w 3753942"/>
                  <a:gd name="connsiteY8" fmla="*/ 643973 h 1287946"/>
                  <a:gd name="connsiteX9" fmla="*/ 3109969 w 3753942"/>
                  <a:gd name="connsiteY9" fmla="*/ 1287946 h 1287946"/>
                  <a:gd name="connsiteX10" fmla="*/ 643973 w 3753942"/>
                  <a:gd name="connsiteY10" fmla="*/ 1287946 h 1287946"/>
                  <a:gd name="connsiteX11" fmla="*/ 0 w 3753942"/>
                  <a:gd name="connsiteY11" fmla="*/ 643973 h 1287946"/>
                  <a:gd name="connsiteX12" fmla="*/ 643973 w 3753942"/>
                  <a:gd name="connsiteY12" fmla="*/ 0 h 1287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3942" h="1287946">
                    <a:moveTo>
                      <a:pt x="671908" y="210736"/>
                    </a:moveTo>
                    <a:cubicBezTo>
                      <a:pt x="432638" y="210736"/>
                      <a:pt x="238671" y="404703"/>
                      <a:pt x="238671" y="643973"/>
                    </a:cubicBezTo>
                    <a:cubicBezTo>
                      <a:pt x="238671" y="883243"/>
                      <a:pt x="432638" y="1077210"/>
                      <a:pt x="671908" y="1077210"/>
                    </a:cubicBezTo>
                    <a:lnTo>
                      <a:pt x="3082034" y="1077210"/>
                    </a:lnTo>
                    <a:cubicBezTo>
                      <a:pt x="3321304" y="1077210"/>
                      <a:pt x="3515271" y="883243"/>
                      <a:pt x="3515271" y="643973"/>
                    </a:cubicBezTo>
                    <a:cubicBezTo>
                      <a:pt x="3515271" y="404703"/>
                      <a:pt x="3321304" y="210736"/>
                      <a:pt x="3082034" y="210736"/>
                    </a:cubicBezTo>
                    <a:close/>
                    <a:moveTo>
                      <a:pt x="643973" y="0"/>
                    </a:moveTo>
                    <a:lnTo>
                      <a:pt x="3109969" y="0"/>
                    </a:lnTo>
                    <a:cubicBezTo>
                      <a:pt x="3465625" y="0"/>
                      <a:pt x="3753942" y="288317"/>
                      <a:pt x="3753942" y="643973"/>
                    </a:cubicBezTo>
                    <a:cubicBezTo>
                      <a:pt x="3753942" y="999629"/>
                      <a:pt x="3465625" y="1287946"/>
                      <a:pt x="3109969" y="1287946"/>
                    </a:cubicBezTo>
                    <a:lnTo>
                      <a:pt x="643973" y="1287946"/>
                    </a:lnTo>
                    <a:cubicBezTo>
                      <a:pt x="288317" y="1287946"/>
                      <a:pt x="0" y="999629"/>
                      <a:pt x="0" y="643973"/>
                    </a:cubicBezTo>
                    <a:cubicBezTo>
                      <a:pt x="0" y="288317"/>
                      <a:pt x="288317" y="0"/>
                      <a:pt x="6439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tx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7" name="组合 406">
              <a:extLst>
                <a:ext uri="{FF2B5EF4-FFF2-40B4-BE49-F238E27FC236}">
                  <a16:creationId xmlns:a16="http://schemas.microsoft.com/office/drawing/2014/main" xmlns="" id="{D5A11936-80BD-41F1-A41C-B67644C542C3}"/>
                </a:ext>
              </a:extLst>
            </p:cNvPr>
            <p:cNvGrpSpPr/>
            <p:nvPr/>
          </p:nvGrpSpPr>
          <p:grpSpPr>
            <a:xfrm rot="954797">
              <a:off x="-351466" y="5069328"/>
              <a:ext cx="1347568" cy="354322"/>
              <a:chOff x="-737299" y="5349276"/>
              <a:chExt cx="2423467" cy="637213"/>
            </a:xfrm>
          </p:grpSpPr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xmlns="" id="{E1400196-C865-46CE-8EC5-AFE32FC5053C}"/>
                  </a:ext>
                </a:extLst>
              </p:cNvPr>
              <p:cNvSpPr/>
              <p:nvPr/>
            </p:nvSpPr>
            <p:spPr>
              <a:xfrm rot="1176584">
                <a:off x="-737299" y="5397104"/>
                <a:ext cx="1387041" cy="589385"/>
              </a:xfrm>
              <a:custGeom>
                <a:avLst/>
                <a:gdLst>
                  <a:gd name="connsiteX0" fmla="*/ 671908 w 3753942"/>
                  <a:gd name="connsiteY0" fmla="*/ 210736 h 1287946"/>
                  <a:gd name="connsiteX1" fmla="*/ 238671 w 3753942"/>
                  <a:gd name="connsiteY1" fmla="*/ 643973 h 1287946"/>
                  <a:gd name="connsiteX2" fmla="*/ 671908 w 3753942"/>
                  <a:gd name="connsiteY2" fmla="*/ 1077210 h 1287946"/>
                  <a:gd name="connsiteX3" fmla="*/ 3082034 w 3753942"/>
                  <a:gd name="connsiteY3" fmla="*/ 1077210 h 1287946"/>
                  <a:gd name="connsiteX4" fmla="*/ 3515271 w 3753942"/>
                  <a:gd name="connsiteY4" fmla="*/ 643973 h 1287946"/>
                  <a:gd name="connsiteX5" fmla="*/ 3082034 w 3753942"/>
                  <a:gd name="connsiteY5" fmla="*/ 210736 h 1287946"/>
                  <a:gd name="connsiteX6" fmla="*/ 643973 w 3753942"/>
                  <a:gd name="connsiteY6" fmla="*/ 0 h 1287946"/>
                  <a:gd name="connsiteX7" fmla="*/ 3109969 w 3753942"/>
                  <a:gd name="connsiteY7" fmla="*/ 0 h 1287946"/>
                  <a:gd name="connsiteX8" fmla="*/ 3753942 w 3753942"/>
                  <a:gd name="connsiteY8" fmla="*/ 643973 h 1287946"/>
                  <a:gd name="connsiteX9" fmla="*/ 3109969 w 3753942"/>
                  <a:gd name="connsiteY9" fmla="*/ 1287946 h 1287946"/>
                  <a:gd name="connsiteX10" fmla="*/ 643973 w 3753942"/>
                  <a:gd name="connsiteY10" fmla="*/ 1287946 h 1287946"/>
                  <a:gd name="connsiteX11" fmla="*/ 0 w 3753942"/>
                  <a:gd name="connsiteY11" fmla="*/ 643973 h 1287946"/>
                  <a:gd name="connsiteX12" fmla="*/ 643973 w 3753942"/>
                  <a:gd name="connsiteY12" fmla="*/ 0 h 1287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3942" h="1287946">
                    <a:moveTo>
                      <a:pt x="671908" y="210736"/>
                    </a:moveTo>
                    <a:cubicBezTo>
                      <a:pt x="432638" y="210736"/>
                      <a:pt x="238671" y="404703"/>
                      <a:pt x="238671" y="643973"/>
                    </a:cubicBezTo>
                    <a:cubicBezTo>
                      <a:pt x="238671" y="883243"/>
                      <a:pt x="432638" y="1077210"/>
                      <a:pt x="671908" y="1077210"/>
                    </a:cubicBezTo>
                    <a:lnTo>
                      <a:pt x="3082034" y="1077210"/>
                    </a:lnTo>
                    <a:cubicBezTo>
                      <a:pt x="3321304" y="1077210"/>
                      <a:pt x="3515271" y="883243"/>
                      <a:pt x="3515271" y="643973"/>
                    </a:cubicBezTo>
                    <a:cubicBezTo>
                      <a:pt x="3515271" y="404703"/>
                      <a:pt x="3321304" y="210736"/>
                      <a:pt x="3082034" y="210736"/>
                    </a:cubicBezTo>
                    <a:close/>
                    <a:moveTo>
                      <a:pt x="643973" y="0"/>
                    </a:moveTo>
                    <a:lnTo>
                      <a:pt x="3109969" y="0"/>
                    </a:lnTo>
                    <a:cubicBezTo>
                      <a:pt x="3465625" y="0"/>
                      <a:pt x="3753942" y="288317"/>
                      <a:pt x="3753942" y="643973"/>
                    </a:cubicBezTo>
                    <a:cubicBezTo>
                      <a:pt x="3753942" y="999629"/>
                      <a:pt x="3465625" y="1287946"/>
                      <a:pt x="3109969" y="1287946"/>
                    </a:cubicBezTo>
                    <a:lnTo>
                      <a:pt x="643973" y="1287946"/>
                    </a:lnTo>
                    <a:cubicBezTo>
                      <a:pt x="288317" y="1287946"/>
                      <a:pt x="0" y="999629"/>
                      <a:pt x="0" y="643973"/>
                    </a:cubicBezTo>
                    <a:cubicBezTo>
                      <a:pt x="0" y="288317"/>
                      <a:pt x="288317" y="0"/>
                      <a:pt x="6439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tx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xmlns="" id="{16464506-258F-45DD-A966-07F8A5DC7CCE}"/>
                  </a:ext>
                </a:extLst>
              </p:cNvPr>
              <p:cNvSpPr/>
              <p:nvPr/>
            </p:nvSpPr>
            <p:spPr>
              <a:xfrm rot="20932890">
                <a:off x="290560" y="5349276"/>
                <a:ext cx="1395608" cy="565342"/>
              </a:xfrm>
              <a:custGeom>
                <a:avLst/>
                <a:gdLst>
                  <a:gd name="connsiteX0" fmla="*/ 671908 w 3753942"/>
                  <a:gd name="connsiteY0" fmla="*/ 210736 h 1287946"/>
                  <a:gd name="connsiteX1" fmla="*/ 238671 w 3753942"/>
                  <a:gd name="connsiteY1" fmla="*/ 643973 h 1287946"/>
                  <a:gd name="connsiteX2" fmla="*/ 671908 w 3753942"/>
                  <a:gd name="connsiteY2" fmla="*/ 1077210 h 1287946"/>
                  <a:gd name="connsiteX3" fmla="*/ 3082034 w 3753942"/>
                  <a:gd name="connsiteY3" fmla="*/ 1077210 h 1287946"/>
                  <a:gd name="connsiteX4" fmla="*/ 3515271 w 3753942"/>
                  <a:gd name="connsiteY4" fmla="*/ 643973 h 1287946"/>
                  <a:gd name="connsiteX5" fmla="*/ 3082034 w 3753942"/>
                  <a:gd name="connsiteY5" fmla="*/ 210736 h 1287946"/>
                  <a:gd name="connsiteX6" fmla="*/ 643973 w 3753942"/>
                  <a:gd name="connsiteY6" fmla="*/ 0 h 1287946"/>
                  <a:gd name="connsiteX7" fmla="*/ 3109969 w 3753942"/>
                  <a:gd name="connsiteY7" fmla="*/ 0 h 1287946"/>
                  <a:gd name="connsiteX8" fmla="*/ 3753942 w 3753942"/>
                  <a:gd name="connsiteY8" fmla="*/ 643973 h 1287946"/>
                  <a:gd name="connsiteX9" fmla="*/ 3109969 w 3753942"/>
                  <a:gd name="connsiteY9" fmla="*/ 1287946 h 1287946"/>
                  <a:gd name="connsiteX10" fmla="*/ 643973 w 3753942"/>
                  <a:gd name="connsiteY10" fmla="*/ 1287946 h 1287946"/>
                  <a:gd name="connsiteX11" fmla="*/ 0 w 3753942"/>
                  <a:gd name="connsiteY11" fmla="*/ 643973 h 1287946"/>
                  <a:gd name="connsiteX12" fmla="*/ 643973 w 3753942"/>
                  <a:gd name="connsiteY12" fmla="*/ 0 h 1287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3942" h="1287946">
                    <a:moveTo>
                      <a:pt x="671908" y="210736"/>
                    </a:moveTo>
                    <a:cubicBezTo>
                      <a:pt x="432638" y="210736"/>
                      <a:pt x="238671" y="404703"/>
                      <a:pt x="238671" y="643973"/>
                    </a:cubicBezTo>
                    <a:cubicBezTo>
                      <a:pt x="238671" y="883243"/>
                      <a:pt x="432638" y="1077210"/>
                      <a:pt x="671908" y="1077210"/>
                    </a:cubicBezTo>
                    <a:lnTo>
                      <a:pt x="3082034" y="1077210"/>
                    </a:lnTo>
                    <a:cubicBezTo>
                      <a:pt x="3321304" y="1077210"/>
                      <a:pt x="3515271" y="883243"/>
                      <a:pt x="3515271" y="643973"/>
                    </a:cubicBezTo>
                    <a:cubicBezTo>
                      <a:pt x="3515271" y="404703"/>
                      <a:pt x="3321304" y="210736"/>
                      <a:pt x="3082034" y="210736"/>
                    </a:cubicBezTo>
                    <a:close/>
                    <a:moveTo>
                      <a:pt x="643973" y="0"/>
                    </a:moveTo>
                    <a:lnTo>
                      <a:pt x="3109969" y="0"/>
                    </a:lnTo>
                    <a:cubicBezTo>
                      <a:pt x="3465625" y="0"/>
                      <a:pt x="3753942" y="288317"/>
                      <a:pt x="3753942" y="643973"/>
                    </a:cubicBezTo>
                    <a:cubicBezTo>
                      <a:pt x="3753942" y="999629"/>
                      <a:pt x="3465625" y="1287946"/>
                      <a:pt x="3109969" y="1287946"/>
                    </a:cubicBezTo>
                    <a:lnTo>
                      <a:pt x="643973" y="1287946"/>
                    </a:lnTo>
                    <a:cubicBezTo>
                      <a:pt x="288317" y="1287946"/>
                      <a:pt x="0" y="999629"/>
                      <a:pt x="0" y="643973"/>
                    </a:cubicBezTo>
                    <a:cubicBezTo>
                      <a:pt x="0" y="288317"/>
                      <a:pt x="288317" y="0"/>
                      <a:pt x="6439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tx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16" name="组合 415">
            <a:extLst>
              <a:ext uri="{FF2B5EF4-FFF2-40B4-BE49-F238E27FC236}">
                <a16:creationId xmlns:a16="http://schemas.microsoft.com/office/drawing/2014/main" xmlns="" id="{B7EF9A78-8177-485A-8BED-9935B15B2A02}"/>
              </a:ext>
            </a:extLst>
          </p:cNvPr>
          <p:cNvGrpSpPr/>
          <p:nvPr/>
        </p:nvGrpSpPr>
        <p:grpSpPr>
          <a:xfrm rot="1233934" flipV="1">
            <a:off x="10243129" y="5230968"/>
            <a:ext cx="2248492" cy="365289"/>
            <a:chOff x="10214019" y="5249096"/>
            <a:chExt cx="2497465" cy="405737"/>
          </a:xfrm>
        </p:grpSpPr>
        <p:grpSp>
          <p:nvGrpSpPr>
            <p:cNvPr id="410" name="组合 409">
              <a:extLst>
                <a:ext uri="{FF2B5EF4-FFF2-40B4-BE49-F238E27FC236}">
                  <a16:creationId xmlns:a16="http://schemas.microsoft.com/office/drawing/2014/main" xmlns="" id="{C9E4F38C-FC38-48A2-8D53-96C94E14EC29}"/>
                </a:ext>
              </a:extLst>
            </p:cNvPr>
            <p:cNvGrpSpPr/>
            <p:nvPr/>
          </p:nvGrpSpPr>
          <p:grpSpPr>
            <a:xfrm flipV="1">
              <a:off x="11363916" y="5300511"/>
              <a:ext cx="1347568" cy="354322"/>
              <a:chOff x="-737299" y="5349276"/>
              <a:chExt cx="2423467" cy="637213"/>
            </a:xfrm>
          </p:grpSpPr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xmlns="" id="{A4ECDF62-6397-4096-A62B-65CE015D7A15}"/>
                  </a:ext>
                </a:extLst>
              </p:cNvPr>
              <p:cNvSpPr/>
              <p:nvPr/>
            </p:nvSpPr>
            <p:spPr>
              <a:xfrm rot="1176584">
                <a:off x="-737299" y="5397104"/>
                <a:ext cx="1387041" cy="589385"/>
              </a:xfrm>
              <a:custGeom>
                <a:avLst/>
                <a:gdLst>
                  <a:gd name="connsiteX0" fmla="*/ 671908 w 3753942"/>
                  <a:gd name="connsiteY0" fmla="*/ 210736 h 1287946"/>
                  <a:gd name="connsiteX1" fmla="*/ 238671 w 3753942"/>
                  <a:gd name="connsiteY1" fmla="*/ 643973 h 1287946"/>
                  <a:gd name="connsiteX2" fmla="*/ 671908 w 3753942"/>
                  <a:gd name="connsiteY2" fmla="*/ 1077210 h 1287946"/>
                  <a:gd name="connsiteX3" fmla="*/ 3082034 w 3753942"/>
                  <a:gd name="connsiteY3" fmla="*/ 1077210 h 1287946"/>
                  <a:gd name="connsiteX4" fmla="*/ 3515271 w 3753942"/>
                  <a:gd name="connsiteY4" fmla="*/ 643973 h 1287946"/>
                  <a:gd name="connsiteX5" fmla="*/ 3082034 w 3753942"/>
                  <a:gd name="connsiteY5" fmla="*/ 210736 h 1287946"/>
                  <a:gd name="connsiteX6" fmla="*/ 643973 w 3753942"/>
                  <a:gd name="connsiteY6" fmla="*/ 0 h 1287946"/>
                  <a:gd name="connsiteX7" fmla="*/ 3109969 w 3753942"/>
                  <a:gd name="connsiteY7" fmla="*/ 0 h 1287946"/>
                  <a:gd name="connsiteX8" fmla="*/ 3753942 w 3753942"/>
                  <a:gd name="connsiteY8" fmla="*/ 643973 h 1287946"/>
                  <a:gd name="connsiteX9" fmla="*/ 3109969 w 3753942"/>
                  <a:gd name="connsiteY9" fmla="*/ 1287946 h 1287946"/>
                  <a:gd name="connsiteX10" fmla="*/ 643973 w 3753942"/>
                  <a:gd name="connsiteY10" fmla="*/ 1287946 h 1287946"/>
                  <a:gd name="connsiteX11" fmla="*/ 0 w 3753942"/>
                  <a:gd name="connsiteY11" fmla="*/ 643973 h 1287946"/>
                  <a:gd name="connsiteX12" fmla="*/ 643973 w 3753942"/>
                  <a:gd name="connsiteY12" fmla="*/ 0 h 1287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3942" h="1287946">
                    <a:moveTo>
                      <a:pt x="671908" y="210736"/>
                    </a:moveTo>
                    <a:cubicBezTo>
                      <a:pt x="432638" y="210736"/>
                      <a:pt x="238671" y="404703"/>
                      <a:pt x="238671" y="643973"/>
                    </a:cubicBezTo>
                    <a:cubicBezTo>
                      <a:pt x="238671" y="883243"/>
                      <a:pt x="432638" y="1077210"/>
                      <a:pt x="671908" y="1077210"/>
                    </a:cubicBezTo>
                    <a:lnTo>
                      <a:pt x="3082034" y="1077210"/>
                    </a:lnTo>
                    <a:cubicBezTo>
                      <a:pt x="3321304" y="1077210"/>
                      <a:pt x="3515271" y="883243"/>
                      <a:pt x="3515271" y="643973"/>
                    </a:cubicBezTo>
                    <a:cubicBezTo>
                      <a:pt x="3515271" y="404703"/>
                      <a:pt x="3321304" y="210736"/>
                      <a:pt x="3082034" y="210736"/>
                    </a:cubicBezTo>
                    <a:close/>
                    <a:moveTo>
                      <a:pt x="643973" y="0"/>
                    </a:moveTo>
                    <a:lnTo>
                      <a:pt x="3109969" y="0"/>
                    </a:lnTo>
                    <a:cubicBezTo>
                      <a:pt x="3465625" y="0"/>
                      <a:pt x="3753942" y="288317"/>
                      <a:pt x="3753942" y="643973"/>
                    </a:cubicBezTo>
                    <a:cubicBezTo>
                      <a:pt x="3753942" y="999629"/>
                      <a:pt x="3465625" y="1287946"/>
                      <a:pt x="3109969" y="1287946"/>
                    </a:cubicBezTo>
                    <a:lnTo>
                      <a:pt x="643973" y="1287946"/>
                    </a:lnTo>
                    <a:cubicBezTo>
                      <a:pt x="288317" y="1287946"/>
                      <a:pt x="0" y="999629"/>
                      <a:pt x="0" y="643973"/>
                    </a:cubicBezTo>
                    <a:cubicBezTo>
                      <a:pt x="0" y="288317"/>
                      <a:pt x="288317" y="0"/>
                      <a:pt x="6439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tx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xmlns="" id="{75B8839C-B6C1-4C1F-97DA-2CBFAF67D8A9}"/>
                  </a:ext>
                </a:extLst>
              </p:cNvPr>
              <p:cNvSpPr/>
              <p:nvPr/>
            </p:nvSpPr>
            <p:spPr>
              <a:xfrm rot="20932890">
                <a:off x="290560" y="5349276"/>
                <a:ext cx="1395608" cy="565342"/>
              </a:xfrm>
              <a:custGeom>
                <a:avLst/>
                <a:gdLst>
                  <a:gd name="connsiteX0" fmla="*/ 671908 w 3753942"/>
                  <a:gd name="connsiteY0" fmla="*/ 210736 h 1287946"/>
                  <a:gd name="connsiteX1" fmla="*/ 238671 w 3753942"/>
                  <a:gd name="connsiteY1" fmla="*/ 643973 h 1287946"/>
                  <a:gd name="connsiteX2" fmla="*/ 671908 w 3753942"/>
                  <a:gd name="connsiteY2" fmla="*/ 1077210 h 1287946"/>
                  <a:gd name="connsiteX3" fmla="*/ 3082034 w 3753942"/>
                  <a:gd name="connsiteY3" fmla="*/ 1077210 h 1287946"/>
                  <a:gd name="connsiteX4" fmla="*/ 3515271 w 3753942"/>
                  <a:gd name="connsiteY4" fmla="*/ 643973 h 1287946"/>
                  <a:gd name="connsiteX5" fmla="*/ 3082034 w 3753942"/>
                  <a:gd name="connsiteY5" fmla="*/ 210736 h 1287946"/>
                  <a:gd name="connsiteX6" fmla="*/ 643973 w 3753942"/>
                  <a:gd name="connsiteY6" fmla="*/ 0 h 1287946"/>
                  <a:gd name="connsiteX7" fmla="*/ 3109969 w 3753942"/>
                  <a:gd name="connsiteY7" fmla="*/ 0 h 1287946"/>
                  <a:gd name="connsiteX8" fmla="*/ 3753942 w 3753942"/>
                  <a:gd name="connsiteY8" fmla="*/ 643973 h 1287946"/>
                  <a:gd name="connsiteX9" fmla="*/ 3109969 w 3753942"/>
                  <a:gd name="connsiteY9" fmla="*/ 1287946 h 1287946"/>
                  <a:gd name="connsiteX10" fmla="*/ 643973 w 3753942"/>
                  <a:gd name="connsiteY10" fmla="*/ 1287946 h 1287946"/>
                  <a:gd name="connsiteX11" fmla="*/ 0 w 3753942"/>
                  <a:gd name="connsiteY11" fmla="*/ 643973 h 1287946"/>
                  <a:gd name="connsiteX12" fmla="*/ 643973 w 3753942"/>
                  <a:gd name="connsiteY12" fmla="*/ 0 h 1287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3942" h="1287946">
                    <a:moveTo>
                      <a:pt x="671908" y="210736"/>
                    </a:moveTo>
                    <a:cubicBezTo>
                      <a:pt x="432638" y="210736"/>
                      <a:pt x="238671" y="404703"/>
                      <a:pt x="238671" y="643973"/>
                    </a:cubicBezTo>
                    <a:cubicBezTo>
                      <a:pt x="238671" y="883243"/>
                      <a:pt x="432638" y="1077210"/>
                      <a:pt x="671908" y="1077210"/>
                    </a:cubicBezTo>
                    <a:lnTo>
                      <a:pt x="3082034" y="1077210"/>
                    </a:lnTo>
                    <a:cubicBezTo>
                      <a:pt x="3321304" y="1077210"/>
                      <a:pt x="3515271" y="883243"/>
                      <a:pt x="3515271" y="643973"/>
                    </a:cubicBezTo>
                    <a:cubicBezTo>
                      <a:pt x="3515271" y="404703"/>
                      <a:pt x="3321304" y="210736"/>
                      <a:pt x="3082034" y="210736"/>
                    </a:cubicBezTo>
                    <a:close/>
                    <a:moveTo>
                      <a:pt x="643973" y="0"/>
                    </a:moveTo>
                    <a:lnTo>
                      <a:pt x="3109969" y="0"/>
                    </a:lnTo>
                    <a:cubicBezTo>
                      <a:pt x="3465625" y="0"/>
                      <a:pt x="3753942" y="288317"/>
                      <a:pt x="3753942" y="643973"/>
                    </a:cubicBezTo>
                    <a:cubicBezTo>
                      <a:pt x="3753942" y="999629"/>
                      <a:pt x="3465625" y="1287946"/>
                      <a:pt x="3109969" y="1287946"/>
                    </a:cubicBezTo>
                    <a:lnTo>
                      <a:pt x="643973" y="1287946"/>
                    </a:lnTo>
                    <a:cubicBezTo>
                      <a:pt x="288317" y="1287946"/>
                      <a:pt x="0" y="999629"/>
                      <a:pt x="0" y="643973"/>
                    </a:cubicBezTo>
                    <a:cubicBezTo>
                      <a:pt x="0" y="288317"/>
                      <a:pt x="288317" y="0"/>
                      <a:pt x="6439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tx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3" name="组合 412">
              <a:extLst>
                <a:ext uri="{FF2B5EF4-FFF2-40B4-BE49-F238E27FC236}">
                  <a16:creationId xmlns:a16="http://schemas.microsoft.com/office/drawing/2014/main" xmlns="" id="{9FBBE5DA-47D0-4398-9BAF-17B35D6E7C15}"/>
                </a:ext>
              </a:extLst>
            </p:cNvPr>
            <p:cNvGrpSpPr/>
            <p:nvPr/>
          </p:nvGrpSpPr>
          <p:grpSpPr>
            <a:xfrm rot="954797">
              <a:off x="10214019" y="5249096"/>
              <a:ext cx="1347568" cy="354322"/>
              <a:chOff x="-737299" y="5349276"/>
              <a:chExt cx="2423467" cy="637213"/>
            </a:xfrm>
          </p:grpSpPr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xmlns="" id="{AB878308-B3C0-4738-9094-CC290A9ECE3A}"/>
                  </a:ext>
                </a:extLst>
              </p:cNvPr>
              <p:cNvSpPr/>
              <p:nvPr/>
            </p:nvSpPr>
            <p:spPr>
              <a:xfrm rot="1176584">
                <a:off x="-737299" y="5397104"/>
                <a:ext cx="1387041" cy="589385"/>
              </a:xfrm>
              <a:custGeom>
                <a:avLst/>
                <a:gdLst>
                  <a:gd name="connsiteX0" fmla="*/ 671908 w 3753942"/>
                  <a:gd name="connsiteY0" fmla="*/ 210736 h 1287946"/>
                  <a:gd name="connsiteX1" fmla="*/ 238671 w 3753942"/>
                  <a:gd name="connsiteY1" fmla="*/ 643973 h 1287946"/>
                  <a:gd name="connsiteX2" fmla="*/ 671908 w 3753942"/>
                  <a:gd name="connsiteY2" fmla="*/ 1077210 h 1287946"/>
                  <a:gd name="connsiteX3" fmla="*/ 3082034 w 3753942"/>
                  <a:gd name="connsiteY3" fmla="*/ 1077210 h 1287946"/>
                  <a:gd name="connsiteX4" fmla="*/ 3515271 w 3753942"/>
                  <a:gd name="connsiteY4" fmla="*/ 643973 h 1287946"/>
                  <a:gd name="connsiteX5" fmla="*/ 3082034 w 3753942"/>
                  <a:gd name="connsiteY5" fmla="*/ 210736 h 1287946"/>
                  <a:gd name="connsiteX6" fmla="*/ 643973 w 3753942"/>
                  <a:gd name="connsiteY6" fmla="*/ 0 h 1287946"/>
                  <a:gd name="connsiteX7" fmla="*/ 3109969 w 3753942"/>
                  <a:gd name="connsiteY7" fmla="*/ 0 h 1287946"/>
                  <a:gd name="connsiteX8" fmla="*/ 3753942 w 3753942"/>
                  <a:gd name="connsiteY8" fmla="*/ 643973 h 1287946"/>
                  <a:gd name="connsiteX9" fmla="*/ 3109969 w 3753942"/>
                  <a:gd name="connsiteY9" fmla="*/ 1287946 h 1287946"/>
                  <a:gd name="connsiteX10" fmla="*/ 643973 w 3753942"/>
                  <a:gd name="connsiteY10" fmla="*/ 1287946 h 1287946"/>
                  <a:gd name="connsiteX11" fmla="*/ 0 w 3753942"/>
                  <a:gd name="connsiteY11" fmla="*/ 643973 h 1287946"/>
                  <a:gd name="connsiteX12" fmla="*/ 643973 w 3753942"/>
                  <a:gd name="connsiteY12" fmla="*/ 0 h 1287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3942" h="1287946">
                    <a:moveTo>
                      <a:pt x="671908" y="210736"/>
                    </a:moveTo>
                    <a:cubicBezTo>
                      <a:pt x="432638" y="210736"/>
                      <a:pt x="238671" y="404703"/>
                      <a:pt x="238671" y="643973"/>
                    </a:cubicBezTo>
                    <a:cubicBezTo>
                      <a:pt x="238671" y="883243"/>
                      <a:pt x="432638" y="1077210"/>
                      <a:pt x="671908" y="1077210"/>
                    </a:cubicBezTo>
                    <a:lnTo>
                      <a:pt x="3082034" y="1077210"/>
                    </a:lnTo>
                    <a:cubicBezTo>
                      <a:pt x="3321304" y="1077210"/>
                      <a:pt x="3515271" y="883243"/>
                      <a:pt x="3515271" y="643973"/>
                    </a:cubicBezTo>
                    <a:cubicBezTo>
                      <a:pt x="3515271" y="404703"/>
                      <a:pt x="3321304" y="210736"/>
                      <a:pt x="3082034" y="210736"/>
                    </a:cubicBezTo>
                    <a:close/>
                    <a:moveTo>
                      <a:pt x="643973" y="0"/>
                    </a:moveTo>
                    <a:lnTo>
                      <a:pt x="3109969" y="0"/>
                    </a:lnTo>
                    <a:cubicBezTo>
                      <a:pt x="3465625" y="0"/>
                      <a:pt x="3753942" y="288317"/>
                      <a:pt x="3753942" y="643973"/>
                    </a:cubicBezTo>
                    <a:cubicBezTo>
                      <a:pt x="3753942" y="999629"/>
                      <a:pt x="3465625" y="1287946"/>
                      <a:pt x="3109969" y="1287946"/>
                    </a:cubicBezTo>
                    <a:lnTo>
                      <a:pt x="643973" y="1287946"/>
                    </a:lnTo>
                    <a:cubicBezTo>
                      <a:pt x="288317" y="1287946"/>
                      <a:pt x="0" y="999629"/>
                      <a:pt x="0" y="643973"/>
                    </a:cubicBezTo>
                    <a:cubicBezTo>
                      <a:pt x="0" y="288317"/>
                      <a:pt x="288317" y="0"/>
                      <a:pt x="6439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tx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xmlns="" id="{737CD45B-656A-4ECB-8504-53FC479C2896}"/>
                  </a:ext>
                </a:extLst>
              </p:cNvPr>
              <p:cNvSpPr/>
              <p:nvPr/>
            </p:nvSpPr>
            <p:spPr>
              <a:xfrm rot="20932890">
                <a:off x="290560" y="5349276"/>
                <a:ext cx="1395608" cy="565342"/>
              </a:xfrm>
              <a:custGeom>
                <a:avLst/>
                <a:gdLst>
                  <a:gd name="connsiteX0" fmla="*/ 671908 w 3753942"/>
                  <a:gd name="connsiteY0" fmla="*/ 210736 h 1287946"/>
                  <a:gd name="connsiteX1" fmla="*/ 238671 w 3753942"/>
                  <a:gd name="connsiteY1" fmla="*/ 643973 h 1287946"/>
                  <a:gd name="connsiteX2" fmla="*/ 671908 w 3753942"/>
                  <a:gd name="connsiteY2" fmla="*/ 1077210 h 1287946"/>
                  <a:gd name="connsiteX3" fmla="*/ 3082034 w 3753942"/>
                  <a:gd name="connsiteY3" fmla="*/ 1077210 h 1287946"/>
                  <a:gd name="connsiteX4" fmla="*/ 3515271 w 3753942"/>
                  <a:gd name="connsiteY4" fmla="*/ 643973 h 1287946"/>
                  <a:gd name="connsiteX5" fmla="*/ 3082034 w 3753942"/>
                  <a:gd name="connsiteY5" fmla="*/ 210736 h 1287946"/>
                  <a:gd name="connsiteX6" fmla="*/ 643973 w 3753942"/>
                  <a:gd name="connsiteY6" fmla="*/ 0 h 1287946"/>
                  <a:gd name="connsiteX7" fmla="*/ 3109969 w 3753942"/>
                  <a:gd name="connsiteY7" fmla="*/ 0 h 1287946"/>
                  <a:gd name="connsiteX8" fmla="*/ 3753942 w 3753942"/>
                  <a:gd name="connsiteY8" fmla="*/ 643973 h 1287946"/>
                  <a:gd name="connsiteX9" fmla="*/ 3109969 w 3753942"/>
                  <a:gd name="connsiteY9" fmla="*/ 1287946 h 1287946"/>
                  <a:gd name="connsiteX10" fmla="*/ 643973 w 3753942"/>
                  <a:gd name="connsiteY10" fmla="*/ 1287946 h 1287946"/>
                  <a:gd name="connsiteX11" fmla="*/ 0 w 3753942"/>
                  <a:gd name="connsiteY11" fmla="*/ 643973 h 1287946"/>
                  <a:gd name="connsiteX12" fmla="*/ 643973 w 3753942"/>
                  <a:gd name="connsiteY12" fmla="*/ 0 h 1287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53942" h="1287946">
                    <a:moveTo>
                      <a:pt x="671908" y="210736"/>
                    </a:moveTo>
                    <a:cubicBezTo>
                      <a:pt x="432638" y="210736"/>
                      <a:pt x="238671" y="404703"/>
                      <a:pt x="238671" y="643973"/>
                    </a:cubicBezTo>
                    <a:cubicBezTo>
                      <a:pt x="238671" y="883243"/>
                      <a:pt x="432638" y="1077210"/>
                      <a:pt x="671908" y="1077210"/>
                    </a:cubicBezTo>
                    <a:lnTo>
                      <a:pt x="3082034" y="1077210"/>
                    </a:lnTo>
                    <a:cubicBezTo>
                      <a:pt x="3321304" y="1077210"/>
                      <a:pt x="3515271" y="883243"/>
                      <a:pt x="3515271" y="643973"/>
                    </a:cubicBezTo>
                    <a:cubicBezTo>
                      <a:pt x="3515271" y="404703"/>
                      <a:pt x="3321304" y="210736"/>
                      <a:pt x="3082034" y="210736"/>
                    </a:cubicBezTo>
                    <a:close/>
                    <a:moveTo>
                      <a:pt x="643973" y="0"/>
                    </a:moveTo>
                    <a:lnTo>
                      <a:pt x="3109969" y="0"/>
                    </a:lnTo>
                    <a:cubicBezTo>
                      <a:pt x="3465625" y="0"/>
                      <a:pt x="3753942" y="288317"/>
                      <a:pt x="3753942" y="643973"/>
                    </a:cubicBezTo>
                    <a:cubicBezTo>
                      <a:pt x="3753942" y="999629"/>
                      <a:pt x="3465625" y="1287946"/>
                      <a:pt x="3109969" y="1287946"/>
                    </a:cubicBezTo>
                    <a:lnTo>
                      <a:pt x="643973" y="1287946"/>
                    </a:lnTo>
                    <a:cubicBezTo>
                      <a:pt x="288317" y="1287946"/>
                      <a:pt x="0" y="999629"/>
                      <a:pt x="0" y="643973"/>
                    </a:cubicBezTo>
                    <a:cubicBezTo>
                      <a:pt x="0" y="288317"/>
                      <a:pt x="288317" y="0"/>
                      <a:pt x="643973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tx1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459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CF7124B1-E053-4F91-9431-54FC7B17E058}"/>
              </a:ext>
            </a:extLst>
          </p:cNvPr>
          <p:cNvSpPr txBox="1"/>
          <p:nvPr/>
        </p:nvSpPr>
        <p:spPr>
          <a:xfrm>
            <a:off x="9847386" y="2276188"/>
            <a:ext cx="303767" cy="2775245"/>
          </a:xfrm>
          <a:custGeom>
            <a:avLst/>
            <a:gdLst/>
            <a:ahLst/>
            <a:cxnLst/>
            <a:rect l="l" t="t" r="r" b="b"/>
            <a:pathLst>
              <a:path w="303767" h="2775245">
                <a:moveTo>
                  <a:pt x="0" y="2315673"/>
                </a:moveTo>
                <a:lnTo>
                  <a:pt x="303767" y="2315673"/>
                </a:lnTo>
                <a:lnTo>
                  <a:pt x="303767" y="2775245"/>
                </a:lnTo>
                <a:lnTo>
                  <a:pt x="0" y="2775245"/>
                </a:lnTo>
                <a:close/>
                <a:moveTo>
                  <a:pt x="0" y="725342"/>
                </a:moveTo>
                <a:lnTo>
                  <a:pt x="68637" y="744578"/>
                </a:lnTo>
                <a:cubicBezTo>
                  <a:pt x="54387" y="783173"/>
                  <a:pt x="32195" y="844850"/>
                  <a:pt x="2061" y="929609"/>
                </a:cubicBezTo>
                <a:lnTo>
                  <a:pt x="0" y="935419"/>
                </a:lnTo>
                <a:close/>
                <a:moveTo>
                  <a:pt x="0" y="0"/>
                </a:moveTo>
                <a:lnTo>
                  <a:pt x="182639" y="0"/>
                </a:lnTo>
                <a:lnTo>
                  <a:pt x="182639" y="459572"/>
                </a:lnTo>
                <a:lnTo>
                  <a:pt x="0" y="4595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A1CAF2AE-E3E6-462D-8930-FEEF96DF3A46}"/>
              </a:ext>
            </a:extLst>
          </p:cNvPr>
          <p:cNvSpPr txBox="1"/>
          <p:nvPr/>
        </p:nvSpPr>
        <p:spPr>
          <a:xfrm>
            <a:off x="9378463" y="2511956"/>
            <a:ext cx="468923" cy="2775245"/>
          </a:xfrm>
          <a:custGeom>
            <a:avLst/>
            <a:gdLst/>
            <a:ahLst/>
            <a:cxnLst/>
            <a:rect l="l" t="t" r="r" b="b"/>
            <a:pathLst>
              <a:path w="468923" h="2775245">
                <a:moveTo>
                  <a:pt x="0" y="2315673"/>
                </a:moveTo>
                <a:lnTo>
                  <a:pt x="468923" y="2315673"/>
                </a:lnTo>
                <a:lnTo>
                  <a:pt x="468923" y="2775245"/>
                </a:lnTo>
                <a:lnTo>
                  <a:pt x="0" y="2775245"/>
                </a:lnTo>
                <a:close/>
                <a:moveTo>
                  <a:pt x="0" y="593924"/>
                </a:moveTo>
                <a:lnTo>
                  <a:pt x="468923" y="725342"/>
                </a:lnTo>
                <a:lnTo>
                  <a:pt x="468923" y="935419"/>
                </a:lnTo>
                <a:lnTo>
                  <a:pt x="446895" y="997507"/>
                </a:lnTo>
                <a:cubicBezTo>
                  <a:pt x="361635" y="1238259"/>
                  <a:pt x="226739" y="1623276"/>
                  <a:pt x="42209" y="2152560"/>
                </a:cubicBezTo>
                <a:lnTo>
                  <a:pt x="0" y="2273669"/>
                </a:lnTo>
                <a:close/>
                <a:moveTo>
                  <a:pt x="0" y="0"/>
                </a:moveTo>
                <a:lnTo>
                  <a:pt x="468923" y="0"/>
                </a:lnTo>
                <a:lnTo>
                  <a:pt x="468923" y="459572"/>
                </a:lnTo>
                <a:lnTo>
                  <a:pt x="0" y="4595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CFDE363F-9827-4F86-B661-351530A50F7F}"/>
              </a:ext>
            </a:extLst>
          </p:cNvPr>
          <p:cNvSpPr txBox="1"/>
          <p:nvPr/>
        </p:nvSpPr>
        <p:spPr>
          <a:xfrm>
            <a:off x="8909539" y="1742121"/>
            <a:ext cx="468923" cy="3373757"/>
          </a:xfrm>
          <a:custGeom>
            <a:avLst/>
            <a:gdLst/>
            <a:ahLst/>
            <a:cxnLst/>
            <a:rect l="l" t="t" r="r" b="b"/>
            <a:pathLst>
              <a:path w="468923" h="3373757">
                <a:moveTo>
                  <a:pt x="447160" y="1186337"/>
                </a:moveTo>
                <a:lnTo>
                  <a:pt x="468923" y="1192436"/>
                </a:lnTo>
                <a:lnTo>
                  <a:pt x="468923" y="2872184"/>
                </a:lnTo>
                <a:lnTo>
                  <a:pt x="454285" y="2914185"/>
                </a:lnTo>
                <a:lnTo>
                  <a:pt x="468923" y="2914185"/>
                </a:lnTo>
                <a:lnTo>
                  <a:pt x="468923" y="3373757"/>
                </a:lnTo>
                <a:lnTo>
                  <a:pt x="0" y="3373757"/>
                </a:lnTo>
                <a:lnTo>
                  <a:pt x="0" y="2758261"/>
                </a:lnTo>
                <a:lnTo>
                  <a:pt x="88787" y="2498922"/>
                </a:lnTo>
                <a:cubicBezTo>
                  <a:pt x="225278" y="2078093"/>
                  <a:pt x="344735" y="1640565"/>
                  <a:pt x="447160" y="1186337"/>
                </a:cubicBezTo>
                <a:close/>
                <a:moveTo>
                  <a:pt x="80214" y="0"/>
                </a:moveTo>
                <a:cubicBezTo>
                  <a:pt x="168092" y="178128"/>
                  <a:pt x="248843" y="352695"/>
                  <a:pt x="322470" y="523698"/>
                </a:cubicBezTo>
                <a:lnTo>
                  <a:pt x="41026" y="598512"/>
                </a:lnTo>
                <a:lnTo>
                  <a:pt x="468923" y="598512"/>
                </a:lnTo>
                <a:lnTo>
                  <a:pt x="468923" y="1058084"/>
                </a:lnTo>
                <a:lnTo>
                  <a:pt x="0" y="1058084"/>
                </a:lnTo>
                <a:lnTo>
                  <a:pt x="0" y="2172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495DC934-182D-41BC-969C-DF48CEE9D83A}"/>
              </a:ext>
            </a:extLst>
          </p:cNvPr>
          <p:cNvSpPr txBox="1"/>
          <p:nvPr/>
        </p:nvSpPr>
        <p:spPr>
          <a:xfrm>
            <a:off x="8440616" y="1585573"/>
            <a:ext cx="468923" cy="3352033"/>
          </a:xfrm>
          <a:custGeom>
            <a:avLst/>
            <a:gdLst/>
            <a:ahLst/>
            <a:cxnLst/>
            <a:rect l="l" t="t" r="r" b="b"/>
            <a:pathLst>
              <a:path w="468923" h="3352033">
                <a:moveTo>
                  <a:pt x="468923" y="2736537"/>
                </a:moveTo>
                <a:lnTo>
                  <a:pt x="468923" y="3352033"/>
                </a:lnTo>
                <a:lnTo>
                  <a:pt x="0" y="3352033"/>
                </a:lnTo>
                <a:lnTo>
                  <a:pt x="0" y="2892461"/>
                </a:lnTo>
                <a:lnTo>
                  <a:pt x="415541" y="2892461"/>
                </a:lnTo>
                <a:close/>
                <a:moveTo>
                  <a:pt x="0" y="1568847"/>
                </a:moveTo>
                <a:lnTo>
                  <a:pt x="48596" y="1707014"/>
                </a:lnTo>
                <a:cubicBezTo>
                  <a:pt x="128160" y="1934425"/>
                  <a:pt x="224943" y="2215572"/>
                  <a:pt x="338945" y="2550453"/>
                </a:cubicBezTo>
                <a:lnTo>
                  <a:pt x="0" y="2659312"/>
                </a:lnTo>
                <a:close/>
                <a:moveTo>
                  <a:pt x="468923" y="0"/>
                </a:moveTo>
                <a:lnTo>
                  <a:pt x="468923" y="1036360"/>
                </a:lnTo>
                <a:lnTo>
                  <a:pt x="0" y="1036360"/>
                </a:lnTo>
                <a:lnTo>
                  <a:pt x="0" y="576788"/>
                </a:lnTo>
                <a:lnTo>
                  <a:pt x="232069" y="576788"/>
                </a:lnTo>
                <a:cubicBezTo>
                  <a:pt x="178630" y="437848"/>
                  <a:pt x="113317" y="284657"/>
                  <a:pt x="36127" y="1172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292510E7-73C3-42A2-99E7-A7C84BE0EAA4}"/>
              </a:ext>
            </a:extLst>
          </p:cNvPr>
          <p:cNvSpPr txBox="1"/>
          <p:nvPr/>
        </p:nvSpPr>
        <p:spPr>
          <a:xfrm>
            <a:off x="7971693" y="1758897"/>
            <a:ext cx="468923" cy="2775245"/>
          </a:xfrm>
          <a:custGeom>
            <a:avLst/>
            <a:gdLst/>
            <a:ahLst/>
            <a:cxnLst/>
            <a:rect l="l" t="t" r="r" b="b"/>
            <a:pathLst>
              <a:path w="468923" h="2775245">
                <a:moveTo>
                  <a:pt x="0" y="2315673"/>
                </a:moveTo>
                <a:lnTo>
                  <a:pt x="468923" y="2315673"/>
                </a:lnTo>
                <a:lnTo>
                  <a:pt x="468923" y="2775245"/>
                </a:lnTo>
                <a:lnTo>
                  <a:pt x="0" y="2775245"/>
                </a:lnTo>
                <a:close/>
                <a:moveTo>
                  <a:pt x="330484" y="609200"/>
                </a:moveTo>
                <a:cubicBezTo>
                  <a:pt x="364329" y="699155"/>
                  <a:pt x="407859" y="819336"/>
                  <a:pt x="461075" y="969744"/>
                </a:cubicBezTo>
                <a:lnTo>
                  <a:pt x="468923" y="992059"/>
                </a:lnTo>
                <a:lnTo>
                  <a:pt x="468923" y="2082524"/>
                </a:lnTo>
                <a:lnTo>
                  <a:pt x="319796" y="2130419"/>
                </a:lnTo>
                <a:cubicBezTo>
                  <a:pt x="215888" y="1772677"/>
                  <a:pt x="119866" y="1459468"/>
                  <a:pt x="31729" y="1190790"/>
                </a:cubicBezTo>
                <a:lnTo>
                  <a:pt x="0" y="1095570"/>
                </a:lnTo>
                <a:lnTo>
                  <a:pt x="0" y="716739"/>
                </a:lnTo>
                <a:close/>
                <a:moveTo>
                  <a:pt x="0" y="0"/>
                </a:moveTo>
                <a:lnTo>
                  <a:pt x="468923" y="0"/>
                </a:lnTo>
                <a:lnTo>
                  <a:pt x="468923" y="459572"/>
                </a:lnTo>
                <a:lnTo>
                  <a:pt x="0" y="45957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AE4FF203-7B2E-417B-9EB3-A1A7B84EDD74}"/>
              </a:ext>
            </a:extLst>
          </p:cNvPr>
          <p:cNvSpPr txBox="1"/>
          <p:nvPr/>
        </p:nvSpPr>
        <p:spPr>
          <a:xfrm>
            <a:off x="7502770" y="1760026"/>
            <a:ext cx="468923" cy="3291407"/>
          </a:xfrm>
          <a:custGeom>
            <a:avLst/>
            <a:gdLst/>
            <a:ahLst/>
            <a:cxnLst/>
            <a:rect l="l" t="t" r="r" b="b"/>
            <a:pathLst>
              <a:path w="468923" h="3291407">
                <a:moveTo>
                  <a:pt x="154581" y="2831835"/>
                </a:moveTo>
                <a:lnTo>
                  <a:pt x="468923" y="2831835"/>
                </a:lnTo>
                <a:lnTo>
                  <a:pt x="468923" y="3291407"/>
                </a:lnTo>
                <a:lnTo>
                  <a:pt x="154581" y="3291407"/>
                </a:lnTo>
                <a:close/>
                <a:moveTo>
                  <a:pt x="468923" y="1232901"/>
                </a:moveTo>
                <a:lnTo>
                  <a:pt x="468923" y="1611732"/>
                </a:lnTo>
                <a:lnTo>
                  <a:pt x="448716" y="1551090"/>
                </a:lnTo>
                <a:cubicBezTo>
                  <a:pt x="414723" y="1450744"/>
                  <a:pt x="381992" y="1357523"/>
                  <a:pt x="350523" y="1271428"/>
                </a:cubicBezTo>
                <a:close/>
                <a:moveTo>
                  <a:pt x="229395" y="516162"/>
                </a:moveTo>
                <a:lnTo>
                  <a:pt x="468923" y="516162"/>
                </a:lnTo>
                <a:lnTo>
                  <a:pt x="468923" y="975734"/>
                </a:lnTo>
                <a:lnTo>
                  <a:pt x="229395" y="975734"/>
                </a:lnTo>
                <a:close/>
                <a:moveTo>
                  <a:pt x="0" y="0"/>
                </a:moveTo>
                <a:lnTo>
                  <a:pt x="279271" y="85091"/>
                </a:lnTo>
                <a:cubicBezTo>
                  <a:pt x="232958" y="211562"/>
                  <a:pt x="186347" y="334768"/>
                  <a:pt x="139440" y="454708"/>
                </a:cubicBezTo>
                <a:lnTo>
                  <a:pt x="0" y="79936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97CA68E1-AD51-4D6A-81BB-81BB274018E3}"/>
              </a:ext>
            </a:extLst>
          </p:cNvPr>
          <p:cNvSpPr txBox="1"/>
          <p:nvPr/>
        </p:nvSpPr>
        <p:spPr>
          <a:xfrm>
            <a:off x="7033847" y="2182095"/>
            <a:ext cx="468923" cy="3512697"/>
          </a:xfrm>
          <a:custGeom>
            <a:avLst/>
            <a:gdLst/>
            <a:ahLst/>
            <a:cxnLst/>
            <a:rect l="l" t="t" r="r" b="b"/>
            <a:pathLst>
              <a:path w="468923" h="3512697">
                <a:moveTo>
                  <a:pt x="292185" y="0"/>
                </a:moveTo>
                <a:lnTo>
                  <a:pt x="468923" y="53850"/>
                </a:lnTo>
                <a:lnTo>
                  <a:pt x="468923" y="853212"/>
                </a:lnTo>
                <a:lnTo>
                  <a:pt x="466751" y="858581"/>
                </a:lnTo>
                <a:lnTo>
                  <a:pt x="466751" y="3512697"/>
                </a:lnTo>
                <a:lnTo>
                  <a:pt x="0" y="3512697"/>
                </a:lnTo>
                <a:lnTo>
                  <a:pt x="0" y="790906"/>
                </a:lnTo>
                <a:lnTo>
                  <a:pt x="17477" y="748976"/>
                </a:lnTo>
                <a:cubicBezTo>
                  <a:pt x="108880" y="522196"/>
                  <a:pt x="200449" y="272537"/>
                  <a:pt x="29218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79F9F10F-7310-483D-B68D-ECE87C954235}"/>
              </a:ext>
            </a:extLst>
          </p:cNvPr>
          <p:cNvSpPr txBox="1"/>
          <p:nvPr/>
        </p:nvSpPr>
        <p:spPr>
          <a:xfrm>
            <a:off x="6595704" y="2497082"/>
            <a:ext cx="438142" cy="2721791"/>
          </a:xfrm>
          <a:custGeom>
            <a:avLst/>
            <a:gdLst/>
            <a:ahLst/>
            <a:cxnLst/>
            <a:rect l="l" t="t" r="r" b="b"/>
            <a:pathLst>
              <a:path w="438142" h="2721791">
                <a:moveTo>
                  <a:pt x="438142" y="0"/>
                </a:moveTo>
                <a:lnTo>
                  <a:pt x="438142" y="2721791"/>
                </a:lnTo>
                <a:lnTo>
                  <a:pt x="427508" y="2721791"/>
                </a:lnTo>
                <a:lnTo>
                  <a:pt x="427508" y="1059851"/>
                </a:lnTo>
                <a:cubicBezTo>
                  <a:pt x="338444" y="1220167"/>
                  <a:pt x="248192" y="1370389"/>
                  <a:pt x="156753" y="1510517"/>
                </a:cubicBezTo>
                <a:cubicBezTo>
                  <a:pt x="121127" y="1339513"/>
                  <a:pt x="68876" y="1136446"/>
                  <a:pt x="0" y="901317"/>
                </a:cubicBezTo>
                <a:cubicBezTo>
                  <a:pt x="121127" y="700625"/>
                  <a:pt x="242551" y="459261"/>
                  <a:pt x="364273" y="1772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424724C2-E90C-4879-AD25-4FE3A1590F5B}"/>
              </a:ext>
            </a:extLst>
          </p:cNvPr>
          <p:cNvSpPr txBox="1"/>
          <p:nvPr/>
        </p:nvSpPr>
        <p:spPr>
          <a:xfrm>
            <a:off x="5158154" y="1806567"/>
            <a:ext cx="415110" cy="3480634"/>
          </a:xfrm>
          <a:custGeom>
            <a:avLst/>
            <a:gdLst/>
            <a:ahLst/>
            <a:cxnLst/>
            <a:rect l="l" t="t" r="r" b="b"/>
            <a:pathLst>
              <a:path w="415110" h="3480634">
                <a:moveTo>
                  <a:pt x="0" y="1677972"/>
                </a:moveTo>
                <a:lnTo>
                  <a:pt x="269044" y="1677972"/>
                </a:lnTo>
                <a:lnTo>
                  <a:pt x="269044" y="3480634"/>
                </a:lnTo>
                <a:lnTo>
                  <a:pt x="0" y="3480634"/>
                </a:lnTo>
                <a:close/>
                <a:moveTo>
                  <a:pt x="0" y="0"/>
                </a:moveTo>
                <a:lnTo>
                  <a:pt x="5414" y="0"/>
                </a:lnTo>
                <a:lnTo>
                  <a:pt x="5414" y="416821"/>
                </a:lnTo>
                <a:lnTo>
                  <a:pt x="336733" y="416821"/>
                </a:lnTo>
                <a:lnTo>
                  <a:pt x="336733" y="801579"/>
                </a:lnTo>
                <a:lnTo>
                  <a:pt x="5414" y="801579"/>
                </a:lnTo>
                <a:lnTo>
                  <a:pt x="5414" y="1107961"/>
                </a:lnTo>
                <a:lnTo>
                  <a:pt x="415110" y="1107961"/>
                </a:lnTo>
                <a:lnTo>
                  <a:pt x="415110" y="1492719"/>
                </a:lnTo>
                <a:lnTo>
                  <a:pt x="0" y="149271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08FA86E0-7DEF-40EB-97BA-CEDBC04317FC}"/>
              </a:ext>
            </a:extLst>
          </p:cNvPr>
          <p:cNvSpPr txBox="1"/>
          <p:nvPr/>
        </p:nvSpPr>
        <p:spPr>
          <a:xfrm>
            <a:off x="4689232" y="1570799"/>
            <a:ext cx="468923" cy="3480634"/>
          </a:xfrm>
          <a:custGeom>
            <a:avLst/>
            <a:gdLst/>
            <a:ahLst/>
            <a:cxnLst/>
            <a:rect l="l" t="t" r="r" b="b"/>
            <a:pathLst>
              <a:path w="468923" h="3480634">
                <a:moveTo>
                  <a:pt x="0" y="1677972"/>
                </a:moveTo>
                <a:lnTo>
                  <a:pt x="468923" y="1677972"/>
                </a:lnTo>
                <a:lnTo>
                  <a:pt x="468923" y="3480634"/>
                </a:lnTo>
                <a:lnTo>
                  <a:pt x="281958" y="3480634"/>
                </a:lnTo>
                <a:lnTo>
                  <a:pt x="281958" y="3309631"/>
                </a:lnTo>
                <a:lnTo>
                  <a:pt x="0" y="3309631"/>
                </a:lnTo>
                <a:lnTo>
                  <a:pt x="0" y="2924873"/>
                </a:lnTo>
                <a:lnTo>
                  <a:pt x="281958" y="2924873"/>
                </a:lnTo>
                <a:lnTo>
                  <a:pt x="281958" y="2679055"/>
                </a:lnTo>
                <a:lnTo>
                  <a:pt x="0" y="2679055"/>
                </a:lnTo>
                <a:lnTo>
                  <a:pt x="0" y="2308548"/>
                </a:lnTo>
                <a:lnTo>
                  <a:pt x="281958" y="2308548"/>
                </a:lnTo>
                <a:lnTo>
                  <a:pt x="281958" y="2062730"/>
                </a:lnTo>
                <a:lnTo>
                  <a:pt x="0" y="2062730"/>
                </a:lnTo>
                <a:close/>
                <a:moveTo>
                  <a:pt x="18328" y="0"/>
                </a:moveTo>
                <a:lnTo>
                  <a:pt x="468923" y="0"/>
                </a:lnTo>
                <a:lnTo>
                  <a:pt x="468923" y="1492719"/>
                </a:lnTo>
                <a:lnTo>
                  <a:pt x="0" y="1492719"/>
                </a:lnTo>
                <a:lnTo>
                  <a:pt x="0" y="1107961"/>
                </a:lnTo>
                <a:lnTo>
                  <a:pt x="18328" y="1107961"/>
                </a:lnTo>
                <a:lnTo>
                  <a:pt x="18328" y="801579"/>
                </a:lnTo>
                <a:lnTo>
                  <a:pt x="0" y="801579"/>
                </a:lnTo>
                <a:lnTo>
                  <a:pt x="0" y="416821"/>
                </a:lnTo>
                <a:lnTo>
                  <a:pt x="18328" y="41682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72756D20-27D2-49B3-B8DD-4399260B7FF4}"/>
              </a:ext>
            </a:extLst>
          </p:cNvPr>
          <p:cNvSpPr txBox="1"/>
          <p:nvPr/>
        </p:nvSpPr>
        <p:spPr>
          <a:xfrm>
            <a:off x="4220309" y="2114441"/>
            <a:ext cx="468923" cy="2892810"/>
          </a:xfrm>
          <a:custGeom>
            <a:avLst/>
            <a:gdLst/>
            <a:ahLst/>
            <a:cxnLst/>
            <a:rect l="l" t="t" r="r" b="b"/>
            <a:pathLst>
              <a:path w="468923" h="2892810">
                <a:moveTo>
                  <a:pt x="0" y="2508052"/>
                </a:moveTo>
                <a:lnTo>
                  <a:pt x="468923" y="2508052"/>
                </a:lnTo>
                <a:lnTo>
                  <a:pt x="468923" y="2892810"/>
                </a:lnTo>
                <a:lnTo>
                  <a:pt x="0" y="2892810"/>
                </a:lnTo>
                <a:close/>
                <a:moveTo>
                  <a:pt x="0" y="1891727"/>
                </a:moveTo>
                <a:lnTo>
                  <a:pt x="468923" y="1891727"/>
                </a:lnTo>
                <a:lnTo>
                  <a:pt x="468923" y="2262234"/>
                </a:lnTo>
                <a:lnTo>
                  <a:pt x="0" y="2262234"/>
                </a:lnTo>
                <a:close/>
                <a:moveTo>
                  <a:pt x="0" y="1261151"/>
                </a:moveTo>
                <a:lnTo>
                  <a:pt x="468923" y="1261151"/>
                </a:lnTo>
                <a:lnTo>
                  <a:pt x="468923" y="1645909"/>
                </a:lnTo>
                <a:lnTo>
                  <a:pt x="0" y="1645909"/>
                </a:lnTo>
                <a:close/>
                <a:moveTo>
                  <a:pt x="0" y="691140"/>
                </a:moveTo>
                <a:lnTo>
                  <a:pt x="468923" y="691140"/>
                </a:lnTo>
                <a:lnTo>
                  <a:pt x="468923" y="1075898"/>
                </a:lnTo>
                <a:lnTo>
                  <a:pt x="0" y="1075898"/>
                </a:lnTo>
                <a:close/>
                <a:moveTo>
                  <a:pt x="0" y="0"/>
                </a:moveTo>
                <a:lnTo>
                  <a:pt x="468923" y="0"/>
                </a:lnTo>
                <a:lnTo>
                  <a:pt x="468923" y="384758"/>
                </a:lnTo>
                <a:lnTo>
                  <a:pt x="0" y="38475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66AA7789-1FAB-49E4-A095-1F4A0466EE77}"/>
              </a:ext>
            </a:extLst>
          </p:cNvPr>
          <p:cNvSpPr txBox="1"/>
          <p:nvPr/>
        </p:nvSpPr>
        <p:spPr>
          <a:xfrm>
            <a:off x="3751386" y="1277384"/>
            <a:ext cx="468923" cy="3491321"/>
          </a:xfrm>
          <a:custGeom>
            <a:avLst/>
            <a:gdLst/>
            <a:ahLst/>
            <a:cxnLst/>
            <a:rect l="l" t="t" r="r" b="b"/>
            <a:pathLst>
              <a:path w="468923" h="3491321">
                <a:moveTo>
                  <a:pt x="0" y="1681534"/>
                </a:moveTo>
                <a:lnTo>
                  <a:pt x="468923" y="1681534"/>
                </a:lnTo>
                <a:lnTo>
                  <a:pt x="468923" y="2066292"/>
                </a:lnTo>
                <a:lnTo>
                  <a:pt x="197346" y="2066292"/>
                </a:lnTo>
                <a:lnTo>
                  <a:pt x="197346" y="2312110"/>
                </a:lnTo>
                <a:lnTo>
                  <a:pt x="468923" y="2312110"/>
                </a:lnTo>
                <a:lnTo>
                  <a:pt x="468923" y="2682617"/>
                </a:lnTo>
                <a:lnTo>
                  <a:pt x="197346" y="2682617"/>
                </a:lnTo>
                <a:lnTo>
                  <a:pt x="197346" y="2928435"/>
                </a:lnTo>
                <a:lnTo>
                  <a:pt x="468923" y="2928435"/>
                </a:lnTo>
                <a:lnTo>
                  <a:pt x="468923" y="3313193"/>
                </a:lnTo>
                <a:lnTo>
                  <a:pt x="197346" y="3313193"/>
                </a:lnTo>
                <a:lnTo>
                  <a:pt x="197346" y="3491321"/>
                </a:lnTo>
                <a:lnTo>
                  <a:pt x="0" y="3491321"/>
                </a:lnTo>
                <a:close/>
                <a:moveTo>
                  <a:pt x="12092" y="0"/>
                </a:moveTo>
                <a:lnTo>
                  <a:pt x="468101" y="0"/>
                </a:lnTo>
                <a:lnTo>
                  <a:pt x="468101" y="420383"/>
                </a:lnTo>
                <a:lnTo>
                  <a:pt x="468923" y="420383"/>
                </a:lnTo>
                <a:lnTo>
                  <a:pt x="468923" y="805141"/>
                </a:lnTo>
                <a:lnTo>
                  <a:pt x="468101" y="805141"/>
                </a:lnTo>
                <a:lnTo>
                  <a:pt x="468101" y="1111523"/>
                </a:lnTo>
                <a:lnTo>
                  <a:pt x="468923" y="1111523"/>
                </a:lnTo>
                <a:lnTo>
                  <a:pt x="468923" y="1496281"/>
                </a:lnTo>
                <a:lnTo>
                  <a:pt x="0" y="1496281"/>
                </a:lnTo>
                <a:lnTo>
                  <a:pt x="0" y="1111523"/>
                </a:lnTo>
                <a:lnTo>
                  <a:pt x="12092" y="1111523"/>
                </a:lnTo>
                <a:lnTo>
                  <a:pt x="12092" y="805141"/>
                </a:lnTo>
                <a:lnTo>
                  <a:pt x="0" y="805141"/>
                </a:lnTo>
                <a:lnTo>
                  <a:pt x="0" y="420383"/>
                </a:lnTo>
                <a:lnTo>
                  <a:pt x="12092" y="4203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9F4AD9BE-EA58-4861-9AC0-66AD4422E85A}"/>
              </a:ext>
            </a:extLst>
          </p:cNvPr>
          <p:cNvSpPr txBox="1"/>
          <p:nvPr/>
        </p:nvSpPr>
        <p:spPr>
          <a:xfrm>
            <a:off x="3282463" y="1608452"/>
            <a:ext cx="468923" cy="3070938"/>
          </a:xfrm>
          <a:custGeom>
            <a:avLst/>
            <a:gdLst/>
            <a:ahLst/>
            <a:cxnLst/>
            <a:rect l="l" t="t" r="r" b="b"/>
            <a:pathLst>
              <a:path w="468923" h="3070938">
                <a:moveTo>
                  <a:pt x="0" y="2044112"/>
                </a:moveTo>
                <a:lnTo>
                  <a:pt x="16099" y="2237296"/>
                </a:lnTo>
                <a:cubicBezTo>
                  <a:pt x="26787" y="2326361"/>
                  <a:pt x="40443" y="2411863"/>
                  <a:pt x="57069" y="2493802"/>
                </a:cubicBezTo>
                <a:lnTo>
                  <a:pt x="0" y="2533381"/>
                </a:lnTo>
                <a:close/>
                <a:moveTo>
                  <a:pt x="0" y="1417905"/>
                </a:moveTo>
                <a:lnTo>
                  <a:pt x="60631" y="1417905"/>
                </a:lnTo>
                <a:lnTo>
                  <a:pt x="60631" y="1820475"/>
                </a:lnTo>
                <a:lnTo>
                  <a:pt x="0" y="1820475"/>
                </a:lnTo>
                <a:close/>
                <a:moveTo>
                  <a:pt x="210259" y="1261151"/>
                </a:moveTo>
                <a:lnTo>
                  <a:pt x="468923" y="1261151"/>
                </a:lnTo>
                <a:lnTo>
                  <a:pt x="468923" y="3070938"/>
                </a:lnTo>
                <a:lnTo>
                  <a:pt x="210259" y="3070938"/>
                </a:lnTo>
                <a:close/>
                <a:moveTo>
                  <a:pt x="67756" y="691140"/>
                </a:moveTo>
                <a:lnTo>
                  <a:pt x="468923" y="691140"/>
                </a:lnTo>
                <a:lnTo>
                  <a:pt x="468923" y="1075898"/>
                </a:lnTo>
                <a:lnTo>
                  <a:pt x="67756" y="1075898"/>
                </a:lnTo>
                <a:close/>
                <a:moveTo>
                  <a:pt x="160383" y="0"/>
                </a:moveTo>
                <a:lnTo>
                  <a:pt x="468923" y="0"/>
                </a:lnTo>
                <a:lnTo>
                  <a:pt x="468923" y="384758"/>
                </a:lnTo>
                <a:lnTo>
                  <a:pt x="160383" y="384758"/>
                </a:lnTo>
                <a:close/>
                <a:moveTo>
                  <a:pt x="0" y="0"/>
                </a:moveTo>
                <a:lnTo>
                  <a:pt x="3630" y="0"/>
                </a:lnTo>
                <a:lnTo>
                  <a:pt x="3630" y="399009"/>
                </a:lnTo>
                <a:lnTo>
                  <a:pt x="0" y="39900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EE5EE5FC-1F61-4629-948C-AA521718B252}"/>
              </a:ext>
            </a:extLst>
          </p:cNvPr>
          <p:cNvSpPr txBox="1"/>
          <p:nvPr/>
        </p:nvSpPr>
        <p:spPr>
          <a:xfrm>
            <a:off x="2813539" y="1736076"/>
            <a:ext cx="468923" cy="3271175"/>
          </a:xfrm>
          <a:custGeom>
            <a:avLst/>
            <a:gdLst/>
            <a:ahLst/>
            <a:cxnLst/>
            <a:rect l="l" t="t" r="r" b="b"/>
            <a:pathLst>
              <a:path w="468923" h="3271175">
                <a:moveTo>
                  <a:pt x="0" y="1038872"/>
                </a:moveTo>
                <a:lnTo>
                  <a:pt x="422678" y="1038872"/>
                </a:lnTo>
                <a:lnTo>
                  <a:pt x="422678" y="1441443"/>
                </a:lnTo>
                <a:lnTo>
                  <a:pt x="91358" y="1441443"/>
                </a:lnTo>
                <a:lnTo>
                  <a:pt x="91358" y="1804826"/>
                </a:lnTo>
                <a:lnTo>
                  <a:pt x="468923" y="1804826"/>
                </a:lnTo>
                <a:lnTo>
                  <a:pt x="468923" y="2207396"/>
                </a:lnTo>
                <a:lnTo>
                  <a:pt x="91358" y="2207396"/>
                </a:lnTo>
                <a:lnTo>
                  <a:pt x="91358" y="2652718"/>
                </a:lnTo>
                <a:cubicBezTo>
                  <a:pt x="212486" y="2557716"/>
                  <a:pt x="335988" y="2455589"/>
                  <a:pt x="461866" y="2346337"/>
                </a:cubicBezTo>
                <a:lnTo>
                  <a:pt x="468923" y="2431021"/>
                </a:lnTo>
                <a:lnTo>
                  <a:pt x="468923" y="2920302"/>
                </a:lnTo>
                <a:lnTo>
                  <a:pt x="302218" y="3035917"/>
                </a:lnTo>
                <a:cubicBezTo>
                  <a:pt x="232006" y="3086536"/>
                  <a:pt x="166173" y="3136040"/>
                  <a:pt x="104718" y="3184432"/>
                </a:cubicBezTo>
                <a:lnTo>
                  <a:pt x="0" y="3271175"/>
                </a:lnTo>
                <a:close/>
                <a:moveTo>
                  <a:pt x="0" y="386921"/>
                </a:moveTo>
                <a:lnTo>
                  <a:pt x="468923" y="386921"/>
                </a:lnTo>
                <a:lnTo>
                  <a:pt x="468923" y="785930"/>
                </a:lnTo>
                <a:lnTo>
                  <a:pt x="0" y="785930"/>
                </a:lnTo>
                <a:close/>
                <a:moveTo>
                  <a:pt x="0" y="0"/>
                </a:moveTo>
                <a:lnTo>
                  <a:pt x="55733" y="9289"/>
                </a:lnTo>
                <a:lnTo>
                  <a:pt x="0" y="2280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CE0F3795-4D55-4A6E-AC3C-D83DE4ACD015}"/>
              </a:ext>
            </a:extLst>
          </p:cNvPr>
          <p:cNvSpPr txBox="1"/>
          <p:nvPr/>
        </p:nvSpPr>
        <p:spPr>
          <a:xfrm>
            <a:off x="2344616" y="2096284"/>
            <a:ext cx="468923" cy="3523385"/>
          </a:xfrm>
          <a:custGeom>
            <a:avLst/>
            <a:gdLst/>
            <a:ahLst/>
            <a:cxnLst/>
            <a:rect l="l" t="t" r="r" b="b"/>
            <a:pathLst>
              <a:path w="468923" h="3523385">
                <a:moveTo>
                  <a:pt x="97147" y="0"/>
                </a:moveTo>
                <a:lnTo>
                  <a:pt x="468923" y="61963"/>
                </a:lnTo>
                <a:lnTo>
                  <a:pt x="468923" y="290053"/>
                </a:lnTo>
                <a:lnTo>
                  <a:pt x="428466" y="448884"/>
                </a:lnTo>
                <a:lnTo>
                  <a:pt x="468923" y="448884"/>
                </a:lnTo>
                <a:lnTo>
                  <a:pt x="468923" y="847893"/>
                </a:lnTo>
                <a:lnTo>
                  <a:pt x="300214" y="847893"/>
                </a:lnTo>
                <a:cubicBezTo>
                  <a:pt x="268150" y="935770"/>
                  <a:pt x="234306" y="1020084"/>
                  <a:pt x="198680" y="1100835"/>
                </a:cubicBezTo>
                <a:lnTo>
                  <a:pt x="468923" y="1100835"/>
                </a:lnTo>
                <a:lnTo>
                  <a:pt x="468923" y="3333138"/>
                </a:lnTo>
                <a:lnTo>
                  <a:pt x="402415" y="3388230"/>
                </a:lnTo>
                <a:cubicBezTo>
                  <a:pt x="349719" y="3434395"/>
                  <a:pt x="301401" y="3479447"/>
                  <a:pt x="257463" y="3523385"/>
                </a:cubicBezTo>
                <a:lnTo>
                  <a:pt x="15208" y="3170690"/>
                </a:lnTo>
                <a:cubicBezTo>
                  <a:pt x="79334" y="3106564"/>
                  <a:pt x="111397" y="3004437"/>
                  <a:pt x="111397" y="2864309"/>
                </a:cubicBezTo>
                <a:lnTo>
                  <a:pt x="111397" y="2269359"/>
                </a:lnTo>
                <a:lnTo>
                  <a:pt x="0" y="2269359"/>
                </a:lnTo>
                <a:lnTo>
                  <a:pt x="0" y="1866789"/>
                </a:lnTo>
                <a:lnTo>
                  <a:pt x="111397" y="1866789"/>
                </a:lnTo>
                <a:lnTo>
                  <a:pt x="111397" y="1503406"/>
                </a:lnTo>
                <a:lnTo>
                  <a:pt x="0" y="1503406"/>
                </a:lnTo>
                <a:lnTo>
                  <a:pt x="0" y="401417"/>
                </a:lnTo>
                <a:lnTo>
                  <a:pt x="21442" y="330429"/>
                </a:lnTo>
                <a:cubicBezTo>
                  <a:pt x="49349" y="224739"/>
                  <a:pt x="74584" y="114596"/>
                  <a:pt x="9714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13519678-93AF-4836-9135-7FEC559241CE}"/>
              </a:ext>
            </a:extLst>
          </p:cNvPr>
          <p:cNvSpPr txBox="1"/>
          <p:nvPr/>
        </p:nvSpPr>
        <p:spPr>
          <a:xfrm>
            <a:off x="2042755" y="1736076"/>
            <a:ext cx="301861" cy="1867942"/>
          </a:xfrm>
          <a:custGeom>
            <a:avLst/>
            <a:gdLst/>
            <a:ahLst/>
            <a:cxnLst/>
            <a:rect l="l" t="t" r="r" b="b"/>
            <a:pathLst>
              <a:path w="301861" h="1867942">
                <a:moveTo>
                  <a:pt x="10687" y="1465372"/>
                </a:moveTo>
                <a:lnTo>
                  <a:pt x="301861" y="1465372"/>
                </a:lnTo>
                <a:lnTo>
                  <a:pt x="301861" y="1867942"/>
                </a:lnTo>
                <a:lnTo>
                  <a:pt x="10687" y="1867942"/>
                </a:lnTo>
                <a:close/>
                <a:moveTo>
                  <a:pt x="301861" y="0"/>
                </a:moveTo>
                <a:lnTo>
                  <a:pt x="301861" y="1101989"/>
                </a:lnTo>
                <a:lnTo>
                  <a:pt x="295693" y="1101989"/>
                </a:lnTo>
                <a:cubicBezTo>
                  <a:pt x="248192" y="1183928"/>
                  <a:pt x="198316" y="1261117"/>
                  <a:pt x="146065" y="1333556"/>
                </a:cubicBezTo>
                <a:cubicBezTo>
                  <a:pt x="108064" y="1148303"/>
                  <a:pt x="59376" y="957111"/>
                  <a:pt x="0" y="759982"/>
                </a:cubicBezTo>
                <a:cubicBezTo>
                  <a:pt x="87877" y="602041"/>
                  <a:pt x="165066" y="426288"/>
                  <a:pt x="231567" y="2327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8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D645FCC7-8561-4CDF-ACAA-462EBE5F8296}"/>
              </a:ext>
            </a:extLst>
          </p:cNvPr>
          <p:cNvCxnSpPr/>
          <p:nvPr/>
        </p:nvCxnSpPr>
        <p:spPr>
          <a:xfrm>
            <a:off x="468923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xmlns="" id="{E3FA7C64-CEC5-4488-A562-778449432F41}"/>
              </a:ext>
            </a:extLst>
          </p:cNvPr>
          <p:cNvCxnSpPr/>
          <p:nvPr/>
        </p:nvCxnSpPr>
        <p:spPr>
          <a:xfrm>
            <a:off x="937846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xmlns="" id="{49250C84-24A3-445F-9B2C-6A84F488995E}"/>
              </a:ext>
            </a:extLst>
          </p:cNvPr>
          <p:cNvCxnSpPr/>
          <p:nvPr/>
        </p:nvCxnSpPr>
        <p:spPr>
          <a:xfrm>
            <a:off x="1406769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xmlns="" id="{E8782B8B-6875-473C-AEA8-307F9B4E4E2F}"/>
              </a:ext>
            </a:extLst>
          </p:cNvPr>
          <p:cNvCxnSpPr/>
          <p:nvPr/>
        </p:nvCxnSpPr>
        <p:spPr>
          <a:xfrm>
            <a:off x="1875692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xmlns="" id="{24097680-A121-40FA-9D9A-B9CA11D3DF02}"/>
              </a:ext>
            </a:extLst>
          </p:cNvPr>
          <p:cNvCxnSpPr/>
          <p:nvPr/>
        </p:nvCxnSpPr>
        <p:spPr>
          <a:xfrm>
            <a:off x="2344615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xmlns="" id="{9B4C981C-3902-4971-9629-864941F4E230}"/>
              </a:ext>
            </a:extLst>
          </p:cNvPr>
          <p:cNvCxnSpPr/>
          <p:nvPr/>
        </p:nvCxnSpPr>
        <p:spPr>
          <a:xfrm>
            <a:off x="2813538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xmlns="" id="{45AC73A4-E7B6-442B-8778-C21781C2DBED}"/>
              </a:ext>
            </a:extLst>
          </p:cNvPr>
          <p:cNvCxnSpPr/>
          <p:nvPr/>
        </p:nvCxnSpPr>
        <p:spPr>
          <a:xfrm>
            <a:off x="3282461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xmlns="" id="{4847419E-E0C0-420A-A9F9-970965327624}"/>
              </a:ext>
            </a:extLst>
          </p:cNvPr>
          <p:cNvCxnSpPr/>
          <p:nvPr/>
        </p:nvCxnSpPr>
        <p:spPr>
          <a:xfrm>
            <a:off x="3751384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xmlns="" id="{BB297FBE-C724-48B5-9D48-743039877C43}"/>
              </a:ext>
            </a:extLst>
          </p:cNvPr>
          <p:cNvCxnSpPr/>
          <p:nvPr/>
        </p:nvCxnSpPr>
        <p:spPr>
          <a:xfrm>
            <a:off x="4220307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xmlns="" id="{FB9D61C7-3420-4D52-ACFB-76E6D30C5701}"/>
              </a:ext>
            </a:extLst>
          </p:cNvPr>
          <p:cNvCxnSpPr/>
          <p:nvPr/>
        </p:nvCxnSpPr>
        <p:spPr>
          <a:xfrm>
            <a:off x="4689230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011E5A2A-D97F-4C7A-9834-8059D54C4EC7}"/>
              </a:ext>
            </a:extLst>
          </p:cNvPr>
          <p:cNvCxnSpPr/>
          <p:nvPr/>
        </p:nvCxnSpPr>
        <p:spPr>
          <a:xfrm>
            <a:off x="5158153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xmlns="" id="{40DD5568-68A9-40AE-8789-2CF24EDD1E57}"/>
              </a:ext>
            </a:extLst>
          </p:cNvPr>
          <p:cNvCxnSpPr/>
          <p:nvPr/>
        </p:nvCxnSpPr>
        <p:spPr>
          <a:xfrm>
            <a:off x="5627076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xmlns="" id="{7FB7A185-6F68-4C4F-9D53-0429EE3CC3B5}"/>
              </a:ext>
            </a:extLst>
          </p:cNvPr>
          <p:cNvCxnSpPr/>
          <p:nvPr/>
        </p:nvCxnSpPr>
        <p:spPr>
          <a:xfrm>
            <a:off x="6095999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xmlns="" id="{9938C384-8E5B-467C-849D-B491276703D0}"/>
              </a:ext>
            </a:extLst>
          </p:cNvPr>
          <p:cNvCxnSpPr/>
          <p:nvPr/>
        </p:nvCxnSpPr>
        <p:spPr>
          <a:xfrm>
            <a:off x="6564922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72DD50E4-2406-450B-8B03-9A4D10DBCAFA}"/>
              </a:ext>
            </a:extLst>
          </p:cNvPr>
          <p:cNvCxnSpPr/>
          <p:nvPr/>
        </p:nvCxnSpPr>
        <p:spPr>
          <a:xfrm>
            <a:off x="7033845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xmlns="" id="{0A9D3C49-44A3-449B-AFBD-4E3E6F2D2695}"/>
              </a:ext>
            </a:extLst>
          </p:cNvPr>
          <p:cNvCxnSpPr/>
          <p:nvPr/>
        </p:nvCxnSpPr>
        <p:spPr>
          <a:xfrm>
            <a:off x="7502768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xmlns="" id="{DB0CF852-803B-459C-B46D-9CE572AAC417}"/>
              </a:ext>
            </a:extLst>
          </p:cNvPr>
          <p:cNvCxnSpPr/>
          <p:nvPr/>
        </p:nvCxnSpPr>
        <p:spPr>
          <a:xfrm>
            <a:off x="7971691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xmlns="" id="{242F7995-5BAE-4F74-BBB2-93E5259F742B}"/>
              </a:ext>
            </a:extLst>
          </p:cNvPr>
          <p:cNvCxnSpPr/>
          <p:nvPr/>
        </p:nvCxnSpPr>
        <p:spPr>
          <a:xfrm>
            <a:off x="8440614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C37DADDA-E561-41FC-B9A0-1F4B5F8AFB35}"/>
              </a:ext>
            </a:extLst>
          </p:cNvPr>
          <p:cNvCxnSpPr/>
          <p:nvPr/>
        </p:nvCxnSpPr>
        <p:spPr>
          <a:xfrm>
            <a:off x="8909537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xmlns="" id="{E08827DB-768A-4E90-855A-F48D5589410A}"/>
              </a:ext>
            </a:extLst>
          </p:cNvPr>
          <p:cNvCxnSpPr/>
          <p:nvPr/>
        </p:nvCxnSpPr>
        <p:spPr>
          <a:xfrm>
            <a:off x="9378460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xmlns="" id="{E75AA07A-542A-4B17-97C0-71BCFC4456EA}"/>
              </a:ext>
            </a:extLst>
          </p:cNvPr>
          <p:cNvCxnSpPr/>
          <p:nvPr/>
        </p:nvCxnSpPr>
        <p:spPr>
          <a:xfrm>
            <a:off x="9847383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xmlns="" id="{F37D5274-E739-487D-A4BE-B943F9C7230A}"/>
              </a:ext>
            </a:extLst>
          </p:cNvPr>
          <p:cNvCxnSpPr/>
          <p:nvPr/>
        </p:nvCxnSpPr>
        <p:spPr>
          <a:xfrm>
            <a:off x="10316306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xmlns="" id="{F464ED15-6692-4658-A426-A9C8574951ED}"/>
              </a:ext>
            </a:extLst>
          </p:cNvPr>
          <p:cNvCxnSpPr/>
          <p:nvPr/>
        </p:nvCxnSpPr>
        <p:spPr>
          <a:xfrm>
            <a:off x="10785229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xmlns="" id="{DB9945D1-E033-4BE0-A887-F6A1E293C674}"/>
              </a:ext>
            </a:extLst>
          </p:cNvPr>
          <p:cNvCxnSpPr/>
          <p:nvPr/>
        </p:nvCxnSpPr>
        <p:spPr>
          <a:xfrm>
            <a:off x="11254152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xmlns="" id="{83E70ECE-5CDE-4FFB-BF0B-259D3F3FF440}"/>
              </a:ext>
            </a:extLst>
          </p:cNvPr>
          <p:cNvCxnSpPr/>
          <p:nvPr/>
        </p:nvCxnSpPr>
        <p:spPr>
          <a:xfrm>
            <a:off x="11723075" y="0"/>
            <a:ext cx="0" cy="6858000"/>
          </a:xfrm>
          <a:prstGeom prst="line">
            <a:avLst/>
          </a:prstGeom>
          <a:ln w="15875">
            <a:solidFill>
              <a:schemeClr val="tx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5D62E941-D7CE-4F32-A910-F98201420F4A}"/>
              </a:ext>
            </a:extLst>
          </p:cNvPr>
          <p:cNvSpPr/>
          <p:nvPr/>
        </p:nvSpPr>
        <p:spPr>
          <a:xfrm>
            <a:off x="10316306" y="278581"/>
            <a:ext cx="468903" cy="19976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20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20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天生存战</a:t>
            </a: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xmlns="" id="{7DEAF8F8-D995-479C-B391-25205E8D6717}"/>
              </a:ext>
            </a:extLst>
          </p:cNvPr>
          <p:cNvSpPr/>
          <p:nvPr/>
        </p:nvSpPr>
        <p:spPr>
          <a:xfrm>
            <a:off x="937864" y="4741455"/>
            <a:ext cx="468903" cy="1438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0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仅剩</a:t>
            </a:r>
            <a:r>
              <a:rPr lang="en-US" altLang="zh-CN" sz="20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9CC8713D-5E44-4791-A6A9-62BB77B08603}"/>
              </a:ext>
            </a:extLst>
          </p:cNvPr>
          <p:cNvSpPr/>
          <p:nvPr/>
        </p:nvSpPr>
        <p:spPr>
          <a:xfrm>
            <a:off x="2828959" y="0"/>
            <a:ext cx="468903" cy="27858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sz="20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xmlns="" id="{23BC0430-8D82-40E9-85CF-311CBE2F91D3}"/>
              </a:ext>
            </a:extLst>
          </p:cNvPr>
          <p:cNvSpPr/>
          <p:nvPr/>
        </p:nvSpPr>
        <p:spPr>
          <a:xfrm>
            <a:off x="2828959" y="312449"/>
            <a:ext cx="468903" cy="720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sz="20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xmlns="" id="{77FAC2BC-54FF-4B68-9834-8AF262DA871B}"/>
              </a:ext>
            </a:extLst>
          </p:cNvPr>
          <p:cNvSpPr/>
          <p:nvPr/>
        </p:nvSpPr>
        <p:spPr>
          <a:xfrm>
            <a:off x="4704651" y="1344899"/>
            <a:ext cx="468903" cy="720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sz="20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xmlns="" id="{1FE78B3B-C5A0-4CE5-9ACD-F99FD7C86F02}"/>
              </a:ext>
            </a:extLst>
          </p:cNvPr>
          <p:cNvSpPr/>
          <p:nvPr/>
        </p:nvSpPr>
        <p:spPr>
          <a:xfrm>
            <a:off x="5642497" y="-20353"/>
            <a:ext cx="468903" cy="3192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sz="20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EDC21351-0E6B-4FAE-87F3-653E8E56BF38}"/>
              </a:ext>
            </a:extLst>
          </p:cNvPr>
          <p:cNvSpPr/>
          <p:nvPr/>
        </p:nvSpPr>
        <p:spPr>
          <a:xfrm>
            <a:off x="10316304" y="4422170"/>
            <a:ext cx="468903" cy="3192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sz="20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3EDD63C7-059D-468F-8D9A-F7F393B25135}"/>
              </a:ext>
            </a:extLst>
          </p:cNvPr>
          <p:cNvSpPr/>
          <p:nvPr/>
        </p:nvSpPr>
        <p:spPr>
          <a:xfrm>
            <a:off x="11254152" y="2497082"/>
            <a:ext cx="468903" cy="3192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sz="20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6FE49B07-E9FC-4EFC-8FC7-2CB70C095488}"/>
              </a:ext>
            </a:extLst>
          </p:cNvPr>
          <p:cNvSpPr/>
          <p:nvPr/>
        </p:nvSpPr>
        <p:spPr>
          <a:xfrm>
            <a:off x="3282479" y="5772983"/>
            <a:ext cx="468903" cy="4065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sz="20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74ABA869-F2F2-45F2-A6FD-D41B7380B61E}"/>
              </a:ext>
            </a:extLst>
          </p:cNvPr>
          <p:cNvSpPr/>
          <p:nvPr/>
        </p:nvSpPr>
        <p:spPr>
          <a:xfrm>
            <a:off x="3282478" y="6218428"/>
            <a:ext cx="468903" cy="1586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sz="20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xmlns="" id="{AAA13C0F-2ABE-44AB-9668-C9E2AD3174B0}"/>
              </a:ext>
            </a:extLst>
          </p:cNvPr>
          <p:cNvSpPr/>
          <p:nvPr/>
        </p:nvSpPr>
        <p:spPr>
          <a:xfrm>
            <a:off x="468923" y="1607216"/>
            <a:ext cx="468903" cy="26094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0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距离活动结束</a:t>
            </a: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xmlns="" id="{39265BC9-94B6-4AFE-AF25-0A9423426B78}"/>
              </a:ext>
            </a:extLst>
          </p:cNvPr>
          <p:cNvSpPr/>
          <p:nvPr/>
        </p:nvSpPr>
        <p:spPr>
          <a:xfrm>
            <a:off x="11254127" y="4002324"/>
            <a:ext cx="468903" cy="1063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2000" b="1" spc="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蛋蛋</a:t>
            </a: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xmlns="" id="{C966FF11-1B77-4E59-88CC-7E096CA48FCE}"/>
              </a:ext>
            </a:extLst>
          </p:cNvPr>
          <p:cNvSpPr/>
          <p:nvPr/>
        </p:nvSpPr>
        <p:spPr>
          <a:xfrm>
            <a:off x="484324" y="4292978"/>
            <a:ext cx="468903" cy="720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sz="20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xmlns="" id="{E76D6A75-68B6-4056-A86B-521C1A3704D7}"/>
              </a:ext>
            </a:extLst>
          </p:cNvPr>
          <p:cNvSpPr/>
          <p:nvPr/>
        </p:nvSpPr>
        <p:spPr>
          <a:xfrm>
            <a:off x="9847380" y="5599612"/>
            <a:ext cx="468903" cy="3192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sz="20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xmlns="" id="{DFA8A3F5-7D6C-407A-B1F5-FEA19500D071}"/>
              </a:ext>
            </a:extLst>
          </p:cNvPr>
          <p:cNvSpPr/>
          <p:nvPr/>
        </p:nvSpPr>
        <p:spPr>
          <a:xfrm>
            <a:off x="9847380" y="5978475"/>
            <a:ext cx="468903" cy="785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sz="20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xmlns="" id="{82B911D0-A771-44D5-9CD9-96F0B1F351FD}"/>
              </a:ext>
            </a:extLst>
          </p:cNvPr>
          <p:cNvSpPr/>
          <p:nvPr/>
        </p:nvSpPr>
        <p:spPr>
          <a:xfrm>
            <a:off x="6100387" y="796900"/>
            <a:ext cx="468903" cy="1438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sz="2000" b="1" spc="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DAY19</a:t>
            </a:r>
            <a:endParaRPr lang="zh-CN" altLang="en-US" sz="2000" b="1" spc="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198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lumMod val="10000"/>
              </a:schemeClr>
            </a:gs>
            <a:gs pos="100000">
              <a:schemeClr val="tx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梯形 1041">
            <a:extLst>
              <a:ext uri="{FF2B5EF4-FFF2-40B4-BE49-F238E27FC236}">
                <a16:creationId xmlns:a16="http://schemas.microsoft.com/office/drawing/2014/main" xmlns="" id="{CDF919F0-60F5-48D0-B66F-848B8FEB1145}"/>
              </a:ext>
            </a:extLst>
          </p:cNvPr>
          <p:cNvSpPr/>
          <p:nvPr/>
        </p:nvSpPr>
        <p:spPr>
          <a:xfrm rot="19125837">
            <a:off x="-1176478" y="-1127163"/>
            <a:ext cx="5861655" cy="7134156"/>
          </a:xfrm>
          <a:prstGeom prst="trapezoid">
            <a:avLst>
              <a:gd name="adj" fmla="val 43404"/>
            </a:avLst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9" name="组合 1038">
            <a:extLst>
              <a:ext uri="{FF2B5EF4-FFF2-40B4-BE49-F238E27FC236}">
                <a16:creationId xmlns:a16="http://schemas.microsoft.com/office/drawing/2014/main" xmlns="" id="{B409A526-8515-46C5-AF12-5D7D257BFAE8}"/>
              </a:ext>
            </a:extLst>
          </p:cNvPr>
          <p:cNvGrpSpPr/>
          <p:nvPr/>
        </p:nvGrpSpPr>
        <p:grpSpPr>
          <a:xfrm>
            <a:off x="818436" y="2033807"/>
            <a:ext cx="4826195" cy="2930981"/>
            <a:chOff x="801801" y="2202979"/>
            <a:chExt cx="4826195" cy="2930981"/>
          </a:xfrm>
        </p:grpSpPr>
        <p:sp>
          <p:nvSpPr>
            <p:cNvPr id="1012" name="文本框 1011">
              <a:extLst>
                <a:ext uri="{FF2B5EF4-FFF2-40B4-BE49-F238E27FC236}">
                  <a16:creationId xmlns:a16="http://schemas.microsoft.com/office/drawing/2014/main" xmlns="" id="{F6C65F19-1795-4271-8A96-1B97F03129D8}"/>
                </a:ext>
              </a:extLst>
            </p:cNvPr>
            <p:cNvSpPr txBox="1"/>
            <p:nvPr/>
          </p:nvSpPr>
          <p:spPr>
            <a:xfrm>
              <a:off x="801801" y="2202979"/>
              <a:ext cx="4826195" cy="2930981"/>
            </a:xfrm>
            <a:custGeom>
              <a:avLst/>
              <a:gdLst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4000964 w 4196676"/>
                <a:gd name="connsiteY4" fmla="*/ 1340471 h 2545157"/>
                <a:gd name="connsiteX5" fmla="*/ 4190891 w 4196676"/>
                <a:gd name="connsiteY5" fmla="*/ 1417122 h 2545157"/>
                <a:gd name="connsiteX6" fmla="*/ 4186712 w 4196676"/>
                <a:gd name="connsiteY6" fmla="*/ 1533055 h 2545157"/>
                <a:gd name="connsiteX7" fmla="*/ 4041172 w 4196676"/>
                <a:gd name="connsiteY7" fmla="*/ 1508349 h 2545157"/>
                <a:gd name="connsiteX8" fmla="*/ 3701012 w 4196676"/>
                <a:gd name="connsiteY8" fmla="*/ 1314118 h 2545157"/>
                <a:gd name="connsiteX9" fmla="*/ 3967631 w 4196676"/>
                <a:gd name="connsiteY9" fmla="*/ 1412942 h 2545157"/>
                <a:gd name="connsiteX10" fmla="*/ 3905475 w 4196676"/>
                <a:gd name="connsiteY10" fmla="*/ 1573902 h 2545157"/>
                <a:gd name="connsiteX11" fmla="*/ 4196676 w 4196676"/>
                <a:gd name="connsiteY11" fmla="*/ 1549340 h 2545157"/>
                <a:gd name="connsiteX12" fmla="*/ 4154594 w 4196676"/>
                <a:gd name="connsiteY12" fmla="*/ 1672973 h 2545157"/>
                <a:gd name="connsiteX13" fmla="*/ 3873110 w 4196676"/>
                <a:gd name="connsiteY13" fmla="*/ 1694858 h 2545157"/>
                <a:gd name="connsiteX14" fmla="*/ 3818448 w 4196676"/>
                <a:gd name="connsiteY14" fmla="*/ 2001769 h 2545157"/>
                <a:gd name="connsiteX15" fmla="*/ 4064005 w 4196676"/>
                <a:gd name="connsiteY15" fmla="*/ 1819501 h 2545157"/>
                <a:gd name="connsiteX16" fmla="*/ 3995034 w 4196676"/>
                <a:gd name="connsiteY16" fmla="*/ 1966110 h 2545157"/>
                <a:gd name="connsiteX17" fmla="*/ 3807680 w 4196676"/>
                <a:gd name="connsiteY17" fmla="*/ 2118876 h 2545157"/>
                <a:gd name="connsiteX18" fmla="*/ 3782953 w 4196676"/>
                <a:gd name="connsiteY18" fmla="*/ 2429616 h 2545157"/>
                <a:gd name="connsiteX19" fmla="*/ 4081834 w 4196676"/>
                <a:gd name="connsiteY19" fmla="*/ 2424077 h 2545157"/>
                <a:gd name="connsiteX20" fmla="*/ 3753801 w 4196676"/>
                <a:gd name="connsiteY20" fmla="*/ 2537292 h 2545157"/>
                <a:gd name="connsiteX21" fmla="*/ 3479626 w 4196676"/>
                <a:gd name="connsiteY21" fmla="*/ 2543881 h 2545157"/>
                <a:gd name="connsiteX22" fmla="*/ 3518723 w 4196676"/>
                <a:gd name="connsiteY22" fmla="*/ 2317656 h 2545157"/>
                <a:gd name="connsiteX23" fmla="*/ 3364557 w 4196676"/>
                <a:gd name="connsiteY23" fmla="*/ 2427535 h 2545157"/>
                <a:gd name="connsiteX24" fmla="*/ 3336207 w 4196676"/>
                <a:gd name="connsiteY24" fmla="*/ 2332912 h 2545157"/>
                <a:gd name="connsiteX25" fmla="*/ 3529923 w 4196676"/>
                <a:gd name="connsiteY25" fmla="*/ 2192910 h 2545157"/>
                <a:gd name="connsiteX26" fmla="*/ 3614645 w 4196676"/>
                <a:gd name="connsiteY26" fmla="*/ 1712708 h 2545157"/>
                <a:gd name="connsiteX27" fmla="*/ 3459882 w 4196676"/>
                <a:gd name="connsiteY27" fmla="*/ 1720470 h 2545157"/>
                <a:gd name="connsiteX28" fmla="*/ 3493440 w 4196676"/>
                <a:gd name="connsiteY28" fmla="*/ 1608820 h 2545157"/>
                <a:gd name="connsiteX29" fmla="*/ 3630518 w 4196676"/>
                <a:gd name="connsiteY29" fmla="*/ 1597270 h 2545157"/>
                <a:gd name="connsiteX30" fmla="*/ 3701012 w 4196676"/>
                <a:gd name="connsiteY30" fmla="*/ 1314118 h 2545157"/>
                <a:gd name="connsiteX31" fmla="*/ 1383001 w 4196676"/>
                <a:gd name="connsiteY31" fmla="*/ 27156 h 2545157"/>
                <a:gd name="connsiteX32" fmla="*/ 1651041 w 4196676"/>
                <a:gd name="connsiteY32" fmla="*/ 27156 h 2545157"/>
                <a:gd name="connsiteX33" fmla="*/ 1145176 w 4196676"/>
                <a:gd name="connsiteY33" fmla="*/ 1492496 h 2545157"/>
                <a:gd name="connsiteX34" fmla="*/ 1518752 w 4196676"/>
                <a:gd name="connsiteY34" fmla="*/ 1492496 h 2545157"/>
                <a:gd name="connsiteX35" fmla="*/ 1475496 w 4196676"/>
                <a:gd name="connsiteY35" fmla="*/ 1619649 h 2545157"/>
                <a:gd name="connsiteX36" fmla="*/ 1094180 w 4196676"/>
                <a:gd name="connsiteY36" fmla="*/ 1619649 h 2545157"/>
                <a:gd name="connsiteX37" fmla="*/ 991773 w 4196676"/>
                <a:gd name="connsiteY37" fmla="*/ 1924233 h 2545157"/>
                <a:gd name="connsiteX38" fmla="*/ 1336936 w 4196676"/>
                <a:gd name="connsiteY38" fmla="*/ 1924233 h 2545157"/>
                <a:gd name="connsiteX39" fmla="*/ 1297613 w 4196676"/>
                <a:gd name="connsiteY39" fmla="*/ 2039755 h 2545157"/>
                <a:gd name="connsiteX40" fmla="*/ 951193 w 4196676"/>
                <a:gd name="connsiteY40" fmla="*/ 2039755 h 2545157"/>
                <a:gd name="connsiteX41" fmla="*/ 828631 w 4196676"/>
                <a:gd name="connsiteY41" fmla="*/ 2399906 h 2545157"/>
                <a:gd name="connsiteX42" fmla="*/ 1227036 w 4196676"/>
                <a:gd name="connsiteY42" fmla="*/ 2399906 h 2545157"/>
                <a:gd name="connsiteX43" fmla="*/ 1226575 w 4196676"/>
                <a:gd name="connsiteY43" fmla="*/ 2401579 h 2545157"/>
                <a:gd name="connsiteX44" fmla="*/ 1460372 w 4196676"/>
                <a:gd name="connsiteY44" fmla="*/ 2401579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48948 w 4196676"/>
                <a:gd name="connsiteY99" fmla="*/ 2508195 h 2545157"/>
                <a:gd name="connsiteX100" fmla="*/ 1491879 w 4196676"/>
                <a:gd name="connsiteY100" fmla="*/ 2513662 h 2545157"/>
                <a:gd name="connsiteX101" fmla="*/ 1491879 w 4196676"/>
                <a:gd name="connsiteY101" fmla="*/ 2515879 h 2545157"/>
                <a:gd name="connsiteX102" fmla="*/ 1468735 w 4196676"/>
                <a:gd name="connsiteY102" fmla="*/ 2515879 h 2545157"/>
                <a:gd name="connsiteX103" fmla="*/ 1402458 w 4196676"/>
                <a:gd name="connsiteY103" fmla="*/ 2522228 h 2545157"/>
                <a:gd name="connsiteX104" fmla="*/ 1405506 w 4196676"/>
                <a:gd name="connsiteY104" fmla="*/ 2515879 h 2545157"/>
                <a:gd name="connsiteX105" fmla="*/ 1100204 w 4196676"/>
                <a:gd name="connsiteY105" fmla="*/ 2515879 h 2545157"/>
                <a:gd name="connsiteX106" fmla="*/ 1100204 w 4196676"/>
                <a:gd name="connsiteY106" fmla="*/ 2515428 h 2545157"/>
                <a:gd name="connsiteX107" fmla="*/ 39109 w 4196676"/>
                <a:gd name="connsiteY107" fmla="*/ 2515428 h 2545157"/>
                <a:gd name="connsiteX108" fmla="*/ 547703 w 4196676"/>
                <a:gd name="connsiteY108" fmla="*/ 2399906 h 2545157"/>
                <a:gd name="connsiteX109" fmla="*/ 672777 w 4196676"/>
                <a:gd name="connsiteY109" fmla="*/ 2039755 h 2545157"/>
                <a:gd name="connsiteX110" fmla="*/ 260434 w 4196676"/>
                <a:gd name="connsiteY110" fmla="*/ 2039755 h 2545157"/>
                <a:gd name="connsiteX111" fmla="*/ 299758 w 4196676"/>
                <a:gd name="connsiteY111" fmla="*/ 1924233 h 2545157"/>
                <a:gd name="connsiteX112" fmla="*/ 712183 w 4196676"/>
                <a:gd name="connsiteY112" fmla="*/ 1924233 h 2545157"/>
                <a:gd name="connsiteX113" fmla="*/ 818337 w 4196676"/>
                <a:gd name="connsiteY113" fmla="*/ 1619649 h 2545157"/>
                <a:gd name="connsiteX114" fmla="*/ 658633 w 4196676"/>
                <a:gd name="connsiteY114" fmla="*/ 1619649 h 2545157"/>
                <a:gd name="connsiteX115" fmla="*/ 252652 w 4196676"/>
                <a:gd name="connsiteY115" fmla="*/ 1857486 h 2545157"/>
                <a:gd name="connsiteX116" fmla="*/ 388576 w 4196676"/>
                <a:gd name="connsiteY116" fmla="*/ 1646734 h 2545157"/>
                <a:gd name="connsiteX117" fmla="*/ 464958 w 4196676"/>
                <a:gd name="connsiteY117" fmla="*/ 1513269 h 2545157"/>
                <a:gd name="connsiteX118" fmla="*/ 544861 w 4196676"/>
                <a:gd name="connsiteY118" fmla="*/ 1352887 h 2545157"/>
                <a:gd name="connsiteX119" fmla="*/ 795875 w 4196676"/>
                <a:gd name="connsiteY119" fmla="*/ 1352887 h 2545157"/>
                <a:gd name="connsiteX120" fmla="*/ 726368 w 4196676"/>
                <a:gd name="connsiteY120" fmla="*/ 1492496 h 2545157"/>
                <a:gd name="connsiteX121" fmla="*/ 864187 w 4196676"/>
                <a:gd name="connsiteY121" fmla="*/ 1492496 h 2545157"/>
                <a:gd name="connsiteX122" fmla="*/ 1324283 w 4196676"/>
                <a:gd name="connsiteY122" fmla="*/ 142677 h 2545157"/>
                <a:gd name="connsiteX123" fmla="*/ 1221589 w 4196676"/>
                <a:gd name="connsiteY123" fmla="*/ 163369 h 2545157"/>
                <a:gd name="connsiteX124" fmla="*/ 1257165 w 4196676"/>
                <a:gd name="connsiteY124" fmla="*/ 58801 h 2545157"/>
                <a:gd name="connsiteX125" fmla="*/ 390560 w 4196676"/>
                <a:gd name="connsiteY125" fmla="*/ 27156 h 2545157"/>
                <a:gd name="connsiteX126" fmla="*/ 1141973 w 4196676"/>
                <a:gd name="connsiteY126" fmla="*/ 27156 h 2545157"/>
                <a:gd name="connsiteX127" fmla="*/ 1061102 w 4196676"/>
                <a:gd name="connsiteY127" fmla="*/ 322104 h 2545157"/>
                <a:gd name="connsiteX128" fmla="*/ 935040 w 4196676"/>
                <a:gd name="connsiteY128" fmla="*/ 635171 h 2545157"/>
                <a:gd name="connsiteX129" fmla="*/ 460767 w 4196676"/>
                <a:gd name="connsiteY129" fmla="*/ 635171 h 2545157"/>
                <a:gd name="connsiteX130" fmla="*/ 326758 w 4196676"/>
                <a:gd name="connsiteY130" fmla="*/ 1028944 h 2545157"/>
                <a:gd name="connsiteX131" fmla="*/ 812786 w 4196676"/>
                <a:gd name="connsiteY131" fmla="*/ 1028944 h 2545157"/>
                <a:gd name="connsiteX132" fmla="*/ 773483 w 4196676"/>
                <a:gd name="connsiteY132" fmla="*/ 1144465 h 2545157"/>
                <a:gd name="connsiteX133" fmla="*/ 0 w 4196676"/>
                <a:gd name="connsiteY133" fmla="*/ 1144465 h 2545157"/>
                <a:gd name="connsiteX134" fmla="*/ 212636 w 4196676"/>
                <a:gd name="connsiteY134" fmla="*/ 519650 h 2545157"/>
                <a:gd name="connsiteX135" fmla="*/ 689936 w 4196676"/>
                <a:gd name="connsiteY135" fmla="*/ 519650 h 2545157"/>
                <a:gd name="connsiteX136" fmla="*/ 766730 w 4196676"/>
                <a:gd name="connsiteY136" fmla="*/ 323401 h 2545157"/>
                <a:gd name="connsiteX137" fmla="*/ 818180 w 4196676"/>
                <a:gd name="connsiteY137" fmla="*/ 142677 h 2545157"/>
                <a:gd name="connsiteX138" fmla="*/ 219492 w 4196676"/>
                <a:gd name="connsiteY138" fmla="*/ 142677 h 2545157"/>
                <a:gd name="connsiteX139" fmla="*/ 2968652 w 4196676"/>
                <a:gd name="connsiteY139" fmla="*/ 0 h 2545157"/>
                <a:gd name="connsiteX140" fmla="*/ 2925787 w 4196676"/>
                <a:gd name="connsiteY140" fmla="*/ 116735 h 2545157"/>
                <a:gd name="connsiteX141" fmla="*/ 2498229 w 4196676"/>
                <a:gd name="connsiteY141" fmla="*/ 119330 h 2545157"/>
                <a:gd name="connsiteX142" fmla="*/ 2358991 w 4196676"/>
                <a:gd name="connsiteY142" fmla="*/ 431717 h 2545157"/>
                <a:gd name="connsiteX143" fmla="*/ 2867420 w 4196676"/>
                <a:gd name="connsiteY143" fmla="*/ 430440 h 2545157"/>
                <a:gd name="connsiteX144" fmla="*/ 2825399 w 4196676"/>
                <a:gd name="connsiteY144" fmla="*/ 544602 h 2545157"/>
                <a:gd name="connsiteX145" fmla="*/ 2465762 w 4196676"/>
                <a:gd name="connsiteY145" fmla="*/ 547156 h 2545157"/>
                <a:gd name="connsiteX146" fmla="*/ 2549824 w 4196676"/>
                <a:gd name="connsiteY146" fmla="*/ 1162356 h 2545157"/>
                <a:gd name="connsiteX147" fmla="*/ 2244540 w 4196676"/>
                <a:gd name="connsiteY147" fmla="*/ 1165135 h 2545157"/>
                <a:gd name="connsiteX148" fmla="*/ 2218373 w 4196676"/>
                <a:gd name="connsiteY148" fmla="*/ 623538 h 2545157"/>
                <a:gd name="connsiteX149" fmla="*/ 1798351 w 4196676"/>
                <a:gd name="connsiteY149" fmla="*/ 1162562 h 2545157"/>
                <a:gd name="connsiteX150" fmla="*/ 1478963 w 4196676"/>
                <a:gd name="connsiteY150" fmla="*/ 1162562 h 2545157"/>
                <a:gd name="connsiteX151" fmla="*/ 1983109 w 4196676"/>
                <a:gd name="connsiteY151" fmla="*/ 547156 h 2545157"/>
                <a:gd name="connsiteX152" fmla="*/ 1637555 w 4196676"/>
                <a:gd name="connsiteY152" fmla="*/ 544582 h 2545157"/>
                <a:gd name="connsiteX153" fmla="*/ 1674614 w 4196676"/>
                <a:gd name="connsiteY153" fmla="*/ 435711 h 2545157"/>
                <a:gd name="connsiteX154" fmla="*/ 2056507 w 4196676"/>
                <a:gd name="connsiteY154" fmla="*/ 433097 h 2545157"/>
                <a:gd name="connsiteX155" fmla="*/ 2212690 w 4196676"/>
                <a:gd name="connsiteY155" fmla="*/ 119413 h 2545157"/>
                <a:gd name="connsiteX156" fmla="*/ 1815871 w 4196676"/>
                <a:gd name="connsiteY156" fmla="*/ 119413 h 2545157"/>
                <a:gd name="connsiteX157" fmla="*/ 1855174 w 4196676"/>
                <a:gd name="connsiteY157" fmla="*/ 3911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399906 h 2545157"/>
                <a:gd name="connsiteX44" fmla="*/ 1227036 w 4196676"/>
                <a:gd name="connsiteY44" fmla="*/ 2399906 h 2545157"/>
                <a:gd name="connsiteX45" fmla="*/ 1460372 w 4196676"/>
                <a:gd name="connsiteY45" fmla="*/ 2401579 h 2545157"/>
                <a:gd name="connsiteX46" fmla="*/ 1659493 w 4196676"/>
                <a:gd name="connsiteY46" fmla="*/ 1986760 h 2545157"/>
                <a:gd name="connsiteX47" fmla="*/ 1362983 w 4196676"/>
                <a:gd name="connsiteY47" fmla="*/ 2077248 h 2545157"/>
                <a:gd name="connsiteX48" fmla="*/ 1571208 w 4196676"/>
                <a:gd name="connsiteY48" fmla="*/ 1923751 h 2545157"/>
                <a:gd name="connsiteX49" fmla="*/ 1744925 w 4196676"/>
                <a:gd name="connsiteY49" fmla="*/ 1739144 h 2545157"/>
                <a:gd name="connsiteX50" fmla="*/ 1843389 w 4196676"/>
                <a:gd name="connsiteY50" fmla="*/ 1614739 h 2545157"/>
                <a:gd name="connsiteX51" fmla="*/ 1925125 w 4196676"/>
                <a:gd name="connsiteY51" fmla="*/ 1513661 h 2545157"/>
                <a:gd name="connsiteX52" fmla="*/ 1696347 w 4196676"/>
                <a:gd name="connsiteY52" fmla="*/ 1513661 h 2545157"/>
                <a:gd name="connsiteX53" fmla="*/ 1734332 w 4196676"/>
                <a:gd name="connsiteY53" fmla="*/ 1402010 h 2545157"/>
                <a:gd name="connsiteX54" fmla="*/ 1986745 w 4196676"/>
                <a:gd name="connsiteY54" fmla="*/ 1402010 h 2545157"/>
                <a:gd name="connsiteX55" fmla="*/ 2042128 w 4196676"/>
                <a:gd name="connsiteY55" fmla="*/ 1321880 h 2545157"/>
                <a:gd name="connsiteX56" fmla="*/ 2312762 w 4196676"/>
                <a:gd name="connsiteY56" fmla="*/ 1321880 h 2545157"/>
                <a:gd name="connsiteX57" fmla="*/ 2262217 w 4196676"/>
                <a:gd name="connsiteY57" fmla="*/ 1402010 h 2545157"/>
                <a:gd name="connsiteX58" fmla="*/ 2925903 w 4196676"/>
                <a:gd name="connsiteY58" fmla="*/ 1402010 h 2545157"/>
                <a:gd name="connsiteX59" fmla="*/ 2892508 w 4196676"/>
                <a:gd name="connsiteY59" fmla="*/ 1513661 h 2545157"/>
                <a:gd name="connsiteX60" fmla="*/ 2191825 w 4196676"/>
                <a:gd name="connsiteY60" fmla="*/ 1513661 h 2545157"/>
                <a:gd name="connsiteX61" fmla="*/ 2142223 w 4196676"/>
                <a:gd name="connsiteY61" fmla="*/ 1584059 h 2545157"/>
                <a:gd name="connsiteX62" fmla="*/ 2124779 w 4196676"/>
                <a:gd name="connsiteY62" fmla="*/ 1608840 h 2545157"/>
                <a:gd name="connsiteX63" fmla="*/ 2794178 w 4196676"/>
                <a:gd name="connsiteY63" fmla="*/ 1608840 h 2545157"/>
                <a:gd name="connsiteX64" fmla="*/ 2759549 w 4196676"/>
                <a:gd name="connsiteY64" fmla="*/ 1710629 h 2545157"/>
                <a:gd name="connsiteX65" fmla="*/ 2603212 w 4196676"/>
                <a:gd name="connsiteY65" fmla="*/ 1875747 h 2545157"/>
                <a:gd name="connsiteX66" fmla="*/ 2495668 w 4196676"/>
                <a:gd name="connsiteY66" fmla="*/ 1969466 h 2545157"/>
                <a:gd name="connsiteX67" fmla="*/ 2697902 w 4196676"/>
                <a:gd name="connsiteY67" fmla="*/ 1969466 h 2545157"/>
                <a:gd name="connsiteX68" fmla="*/ 2698083 w 4196676"/>
                <a:gd name="connsiteY68" fmla="*/ 1968743 h 2545157"/>
                <a:gd name="connsiteX69" fmla="*/ 2850177 w 4196676"/>
                <a:gd name="connsiteY69" fmla="*/ 1968743 h 2545157"/>
                <a:gd name="connsiteX70" fmla="*/ 2929691 w 4196676"/>
                <a:gd name="connsiteY70" fmla="*/ 1722324 h 2545157"/>
                <a:gd name="connsiteX71" fmla="*/ 3043379 w 4196676"/>
                <a:gd name="connsiteY71" fmla="*/ 1837618 h 2545157"/>
                <a:gd name="connsiteX72" fmla="*/ 3219245 w 4196676"/>
                <a:gd name="connsiteY72" fmla="*/ 1332215 h 2545157"/>
                <a:gd name="connsiteX73" fmla="*/ 3506782 w 4196676"/>
                <a:gd name="connsiteY73" fmla="*/ 1249862 h 2545157"/>
                <a:gd name="connsiteX74" fmla="*/ 3428402 w 4196676"/>
                <a:gd name="connsiteY74" fmla="*/ 1489922 h 2545157"/>
                <a:gd name="connsiteX75" fmla="*/ 3622859 w 4196676"/>
                <a:gd name="connsiteY75" fmla="*/ 1489922 h 2545157"/>
                <a:gd name="connsiteX76" fmla="*/ 3399291 w 4196676"/>
                <a:gd name="connsiteY76" fmla="*/ 1575446 h 2545157"/>
                <a:gd name="connsiteX77" fmla="*/ 3310081 w 4196676"/>
                <a:gd name="connsiteY77" fmla="*/ 1837618 h 2545157"/>
                <a:gd name="connsiteX78" fmla="*/ 3483291 w 4196676"/>
                <a:gd name="connsiteY78" fmla="*/ 1837618 h 2545157"/>
                <a:gd name="connsiteX79" fmla="*/ 3243848 w 4196676"/>
                <a:gd name="connsiteY79" fmla="*/ 2541204 h 2545157"/>
                <a:gd name="connsiteX80" fmla="*/ 2664183 w 4196676"/>
                <a:gd name="connsiteY80" fmla="*/ 2545157 h 2545157"/>
                <a:gd name="connsiteX81" fmla="*/ 2813005 w 4196676"/>
                <a:gd name="connsiteY81" fmla="*/ 2083943 h 2545157"/>
                <a:gd name="connsiteX82" fmla="*/ 2669283 w 4196676"/>
                <a:gd name="connsiteY82" fmla="*/ 2083943 h 2545157"/>
                <a:gd name="connsiteX83" fmla="*/ 2669347 w 4196676"/>
                <a:gd name="connsiteY83" fmla="*/ 2083690 h 2545157"/>
                <a:gd name="connsiteX84" fmla="*/ 2456798 w 4196676"/>
                <a:gd name="connsiteY84" fmla="*/ 2083690 h 2545157"/>
                <a:gd name="connsiteX85" fmla="*/ 2301521 w 4196676"/>
                <a:gd name="connsiteY85" fmla="*/ 2539989 h 2545157"/>
                <a:gd name="connsiteX86" fmla="*/ 2045402 w 4196676"/>
                <a:gd name="connsiteY86" fmla="*/ 2539989 h 2545157"/>
                <a:gd name="connsiteX87" fmla="*/ 1855268 w 4196676"/>
                <a:gd name="connsiteY87" fmla="*/ 2349486 h 2545157"/>
                <a:gd name="connsiteX88" fmla="*/ 2072001 w 4196676"/>
                <a:gd name="connsiteY88" fmla="*/ 2407647 h 2545157"/>
                <a:gd name="connsiteX89" fmla="*/ 2182252 w 4196676"/>
                <a:gd name="connsiteY89" fmla="*/ 2083690 h 2545157"/>
                <a:gd name="connsiteX90" fmla="*/ 1905627 w 4196676"/>
                <a:gd name="connsiteY90" fmla="*/ 2083690 h 2545157"/>
                <a:gd name="connsiteX91" fmla="*/ 1944498 w 4196676"/>
                <a:gd name="connsiteY91" fmla="*/ 1969466 h 2545157"/>
                <a:gd name="connsiteX92" fmla="*/ 2221122 w 4196676"/>
                <a:gd name="connsiteY92" fmla="*/ 1969466 h 2545157"/>
                <a:gd name="connsiteX93" fmla="*/ 2230285 w 4196676"/>
                <a:gd name="connsiteY93" fmla="*/ 1942557 h 2545157"/>
                <a:gd name="connsiteX94" fmla="*/ 2294201 w 4196676"/>
                <a:gd name="connsiteY94" fmla="*/ 1881760 h 2545157"/>
                <a:gd name="connsiteX95" fmla="*/ 2489471 w 4196676"/>
                <a:gd name="connsiteY95" fmla="*/ 1712708 h 2545157"/>
                <a:gd name="connsiteX96" fmla="*/ 2088761 w 4196676"/>
                <a:gd name="connsiteY96" fmla="*/ 1712708 h 2545157"/>
                <a:gd name="connsiteX97" fmla="*/ 2123485 w 4196676"/>
                <a:gd name="connsiteY97" fmla="*/ 1610679 h 2545157"/>
                <a:gd name="connsiteX98" fmla="*/ 2094834 w 4196676"/>
                <a:gd name="connsiteY98" fmla="*/ 1651381 h 2545157"/>
                <a:gd name="connsiteX99" fmla="*/ 2006696 w 4196676"/>
                <a:gd name="connsiteY99" fmla="*/ 1776800 h 2545157"/>
                <a:gd name="connsiteX100" fmla="*/ 1548948 w 4196676"/>
                <a:gd name="connsiteY100" fmla="*/ 2508195 h 2545157"/>
                <a:gd name="connsiteX101" fmla="*/ 1491879 w 4196676"/>
                <a:gd name="connsiteY101" fmla="*/ 2513662 h 2545157"/>
                <a:gd name="connsiteX102" fmla="*/ 1491879 w 4196676"/>
                <a:gd name="connsiteY102" fmla="*/ 2515879 h 2545157"/>
                <a:gd name="connsiteX103" fmla="*/ 1468735 w 4196676"/>
                <a:gd name="connsiteY103" fmla="*/ 2515879 h 2545157"/>
                <a:gd name="connsiteX104" fmla="*/ 1402458 w 4196676"/>
                <a:gd name="connsiteY104" fmla="*/ 2522228 h 2545157"/>
                <a:gd name="connsiteX105" fmla="*/ 1405506 w 4196676"/>
                <a:gd name="connsiteY105" fmla="*/ 2515879 h 2545157"/>
                <a:gd name="connsiteX106" fmla="*/ 1100204 w 4196676"/>
                <a:gd name="connsiteY106" fmla="*/ 2515879 h 2545157"/>
                <a:gd name="connsiteX107" fmla="*/ 1100204 w 4196676"/>
                <a:gd name="connsiteY107" fmla="*/ 2515428 h 2545157"/>
                <a:gd name="connsiteX108" fmla="*/ 39109 w 4196676"/>
                <a:gd name="connsiteY108" fmla="*/ 2515428 h 2545157"/>
                <a:gd name="connsiteX109" fmla="*/ 547703 w 4196676"/>
                <a:gd name="connsiteY109" fmla="*/ 2399906 h 2545157"/>
                <a:gd name="connsiteX110" fmla="*/ 672777 w 4196676"/>
                <a:gd name="connsiteY110" fmla="*/ 2039755 h 2545157"/>
                <a:gd name="connsiteX111" fmla="*/ 260434 w 4196676"/>
                <a:gd name="connsiteY111" fmla="*/ 2039755 h 2545157"/>
                <a:gd name="connsiteX112" fmla="*/ 299758 w 4196676"/>
                <a:gd name="connsiteY112" fmla="*/ 1924233 h 2545157"/>
                <a:gd name="connsiteX113" fmla="*/ 712183 w 4196676"/>
                <a:gd name="connsiteY113" fmla="*/ 1924233 h 2545157"/>
                <a:gd name="connsiteX114" fmla="*/ 818337 w 4196676"/>
                <a:gd name="connsiteY114" fmla="*/ 1619649 h 2545157"/>
                <a:gd name="connsiteX115" fmla="*/ 658633 w 4196676"/>
                <a:gd name="connsiteY115" fmla="*/ 1619649 h 2545157"/>
                <a:gd name="connsiteX116" fmla="*/ 252652 w 4196676"/>
                <a:gd name="connsiteY116" fmla="*/ 1857486 h 2545157"/>
                <a:gd name="connsiteX117" fmla="*/ 388576 w 4196676"/>
                <a:gd name="connsiteY117" fmla="*/ 1646734 h 2545157"/>
                <a:gd name="connsiteX118" fmla="*/ 464958 w 4196676"/>
                <a:gd name="connsiteY118" fmla="*/ 1513269 h 2545157"/>
                <a:gd name="connsiteX119" fmla="*/ 544861 w 4196676"/>
                <a:gd name="connsiteY119" fmla="*/ 1352887 h 2545157"/>
                <a:gd name="connsiteX120" fmla="*/ 795875 w 4196676"/>
                <a:gd name="connsiteY120" fmla="*/ 1352887 h 2545157"/>
                <a:gd name="connsiteX121" fmla="*/ 726368 w 4196676"/>
                <a:gd name="connsiteY121" fmla="*/ 1492496 h 2545157"/>
                <a:gd name="connsiteX122" fmla="*/ 864187 w 4196676"/>
                <a:gd name="connsiteY122" fmla="*/ 1492496 h 2545157"/>
                <a:gd name="connsiteX123" fmla="*/ 1324283 w 4196676"/>
                <a:gd name="connsiteY123" fmla="*/ 142677 h 2545157"/>
                <a:gd name="connsiteX124" fmla="*/ 1221589 w 4196676"/>
                <a:gd name="connsiteY124" fmla="*/ 163369 h 2545157"/>
                <a:gd name="connsiteX125" fmla="*/ 1257165 w 4196676"/>
                <a:gd name="connsiteY125" fmla="*/ 58801 h 2545157"/>
                <a:gd name="connsiteX126" fmla="*/ 1383001 w 4196676"/>
                <a:gd name="connsiteY126" fmla="*/ 27156 h 2545157"/>
                <a:gd name="connsiteX127" fmla="*/ 390560 w 4196676"/>
                <a:gd name="connsiteY127" fmla="*/ 27156 h 2545157"/>
                <a:gd name="connsiteX128" fmla="*/ 1141973 w 4196676"/>
                <a:gd name="connsiteY128" fmla="*/ 27156 h 2545157"/>
                <a:gd name="connsiteX129" fmla="*/ 1061102 w 4196676"/>
                <a:gd name="connsiteY129" fmla="*/ 322104 h 2545157"/>
                <a:gd name="connsiteX130" fmla="*/ 935040 w 4196676"/>
                <a:gd name="connsiteY130" fmla="*/ 635171 h 2545157"/>
                <a:gd name="connsiteX131" fmla="*/ 460767 w 4196676"/>
                <a:gd name="connsiteY131" fmla="*/ 635171 h 2545157"/>
                <a:gd name="connsiteX132" fmla="*/ 326758 w 4196676"/>
                <a:gd name="connsiteY132" fmla="*/ 1028944 h 2545157"/>
                <a:gd name="connsiteX133" fmla="*/ 812786 w 4196676"/>
                <a:gd name="connsiteY133" fmla="*/ 1028944 h 2545157"/>
                <a:gd name="connsiteX134" fmla="*/ 773483 w 4196676"/>
                <a:gd name="connsiteY134" fmla="*/ 1144465 h 2545157"/>
                <a:gd name="connsiteX135" fmla="*/ 0 w 4196676"/>
                <a:gd name="connsiteY135" fmla="*/ 1144465 h 2545157"/>
                <a:gd name="connsiteX136" fmla="*/ 212636 w 4196676"/>
                <a:gd name="connsiteY136" fmla="*/ 519650 h 2545157"/>
                <a:gd name="connsiteX137" fmla="*/ 689936 w 4196676"/>
                <a:gd name="connsiteY137" fmla="*/ 519650 h 2545157"/>
                <a:gd name="connsiteX138" fmla="*/ 766730 w 4196676"/>
                <a:gd name="connsiteY138" fmla="*/ 323401 h 2545157"/>
                <a:gd name="connsiteX139" fmla="*/ 818180 w 4196676"/>
                <a:gd name="connsiteY139" fmla="*/ 142677 h 2545157"/>
                <a:gd name="connsiteX140" fmla="*/ 219492 w 4196676"/>
                <a:gd name="connsiteY140" fmla="*/ 142677 h 2545157"/>
                <a:gd name="connsiteX141" fmla="*/ 390560 w 4196676"/>
                <a:gd name="connsiteY141" fmla="*/ 27156 h 2545157"/>
                <a:gd name="connsiteX142" fmla="*/ 2968652 w 4196676"/>
                <a:gd name="connsiteY142" fmla="*/ 0 h 2545157"/>
                <a:gd name="connsiteX143" fmla="*/ 2925787 w 4196676"/>
                <a:gd name="connsiteY143" fmla="*/ 116735 h 2545157"/>
                <a:gd name="connsiteX144" fmla="*/ 2498229 w 4196676"/>
                <a:gd name="connsiteY144" fmla="*/ 119330 h 2545157"/>
                <a:gd name="connsiteX145" fmla="*/ 2358991 w 4196676"/>
                <a:gd name="connsiteY145" fmla="*/ 431717 h 2545157"/>
                <a:gd name="connsiteX146" fmla="*/ 2867420 w 4196676"/>
                <a:gd name="connsiteY146" fmla="*/ 430440 h 2545157"/>
                <a:gd name="connsiteX147" fmla="*/ 2825399 w 4196676"/>
                <a:gd name="connsiteY147" fmla="*/ 544602 h 2545157"/>
                <a:gd name="connsiteX148" fmla="*/ 2465762 w 4196676"/>
                <a:gd name="connsiteY148" fmla="*/ 547156 h 2545157"/>
                <a:gd name="connsiteX149" fmla="*/ 2549824 w 4196676"/>
                <a:gd name="connsiteY149" fmla="*/ 1162356 h 2545157"/>
                <a:gd name="connsiteX150" fmla="*/ 2244540 w 4196676"/>
                <a:gd name="connsiteY150" fmla="*/ 1165135 h 2545157"/>
                <a:gd name="connsiteX151" fmla="*/ 2218373 w 4196676"/>
                <a:gd name="connsiteY151" fmla="*/ 623538 h 2545157"/>
                <a:gd name="connsiteX152" fmla="*/ 1798351 w 4196676"/>
                <a:gd name="connsiteY152" fmla="*/ 1162562 h 2545157"/>
                <a:gd name="connsiteX153" fmla="*/ 1478963 w 4196676"/>
                <a:gd name="connsiteY153" fmla="*/ 1162562 h 2545157"/>
                <a:gd name="connsiteX154" fmla="*/ 1983109 w 4196676"/>
                <a:gd name="connsiteY154" fmla="*/ 547156 h 2545157"/>
                <a:gd name="connsiteX155" fmla="*/ 1637555 w 4196676"/>
                <a:gd name="connsiteY155" fmla="*/ 544582 h 2545157"/>
                <a:gd name="connsiteX156" fmla="*/ 1674614 w 4196676"/>
                <a:gd name="connsiteY156" fmla="*/ 435711 h 2545157"/>
                <a:gd name="connsiteX157" fmla="*/ 2056507 w 4196676"/>
                <a:gd name="connsiteY157" fmla="*/ 433097 h 2545157"/>
                <a:gd name="connsiteX158" fmla="*/ 2212690 w 4196676"/>
                <a:gd name="connsiteY158" fmla="*/ 119413 h 2545157"/>
                <a:gd name="connsiteX159" fmla="*/ 1815871 w 4196676"/>
                <a:gd name="connsiteY159" fmla="*/ 119413 h 2545157"/>
                <a:gd name="connsiteX160" fmla="*/ 1855174 w 4196676"/>
                <a:gd name="connsiteY160" fmla="*/ 3911 h 2545157"/>
                <a:gd name="connsiteX161" fmla="*/ 2968652 w 4196676"/>
                <a:gd name="connsiteY161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399906 h 2545157"/>
                <a:gd name="connsiteX44" fmla="*/ 1460372 w 4196676"/>
                <a:gd name="connsiteY44" fmla="*/ 2401579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48948 w 4196676"/>
                <a:gd name="connsiteY99" fmla="*/ 2508195 h 2545157"/>
                <a:gd name="connsiteX100" fmla="*/ 1491879 w 4196676"/>
                <a:gd name="connsiteY100" fmla="*/ 2513662 h 2545157"/>
                <a:gd name="connsiteX101" fmla="*/ 1491879 w 4196676"/>
                <a:gd name="connsiteY101" fmla="*/ 2515879 h 2545157"/>
                <a:gd name="connsiteX102" fmla="*/ 1468735 w 4196676"/>
                <a:gd name="connsiteY102" fmla="*/ 2515879 h 2545157"/>
                <a:gd name="connsiteX103" fmla="*/ 1402458 w 4196676"/>
                <a:gd name="connsiteY103" fmla="*/ 2522228 h 2545157"/>
                <a:gd name="connsiteX104" fmla="*/ 1405506 w 4196676"/>
                <a:gd name="connsiteY104" fmla="*/ 2515879 h 2545157"/>
                <a:gd name="connsiteX105" fmla="*/ 1100204 w 4196676"/>
                <a:gd name="connsiteY105" fmla="*/ 2515879 h 2545157"/>
                <a:gd name="connsiteX106" fmla="*/ 1100204 w 4196676"/>
                <a:gd name="connsiteY106" fmla="*/ 2515428 h 2545157"/>
                <a:gd name="connsiteX107" fmla="*/ 39109 w 4196676"/>
                <a:gd name="connsiteY107" fmla="*/ 2515428 h 2545157"/>
                <a:gd name="connsiteX108" fmla="*/ 547703 w 4196676"/>
                <a:gd name="connsiteY108" fmla="*/ 2399906 h 2545157"/>
                <a:gd name="connsiteX109" fmla="*/ 672777 w 4196676"/>
                <a:gd name="connsiteY109" fmla="*/ 2039755 h 2545157"/>
                <a:gd name="connsiteX110" fmla="*/ 260434 w 4196676"/>
                <a:gd name="connsiteY110" fmla="*/ 2039755 h 2545157"/>
                <a:gd name="connsiteX111" fmla="*/ 299758 w 4196676"/>
                <a:gd name="connsiteY111" fmla="*/ 1924233 h 2545157"/>
                <a:gd name="connsiteX112" fmla="*/ 712183 w 4196676"/>
                <a:gd name="connsiteY112" fmla="*/ 1924233 h 2545157"/>
                <a:gd name="connsiteX113" fmla="*/ 818337 w 4196676"/>
                <a:gd name="connsiteY113" fmla="*/ 1619649 h 2545157"/>
                <a:gd name="connsiteX114" fmla="*/ 658633 w 4196676"/>
                <a:gd name="connsiteY114" fmla="*/ 1619649 h 2545157"/>
                <a:gd name="connsiteX115" fmla="*/ 252652 w 4196676"/>
                <a:gd name="connsiteY115" fmla="*/ 1857486 h 2545157"/>
                <a:gd name="connsiteX116" fmla="*/ 388576 w 4196676"/>
                <a:gd name="connsiteY116" fmla="*/ 1646734 h 2545157"/>
                <a:gd name="connsiteX117" fmla="*/ 464958 w 4196676"/>
                <a:gd name="connsiteY117" fmla="*/ 1513269 h 2545157"/>
                <a:gd name="connsiteX118" fmla="*/ 544861 w 4196676"/>
                <a:gd name="connsiteY118" fmla="*/ 1352887 h 2545157"/>
                <a:gd name="connsiteX119" fmla="*/ 795875 w 4196676"/>
                <a:gd name="connsiteY119" fmla="*/ 1352887 h 2545157"/>
                <a:gd name="connsiteX120" fmla="*/ 726368 w 4196676"/>
                <a:gd name="connsiteY120" fmla="*/ 1492496 h 2545157"/>
                <a:gd name="connsiteX121" fmla="*/ 864187 w 4196676"/>
                <a:gd name="connsiteY121" fmla="*/ 1492496 h 2545157"/>
                <a:gd name="connsiteX122" fmla="*/ 1324283 w 4196676"/>
                <a:gd name="connsiteY122" fmla="*/ 142677 h 2545157"/>
                <a:gd name="connsiteX123" fmla="*/ 1221589 w 4196676"/>
                <a:gd name="connsiteY123" fmla="*/ 163369 h 2545157"/>
                <a:gd name="connsiteX124" fmla="*/ 1257165 w 4196676"/>
                <a:gd name="connsiteY124" fmla="*/ 58801 h 2545157"/>
                <a:gd name="connsiteX125" fmla="*/ 1383001 w 4196676"/>
                <a:gd name="connsiteY125" fmla="*/ 27156 h 2545157"/>
                <a:gd name="connsiteX126" fmla="*/ 390560 w 4196676"/>
                <a:gd name="connsiteY126" fmla="*/ 27156 h 2545157"/>
                <a:gd name="connsiteX127" fmla="*/ 1141973 w 4196676"/>
                <a:gd name="connsiteY127" fmla="*/ 27156 h 2545157"/>
                <a:gd name="connsiteX128" fmla="*/ 1061102 w 4196676"/>
                <a:gd name="connsiteY128" fmla="*/ 322104 h 2545157"/>
                <a:gd name="connsiteX129" fmla="*/ 935040 w 4196676"/>
                <a:gd name="connsiteY129" fmla="*/ 635171 h 2545157"/>
                <a:gd name="connsiteX130" fmla="*/ 460767 w 4196676"/>
                <a:gd name="connsiteY130" fmla="*/ 635171 h 2545157"/>
                <a:gd name="connsiteX131" fmla="*/ 326758 w 4196676"/>
                <a:gd name="connsiteY131" fmla="*/ 1028944 h 2545157"/>
                <a:gd name="connsiteX132" fmla="*/ 812786 w 4196676"/>
                <a:gd name="connsiteY132" fmla="*/ 1028944 h 2545157"/>
                <a:gd name="connsiteX133" fmla="*/ 773483 w 4196676"/>
                <a:gd name="connsiteY133" fmla="*/ 1144465 h 2545157"/>
                <a:gd name="connsiteX134" fmla="*/ 0 w 4196676"/>
                <a:gd name="connsiteY134" fmla="*/ 1144465 h 2545157"/>
                <a:gd name="connsiteX135" fmla="*/ 212636 w 4196676"/>
                <a:gd name="connsiteY135" fmla="*/ 519650 h 2545157"/>
                <a:gd name="connsiteX136" fmla="*/ 689936 w 4196676"/>
                <a:gd name="connsiteY136" fmla="*/ 519650 h 2545157"/>
                <a:gd name="connsiteX137" fmla="*/ 766730 w 4196676"/>
                <a:gd name="connsiteY137" fmla="*/ 323401 h 2545157"/>
                <a:gd name="connsiteX138" fmla="*/ 818180 w 4196676"/>
                <a:gd name="connsiteY138" fmla="*/ 142677 h 2545157"/>
                <a:gd name="connsiteX139" fmla="*/ 219492 w 4196676"/>
                <a:gd name="connsiteY139" fmla="*/ 142677 h 2545157"/>
                <a:gd name="connsiteX140" fmla="*/ 390560 w 4196676"/>
                <a:gd name="connsiteY140" fmla="*/ 27156 h 2545157"/>
                <a:gd name="connsiteX141" fmla="*/ 2968652 w 4196676"/>
                <a:gd name="connsiteY141" fmla="*/ 0 h 2545157"/>
                <a:gd name="connsiteX142" fmla="*/ 2925787 w 4196676"/>
                <a:gd name="connsiteY142" fmla="*/ 116735 h 2545157"/>
                <a:gd name="connsiteX143" fmla="*/ 2498229 w 4196676"/>
                <a:gd name="connsiteY143" fmla="*/ 119330 h 2545157"/>
                <a:gd name="connsiteX144" fmla="*/ 2358991 w 4196676"/>
                <a:gd name="connsiteY144" fmla="*/ 431717 h 2545157"/>
                <a:gd name="connsiteX145" fmla="*/ 2867420 w 4196676"/>
                <a:gd name="connsiteY145" fmla="*/ 430440 h 2545157"/>
                <a:gd name="connsiteX146" fmla="*/ 2825399 w 4196676"/>
                <a:gd name="connsiteY146" fmla="*/ 544602 h 2545157"/>
                <a:gd name="connsiteX147" fmla="*/ 2465762 w 4196676"/>
                <a:gd name="connsiteY147" fmla="*/ 547156 h 2545157"/>
                <a:gd name="connsiteX148" fmla="*/ 2549824 w 4196676"/>
                <a:gd name="connsiteY148" fmla="*/ 1162356 h 2545157"/>
                <a:gd name="connsiteX149" fmla="*/ 2244540 w 4196676"/>
                <a:gd name="connsiteY149" fmla="*/ 1165135 h 2545157"/>
                <a:gd name="connsiteX150" fmla="*/ 2218373 w 4196676"/>
                <a:gd name="connsiteY150" fmla="*/ 623538 h 2545157"/>
                <a:gd name="connsiteX151" fmla="*/ 1798351 w 4196676"/>
                <a:gd name="connsiteY151" fmla="*/ 1162562 h 2545157"/>
                <a:gd name="connsiteX152" fmla="*/ 1478963 w 4196676"/>
                <a:gd name="connsiteY152" fmla="*/ 1162562 h 2545157"/>
                <a:gd name="connsiteX153" fmla="*/ 1983109 w 4196676"/>
                <a:gd name="connsiteY153" fmla="*/ 547156 h 2545157"/>
                <a:gd name="connsiteX154" fmla="*/ 1637555 w 4196676"/>
                <a:gd name="connsiteY154" fmla="*/ 544582 h 2545157"/>
                <a:gd name="connsiteX155" fmla="*/ 1674614 w 4196676"/>
                <a:gd name="connsiteY155" fmla="*/ 435711 h 2545157"/>
                <a:gd name="connsiteX156" fmla="*/ 2056507 w 4196676"/>
                <a:gd name="connsiteY156" fmla="*/ 433097 h 2545157"/>
                <a:gd name="connsiteX157" fmla="*/ 2212690 w 4196676"/>
                <a:gd name="connsiteY157" fmla="*/ 119413 h 2545157"/>
                <a:gd name="connsiteX158" fmla="*/ 1815871 w 4196676"/>
                <a:gd name="connsiteY158" fmla="*/ 119413 h 2545157"/>
                <a:gd name="connsiteX159" fmla="*/ 1855174 w 4196676"/>
                <a:gd name="connsiteY159" fmla="*/ 3911 h 2545157"/>
                <a:gd name="connsiteX160" fmla="*/ 2968652 w 4196676"/>
                <a:gd name="connsiteY160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399906 h 2545157"/>
                <a:gd name="connsiteX44" fmla="*/ 1460372 w 4196676"/>
                <a:gd name="connsiteY44" fmla="*/ 2401579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48948 w 4196676"/>
                <a:gd name="connsiteY99" fmla="*/ 2508195 h 2545157"/>
                <a:gd name="connsiteX100" fmla="*/ 1491879 w 4196676"/>
                <a:gd name="connsiteY100" fmla="*/ 2513662 h 2545157"/>
                <a:gd name="connsiteX101" fmla="*/ 1468735 w 4196676"/>
                <a:gd name="connsiteY101" fmla="*/ 2515879 h 2545157"/>
                <a:gd name="connsiteX102" fmla="*/ 1402458 w 4196676"/>
                <a:gd name="connsiteY102" fmla="*/ 2522228 h 2545157"/>
                <a:gd name="connsiteX103" fmla="*/ 1405506 w 4196676"/>
                <a:gd name="connsiteY103" fmla="*/ 2515879 h 2545157"/>
                <a:gd name="connsiteX104" fmla="*/ 1100204 w 4196676"/>
                <a:gd name="connsiteY104" fmla="*/ 2515879 h 2545157"/>
                <a:gd name="connsiteX105" fmla="*/ 1100204 w 4196676"/>
                <a:gd name="connsiteY105" fmla="*/ 2515428 h 2545157"/>
                <a:gd name="connsiteX106" fmla="*/ 39109 w 4196676"/>
                <a:gd name="connsiteY106" fmla="*/ 2515428 h 2545157"/>
                <a:gd name="connsiteX107" fmla="*/ 547703 w 4196676"/>
                <a:gd name="connsiteY107" fmla="*/ 2399906 h 2545157"/>
                <a:gd name="connsiteX108" fmla="*/ 672777 w 4196676"/>
                <a:gd name="connsiteY108" fmla="*/ 2039755 h 2545157"/>
                <a:gd name="connsiteX109" fmla="*/ 260434 w 4196676"/>
                <a:gd name="connsiteY109" fmla="*/ 2039755 h 2545157"/>
                <a:gd name="connsiteX110" fmla="*/ 299758 w 4196676"/>
                <a:gd name="connsiteY110" fmla="*/ 1924233 h 2545157"/>
                <a:gd name="connsiteX111" fmla="*/ 712183 w 4196676"/>
                <a:gd name="connsiteY111" fmla="*/ 1924233 h 2545157"/>
                <a:gd name="connsiteX112" fmla="*/ 818337 w 4196676"/>
                <a:gd name="connsiteY112" fmla="*/ 1619649 h 2545157"/>
                <a:gd name="connsiteX113" fmla="*/ 658633 w 4196676"/>
                <a:gd name="connsiteY113" fmla="*/ 1619649 h 2545157"/>
                <a:gd name="connsiteX114" fmla="*/ 252652 w 4196676"/>
                <a:gd name="connsiteY114" fmla="*/ 1857486 h 2545157"/>
                <a:gd name="connsiteX115" fmla="*/ 388576 w 4196676"/>
                <a:gd name="connsiteY115" fmla="*/ 1646734 h 2545157"/>
                <a:gd name="connsiteX116" fmla="*/ 464958 w 4196676"/>
                <a:gd name="connsiteY116" fmla="*/ 1513269 h 2545157"/>
                <a:gd name="connsiteX117" fmla="*/ 544861 w 4196676"/>
                <a:gd name="connsiteY117" fmla="*/ 1352887 h 2545157"/>
                <a:gd name="connsiteX118" fmla="*/ 795875 w 4196676"/>
                <a:gd name="connsiteY118" fmla="*/ 1352887 h 2545157"/>
                <a:gd name="connsiteX119" fmla="*/ 726368 w 4196676"/>
                <a:gd name="connsiteY119" fmla="*/ 1492496 h 2545157"/>
                <a:gd name="connsiteX120" fmla="*/ 864187 w 4196676"/>
                <a:gd name="connsiteY120" fmla="*/ 1492496 h 2545157"/>
                <a:gd name="connsiteX121" fmla="*/ 1324283 w 4196676"/>
                <a:gd name="connsiteY121" fmla="*/ 142677 h 2545157"/>
                <a:gd name="connsiteX122" fmla="*/ 1221589 w 4196676"/>
                <a:gd name="connsiteY122" fmla="*/ 163369 h 2545157"/>
                <a:gd name="connsiteX123" fmla="*/ 1257165 w 4196676"/>
                <a:gd name="connsiteY123" fmla="*/ 58801 h 2545157"/>
                <a:gd name="connsiteX124" fmla="*/ 1383001 w 4196676"/>
                <a:gd name="connsiteY124" fmla="*/ 27156 h 2545157"/>
                <a:gd name="connsiteX125" fmla="*/ 390560 w 4196676"/>
                <a:gd name="connsiteY125" fmla="*/ 27156 h 2545157"/>
                <a:gd name="connsiteX126" fmla="*/ 1141973 w 4196676"/>
                <a:gd name="connsiteY126" fmla="*/ 27156 h 2545157"/>
                <a:gd name="connsiteX127" fmla="*/ 1061102 w 4196676"/>
                <a:gd name="connsiteY127" fmla="*/ 322104 h 2545157"/>
                <a:gd name="connsiteX128" fmla="*/ 935040 w 4196676"/>
                <a:gd name="connsiteY128" fmla="*/ 635171 h 2545157"/>
                <a:gd name="connsiteX129" fmla="*/ 460767 w 4196676"/>
                <a:gd name="connsiteY129" fmla="*/ 635171 h 2545157"/>
                <a:gd name="connsiteX130" fmla="*/ 326758 w 4196676"/>
                <a:gd name="connsiteY130" fmla="*/ 1028944 h 2545157"/>
                <a:gd name="connsiteX131" fmla="*/ 812786 w 4196676"/>
                <a:gd name="connsiteY131" fmla="*/ 1028944 h 2545157"/>
                <a:gd name="connsiteX132" fmla="*/ 773483 w 4196676"/>
                <a:gd name="connsiteY132" fmla="*/ 1144465 h 2545157"/>
                <a:gd name="connsiteX133" fmla="*/ 0 w 4196676"/>
                <a:gd name="connsiteY133" fmla="*/ 1144465 h 2545157"/>
                <a:gd name="connsiteX134" fmla="*/ 212636 w 4196676"/>
                <a:gd name="connsiteY134" fmla="*/ 519650 h 2545157"/>
                <a:gd name="connsiteX135" fmla="*/ 689936 w 4196676"/>
                <a:gd name="connsiteY135" fmla="*/ 519650 h 2545157"/>
                <a:gd name="connsiteX136" fmla="*/ 766730 w 4196676"/>
                <a:gd name="connsiteY136" fmla="*/ 323401 h 2545157"/>
                <a:gd name="connsiteX137" fmla="*/ 818180 w 4196676"/>
                <a:gd name="connsiteY137" fmla="*/ 142677 h 2545157"/>
                <a:gd name="connsiteX138" fmla="*/ 219492 w 4196676"/>
                <a:gd name="connsiteY138" fmla="*/ 142677 h 2545157"/>
                <a:gd name="connsiteX139" fmla="*/ 390560 w 4196676"/>
                <a:gd name="connsiteY139" fmla="*/ 27156 h 2545157"/>
                <a:gd name="connsiteX140" fmla="*/ 2968652 w 4196676"/>
                <a:gd name="connsiteY140" fmla="*/ 0 h 2545157"/>
                <a:gd name="connsiteX141" fmla="*/ 2925787 w 4196676"/>
                <a:gd name="connsiteY141" fmla="*/ 116735 h 2545157"/>
                <a:gd name="connsiteX142" fmla="*/ 2498229 w 4196676"/>
                <a:gd name="connsiteY142" fmla="*/ 119330 h 2545157"/>
                <a:gd name="connsiteX143" fmla="*/ 2358991 w 4196676"/>
                <a:gd name="connsiteY143" fmla="*/ 431717 h 2545157"/>
                <a:gd name="connsiteX144" fmla="*/ 2867420 w 4196676"/>
                <a:gd name="connsiteY144" fmla="*/ 430440 h 2545157"/>
                <a:gd name="connsiteX145" fmla="*/ 2825399 w 4196676"/>
                <a:gd name="connsiteY145" fmla="*/ 544602 h 2545157"/>
                <a:gd name="connsiteX146" fmla="*/ 2465762 w 4196676"/>
                <a:gd name="connsiteY146" fmla="*/ 547156 h 2545157"/>
                <a:gd name="connsiteX147" fmla="*/ 2549824 w 4196676"/>
                <a:gd name="connsiteY147" fmla="*/ 1162356 h 2545157"/>
                <a:gd name="connsiteX148" fmla="*/ 2244540 w 4196676"/>
                <a:gd name="connsiteY148" fmla="*/ 1165135 h 2545157"/>
                <a:gd name="connsiteX149" fmla="*/ 2218373 w 4196676"/>
                <a:gd name="connsiteY149" fmla="*/ 623538 h 2545157"/>
                <a:gd name="connsiteX150" fmla="*/ 1798351 w 4196676"/>
                <a:gd name="connsiteY150" fmla="*/ 1162562 h 2545157"/>
                <a:gd name="connsiteX151" fmla="*/ 1478963 w 4196676"/>
                <a:gd name="connsiteY151" fmla="*/ 1162562 h 2545157"/>
                <a:gd name="connsiteX152" fmla="*/ 1983109 w 4196676"/>
                <a:gd name="connsiteY152" fmla="*/ 547156 h 2545157"/>
                <a:gd name="connsiteX153" fmla="*/ 1637555 w 4196676"/>
                <a:gd name="connsiteY153" fmla="*/ 544582 h 2545157"/>
                <a:gd name="connsiteX154" fmla="*/ 1674614 w 4196676"/>
                <a:gd name="connsiteY154" fmla="*/ 435711 h 2545157"/>
                <a:gd name="connsiteX155" fmla="*/ 2056507 w 4196676"/>
                <a:gd name="connsiteY155" fmla="*/ 433097 h 2545157"/>
                <a:gd name="connsiteX156" fmla="*/ 2212690 w 4196676"/>
                <a:gd name="connsiteY156" fmla="*/ 119413 h 2545157"/>
                <a:gd name="connsiteX157" fmla="*/ 1815871 w 4196676"/>
                <a:gd name="connsiteY157" fmla="*/ 119413 h 2545157"/>
                <a:gd name="connsiteX158" fmla="*/ 1855174 w 4196676"/>
                <a:gd name="connsiteY158" fmla="*/ 3911 h 2545157"/>
                <a:gd name="connsiteX159" fmla="*/ 2968652 w 4196676"/>
                <a:gd name="connsiteY159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399906 h 2545157"/>
                <a:gd name="connsiteX44" fmla="*/ 1460372 w 4196676"/>
                <a:gd name="connsiteY44" fmla="*/ 2401579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48948 w 4196676"/>
                <a:gd name="connsiteY99" fmla="*/ 2508195 h 2545157"/>
                <a:gd name="connsiteX100" fmla="*/ 1491879 w 4196676"/>
                <a:gd name="connsiteY100" fmla="*/ 2513662 h 2545157"/>
                <a:gd name="connsiteX101" fmla="*/ 1402458 w 4196676"/>
                <a:gd name="connsiteY101" fmla="*/ 2522228 h 2545157"/>
                <a:gd name="connsiteX102" fmla="*/ 1405506 w 4196676"/>
                <a:gd name="connsiteY102" fmla="*/ 2515879 h 2545157"/>
                <a:gd name="connsiteX103" fmla="*/ 1100204 w 4196676"/>
                <a:gd name="connsiteY103" fmla="*/ 2515879 h 2545157"/>
                <a:gd name="connsiteX104" fmla="*/ 1100204 w 4196676"/>
                <a:gd name="connsiteY104" fmla="*/ 2515428 h 2545157"/>
                <a:gd name="connsiteX105" fmla="*/ 39109 w 4196676"/>
                <a:gd name="connsiteY105" fmla="*/ 2515428 h 2545157"/>
                <a:gd name="connsiteX106" fmla="*/ 547703 w 4196676"/>
                <a:gd name="connsiteY106" fmla="*/ 2399906 h 2545157"/>
                <a:gd name="connsiteX107" fmla="*/ 672777 w 4196676"/>
                <a:gd name="connsiteY107" fmla="*/ 2039755 h 2545157"/>
                <a:gd name="connsiteX108" fmla="*/ 260434 w 4196676"/>
                <a:gd name="connsiteY108" fmla="*/ 2039755 h 2545157"/>
                <a:gd name="connsiteX109" fmla="*/ 299758 w 4196676"/>
                <a:gd name="connsiteY109" fmla="*/ 1924233 h 2545157"/>
                <a:gd name="connsiteX110" fmla="*/ 712183 w 4196676"/>
                <a:gd name="connsiteY110" fmla="*/ 1924233 h 2545157"/>
                <a:gd name="connsiteX111" fmla="*/ 818337 w 4196676"/>
                <a:gd name="connsiteY111" fmla="*/ 1619649 h 2545157"/>
                <a:gd name="connsiteX112" fmla="*/ 658633 w 4196676"/>
                <a:gd name="connsiteY112" fmla="*/ 1619649 h 2545157"/>
                <a:gd name="connsiteX113" fmla="*/ 252652 w 4196676"/>
                <a:gd name="connsiteY113" fmla="*/ 1857486 h 2545157"/>
                <a:gd name="connsiteX114" fmla="*/ 388576 w 4196676"/>
                <a:gd name="connsiteY114" fmla="*/ 1646734 h 2545157"/>
                <a:gd name="connsiteX115" fmla="*/ 464958 w 4196676"/>
                <a:gd name="connsiteY115" fmla="*/ 1513269 h 2545157"/>
                <a:gd name="connsiteX116" fmla="*/ 544861 w 4196676"/>
                <a:gd name="connsiteY116" fmla="*/ 1352887 h 2545157"/>
                <a:gd name="connsiteX117" fmla="*/ 795875 w 4196676"/>
                <a:gd name="connsiteY117" fmla="*/ 1352887 h 2545157"/>
                <a:gd name="connsiteX118" fmla="*/ 726368 w 4196676"/>
                <a:gd name="connsiteY118" fmla="*/ 1492496 h 2545157"/>
                <a:gd name="connsiteX119" fmla="*/ 864187 w 4196676"/>
                <a:gd name="connsiteY119" fmla="*/ 1492496 h 2545157"/>
                <a:gd name="connsiteX120" fmla="*/ 1324283 w 4196676"/>
                <a:gd name="connsiteY120" fmla="*/ 142677 h 2545157"/>
                <a:gd name="connsiteX121" fmla="*/ 1221589 w 4196676"/>
                <a:gd name="connsiteY121" fmla="*/ 163369 h 2545157"/>
                <a:gd name="connsiteX122" fmla="*/ 1257165 w 4196676"/>
                <a:gd name="connsiteY122" fmla="*/ 58801 h 2545157"/>
                <a:gd name="connsiteX123" fmla="*/ 1383001 w 4196676"/>
                <a:gd name="connsiteY123" fmla="*/ 27156 h 2545157"/>
                <a:gd name="connsiteX124" fmla="*/ 390560 w 4196676"/>
                <a:gd name="connsiteY124" fmla="*/ 27156 h 2545157"/>
                <a:gd name="connsiteX125" fmla="*/ 1141973 w 4196676"/>
                <a:gd name="connsiteY125" fmla="*/ 27156 h 2545157"/>
                <a:gd name="connsiteX126" fmla="*/ 1061102 w 4196676"/>
                <a:gd name="connsiteY126" fmla="*/ 322104 h 2545157"/>
                <a:gd name="connsiteX127" fmla="*/ 935040 w 4196676"/>
                <a:gd name="connsiteY127" fmla="*/ 635171 h 2545157"/>
                <a:gd name="connsiteX128" fmla="*/ 460767 w 4196676"/>
                <a:gd name="connsiteY128" fmla="*/ 635171 h 2545157"/>
                <a:gd name="connsiteX129" fmla="*/ 326758 w 4196676"/>
                <a:gd name="connsiteY129" fmla="*/ 1028944 h 2545157"/>
                <a:gd name="connsiteX130" fmla="*/ 812786 w 4196676"/>
                <a:gd name="connsiteY130" fmla="*/ 1028944 h 2545157"/>
                <a:gd name="connsiteX131" fmla="*/ 773483 w 4196676"/>
                <a:gd name="connsiteY131" fmla="*/ 1144465 h 2545157"/>
                <a:gd name="connsiteX132" fmla="*/ 0 w 4196676"/>
                <a:gd name="connsiteY132" fmla="*/ 1144465 h 2545157"/>
                <a:gd name="connsiteX133" fmla="*/ 212636 w 4196676"/>
                <a:gd name="connsiteY133" fmla="*/ 519650 h 2545157"/>
                <a:gd name="connsiteX134" fmla="*/ 689936 w 4196676"/>
                <a:gd name="connsiteY134" fmla="*/ 519650 h 2545157"/>
                <a:gd name="connsiteX135" fmla="*/ 766730 w 4196676"/>
                <a:gd name="connsiteY135" fmla="*/ 323401 h 2545157"/>
                <a:gd name="connsiteX136" fmla="*/ 818180 w 4196676"/>
                <a:gd name="connsiteY136" fmla="*/ 142677 h 2545157"/>
                <a:gd name="connsiteX137" fmla="*/ 219492 w 4196676"/>
                <a:gd name="connsiteY137" fmla="*/ 142677 h 2545157"/>
                <a:gd name="connsiteX138" fmla="*/ 390560 w 4196676"/>
                <a:gd name="connsiteY138" fmla="*/ 27156 h 2545157"/>
                <a:gd name="connsiteX139" fmla="*/ 2968652 w 4196676"/>
                <a:gd name="connsiteY139" fmla="*/ 0 h 2545157"/>
                <a:gd name="connsiteX140" fmla="*/ 2925787 w 4196676"/>
                <a:gd name="connsiteY140" fmla="*/ 116735 h 2545157"/>
                <a:gd name="connsiteX141" fmla="*/ 2498229 w 4196676"/>
                <a:gd name="connsiteY141" fmla="*/ 119330 h 2545157"/>
                <a:gd name="connsiteX142" fmla="*/ 2358991 w 4196676"/>
                <a:gd name="connsiteY142" fmla="*/ 431717 h 2545157"/>
                <a:gd name="connsiteX143" fmla="*/ 2867420 w 4196676"/>
                <a:gd name="connsiteY143" fmla="*/ 430440 h 2545157"/>
                <a:gd name="connsiteX144" fmla="*/ 2825399 w 4196676"/>
                <a:gd name="connsiteY144" fmla="*/ 544602 h 2545157"/>
                <a:gd name="connsiteX145" fmla="*/ 2465762 w 4196676"/>
                <a:gd name="connsiteY145" fmla="*/ 547156 h 2545157"/>
                <a:gd name="connsiteX146" fmla="*/ 2549824 w 4196676"/>
                <a:gd name="connsiteY146" fmla="*/ 1162356 h 2545157"/>
                <a:gd name="connsiteX147" fmla="*/ 2244540 w 4196676"/>
                <a:gd name="connsiteY147" fmla="*/ 1165135 h 2545157"/>
                <a:gd name="connsiteX148" fmla="*/ 2218373 w 4196676"/>
                <a:gd name="connsiteY148" fmla="*/ 623538 h 2545157"/>
                <a:gd name="connsiteX149" fmla="*/ 1798351 w 4196676"/>
                <a:gd name="connsiteY149" fmla="*/ 1162562 h 2545157"/>
                <a:gd name="connsiteX150" fmla="*/ 1478963 w 4196676"/>
                <a:gd name="connsiteY150" fmla="*/ 1162562 h 2545157"/>
                <a:gd name="connsiteX151" fmla="*/ 1983109 w 4196676"/>
                <a:gd name="connsiteY151" fmla="*/ 547156 h 2545157"/>
                <a:gd name="connsiteX152" fmla="*/ 1637555 w 4196676"/>
                <a:gd name="connsiteY152" fmla="*/ 544582 h 2545157"/>
                <a:gd name="connsiteX153" fmla="*/ 1674614 w 4196676"/>
                <a:gd name="connsiteY153" fmla="*/ 435711 h 2545157"/>
                <a:gd name="connsiteX154" fmla="*/ 2056507 w 4196676"/>
                <a:gd name="connsiteY154" fmla="*/ 433097 h 2545157"/>
                <a:gd name="connsiteX155" fmla="*/ 2212690 w 4196676"/>
                <a:gd name="connsiteY155" fmla="*/ 119413 h 2545157"/>
                <a:gd name="connsiteX156" fmla="*/ 1815871 w 4196676"/>
                <a:gd name="connsiteY156" fmla="*/ 119413 h 2545157"/>
                <a:gd name="connsiteX157" fmla="*/ 1855174 w 4196676"/>
                <a:gd name="connsiteY157" fmla="*/ 3911 h 2545157"/>
                <a:gd name="connsiteX158" fmla="*/ 2968652 w 4196676"/>
                <a:gd name="connsiteY158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399906 h 2545157"/>
                <a:gd name="connsiteX44" fmla="*/ 1460372 w 4196676"/>
                <a:gd name="connsiteY44" fmla="*/ 2401579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48948 w 4196676"/>
                <a:gd name="connsiteY99" fmla="*/ 2508195 h 2545157"/>
                <a:gd name="connsiteX100" fmla="*/ 1402458 w 4196676"/>
                <a:gd name="connsiteY100" fmla="*/ 2522228 h 2545157"/>
                <a:gd name="connsiteX101" fmla="*/ 1405506 w 4196676"/>
                <a:gd name="connsiteY101" fmla="*/ 2515879 h 2545157"/>
                <a:gd name="connsiteX102" fmla="*/ 1100204 w 4196676"/>
                <a:gd name="connsiteY102" fmla="*/ 2515879 h 2545157"/>
                <a:gd name="connsiteX103" fmla="*/ 1100204 w 4196676"/>
                <a:gd name="connsiteY103" fmla="*/ 2515428 h 2545157"/>
                <a:gd name="connsiteX104" fmla="*/ 39109 w 4196676"/>
                <a:gd name="connsiteY104" fmla="*/ 2515428 h 2545157"/>
                <a:gd name="connsiteX105" fmla="*/ 547703 w 4196676"/>
                <a:gd name="connsiteY105" fmla="*/ 2399906 h 2545157"/>
                <a:gd name="connsiteX106" fmla="*/ 672777 w 4196676"/>
                <a:gd name="connsiteY106" fmla="*/ 2039755 h 2545157"/>
                <a:gd name="connsiteX107" fmla="*/ 260434 w 4196676"/>
                <a:gd name="connsiteY107" fmla="*/ 2039755 h 2545157"/>
                <a:gd name="connsiteX108" fmla="*/ 299758 w 4196676"/>
                <a:gd name="connsiteY108" fmla="*/ 1924233 h 2545157"/>
                <a:gd name="connsiteX109" fmla="*/ 712183 w 4196676"/>
                <a:gd name="connsiteY109" fmla="*/ 1924233 h 2545157"/>
                <a:gd name="connsiteX110" fmla="*/ 818337 w 4196676"/>
                <a:gd name="connsiteY110" fmla="*/ 1619649 h 2545157"/>
                <a:gd name="connsiteX111" fmla="*/ 658633 w 4196676"/>
                <a:gd name="connsiteY111" fmla="*/ 1619649 h 2545157"/>
                <a:gd name="connsiteX112" fmla="*/ 252652 w 4196676"/>
                <a:gd name="connsiteY112" fmla="*/ 1857486 h 2545157"/>
                <a:gd name="connsiteX113" fmla="*/ 388576 w 4196676"/>
                <a:gd name="connsiteY113" fmla="*/ 1646734 h 2545157"/>
                <a:gd name="connsiteX114" fmla="*/ 464958 w 4196676"/>
                <a:gd name="connsiteY114" fmla="*/ 1513269 h 2545157"/>
                <a:gd name="connsiteX115" fmla="*/ 544861 w 4196676"/>
                <a:gd name="connsiteY115" fmla="*/ 1352887 h 2545157"/>
                <a:gd name="connsiteX116" fmla="*/ 795875 w 4196676"/>
                <a:gd name="connsiteY116" fmla="*/ 1352887 h 2545157"/>
                <a:gd name="connsiteX117" fmla="*/ 726368 w 4196676"/>
                <a:gd name="connsiteY117" fmla="*/ 1492496 h 2545157"/>
                <a:gd name="connsiteX118" fmla="*/ 864187 w 4196676"/>
                <a:gd name="connsiteY118" fmla="*/ 1492496 h 2545157"/>
                <a:gd name="connsiteX119" fmla="*/ 1324283 w 4196676"/>
                <a:gd name="connsiteY119" fmla="*/ 142677 h 2545157"/>
                <a:gd name="connsiteX120" fmla="*/ 1221589 w 4196676"/>
                <a:gd name="connsiteY120" fmla="*/ 163369 h 2545157"/>
                <a:gd name="connsiteX121" fmla="*/ 1257165 w 4196676"/>
                <a:gd name="connsiteY121" fmla="*/ 58801 h 2545157"/>
                <a:gd name="connsiteX122" fmla="*/ 1383001 w 4196676"/>
                <a:gd name="connsiteY122" fmla="*/ 27156 h 2545157"/>
                <a:gd name="connsiteX123" fmla="*/ 390560 w 4196676"/>
                <a:gd name="connsiteY123" fmla="*/ 27156 h 2545157"/>
                <a:gd name="connsiteX124" fmla="*/ 1141973 w 4196676"/>
                <a:gd name="connsiteY124" fmla="*/ 27156 h 2545157"/>
                <a:gd name="connsiteX125" fmla="*/ 1061102 w 4196676"/>
                <a:gd name="connsiteY125" fmla="*/ 322104 h 2545157"/>
                <a:gd name="connsiteX126" fmla="*/ 935040 w 4196676"/>
                <a:gd name="connsiteY126" fmla="*/ 635171 h 2545157"/>
                <a:gd name="connsiteX127" fmla="*/ 460767 w 4196676"/>
                <a:gd name="connsiteY127" fmla="*/ 635171 h 2545157"/>
                <a:gd name="connsiteX128" fmla="*/ 326758 w 4196676"/>
                <a:gd name="connsiteY128" fmla="*/ 1028944 h 2545157"/>
                <a:gd name="connsiteX129" fmla="*/ 812786 w 4196676"/>
                <a:gd name="connsiteY129" fmla="*/ 1028944 h 2545157"/>
                <a:gd name="connsiteX130" fmla="*/ 773483 w 4196676"/>
                <a:gd name="connsiteY130" fmla="*/ 1144465 h 2545157"/>
                <a:gd name="connsiteX131" fmla="*/ 0 w 4196676"/>
                <a:gd name="connsiteY131" fmla="*/ 1144465 h 2545157"/>
                <a:gd name="connsiteX132" fmla="*/ 212636 w 4196676"/>
                <a:gd name="connsiteY132" fmla="*/ 519650 h 2545157"/>
                <a:gd name="connsiteX133" fmla="*/ 689936 w 4196676"/>
                <a:gd name="connsiteY133" fmla="*/ 519650 h 2545157"/>
                <a:gd name="connsiteX134" fmla="*/ 766730 w 4196676"/>
                <a:gd name="connsiteY134" fmla="*/ 323401 h 2545157"/>
                <a:gd name="connsiteX135" fmla="*/ 818180 w 4196676"/>
                <a:gd name="connsiteY135" fmla="*/ 142677 h 2545157"/>
                <a:gd name="connsiteX136" fmla="*/ 219492 w 4196676"/>
                <a:gd name="connsiteY136" fmla="*/ 142677 h 2545157"/>
                <a:gd name="connsiteX137" fmla="*/ 390560 w 4196676"/>
                <a:gd name="connsiteY137" fmla="*/ 27156 h 2545157"/>
                <a:gd name="connsiteX138" fmla="*/ 2968652 w 4196676"/>
                <a:gd name="connsiteY138" fmla="*/ 0 h 2545157"/>
                <a:gd name="connsiteX139" fmla="*/ 2925787 w 4196676"/>
                <a:gd name="connsiteY139" fmla="*/ 116735 h 2545157"/>
                <a:gd name="connsiteX140" fmla="*/ 2498229 w 4196676"/>
                <a:gd name="connsiteY140" fmla="*/ 119330 h 2545157"/>
                <a:gd name="connsiteX141" fmla="*/ 2358991 w 4196676"/>
                <a:gd name="connsiteY141" fmla="*/ 431717 h 2545157"/>
                <a:gd name="connsiteX142" fmla="*/ 2867420 w 4196676"/>
                <a:gd name="connsiteY142" fmla="*/ 430440 h 2545157"/>
                <a:gd name="connsiteX143" fmla="*/ 2825399 w 4196676"/>
                <a:gd name="connsiteY143" fmla="*/ 544602 h 2545157"/>
                <a:gd name="connsiteX144" fmla="*/ 2465762 w 4196676"/>
                <a:gd name="connsiteY144" fmla="*/ 547156 h 2545157"/>
                <a:gd name="connsiteX145" fmla="*/ 2549824 w 4196676"/>
                <a:gd name="connsiteY145" fmla="*/ 1162356 h 2545157"/>
                <a:gd name="connsiteX146" fmla="*/ 2244540 w 4196676"/>
                <a:gd name="connsiteY146" fmla="*/ 1165135 h 2545157"/>
                <a:gd name="connsiteX147" fmla="*/ 2218373 w 4196676"/>
                <a:gd name="connsiteY147" fmla="*/ 623538 h 2545157"/>
                <a:gd name="connsiteX148" fmla="*/ 1798351 w 4196676"/>
                <a:gd name="connsiteY148" fmla="*/ 1162562 h 2545157"/>
                <a:gd name="connsiteX149" fmla="*/ 1478963 w 4196676"/>
                <a:gd name="connsiteY149" fmla="*/ 1162562 h 2545157"/>
                <a:gd name="connsiteX150" fmla="*/ 1983109 w 4196676"/>
                <a:gd name="connsiteY150" fmla="*/ 547156 h 2545157"/>
                <a:gd name="connsiteX151" fmla="*/ 1637555 w 4196676"/>
                <a:gd name="connsiteY151" fmla="*/ 544582 h 2545157"/>
                <a:gd name="connsiteX152" fmla="*/ 1674614 w 4196676"/>
                <a:gd name="connsiteY152" fmla="*/ 435711 h 2545157"/>
                <a:gd name="connsiteX153" fmla="*/ 2056507 w 4196676"/>
                <a:gd name="connsiteY153" fmla="*/ 433097 h 2545157"/>
                <a:gd name="connsiteX154" fmla="*/ 2212690 w 4196676"/>
                <a:gd name="connsiteY154" fmla="*/ 119413 h 2545157"/>
                <a:gd name="connsiteX155" fmla="*/ 1815871 w 4196676"/>
                <a:gd name="connsiteY155" fmla="*/ 119413 h 2545157"/>
                <a:gd name="connsiteX156" fmla="*/ 1855174 w 4196676"/>
                <a:gd name="connsiteY156" fmla="*/ 3911 h 2545157"/>
                <a:gd name="connsiteX157" fmla="*/ 2968652 w 4196676"/>
                <a:gd name="connsiteY157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399906 h 2545157"/>
                <a:gd name="connsiteX44" fmla="*/ 1460372 w 4196676"/>
                <a:gd name="connsiteY44" fmla="*/ 2401579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48948 w 4196676"/>
                <a:gd name="connsiteY99" fmla="*/ 2508195 h 2545157"/>
                <a:gd name="connsiteX100" fmla="*/ 1402458 w 4196676"/>
                <a:gd name="connsiteY100" fmla="*/ 2522228 h 2545157"/>
                <a:gd name="connsiteX101" fmla="*/ 1100204 w 4196676"/>
                <a:gd name="connsiteY101" fmla="*/ 2515879 h 2545157"/>
                <a:gd name="connsiteX102" fmla="*/ 1100204 w 4196676"/>
                <a:gd name="connsiteY102" fmla="*/ 2515428 h 2545157"/>
                <a:gd name="connsiteX103" fmla="*/ 39109 w 4196676"/>
                <a:gd name="connsiteY103" fmla="*/ 2515428 h 2545157"/>
                <a:gd name="connsiteX104" fmla="*/ 547703 w 4196676"/>
                <a:gd name="connsiteY104" fmla="*/ 2399906 h 2545157"/>
                <a:gd name="connsiteX105" fmla="*/ 672777 w 4196676"/>
                <a:gd name="connsiteY105" fmla="*/ 2039755 h 2545157"/>
                <a:gd name="connsiteX106" fmla="*/ 260434 w 4196676"/>
                <a:gd name="connsiteY106" fmla="*/ 2039755 h 2545157"/>
                <a:gd name="connsiteX107" fmla="*/ 299758 w 4196676"/>
                <a:gd name="connsiteY107" fmla="*/ 1924233 h 2545157"/>
                <a:gd name="connsiteX108" fmla="*/ 712183 w 4196676"/>
                <a:gd name="connsiteY108" fmla="*/ 1924233 h 2545157"/>
                <a:gd name="connsiteX109" fmla="*/ 818337 w 4196676"/>
                <a:gd name="connsiteY109" fmla="*/ 1619649 h 2545157"/>
                <a:gd name="connsiteX110" fmla="*/ 658633 w 4196676"/>
                <a:gd name="connsiteY110" fmla="*/ 1619649 h 2545157"/>
                <a:gd name="connsiteX111" fmla="*/ 252652 w 4196676"/>
                <a:gd name="connsiteY111" fmla="*/ 1857486 h 2545157"/>
                <a:gd name="connsiteX112" fmla="*/ 388576 w 4196676"/>
                <a:gd name="connsiteY112" fmla="*/ 1646734 h 2545157"/>
                <a:gd name="connsiteX113" fmla="*/ 464958 w 4196676"/>
                <a:gd name="connsiteY113" fmla="*/ 1513269 h 2545157"/>
                <a:gd name="connsiteX114" fmla="*/ 544861 w 4196676"/>
                <a:gd name="connsiteY114" fmla="*/ 1352887 h 2545157"/>
                <a:gd name="connsiteX115" fmla="*/ 795875 w 4196676"/>
                <a:gd name="connsiteY115" fmla="*/ 1352887 h 2545157"/>
                <a:gd name="connsiteX116" fmla="*/ 726368 w 4196676"/>
                <a:gd name="connsiteY116" fmla="*/ 1492496 h 2545157"/>
                <a:gd name="connsiteX117" fmla="*/ 864187 w 4196676"/>
                <a:gd name="connsiteY117" fmla="*/ 1492496 h 2545157"/>
                <a:gd name="connsiteX118" fmla="*/ 1324283 w 4196676"/>
                <a:gd name="connsiteY118" fmla="*/ 142677 h 2545157"/>
                <a:gd name="connsiteX119" fmla="*/ 1221589 w 4196676"/>
                <a:gd name="connsiteY119" fmla="*/ 163369 h 2545157"/>
                <a:gd name="connsiteX120" fmla="*/ 1257165 w 4196676"/>
                <a:gd name="connsiteY120" fmla="*/ 58801 h 2545157"/>
                <a:gd name="connsiteX121" fmla="*/ 1383001 w 4196676"/>
                <a:gd name="connsiteY121" fmla="*/ 27156 h 2545157"/>
                <a:gd name="connsiteX122" fmla="*/ 390560 w 4196676"/>
                <a:gd name="connsiteY122" fmla="*/ 27156 h 2545157"/>
                <a:gd name="connsiteX123" fmla="*/ 1141973 w 4196676"/>
                <a:gd name="connsiteY123" fmla="*/ 27156 h 2545157"/>
                <a:gd name="connsiteX124" fmla="*/ 1061102 w 4196676"/>
                <a:gd name="connsiteY124" fmla="*/ 322104 h 2545157"/>
                <a:gd name="connsiteX125" fmla="*/ 935040 w 4196676"/>
                <a:gd name="connsiteY125" fmla="*/ 635171 h 2545157"/>
                <a:gd name="connsiteX126" fmla="*/ 460767 w 4196676"/>
                <a:gd name="connsiteY126" fmla="*/ 635171 h 2545157"/>
                <a:gd name="connsiteX127" fmla="*/ 326758 w 4196676"/>
                <a:gd name="connsiteY127" fmla="*/ 1028944 h 2545157"/>
                <a:gd name="connsiteX128" fmla="*/ 812786 w 4196676"/>
                <a:gd name="connsiteY128" fmla="*/ 1028944 h 2545157"/>
                <a:gd name="connsiteX129" fmla="*/ 773483 w 4196676"/>
                <a:gd name="connsiteY129" fmla="*/ 1144465 h 2545157"/>
                <a:gd name="connsiteX130" fmla="*/ 0 w 4196676"/>
                <a:gd name="connsiteY130" fmla="*/ 1144465 h 2545157"/>
                <a:gd name="connsiteX131" fmla="*/ 212636 w 4196676"/>
                <a:gd name="connsiteY131" fmla="*/ 519650 h 2545157"/>
                <a:gd name="connsiteX132" fmla="*/ 689936 w 4196676"/>
                <a:gd name="connsiteY132" fmla="*/ 519650 h 2545157"/>
                <a:gd name="connsiteX133" fmla="*/ 766730 w 4196676"/>
                <a:gd name="connsiteY133" fmla="*/ 323401 h 2545157"/>
                <a:gd name="connsiteX134" fmla="*/ 818180 w 4196676"/>
                <a:gd name="connsiteY134" fmla="*/ 142677 h 2545157"/>
                <a:gd name="connsiteX135" fmla="*/ 219492 w 4196676"/>
                <a:gd name="connsiteY135" fmla="*/ 142677 h 2545157"/>
                <a:gd name="connsiteX136" fmla="*/ 390560 w 4196676"/>
                <a:gd name="connsiteY136" fmla="*/ 27156 h 2545157"/>
                <a:gd name="connsiteX137" fmla="*/ 2968652 w 4196676"/>
                <a:gd name="connsiteY137" fmla="*/ 0 h 2545157"/>
                <a:gd name="connsiteX138" fmla="*/ 2925787 w 4196676"/>
                <a:gd name="connsiteY138" fmla="*/ 116735 h 2545157"/>
                <a:gd name="connsiteX139" fmla="*/ 2498229 w 4196676"/>
                <a:gd name="connsiteY139" fmla="*/ 119330 h 2545157"/>
                <a:gd name="connsiteX140" fmla="*/ 2358991 w 4196676"/>
                <a:gd name="connsiteY140" fmla="*/ 431717 h 2545157"/>
                <a:gd name="connsiteX141" fmla="*/ 2867420 w 4196676"/>
                <a:gd name="connsiteY141" fmla="*/ 430440 h 2545157"/>
                <a:gd name="connsiteX142" fmla="*/ 2825399 w 4196676"/>
                <a:gd name="connsiteY142" fmla="*/ 544602 h 2545157"/>
                <a:gd name="connsiteX143" fmla="*/ 2465762 w 4196676"/>
                <a:gd name="connsiteY143" fmla="*/ 547156 h 2545157"/>
                <a:gd name="connsiteX144" fmla="*/ 2549824 w 4196676"/>
                <a:gd name="connsiteY144" fmla="*/ 1162356 h 2545157"/>
                <a:gd name="connsiteX145" fmla="*/ 2244540 w 4196676"/>
                <a:gd name="connsiteY145" fmla="*/ 1165135 h 2545157"/>
                <a:gd name="connsiteX146" fmla="*/ 2218373 w 4196676"/>
                <a:gd name="connsiteY146" fmla="*/ 623538 h 2545157"/>
                <a:gd name="connsiteX147" fmla="*/ 1798351 w 4196676"/>
                <a:gd name="connsiteY147" fmla="*/ 1162562 h 2545157"/>
                <a:gd name="connsiteX148" fmla="*/ 1478963 w 4196676"/>
                <a:gd name="connsiteY148" fmla="*/ 1162562 h 2545157"/>
                <a:gd name="connsiteX149" fmla="*/ 1983109 w 4196676"/>
                <a:gd name="connsiteY149" fmla="*/ 547156 h 2545157"/>
                <a:gd name="connsiteX150" fmla="*/ 1637555 w 4196676"/>
                <a:gd name="connsiteY150" fmla="*/ 544582 h 2545157"/>
                <a:gd name="connsiteX151" fmla="*/ 1674614 w 4196676"/>
                <a:gd name="connsiteY151" fmla="*/ 435711 h 2545157"/>
                <a:gd name="connsiteX152" fmla="*/ 2056507 w 4196676"/>
                <a:gd name="connsiteY152" fmla="*/ 433097 h 2545157"/>
                <a:gd name="connsiteX153" fmla="*/ 2212690 w 4196676"/>
                <a:gd name="connsiteY153" fmla="*/ 119413 h 2545157"/>
                <a:gd name="connsiteX154" fmla="*/ 1815871 w 4196676"/>
                <a:gd name="connsiteY154" fmla="*/ 119413 h 2545157"/>
                <a:gd name="connsiteX155" fmla="*/ 1855174 w 4196676"/>
                <a:gd name="connsiteY155" fmla="*/ 3911 h 2545157"/>
                <a:gd name="connsiteX156" fmla="*/ 2968652 w 4196676"/>
                <a:gd name="connsiteY156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399906 h 2545157"/>
                <a:gd name="connsiteX44" fmla="*/ 1460372 w 4196676"/>
                <a:gd name="connsiteY44" fmla="*/ 2401579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48948 w 4196676"/>
                <a:gd name="connsiteY99" fmla="*/ 2508195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47703 w 4196676"/>
                <a:gd name="connsiteY103" fmla="*/ 2399906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257165 w 4196676"/>
                <a:gd name="connsiteY119" fmla="*/ 58801 h 2545157"/>
                <a:gd name="connsiteX120" fmla="*/ 1383001 w 4196676"/>
                <a:gd name="connsiteY120" fmla="*/ 27156 h 2545157"/>
                <a:gd name="connsiteX121" fmla="*/ 390560 w 4196676"/>
                <a:gd name="connsiteY121" fmla="*/ 27156 h 2545157"/>
                <a:gd name="connsiteX122" fmla="*/ 1141973 w 4196676"/>
                <a:gd name="connsiteY122" fmla="*/ 27156 h 2545157"/>
                <a:gd name="connsiteX123" fmla="*/ 1061102 w 4196676"/>
                <a:gd name="connsiteY123" fmla="*/ 322104 h 2545157"/>
                <a:gd name="connsiteX124" fmla="*/ 935040 w 4196676"/>
                <a:gd name="connsiteY124" fmla="*/ 635171 h 2545157"/>
                <a:gd name="connsiteX125" fmla="*/ 460767 w 4196676"/>
                <a:gd name="connsiteY125" fmla="*/ 635171 h 2545157"/>
                <a:gd name="connsiteX126" fmla="*/ 326758 w 4196676"/>
                <a:gd name="connsiteY126" fmla="*/ 1028944 h 2545157"/>
                <a:gd name="connsiteX127" fmla="*/ 812786 w 4196676"/>
                <a:gd name="connsiteY127" fmla="*/ 1028944 h 2545157"/>
                <a:gd name="connsiteX128" fmla="*/ 773483 w 4196676"/>
                <a:gd name="connsiteY128" fmla="*/ 1144465 h 2545157"/>
                <a:gd name="connsiteX129" fmla="*/ 0 w 4196676"/>
                <a:gd name="connsiteY129" fmla="*/ 1144465 h 2545157"/>
                <a:gd name="connsiteX130" fmla="*/ 212636 w 4196676"/>
                <a:gd name="connsiteY130" fmla="*/ 519650 h 2545157"/>
                <a:gd name="connsiteX131" fmla="*/ 689936 w 4196676"/>
                <a:gd name="connsiteY131" fmla="*/ 519650 h 2545157"/>
                <a:gd name="connsiteX132" fmla="*/ 766730 w 4196676"/>
                <a:gd name="connsiteY132" fmla="*/ 323401 h 2545157"/>
                <a:gd name="connsiteX133" fmla="*/ 818180 w 4196676"/>
                <a:gd name="connsiteY133" fmla="*/ 142677 h 2545157"/>
                <a:gd name="connsiteX134" fmla="*/ 219492 w 4196676"/>
                <a:gd name="connsiteY134" fmla="*/ 142677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15871 w 4196676"/>
                <a:gd name="connsiteY153" fmla="*/ 119413 h 2545157"/>
                <a:gd name="connsiteX154" fmla="*/ 1855174 w 4196676"/>
                <a:gd name="connsiteY154" fmla="*/ 3911 h 2545157"/>
                <a:gd name="connsiteX155" fmla="*/ 2968652 w 4196676"/>
                <a:gd name="connsiteY155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399906 h 2545157"/>
                <a:gd name="connsiteX44" fmla="*/ 1460372 w 4196676"/>
                <a:gd name="connsiteY44" fmla="*/ 2401579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47703 w 4196676"/>
                <a:gd name="connsiteY103" fmla="*/ 2399906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257165 w 4196676"/>
                <a:gd name="connsiteY119" fmla="*/ 58801 h 2545157"/>
                <a:gd name="connsiteX120" fmla="*/ 1383001 w 4196676"/>
                <a:gd name="connsiteY120" fmla="*/ 27156 h 2545157"/>
                <a:gd name="connsiteX121" fmla="*/ 390560 w 4196676"/>
                <a:gd name="connsiteY121" fmla="*/ 27156 h 2545157"/>
                <a:gd name="connsiteX122" fmla="*/ 1141973 w 4196676"/>
                <a:gd name="connsiteY122" fmla="*/ 27156 h 2545157"/>
                <a:gd name="connsiteX123" fmla="*/ 1061102 w 4196676"/>
                <a:gd name="connsiteY123" fmla="*/ 322104 h 2545157"/>
                <a:gd name="connsiteX124" fmla="*/ 935040 w 4196676"/>
                <a:gd name="connsiteY124" fmla="*/ 635171 h 2545157"/>
                <a:gd name="connsiteX125" fmla="*/ 460767 w 4196676"/>
                <a:gd name="connsiteY125" fmla="*/ 635171 h 2545157"/>
                <a:gd name="connsiteX126" fmla="*/ 326758 w 4196676"/>
                <a:gd name="connsiteY126" fmla="*/ 1028944 h 2545157"/>
                <a:gd name="connsiteX127" fmla="*/ 812786 w 4196676"/>
                <a:gd name="connsiteY127" fmla="*/ 1028944 h 2545157"/>
                <a:gd name="connsiteX128" fmla="*/ 773483 w 4196676"/>
                <a:gd name="connsiteY128" fmla="*/ 1144465 h 2545157"/>
                <a:gd name="connsiteX129" fmla="*/ 0 w 4196676"/>
                <a:gd name="connsiteY129" fmla="*/ 1144465 h 2545157"/>
                <a:gd name="connsiteX130" fmla="*/ 212636 w 4196676"/>
                <a:gd name="connsiteY130" fmla="*/ 519650 h 2545157"/>
                <a:gd name="connsiteX131" fmla="*/ 689936 w 4196676"/>
                <a:gd name="connsiteY131" fmla="*/ 519650 h 2545157"/>
                <a:gd name="connsiteX132" fmla="*/ 766730 w 4196676"/>
                <a:gd name="connsiteY132" fmla="*/ 323401 h 2545157"/>
                <a:gd name="connsiteX133" fmla="*/ 818180 w 4196676"/>
                <a:gd name="connsiteY133" fmla="*/ 142677 h 2545157"/>
                <a:gd name="connsiteX134" fmla="*/ 219492 w 4196676"/>
                <a:gd name="connsiteY134" fmla="*/ 142677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15871 w 4196676"/>
                <a:gd name="connsiteY153" fmla="*/ 119413 h 2545157"/>
                <a:gd name="connsiteX154" fmla="*/ 1855174 w 4196676"/>
                <a:gd name="connsiteY154" fmla="*/ 3911 h 2545157"/>
                <a:gd name="connsiteX155" fmla="*/ 2968652 w 4196676"/>
                <a:gd name="connsiteY155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399906 h 2545157"/>
                <a:gd name="connsiteX44" fmla="*/ 1446084 w 4196676"/>
                <a:gd name="connsiteY44" fmla="*/ 2387291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47703 w 4196676"/>
                <a:gd name="connsiteY103" fmla="*/ 2399906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257165 w 4196676"/>
                <a:gd name="connsiteY119" fmla="*/ 58801 h 2545157"/>
                <a:gd name="connsiteX120" fmla="*/ 1383001 w 4196676"/>
                <a:gd name="connsiteY120" fmla="*/ 27156 h 2545157"/>
                <a:gd name="connsiteX121" fmla="*/ 390560 w 4196676"/>
                <a:gd name="connsiteY121" fmla="*/ 27156 h 2545157"/>
                <a:gd name="connsiteX122" fmla="*/ 1141973 w 4196676"/>
                <a:gd name="connsiteY122" fmla="*/ 27156 h 2545157"/>
                <a:gd name="connsiteX123" fmla="*/ 1061102 w 4196676"/>
                <a:gd name="connsiteY123" fmla="*/ 322104 h 2545157"/>
                <a:gd name="connsiteX124" fmla="*/ 935040 w 4196676"/>
                <a:gd name="connsiteY124" fmla="*/ 635171 h 2545157"/>
                <a:gd name="connsiteX125" fmla="*/ 460767 w 4196676"/>
                <a:gd name="connsiteY125" fmla="*/ 635171 h 2545157"/>
                <a:gd name="connsiteX126" fmla="*/ 326758 w 4196676"/>
                <a:gd name="connsiteY126" fmla="*/ 1028944 h 2545157"/>
                <a:gd name="connsiteX127" fmla="*/ 812786 w 4196676"/>
                <a:gd name="connsiteY127" fmla="*/ 1028944 h 2545157"/>
                <a:gd name="connsiteX128" fmla="*/ 773483 w 4196676"/>
                <a:gd name="connsiteY128" fmla="*/ 1144465 h 2545157"/>
                <a:gd name="connsiteX129" fmla="*/ 0 w 4196676"/>
                <a:gd name="connsiteY129" fmla="*/ 1144465 h 2545157"/>
                <a:gd name="connsiteX130" fmla="*/ 212636 w 4196676"/>
                <a:gd name="connsiteY130" fmla="*/ 519650 h 2545157"/>
                <a:gd name="connsiteX131" fmla="*/ 689936 w 4196676"/>
                <a:gd name="connsiteY131" fmla="*/ 519650 h 2545157"/>
                <a:gd name="connsiteX132" fmla="*/ 766730 w 4196676"/>
                <a:gd name="connsiteY132" fmla="*/ 323401 h 2545157"/>
                <a:gd name="connsiteX133" fmla="*/ 818180 w 4196676"/>
                <a:gd name="connsiteY133" fmla="*/ 142677 h 2545157"/>
                <a:gd name="connsiteX134" fmla="*/ 219492 w 4196676"/>
                <a:gd name="connsiteY134" fmla="*/ 142677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15871 w 4196676"/>
                <a:gd name="connsiteY153" fmla="*/ 119413 h 2545157"/>
                <a:gd name="connsiteX154" fmla="*/ 1855174 w 4196676"/>
                <a:gd name="connsiteY154" fmla="*/ 3911 h 2545157"/>
                <a:gd name="connsiteX155" fmla="*/ 2968652 w 4196676"/>
                <a:gd name="connsiteY155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399906 h 2545157"/>
                <a:gd name="connsiteX44" fmla="*/ 1450846 w 4196676"/>
                <a:gd name="connsiteY44" fmla="*/ 2396816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47703 w 4196676"/>
                <a:gd name="connsiteY103" fmla="*/ 2399906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257165 w 4196676"/>
                <a:gd name="connsiteY119" fmla="*/ 58801 h 2545157"/>
                <a:gd name="connsiteX120" fmla="*/ 1383001 w 4196676"/>
                <a:gd name="connsiteY120" fmla="*/ 27156 h 2545157"/>
                <a:gd name="connsiteX121" fmla="*/ 390560 w 4196676"/>
                <a:gd name="connsiteY121" fmla="*/ 27156 h 2545157"/>
                <a:gd name="connsiteX122" fmla="*/ 1141973 w 4196676"/>
                <a:gd name="connsiteY122" fmla="*/ 27156 h 2545157"/>
                <a:gd name="connsiteX123" fmla="*/ 1061102 w 4196676"/>
                <a:gd name="connsiteY123" fmla="*/ 322104 h 2545157"/>
                <a:gd name="connsiteX124" fmla="*/ 935040 w 4196676"/>
                <a:gd name="connsiteY124" fmla="*/ 635171 h 2545157"/>
                <a:gd name="connsiteX125" fmla="*/ 460767 w 4196676"/>
                <a:gd name="connsiteY125" fmla="*/ 635171 h 2545157"/>
                <a:gd name="connsiteX126" fmla="*/ 326758 w 4196676"/>
                <a:gd name="connsiteY126" fmla="*/ 1028944 h 2545157"/>
                <a:gd name="connsiteX127" fmla="*/ 812786 w 4196676"/>
                <a:gd name="connsiteY127" fmla="*/ 1028944 h 2545157"/>
                <a:gd name="connsiteX128" fmla="*/ 773483 w 4196676"/>
                <a:gd name="connsiteY128" fmla="*/ 1144465 h 2545157"/>
                <a:gd name="connsiteX129" fmla="*/ 0 w 4196676"/>
                <a:gd name="connsiteY129" fmla="*/ 1144465 h 2545157"/>
                <a:gd name="connsiteX130" fmla="*/ 212636 w 4196676"/>
                <a:gd name="connsiteY130" fmla="*/ 519650 h 2545157"/>
                <a:gd name="connsiteX131" fmla="*/ 689936 w 4196676"/>
                <a:gd name="connsiteY131" fmla="*/ 519650 h 2545157"/>
                <a:gd name="connsiteX132" fmla="*/ 766730 w 4196676"/>
                <a:gd name="connsiteY132" fmla="*/ 323401 h 2545157"/>
                <a:gd name="connsiteX133" fmla="*/ 818180 w 4196676"/>
                <a:gd name="connsiteY133" fmla="*/ 142677 h 2545157"/>
                <a:gd name="connsiteX134" fmla="*/ 219492 w 4196676"/>
                <a:gd name="connsiteY134" fmla="*/ 142677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15871 w 4196676"/>
                <a:gd name="connsiteY153" fmla="*/ 119413 h 2545157"/>
                <a:gd name="connsiteX154" fmla="*/ 1855174 w 4196676"/>
                <a:gd name="connsiteY154" fmla="*/ 3911 h 2545157"/>
                <a:gd name="connsiteX155" fmla="*/ 2968652 w 4196676"/>
                <a:gd name="connsiteY155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399906 h 2545157"/>
                <a:gd name="connsiteX44" fmla="*/ 1450846 w 4196676"/>
                <a:gd name="connsiteY44" fmla="*/ 23610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47703 w 4196676"/>
                <a:gd name="connsiteY103" fmla="*/ 2399906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257165 w 4196676"/>
                <a:gd name="connsiteY119" fmla="*/ 58801 h 2545157"/>
                <a:gd name="connsiteX120" fmla="*/ 1383001 w 4196676"/>
                <a:gd name="connsiteY120" fmla="*/ 27156 h 2545157"/>
                <a:gd name="connsiteX121" fmla="*/ 390560 w 4196676"/>
                <a:gd name="connsiteY121" fmla="*/ 27156 h 2545157"/>
                <a:gd name="connsiteX122" fmla="*/ 1141973 w 4196676"/>
                <a:gd name="connsiteY122" fmla="*/ 27156 h 2545157"/>
                <a:gd name="connsiteX123" fmla="*/ 1061102 w 4196676"/>
                <a:gd name="connsiteY123" fmla="*/ 322104 h 2545157"/>
                <a:gd name="connsiteX124" fmla="*/ 935040 w 4196676"/>
                <a:gd name="connsiteY124" fmla="*/ 635171 h 2545157"/>
                <a:gd name="connsiteX125" fmla="*/ 460767 w 4196676"/>
                <a:gd name="connsiteY125" fmla="*/ 635171 h 2545157"/>
                <a:gd name="connsiteX126" fmla="*/ 326758 w 4196676"/>
                <a:gd name="connsiteY126" fmla="*/ 1028944 h 2545157"/>
                <a:gd name="connsiteX127" fmla="*/ 812786 w 4196676"/>
                <a:gd name="connsiteY127" fmla="*/ 1028944 h 2545157"/>
                <a:gd name="connsiteX128" fmla="*/ 773483 w 4196676"/>
                <a:gd name="connsiteY128" fmla="*/ 1144465 h 2545157"/>
                <a:gd name="connsiteX129" fmla="*/ 0 w 4196676"/>
                <a:gd name="connsiteY129" fmla="*/ 1144465 h 2545157"/>
                <a:gd name="connsiteX130" fmla="*/ 212636 w 4196676"/>
                <a:gd name="connsiteY130" fmla="*/ 519650 h 2545157"/>
                <a:gd name="connsiteX131" fmla="*/ 689936 w 4196676"/>
                <a:gd name="connsiteY131" fmla="*/ 519650 h 2545157"/>
                <a:gd name="connsiteX132" fmla="*/ 766730 w 4196676"/>
                <a:gd name="connsiteY132" fmla="*/ 323401 h 2545157"/>
                <a:gd name="connsiteX133" fmla="*/ 818180 w 4196676"/>
                <a:gd name="connsiteY133" fmla="*/ 142677 h 2545157"/>
                <a:gd name="connsiteX134" fmla="*/ 219492 w 4196676"/>
                <a:gd name="connsiteY134" fmla="*/ 142677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15871 w 4196676"/>
                <a:gd name="connsiteY153" fmla="*/ 119413 h 2545157"/>
                <a:gd name="connsiteX154" fmla="*/ 1855174 w 4196676"/>
                <a:gd name="connsiteY154" fmla="*/ 3911 h 2545157"/>
                <a:gd name="connsiteX155" fmla="*/ 2968652 w 4196676"/>
                <a:gd name="connsiteY155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34981 w 4196676"/>
                <a:gd name="connsiteY43" fmla="*/ 2387206 h 2545157"/>
                <a:gd name="connsiteX44" fmla="*/ 1450846 w 4196676"/>
                <a:gd name="connsiteY44" fmla="*/ 23610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47703 w 4196676"/>
                <a:gd name="connsiteY103" fmla="*/ 2399906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257165 w 4196676"/>
                <a:gd name="connsiteY119" fmla="*/ 58801 h 2545157"/>
                <a:gd name="connsiteX120" fmla="*/ 1383001 w 4196676"/>
                <a:gd name="connsiteY120" fmla="*/ 27156 h 2545157"/>
                <a:gd name="connsiteX121" fmla="*/ 390560 w 4196676"/>
                <a:gd name="connsiteY121" fmla="*/ 27156 h 2545157"/>
                <a:gd name="connsiteX122" fmla="*/ 1141973 w 4196676"/>
                <a:gd name="connsiteY122" fmla="*/ 27156 h 2545157"/>
                <a:gd name="connsiteX123" fmla="*/ 1061102 w 4196676"/>
                <a:gd name="connsiteY123" fmla="*/ 322104 h 2545157"/>
                <a:gd name="connsiteX124" fmla="*/ 935040 w 4196676"/>
                <a:gd name="connsiteY124" fmla="*/ 635171 h 2545157"/>
                <a:gd name="connsiteX125" fmla="*/ 460767 w 4196676"/>
                <a:gd name="connsiteY125" fmla="*/ 635171 h 2545157"/>
                <a:gd name="connsiteX126" fmla="*/ 326758 w 4196676"/>
                <a:gd name="connsiteY126" fmla="*/ 1028944 h 2545157"/>
                <a:gd name="connsiteX127" fmla="*/ 812786 w 4196676"/>
                <a:gd name="connsiteY127" fmla="*/ 1028944 h 2545157"/>
                <a:gd name="connsiteX128" fmla="*/ 773483 w 4196676"/>
                <a:gd name="connsiteY128" fmla="*/ 1144465 h 2545157"/>
                <a:gd name="connsiteX129" fmla="*/ 0 w 4196676"/>
                <a:gd name="connsiteY129" fmla="*/ 1144465 h 2545157"/>
                <a:gd name="connsiteX130" fmla="*/ 212636 w 4196676"/>
                <a:gd name="connsiteY130" fmla="*/ 519650 h 2545157"/>
                <a:gd name="connsiteX131" fmla="*/ 689936 w 4196676"/>
                <a:gd name="connsiteY131" fmla="*/ 519650 h 2545157"/>
                <a:gd name="connsiteX132" fmla="*/ 766730 w 4196676"/>
                <a:gd name="connsiteY132" fmla="*/ 323401 h 2545157"/>
                <a:gd name="connsiteX133" fmla="*/ 818180 w 4196676"/>
                <a:gd name="connsiteY133" fmla="*/ 142677 h 2545157"/>
                <a:gd name="connsiteX134" fmla="*/ 219492 w 4196676"/>
                <a:gd name="connsiteY134" fmla="*/ 142677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15871 w 4196676"/>
                <a:gd name="connsiteY153" fmla="*/ 119413 h 2545157"/>
                <a:gd name="connsiteX154" fmla="*/ 1855174 w 4196676"/>
                <a:gd name="connsiteY154" fmla="*/ 3911 h 2545157"/>
                <a:gd name="connsiteX155" fmla="*/ 2968652 w 4196676"/>
                <a:gd name="connsiteY155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34981 w 4196676"/>
                <a:gd name="connsiteY43" fmla="*/ 2387206 h 2545157"/>
                <a:gd name="connsiteX44" fmla="*/ 1450846 w 4196676"/>
                <a:gd name="connsiteY44" fmla="*/ 23610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5003 w 4196676"/>
                <a:gd name="connsiteY103" fmla="*/ 242848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257165 w 4196676"/>
                <a:gd name="connsiteY119" fmla="*/ 58801 h 2545157"/>
                <a:gd name="connsiteX120" fmla="*/ 1383001 w 4196676"/>
                <a:gd name="connsiteY120" fmla="*/ 27156 h 2545157"/>
                <a:gd name="connsiteX121" fmla="*/ 390560 w 4196676"/>
                <a:gd name="connsiteY121" fmla="*/ 27156 h 2545157"/>
                <a:gd name="connsiteX122" fmla="*/ 1141973 w 4196676"/>
                <a:gd name="connsiteY122" fmla="*/ 27156 h 2545157"/>
                <a:gd name="connsiteX123" fmla="*/ 1061102 w 4196676"/>
                <a:gd name="connsiteY123" fmla="*/ 322104 h 2545157"/>
                <a:gd name="connsiteX124" fmla="*/ 935040 w 4196676"/>
                <a:gd name="connsiteY124" fmla="*/ 635171 h 2545157"/>
                <a:gd name="connsiteX125" fmla="*/ 460767 w 4196676"/>
                <a:gd name="connsiteY125" fmla="*/ 635171 h 2545157"/>
                <a:gd name="connsiteX126" fmla="*/ 326758 w 4196676"/>
                <a:gd name="connsiteY126" fmla="*/ 1028944 h 2545157"/>
                <a:gd name="connsiteX127" fmla="*/ 812786 w 4196676"/>
                <a:gd name="connsiteY127" fmla="*/ 1028944 h 2545157"/>
                <a:gd name="connsiteX128" fmla="*/ 773483 w 4196676"/>
                <a:gd name="connsiteY128" fmla="*/ 1144465 h 2545157"/>
                <a:gd name="connsiteX129" fmla="*/ 0 w 4196676"/>
                <a:gd name="connsiteY129" fmla="*/ 1144465 h 2545157"/>
                <a:gd name="connsiteX130" fmla="*/ 212636 w 4196676"/>
                <a:gd name="connsiteY130" fmla="*/ 519650 h 2545157"/>
                <a:gd name="connsiteX131" fmla="*/ 689936 w 4196676"/>
                <a:gd name="connsiteY131" fmla="*/ 519650 h 2545157"/>
                <a:gd name="connsiteX132" fmla="*/ 766730 w 4196676"/>
                <a:gd name="connsiteY132" fmla="*/ 323401 h 2545157"/>
                <a:gd name="connsiteX133" fmla="*/ 818180 w 4196676"/>
                <a:gd name="connsiteY133" fmla="*/ 142677 h 2545157"/>
                <a:gd name="connsiteX134" fmla="*/ 219492 w 4196676"/>
                <a:gd name="connsiteY134" fmla="*/ 142677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15871 w 4196676"/>
                <a:gd name="connsiteY153" fmla="*/ 119413 h 2545157"/>
                <a:gd name="connsiteX154" fmla="*/ 1855174 w 4196676"/>
                <a:gd name="connsiteY154" fmla="*/ 3911 h 2545157"/>
                <a:gd name="connsiteX155" fmla="*/ 2968652 w 4196676"/>
                <a:gd name="connsiteY155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50846 w 4196676"/>
                <a:gd name="connsiteY44" fmla="*/ 23610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5003 w 4196676"/>
                <a:gd name="connsiteY103" fmla="*/ 242848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257165 w 4196676"/>
                <a:gd name="connsiteY119" fmla="*/ 58801 h 2545157"/>
                <a:gd name="connsiteX120" fmla="*/ 1383001 w 4196676"/>
                <a:gd name="connsiteY120" fmla="*/ 27156 h 2545157"/>
                <a:gd name="connsiteX121" fmla="*/ 390560 w 4196676"/>
                <a:gd name="connsiteY121" fmla="*/ 27156 h 2545157"/>
                <a:gd name="connsiteX122" fmla="*/ 1141973 w 4196676"/>
                <a:gd name="connsiteY122" fmla="*/ 27156 h 2545157"/>
                <a:gd name="connsiteX123" fmla="*/ 1061102 w 4196676"/>
                <a:gd name="connsiteY123" fmla="*/ 322104 h 2545157"/>
                <a:gd name="connsiteX124" fmla="*/ 935040 w 4196676"/>
                <a:gd name="connsiteY124" fmla="*/ 635171 h 2545157"/>
                <a:gd name="connsiteX125" fmla="*/ 460767 w 4196676"/>
                <a:gd name="connsiteY125" fmla="*/ 635171 h 2545157"/>
                <a:gd name="connsiteX126" fmla="*/ 326758 w 4196676"/>
                <a:gd name="connsiteY126" fmla="*/ 1028944 h 2545157"/>
                <a:gd name="connsiteX127" fmla="*/ 812786 w 4196676"/>
                <a:gd name="connsiteY127" fmla="*/ 1028944 h 2545157"/>
                <a:gd name="connsiteX128" fmla="*/ 773483 w 4196676"/>
                <a:gd name="connsiteY128" fmla="*/ 1144465 h 2545157"/>
                <a:gd name="connsiteX129" fmla="*/ 0 w 4196676"/>
                <a:gd name="connsiteY129" fmla="*/ 1144465 h 2545157"/>
                <a:gd name="connsiteX130" fmla="*/ 212636 w 4196676"/>
                <a:gd name="connsiteY130" fmla="*/ 519650 h 2545157"/>
                <a:gd name="connsiteX131" fmla="*/ 689936 w 4196676"/>
                <a:gd name="connsiteY131" fmla="*/ 519650 h 2545157"/>
                <a:gd name="connsiteX132" fmla="*/ 766730 w 4196676"/>
                <a:gd name="connsiteY132" fmla="*/ 323401 h 2545157"/>
                <a:gd name="connsiteX133" fmla="*/ 818180 w 4196676"/>
                <a:gd name="connsiteY133" fmla="*/ 142677 h 2545157"/>
                <a:gd name="connsiteX134" fmla="*/ 219492 w 4196676"/>
                <a:gd name="connsiteY134" fmla="*/ 142677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15871 w 4196676"/>
                <a:gd name="connsiteY153" fmla="*/ 119413 h 2545157"/>
                <a:gd name="connsiteX154" fmla="*/ 1855174 w 4196676"/>
                <a:gd name="connsiteY154" fmla="*/ 3911 h 2545157"/>
                <a:gd name="connsiteX155" fmla="*/ 2968652 w 4196676"/>
                <a:gd name="connsiteY155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5003 w 4196676"/>
                <a:gd name="connsiteY103" fmla="*/ 242848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257165 w 4196676"/>
                <a:gd name="connsiteY119" fmla="*/ 58801 h 2545157"/>
                <a:gd name="connsiteX120" fmla="*/ 1383001 w 4196676"/>
                <a:gd name="connsiteY120" fmla="*/ 27156 h 2545157"/>
                <a:gd name="connsiteX121" fmla="*/ 390560 w 4196676"/>
                <a:gd name="connsiteY121" fmla="*/ 27156 h 2545157"/>
                <a:gd name="connsiteX122" fmla="*/ 1141973 w 4196676"/>
                <a:gd name="connsiteY122" fmla="*/ 27156 h 2545157"/>
                <a:gd name="connsiteX123" fmla="*/ 1061102 w 4196676"/>
                <a:gd name="connsiteY123" fmla="*/ 322104 h 2545157"/>
                <a:gd name="connsiteX124" fmla="*/ 935040 w 4196676"/>
                <a:gd name="connsiteY124" fmla="*/ 635171 h 2545157"/>
                <a:gd name="connsiteX125" fmla="*/ 460767 w 4196676"/>
                <a:gd name="connsiteY125" fmla="*/ 635171 h 2545157"/>
                <a:gd name="connsiteX126" fmla="*/ 326758 w 4196676"/>
                <a:gd name="connsiteY126" fmla="*/ 1028944 h 2545157"/>
                <a:gd name="connsiteX127" fmla="*/ 812786 w 4196676"/>
                <a:gd name="connsiteY127" fmla="*/ 1028944 h 2545157"/>
                <a:gd name="connsiteX128" fmla="*/ 773483 w 4196676"/>
                <a:gd name="connsiteY128" fmla="*/ 1144465 h 2545157"/>
                <a:gd name="connsiteX129" fmla="*/ 0 w 4196676"/>
                <a:gd name="connsiteY129" fmla="*/ 1144465 h 2545157"/>
                <a:gd name="connsiteX130" fmla="*/ 212636 w 4196676"/>
                <a:gd name="connsiteY130" fmla="*/ 519650 h 2545157"/>
                <a:gd name="connsiteX131" fmla="*/ 689936 w 4196676"/>
                <a:gd name="connsiteY131" fmla="*/ 519650 h 2545157"/>
                <a:gd name="connsiteX132" fmla="*/ 766730 w 4196676"/>
                <a:gd name="connsiteY132" fmla="*/ 323401 h 2545157"/>
                <a:gd name="connsiteX133" fmla="*/ 818180 w 4196676"/>
                <a:gd name="connsiteY133" fmla="*/ 142677 h 2545157"/>
                <a:gd name="connsiteX134" fmla="*/ 219492 w 4196676"/>
                <a:gd name="connsiteY134" fmla="*/ 142677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15871 w 4196676"/>
                <a:gd name="connsiteY153" fmla="*/ 119413 h 2545157"/>
                <a:gd name="connsiteX154" fmla="*/ 1855174 w 4196676"/>
                <a:gd name="connsiteY154" fmla="*/ 3911 h 2545157"/>
                <a:gd name="connsiteX155" fmla="*/ 2968652 w 4196676"/>
                <a:gd name="connsiteY155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1828 w 4196676"/>
                <a:gd name="connsiteY103" fmla="*/ 243483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257165 w 4196676"/>
                <a:gd name="connsiteY119" fmla="*/ 58801 h 2545157"/>
                <a:gd name="connsiteX120" fmla="*/ 1383001 w 4196676"/>
                <a:gd name="connsiteY120" fmla="*/ 27156 h 2545157"/>
                <a:gd name="connsiteX121" fmla="*/ 390560 w 4196676"/>
                <a:gd name="connsiteY121" fmla="*/ 27156 h 2545157"/>
                <a:gd name="connsiteX122" fmla="*/ 1141973 w 4196676"/>
                <a:gd name="connsiteY122" fmla="*/ 27156 h 2545157"/>
                <a:gd name="connsiteX123" fmla="*/ 1061102 w 4196676"/>
                <a:gd name="connsiteY123" fmla="*/ 322104 h 2545157"/>
                <a:gd name="connsiteX124" fmla="*/ 935040 w 4196676"/>
                <a:gd name="connsiteY124" fmla="*/ 635171 h 2545157"/>
                <a:gd name="connsiteX125" fmla="*/ 460767 w 4196676"/>
                <a:gd name="connsiteY125" fmla="*/ 635171 h 2545157"/>
                <a:gd name="connsiteX126" fmla="*/ 326758 w 4196676"/>
                <a:gd name="connsiteY126" fmla="*/ 1028944 h 2545157"/>
                <a:gd name="connsiteX127" fmla="*/ 812786 w 4196676"/>
                <a:gd name="connsiteY127" fmla="*/ 1028944 h 2545157"/>
                <a:gd name="connsiteX128" fmla="*/ 773483 w 4196676"/>
                <a:gd name="connsiteY128" fmla="*/ 1144465 h 2545157"/>
                <a:gd name="connsiteX129" fmla="*/ 0 w 4196676"/>
                <a:gd name="connsiteY129" fmla="*/ 1144465 h 2545157"/>
                <a:gd name="connsiteX130" fmla="*/ 212636 w 4196676"/>
                <a:gd name="connsiteY130" fmla="*/ 519650 h 2545157"/>
                <a:gd name="connsiteX131" fmla="*/ 689936 w 4196676"/>
                <a:gd name="connsiteY131" fmla="*/ 519650 h 2545157"/>
                <a:gd name="connsiteX132" fmla="*/ 766730 w 4196676"/>
                <a:gd name="connsiteY132" fmla="*/ 323401 h 2545157"/>
                <a:gd name="connsiteX133" fmla="*/ 818180 w 4196676"/>
                <a:gd name="connsiteY133" fmla="*/ 142677 h 2545157"/>
                <a:gd name="connsiteX134" fmla="*/ 219492 w 4196676"/>
                <a:gd name="connsiteY134" fmla="*/ 142677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15871 w 4196676"/>
                <a:gd name="connsiteY153" fmla="*/ 119413 h 2545157"/>
                <a:gd name="connsiteX154" fmla="*/ 1855174 w 4196676"/>
                <a:gd name="connsiteY154" fmla="*/ 3911 h 2545157"/>
                <a:gd name="connsiteX155" fmla="*/ 2968652 w 4196676"/>
                <a:gd name="connsiteY155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1828 w 4196676"/>
                <a:gd name="connsiteY103" fmla="*/ 243483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257165 w 4196676"/>
                <a:gd name="connsiteY119" fmla="*/ 58801 h 2545157"/>
                <a:gd name="connsiteX120" fmla="*/ 1383001 w 4196676"/>
                <a:gd name="connsiteY120" fmla="*/ 27156 h 2545157"/>
                <a:gd name="connsiteX121" fmla="*/ 390560 w 4196676"/>
                <a:gd name="connsiteY121" fmla="*/ 27156 h 2545157"/>
                <a:gd name="connsiteX122" fmla="*/ 1141973 w 4196676"/>
                <a:gd name="connsiteY122" fmla="*/ 27156 h 2545157"/>
                <a:gd name="connsiteX123" fmla="*/ 1061102 w 4196676"/>
                <a:gd name="connsiteY123" fmla="*/ 322104 h 2545157"/>
                <a:gd name="connsiteX124" fmla="*/ 935040 w 4196676"/>
                <a:gd name="connsiteY124" fmla="*/ 635171 h 2545157"/>
                <a:gd name="connsiteX125" fmla="*/ 460767 w 4196676"/>
                <a:gd name="connsiteY125" fmla="*/ 635171 h 2545157"/>
                <a:gd name="connsiteX126" fmla="*/ 326758 w 4196676"/>
                <a:gd name="connsiteY126" fmla="*/ 1028944 h 2545157"/>
                <a:gd name="connsiteX127" fmla="*/ 812786 w 4196676"/>
                <a:gd name="connsiteY127" fmla="*/ 1028944 h 2545157"/>
                <a:gd name="connsiteX128" fmla="*/ 773483 w 4196676"/>
                <a:gd name="connsiteY128" fmla="*/ 1144465 h 2545157"/>
                <a:gd name="connsiteX129" fmla="*/ 0 w 4196676"/>
                <a:gd name="connsiteY129" fmla="*/ 1144465 h 2545157"/>
                <a:gd name="connsiteX130" fmla="*/ 212636 w 4196676"/>
                <a:gd name="connsiteY130" fmla="*/ 519650 h 2545157"/>
                <a:gd name="connsiteX131" fmla="*/ 689936 w 4196676"/>
                <a:gd name="connsiteY131" fmla="*/ 519650 h 2545157"/>
                <a:gd name="connsiteX132" fmla="*/ 766730 w 4196676"/>
                <a:gd name="connsiteY132" fmla="*/ 323401 h 2545157"/>
                <a:gd name="connsiteX133" fmla="*/ 818180 w 4196676"/>
                <a:gd name="connsiteY133" fmla="*/ 142677 h 2545157"/>
                <a:gd name="connsiteX134" fmla="*/ 117892 w 4196676"/>
                <a:gd name="connsiteY134" fmla="*/ 273306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15871 w 4196676"/>
                <a:gd name="connsiteY153" fmla="*/ 119413 h 2545157"/>
                <a:gd name="connsiteX154" fmla="*/ 1855174 w 4196676"/>
                <a:gd name="connsiteY154" fmla="*/ 3911 h 2545157"/>
                <a:gd name="connsiteX155" fmla="*/ 2968652 w 4196676"/>
                <a:gd name="connsiteY155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1828 w 4196676"/>
                <a:gd name="connsiteY103" fmla="*/ 243483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257165 w 4196676"/>
                <a:gd name="connsiteY119" fmla="*/ 58801 h 2545157"/>
                <a:gd name="connsiteX120" fmla="*/ 1383001 w 4196676"/>
                <a:gd name="connsiteY120" fmla="*/ 27156 h 2545157"/>
                <a:gd name="connsiteX121" fmla="*/ 390560 w 4196676"/>
                <a:gd name="connsiteY121" fmla="*/ 27156 h 2545157"/>
                <a:gd name="connsiteX122" fmla="*/ 1141973 w 4196676"/>
                <a:gd name="connsiteY122" fmla="*/ 27156 h 2545157"/>
                <a:gd name="connsiteX123" fmla="*/ 1061102 w 4196676"/>
                <a:gd name="connsiteY123" fmla="*/ 322104 h 2545157"/>
                <a:gd name="connsiteX124" fmla="*/ 935040 w 4196676"/>
                <a:gd name="connsiteY124" fmla="*/ 635171 h 2545157"/>
                <a:gd name="connsiteX125" fmla="*/ 460767 w 4196676"/>
                <a:gd name="connsiteY125" fmla="*/ 635171 h 2545157"/>
                <a:gd name="connsiteX126" fmla="*/ 326758 w 4196676"/>
                <a:gd name="connsiteY126" fmla="*/ 1028944 h 2545157"/>
                <a:gd name="connsiteX127" fmla="*/ 812786 w 4196676"/>
                <a:gd name="connsiteY127" fmla="*/ 1028944 h 2545157"/>
                <a:gd name="connsiteX128" fmla="*/ 773483 w 4196676"/>
                <a:gd name="connsiteY128" fmla="*/ 1144465 h 2545157"/>
                <a:gd name="connsiteX129" fmla="*/ 0 w 4196676"/>
                <a:gd name="connsiteY129" fmla="*/ 1144465 h 2545157"/>
                <a:gd name="connsiteX130" fmla="*/ 212636 w 4196676"/>
                <a:gd name="connsiteY130" fmla="*/ 519650 h 2545157"/>
                <a:gd name="connsiteX131" fmla="*/ 689936 w 4196676"/>
                <a:gd name="connsiteY131" fmla="*/ 519650 h 2545157"/>
                <a:gd name="connsiteX132" fmla="*/ 766730 w 4196676"/>
                <a:gd name="connsiteY132" fmla="*/ 323401 h 2545157"/>
                <a:gd name="connsiteX133" fmla="*/ 818180 w 4196676"/>
                <a:gd name="connsiteY133" fmla="*/ 142677 h 2545157"/>
                <a:gd name="connsiteX134" fmla="*/ 295692 w 4196676"/>
                <a:gd name="connsiteY134" fmla="*/ 260606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15871 w 4196676"/>
                <a:gd name="connsiteY153" fmla="*/ 119413 h 2545157"/>
                <a:gd name="connsiteX154" fmla="*/ 1855174 w 4196676"/>
                <a:gd name="connsiteY154" fmla="*/ 3911 h 2545157"/>
                <a:gd name="connsiteX155" fmla="*/ 2968652 w 4196676"/>
                <a:gd name="connsiteY155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1828 w 4196676"/>
                <a:gd name="connsiteY103" fmla="*/ 243483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257165 w 4196676"/>
                <a:gd name="connsiteY119" fmla="*/ 58801 h 2545157"/>
                <a:gd name="connsiteX120" fmla="*/ 1383001 w 4196676"/>
                <a:gd name="connsiteY120" fmla="*/ 27156 h 2545157"/>
                <a:gd name="connsiteX121" fmla="*/ 390560 w 4196676"/>
                <a:gd name="connsiteY121" fmla="*/ 27156 h 2545157"/>
                <a:gd name="connsiteX122" fmla="*/ 1141973 w 4196676"/>
                <a:gd name="connsiteY122" fmla="*/ 27156 h 2545157"/>
                <a:gd name="connsiteX123" fmla="*/ 1061102 w 4196676"/>
                <a:gd name="connsiteY123" fmla="*/ 322104 h 2545157"/>
                <a:gd name="connsiteX124" fmla="*/ 935040 w 4196676"/>
                <a:gd name="connsiteY124" fmla="*/ 635171 h 2545157"/>
                <a:gd name="connsiteX125" fmla="*/ 460767 w 4196676"/>
                <a:gd name="connsiteY125" fmla="*/ 635171 h 2545157"/>
                <a:gd name="connsiteX126" fmla="*/ 326758 w 4196676"/>
                <a:gd name="connsiteY126" fmla="*/ 1028944 h 2545157"/>
                <a:gd name="connsiteX127" fmla="*/ 812786 w 4196676"/>
                <a:gd name="connsiteY127" fmla="*/ 1028944 h 2545157"/>
                <a:gd name="connsiteX128" fmla="*/ 773483 w 4196676"/>
                <a:gd name="connsiteY128" fmla="*/ 1144465 h 2545157"/>
                <a:gd name="connsiteX129" fmla="*/ 0 w 4196676"/>
                <a:gd name="connsiteY129" fmla="*/ 1144465 h 2545157"/>
                <a:gd name="connsiteX130" fmla="*/ 212636 w 4196676"/>
                <a:gd name="connsiteY130" fmla="*/ 519650 h 2545157"/>
                <a:gd name="connsiteX131" fmla="*/ 689936 w 4196676"/>
                <a:gd name="connsiteY131" fmla="*/ 519650 h 2545157"/>
                <a:gd name="connsiteX132" fmla="*/ 766730 w 4196676"/>
                <a:gd name="connsiteY132" fmla="*/ 323401 h 2545157"/>
                <a:gd name="connsiteX133" fmla="*/ 818180 w 4196676"/>
                <a:gd name="connsiteY133" fmla="*/ 142677 h 2545157"/>
                <a:gd name="connsiteX134" fmla="*/ 580133 w 4196676"/>
                <a:gd name="connsiteY134" fmla="*/ 198129 h 2545157"/>
                <a:gd name="connsiteX135" fmla="*/ 295692 w 4196676"/>
                <a:gd name="connsiteY135" fmla="*/ 260606 h 2545157"/>
                <a:gd name="connsiteX136" fmla="*/ 390560 w 4196676"/>
                <a:gd name="connsiteY136" fmla="*/ 27156 h 2545157"/>
                <a:gd name="connsiteX137" fmla="*/ 2968652 w 4196676"/>
                <a:gd name="connsiteY137" fmla="*/ 0 h 2545157"/>
                <a:gd name="connsiteX138" fmla="*/ 2925787 w 4196676"/>
                <a:gd name="connsiteY138" fmla="*/ 116735 h 2545157"/>
                <a:gd name="connsiteX139" fmla="*/ 2498229 w 4196676"/>
                <a:gd name="connsiteY139" fmla="*/ 119330 h 2545157"/>
                <a:gd name="connsiteX140" fmla="*/ 2358991 w 4196676"/>
                <a:gd name="connsiteY140" fmla="*/ 431717 h 2545157"/>
                <a:gd name="connsiteX141" fmla="*/ 2867420 w 4196676"/>
                <a:gd name="connsiteY141" fmla="*/ 430440 h 2545157"/>
                <a:gd name="connsiteX142" fmla="*/ 2825399 w 4196676"/>
                <a:gd name="connsiteY142" fmla="*/ 544602 h 2545157"/>
                <a:gd name="connsiteX143" fmla="*/ 2465762 w 4196676"/>
                <a:gd name="connsiteY143" fmla="*/ 547156 h 2545157"/>
                <a:gd name="connsiteX144" fmla="*/ 2549824 w 4196676"/>
                <a:gd name="connsiteY144" fmla="*/ 1162356 h 2545157"/>
                <a:gd name="connsiteX145" fmla="*/ 2244540 w 4196676"/>
                <a:gd name="connsiteY145" fmla="*/ 1165135 h 2545157"/>
                <a:gd name="connsiteX146" fmla="*/ 2218373 w 4196676"/>
                <a:gd name="connsiteY146" fmla="*/ 623538 h 2545157"/>
                <a:gd name="connsiteX147" fmla="*/ 1798351 w 4196676"/>
                <a:gd name="connsiteY147" fmla="*/ 1162562 h 2545157"/>
                <a:gd name="connsiteX148" fmla="*/ 1478963 w 4196676"/>
                <a:gd name="connsiteY148" fmla="*/ 1162562 h 2545157"/>
                <a:gd name="connsiteX149" fmla="*/ 1983109 w 4196676"/>
                <a:gd name="connsiteY149" fmla="*/ 547156 h 2545157"/>
                <a:gd name="connsiteX150" fmla="*/ 1637555 w 4196676"/>
                <a:gd name="connsiteY150" fmla="*/ 544582 h 2545157"/>
                <a:gd name="connsiteX151" fmla="*/ 1674614 w 4196676"/>
                <a:gd name="connsiteY151" fmla="*/ 435711 h 2545157"/>
                <a:gd name="connsiteX152" fmla="*/ 2056507 w 4196676"/>
                <a:gd name="connsiteY152" fmla="*/ 433097 h 2545157"/>
                <a:gd name="connsiteX153" fmla="*/ 2212690 w 4196676"/>
                <a:gd name="connsiteY153" fmla="*/ 119413 h 2545157"/>
                <a:gd name="connsiteX154" fmla="*/ 1815871 w 4196676"/>
                <a:gd name="connsiteY154" fmla="*/ 119413 h 2545157"/>
                <a:gd name="connsiteX155" fmla="*/ 1855174 w 4196676"/>
                <a:gd name="connsiteY155" fmla="*/ 3911 h 2545157"/>
                <a:gd name="connsiteX156" fmla="*/ 2968652 w 4196676"/>
                <a:gd name="connsiteY156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1828 w 4196676"/>
                <a:gd name="connsiteY103" fmla="*/ 243483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257165 w 4196676"/>
                <a:gd name="connsiteY119" fmla="*/ 58801 h 2545157"/>
                <a:gd name="connsiteX120" fmla="*/ 1383001 w 4196676"/>
                <a:gd name="connsiteY120" fmla="*/ 27156 h 2545157"/>
                <a:gd name="connsiteX121" fmla="*/ 390560 w 4196676"/>
                <a:gd name="connsiteY121" fmla="*/ 27156 h 2545157"/>
                <a:gd name="connsiteX122" fmla="*/ 1141973 w 4196676"/>
                <a:gd name="connsiteY122" fmla="*/ 27156 h 2545157"/>
                <a:gd name="connsiteX123" fmla="*/ 1061102 w 4196676"/>
                <a:gd name="connsiteY123" fmla="*/ 322104 h 2545157"/>
                <a:gd name="connsiteX124" fmla="*/ 935040 w 4196676"/>
                <a:gd name="connsiteY124" fmla="*/ 635171 h 2545157"/>
                <a:gd name="connsiteX125" fmla="*/ 460767 w 4196676"/>
                <a:gd name="connsiteY125" fmla="*/ 635171 h 2545157"/>
                <a:gd name="connsiteX126" fmla="*/ 326758 w 4196676"/>
                <a:gd name="connsiteY126" fmla="*/ 1028944 h 2545157"/>
                <a:gd name="connsiteX127" fmla="*/ 812786 w 4196676"/>
                <a:gd name="connsiteY127" fmla="*/ 1028944 h 2545157"/>
                <a:gd name="connsiteX128" fmla="*/ 773483 w 4196676"/>
                <a:gd name="connsiteY128" fmla="*/ 1144465 h 2545157"/>
                <a:gd name="connsiteX129" fmla="*/ 0 w 4196676"/>
                <a:gd name="connsiteY129" fmla="*/ 1144465 h 2545157"/>
                <a:gd name="connsiteX130" fmla="*/ 212636 w 4196676"/>
                <a:gd name="connsiteY130" fmla="*/ 519650 h 2545157"/>
                <a:gd name="connsiteX131" fmla="*/ 689936 w 4196676"/>
                <a:gd name="connsiteY131" fmla="*/ 519650 h 2545157"/>
                <a:gd name="connsiteX132" fmla="*/ 766730 w 4196676"/>
                <a:gd name="connsiteY132" fmla="*/ 323401 h 2545157"/>
                <a:gd name="connsiteX133" fmla="*/ 818180 w 4196676"/>
                <a:gd name="connsiteY133" fmla="*/ 142677 h 2545157"/>
                <a:gd name="connsiteX134" fmla="*/ 449958 w 4196676"/>
                <a:gd name="connsiteY134" fmla="*/ 147329 h 2545157"/>
                <a:gd name="connsiteX135" fmla="*/ 295692 w 4196676"/>
                <a:gd name="connsiteY135" fmla="*/ 260606 h 2545157"/>
                <a:gd name="connsiteX136" fmla="*/ 390560 w 4196676"/>
                <a:gd name="connsiteY136" fmla="*/ 27156 h 2545157"/>
                <a:gd name="connsiteX137" fmla="*/ 2968652 w 4196676"/>
                <a:gd name="connsiteY137" fmla="*/ 0 h 2545157"/>
                <a:gd name="connsiteX138" fmla="*/ 2925787 w 4196676"/>
                <a:gd name="connsiteY138" fmla="*/ 116735 h 2545157"/>
                <a:gd name="connsiteX139" fmla="*/ 2498229 w 4196676"/>
                <a:gd name="connsiteY139" fmla="*/ 119330 h 2545157"/>
                <a:gd name="connsiteX140" fmla="*/ 2358991 w 4196676"/>
                <a:gd name="connsiteY140" fmla="*/ 431717 h 2545157"/>
                <a:gd name="connsiteX141" fmla="*/ 2867420 w 4196676"/>
                <a:gd name="connsiteY141" fmla="*/ 430440 h 2545157"/>
                <a:gd name="connsiteX142" fmla="*/ 2825399 w 4196676"/>
                <a:gd name="connsiteY142" fmla="*/ 544602 h 2545157"/>
                <a:gd name="connsiteX143" fmla="*/ 2465762 w 4196676"/>
                <a:gd name="connsiteY143" fmla="*/ 547156 h 2545157"/>
                <a:gd name="connsiteX144" fmla="*/ 2549824 w 4196676"/>
                <a:gd name="connsiteY144" fmla="*/ 1162356 h 2545157"/>
                <a:gd name="connsiteX145" fmla="*/ 2244540 w 4196676"/>
                <a:gd name="connsiteY145" fmla="*/ 1165135 h 2545157"/>
                <a:gd name="connsiteX146" fmla="*/ 2218373 w 4196676"/>
                <a:gd name="connsiteY146" fmla="*/ 623538 h 2545157"/>
                <a:gd name="connsiteX147" fmla="*/ 1798351 w 4196676"/>
                <a:gd name="connsiteY147" fmla="*/ 1162562 h 2545157"/>
                <a:gd name="connsiteX148" fmla="*/ 1478963 w 4196676"/>
                <a:gd name="connsiteY148" fmla="*/ 1162562 h 2545157"/>
                <a:gd name="connsiteX149" fmla="*/ 1983109 w 4196676"/>
                <a:gd name="connsiteY149" fmla="*/ 547156 h 2545157"/>
                <a:gd name="connsiteX150" fmla="*/ 1637555 w 4196676"/>
                <a:gd name="connsiteY150" fmla="*/ 544582 h 2545157"/>
                <a:gd name="connsiteX151" fmla="*/ 1674614 w 4196676"/>
                <a:gd name="connsiteY151" fmla="*/ 435711 h 2545157"/>
                <a:gd name="connsiteX152" fmla="*/ 2056507 w 4196676"/>
                <a:gd name="connsiteY152" fmla="*/ 433097 h 2545157"/>
                <a:gd name="connsiteX153" fmla="*/ 2212690 w 4196676"/>
                <a:gd name="connsiteY153" fmla="*/ 119413 h 2545157"/>
                <a:gd name="connsiteX154" fmla="*/ 1815871 w 4196676"/>
                <a:gd name="connsiteY154" fmla="*/ 119413 h 2545157"/>
                <a:gd name="connsiteX155" fmla="*/ 1855174 w 4196676"/>
                <a:gd name="connsiteY155" fmla="*/ 3911 h 2545157"/>
                <a:gd name="connsiteX156" fmla="*/ 2968652 w 4196676"/>
                <a:gd name="connsiteY156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1828 w 4196676"/>
                <a:gd name="connsiteY103" fmla="*/ 243483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257165 w 4196676"/>
                <a:gd name="connsiteY119" fmla="*/ 58801 h 2545157"/>
                <a:gd name="connsiteX120" fmla="*/ 1383001 w 4196676"/>
                <a:gd name="connsiteY120" fmla="*/ 27156 h 2545157"/>
                <a:gd name="connsiteX121" fmla="*/ 390560 w 4196676"/>
                <a:gd name="connsiteY121" fmla="*/ 27156 h 2545157"/>
                <a:gd name="connsiteX122" fmla="*/ 1141973 w 4196676"/>
                <a:gd name="connsiteY122" fmla="*/ 27156 h 2545157"/>
                <a:gd name="connsiteX123" fmla="*/ 1061102 w 4196676"/>
                <a:gd name="connsiteY123" fmla="*/ 322104 h 2545157"/>
                <a:gd name="connsiteX124" fmla="*/ 935040 w 4196676"/>
                <a:gd name="connsiteY124" fmla="*/ 635171 h 2545157"/>
                <a:gd name="connsiteX125" fmla="*/ 460767 w 4196676"/>
                <a:gd name="connsiteY125" fmla="*/ 635171 h 2545157"/>
                <a:gd name="connsiteX126" fmla="*/ 326758 w 4196676"/>
                <a:gd name="connsiteY126" fmla="*/ 1028944 h 2545157"/>
                <a:gd name="connsiteX127" fmla="*/ 812786 w 4196676"/>
                <a:gd name="connsiteY127" fmla="*/ 1028944 h 2545157"/>
                <a:gd name="connsiteX128" fmla="*/ 773483 w 4196676"/>
                <a:gd name="connsiteY128" fmla="*/ 1144465 h 2545157"/>
                <a:gd name="connsiteX129" fmla="*/ 0 w 4196676"/>
                <a:gd name="connsiteY129" fmla="*/ 1144465 h 2545157"/>
                <a:gd name="connsiteX130" fmla="*/ 212636 w 4196676"/>
                <a:gd name="connsiteY130" fmla="*/ 519650 h 2545157"/>
                <a:gd name="connsiteX131" fmla="*/ 689936 w 4196676"/>
                <a:gd name="connsiteY131" fmla="*/ 519650 h 2545157"/>
                <a:gd name="connsiteX132" fmla="*/ 766730 w 4196676"/>
                <a:gd name="connsiteY132" fmla="*/ 323401 h 2545157"/>
                <a:gd name="connsiteX133" fmla="*/ 818180 w 4196676"/>
                <a:gd name="connsiteY133" fmla="*/ 142677 h 2545157"/>
                <a:gd name="connsiteX134" fmla="*/ 399158 w 4196676"/>
                <a:gd name="connsiteY134" fmla="*/ 144154 h 2545157"/>
                <a:gd name="connsiteX135" fmla="*/ 295692 w 4196676"/>
                <a:gd name="connsiteY135" fmla="*/ 260606 h 2545157"/>
                <a:gd name="connsiteX136" fmla="*/ 390560 w 4196676"/>
                <a:gd name="connsiteY136" fmla="*/ 27156 h 2545157"/>
                <a:gd name="connsiteX137" fmla="*/ 2968652 w 4196676"/>
                <a:gd name="connsiteY137" fmla="*/ 0 h 2545157"/>
                <a:gd name="connsiteX138" fmla="*/ 2925787 w 4196676"/>
                <a:gd name="connsiteY138" fmla="*/ 116735 h 2545157"/>
                <a:gd name="connsiteX139" fmla="*/ 2498229 w 4196676"/>
                <a:gd name="connsiteY139" fmla="*/ 119330 h 2545157"/>
                <a:gd name="connsiteX140" fmla="*/ 2358991 w 4196676"/>
                <a:gd name="connsiteY140" fmla="*/ 431717 h 2545157"/>
                <a:gd name="connsiteX141" fmla="*/ 2867420 w 4196676"/>
                <a:gd name="connsiteY141" fmla="*/ 430440 h 2545157"/>
                <a:gd name="connsiteX142" fmla="*/ 2825399 w 4196676"/>
                <a:gd name="connsiteY142" fmla="*/ 544602 h 2545157"/>
                <a:gd name="connsiteX143" fmla="*/ 2465762 w 4196676"/>
                <a:gd name="connsiteY143" fmla="*/ 547156 h 2545157"/>
                <a:gd name="connsiteX144" fmla="*/ 2549824 w 4196676"/>
                <a:gd name="connsiteY144" fmla="*/ 1162356 h 2545157"/>
                <a:gd name="connsiteX145" fmla="*/ 2244540 w 4196676"/>
                <a:gd name="connsiteY145" fmla="*/ 1165135 h 2545157"/>
                <a:gd name="connsiteX146" fmla="*/ 2218373 w 4196676"/>
                <a:gd name="connsiteY146" fmla="*/ 623538 h 2545157"/>
                <a:gd name="connsiteX147" fmla="*/ 1798351 w 4196676"/>
                <a:gd name="connsiteY147" fmla="*/ 1162562 h 2545157"/>
                <a:gd name="connsiteX148" fmla="*/ 1478963 w 4196676"/>
                <a:gd name="connsiteY148" fmla="*/ 1162562 h 2545157"/>
                <a:gd name="connsiteX149" fmla="*/ 1983109 w 4196676"/>
                <a:gd name="connsiteY149" fmla="*/ 547156 h 2545157"/>
                <a:gd name="connsiteX150" fmla="*/ 1637555 w 4196676"/>
                <a:gd name="connsiteY150" fmla="*/ 544582 h 2545157"/>
                <a:gd name="connsiteX151" fmla="*/ 1674614 w 4196676"/>
                <a:gd name="connsiteY151" fmla="*/ 435711 h 2545157"/>
                <a:gd name="connsiteX152" fmla="*/ 2056507 w 4196676"/>
                <a:gd name="connsiteY152" fmla="*/ 433097 h 2545157"/>
                <a:gd name="connsiteX153" fmla="*/ 2212690 w 4196676"/>
                <a:gd name="connsiteY153" fmla="*/ 119413 h 2545157"/>
                <a:gd name="connsiteX154" fmla="*/ 1815871 w 4196676"/>
                <a:gd name="connsiteY154" fmla="*/ 119413 h 2545157"/>
                <a:gd name="connsiteX155" fmla="*/ 1855174 w 4196676"/>
                <a:gd name="connsiteY155" fmla="*/ 3911 h 2545157"/>
                <a:gd name="connsiteX156" fmla="*/ 2968652 w 4196676"/>
                <a:gd name="connsiteY156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1828 w 4196676"/>
                <a:gd name="connsiteY103" fmla="*/ 243483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383001 w 4196676"/>
                <a:gd name="connsiteY119" fmla="*/ 27156 h 2545157"/>
                <a:gd name="connsiteX120" fmla="*/ 390560 w 4196676"/>
                <a:gd name="connsiteY120" fmla="*/ 27156 h 2545157"/>
                <a:gd name="connsiteX121" fmla="*/ 1141973 w 4196676"/>
                <a:gd name="connsiteY121" fmla="*/ 27156 h 2545157"/>
                <a:gd name="connsiteX122" fmla="*/ 1061102 w 4196676"/>
                <a:gd name="connsiteY122" fmla="*/ 322104 h 2545157"/>
                <a:gd name="connsiteX123" fmla="*/ 935040 w 4196676"/>
                <a:gd name="connsiteY123" fmla="*/ 635171 h 2545157"/>
                <a:gd name="connsiteX124" fmla="*/ 460767 w 4196676"/>
                <a:gd name="connsiteY124" fmla="*/ 635171 h 2545157"/>
                <a:gd name="connsiteX125" fmla="*/ 326758 w 4196676"/>
                <a:gd name="connsiteY125" fmla="*/ 1028944 h 2545157"/>
                <a:gd name="connsiteX126" fmla="*/ 812786 w 4196676"/>
                <a:gd name="connsiteY126" fmla="*/ 1028944 h 2545157"/>
                <a:gd name="connsiteX127" fmla="*/ 773483 w 4196676"/>
                <a:gd name="connsiteY127" fmla="*/ 1144465 h 2545157"/>
                <a:gd name="connsiteX128" fmla="*/ 0 w 4196676"/>
                <a:gd name="connsiteY128" fmla="*/ 1144465 h 2545157"/>
                <a:gd name="connsiteX129" fmla="*/ 212636 w 4196676"/>
                <a:gd name="connsiteY129" fmla="*/ 519650 h 2545157"/>
                <a:gd name="connsiteX130" fmla="*/ 689936 w 4196676"/>
                <a:gd name="connsiteY130" fmla="*/ 519650 h 2545157"/>
                <a:gd name="connsiteX131" fmla="*/ 766730 w 4196676"/>
                <a:gd name="connsiteY131" fmla="*/ 323401 h 2545157"/>
                <a:gd name="connsiteX132" fmla="*/ 818180 w 4196676"/>
                <a:gd name="connsiteY132" fmla="*/ 142677 h 2545157"/>
                <a:gd name="connsiteX133" fmla="*/ 399158 w 4196676"/>
                <a:gd name="connsiteY133" fmla="*/ 144154 h 2545157"/>
                <a:gd name="connsiteX134" fmla="*/ 295692 w 4196676"/>
                <a:gd name="connsiteY134" fmla="*/ 260606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15871 w 4196676"/>
                <a:gd name="connsiteY153" fmla="*/ 119413 h 2545157"/>
                <a:gd name="connsiteX154" fmla="*/ 1855174 w 4196676"/>
                <a:gd name="connsiteY154" fmla="*/ 3911 h 2545157"/>
                <a:gd name="connsiteX155" fmla="*/ 2968652 w 4196676"/>
                <a:gd name="connsiteY155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1828 w 4196676"/>
                <a:gd name="connsiteY103" fmla="*/ 243483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383001 w 4196676"/>
                <a:gd name="connsiteY119" fmla="*/ 27156 h 2545157"/>
                <a:gd name="connsiteX120" fmla="*/ 390560 w 4196676"/>
                <a:gd name="connsiteY120" fmla="*/ 27156 h 2545157"/>
                <a:gd name="connsiteX121" fmla="*/ 1141973 w 4196676"/>
                <a:gd name="connsiteY121" fmla="*/ 27156 h 2545157"/>
                <a:gd name="connsiteX122" fmla="*/ 1061102 w 4196676"/>
                <a:gd name="connsiteY122" fmla="*/ 322104 h 2545157"/>
                <a:gd name="connsiteX123" fmla="*/ 935040 w 4196676"/>
                <a:gd name="connsiteY123" fmla="*/ 635171 h 2545157"/>
                <a:gd name="connsiteX124" fmla="*/ 460767 w 4196676"/>
                <a:gd name="connsiteY124" fmla="*/ 635171 h 2545157"/>
                <a:gd name="connsiteX125" fmla="*/ 326758 w 4196676"/>
                <a:gd name="connsiteY125" fmla="*/ 1028944 h 2545157"/>
                <a:gd name="connsiteX126" fmla="*/ 812786 w 4196676"/>
                <a:gd name="connsiteY126" fmla="*/ 1028944 h 2545157"/>
                <a:gd name="connsiteX127" fmla="*/ 773483 w 4196676"/>
                <a:gd name="connsiteY127" fmla="*/ 1144465 h 2545157"/>
                <a:gd name="connsiteX128" fmla="*/ 0 w 4196676"/>
                <a:gd name="connsiteY128" fmla="*/ 1144465 h 2545157"/>
                <a:gd name="connsiteX129" fmla="*/ 212636 w 4196676"/>
                <a:gd name="connsiteY129" fmla="*/ 519650 h 2545157"/>
                <a:gd name="connsiteX130" fmla="*/ 689936 w 4196676"/>
                <a:gd name="connsiteY130" fmla="*/ 519650 h 2545157"/>
                <a:gd name="connsiteX131" fmla="*/ 766730 w 4196676"/>
                <a:gd name="connsiteY131" fmla="*/ 323401 h 2545157"/>
                <a:gd name="connsiteX132" fmla="*/ 818180 w 4196676"/>
                <a:gd name="connsiteY132" fmla="*/ 142677 h 2545157"/>
                <a:gd name="connsiteX133" fmla="*/ 399158 w 4196676"/>
                <a:gd name="connsiteY133" fmla="*/ 144154 h 2545157"/>
                <a:gd name="connsiteX134" fmla="*/ 295692 w 4196676"/>
                <a:gd name="connsiteY134" fmla="*/ 260606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787296 w 4196676"/>
                <a:gd name="connsiteY153" fmla="*/ 176563 h 2545157"/>
                <a:gd name="connsiteX154" fmla="*/ 1855174 w 4196676"/>
                <a:gd name="connsiteY154" fmla="*/ 3911 h 2545157"/>
                <a:gd name="connsiteX155" fmla="*/ 2968652 w 4196676"/>
                <a:gd name="connsiteY155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1828 w 4196676"/>
                <a:gd name="connsiteY103" fmla="*/ 243483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383001 w 4196676"/>
                <a:gd name="connsiteY119" fmla="*/ 27156 h 2545157"/>
                <a:gd name="connsiteX120" fmla="*/ 390560 w 4196676"/>
                <a:gd name="connsiteY120" fmla="*/ 27156 h 2545157"/>
                <a:gd name="connsiteX121" fmla="*/ 1141973 w 4196676"/>
                <a:gd name="connsiteY121" fmla="*/ 27156 h 2545157"/>
                <a:gd name="connsiteX122" fmla="*/ 1061102 w 4196676"/>
                <a:gd name="connsiteY122" fmla="*/ 322104 h 2545157"/>
                <a:gd name="connsiteX123" fmla="*/ 935040 w 4196676"/>
                <a:gd name="connsiteY123" fmla="*/ 635171 h 2545157"/>
                <a:gd name="connsiteX124" fmla="*/ 460767 w 4196676"/>
                <a:gd name="connsiteY124" fmla="*/ 635171 h 2545157"/>
                <a:gd name="connsiteX125" fmla="*/ 326758 w 4196676"/>
                <a:gd name="connsiteY125" fmla="*/ 1028944 h 2545157"/>
                <a:gd name="connsiteX126" fmla="*/ 812786 w 4196676"/>
                <a:gd name="connsiteY126" fmla="*/ 1028944 h 2545157"/>
                <a:gd name="connsiteX127" fmla="*/ 773483 w 4196676"/>
                <a:gd name="connsiteY127" fmla="*/ 1144465 h 2545157"/>
                <a:gd name="connsiteX128" fmla="*/ 0 w 4196676"/>
                <a:gd name="connsiteY128" fmla="*/ 1144465 h 2545157"/>
                <a:gd name="connsiteX129" fmla="*/ 212636 w 4196676"/>
                <a:gd name="connsiteY129" fmla="*/ 519650 h 2545157"/>
                <a:gd name="connsiteX130" fmla="*/ 689936 w 4196676"/>
                <a:gd name="connsiteY130" fmla="*/ 519650 h 2545157"/>
                <a:gd name="connsiteX131" fmla="*/ 766730 w 4196676"/>
                <a:gd name="connsiteY131" fmla="*/ 323401 h 2545157"/>
                <a:gd name="connsiteX132" fmla="*/ 818180 w 4196676"/>
                <a:gd name="connsiteY132" fmla="*/ 142677 h 2545157"/>
                <a:gd name="connsiteX133" fmla="*/ 399158 w 4196676"/>
                <a:gd name="connsiteY133" fmla="*/ 144154 h 2545157"/>
                <a:gd name="connsiteX134" fmla="*/ 295692 w 4196676"/>
                <a:gd name="connsiteY134" fmla="*/ 260606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973958 w 4196676"/>
                <a:gd name="connsiteY153" fmla="*/ 150504 h 2545157"/>
                <a:gd name="connsiteX154" fmla="*/ 1787296 w 4196676"/>
                <a:gd name="connsiteY154" fmla="*/ 176563 h 2545157"/>
                <a:gd name="connsiteX155" fmla="*/ 1855174 w 4196676"/>
                <a:gd name="connsiteY155" fmla="*/ 3911 h 2545157"/>
                <a:gd name="connsiteX156" fmla="*/ 2968652 w 4196676"/>
                <a:gd name="connsiteY156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1828 w 4196676"/>
                <a:gd name="connsiteY103" fmla="*/ 243483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383001 w 4196676"/>
                <a:gd name="connsiteY119" fmla="*/ 27156 h 2545157"/>
                <a:gd name="connsiteX120" fmla="*/ 390560 w 4196676"/>
                <a:gd name="connsiteY120" fmla="*/ 27156 h 2545157"/>
                <a:gd name="connsiteX121" fmla="*/ 1141973 w 4196676"/>
                <a:gd name="connsiteY121" fmla="*/ 27156 h 2545157"/>
                <a:gd name="connsiteX122" fmla="*/ 1061102 w 4196676"/>
                <a:gd name="connsiteY122" fmla="*/ 322104 h 2545157"/>
                <a:gd name="connsiteX123" fmla="*/ 935040 w 4196676"/>
                <a:gd name="connsiteY123" fmla="*/ 635171 h 2545157"/>
                <a:gd name="connsiteX124" fmla="*/ 460767 w 4196676"/>
                <a:gd name="connsiteY124" fmla="*/ 635171 h 2545157"/>
                <a:gd name="connsiteX125" fmla="*/ 326758 w 4196676"/>
                <a:gd name="connsiteY125" fmla="*/ 1028944 h 2545157"/>
                <a:gd name="connsiteX126" fmla="*/ 812786 w 4196676"/>
                <a:gd name="connsiteY126" fmla="*/ 1028944 h 2545157"/>
                <a:gd name="connsiteX127" fmla="*/ 773483 w 4196676"/>
                <a:gd name="connsiteY127" fmla="*/ 1144465 h 2545157"/>
                <a:gd name="connsiteX128" fmla="*/ 0 w 4196676"/>
                <a:gd name="connsiteY128" fmla="*/ 1144465 h 2545157"/>
                <a:gd name="connsiteX129" fmla="*/ 212636 w 4196676"/>
                <a:gd name="connsiteY129" fmla="*/ 519650 h 2545157"/>
                <a:gd name="connsiteX130" fmla="*/ 689936 w 4196676"/>
                <a:gd name="connsiteY130" fmla="*/ 519650 h 2545157"/>
                <a:gd name="connsiteX131" fmla="*/ 766730 w 4196676"/>
                <a:gd name="connsiteY131" fmla="*/ 323401 h 2545157"/>
                <a:gd name="connsiteX132" fmla="*/ 818180 w 4196676"/>
                <a:gd name="connsiteY132" fmla="*/ 142677 h 2545157"/>
                <a:gd name="connsiteX133" fmla="*/ 399158 w 4196676"/>
                <a:gd name="connsiteY133" fmla="*/ 144154 h 2545157"/>
                <a:gd name="connsiteX134" fmla="*/ 295692 w 4196676"/>
                <a:gd name="connsiteY134" fmla="*/ 260606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59658 w 4196676"/>
                <a:gd name="connsiteY153" fmla="*/ 121929 h 2545157"/>
                <a:gd name="connsiteX154" fmla="*/ 1787296 w 4196676"/>
                <a:gd name="connsiteY154" fmla="*/ 176563 h 2545157"/>
                <a:gd name="connsiteX155" fmla="*/ 1855174 w 4196676"/>
                <a:gd name="connsiteY155" fmla="*/ 3911 h 2545157"/>
                <a:gd name="connsiteX156" fmla="*/ 2968652 w 4196676"/>
                <a:gd name="connsiteY156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1828 w 4196676"/>
                <a:gd name="connsiteY103" fmla="*/ 243483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383001 w 4196676"/>
                <a:gd name="connsiteY119" fmla="*/ 27156 h 2545157"/>
                <a:gd name="connsiteX120" fmla="*/ 390560 w 4196676"/>
                <a:gd name="connsiteY120" fmla="*/ 27156 h 2545157"/>
                <a:gd name="connsiteX121" fmla="*/ 1141973 w 4196676"/>
                <a:gd name="connsiteY121" fmla="*/ 27156 h 2545157"/>
                <a:gd name="connsiteX122" fmla="*/ 1061102 w 4196676"/>
                <a:gd name="connsiteY122" fmla="*/ 322104 h 2545157"/>
                <a:gd name="connsiteX123" fmla="*/ 935040 w 4196676"/>
                <a:gd name="connsiteY123" fmla="*/ 635171 h 2545157"/>
                <a:gd name="connsiteX124" fmla="*/ 460767 w 4196676"/>
                <a:gd name="connsiteY124" fmla="*/ 635171 h 2545157"/>
                <a:gd name="connsiteX125" fmla="*/ 326758 w 4196676"/>
                <a:gd name="connsiteY125" fmla="*/ 1028944 h 2545157"/>
                <a:gd name="connsiteX126" fmla="*/ 812786 w 4196676"/>
                <a:gd name="connsiteY126" fmla="*/ 1028944 h 2545157"/>
                <a:gd name="connsiteX127" fmla="*/ 773483 w 4196676"/>
                <a:gd name="connsiteY127" fmla="*/ 1144465 h 2545157"/>
                <a:gd name="connsiteX128" fmla="*/ 0 w 4196676"/>
                <a:gd name="connsiteY128" fmla="*/ 1144465 h 2545157"/>
                <a:gd name="connsiteX129" fmla="*/ 212636 w 4196676"/>
                <a:gd name="connsiteY129" fmla="*/ 519650 h 2545157"/>
                <a:gd name="connsiteX130" fmla="*/ 689936 w 4196676"/>
                <a:gd name="connsiteY130" fmla="*/ 519650 h 2545157"/>
                <a:gd name="connsiteX131" fmla="*/ 766730 w 4196676"/>
                <a:gd name="connsiteY131" fmla="*/ 323401 h 2545157"/>
                <a:gd name="connsiteX132" fmla="*/ 818180 w 4196676"/>
                <a:gd name="connsiteY132" fmla="*/ 142677 h 2545157"/>
                <a:gd name="connsiteX133" fmla="*/ 399158 w 4196676"/>
                <a:gd name="connsiteY133" fmla="*/ 144154 h 2545157"/>
                <a:gd name="connsiteX134" fmla="*/ 295692 w 4196676"/>
                <a:gd name="connsiteY134" fmla="*/ 260606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45371 w 4196676"/>
                <a:gd name="connsiteY153" fmla="*/ 121929 h 2545157"/>
                <a:gd name="connsiteX154" fmla="*/ 1787296 w 4196676"/>
                <a:gd name="connsiteY154" fmla="*/ 176563 h 2545157"/>
                <a:gd name="connsiteX155" fmla="*/ 1855174 w 4196676"/>
                <a:gd name="connsiteY155" fmla="*/ 3911 h 2545157"/>
                <a:gd name="connsiteX156" fmla="*/ 2968652 w 4196676"/>
                <a:gd name="connsiteY156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1828 w 4196676"/>
                <a:gd name="connsiteY103" fmla="*/ 243483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383001 w 4196676"/>
                <a:gd name="connsiteY119" fmla="*/ 27156 h 2545157"/>
                <a:gd name="connsiteX120" fmla="*/ 390560 w 4196676"/>
                <a:gd name="connsiteY120" fmla="*/ 27156 h 2545157"/>
                <a:gd name="connsiteX121" fmla="*/ 1141973 w 4196676"/>
                <a:gd name="connsiteY121" fmla="*/ 27156 h 2545157"/>
                <a:gd name="connsiteX122" fmla="*/ 1061102 w 4196676"/>
                <a:gd name="connsiteY122" fmla="*/ 322104 h 2545157"/>
                <a:gd name="connsiteX123" fmla="*/ 935040 w 4196676"/>
                <a:gd name="connsiteY123" fmla="*/ 635171 h 2545157"/>
                <a:gd name="connsiteX124" fmla="*/ 460767 w 4196676"/>
                <a:gd name="connsiteY124" fmla="*/ 635171 h 2545157"/>
                <a:gd name="connsiteX125" fmla="*/ 326758 w 4196676"/>
                <a:gd name="connsiteY125" fmla="*/ 1028944 h 2545157"/>
                <a:gd name="connsiteX126" fmla="*/ 812786 w 4196676"/>
                <a:gd name="connsiteY126" fmla="*/ 1028944 h 2545157"/>
                <a:gd name="connsiteX127" fmla="*/ 773483 w 4196676"/>
                <a:gd name="connsiteY127" fmla="*/ 1144465 h 2545157"/>
                <a:gd name="connsiteX128" fmla="*/ 0 w 4196676"/>
                <a:gd name="connsiteY128" fmla="*/ 1144465 h 2545157"/>
                <a:gd name="connsiteX129" fmla="*/ 212636 w 4196676"/>
                <a:gd name="connsiteY129" fmla="*/ 519650 h 2545157"/>
                <a:gd name="connsiteX130" fmla="*/ 689936 w 4196676"/>
                <a:gd name="connsiteY130" fmla="*/ 519650 h 2545157"/>
                <a:gd name="connsiteX131" fmla="*/ 766730 w 4196676"/>
                <a:gd name="connsiteY131" fmla="*/ 323401 h 2545157"/>
                <a:gd name="connsiteX132" fmla="*/ 818180 w 4196676"/>
                <a:gd name="connsiteY132" fmla="*/ 142677 h 2545157"/>
                <a:gd name="connsiteX133" fmla="*/ 399158 w 4196676"/>
                <a:gd name="connsiteY133" fmla="*/ 144154 h 2545157"/>
                <a:gd name="connsiteX134" fmla="*/ 295692 w 4196676"/>
                <a:gd name="connsiteY134" fmla="*/ 260606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7555 w 4196676"/>
                <a:gd name="connsiteY149" fmla="*/ 544582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45371 w 4196676"/>
                <a:gd name="connsiteY153" fmla="*/ 121929 h 2545157"/>
                <a:gd name="connsiteX154" fmla="*/ 1792058 w 4196676"/>
                <a:gd name="connsiteY154" fmla="*/ 171800 h 2545157"/>
                <a:gd name="connsiteX155" fmla="*/ 1855174 w 4196676"/>
                <a:gd name="connsiteY155" fmla="*/ 3911 h 2545157"/>
                <a:gd name="connsiteX156" fmla="*/ 2968652 w 4196676"/>
                <a:gd name="connsiteY156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1828 w 4196676"/>
                <a:gd name="connsiteY103" fmla="*/ 243483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383001 w 4196676"/>
                <a:gd name="connsiteY119" fmla="*/ 27156 h 2545157"/>
                <a:gd name="connsiteX120" fmla="*/ 390560 w 4196676"/>
                <a:gd name="connsiteY120" fmla="*/ 27156 h 2545157"/>
                <a:gd name="connsiteX121" fmla="*/ 1141973 w 4196676"/>
                <a:gd name="connsiteY121" fmla="*/ 27156 h 2545157"/>
                <a:gd name="connsiteX122" fmla="*/ 1061102 w 4196676"/>
                <a:gd name="connsiteY122" fmla="*/ 322104 h 2545157"/>
                <a:gd name="connsiteX123" fmla="*/ 935040 w 4196676"/>
                <a:gd name="connsiteY123" fmla="*/ 635171 h 2545157"/>
                <a:gd name="connsiteX124" fmla="*/ 460767 w 4196676"/>
                <a:gd name="connsiteY124" fmla="*/ 635171 h 2545157"/>
                <a:gd name="connsiteX125" fmla="*/ 326758 w 4196676"/>
                <a:gd name="connsiteY125" fmla="*/ 1028944 h 2545157"/>
                <a:gd name="connsiteX126" fmla="*/ 812786 w 4196676"/>
                <a:gd name="connsiteY126" fmla="*/ 1028944 h 2545157"/>
                <a:gd name="connsiteX127" fmla="*/ 773483 w 4196676"/>
                <a:gd name="connsiteY127" fmla="*/ 1144465 h 2545157"/>
                <a:gd name="connsiteX128" fmla="*/ 0 w 4196676"/>
                <a:gd name="connsiteY128" fmla="*/ 1144465 h 2545157"/>
                <a:gd name="connsiteX129" fmla="*/ 212636 w 4196676"/>
                <a:gd name="connsiteY129" fmla="*/ 519650 h 2545157"/>
                <a:gd name="connsiteX130" fmla="*/ 689936 w 4196676"/>
                <a:gd name="connsiteY130" fmla="*/ 519650 h 2545157"/>
                <a:gd name="connsiteX131" fmla="*/ 766730 w 4196676"/>
                <a:gd name="connsiteY131" fmla="*/ 323401 h 2545157"/>
                <a:gd name="connsiteX132" fmla="*/ 818180 w 4196676"/>
                <a:gd name="connsiteY132" fmla="*/ 142677 h 2545157"/>
                <a:gd name="connsiteX133" fmla="*/ 399158 w 4196676"/>
                <a:gd name="connsiteY133" fmla="*/ 144154 h 2545157"/>
                <a:gd name="connsiteX134" fmla="*/ 295692 w 4196676"/>
                <a:gd name="connsiteY134" fmla="*/ 260606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32793 w 4196676"/>
                <a:gd name="connsiteY149" fmla="*/ 573157 h 2545157"/>
                <a:gd name="connsiteX150" fmla="*/ 1674614 w 4196676"/>
                <a:gd name="connsiteY150" fmla="*/ 435711 h 2545157"/>
                <a:gd name="connsiteX151" fmla="*/ 2056507 w 4196676"/>
                <a:gd name="connsiteY151" fmla="*/ 433097 h 2545157"/>
                <a:gd name="connsiteX152" fmla="*/ 2212690 w 4196676"/>
                <a:gd name="connsiteY152" fmla="*/ 119413 h 2545157"/>
                <a:gd name="connsiteX153" fmla="*/ 1845371 w 4196676"/>
                <a:gd name="connsiteY153" fmla="*/ 121929 h 2545157"/>
                <a:gd name="connsiteX154" fmla="*/ 1792058 w 4196676"/>
                <a:gd name="connsiteY154" fmla="*/ 171800 h 2545157"/>
                <a:gd name="connsiteX155" fmla="*/ 1855174 w 4196676"/>
                <a:gd name="connsiteY155" fmla="*/ 3911 h 2545157"/>
                <a:gd name="connsiteX156" fmla="*/ 2968652 w 4196676"/>
                <a:gd name="connsiteY156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1828 w 4196676"/>
                <a:gd name="connsiteY103" fmla="*/ 243483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383001 w 4196676"/>
                <a:gd name="connsiteY119" fmla="*/ 27156 h 2545157"/>
                <a:gd name="connsiteX120" fmla="*/ 390560 w 4196676"/>
                <a:gd name="connsiteY120" fmla="*/ 27156 h 2545157"/>
                <a:gd name="connsiteX121" fmla="*/ 1141973 w 4196676"/>
                <a:gd name="connsiteY121" fmla="*/ 27156 h 2545157"/>
                <a:gd name="connsiteX122" fmla="*/ 1061102 w 4196676"/>
                <a:gd name="connsiteY122" fmla="*/ 322104 h 2545157"/>
                <a:gd name="connsiteX123" fmla="*/ 935040 w 4196676"/>
                <a:gd name="connsiteY123" fmla="*/ 635171 h 2545157"/>
                <a:gd name="connsiteX124" fmla="*/ 460767 w 4196676"/>
                <a:gd name="connsiteY124" fmla="*/ 635171 h 2545157"/>
                <a:gd name="connsiteX125" fmla="*/ 326758 w 4196676"/>
                <a:gd name="connsiteY125" fmla="*/ 1028944 h 2545157"/>
                <a:gd name="connsiteX126" fmla="*/ 812786 w 4196676"/>
                <a:gd name="connsiteY126" fmla="*/ 1028944 h 2545157"/>
                <a:gd name="connsiteX127" fmla="*/ 773483 w 4196676"/>
                <a:gd name="connsiteY127" fmla="*/ 1144465 h 2545157"/>
                <a:gd name="connsiteX128" fmla="*/ 0 w 4196676"/>
                <a:gd name="connsiteY128" fmla="*/ 1144465 h 2545157"/>
                <a:gd name="connsiteX129" fmla="*/ 212636 w 4196676"/>
                <a:gd name="connsiteY129" fmla="*/ 519650 h 2545157"/>
                <a:gd name="connsiteX130" fmla="*/ 689936 w 4196676"/>
                <a:gd name="connsiteY130" fmla="*/ 519650 h 2545157"/>
                <a:gd name="connsiteX131" fmla="*/ 766730 w 4196676"/>
                <a:gd name="connsiteY131" fmla="*/ 323401 h 2545157"/>
                <a:gd name="connsiteX132" fmla="*/ 818180 w 4196676"/>
                <a:gd name="connsiteY132" fmla="*/ 142677 h 2545157"/>
                <a:gd name="connsiteX133" fmla="*/ 399158 w 4196676"/>
                <a:gd name="connsiteY133" fmla="*/ 144154 h 2545157"/>
                <a:gd name="connsiteX134" fmla="*/ 295692 w 4196676"/>
                <a:gd name="connsiteY134" fmla="*/ 260606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822352 w 4196676"/>
                <a:gd name="connsiteY149" fmla="*/ 556904 h 2545157"/>
                <a:gd name="connsiteX150" fmla="*/ 1632793 w 4196676"/>
                <a:gd name="connsiteY150" fmla="*/ 573157 h 2545157"/>
                <a:gd name="connsiteX151" fmla="*/ 1674614 w 4196676"/>
                <a:gd name="connsiteY151" fmla="*/ 435711 h 2545157"/>
                <a:gd name="connsiteX152" fmla="*/ 2056507 w 4196676"/>
                <a:gd name="connsiteY152" fmla="*/ 433097 h 2545157"/>
                <a:gd name="connsiteX153" fmla="*/ 2212690 w 4196676"/>
                <a:gd name="connsiteY153" fmla="*/ 119413 h 2545157"/>
                <a:gd name="connsiteX154" fmla="*/ 1845371 w 4196676"/>
                <a:gd name="connsiteY154" fmla="*/ 121929 h 2545157"/>
                <a:gd name="connsiteX155" fmla="*/ 1792058 w 4196676"/>
                <a:gd name="connsiteY155" fmla="*/ 171800 h 2545157"/>
                <a:gd name="connsiteX156" fmla="*/ 1855174 w 4196676"/>
                <a:gd name="connsiteY156" fmla="*/ 3911 h 2545157"/>
                <a:gd name="connsiteX157" fmla="*/ 2968652 w 4196676"/>
                <a:gd name="connsiteY157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41172 w 4196676"/>
                <a:gd name="connsiteY8" fmla="*/ 15083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1828 w 4196676"/>
                <a:gd name="connsiteY103" fmla="*/ 243483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383001 w 4196676"/>
                <a:gd name="connsiteY119" fmla="*/ 27156 h 2545157"/>
                <a:gd name="connsiteX120" fmla="*/ 390560 w 4196676"/>
                <a:gd name="connsiteY120" fmla="*/ 27156 h 2545157"/>
                <a:gd name="connsiteX121" fmla="*/ 1141973 w 4196676"/>
                <a:gd name="connsiteY121" fmla="*/ 27156 h 2545157"/>
                <a:gd name="connsiteX122" fmla="*/ 1061102 w 4196676"/>
                <a:gd name="connsiteY122" fmla="*/ 322104 h 2545157"/>
                <a:gd name="connsiteX123" fmla="*/ 935040 w 4196676"/>
                <a:gd name="connsiteY123" fmla="*/ 635171 h 2545157"/>
                <a:gd name="connsiteX124" fmla="*/ 460767 w 4196676"/>
                <a:gd name="connsiteY124" fmla="*/ 635171 h 2545157"/>
                <a:gd name="connsiteX125" fmla="*/ 326758 w 4196676"/>
                <a:gd name="connsiteY125" fmla="*/ 1028944 h 2545157"/>
                <a:gd name="connsiteX126" fmla="*/ 812786 w 4196676"/>
                <a:gd name="connsiteY126" fmla="*/ 1028944 h 2545157"/>
                <a:gd name="connsiteX127" fmla="*/ 773483 w 4196676"/>
                <a:gd name="connsiteY127" fmla="*/ 1144465 h 2545157"/>
                <a:gd name="connsiteX128" fmla="*/ 0 w 4196676"/>
                <a:gd name="connsiteY128" fmla="*/ 1144465 h 2545157"/>
                <a:gd name="connsiteX129" fmla="*/ 212636 w 4196676"/>
                <a:gd name="connsiteY129" fmla="*/ 519650 h 2545157"/>
                <a:gd name="connsiteX130" fmla="*/ 689936 w 4196676"/>
                <a:gd name="connsiteY130" fmla="*/ 519650 h 2545157"/>
                <a:gd name="connsiteX131" fmla="*/ 766730 w 4196676"/>
                <a:gd name="connsiteY131" fmla="*/ 323401 h 2545157"/>
                <a:gd name="connsiteX132" fmla="*/ 818180 w 4196676"/>
                <a:gd name="connsiteY132" fmla="*/ 142677 h 2545157"/>
                <a:gd name="connsiteX133" fmla="*/ 399158 w 4196676"/>
                <a:gd name="connsiteY133" fmla="*/ 144154 h 2545157"/>
                <a:gd name="connsiteX134" fmla="*/ 295692 w 4196676"/>
                <a:gd name="connsiteY134" fmla="*/ 260606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72334 w 4196676"/>
                <a:gd name="connsiteY149" fmla="*/ 547379 h 2545157"/>
                <a:gd name="connsiteX150" fmla="*/ 1632793 w 4196676"/>
                <a:gd name="connsiteY150" fmla="*/ 573157 h 2545157"/>
                <a:gd name="connsiteX151" fmla="*/ 1674614 w 4196676"/>
                <a:gd name="connsiteY151" fmla="*/ 435711 h 2545157"/>
                <a:gd name="connsiteX152" fmla="*/ 2056507 w 4196676"/>
                <a:gd name="connsiteY152" fmla="*/ 433097 h 2545157"/>
                <a:gd name="connsiteX153" fmla="*/ 2212690 w 4196676"/>
                <a:gd name="connsiteY153" fmla="*/ 119413 h 2545157"/>
                <a:gd name="connsiteX154" fmla="*/ 1845371 w 4196676"/>
                <a:gd name="connsiteY154" fmla="*/ 121929 h 2545157"/>
                <a:gd name="connsiteX155" fmla="*/ 1792058 w 4196676"/>
                <a:gd name="connsiteY155" fmla="*/ 171800 h 2545157"/>
                <a:gd name="connsiteX156" fmla="*/ 1855174 w 4196676"/>
                <a:gd name="connsiteY156" fmla="*/ 3911 h 2545157"/>
                <a:gd name="connsiteX157" fmla="*/ 2968652 w 4196676"/>
                <a:gd name="connsiteY157" fmla="*/ 0 h 2545157"/>
                <a:gd name="connsiteX0" fmla="*/ 3129500 w 4196676"/>
                <a:gd name="connsiteY0" fmla="*/ 1942804 h 2545157"/>
                <a:gd name="connsiteX1" fmla="*/ 2967780 w 4196676"/>
                <a:gd name="connsiteY1" fmla="*/ 2418003 h 2545157"/>
                <a:gd name="connsiteX2" fmla="*/ 3059047 w 4196676"/>
                <a:gd name="connsiteY2" fmla="*/ 2418003 h 2545157"/>
                <a:gd name="connsiteX3" fmla="*/ 3219595 w 4196676"/>
                <a:gd name="connsiteY3" fmla="*/ 1946263 h 2545157"/>
                <a:gd name="connsiteX4" fmla="*/ 3129500 w 4196676"/>
                <a:gd name="connsiteY4" fmla="*/ 1942804 h 2545157"/>
                <a:gd name="connsiteX5" fmla="*/ 4000964 w 4196676"/>
                <a:gd name="connsiteY5" fmla="*/ 1340471 h 2545157"/>
                <a:gd name="connsiteX6" fmla="*/ 4190891 w 4196676"/>
                <a:gd name="connsiteY6" fmla="*/ 1417122 h 2545157"/>
                <a:gd name="connsiteX7" fmla="*/ 4186712 w 4196676"/>
                <a:gd name="connsiteY7" fmla="*/ 1533055 h 2545157"/>
                <a:gd name="connsiteX8" fmla="*/ 4053872 w 4196676"/>
                <a:gd name="connsiteY8" fmla="*/ 1444849 h 2545157"/>
                <a:gd name="connsiteX9" fmla="*/ 4000964 w 4196676"/>
                <a:gd name="connsiteY9" fmla="*/ 1340471 h 2545157"/>
                <a:gd name="connsiteX10" fmla="*/ 3701012 w 4196676"/>
                <a:gd name="connsiteY10" fmla="*/ 1314118 h 2545157"/>
                <a:gd name="connsiteX11" fmla="*/ 3967631 w 4196676"/>
                <a:gd name="connsiteY11" fmla="*/ 1412942 h 2545157"/>
                <a:gd name="connsiteX12" fmla="*/ 3905475 w 4196676"/>
                <a:gd name="connsiteY12" fmla="*/ 1573902 h 2545157"/>
                <a:gd name="connsiteX13" fmla="*/ 4196676 w 4196676"/>
                <a:gd name="connsiteY13" fmla="*/ 1549340 h 2545157"/>
                <a:gd name="connsiteX14" fmla="*/ 4154594 w 4196676"/>
                <a:gd name="connsiteY14" fmla="*/ 1672973 h 2545157"/>
                <a:gd name="connsiteX15" fmla="*/ 3873110 w 4196676"/>
                <a:gd name="connsiteY15" fmla="*/ 1694858 h 2545157"/>
                <a:gd name="connsiteX16" fmla="*/ 3818448 w 4196676"/>
                <a:gd name="connsiteY16" fmla="*/ 2001769 h 2545157"/>
                <a:gd name="connsiteX17" fmla="*/ 4064005 w 4196676"/>
                <a:gd name="connsiteY17" fmla="*/ 1819501 h 2545157"/>
                <a:gd name="connsiteX18" fmla="*/ 3995034 w 4196676"/>
                <a:gd name="connsiteY18" fmla="*/ 1966110 h 2545157"/>
                <a:gd name="connsiteX19" fmla="*/ 3807680 w 4196676"/>
                <a:gd name="connsiteY19" fmla="*/ 2118876 h 2545157"/>
                <a:gd name="connsiteX20" fmla="*/ 3782953 w 4196676"/>
                <a:gd name="connsiteY20" fmla="*/ 2429616 h 2545157"/>
                <a:gd name="connsiteX21" fmla="*/ 4081834 w 4196676"/>
                <a:gd name="connsiteY21" fmla="*/ 2424077 h 2545157"/>
                <a:gd name="connsiteX22" fmla="*/ 3753801 w 4196676"/>
                <a:gd name="connsiteY22" fmla="*/ 2537292 h 2545157"/>
                <a:gd name="connsiteX23" fmla="*/ 3479626 w 4196676"/>
                <a:gd name="connsiteY23" fmla="*/ 2543881 h 2545157"/>
                <a:gd name="connsiteX24" fmla="*/ 3518723 w 4196676"/>
                <a:gd name="connsiteY24" fmla="*/ 2317656 h 2545157"/>
                <a:gd name="connsiteX25" fmla="*/ 3364557 w 4196676"/>
                <a:gd name="connsiteY25" fmla="*/ 2427535 h 2545157"/>
                <a:gd name="connsiteX26" fmla="*/ 3336207 w 4196676"/>
                <a:gd name="connsiteY26" fmla="*/ 2332912 h 2545157"/>
                <a:gd name="connsiteX27" fmla="*/ 3529923 w 4196676"/>
                <a:gd name="connsiteY27" fmla="*/ 2192910 h 2545157"/>
                <a:gd name="connsiteX28" fmla="*/ 3614645 w 4196676"/>
                <a:gd name="connsiteY28" fmla="*/ 1712708 h 2545157"/>
                <a:gd name="connsiteX29" fmla="*/ 3459882 w 4196676"/>
                <a:gd name="connsiteY29" fmla="*/ 1720470 h 2545157"/>
                <a:gd name="connsiteX30" fmla="*/ 3493440 w 4196676"/>
                <a:gd name="connsiteY30" fmla="*/ 1608820 h 2545157"/>
                <a:gd name="connsiteX31" fmla="*/ 3630518 w 4196676"/>
                <a:gd name="connsiteY31" fmla="*/ 1597270 h 2545157"/>
                <a:gd name="connsiteX32" fmla="*/ 3701012 w 4196676"/>
                <a:gd name="connsiteY32" fmla="*/ 1314118 h 2545157"/>
                <a:gd name="connsiteX33" fmla="*/ 1383001 w 4196676"/>
                <a:gd name="connsiteY33" fmla="*/ 27156 h 2545157"/>
                <a:gd name="connsiteX34" fmla="*/ 1651041 w 4196676"/>
                <a:gd name="connsiteY34" fmla="*/ 27156 h 2545157"/>
                <a:gd name="connsiteX35" fmla="*/ 1145176 w 4196676"/>
                <a:gd name="connsiteY35" fmla="*/ 1492496 h 2545157"/>
                <a:gd name="connsiteX36" fmla="*/ 1518752 w 4196676"/>
                <a:gd name="connsiteY36" fmla="*/ 1492496 h 2545157"/>
                <a:gd name="connsiteX37" fmla="*/ 1475496 w 4196676"/>
                <a:gd name="connsiteY37" fmla="*/ 1619649 h 2545157"/>
                <a:gd name="connsiteX38" fmla="*/ 1094180 w 4196676"/>
                <a:gd name="connsiteY38" fmla="*/ 1619649 h 2545157"/>
                <a:gd name="connsiteX39" fmla="*/ 991773 w 4196676"/>
                <a:gd name="connsiteY39" fmla="*/ 1924233 h 2545157"/>
                <a:gd name="connsiteX40" fmla="*/ 1336936 w 4196676"/>
                <a:gd name="connsiteY40" fmla="*/ 1924233 h 2545157"/>
                <a:gd name="connsiteX41" fmla="*/ 1297613 w 4196676"/>
                <a:gd name="connsiteY41" fmla="*/ 2039755 h 2545157"/>
                <a:gd name="connsiteX42" fmla="*/ 951193 w 4196676"/>
                <a:gd name="connsiteY42" fmla="*/ 2039755 h 2545157"/>
                <a:gd name="connsiteX43" fmla="*/ 828631 w 4196676"/>
                <a:gd name="connsiteY43" fmla="*/ 2406256 h 2545157"/>
                <a:gd name="connsiteX44" fmla="*/ 1444496 w 4196676"/>
                <a:gd name="connsiteY44" fmla="*/ 2348397 h 2545157"/>
                <a:gd name="connsiteX45" fmla="*/ 1659493 w 4196676"/>
                <a:gd name="connsiteY45" fmla="*/ 1986760 h 2545157"/>
                <a:gd name="connsiteX46" fmla="*/ 1362983 w 4196676"/>
                <a:gd name="connsiteY46" fmla="*/ 2077248 h 2545157"/>
                <a:gd name="connsiteX47" fmla="*/ 1571208 w 4196676"/>
                <a:gd name="connsiteY47" fmla="*/ 1923751 h 2545157"/>
                <a:gd name="connsiteX48" fmla="*/ 1744925 w 4196676"/>
                <a:gd name="connsiteY48" fmla="*/ 1739144 h 2545157"/>
                <a:gd name="connsiteX49" fmla="*/ 1843389 w 4196676"/>
                <a:gd name="connsiteY49" fmla="*/ 1614739 h 2545157"/>
                <a:gd name="connsiteX50" fmla="*/ 1925125 w 4196676"/>
                <a:gd name="connsiteY50" fmla="*/ 1513661 h 2545157"/>
                <a:gd name="connsiteX51" fmla="*/ 1696347 w 4196676"/>
                <a:gd name="connsiteY51" fmla="*/ 1513661 h 2545157"/>
                <a:gd name="connsiteX52" fmla="*/ 1734332 w 4196676"/>
                <a:gd name="connsiteY52" fmla="*/ 1402010 h 2545157"/>
                <a:gd name="connsiteX53" fmla="*/ 1986745 w 4196676"/>
                <a:gd name="connsiteY53" fmla="*/ 1402010 h 2545157"/>
                <a:gd name="connsiteX54" fmla="*/ 2042128 w 4196676"/>
                <a:gd name="connsiteY54" fmla="*/ 1321880 h 2545157"/>
                <a:gd name="connsiteX55" fmla="*/ 2312762 w 4196676"/>
                <a:gd name="connsiteY55" fmla="*/ 1321880 h 2545157"/>
                <a:gd name="connsiteX56" fmla="*/ 2262217 w 4196676"/>
                <a:gd name="connsiteY56" fmla="*/ 1402010 h 2545157"/>
                <a:gd name="connsiteX57" fmla="*/ 2925903 w 4196676"/>
                <a:gd name="connsiteY57" fmla="*/ 1402010 h 2545157"/>
                <a:gd name="connsiteX58" fmla="*/ 2892508 w 4196676"/>
                <a:gd name="connsiteY58" fmla="*/ 1513661 h 2545157"/>
                <a:gd name="connsiteX59" fmla="*/ 2191825 w 4196676"/>
                <a:gd name="connsiteY59" fmla="*/ 1513661 h 2545157"/>
                <a:gd name="connsiteX60" fmla="*/ 2142223 w 4196676"/>
                <a:gd name="connsiteY60" fmla="*/ 1584059 h 2545157"/>
                <a:gd name="connsiteX61" fmla="*/ 2124779 w 4196676"/>
                <a:gd name="connsiteY61" fmla="*/ 1608840 h 2545157"/>
                <a:gd name="connsiteX62" fmla="*/ 2794178 w 4196676"/>
                <a:gd name="connsiteY62" fmla="*/ 1608840 h 2545157"/>
                <a:gd name="connsiteX63" fmla="*/ 2759549 w 4196676"/>
                <a:gd name="connsiteY63" fmla="*/ 1710629 h 2545157"/>
                <a:gd name="connsiteX64" fmla="*/ 2603212 w 4196676"/>
                <a:gd name="connsiteY64" fmla="*/ 1875747 h 2545157"/>
                <a:gd name="connsiteX65" fmla="*/ 2495668 w 4196676"/>
                <a:gd name="connsiteY65" fmla="*/ 1969466 h 2545157"/>
                <a:gd name="connsiteX66" fmla="*/ 2697902 w 4196676"/>
                <a:gd name="connsiteY66" fmla="*/ 1969466 h 2545157"/>
                <a:gd name="connsiteX67" fmla="*/ 2698083 w 4196676"/>
                <a:gd name="connsiteY67" fmla="*/ 1968743 h 2545157"/>
                <a:gd name="connsiteX68" fmla="*/ 2850177 w 4196676"/>
                <a:gd name="connsiteY68" fmla="*/ 1968743 h 2545157"/>
                <a:gd name="connsiteX69" fmla="*/ 2929691 w 4196676"/>
                <a:gd name="connsiteY69" fmla="*/ 1722324 h 2545157"/>
                <a:gd name="connsiteX70" fmla="*/ 3043379 w 4196676"/>
                <a:gd name="connsiteY70" fmla="*/ 1837618 h 2545157"/>
                <a:gd name="connsiteX71" fmla="*/ 3219245 w 4196676"/>
                <a:gd name="connsiteY71" fmla="*/ 1332215 h 2545157"/>
                <a:gd name="connsiteX72" fmla="*/ 3506782 w 4196676"/>
                <a:gd name="connsiteY72" fmla="*/ 1249862 h 2545157"/>
                <a:gd name="connsiteX73" fmla="*/ 3428402 w 4196676"/>
                <a:gd name="connsiteY73" fmla="*/ 1489922 h 2545157"/>
                <a:gd name="connsiteX74" fmla="*/ 3622859 w 4196676"/>
                <a:gd name="connsiteY74" fmla="*/ 1489922 h 2545157"/>
                <a:gd name="connsiteX75" fmla="*/ 3399291 w 4196676"/>
                <a:gd name="connsiteY75" fmla="*/ 1575446 h 2545157"/>
                <a:gd name="connsiteX76" fmla="*/ 3310081 w 4196676"/>
                <a:gd name="connsiteY76" fmla="*/ 1837618 h 2545157"/>
                <a:gd name="connsiteX77" fmla="*/ 3483291 w 4196676"/>
                <a:gd name="connsiteY77" fmla="*/ 1837618 h 2545157"/>
                <a:gd name="connsiteX78" fmla="*/ 3243848 w 4196676"/>
                <a:gd name="connsiteY78" fmla="*/ 2541204 h 2545157"/>
                <a:gd name="connsiteX79" fmla="*/ 2664183 w 4196676"/>
                <a:gd name="connsiteY79" fmla="*/ 2545157 h 2545157"/>
                <a:gd name="connsiteX80" fmla="*/ 2813005 w 4196676"/>
                <a:gd name="connsiteY80" fmla="*/ 2083943 h 2545157"/>
                <a:gd name="connsiteX81" fmla="*/ 2669283 w 4196676"/>
                <a:gd name="connsiteY81" fmla="*/ 2083943 h 2545157"/>
                <a:gd name="connsiteX82" fmla="*/ 2669347 w 4196676"/>
                <a:gd name="connsiteY82" fmla="*/ 2083690 h 2545157"/>
                <a:gd name="connsiteX83" fmla="*/ 2456798 w 4196676"/>
                <a:gd name="connsiteY83" fmla="*/ 2083690 h 2545157"/>
                <a:gd name="connsiteX84" fmla="*/ 2301521 w 4196676"/>
                <a:gd name="connsiteY84" fmla="*/ 2539989 h 2545157"/>
                <a:gd name="connsiteX85" fmla="*/ 2045402 w 4196676"/>
                <a:gd name="connsiteY85" fmla="*/ 2539989 h 2545157"/>
                <a:gd name="connsiteX86" fmla="*/ 1855268 w 4196676"/>
                <a:gd name="connsiteY86" fmla="*/ 2349486 h 2545157"/>
                <a:gd name="connsiteX87" fmla="*/ 2072001 w 4196676"/>
                <a:gd name="connsiteY87" fmla="*/ 2407647 h 2545157"/>
                <a:gd name="connsiteX88" fmla="*/ 2182252 w 4196676"/>
                <a:gd name="connsiteY88" fmla="*/ 2083690 h 2545157"/>
                <a:gd name="connsiteX89" fmla="*/ 1905627 w 4196676"/>
                <a:gd name="connsiteY89" fmla="*/ 2083690 h 2545157"/>
                <a:gd name="connsiteX90" fmla="*/ 1944498 w 4196676"/>
                <a:gd name="connsiteY90" fmla="*/ 1969466 h 2545157"/>
                <a:gd name="connsiteX91" fmla="*/ 2221122 w 4196676"/>
                <a:gd name="connsiteY91" fmla="*/ 1969466 h 2545157"/>
                <a:gd name="connsiteX92" fmla="*/ 2230285 w 4196676"/>
                <a:gd name="connsiteY92" fmla="*/ 1942557 h 2545157"/>
                <a:gd name="connsiteX93" fmla="*/ 2294201 w 4196676"/>
                <a:gd name="connsiteY93" fmla="*/ 1881760 h 2545157"/>
                <a:gd name="connsiteX94" fmla="*/ 2489471 w 4196676"/>
                <a:gd name="connsiteY94" fmla="*/ 1712708 h 2545157"/>
                <a:gd name="connsiteX95" fmla="*/ 2088761 w 4196676"/>
                <a:gd name="connsiteY95" fmla="*/ 1712708 h 2545157"/>
                <a:gd name="connsiteX96" fmla="*/ 2123485 w 4196676"/>
                <a:gd name="connsiteY96" fmla="*/ 1610679 h 2545157"/>
                <a:gd name="connsiteX97" fmla="*/ 2094834 w 4196676"/>
                <a:gd name="connsiteY97" fmla="*/ 1651381 h 2545157"/>
                <a:gd name="connsiteX98" fmla="*/ 2006696 w 4196676"/>
                <a:gd name="connsiteY98" fmla="*/ 1776800 h 2545157"/>
                <a:gd name="connsiteX99" fmla="*/ 1539423 w 4196676"/>
                <a:gd name="connsiteY99" fmla="*/ 2511370 h 2545157"/>
                <a:gd name="connsiteX100" fmla="*/ 1100204 w 4196676"/>
                <a:gd name="connsiteY100" fmla="*/ 2515879 h 2545157"/>
                <a:gd name="connsiteX101" fmla="*/ 1100204 w 4196676"/>
                <a:gd name="connsiteY101" fmla="*/ 2515428 h 2545157"/>
                <a:gd name="connsiteX102" fmla="*/ 39109 w 4196676"/>
                <a:gd name="connsiteY102" fmla="*/ 2515428 h 2545157"/>
                <a:gd name="connsiteX103" fmla="*/ 531828 w 4196676"/>
                <a:gd name="connsiteY103" fmla="*/ 2434831 h 2545157"/>
                <a:gd name="connsiteX104" fmla="*/ 672777 w 4196676"/>
                <a:gd name="connsiteY104" fmla="*/ 2039755 h 2545157"/>
                <a:gd name="connsiteX105" fmla="*/ 260434 w 4196676"/>
                <a:gd name="connsiteY105" fmla="*/ 2039755 h 2545157"/>
                <a:gd name="connsiteX106" fmla="*/ 299758 w 4196676"/>
                <a:gd name="connsiteY106" fmla="*/ 1924233 h 2545157"/>
                <a:gd name="connsiteX107" fmla="*/ 712183 w 4196676"/>
                <a:gd name="connsiteY107" fmla="*/ 1924233 h 2545157"/>
                <a:gd name="connsiteX108" fmla="*/ 818337 w 4196676"/>
                <a:gd name="connsiteY108" fmla="*/ 1619649 h 2545157"/>
                <a:gd name="connsiteX109" fmla="*/ 658633 w 4196676"/>
                <a:gd name="connsiteY109" fmla="*/ 1619649 h 2545157"/>
                <a:gd name="connsiteX110" fmla="*/ 252652 w 4196676"/>
                <a:gd name="connsiteY110" fmla="*/ 1857486 h 2545157"/>
                <a:gd name="connsiteX111" fmla="*/ 388576 w 4196676"/>
                <a:gd name="connsiteY111" fmla="*/ 1646734 h 2545157"/>
                <a:gd name="connsiteX112" fmla="*/ 464958 w 4196676"/>
                <a:gd name="connsiteY112" fmla="*/ 1513269 h 2545157"/>
                <a:gd name="connsiteX113" fmla="*/ 544861 w 4196676"/>
                <a:gd name="connsiteY113" fmla="*/ 1352887 h 2545157"/>
                <a:gd name="connsiteX114" fmla="*/ 795875 w 4196676"/>
                <a:gd name="connsiteY114" fmla="*/ 1352887 h 2545157"/>
                <a:gd name="connsiteX115" fmla="*/ 726368 w 4196676"/>
                <a:gd name="connsiteY115" fmla="*/ 1492496 h 2545157"/>
                <a:gd name="connsiteX116" fmla="*/ 864187 w 4196676"/>
                <a:gd name="connsiteY116" fmla="*/ 1492496 h 2545157"/>
                <a:gd name="connsiteX117" fmla="*/ 1324283 w 4196676"/>
                <a:gd name="connsiteY117" fmla="*/ 142677 h 2545157"/>
                <a:gd name="connsiteX118" fmla="*/ 1221589 w 4196676"/>
                <a:gd name="connsiteY118" fmla="*/ 163369 h 2545157"/>
                <a:gd name="connsiteX119" fmla="*/ 1383001 w 4196676"/>
                <a:gd name="connsiteY119" fmla="*/ 27156 h 2545157"/>
                <a:gd name="connsiteX120" fmla="*/ 390560 w 4196676"/>
                <a:gd name="connsiteY120" fmla="*/ 27156 h 2545157"/>
                <a:gd name="connsiteX121" fmla="*/ 1141973 w 4196676"/>
                <a:gd name="connsiteY121" fmla="*/ 27156 h 2545157"/>
                <a:gd name="connsiteX122" fmla="*/ 1061102 w 4196676"/>
                <a:gd name="connsiteY122" fmla="*/ 322104 h 2545157"/>
                <a:gd name="connsiteX123" fmla="*/ 935040 w 4196676"/>
                <a:gd name="connsiteY123" fmla="*/ 635171 h 2545157"/>
                <a:gd name="connsiteX124" fmla="*/ 460767 w 4196676"/>
                <a:gd name="connsiteY124" fmla="*/ 635171 h 2545157"/>
                <a:gd name="connsiteX125" fmla="*/ 326758 w 4196676"/>
                <a:gd name="connsiteY125" fmla="*/ 1028944 h 2545157"/>
                <a:gd name="connsiteX126" fmla="*/ 812786 w 4196676"/>
                <a:gd name="connsiteY126" fmla="*/ 1028944 h 2545157"/>
                <a:gd name="connsiteX127" fmla="*/ 773483 w 4196676"/>
                <a:gd name="connsiteY127" fmla="*/ 1144465 h 2545157"/>
                <a:gd name="connsiteX128" fmla="*/ 0 w 4196676"/>
                <a:gd name="connsiteY128" fmla="*/ 1144465 h 2545157"/>
                <a:gd name="connsiteX129" fmla="*/ 212636 w 4196676"/>
                <a:gd name="connsiteY129" fmla="*/ 519650 h 2545157"/>
                <a:gd name="connsiteX130" fmla="*/ 689936 w 4196676"/>
                <a:gd name="connsiteY130" fmla="*/ 519650 h 2545157"/>
                <a:gd name="connsiteX131" fmla="*/ 766730 w 4196676"/>
                <a:gd name="connsiteY131" fmla="*/ 323401 h 2545157"/>
                <a:gd name="connsiteX132" fmla="*/ 818180 w 4196676"/>
                <a:gd name="connsiteY132" fmla="*/ 142677 h 2545157"/>
                <a:gd name="connsiteX133" fmla="*/ 399158 w 4196676"/>
                <a:gd name="connsiteY133" fmla="*/ 144154 h 2545157"/>
                <a:gd name="connsiteX134" fmla="*/ 295692 w 4196676"/>
                <a:gd name="connsiteY134" fmla="*/ 260606 h 2545157"/>
                <a:gd name="connsiteX135" fmla="*/ 390560 w 4196676"/>
                <a:gd name="connsiteY135" fmla="*/ 27156 h 2545157"/>
                <a:gd name="connsiteX136" fmla="*/ 2968652 w 4196676"/>
                <a:gd name="connsiteY136" fmla="*/ 0 h 2545157"/>
                <a:gd name="connsiteX137" fmla="*/ 2925787 w 4196676"/>
                <a:gd name="connsiteY137" fmla="*/ 116735 h 2545157"/>
                <a:gd name="connsiteX138" fmla="*/ 2498229 w 4196676"/>
                <a:gd name="connsiteY138" fmla="*/ 119330 h 2545157"/>
                <a:gd name="connsiteX139" fmla="*/ 2358991 w 4196676"/>
                <a:gd name="connsiteY139" fmla="*/ 431717 h 2545157"/>
                <a:gd name="connsiteX140" fmla="*/ 2867420 w 4196676"/>
                <a:gd name="connsiteY140" fmla="*/ 430440 h 2545157"/>
                <a:gd name="connsiteX141" fmla="*/ 2825399 w 4196676"/>
                <a:gd name="connsiteY141" fmla="*/ 544602 h 2545157"/>
                <a:gd name="connsiteX142" fmla="*/ 2465762 w 4196676"/>
                <a:gd name="connsiteY142" fmla="*/ 547156 h 2545157"/>
                <a:gd name="connsiteX143" fmla="*/ 2549824 w 4196676"/>
                <a:gd name="connsiteY143" fmla="*/ 1162356 h 2545157"/>
                <a:gd name="connsiteX144" fmla="*/ 2244540 w 4196676"/>
                <a:gd name="connsiteY144" fmla="*/ 1165135 h 2545157"/>
                <a:gd name="connsiteX145" fmla="*/ 2218373 w 4196676"/>
                <a:gd name="connsiteY145" fmla="*/ 623538 h 2545157"/>
                <a:gd name="connsiteX146" fmla="*/ 1798351 w 4196676"/>
                <a:gd name="connsiteY146" fmla="*/ 1162562 h 2545157"/>
                <a:gd name="connsiteX147" fmla="*/ 1478963 w 4196676"/>
                <a:gd name="connsiteY147" fmla="*/ 1162562 h 2545157"/>
                <a:gd name="connsiteX148" fmla="*/ 1983109 w 4196676"/>
                <a:gd name="connsiteY148" fmla="*/ 547156 h 2545157"/>
                <a:gd name="connsiteX149" fmla="*/ 1672334 w 4196676"/>
                <a:gd name="connsiteY149" fmla="*/ 547379 h 2545157"/>
                <a:gd name="connsiteX150" fmla="*/ 1632793 w 4196676"/>
                <a:gd name="connsiteY150" fmla="*/ 573157 h 2545157"/>
                <a:gd name="connsiteX151" fmla="*/ 1674614 w 4196676"/>
                <a:gd name="connsiteY151" fmla="*/ 435711 h 2545157"/>
                <a:gd name="connsiteX152" fmla="*/ 2056507 w 4196676"/>
                <a:gd name="connsiteY152" fmla="*/ 433097 h 2545157"/>
                <a:gd name="connsiteX153" fmla="*/ 2212690 w 4196676"/>
                <a:gd name="connsiteY153" fmla="*/ 119413 h 2545157"/>
                <a:gd name="connsiteX154" fmla="*/ 1845371 w 4196676"/>
                <a:gd name="connsiteY154" fmla="*/ 121929 h 2545157"/>
                <a:gd name="connsiteX155" fmla="*/ 1792058 w 4196676"/>
                <a:gd name="connsiteY155" fmla="*/ 171800 h 2545157"/>
                <a:gd name="connsiteX156" fmla="*/ 1855174 w 4196676"/>
                <a:gd name="connsiteY156" fmla="*/ 3911 h 2545157"/>
                <a:gd name="connsiteX157" fmla="*/ 2968652 w 4196676"/>
                <a:gd name="connsiteY157" fmla="*/ 0 h 2545157"/>
                <a:gd name="connsiteX0" fmla="*/ 3129500 w 4190891"/>
                <a:gd name="connsiteY0" fmla="*/ 1942804 h 2545157"/>
                <a:gd name="connsiteX1" fmla="*/ 2967780 w 4190891"/>
                <a:gd name="connsiteY1" fmla="*/ 2418003 h 2545157"/>
                <a:gd name="connsiteX2" fmla="*/ 3059047 w 4190891"/>
                <a:gd name="connsiteY2" fmla="*/ 2418003 h 2545157"/>
                <a:gd name="connsiteX3" fmla="*/ 3219595 w 4190891"/>
                <a:gd name="connsiteY3" fmla="*/ 1946263 h 2545157"/>
                <a:gd name="connsiteX4" fmla="*/ 3129500 w 4190891"/>
                <a:gd name="connsiteY4" fmla="*/ 1942804 h 2545157"/>
                <a:gd name="connsiteX5" fmla="*/ 4000964 w 4190891"/>
                <a:gd name="connsiteY5" fmla="*/ 1340471 h 2545157"/>
                <a:gd name="connsiteX6" fmla="*/ 4190891 w 4190891"/>
                <a:gd name="connsiteY6" fmla="*/ 1417122 h 2545157"/>
                <a:gd name="connsiteX7" fmla="*/ 4186712 w 4190891"/>
                <a:gd name="connsiteY7" fmla="*/ 1533055 h 2545157"/>
                <a:gd name="connsiteX8" fmla="*/ 4053872 w 4190891"/>
                <a:gd name="connsiteY8" fmla="*/ 1444849 h 2545157"/>
                <a:gd name="connsiteX9" fmla="*/ 4000964 w 4190891"/>
                <a:gd name="connsiteY9" fmla="*/ 1340471 h 2545157"/>
                <a:gd name="connsiteX10" fmla="*/ 3701012 w 4190891"/>
                <a:gd name="connsiteY10" fmla="*/ 1314118 h 2545157"/>
                <a:gd name="connsiteX11" fmla="*/ 3967631 w 4190891"/>
                <a:gd name="connsiteY11" fmla="*/ 1412942 h 2545157"/>
                <a:gd name="connsiteX12" fmla="*/ 3905475 w 4190891"/>
                <a:gd name="connsiteY12" fmla="*/ 1573902 h 2545157"/>
                <a:gd name="connsiteX13" fmla="*/ 4177626 w 4190891"/>
                <a:gd name="connsiteY13" fmla="*/ 1530290 h 2545157"/>
                <a:gd name="connsiteX14" fmla="*/ 4154594 w 4190891"/>
                <a:gd name="connsiteY14" fmla="*/ 1672973 h 2545157"/>
                <a:gd name="connsiteX15" fmla="*/ 3873110 w 4190891"/>
                <a:gd name="connsiteY15" fmla="*/ 1694858 h 2545157"/>
                <a:gd name="connsiteX16" fmla="*/ 3818448 w 4190891"/>
                <a:gd name="connsiteY16" fmla="*/ 2001769 h 2545157"/>
                <a:gd name="connsiteX17" fmla="*/ 4064005 w 4190891"/>
                <a:gd name="connsiteY17" fmla="*/ 1819501 h 2545157"/>
                <a:gd name="connsiteX18" fmla="*/ 3995034 w 4190891"/>
                <a:gd name="connsiteY18" fmla="*/ 1966110 h 2545157"/>
                <a:gd name="connsiteX19" fmla="*/ 3807680 w 4190891"/>
                <a:gd name="connsiteY19" fmla="*/ 2118876 h 2545157"/>
                <a:gd name="connsiteX20" fmla="*/ 3782953 w 4190891"/>
                <a:gd name="connsiteY20" fmla="*/ 2429616 h 2545157"/>
                <a:gd name="connsiteX21" fmla="*/ 4081834 w 4190891"/>
                <a:gd name="connsiteY21" fmla="*/ 2424077 h 2545157"/>
                <a:gd name="connsiteX22" fmla="*/ 3753801 w 4190891"/>
                <a:gd name="connsiteY22" fmla="*/ 2537292 h 2545157"/>
                <a:gd name="connsiteX23" fmla="*/ 3479626 w 4190891"/>
                <a:gd name="connsiteY23" fmla="*/ 2543881 h 2545157"/>
                <a:gd name="connsiteX24" fmla="*/ 3518723 w 4190891"/>
                <a:gd name="connsiteY24" fmla="*/ 2317656 h 2545157"/>
                <a:gd name="connsiteX25" fmla="*/ 3364557 w 4190891"/>
                <a:gd name="connsiteY25" fmla="*/ 2427535 h 2545157"/>
                <a:gd name="connsiteX26" fmla="*/ 3336207 w 4190891"/>
                <a:gd name="connsiteY26" fmla="*/ 2332912 h 2545157"/>
                <a:gd name="connsiteX27" fmla="*/ 3529923 w 4190891"/>
                <a:gd name="connsiteY27" fmla="*/ 2192910 h 2545157"/>
                <a:gd name="connsiteX28" fmla="*/ 3614645 w 4190891"/>
                <a:gd name="connsiteY28" fmla="*/ 1712708 h 2545157"/>
                <a:gd name="connsiteX29" fmla="*/ 3459882 w 4190891"/>
                <a:gd name="connsiteY29" fmla="*/ 1720470 h 2545157"/>
                <a:gd name="connsiteX30" fmla="*/ 3493440 w 4190891"/>
                <a:gd name="connsiteY30" fmla="*/ 1608820 h 2545157"/>
                <a:gd name="connsiteX31" fmla="*/ 3630518 w 4190891"/>
                <a:gd name="connsiteY31" fmla="*/ 1597270 h 2545157"/>
                <a:gd name="connsiteX32" fmla="*/ 3701012 w 4190891"/>
                <a:gd name="connsiteY32" fmla="*/ 1314118 h 2545157"/>
                <a:gd name="connsiteX33" fmla="*/ 1383001 w 4190891"/>
                <a:gd name="connsiteY33" fmla="*/ 27156 h 2545157"/>
                <a:gd name="connsiteX34" fmla="*/ 1651041 w 4190891"/>
                <a:gd name="connsiteY34" fmla="*/ 27156 h 2545157"/>
                <a:gd name="connsiteX35" fmla="*/ 1145176 w 4190891"/>
                <a:gd name="connsiteY35" fmla="*/ 1492496 h 2545157"/>
                <a:gd name="connsiteX36" fmla="*/ 1518752 w 4190891"/>
                <a:gd name="connsiteY36" fmla="*/ 1492496 h 2545157"/>
                <a:gd name="connsiteX37" fmla="*/ 1475496 w 4190891"/>
                <a:gd name="connsiteY37" fmla="*/ 1619649 h 2545157"/>
                <a:gd name="connsiteX38" fmla="*/ 1094180 w 4190891"/>
                <a:gd name="connsiteY38" fmla="*/ 1619649 h 2545157"/>
                <a:gd name="connsiteX39" fmla="*/ 991773 w 4190891"/>
                <a:gd name="connsiteY39" fmla="*/ 1924233 h 2545157"/>
                <a:gd name="connsiteX40" fmla="*/ 1336936 w 4190891"/>
                <a:gd name="connsiteY40" fmla="*/ 1924233 h 2545157"/>
                <a:gd name="connsiteX41" fmla="*/ 1297613 w 4190891"/>
                <a:gd name="connsiteY41" fmla="*/ 2039755 h 2545157"/>
                <a:gd name="connsiteX42" fmla="*/ 951193 w 4190891"/>
                <a:gd name="connsiteY42" fmla="*/ 2039755 h 2545157"/>
                <a:gd name="connsiteX43" fmla="*/ 828631 w 4190891"/>
                <a:gd name="connsiteY43" fmla="*/ 2406256 h 2545157"/>
                <a:gd name="connsiteX44" fmla="*/ 1444496 w 4190891"/>
                <a:gd name="connsiteY44" fmla="*/ 2348397 h 2545157"/>
                <a:gd name="connsiteX45" fmla="*/ 1659493 w 4190891"/>
                <a:gd name="connsiteY45" fmla="*/ 1986760 h 2545157"/>
                <a:gd name="connsiteX46" fmla="*/ 1362983 w 4190891"/>
                <a:gd name="connsiteY46" fmla="*/ 2077248 h 2545157"/>
                <a:gd name="connsiteX47" fmla="*/ 1571208 w 4190891"/>
                <a:gd name="connsiteY47" fmla="*/ 1923751 h 2545157"/>
                <a:gd name="connsiteX48" fmla="*/ 1744925 w 4190891"/>
                <a:gd name="connsiteY48" fmla="*/ 1739144 h 2545157"/>
                <a:gd name="connsiteX49" fmla="*/ 1843389 w 4190891"/>
                <a:gd name="connsiteY49" fmla="*/ 1614739 h 2545157"/>
                <a:gd name="connsiteX50" fmla="*/ 1925125 w 4190891"/>
                <a:gd name="connsiteY50" fmla="*/ 1513661 h 2545157"/>
                <a:gd name="connsiteX51" fmla="*/ 1696347 w 4190891"/>
                <a:gd name="connsiteY51" fmla="*/ 1513661 h 2545157"/>
                <a:gd name="connsiteX52" fmla="*/ 1734332 w 4190891"/>
                <a:gd name="connsiteY52" fmla="*/ 1402010 h 2545157"/>
                <a:gd name="connsiteX53" fmla="*/ 1986745 w 4190891"/>
                <a:gd name="connsiteY53" fmla="*/ 1402010 h 2545157"/>
                <a:gd name="connsiteX54" fmla="*/ 2042128 w 4190891"/>
                <a:gd name="connsiteY54" fmla="*/ 1321880 h 2545157"/>
                <a:gd name="connsiteX55" fmla="*/ 2312762 w 4190891"/>
                <a:gd name="connsiteY55" fmla="*/ 1321880 h 2545157"/>
                <a:gd name="connsiteX56" fmla="*/ 2262217 w 4190891"/>
                <a:gd name="connsiteY56" fmla="*/ 1402010 h 2545157"/>
                <a:gd name="connsiteX57" fmla="*/ 2925903 w 4190891"/>
                <a:gd name="connsiteY57" fmla="*/ 1402010 h 2545157"/>
                <a:gd name="connsiteX58" fmla="*/ 2892508 w 4190891"/>
                <a:gd name="connsiteY58" fmla="*/ 1513661 h 2545157"/>
                <a:gd name="connsiteX59" fmla="*/ 2191825 w 4190891"/>
                <a:gd name="connsiteY59" fmla="*/ 1513661 h 2545157"/>
                <a:gd name="connsiteX60" fmla="*/ 2142223 w 4190891"/>
                <a:gd name="connsiteY60" fmla="*/ 1584059 h 2545157"/>
                <a:gd name="connsiteX61" fmla="*/ 2124779 w 4190891"/>
                <a:gd name="connsiteY61" fmla="*/ 1608840 h 2545157"/>
                <a:gd name="connsiteX62" fmla="*/ 2794178 w 4190891"/>
                <a:gd name="connsiteY62" fmla="*/ 1608840 h 2545157"/>
                <a:gd name="connsiteX63" fmla="*/ 2759549 w 4190891"/>
                <a:gd name="connsiteY63" fmla="*/ 1710629 h 2545157"/>
                <a:gd name="connsiteX64" fmla="*/ 2603212 w 4190891"/>
                <a:gd name="connsiteY64" fmla="*/ 1875747 h 2545157"/>
                <a:gd name="connsiteX65" fmla="*/ 2495668 w 4190891"/>
                <a:gd name="connsiteY65" fmla="*/ 1969466 h 2545157"/>
                <a:gd name="connsiteX66" fmla="*/ 2697902 w 4190891"/>
                <a:gd name="connsiteY66" fmla="*/ 1969466 h 2545157"/>
                <a:gd name="connsiteX67" fmla="*/ 2698083 w 4190891"/>
                <a:gd name="connsiteY67" fmla="*/ 1968743 h 2545157"/>
                <a:gd name="connsiteX68" fmla="*/ 2850177 w 4190891"/>
                <a:gd name="connsiteY68" fmla="*/ 1968743 h 2545157"/>
                <a:gd name="connsiteX69" fmla="*/ 2929691 w 4190891"/>
                <a:gd name="connsiteY69" fmla="*/ 1722324 h 2545157"/>
                <a:gd name="connsiteX70" fmla="*/ 3043379 w 4190891"/>
                <a:gd name="connsiteY70" fmla="*/ 1837618 h 2545157"/>
                <a:gd name="connsiteX71" fmla="*/ 3219245 w 4190891"/>
                <a:gd name="connsiteY71" fmla="*/ 1332215 h 2545157"/>
                <a:gd name="connsiteX72" fmla="*/ 3506782 w 4190891"/>
                <a:gd name="connsiteY72" fmla="*/ 1249862 h 2545157"/>
                <a:gd name="connsiteX73" fmla="*/ 3428402 w 4190891"/>
                <a:gd name="connsiteY73" fmla="*/ 1489922 h 2545157"/>
                <a:gd name="connsiteX74" fmla="*/ 3622859 w 4190891"/>
                <a:gd name="connsiteY74" fmla="*/ 1489922 h 2545157"/>
                <a:gd name="connsiteX75" fmla="*/ 3399291 w 4190891"/>
                <a:gd name="connsiteY75" fmla="*/ 1575446 h 2545157"/>
                <a:gd name="connsiteX76" fmla="*/ 3310081 w 4190891"/>
                <a:gd name="connsiteY76" fmla="*/ 1837618 h 2545157"/>
                <a:gd name="connsiteX77" fmla="*/ 3483291 w 4190891"/>
                <a:gd name="connsiteY77" fmla="*/ 1837618 h 2545157"/>
                <a:gd name="connsiteX78" fmla="*/ 3243848 w 4190891"/>
                <a:gd name="connsiteY78" fmla="*/ 2541204 h 2545157"/>
                <a:gd name="connsiteX79" fmla="*/ 2664183 w 4190891"/>
                <a:gd name="connsiteY79" fmla="*/ 2545157 h 2545157"/>
                <a:gd name="connsiteX80" fmla="*/ 2813005 w 4190891"/>
                <a:gd name="connsiteY80" fmla="*/ 2083943 h 2545157"/>
                <a:gd name="connsiteX81" fmla="*/ 2669283 w 4190891"/>
                <a:gd name="connsiteY81" fmla="*/ 2083943 h 2545157"/>
                <a:gd name="connsiteX82" fmla="*/ 2669347 w 4190891"/>
                <a:gd name="connsiteY82" fmla="*/ 2083690 h 2545157"/>
                <a:gd name="connsiteX83" fmla="*/ 2456798 w 4190891"/>
                <a:gd name="connsiteY83" fmla="*/ 2083690 h 2545157"/>
                <a:gd name="connsiteX84" fmla="*/ 2301521 w 4190891"/>
                <a:gd name="connsiteY84" fmla="*/ 2539989 h 2545157"/>
                <a:gd name="connsiteX85" fmla="*/ 2045402 w 4190891"/>
                <a:gd name="connsiteY85" fmla="*/ 2539989 h 2545157"/>
                <a:gd name="connsiteX86" fmla="*/ 1855268 w 4190891"/>
                <a:gd name="connsiteY86" fmla="*/ 2349486 h 2545157"/>
                <a:gd name="connsiteX87" fmla="*/ 2072001 w 4190891"/>
                <a:gd name="connsiteY87" fmla="*/ 2407647 h 2545157"/>
                <a:gd name="connsiteX88" fmla="*/ 2182252 w 4190891"/>
                <a:gd name="connsiteY88" fmla="*/ 2083690 h 2545157"/>
                <a:gd name="connsiteX89" fmla="*/ 1905627 w 4190891"/>
                <a:gd name="connsiteY89" fmla="*/ 2083690 h 2545157"/>
                <a:gd name="connsiteX90" fmla="*/ 1944498 w 4190891"/>
                <a:gd name="connsiteY90" fmla="*/ 1969466 h 2545157"/>
                <a:gd name="connsiteX91" fmla="*/ 2221122 w 4190891"/>
                <a:gd name="connsiteY91" fmla="*/ 1969466 h 2545157"/>
                <a:gd name="connsiteX92" fmla="*/ 2230285 w 4190891"/>
                <a:gd name="connsiteY92" fmla="*/ 1942557 h 2545157"/>
                <a:gd name="connsiteX93" fmla="*/ 2294201 w 4190891"/>
                <a:gd name="connsiteY93" fmla="*/ 1881760 h 2545157"/>
                <a:gd name="connsiteX94" fmla="*/ 2489471 w 4190891"/>
                <a:gd name="connsiteY94" fmla="*/ 1712708 h 2545157"/>
                <a:gd name="connsiteX95" fmla="*/ 2088761 w 4190891"/>
                <a:gd name="connsiteY95" fmla="*/ 1712708 h 2545157"/>
                <a:gd name="connsiteX96" fmla="*/ 2123485 w 4190891"/>
                <a:gd name="connsiteY96" fmla="*/ 1610679 h 2545157"/>
                <a:gd name="connsiteX97" fmla="*/ 2094834 w 4190891"/>
                <a:gd name="connsiteY97" fmla="*/ 1651381 h 2545157"/>
                <a:gd name="connsiteX98" fmla="*/ 2006696 w 4190891"/>
                <a:gd name="connsiteY98" fmla="*/ 1776800 h 2545157"/>
                <a:gd name="connsiteX99" fmla="*/ 1539423 w 4190891"/>
                <a:gd name="connsiteY99" fmla="*/ 2511370 h 2545157"/>
                <a:gd name="connsiteX100" fmla="*/ 1100204 w 4190891"/>
                <a:gd name="connsiteY100" fmla="*/ 2515879 h 2545157"/>
                <a:gd name="connsiteX101" fmla="*/ 1100204 w 4190891"/>
                <a:gd name="connsiteY101" fmla="*/ 2515428 h 2545157"/>
                <a:gd name="connsiteX102" fmla="*/ 39109 w 4190891"/>
                <a:gd name="connsiteY102" fmla="*/ 2515428 h 2545157"/>
                <a:gd name="connsiteX103" fmla="*/ 531828 w 4190891"/>
                <a:gd name="connsiteY103" fmla="*/ 2434831 h 2545157"/>
                <a:gd name="connsiteX104" fmla="*/ 672777 w 4190891"/>
                <a:gd name="connsiteY104" fmla="*/ 2039755 h 2545157"/>
                <a:gd name="connsiteX105" fmla="*/ 260434 w 4190891"/>
                <a:gd name="connsiteY105" fmla="*/ 2039755 h 2545157"/>
                <a:gd name="connsiteX106" fmla="*/ 299758 w 4190891"/>
                <a:gd name="connsiteY106" fmla="*/ 1924233 h 2545157"/>
                <a:gd name="connsiteX107" fmla="*/ 712183 w 4190891"/>
                <a:gd name="connsiteY107" fmla="*/ 1924233 h 2545157"/>
                <a:gd name="connsiteX108" fmla="*/ 818337 w 4190891"/>
                <a:gd name="connsiteY108" fmla="*/ 1619649 h 2545157"/>
                <a:gd name="connsiteX109" fmla="*/ 658633 w 4190891"/>
                <a:gd name="connsiteY109" fmla="*/ 1619649 h 2545157"/>
                <a:gd name="connsiteX110" fmla="*/ 252652 w 4190891"/>
                <a:gd name="connsiteY110" fmla="*/ 1857486 h 2545157"/>
                <a:gd name="connsiteX111" fmla="*/ 388576 w 4190891"/>
                <a:gd name="connsiteY111" fmla="*/ 1646734 h 2545157"/>
                <a:gd name="connsiteX112" fmla="*/ 464958 w 4190891"/>
                <a:gd name="connsiteY112" fmla="*/ 1513269 h 2545157"/>
                <a:gd name="connsiteX113" fmla="*/ 544861 w 4190891"/>
                <a:gd name="connsiteY113" fmla="*/ 1352887 h 2545157"/>
                <a:gd name="connsiteX114" fmla="*/ 795875 w 4190891"/>
                <a:gd name="connsiteY114" fmla="*/ 1352887 h 2545157"/>
                <a:gd name="connsiteX115" fmla="*/ 726368 w 4190891"/>
                <a:gd name="connsiteY115" fmla="*/ 1492496 h 2545157"/>
                <a:gd name="connsiteX116" fmla="*/ 864187 w 4190891"/>
                <a:gd name="connsiteY116" fmla="*/ 1492496 h 2545157"/>
                <a:gd name="connsiteX117" fmla="*/ 1324283 w 4190891"/>
                <a:gd name="connsiteY117" fmla="*/ 142677 h 2545157"/>
                <a:gd name="connsiteX118" fmla="*/ 1221589 w 4190891"/>
                <a:gd name="connsiteY118" fmla="*/ 163369 h 2545157"/>
                <a:gd name="connsiteX119" fmla="*/ 1383001 w 4190891"/>
                <a:gd name="connsiteY119" fmla="*/ 27156 h 2545157"/>
                <a:gd name="connsiteX120" fmla="*/ 390560 w 4190891"/>
                <a:gd name="connsiteY120" fmla="*/ 27156 h 2545157"/>
                <a:gd name="connsiteX121" fmla="*/ 1141973 w 4190891"/>
                <a:gd name="connsiteY121" fmla="*/ 27156 h 2545157"/>
                <a:gd name="connsiteX122" fmla="*/ 1061102 w 4190891"/>
                <a:gd name="connsiteY122" fmla="*/ 322104 h 2545157"/>
                <a:gd name="connsiteX123" fmla="*/ 935040 w 4190891"/>
                <a:gd name="connsiteY123" fmla="*/ 635171 h 2545157"/>
                <a:gd name="connsiteX124" fmla="*/ 460767 w 4190891"/>
                <a:gd name="connsiteY124" fmla="*/ 635171 h 2545157"/>
                <a:gd name="connsiteX125" fmla="*/ 326758 w 4190891"/>
                <a:gd name="connsiteY125" fmla="*/ 1028944 h 2545157"/>
                <a:gd name="connsiteX126" fmla="*/ 812786 w 4190891"/>
                <a:gd name="connsiteY126" fmla="*/ 1028944 h 2545157"/>
                <a:gd name="connsiteX127" fmla="*/ 773483 w 4190891"/>
                <a:gd name="connsiteY127" fmla="*/ 1144465 h 2545157"/>
                <a:gd name="connsiteX128" fmla="*/ 0 w 4190891"/>
                <a:gd name="connsiteY128" fmla="*/ 1144465 h 2545157"/>
                <a:gd name="connsiteX129" fmla="*/ 212636 w 4190891"/>
                <a:gd name="connsiteY129" fmla="*/ 519650 h 2545157"/>
                <a:gd name="connsiteX130" fmla="*/ 689936 w 4190891"/>
                <a:gd name="connsiteY130" fmla="*/ 519650 h 2545157"/>
                <a:gd name="connsiteX131" fmla="*/ 766730 w 4190891"/>
                <a:gd name="connsiteY131" fmla="*/ 323401 h 2545157"/>
                <a:gd name="connsiteX132" fmla="*/ 818180 w 4190891"/>
                <a:gd name="connsiteY132" fmla="*/ 142677 h 2545157"/>
                <a:gd name="connsiteX133" fmla="*/ 399158 w 4190891"/>
                <a:gd name="connsiteY133" fmla="*/ 144154 h 2545157"/>
                <a:gd name="connsiteX134" fmla="*/ 295692 w 4190891"/>
                <a:gd name="connsiteY134" fmla="*/ 260606 h 2545157"/>
                <a:gd name="connsiteX135" fmla="*/ 390560 w 4190891"/>
                <a:gd name="connsiteY135" fmla="*/ 27156 h 2545157"/>
                <a:gd name="connsiteX136" fmla="*/ 2968652 w 4190891"/>
                <a:gd name="connsiteY136" fmla="*/ 0 h 2545157"/>
                <a:gd name="connsiteX137" fmla="*/ 2925787 w 4190891"/>
                <a:gd name="connsiteY137" fmla="*/ 116735 h 2545157"/>
                <a:gd name="connsiteX138" fmla="*/ 2498229 w 4190891"/>
                <a:gd name="connsiteY138" fmla="*/ 119330 h 2545157"/>
                <a:gd name="connsiteX139" fmla="*/ 2358991 w 4190891"/>
                <a:gd name="connsiteY139" fmla="*/ 431717 h 2545157"/>
                <a:gd name="connsiteX140" fmla="*/ 2867420 w 4190891"/>
                <a:gd name="connsiteY140" fmla="*/ 430440 h 2545157"/>
                <a:gd name="connsiteX141" fmla="*/ 2825399 w 4190891"/>
                <a:gd name="connsiteY141" fmla="*/ 544602 h 2545157"/>
                <a:gd name="connsiteX142" fmla="*/ 2465762 w 4190891"/>
                <a:gd name="connsiteY142" fmla="*/ 547156 h 2545157"/>
                <a:gd name="connsiteX143" fmla="*/ 2549824 w 4190891"/>
                <a:gd name="connsiteY143" fmla="*/ 1162356 h 2545157"/>
                <a:gd name="connsiteX144" fmla="*/ 2244540 w 4190891"/>
                <a:gd name="connsiteY144" fmla="*/ 1165135 h 2545157"/>
                <a:gd name="connsiteX145" fmla="*/ 2218373 w 4190891"/>
                <a:gd name="connsiteY145" fmla="*/ 623538 h 2545157"/>
                <a:gd name="connsiteX146" fmla="*/ 1798351 w 4190891"/>
                <a:gd name="connsiteY146" fmla="*/ 1162562 h 2545157"/>
                <a:gd name="connsiteX147" fmla="*/ 1478963 w 4190891"/>
                <a:gd name="connsiteY147" fmla="*/ 1162562 h 2545157"/>
                <a:gd name="connsiteX148" fmla="*/ 1983109 w 4190891"/>
                <a:gd name="connsiteY148" fmla="*/ 547156 h 2545157"/>
                <a:gd name="connsiteX149" fmla="*/ 1672334 w 4190891"/>
                <a:gd name="connsiteY149" fmla="*/ 547379 h 2545157"/>
                <a:gd name="connsiteX150" fmla="*/ 1632793 w 4190891"/>
                <a:gd name="connsiteY150" fmla="*/ 573157 h 2545157"/>
                <a:gd name="connsiteX151" fmla="*/ 1674614 w 4190891"/>
                <a:gd name="connsiteY151" fmla="*/ 435711 h 2545157"/>
                <a:gd name="connsiteX152" fmla="*/ 2056507 w 4190891"/>
                <a:gd name="connsiteY152" fmla="*/ 433097 h 2545157"/>
                <a:gd name="connsiteX153" fmla="*/ 2212690 w 4190891"/>
                <a:gd name="connsiteY153" fmla="*/ 119413 h 2545157"/>
                <a:gd name="connsiteX154" fmla="*/ 1845371 w 4190891"/>
                <a:gd name="connsiteY154" fmla="*/ 121929 h 2545157"/>
                <a:gd name="connsiteX155" fmla="*/ 1792058 w 4190891"/>
                <a:gd name="connsiteY155" fmla="*/ 171800 h 2545157"/>
                <a:gd name="connsiteX156" fmla="*/ 1855174 w 4190891"/>
                <a:gd name="connsiteY156" fmla="*/ 3911 h 2545157"/>
                <a:gd name="connsiteX157" fmla="*/ 2968652 w 4190891"/>
                <a:gd name="connsiteY157" fmla="*/ 0 h 2545157"/>
                <a:gd name="connsiteX0" fmla="*/ 3129500 w 4190891"/>
                <a:gd name="connsiteY0" fmla="*/ 1942804 h 2545157"/>
                <a:gd name="connsiteX1" fmla="*/ 2967780 w 4190891"/>
                <a:gd name="connsiteY1" fmla="*/ 2418003 h 2545157"/>
                <a:gd name="connsiteX2" fmla="*/ 3059047 w 4190891"/>
                <a:gd name="connsiteY2" fmla="*/ 2418003 h 2545157"/>
                <a:gd name="connsiteX3" fmla="*/ 3219595 w 4190891"/>
                <a:gd name="connsiteY3" fmla="*/ 1946263 h 2545157"/>
                <a:gd name="connsiteX4" fmla="*/ 3129500 w 4190891"/>
                <a:gd name="connsiteY4" fmla="*/ 1942804 h 2545157"/>
                <a:gd name="connsiteX5" fmla="*/ 4000964 w 4190891"/>
                <a:gd name="connsiteY5" fmla="*/ 1340471 h 2545157"/>
                <a:gd name="connsiteX6" fmla="*/ 4190891 w 4190891"/>
                <a:gd name="connsiteY6" fmla="*/ 1417122 h 2545157"/>
                <a:gd name="connsiteX7" fmla="*/ 4186712 w 4190891"/>
                <a:gd name="connsiteY7" fmla="*/ 1533055 h 2545157"/>
                <a:gd name="connsiteX8" fmla="*/ 4053872 w 4190891"/>
                <a:gd name="connsiteY8" fmla="*/ 1444849 h 2545157"/>
                <a:gd name="connsiteX9" fmla="*/ 4000964 w 4190891"/>
                <a:gd name="connsiteY9" fmla="*/ 1340471 h 2545157"/>
                <a:gd name="connsiteX10" fmla="*/ 3701012 w 4190891"/>
                <a:gd name="connsiteY10" fmla="*/ 1314118 h 2545157"/>
                <a:gd name="connsiteX11" fmla="*/ 3967631 w 4190891"/>
                <a:gd name="connsiteY11" fmla="*/ 1412942 h 2545157"/>
                <a:gd name="connsiteX12" fmla="*/ 3905475 w 4190891"/>
                <a:gd name="connsiteY12" fmla="*/ 1573902 h 2545157"/>
                <a:gd name="connsiteX13" fmla="*/ 4009986 w 4190891"/>
                <a:gd name="connsiteY13" fmla="*/ 1583630 h 2545157"/>
                <a:gd name="connsiteX14" fmla="*/ 4154594 w 4190891"/>
                <a:gd name="connsiteY14" fmla="*/ 1672973 h 2545157"/>
                <a:gd name="connsiteX15" fmla="*/ 3873110 w 4190891"/>
                <a:gd name="connsiteY15" fmla="*/ 1694858 h 2545157"/>
                <a:gd name="connsiteX16" fmla="*/ 3818448 w 4190891"/>
                <a:gd name="connsiteY16" fmla="*/ 2001769 h 2545157"/>
                <a:gd name="connsiteX17" fmla="*/ 4064005 w 4190891"/>
                <a:gd name="connsiteY17" fmla="*/ 1819501 h 2545157"/>
                <a:gd name="connsiteX18" fmla="*/ 3995034 w 4190891"/>
                <a:gd name="connsiteY18" fmla="*/ 1966110 h 2545157"/>
                <a:gd name="connsiteX19" fmla="*/ 3807680 w 4190891"/>
                <a:gd name="connsiteY19" fmla="*/ 2118876 h 2545157"/>
                <a:gd name="connsiteX20" fmla="*/ 3782953 w 4190891"/>
                <a:gd name="connsiteY20" fmla="*/ 2429616 h 2545157"/>
                <a:gd name="connsiteX21" fmla="*/ 4081834 w 4190891"/>
                <a:gd name="connsiteY21" fmla="*/ 2424077 h 2545157"/>
                <a:gd name="connsiteX22" fmla="*/ 3753801 w 4190891"/>
                <a:gd name="connsiteY22" fmla="*/ 2537292 h 2545157"/>
                <a:gd name="connsiteX23" fmla="*/ 3479626 w 4190891"/>
                <a:gd name="connsiteY23" fmla="*/ 2543881 h 2545157"/>
                <a:gd name="connsiteX24" fmla="*/ 3518723 w 4190891"/>
                <a:gd name="connsiteY24" fmla="*/ 2317656 h 2545157"/>
                <a:gd name="connsiteX25" fmla="*/ 3364557 w 4190891"/>
                <a:gd name="connsiteY25" fmla="*/ 2427535 h 2545157"/>
                <a:gd name="connsiteX26" fmla="*/ 3336207 w 4190891"/>
                <a:gd name="connsiteY26" fmla="*/ 2332912 h 2545157"/>
                <a:gd name="connsiteX27" fmla="*/ 3529923 w 4190891"/>
                <a:gd name="connsiteY27" fmla="*/ 2192910 h 2545157"/>
                <a:gd name="connsiteX28" fmla="*/ 3614645 w 4190891"/>
                <a:gd name="connsiteY28" fmla="*/ 1712708 h 2545157"/>
                <a:gd name="connsiteX29" fmla="*/ 3459882 w 4190891"/>
                <a:gd name="connsiteY29" fmla="*/ 1720470 h 2545157"/>
                <a:gd name="connsiteX30" fmla="*/ 3493440 w 4190891"/>
                <a:gd name="connsiteY30" fmla="*/ 1608820 h 2545157"/>
                <a:gd name="connsiteX31" fmla="*/ 3630518 w 4190891"/>
                <a:gd name="connsiteY31" fmla="*/ 1597270 h 2545157"/>
                <a:gd name="connsiteX32" fmla="*/ 3701012 w 4190891"/>
                <a:gd name="connsiteY32" fmla="*/ 1314118 h 2545157"/>
                <a:gd name="connsiteX33" fmla="*/ 1383001 w 4190891"/>
                <a:gd name="connsiteY33" fmla="*/ 27156 h 2545157"/>
                <a:gd name="connsiteX34" fmla="*/ 1651041 w 4190891"/>
                <a:gd name="connsiteY34" fmla="*/ 27156 h 2545157"/>
                <a:gd name="connsiteX35" fmla="*/ 1145176 w 4190891"/>
                <a:gd name="connsiteY35" fmla="*/ 1492496 h 2545157"/>
                <a:gd name="connsiteX36" fmla="*/ 1518752 w 4190891"/>
                <a:gd name="connsiteY36" fmla="*/ 1492496 h 2545157"/>
                <a:gd name="connsiteX37" fmla="*/ 1475496 w 4190891"/>
                <a:gd name="connsiteY37" fmla="*/ 1619649 h 2545157"/>
                <a:gd name="connsiteX38" fmla="*/ 1094180 w 4190891"/>
                <a:gd name="connsiteY38" fmla="*/ 1619649 h 2545157"/>
                <a:gd name="connsiteX39" fmla="*/ 991773 w 4190891"/>
                <a:gd name="connsiteY39" fmla="*/ 1924233 h 2545157"/>
                <a:gd name="connsiteX40" fmla="*/ 1336936 w 4190891"/>
                <a:gd name="connsiteY40" fmla="*/ 1924233 h 2545157"/>
                <a:gd name="connsiteX41" fmla="*/ 1297613 w 4190891"/>
                <a:gd name="connsiteY41" fmla="*/ 2039755 h 2545157"/>
                <a:gd name="connsiteX42" fmla="*/ 951193 w 4190891"/>
                <a:gd name="connsiteY42" fmla="*/ 2039755 h 2545157"/>
                <a:gd name="connsiteX43" fmla="*/ 828631 w 4190891"/>
                <a:gd name="connsiteY43" fmla="*/ 2406256 h 2545157"/>
                <a:gd name="connsiteX44" fmla="*/ 1444496 w 4190891"/>
                <a:gd name="connsiteY44" fmla="*/ 2348397 h 2545157"/>
                <a:gd name="connsiteX45" fmla="*/ 1659493 w 4190891"/>
                <a:gd name="connsiteY45" fmla="*/ 1986760 h 2545157"/>
                <a:gd name="connsiteX46" fmla="*/ 1362983 w 4190891"/>
                <a:gd name="connsiteY46" fmla="*/ 2077248 h 2545157"/>
                <a:gd name="connsiteX47" fmla="*/ 1571208 w 4190891"/>
                <a:gd name="connsiteY47" fmla="*/ 1923751 h 2545157"/>
                <a:gd name="connsiteX48" fmla="*/ 1744925 w 4190891"/>
                <a:gd name="connsiteY48" fmla="*/ 1739144 h 2545157"/>
                <a:gd name="connsiteX49" fmla="*/ 1843389 w 4190891"/>
                <a:gd name="connsiteY49" fmla="*/ 1614739 h 2545157"/>
                <a:gd name="connsiteX50" fmla="*/ 1925125 w 4190891"/>
                <a:gd name="connsiteY50" fmla="*/ 1513661 h 2545157"/>
                <a:gd name="connsiteX51" fmla="*/ 1696347 w 4190891"/>
                <a:gd name="connsiteY51" fmla="*/ 1513661 h 2545157"/>
                <a:gd name="connsiteX52" fmla="*/ 1734332 w 4190891"/>
                <a:gd name="connsiteY52" fmla="*/ 1402010 h 2545157"/>
                <a:gd name="connsiteX53" fmla="*/ 1986745 w 4190891"/>
                <a:gd name="connsiteY53" fmla="*/ 1402010 h 2545157"/>
                <a:gd name="connsiteX54" fmla="*/ 2042128 w 4190891"/>
                <a:gd name="connsiteY54" fmla="*/ 1321880 h 2545157"/>
                <a:gd name="connsiteX55" fmla="*/ 2312762 w 4190891"/>
                <a:gd name="connsiteY55" fmla="*/ 1321880 h 2545157"/>
                <a:gd name="connsiteX56" fmla="*/ 2262217 w 4190891"/>
                <a:gd name="connsiteY56" fmla="*/ 1402010 h 2545157"/>
                <a:gd name="connsiteX57" fmla="*/ 2925903 w 4190891"/>
                <a:gd name="connsiteY57" fmla="*/ 1402010 h 2545157"/>
                <a:gd name="connsiteX58" fmla="*/ 2892508 w 4190891"/>
                <a:gd name="connsiteY58" fmla="*/ 1513661 h 2545157"/>
                <a:gd name="connsiteX59" fmla="*/ 2191825 w 4190891"/>
                <a:gd name="connsiteY59" fmla="*/ 1513661 h 2545157"/>
                <a:gd name="connsiteX60" fmla="*/ 2142223 w 4190891"/>
                <a:gd name="connsiteY60" fmla="*/ 1584059 h 2545157"/>
                <a:gd name="connsiteX61" fmla="*/ 2124779 w 4190891"/>
                <a:gd name="connsiteY61" fmla="*/ 1608840 h 2545157"/>
                <a:gd name="connsiteX62" fmla="*/ 2794178 w 4190891"/>
                <a:gd name="connsiteY62" fmla="*/ 1608840 h 2545157"/>
                <a:gd name="connsiteX63" fmla="*/ 2759549 w 4190891"/>
                <a:gd name="connsiteY63" fmla="*/ 1710629 h 2545157"/>
                <a:gd name="connsiteX64" fmla="*/ 2603212 w 4190891"/>
                <a:gd name="connsiteY64" fmla="*/ 1875747 h 2545157"/>
                <a:gd name="connsiteX65" fmla="*/ 2495668 w 4190891"/>
                <a:gd name="connsiteY65" fmla="*/ 1969466 h 2545157"/>
                <a:gd name="connsiteX66" fmla="*/ 2697902 w 4190891"/>
                <a:gd name="connsiteY66" fmla="*/ 1969466 h 2545157"/>
                <a:gd name="connsiteX67" fmla="*/ 2698083 w 4190891"/>
                <a:gd name="connsiteY67" fmla="*/ 1968743 h 2545157"/>
                <a:gd name="connsiteX68" fmla="*/ 2850177 w 4190891"/>
                <a:gd name="connsiteY68" fmla="*/ 1968743 h 2545157"/>
                <a:gd name="connsiteX69" fmla="*/ 2929691 w 4190891"/>
                <a:gd name="connsiteY69" fmla="*/ 1722324 h 2545157"/>
                <a:gd name="connsiteX70" fmla="*/ 3043379 w 4190891"/>
                <a:gd name="connsiteY70" fmla="*/ 1837618 h 2545157"/>
                <a:gd name="connsiteX71" fmla="*/ 3219245 w 4190891"/>
                <a:gd name="connsiteY71" fmla="*/ 1332215 h 2545157"/>
                <a:gd name="connsiteX72" fmla="*/ 3506782 w 4190891"/>
                <a:gd name="connsiteY72" fmla="*/ 1249862 h 2545157"/>
                <a:gd name="connsiteX73" fmla="*/ 3428402 w 4190891"/>
                <a:gd name="connsiteY73" fmla="*/ 1489922 h 2545157"/>
                <a:gd name="connsiteX74" fmla="*/ 3622859 w 4190891"/>
                <a:gd name="connsiteY74" fmla="*/ 1489922 h 2545157"/>
                <a:gd name="connsiteX75" fmla="*/ 3399291 w 4190891"/>
                <a:gd name="connsiteY75" fmla="*/ 1575446 h 2545157"/>
                <a:gd name="connsiteX76" fmla="*/ 3310081 w 4190891"/>
                <a:gd name="connsiteY76" fmla="*/ 1837618 h 2545157"/>
                <a:gd name="connsiteX77" fmla="*/ 3483291 w 4190891"/>
                <a:gd name="connsiteY77" fmla="*/ 1837618 h 2545157"/>
                <a:gd name="connsiteX78" fmla="*/ 3243848 w 4190891"/>
                <a:gd name="connsiteY78" fmla="*/ 2541204 h 2545157"/>
                <a:gd name="connsiteX79" fmla="*/ 2664183 w 4190891"/>
                <a:gd name="connsiteY79" fmla="*/ 2545157 h 2545157"/>
                <a:gd name="connsiteX80" fmla="*/ 2813005 w 4190891"/>
                <a:gd name="connsiteY80" fmla="*/ 2083943 h 2545157"/>
                <a:gd name="connsiteX81" fmla="*/ 2669283 w 4190891"/>
                <a:gd name="connsiteY81" fmla="*/ 2083943 h 2545157"/>
                <a:gd name="connsiteX82" fmla="*/ 2669347 w 4190891"/>
                <a:gd name="connsiteY82" fmla="*/ 2083690 h 2545157"/>
                <a:gd name="connsiteX83" fmla="*/ 2456798 w 4190891"/>
                <a:gd name="connsiteY83" fmla="*/ 2083690 h 2545157"/>
                <a:gd name="connsiteX84" fmla="*/ 2301521 w 4190891"/>
                <a:gd name="connsiteY84" fmla="*/ 2539989 h 2545157"/>
                <a:gd name="connsiteX85" fmla="*/ 2045402 w 4190891"/>
                <a:gd name="connsiteY85" fmla="*/ 2539989 h 2545157"/>
                <a:gd name="connsiteX86" fmla="*/ 1855268 w 4190891"/>
                <a:gd name="connsiteY86" fmla="*/ 2349486 h 2545157"/>
                <a:gd name="connsiteX87" fmla="*/ 2072001 w 4190891"/>
                <a:gd name="connsiteY87" fmla="*/ 2407647 h 2545157"/>
                <a:gd name="connsiteX88" fmla="*/ 2182252 w 4190891"/>
                <a:gd name="connsiteY88" fmla="*/ 2083690 h 2545157"/>
                <a:gd name="connsiteX89" fmla="*/ 1905627 w 4190891"/>
                <a:gd name="connsiteY89" fmla="*/ 2083690 h 2545157"/>
                <a:gd name="connsiteX90" fmla="*/ 1944498 w 4190891"/>
                <a:gd name="connsiteY90" fmla="*/ 1969466 h 2545157"/>
                <a:gd name="connsiteX91" fmla="*/ 2221122 w 4190891"/>
                <a:gd name="connsiteY91" fmla="*/ 1969466 h 2545157"/>
                <a:gd name="connsiteX92" fmla="*/ 2230285 w 4190891"/>
                <a:gd name="connsiteY92" fmla="*/ 1942557 h 2545157"/>
                <a:gd name="connsiteX93" fmla="*/ 2294201 w 4190891"/>
                <a:gd name="connsiteY93" fmla="*/ 1881760 h 2545157"/>
                <a:gd name="connsiteX94" fmla="*/ 2489471 w 4190891"/>
                <a:gd name="connsiteY94" fmla="*/ 1712708 h 2545157"/>
                <a:gd name="connsiteX95" fmla="*/ 2088761 w 4190891"/>
                <a:gd name="connsiteY95" fmla="*/ 1712708 h 2545157"/>
                <a:gd name="connsiteX96" fmla="*/ 2123485 w 4190891"/>
                <a:gd name="connsiteY96" fmla="*/ 1610679 h 2545157"/>
                <a:gd name="connsiteX97" fmla="*/ 2094834 w 4190891"/>
                <a:gd name="connsiteY97" fmla="*/ 1651381 h 2545157"/>
                <a:gd name="connsiteX98" fmla="*/ 2006696 w 4190891"/>
                <a:gd name="connsiteY98" fmla="*/ 1776800 h 2545157"/>
                <a:gd name="connsiteX99" fmla="*/ 1539423 w 4190891"/>
                <a:gd name="connsiteY99" fmla="*/ 2511370 h 2545157"/>
                <a:gd name="connsiteX100" fmla="*/ 1100204 w 4190891"/>
                <a:gd name="connsiteY100" fmla="*/ 2515879 h 2545157"/>
                <a:gd name="connsiteX101" fmla="*/ 1100204 w 4190891"/>
                <a:gd name="connsiteY101" fmla="*/ 2515428 h 2545157"/>
                <a:gd name="connsiteX102" fmla="*/ 39109 w 4190891"/>
                <a:gd name="connsiteY102" fmla="*/ 2515428 h 2545157"/>
                <a:gd name="connsiteX103" fmla="*/ 531828 w 4190891"/>
                <a:gd name="connsiteY103" fmla="*/ 2434831 h 2545157"/>
                <a:gd name="connsiteX104" fmla="*/ 672777 w 4190891"/>
                <a:gd name="connsiteY104" fmla="*/ 2039755 h 2545157"/>
                <a:gd name="connsiteX105" fmla="*/ 260434 w 4190891"/>
                <a:gd name="connsiteY105" fmla="*/ 2039755 h 2545157"/>
                <a:gd name="connsiteX106" fmla="*/ 299758 w 4190891"/>
                <a:gd name="connsiteY106" fmla="*/ 1924233 h 2545157"/>
                <a:gd name="connsiteX107" fmla="*/ 712183 w 4190891"/>
                <a:gd name="connsiteY107" fmla="*/ 1924233 h 2545157"/>
                <a:gd name="connsiteX108" fmla="*/ 818337 w 4190891"/>
                <a:gd name="connsiteY108" fmla="*/ 1619649 h 2545157"/>
                <a:gd name="connsiteX109" fmla="*/ 658633 w 4190891"/>
                <a:gd name="connsiteY109" fmla="*/ 1619649 h 2545157"/>
                <a:gd name="connsiteX110" fmla="*/ 252652 w 4190891"/>
                <a:gd name="connsiteY110" fmla="*/ 1857486 h 2545157"/>
                <a:gd name="connsiteX111" fmla="*/ 388576 w 4190891"/>
                <a:gd name="connsiteY111" fmla="*/ 1646734 h 2545157"/>
                <a:gd name="connsiteX112" fmla="*/ 464958 w 4190891"/>
                <a:gd name="connsiteY112" fmla="*/ 1513269 h 2545157"/>
                <a:gd name="connsiteX113" fmla="*/ 544861 w 4190891"/>
                <a:gd name="connsiteY113" fmla="*/ 1352887 h 2545157"/>
                <a:gd name="connsiteX114" fmla="*/ 795875 w 4190891"/>
                <a:gd name="connsiteY114" fmla="*/ 1352887 h 2545157"/>
                <a:gd name="connsiteX115" fmla="*/ 726368 w 4190891"/>
                <a:gd name="connsiteY115" fmla="*/ 1492496 h 2545157"/>
                <a:gd name="connsiteX116" fmla="*/ 864187 w 4190891"/>
                <a:gd name="connsiteY116" fmla="*/ 1492496 h 2545157"/>
                <a:gd name="connsiteX117" fmla="*/ 1324283 w 4190891"/>
                <a:gd name="connsiteY117" fmla="*/ 142677 h 2545157"/>
                <a:gd name="connsiteX118" fmla="*/ 1221589 w 4190891"/>
                <a:gd name="connsiteY118" fmla="*/ 163369 h 2545157"/>
                <a:gd name="connsiteX119" fmla="*/ 1383001 w 4190891"/>
                <a:gd name="connsiteY119" fmla="*/ 27156 h 2545157"/>
                <a:gd name="connsiteX120" fmla="*/ 390560 w 4190891"/>
                <a:gd name="connsiteY120" fmla="*/ 27156 h 2545157"/>
                <a:gd name="connsiteX121" fmla="*/ 1141973 w 4190891"/>
                <a:gd name="connsiteY121" fmla="*/ 27156 h 2545157"/>
                <a:gd name="connsiteX122" fmla="*/ 1061102 w 4190891"/>
                <a:gd name="connsiteY122" fmla="*/ 322104 h 2545157"/>
                <a:gd name="connsiteX123" fmla="*/ 935040 w 4190891"/>
                <a:gd name="connsiteY123" fmla="*/ 635171 h 2545157"/>
                <a:gd name="connsiteX124" fmla="*/ 460767 w 4190891"/>
                <a:gd name="connsiteY124" fmla="*/ 635171 h 2545157"/>
                <a:gd name="connsiteX125" fmla="*/ 326758 w 4190891"/>
                <a:gd name="connsiteY125" fmla="*/ 1028944 h 2545157"/>
                <a:gd name="connsiteX126" fmla="*/ 812786 w 4190891"/>
                <a:gd name="connsiteY126" fmla="*/ 1028944 h 2545157"/>
                <a:gd name="connsiteX127" fmla="*/ 773483 w 4190891"/>
                <a:gd name="connsiteY127" fmla="*/ 1144465 h 2545157"/>
                <a:gd name="connsiteX128" fmla="*/ 0 w 4190891"/>
                <a:gd name="connsiteY128" fmla="*/ 1144465 h 2545157"/>
                <a:gd name="connsiteX129" fmla="*/ 212636 w 4190891"/>
                <a:gd name="connsiteY129" fmla="*/ 519650 h 2545157"/>
                <a:gd name="connsiteX130" fmla="*/ 689936 w 4190891"/>
                <a:gd name="connsiteY130" fmla="*/ 519650 h 2545157"/>
                <a:gd name="connsiteX131" fmla="*/ 766730 w 4190891"/>
                <a:gd name="connsiteY131" fmla="*/ 323401 h 2545157"/>
                <a:gd name="connsiteX132" fmla="*/ 818180 w 4190891"/>
                <a:gd name="connsiteY132" fmla="*/ 142677 h 2545157"/>
                <a:gd name="connsiteX133" fmla="*/ 399158 w 4190891"/>
                <a:gd name="connsiteY133" fmla="*/ 144154 h 2545157"/>
                <a:gd name="connsiteX134" fmla="*/ 295692 w 4190891"/>
                <a:gd name="connsiteY134" fmla="*/ 260606 h 2545157"/>
                <a:gd name="connsiteX135" fmla="*/ 390560 w 4190891"/>
                <a:gd name="connsiteY135" fmla="*/ 27156 h 2545157"/>
                <a:gd name="connsiteX136" fmla="*/ 2968652 w 4190891"/>
                <a:gd name="connsiteY136" fmla="*/ 0 h 2545157"/>
                <a:gd name="connsiteX137" fmla="*/ 2925787 w 4190891"/>
                <a:gd name="connsiteY137" fmla="*/ 116735 h 2545157"/>
                <a:gd name="connsiteX138" fmla="*/ 2498229 w 4190891"/>
                <a:gd name="connsiteY138" fmla="*/ 119330 h 2545157"/>
                <a:gd name="connsiteX139" fmla="*/ 2358991 w 4190891"/>
                <a:gd name="connsiteY139" fmla="*/ 431717 h 2545157"/>
                <a:gd name="connsiteX140" fmla="*/ 2867420 w 4190891"/>
                <a:gd name="connsiteY140" fmla="*/ 430440 h 2545157"/>
                <a:gd name="connsiteX141" fmla="*/ 2825399 w 4190891"/>
                <a:gd name="connsiteY141" fmla="*/ 544602 h 2545157"/>
                <a:gd name="connsiteX142" fmla="*/ 2465762 w 4190891"/>
                <a:gd name="connsiteY142" fmla="*/ 547156 h 2545157"/>
                <a:gd name="connsiteX143" fmla="*/ 2549824 w 4190891"/>
                <a:gd name="connsiteY143" fmla="*/ 1162356 h 2545157"/>
                <a:gd name="connsiteX144" fmla="*/ 2244540 w 4190891"/>
                <a:gd name="connsiteY144" fmla="*/ 1165135 h 2545157"/>
                <a:gd name="connsiteX145" fmla="*/ 2218373 w 4190891"/>
                <a:gd name="connsiteY145" fmla="*/ 623538 h 2545157"/>
                <a:gd name="connsiteX146" fmla="*/ 1798351 w 4190891"/>
                <a:gd name="connsiteY146" fmla="*/ 1162562 h 2545157"/>
                <a:gd name="connsiteX147" fmla="*/ 1478963 w 4190891"/>
                <a:gd name="connsiteY147" fmla="*/ 1162562 h 2545157"/>
                <a:gd name="connsiteX148" fmla="*/ 1983109 w 4190891"/>
                <a:gd name="connsiteY148" fmla="*/ 547156 h 2545157"/>
                <a:gd name="connsiteX149" fmla="*/ 1672334 w 4190891"/>
                <a:gd name="connsiteY149" fmla="*/ 547379 h 2545157"/>
                <a:gd name="connsiteX150" fmla="*/ 1632793 w 4190891"/>
                <a:gd name="connsiteY150" fmla="*/ 573157 h 2545157"/>
                <a:gd name="connsiteX151" fmla="*/ 1674614 w 4190891"/>
                <a:gd name="connsiteY151" fmla="*/ 435711 h 2545157"/>
                <a:gd name="connsiteX152" fmla="*/ 2056507 w 4190891"/>
                <a:gd name="connsiteY152" fmla="*/ 433097 h 2545157"/>
                <a:gd name="connsiteX153" fmla="*/ 2212690 w 4190891"/>
                <a:gd name="connsiteY153" fmla="*/ 119413 h 2545157"/>
                <a:gd name="connsiteX154" fmla="*/ 1845371 w 4190891"/>
                <a:gd name="connsiteY154" fmla="*/ 121929 h 2545157"/>
                <a:gd name="connsiteX155" fmla="*/ 1792058 w 4190891"/>
                <a:gd name="connsiteY155" fmla="*/ 171800 h 2545157"/>
                <a:gd name="connsiteX156" fmla="*/ 1855174 w 4190891"/>
                <a:gd name="connsiteY156" fmla="*/ 3911 h 2545157"/>
                <a:gd name="connsiteX157" fmla="*/ 2968652 w 4190891"/>
                <a:gd name="connsiteY157" fmla="*/ 0 h 2545157"/>
                <a:gd name="connsiteX0" fmla="*/ 3129500 w 4190891"/>
                <a:gd name="connsiteY0" fmla="*/ 1942804 h 2545157"/>
                <a:gd name="connsiteX1" fmla="*/ 2967780 w 4190891"/>
                <a:gd name="connsiteY1" fmla="*/ 2418003 h 2545157"/>
                <a:gd name="connsiteX2" fmla="*/ 3059047 w 4190891"/>
                <a:gd name="connsiteY2" fmla="*/ 2418003 h 2545157"/>
                <a:gd name="connsiteX3" fmla="*/ 3219595 w 4190891"/>
                <a:gd name="connsiteY3" fmla="*/ 1946263 h 2545157"/>
                <a:gd name="connsiteX4" fmla="*/ 3129500 w 4190891"/>
                <a:gd name="connsiteY4" fmla="*/ 1942804 h 2545157"/>
                <a:gd name="connsiteX5" fmla="*/ 4000964 w 4190891"/>
                <a:gd name="connsiteY5" fmla="*/ 1340471 h 2545157"/>
                <a:gd name="connsiteX6" fmla="*/ 4190891 w 4190891"/>
                <a:gd name="connsiteY6" fmla="*/ 1417122 h 2545157"/>
                <a:gd name="connsiteX7" fmla="*/ 4186712 w 4190891"/>
                <a:gd name="connsiteY7" fmla="*/ 1533055 h 2545157"/>
                <a:gd name="connsiteX8" fmla="*/ 4053872 w 4190891"/>
                <a:gd name="connsiteY8" fmla="*/ 1444849 h 2545157"/>
                <a:gd name="connsiteX9" fmla="*/ 4000964 w 4190891"/>
                <a:gd name="connsiteY9" fmla="*/ 1340471 h 2545157"/>
                <a:gd name="connsiteX10" fmla="*/ 3701012 w 4190891"/>
                <a:gd name="connsiteY10" fmla="*/ 1314118 h 2545157"/>
                <a:gd name="connsiteX11" fmla="*/ 3967631 w 4190891"/>
                <a:gd name="connsiteY11" fmla="*/ 1412942 h 2545157"/>
                <a:gd name="connsiteX12" fmla="*/ 3905475 w 4190891"/>
                <a:gd name="connsiteY12" fmla="*/ 1573902 h 2545157"/>
                <a:gd name="connsiteX13" fmla="*/ 4009986 w 4190891"/>
                <a:gd name="connsiteY13" fmla="*/ 1583630 h 2545157"/>
                <a:gd name="connsiteX14" fmla="*/ 4154594 w 4190891"/>
                <a:gd name="connsiteY14" fmla="*/ 1672973 h 2545157"/>
                <a:gd name="connsiteX15" fmla="*/ 3873110 w 4190891"/>
                <a:gd name="connsiteY15" fmla="*/ 1694858 h 2545157"/>
                <a:gd name="connsiteX16" fmla="*/ 3818448 w 4190891"/>
                <a:gd name="connsiteY16" fmla="*/ 2001769 h 2545157"/>
                <a:gd name="connsiteX17" fmla="*/ 4064005 w 4190891"/>
                <a:gd name="connsiteY17" fmla="*/ 1819501 h 2545157"/>
                <a:gd name="connsiteX18" fmla="*/ 3995034 w 4190891"/>
                <a:gd name="connsiteY18" fmla="*/ 1966110 h 2545157"/>
                <a:gd name="connsiteX19" fmla="*/ 3807680 w 4190891"/>
                <a:gd name="connsiteY19" fmla="*/ 2118876 h 2545157"/>
                <a:gd name="connsiteX20" fmla="*/ 3782953 w 4190891"/>
                <a:gd name="connsiteY20" fmla="*/ 2429616 h 2545157"/>
                <a:gd name="connsiteX21" fmla="*/ 4081834 w 4190891"/>
                <a:gd name="connsiteY21" fmla="*/ 2424077 h 2545157"/>
                <a:gd name="connsiteX22" fmla="*/ 3753801 w 4190891"/>
                <a:gd name="connsiteY22" fmla="*/ 2537292 h 2545157"/>
                <a:gd name="connsiteX23" fmla="*/ 3479626 w 4190891"/>
                <a:gd name="connsiteY23" fmla="*/ 2543881 h 2545157"/>
                <a:gd name="connsiteX24" fmla="*/ 3518723 w 4190891"/>
                <a:gd name="connsiteY24" fmla="*/ 2317656 h 2545157"/>
                <a:gd name="connsiteX25" fmla="*/ 3364557 w 4190891"/>
                <a:gd name="connsiteY25" fmla="*/ 2427535 h 2545157"/>
                <a:gd name="connsiteX26" fmla="*/ 3336207 w 4190891"/>
                <a:gd name="connsiteY26" fmla="*/ 2332912 h 2545157"/>
                <a:gd name="connsiteX27" fmla="*/ 3529923 w 4190891"/>
                <a:gd name="connsiteY27" fmla="*/ 2192910 h 2545157"/>
                <a:gd name="connsiteX28" fmla="*/ 3614645 w 4190891"/>
                <a:gd name="connsiteY28" fmla="*/ 1712708 h 2545157"/>
                <a:gd name="connsiteX29" fmla="*/ 3459882 w 4190891"/>
                <a:gd name="connsiteY29" fmla="*/ 1720470 h 2545157"/>
                <a:gd name="connsiteX30" fmla="*/ 3493440 w 4190891"/>
                <a:gd name="connsiteY30" fmla="*/ 1608820 h 2545157"/>
                <a:gd name="connsiteX31" fmla="*/ 3630518 w 4190891"/>
                <a:gd name="connsiteY31" fmla="*/ 1597270 h 2545157"/>
                <a:gd name="connsiteX32" fmla="*/ 3701012 w 4190891"/>
                <a:gd name="connsiteY32" fmla="*/ 1314118 h 2545157"/>
                <a:gd name="connsiteX33" fmla="*/ 1383001 w 4190891"/>
                <a:gd name="connsiteY33" fmla="*/ 27156 h 2545157"/>
                <a:gd name="connsiteX34" fmla="*/ 1651041 w 4190891"/>
                <a:gd name="connsiteY34" fmla="*/ 27156 h 2545157"/>
                <a:gd name="connsiteX35" fmla="*/ 1145176 w 4190891"/>
                <a:gd name="connsiteY35" fmla="*/ 1492496 h 2545157"/>
                <a:gd name="connsiteX36" fmla="*/ 1518752 w 4190891"/>
                <a:gd name="connsiteY36" fmla="*/ 1492496 h 2545157"/>
                <a:gd name="connsiteX37" fmla="*/ 1475496 w 4190891"/>
                <a:gd name="connsiteY37" fmla="*/ 1619649 h 2545157"/>
                <a:gd name="connsiteX38" fmla="*/ 1094180 w 4190891"/>
                <a:gd name="connsiteY38" fmla="*/ 1619649 h 2545157"/>
                <a:gd name="connsiteX39" fmla="*/ 991773 w 4190891"/>
                <a:gd name="connsiteY39" fmla="*/ 1924233 h 2545157"/>
                <a:gd name="connsiteX40" fmla="*/ 1336936 w 4190891"/>
                <a:gd name="connsiteY40" fmla="*/ 1924233 h 2545157"/>
                <a:gd name="connsiteX41" fmla="*/ 1297613 w 4190891"/>
                <a:gd name="connsiteY41" fmla="*/ 2039755 h 2545157"/>
                <a:gd name="connsiteX42" fmla="*/ 951193 w 4190891"/>
                <a:gd name="connsiteY42" fmla="*/ 2039755 h 2545157"/>
                <a:gd name="connsiteX43" fmla="*/ 828631 w 4190891"/>
                <a:gd name="connsiteY43" fmla="*/ 2406256 h 2545157"/>
                <a:gd name="connsiteX44" fmla="*/ 1444496 w 4190891"/>
                <a:gd name="connsiteY44" fmla="*/ 2348397 h 2545157"/>
                <a:gd name="connsiteX45" fmla="*/ 1659493 w 4190891"/>
                <a:gd name="connsiteY45" fmla="*/ 1986760 h 2545157"/>
                <a:gd name="connsiteX46" fmla="*/ 1362983 w 4190891"/>
                <a:gd name="connsiteY46" fmla="*/ 2077248 h 2545157"/>
                <a:gd name="connsiteX47" fmla="*/ 1571208 w 4190891"/>
                <a:gd name="connsiteY47" fmla="*/ 1923751 h 2545157"/>
                <a:gd name="connsiteX48" fmla="*/ 1744925 w 4190891"/>
                <a:gd name="connsiteY48" fmla="*/ 1739144 h 2545157"/>
                <a:gd name="connsiteX49" fmla="*/ 1843389 w 4190891"/>
                <a:gd name="connsiteY49" fmla="*/ 1614739 h 2545157"/>
                <a:gd name="connsiteX50" fmla="*/ 1925125 w 4190891"/>
                <a:gd name="connsiteY50" fmla="*/ 1513661 h 2545157"/>
                <a:gd name="connsiteX51" fmla="*/ 1696347 w 4190891"/>
                <a:gd name="connsiteY51" fmla="*/ 1513661 h 2545157"/>
                <a:gd name="connsiteX52" fmla="*/ 1734332 w 4190891"/>
                <a:gd name="connsiteY52" fmla="*/ 1402010 h 2545157"/>
                <a:gd name="connsiteX53" fmla="*/ 1986745 w 4190891"/>
                <a:gd name="connsiteY53" fmla="*/ 1402010 h 2545157"/>
                <a:gd name="connsiteX54" fmla="*/ 2042128 w 4190891"/>
                <a:gd name="connsiteY54" fmla="*/ 1321880 h 2545157"/>
                <a:gd name="connsiteX55" fmla="*/ 2312762 w 4190891"/>
                <a:gd name="connsiteY55" fmla="*/ 1321880 h 2545157"/>
                <a:gd name="connsiteX56" fmla="*/ 2262217 w 4190891"/>
                <a:gd name="connsiteY56" fmla="*/ 1402010 h 2545157"/>
                <a:gd name="connsiteX57" fmla="*/ 2925903 w 4190891"/>
                <a:gd name="connsiteY57" fmla="*/ 1402010 h 2545157"/>
                <a:gd name="connsiteX58" fmla="*/ 2892508 w 4190891"/>
                <a:gd name="connsiteY58" fmla="*/ 1513661 h 2545157"/>
                <a:gd name="connsiteX59" fmla="*/ 2191825 w 4190891"/>
                <a:gd name="connsiteY59" fmla="*/ 1513661 h 2545157"/>
                <a:gd name="connsiteX60" fmla="*/ 2142223 w 4190891"/>
                <a:gd name="connsiteY60" fmla="*/ 1584059 h 2545157"/>
                <a:gd name="connsiteX61" fmla="*/ 2124779 w 4190891"/>
                <a:gd name="connsiteY61" fmla="*/ 1608840 h 2545157"/>
                <a:gd name="connsiteX62" fmla="*/ 2794178 w 4190891"/>
                <a:gd name="connsiteY62" fmla="*/ 1608840 h 2545157"/>
                <a:gd name="connsiteX63" fmla="*/ 2759549 w 4190891"/>
                <a:gd name="connsiteY63" fmla="*/ 1710629 h 2545157"/>
                <a:gd name="connsiteX64" fmla="*/ 2603212 w 4190891"/>
                <a:gd name="connsiteY64" fmla="*/ 1875747 h 2545157"/>
                <a:gd name="connsiteX65" fmla="*/ 2495668 w 4190891"/>
                <a:gd name="connsiteY65" fmla="*/ 1969466 h 2545157"/>
                <a:gd name="connsiteX66" fmla="*/ 2697902 w 4190891"/>
                <a:gd name="connsiteY66" fmla="*/ 1969466 h 2545157"/>
                <a:gd name="connsiteX67" fmla="*/ 2698083 w 4190891"/>
                <a:gd name="connsiteY67" fmla="*/ 1968743 h 2545157"/>
                <a:gd name="connsiteX68" fmla="*/ 2850177 w 4190891"/>
                <a:gd name="connsiteY68" fmla="*/ 1968743 h 2545157"/>
                <a:gd name="connsiteX69" fmla="*/ 2929691 w 4190891"/>
                <a:gd name="connsiteY69" fmla="*/ 1722324 h 2545157"/>
                <a:gd name="connsiteX70" fmla="*/ 3043379 w 4190891"/>
                <a:gd name="connsiteY70" fmla="*/ 1837618 h 2545157"/>
                <a:gd name="connsiteX71" fmla="*/ 3219245 w 4190891"/>
                <a:gd name="connsiteY71" fmla="*/ 1332215 h 2545157"/>
                <a:gd name="connsiteX72" fmla="*/ 3506782 w 4190891"/>
                <a:gd name="connsiteY72" fmla="*/ 1249862 h 2545157"/>
                <a:gd name="connsiteX73" fmla="*/ 3428402 w 4190891"/>
                <a:gd name="connsiteY73" fmla="*/ 1489922 h 2545157"/>
                <a:gd name="connsiteX74" fmla="*/ 3622859 w 4190891"/>
                <a:gd name="connsiteY74" fmla="*/ 1489922 h 2545157"/>
                <a:gd name="connsiteX75" fmla="*/ 3399291 w 4190891"/>
                <a:gd name="connsiteY75" fmla="*/ 1575446 h 2545157"/>
                <a:gd name="connsiteX76" fmla="*/ 3310081 w 4190891"/>
                <a:gd name="connsiteY76" fmla="*/ 1837618 h 2545157"/>
                <a:gd name="connsiteX77" fmla="*/ 3483291 w 4190891"/>
                <a:gd name="connsiteY77" fmla="*/ 1837618 h 2545157"/>
                <a:gd name="connsiteX78" fmla="*/ 3243848 w 4190891"/>
                <a:gd name="connsiteY78" fmla="*/ 2541204 h 2545157"/>
                <a:gd name="connsiteX79" fmla="*/ 2664183 w 4190891"/>
                <a:gd name="connsiteY79" fmla="*/ 2545157 h 2545157"/>
                <a:gd name="connsiteX80" fmla="*/ 2813005 w 4190891"/>
                <a:gd name="connsiteY80" fmla="*/ 2083943 h 2545157"/>
                <a:gd name="connsiteX81" fmla="*/ 2669283 w 4190891"/>
                <a:gd name="connsiteY81" fmla="*/ 2083943 h 2545157"/>
                <a:gd name="connsiteX82" fmla="*/ 2669347 w 4190891"/>
                <a:gd name="connsiteY82" fmla="*/ 2083690 h 2545157"/>
                <a:gd name="connsiteX83" fmla="*/ 2456798 w 4190891"/>
                <a:gd name="connsiteY83" fmla="*/ 2083690 h 2545157"/>
                <a:gd name="connsiteX84" fmla="*/ 2301521 w 4190891"/>
                <a:gd name="connsiteY84" fmla="*/ 2539989 h 2545157"/>
                <a:gd name="connsiteX85" fmla="*/ 2045402 w 4190891"/>
                <a:gd name="connsiteY85" fmla="*/ 2539989 h 2545157"/>
                <a:gd name="connsiteX86" fmla="*/ 1855268 w 4190891"/>
                <a:gd name="connsiteY86" fmla="*/ 2349486 h 2545157"/>
                <a:gd name="connsiteX87" fmla="*/ 2072001 w 4190891"/>
                <a:gd name="connsiteY87" fmla="*/ 2407647 h 2545157"/>
                <a:gd name="connsiteX88" fmla="*/ 2182252 w 4190891"/>
                <a:gd name="connsiteY88" fmla="*/ 2083690 h 2545157"/>
                <a:gd name="connsiteX89" fmla="*/ 1905627 w 4190891"/>
                <a:gd name="connsiteY89" fmla="*/ 2083690 h 2545157"/>
                <a:gd name="connsiteX90" fmla="*/ 1944498 w 4190891"/>
                <a:gd name="connsiteY90" fmla="*/ 1969466 h 2545157"/>
                <a:gd name="connsiteX91" fmla="*/ 2221122 w 4190891"/>
                <a:gd name="connsiteY91" fmla="*/ 1969466 h 2545157"/>
                <a:gd name="connsiteX92" fmla="*/ 2230285 w 4190891"/>
                <a:gd name="connsiteY92" fmla="*/ 1942557 h 2545157"/>
                <a:gd name="connsiteX93" fmla="*/ 2294201 w 4190891"/>
                <a:gd name="connsiteY93" fmla="*/ 1881760 h 2545157"/>
                <a:gd name="connsiteX94" fmla="*/ 2489471 w 4190891"/>
                <a:gd name="connsiteY94" fmla="*/ 1712708 h 2545157"/>
                <a:gd name="connsiteX95" fmla="*/ 2088761 w 4190891"/>
                <a:gd name="connsiteY95" fmla="*/ 1712708 h 2545157"/>
                <a:gd name="connsiteX96" fmla="*/ 2123485 w 4190891"/>
                <a:gd name="connsiteY96" fmla="*/ 1610679 h 2545157"/>
                <a:gd name="connsiteX97" fmla="*/ 2094834 w 4190891"/>
                <a:gd name="connsiteY97" fmla="*/ 1651381 h 2545157"/>
                <a:gd name="connsiteX98" fmla="*/ 2006696 w 4190891"/>
                <a:gd name="connsiteY98" fmla="*/ 1776800 h 2545157"/>
                <a:gd name="connsiteX99" fmla="*/ 1539423 w 4190891"/>
                <a:gd name="connsiteY99" fmla="*/ 2511370 h 2545157"/>
                <a:gd name="connsiteX100" fmla="*/ 1100204 w 4190891"/>
                <a:gd name="connsiteY100" fmla="*/ 2515879 h 2545157"/>
                <a:gd name="connsiteX101" fmla="*/ 1100204 w 4190891"/>
                <a:gd name="connsiteY101" fmla="*/ 2515428 h 2545157"/>
                <a:gd name="connsiteX102" fmla="*/ 39109 w 4190891"/>
                <a:gd name="connsiteY102" fmla="*/ 2515428 h 2545157"/>
                <a:gd name="connsiteX103" fmla="*/ 531828 w 4190891"/>
                <a:gd name="connsiteY103" fmla="*/ 2434831 h 2545157"/>
                <a:gd name="connsiteX104" fmla="*/ 672777 w 4190891"/>
                <a:gd name="connsiteY104" fmla="*/ 2039755 h 2545157"/>
                <a:gd name="connsiteX105" fmla="*/ 260434 w 4190891"/>
                <a:gd name="connsiteY105" fmla="*/ 2039755 h 2545157"/>
                <a:gd name="connsiteX106" fmla="*/ 299758 w 4190891"/>
                <a:gd name="connsiteY106" fmla="*/ 1924233 h 2545157"/>
                <a:gd name="connsiteX107" fmla="*/ 712183 w 4190891"/>
                <a:gd name="connsiteY107" fmla="*/ 1924233 h 2545157"/>
                <a:gd name="connsiteX108" fmla="*/ 818337 w 4190891"/>
                <a:gd name="connsiteY108" fmla="*/ 1619649 h 2545157"/>
                <a:gd name="connsiteX109" fmla="*/ 658633 w 4190891"/>
                <a:gd name="connsiteY109" fmla="*/ 1619649 h 2545157"/>
                <a:gd name="connsiteX110" fmla="*/ 252652 w 4190891"/>
                <a:gd name="connsiteY110" fmla="*/ 1857486 h 2545157"/>
                <a:gd name="connsiteX111" fmla="*/ 388576 w 4190891"/>
                <a:gd name="connsiteY111" fmla="*/ 1646734 h 2545157"/>
                <a:gd name="connsiteX112" fmla="*/ 464958 w 4190891"/>
                <a:gd name="connsiteY112" fmla="*/ 1513269 h 2545157"/>
                <a:gd name="connsiteX113" fmla="*/ 544861 w 4190891"/>
                <a:gd name="connsiteY113" fmla="*/ 1352887 h 2545157"/>
                <a:gd name="connsiteX114" fmla="*/ 795875 w 4190891"/>
                <a:gd name="connsiteY114" fmla="*/ 1352887 h 2545157"/>
                <a:gd name="connsiteX115" fmla="*/ 726368 w 4190891"/>
                <a:gd name="connsiteY115" fmla="*/ 1492496 h 2545157"/>
                <a:gd name="connsiteX116" fmla="*/ 864187 w 4190891"/>
                <a:gd name="connsiteY116" fmla="*/ 1492496 h 2545157"/>
                <a:gd name="connsiteX117" fmla="*/ 1324283 w 4190891"/>
                <a:gd name="connsiteY117" fmla="*/ 142677 h 2545157"/>
                <a:gd name="connsiteX118" fmla="*/ 1221589 w 4190891"/>
                <a:gd name="connsiteY118" fmla="*/ 163369 h 2545157"/>
                <a:gd name="connsiteX119" fmla="*/ 1383001 w 4190891"/>
                <a:gd name="connsiteY119" fmla="*/ 27156 h 2545157"/>
                <a:gd name="connsiteX120" fmla="*/ 390560 w 4190891"/>
                <a:gd name="connsiteY120" fmla="*/ 27156 h 2545157"/>
                <a:gd name="connsiteX121" fmla="*/ 1141973 w 4190891"/>
                <a:gd name="connsiteY121" fmla="*/ 27156 h 2545157"/>
                <a:gd name="connsiteX122" fmla="*/ 1061102 w 4190891"/>
                <a:gd name="connsiteY122" fmla="*/ 322104 h 2545157"/>
                <a:gd name="connsiteX123" fmla="*/ 935040 w 4190891"/>
                <a:gd name="connsiteY123" fmla="*/ 635171 h 2545157"/>
                <a:gd name="connsiteX124" fmla="*/ 460767 w 4190891"/>
                <a:gd name="connsiteY124" fmla="*/ 635171 h 2545157"/>
                <a:gd name="connsiteX125" fmla="*/ 326758 w 4190891"/>
                <a:gd name="connsiteY125" fmla="*/ 1028944 h 2545157"/>
                <a:gd name="connsiteX126" fmla="*/ 812786 w 4190891"/>
                <a:gd name="connsiteY126" fmla="*/ 1028944 h 2545157"/>
                <a:gd name="connsiteX127" fmla="*/ 773483 w 4190891"/>
                <a:gd name="connsiteY127" fmla="*/ 1144465 h 2545157"/>
                <a:gd name="connsiteX128" fmla="*/ 0 w 4190891"/>
                <a:gd name="connsiteY128" fmla="*/ 1144465 h 2545157"/>
                <a:gd name="connsiteX129" fmla="*/ 212636 w 4190891"/>
                <a:gd name="connsiteY129" fmla="*/ 519650 h 2545157"/>
                <a:gd name="connsiteX130" fmla="*/ 689936 w 4190891"/>
                <a:gd name="connsiteY130" fmla="*/ 519650 h 2545157"/>
                <a:gd name="connsiteX131" fmla="*/ 766730 w 4190891"/>
                <a:gd name="connsiteY131" fmla="*/ 323401 h 2545157"/>
                <a:gd name="connsiteX132" fmla="*/ 818180 w 4190891"/>
                <a:gd name="connsiteY132" fmla="*/ 142677 h 2545157"/>
                <a:gd name="connsiteX133" fmla="*/ 399158 w 4190891"/>
                <a:gd name="connsiteY133" fmla="*/ 144154 h 2545157"/>
                <a:gd name="connsiteX134" fmla="*/ 295692 w 4190891"/>
                <a:gd name="connsiteY134" fmla="*/ 260606 h 2545157"/>
                <a:gd name="connsiteX135" fmla="*/ 390560 w 4190891"/>
                <a:gd name="connsiteY135" fmla="*/ 27156 h 2545157"/>
                <a:gd name="connsiteX136" fmla="*/ 2968652 w 4190891"/>
                <a:gd name="connsiteY136" fmla="*/ 0 h 2545157"/>
                <a:gd name="connsiteX137" fmla="*/ 2925787 w 4190891"/>
                <a:gd name="connsiteY137" fmla="*/ 116735 h 2545157"/>
                <a:gd name="connsiteX138" fmla="*/ 2498229 w 4190891"/>
                <a:gd name="connsiteY138" fmla="*/ 119330 h 2545157"/>
                <a:gd name="connsiteX139" fmla="*/ 2358991 w 4190891"/>
                <a:gd name="connsiteY139" fmla="*/ 431717 h 2545157"/>
                <a:gd name="connsiteX140" fmla="*/ 2867420 w 4190891"/>
                <a:gd name="connsiteY140" fmla="*/ 430440 h 2545157"/>
                <a:gd name="connsiteX141" fmla="*/ 2825399 w 4190891"/>
                <a:gd name="connsiteY141" fmla="*/ 544602 h 2545157"/>
                <a:gd name="connsiteX142" fmla="*/ 2465762 w 4190891"/>
                <a:gd name="connsiteY142" fmla="*/ 547156 h 2545157"/>
                <a:gd name="connsiteX143" fmla="*/ 2549824 w 4190891"/>
                <a:gd name="connsiteY143" fmla="*/ 1162356 h 2545157"/>
                <a:gd name="connsiteX144" fmla="*/ 2244540 w 4190891"/>
                <a:gd name="connsiteY144" fmla="*/ 1165135 h 2545157"/>
                <a:gd name="connsiteX145" fmla="*/ 2218373 w 4190891"/>
                <a:gd name="connsiteY145" fmla="*/ 623538 h 2545157"/>
                <a:gd name="connsiteX146" fmla="*/ 1798351 w 4190891"/>
                <a:gd name="connsiteY146" fmla="*/ 1162562 h 2545157"/>
                <a:gd name="connsiteX147" fmla="*/ 1478963 w 4190891"/>
                <a:gd name="connsiteY147" fmla="*/ 1162562 h 2545157"/>
                <a:gd name="connsiteX148" fmla="*/ 1983109 w 4190891"/>
                <a:gd name="connsiteY148" fmla="*/ 547156 h 2545157"/>
                <a:gd name="connsiteX149" fmla="*/ 1672334 w 4190891"/>
                <a:gd name="connsiteY149" fmla="*/ 547379 h 2545157"/>
                <a:gd name="connsiteX150" fmla="*/ 1632793 w 4190891"/>
                <a:gd name="connsiteY150" fmla="*/ 573157 h 2545157"/>
                <a:gd name="connsiteX151" fmla="*/ 1674614 w 4190891"/>
                <a:gd name="connsiteY151" fmla="*/ 435711 h 2545157"/>
                <a:gd name="connsiteX152" fmla="*/ 2056507 w 4190891"/>
                <a:gd name="connsiteY152" fmla="*/ 433097 h 2545157"/>
                <a:gd name="connsiteX153" fmla="*/ 2212690 w 4190891"/>
                <a:gd name="connsiteY153" fmla="*/ 119413 h 2545157"/>
                <a:gd name="connsiteX154" fmla="*/ 1845371 w 4190891"/>
                <a:gd name="connsiteY154" fmla="*/ 121929 h 2545157"/>
                <a:gd name="connsiteX155" fmla="*/ 1792058 w 4190891"/>
                <a:gd name="connsiteY155" fmla="*/ 171800 h 2545157"/>
                <a:gd name="connsiteX156" fmla="*/ 1855174 w 4190891"/>
                <a:gd name="connsiteY156" fmla="*/ 3911 h 2545157"/>
                <a:gd name="connsiteX157" fmla="*/ 2968652 w 4190891"/>
                <a:gd name="connsiteY157" fmla="*/ 0 h 254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4190891" h="2545157">
                  <a:moveTo>
                    <a:pt x="3129500" y="1942804"/>
                  </a:moveTo>
                  <a:lnTo>
                    <a:pt x="2967780" y="2418003"/>
                  </a:lnTo>
                  <a:lnTo>
                    <a:pt x="3059047" y="2418003"/>
                  </a:lnTo>
                  <a:lnTo>
                    <a:pt x="3219595" y="1946263"/>
                  </a:lnTo>
                  <a:lnTo>
                    <a:pt x="3129500" y="1942804"/>
                  </a:lnTo>
                  <a:close/>
                  <a:moveTo>
                    <a:pt x="4000964" y="1340471"/>
                  </a:moveTo>
                  <a:lnTo>
                    <a:pt x="4190891" y="1417122"/>
                  </a:lnTo>
                  <a:lnTo>
                    <a:pt x="4186712" y="1533055"/>
                  </a:lnTo>
                  <a:lnTo>
                    <a:pt x="4053872" y="1444849"/>
                  </a:lnTo>
                  <a:lnTo>
                    <a:pt x="4000964" y="1340471"/>
                  </a:lnTo>
                  <a:close/>
                  <a:moveTo>
                    <a:pt x="3701012" y="1314118"/>
                  </a:moveTo>
                  <a:lnTo>
                    <a:pt x="3967631" y="1412942"/>
                  </a:lnTo>
                  <a:lnTo>
                    <a:pt x="3905475" y="1573902"/>
                  </a:lnTo>
                  <a:lnTo>
                    <a:pt x="4009986" y="1583630"/>
                  </a:lnTo>
                  <a:lnTo>
                    <a:pt x="4154594" y="1672973"/>
                  </a:lnTo>
                  <a:lnTo>
                    <a:pt x="3873110" y="1694858"/>
                  </a:lnTo>
                  <a:cubicBezTo>
                    <a:pt x="3847209" y="1805761"/>
                    <a:pt x="3828989" y="1908064"/>
                    <a:pt x="3818448" y="2001769"/>
                  </a:cubicBezTo>
                  <a:lnTo>
                    <a:pt x="4064005" y="1819501"/>
                  </a:lnTo>
                  <a:lnTo>
                    <a:pt x="3995034" y="1966110"/>
                  </a:lnTo>
                  <a:lnTo>
                    <a:pt x="3807680" y="2118876"/>
                  </a:lnTo>
                  <a:cubicBezTo>
                    <a:pt x="3797111" y="2214543"/>
                    <a:pt x="3788869" y="2318122"/>
                    <a:pt x="3782953" y="2429616"/>
                  </a:cubicBezTo>
                  <a:lnTo>
                    <a:pt x="4081834" y="2424077"/>
                  </a:lnTo>
                  <a:lnTo>
                    <a:pt x="3753801" y="2537292"/>
                  </a:lnTo>
                  <a:lnTo>
                    <a:pt x="3479626" y="2543881"/>
                  </a:lnTo>
                  <a:lnTo>
                    <a:pt x="3518723" y="2317656"/>
                  </a:lnTo>
                  <a:lnTo>
                    <a:pt x="3364557" y="2427535"/>
                  </a:lnTo>
                  <a:lnTo>
                    <a:pt x="3336207" y="2332912"/>
                  </a:lnTo>
                  <a:lnTo>
                    <a:pt x="3529923" y="2192910"/>
                  </a:lnTo>
                  <a:cubicBezTo>
                    <a:pt x="3530870" y="2124640"/>
                    <a:pt x="3559110" y="1964572"/>
                    <a:pt x="3614645" y="1712708"/>
                  </a:cubicBezTo>
                  <a:lnTo>
                    <a:pt x="3459882" y="1720470"/>
                  </a:lnTo>
                  <a:lnTo>
                    <a:pt x="3493440" y="1608820"/>
                  </a:lnTo>
                  <a:lnTo>
                    <a:pt x="3630518" y="1597270"/>
                  </a:lnTo>
                  <a:cubicBezTo>
                    <a:pt x="3643859" y="1532993"/>
                    <a:pt x="3667357" y="1438609"/>
                    <a:pt x="3701012" y="1314118"/>
                  </a:cubicBezTo>
                  <a:close/>
                  <a:moveTo>
                    <a:pt x="1383001" y="27156"/>
                  </a:moveTo>
                  <a:lnTo>
                    <a:pt x="1651041" y="27156"/>
                  </a:lnTo>
                  <a:lnTo>
                    <a:pt x="1145176" y="1492496"/>
                  </a:lnTo>
                  <a:lnTo>
                    <a:pt x="1518752" y="1492496"/>
                  </a:lnTo>
                  <a:lnTo>
                    <a:pt x="1475496" y="1619649"/>
                  </a:lnTo>
                  <a:lnTo>
                    <a:pt x="1094180" y="1619649"/>
                  </a:lnTo>
                  <a:lnTo>
                    <a:pt x="991773" y="1924233"/>
                  </a:lnTo>
                  <a:lnTo>
                    <a:pt x="1336936" y="1924233"/>
                  </a:lnTo>
                  <a:lnTo>
                    <a:pt x="1297613" y="2039755"/>
                  </a:lnTo>
                  <a:lnTo>
                    <a:pt x="951193" y="2039755"/>
                  </a:lnTo>
                  <a:lnTo>
                    <a:pt x="828631" y="2406256"/>
                  </a:lnTo>
                  <a:lnTo>
                    <a:pt x="1444496" y="2348397"/>
                  </a:lnTo>
                  <a:lnTo>
                    <a:pt x="1659493" y="1986760"/>
                  </a:lnTo>
                  <a:lnTo>
                    <a:pt x="1362983" y="2077248"/>
                  </a:lnTo>
                  <a:cubicBezTo>
                    <a:pt x="1423841" y="2044525"/>
                    <a:pt x="1507551" y="1980102"/>
                    <a:pt x="1571208" y="1923751"/>
                  </a:cubicBezTo>
                  <a:cubicBezTo>
                    <a:pt x="1634865" y="1867400"/>
                    <a:pt x="1699562" y="1790646"/>
                    <a:pt x="1744925" y="1739144"/>
                  </a:cubicBezTo>
                  <a:cubicBezTo>
                    <a:pt x="1790288" y="1687642"/>
                    <a:pt x="1817187" y="1648977"/>
                    <a:pt x="1843389" y="1614739"/>
                  </a:cubicBezTo>
                  <a:cubicBezTo>
                    <a:pt x="1869590" y="1580501"/>
                    <a:pt x="1896836" y="1546808"/>
                    <a:pt x="1925125" y="1513661"/>
                  </a:cubicBezTo>
                  <a:lnTo>
                    <a:pt x="1696347" y="1513661"/>
                  </a:lnTo>
                  <a:lnTo>
                    <a:pt x="1734332" y="1402010"/>
                  </a:lnTo>
                  <a:lnTo>
                    <a:pt x="1986745" y="1402010"/>
                  </a:lnTo>
                  <a:cubicBezTo>
                    <a:pt x="2004108" y="1374422"/>
                    <a:pt x="2022569" y="1347712"/>
                    <a:pt x="2042128" y="1321880"/>
                  </a:cubicBezTo>
                  <a:lnTo>
                    <a:pt x="2312762" y="1321880"/>
                  </a:lnTo>
                  <a:cubicBezTo>
                    <a:pt x="2292475" y="1356509"/>
                    <a:pt x="2275627" y="1383219"/>
                    <a:pt x="2262217" y="1402010"/>
                  </a:cubicBezTo>
                  <a:lnTo>
                    <a:pt x="2925903" y="1402010"/>
                  </a:lnTo>
                  <a:lnTo>
                    <a:pt x="2892508" y="1513661"/>
                  </a:lnTo>
                  <a:lnTo>
                    <a:pt x="2191825" y="1513661"/>
                  </a:lnTo>
                  <a:lnTo>
                    <a:pt x="2142223" y="1584059"/>
                  </a:lnTo>
                  <a:lnTo>
                    <a:pt x="2124779" y="1608840"/>
                  </a:lnTo>
                  <a:lnTo>
                    <a:pt x="2794178" y="1608840"/>
                  </a:lnTo>
                  <a:lnTo>
                    <a:pt x="2759549" y="1710629"/>
                  </a:lnTo>
                  <a:cubicBezTo>
                    <a:pt x="2694778" y="1781823"/>
                    <a:pt x="2642666" y="1836863"/>
                    <a:pt x="2603212" y="1875747"/>
                  </a:cubicBezTo>
                  <a:cubicBezTo>
                    <a:pt x="2563758" y="1914632"/>
                    <a:pt x="2527909" y="1945872"/>
                    <a:pt x="2495668" y="1969466"/>
                  </a:cubicBezTo>
                  <a:lnTo>
                    <a:pt x="2697902" y="1969466"/>
                  </a:lnTo>
                  <a:cubicBezTo>
                    <a:pt x="2697962" y="1969225"/>
                    <a:pt x="2698023" y="1968984"/>
                    <a:pt x="2698083" y="1968743"/>
                  </a:cubicBezTo>
                  <a:lnTo>
                    <a:pt x="2850177" y="1968743"/>
                  </a:lnTo>
                  <a:lnTo>
                    <a:pt x="2929691" y="1722324"/>
                  </a:lnTo>
                  <a:lnTo>
                    <a:pt x="3043379" y="1837618"/>
                  </a:lnTo>
                  <a:lnTo>
                    <a:pt x="3219245" y="1332215"/>
                  </a:lnTo>
                  <a:lnTo>
                    <a:pt x="3506782" y="1249862"/>
                  </a:lnTo>
                  <a:lnTo>
                    <a:pt x="3428402" y="1489922"/>
                  </a:lnTo>
                  <a:lnTo>
                    <a:pt x="3622859" y="1489922"/>
                  </a:lnTo>
                  <a:lnTo>
                    <a:pt x="3399291" y="1575446"/>
                  </a:lnTo>
                  <a:lnTo>
                    <a:pt x="3310081" y="1837618"/>
                  </a:lnTo>
                  <a:lnTo>
                    <a:pt x="3483291" y="1837618"/>
                  </a:lnTo>
                  <a:lnTo>
                    <a:pt x="3243848" y="2541204"/>
                  </a:lnTo>
                  <a:lnTo>
                    <a:pt x="2664183" y="2545157"/>
                  </a:lnTo>
                  <a:lnTo>
                    <a:pt x="2813005" y="2083943"/>
                  </a:lnTo>
                  <a:lnTo>
                    <a:pt x="2669283" y="2083943"/>
                  </a:lnTo>
                  <a:cubicBezTo>
                    <a:pt x="2669304" y="2083859"/>
                    <a:pt x="2669326" y="2083774"/>
                    <a:pt x="2669347" y="2083690"/>
                  </a:cubicBezTo>
                  <a:lnTo>
                    <a:pt x="2456798" y="2083690"/>
                  </a:lnTo>
                  <a:lnTo>
                    <a:pt x="2301521" y="2539989"/>
                  </a:lnTo>
                  <a:lnTo>
                    <a:pt x="2045402" y="2539989"/>
                  </a:lnTo>
                  <a:cubicBezTo>
                    <a:pt x="1971027" y="2508238"/>
                    <a:pt x="1850835" y="2371543"/>
                    <a:pt x="1855268" y="2349486"/>
                  </a:cubicBezTo>
                  <a:lnTo>
                    <a:pt x="2072001" y="2407647"/>
                  </a:lnTo>
                  <a:lnTo>
                    <a:pt x="2182252" y="2083690"/>
                  </a:lnTo>
                  <a:lnTo>
                    <a:pt x="1905627" y="2083690"/>
                  </a:lnTo>
                  <a:lnTo>
                    <a:pt x="1944498" y="1969466"/>
                  </a:lnTo>
                  <a:lnTo>
                    <a:pt x="2221122" y="1969466"/>
                  </a:lnTo>
                  <a:lnTo>
                    <a:pt x="2230285" y="1942557"/>
                  </a:lnTo>
                  <a:cubicBezTo>
                    <a:pt x="2232041" y="1937396"/>
                    <a:pt x="2253347" y="1917130"/>
                    <a:pt x="2294201" y="1881760"/>
                  </a:cubicBezTo>
                  <a:lnTo>
                    <a:pt x="2489471" y="1712708"/>
                  </a:lnTo>
                  <a:lnTo>
                    <a:pt x="2088761" y="1712708"/>
                  </a:lnTo>
                  <a:lnTo>
                    <a:pt x="2123485" y="1610679"/>
                  </a:lnTo>
                  <a:lnTo>
                    <a:pt x="2094834" y="1651381"/>
                  </a:lnTo>
                  <a:lnTo>
                    <a:pt x="2006696" y="1776800"/>
                  </a:lnTo>
                  <a:lnTo>
                    <a:pt x="1539423" y="2511370"/>
                  </a:lnTo>
                  <a:lnTo>
                    <a:pt x="1100204" y="2515879"/>
                  </a:lnTo>
                  <a:lnTo>
                    <a:pt x="1100204" y="2515428"/>
                  </a:lnTo>
                  <a:lnTo>
                    <a:pt x="39109" y="2515428"/>
                  </a:lnTo>
                  <a:lnTo>
                    <a:pt x="531828" y="2434831"/>
                  </a:lnTo>
                  <a:lnTo>
                    <a:pt x="672777" y="2039755"/>
                  </a:lnTo>
                  <a:lnTo>
                    <a:pt x="260434" y="2039755"/>
                  </a:lnTo>
                  <a:lnTo>
                    <a:pt x="299758" y="1924233"/>
                  </a:lnTo>
                  <a:lnTo>
                    <a:pt x="712183" y="1924233"/>
                  </a:lnTo>
                  <a:lnTo>
                    <a:pt x="818337" y="1619649"/>
                  </a:lnTo>
                  <a:lnTo>
                    <a:pt x="658633" y="1619649"/>
                  </a:lnTo>
                  <a:cubicBezTo>
                    <a:pt x="564353" y="1659289"/>
                    <a:pt x="297661" y="1852972"/>
                    <a:pt x="252652" y="1857486"/>
                  </a:cubicBezTo>
                  <a:cubicBezTo>
                    <a:pt x="207643" y="1862000"/>
                    <a:pt x="354701" y="1702370"/>
                    <a:pt x="388576" y="1646734"/>
                  </a:cubicBezTo>
                  <a:cubicBezTo>
                    <a:pt x="422451" y="1591096"/>
                    <a:pt x="447911" y="1546608"/>
                    <a:pt x="464958" y="1513269"/>
                  </a:cubicBezTo>
                  <a:cubicBezTo>
                    <a:pt x="482006" y="1479930"/>
                    <a:pt x="508640" y="1426469"/>
                    <a:pt x="544861" y="1352887"/>
                  </a:cubicBezTo>
                  <a:lnTo>
                    <a:pt x="795875" y="1352887"/>
                  </a:lnTo>
                  <a:cubicBezTo>
                    <a:pt x="789328" y="1372115"/>
                    <a:pt x="766159" y="1418653"/>
                    <a:pt x="726368" y="1492496"/>
                  </a:cubicBezTo>
                  <a:lnTo>
                    <a:pt x="864187" y="1492496"/>
                  </a:lnTo>
                  <a:lnTo>
                    <a:pt x="1324283" y="142677"/>
                  </a:lnTo>
                  <a:lnTo>
                    <a:pt x="1221589" y="163369"/>
                  </a:lnTo>
                  <a:lnTo>
                    <a:pt x="1383001" y="27156"/>
                  </a:lnTo>
                  <a:close/>
                  <a:moveTo>
                    <a:pt x="390560" y="27156"/>
                  </a:moveTo>
                  <a:lnTo>
                    <a:pt x="1141973" y="27156"/>
                  </a:lnTo>
                  <a:cubicBezTo>
                    <a:pt x="1116087" y="141421"/>
                    <a:pt x="1089129" y="239737"/>
                    <a:pt x="1061102" y="322104"/>
                  </a:cubicBezTo>
                  <a:cubicBezTo>
                    <a:pt x="1032773" y="405337"/>
                    <a:pt x="990752" y="509692"/>
                    <a:pt x="935040" y="635171"/>
                  </a:cubicBezTo>
                  <a:lnTo>
                    <a:pt x="460767" y="635171"/>
                  </a:lnTo>
                  <a:lnTo>
                    <a:pt x="326758" y="1028944"/>
                  </a:lnTo>
                  <a:lnTo>
                    <a:pt x="812786" y="1028944"/>
                  </a:lnTo>
                  <a:lnTo>
                    <a:pt x="773483" y="1144465"/>
                  </a:lnTo>
                  <a:lnTo>
                    <a:pt x="0" y="1144465"/>
                  </a:lnTo>
                  <a:lnTo>
                    <a:pt x="212636" y="519650"/>
                  </a:lnTo>
                  <a:lnTo>
                    <a:pt x="689936" y="519650"/>
                  </a:lnTo>
                  <a:cubicBezTo>
                    <a:pt x="711018" y="477306"/>
                    <a:pt x="736616" y="411890"/>
                    <a:pt x="766730" y="323401"/>
                  </a:cubicBezTo>
                  <a:cubicBezTo>
                    <a:pt x="791244" y="251383"/>
                    <a:pt x="808394" y="191142"/>
                    <a:pt x="818180" y="142677"/>
                  </a:cubicBezTo>
                  <a:lnTo>
                    <a:pt x="399158" y="144154"/>
                  </a:lnTo>
                  <a:lnTo>
                    <a:pt x="295692" y="260606"/>
                  </a:lnTo>
                  <a:lnTo>
                    <a:pt x="390560" y="27156"/>
                  </a:lnTo>
                  <a:close/>
                  <a:moveTo>
                    <a:pt x="2968652" y="0"/>
                  </a:moveTo>
                  <a:lnTo>
                    <a:pt x="2925787" y="116735"/>
                  </a:lnTo>
                  <a:lnTo>
                    <a:pt x="2498229" y="119330"/>
                  </a:lnTo>
                  <a:cubicBezTo>
                    <a:pt x="2457218" y="227913"/>
                    <a:pt x="2410804" y="332042"/>
                    <a:pt x="2358991" y="431717"/>
                  </a:cubicBezTo>
                  <a:lnTo>
                    <a:pt x="2867420" y="430440"/>
                  </a:lnTo>
                  <a:lnTo>
                    <a:pt x="2825399" y="544602"/>
                  </a:lnTo>
                  <a:lnTo>
                    <a:pt x="2465762" y="547156"/>
                  </a:lnTo>
                  <a:cubicBezTo>
                    <a:pt x="2462317" y="684672"/>
                    <a:pt x="2483379" y="879090"/>
                    <a:pt x="2549824" y="1162356"/>
                  </a:cubicBezTo>
                  <a:lnTo>
                    <a:pt x="2244540" y="1165135"/>
                  </a:lnTo>
                  <a:cubicBezTo>
                    <a:pt x="2210103" y="971770"/>
                    <a:pt x="2201380" y="791238"/>
                    <a:pt x="2218373" y="623538"/>
                  </a:cubicBezTo>
                  <a:cubicBezTo>
                    <a:pt x="2113262" y="788972"/>
                    <a:pt x="1973255" y="968648"/>
                    <a:pt x="1798351" y="1162562"/>
                  </a:cubicBezTo>
                  <a:lnTo>
                    <a:pt x="1478963" y="1162562"/>
                  </a:lnTo>
                  <a:cubicBezTo>
                    <a:pt x="1681003" y="952616"/>
                    <a:pt x="1849052" y="747480"/>
                    <a:pt x="1983109" y="547156"/>
                  </a:cubicBezTo>
                  <a:lnTo>
                    <a:pt x="1672334" y="547379"/>
                  </a:lnTo>
                  <a:lnTo>
                    <a:pt x="1632793" y="573157"/>
                  </a:lnTo>
                  <a:lnTo>
                    <a:pt x="1674614" y="435711"/>
                  </a:lnTo>
                  <a:lnTo>
                    <a:pt x="2056507" y="433097"/>
                  </a:lnTo>
                  <a:cubicBezTo>
                    <a:pt x="2120043" y="320642"/>
                    <a:pt x="2172104" y="216081"/>
                    <a:pt x="2212690" y="119413"/>
                  </a:cubicBezTo>
                  <a:lnTo>
                    <a:pt x="1845371" y="121929"/>
                  </a:lnTo>
                  <a:lnTo>
                    <a:pt x="1792058" y="171800"/>
                  </a:lnTo>
                  <a:lnTo>
                    <a:pt x="1855174" y="3911"/>
                  </a:lnTo>
                  <a:lnTo>
                    <a:pt x="2968652" y="0"/>
                  </a:lnTo>
                  <a:close/>
                </a:path>
              </a:pathLst>
            </a:custGeom>
            <a:solidFill>
              <a:schemeClr val="bg1">
                <a:alpha val="95000"/>
              </a:schemeClr>
            </a:solidFill>
            <a:ln w="15875">
              <a:noFill/>
            </a:ln>
            <a:effectLst>
              <a:innerShdw blurRad="76200" dist="63500" dir="13500000">
                <a:prstClr val="black">
                  <a:alpha val="8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9600" b="1" i="1" dirty="0">
                <a:ln w="15875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  <a:gs pos="5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effectLst>
                  <a:innerShdw blurRad="482600">
                    <a:srgbClr val="FF0000"/>
                  </a:innerShdw>
                </a:effectLst>
                <a:latin typeface="阿里汉仪智能黑体" panose="00020600040101010101" pitchFamily="18" charset="-122"/>
                <a:ea typeface="阿里汉仪智能黑体" panose="00020600040101010101" pitchFamily="18" charset="-122"/>
              </a:endParaRPr>
            </a:p>
          </p:txBody>
        </p:sp>
        <p:pic>
          <p:nvPicPr>
            <p:cNvPr id="1037" name="图片 1036">
              <a:extLst>
                <a:ext uri="{FF2B5EF4-FFF2-40B4-BE49-F238E27FC236}">
                  <a16:creationId xmlns:a16="http://schemas.microsoft.com/office/drawing/2014/main" xmlns="" id="{0ED50FEC-6C34-4602-85B4-0174E3D20B33}"/>
                </a:ext>
              </a:extLst>
            </p:cNvPr>
            <p:cNvPicPr>
              <a:picLocks noChangeAspect="1"/>
            </p:cNvPicPr>
            <p:nvPr/>
          </p:nvPicPr>
          <p:blipFill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860829">
              <a:off x="3340647" y="2408303"/>
              <a:ext cx="1584043" cy="1584044"/>
            </a:xfrm>
            <a:custGeom>
              <a:avLst/>
              <a:gdLst>
                <a:gd name="connsiteX0" fmla="*/ 0 w 1271700"/>
                <a:gd name="connsiteY0" fmla="*/ 0 h 1271700"/>
                <a:gd name="connsiteX1" fmla="*/ 1271700 w 1271700"/>
                <a:gd name="connsiteY1" fmla="*/ 0 h 1271700"/>
                <a:gd name="connsiteX2" fmla="*/ 1271700 w 1271700"/>
                <a:gd name="connsiteY2" fmla="*/ 1271700 h 1271700"/>
                <a:gd name="connsiteX3" fmla="*/ 856322 w 1271700"/>
                <a:gd name="connsiteY3" fmla="*/ 1271700 h 1271700"/>
                <a:gd name="connsiteX4" fmla="*/ 503189 w 1271700"/>
                <a:gd name="connsiteY4" fmla="*/ 1256007 h 1271700"/>
                <a:gd name="connsiteX5" fmla="*/ 547616 w 1271700"/>
                <a:gd name="connsiteY5" fmla="*/ 1271700 h 1271700"/>
                <a:gd name="connsiteX6" fmla="*/ 0 w 1271700"/>
                <a:gd name="connsiteY6" fmla="*/ 1271700 h 12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1700" h="1271700">
                  <a:moveTo>
                    <a:pt x="0" y="0"/>
                  </a:moveTo>
                  <a:lnTo>
                    <a:pt x="1271700" y="0"/>
                  </a:lnTo>
                  <a:lnTo>
                    <a:pt x="1271700" y="1271700"/>
                  </a:lnTo>
                  <a:lnTo>
                    <a:pt x="856322" y="1271700"/>
                  </a:lnTo>
                  <a:lnTo>
                    <a:pt x="503189" y="1256007"/>
                  </a:lnTo>
                  <a:lnTo>
                    <a:pt x="547616" y="1271700"/>
                  </a:lnTo>
                  <a:lnTo>
                    <a:pt x="0" y="1271700"/>
                  </a:lnTo>
                  <a:close/>
                </a:path>
              </a:pathLst>
            </a:custGeom>
            <a:effectLst>
              <a:outerShdw blurRad="127000" dist="38100" algn="l" rotWithShape="0">
                <a:prstClr val="black">
                  <a:alpha val="25000"/>
                </a:prstClr>
              </a:outerShdw>
            </a:effectLst>
          </p:spPr>
        </p:pic>
        <p:grpSp>
          <p:nvGrpSpPr>
            <p:cNvPr id="1032" name="组合 1031">
              <a:extLst>
                <a:ext uri="{FF2B5EF4-FFF2-40B4-BE49-F238E27FC236}">
                  <a16:creationId xmlns:a16="http://schemas.microsoft.com/office/drawing/2014/main" xmlns="" id="{9FEF2FBC-2A81-4052-96F0-7F1646E93846}"/>
                </a:ext>
              </a:extLst>
            </p:cNvPr>
            <p:cNvGrpSpPr/>
            <p:nvPr/>
          </p:nvGrpSpPr>
          <p:grpSpPr>
            <a:xfrm>
              <a:off x="4299233" y="2617407"/>
              <a:ext cx="1200145" cy="782628"/>
              <a:chOff x="4122851" y="2714317"/>
              <a:chExt cx="963499" cy="628309"/>
            </a:xfrm>
            <a:effectLst>
              <a:outerShdw blurRad="127000" dist="38100" dir="2700000" algn="tl" rotWithShape="0">
                <a:prstClr val="black">
                  <a:alpha val="25000"/>
                </a:prstClr>
              </a:outerShdw>
            </a:effectLst>
          </p:grpSpPr>
          <p:grpSp>
            <p:nvGrpSpPr>
              <p:cNvPr id="1031" name="组合 1030">
                <a:extLst>
                  <a:ext uri="{FF2B5EF4-FFF2-40B4-BE49-F238E27FC236}">
                    <a16:creationId xmlns:a16="http://schemas.microsoft.com/office/drawing/2014/main" xmlns="" id="{A8207BCC-3DCB-432C-AFB2-6E9D714D1AB0}"/>
                  </a:ext>
                </a:extLst>
              </p:cNvPr>
              <p:cNvGrpSpPr/>
              <p:nvPr/>
            </p:nvGrpSpPr>
            <p:grpSpPr>
              <a:xfrm>
                <a:off x="4122851" y="2714317"/>
                <a:ext cx="670820" cy="628309"/>
                <a:chOff x="4122851" y="2714317"/>
                <a:chExt cx="670820" cy="628309"/>
              </a:xfrm>
            </p:grpSpPr>
            <p:sp>
              <p:nvSpPr>
                <p:cNvPr id="1017" name="任意多边形: 形状 1016">
                  <a:extLst>
                    <a:ext uri="{FF2B5EF4-FFF2-40B4-BE49-F238E27FC236}">
                      <a16:creationId xmlns:a16="http://schemas.microsoft.com/office/drawing/2014/main" xmlns="" id="{CD141CE1-D1A3-4335-9248-A87BAEAA3F04}"/>
                    </a:ext>
                  </a:extLst>
                </p:cNvPr>
                <p:cNvSpPr/>
                <p:nvPr/>
              </p:nvSpPr>
              <p:spPr>
                <a:xfrm rot="2838303">
                  <a:off x="4214343" y="2747557"/>
                  <a:ext cx="487835" cy="670820"/>
                </a:xfrm>
                <a:custGeom>
                  <a:avLst/>
                  <a:gdLst>
                    <a:gd name="connsiteX0" fmla="*/ 372424 w 744846"/>
                    <a:gd name="connsiteY0" fmla="*/ 74813 h 1024235"/>
                    <a:gd name="connsiteX1" fmla="*/ 311130 w 744846"/>
                    <a:gd name="connsiteY1" fmla="*/ 136107 h 1024235"/>
                    <a:gd name="connsiteX2" fmla="*/ 372424 w 744846"/>
                    <a:gd name="connsiteY2" fmla="*/ 197401 h 1024235"/>
                    <a:gd name="connsiteX3" fmla="*/ 433718 w 744846"/>
                    <a:gd name="connsiteY3" fmla="*/ 136107 h 1024235"/>
                    <a:gd name="connsiteX4" fmla="*/ 372424 w 744846"/>
                    <a:gd name="connsiteY4" fmla="*/ 74813 h 1024235"/>
                    <a:gd name="connsiteX5" fmla="*/ 276926 w 744846"/>
                    <a:gd name="connsiteY5" fmla="*/ 0 h 1024235"/>
                    <a:gd name="connsiteX6" fmla="*/ 467920 w 744846"/>
                    <a:gd name="connsiteY6" fmla="*/ 0 h 1024235"/>
                    <a:gd name="connsiteX7" fmla="*/ 744846 w 744846"/>
                    <a:gd name="connsiteY7" fmla="*/ 276926 h 1024235"/>
                    <a:gd name="connsiteX8" fmla="*/ 744846 w 744846"/>
                    <a:gd name="connsiteY8" fmla="*/ 1024235 h 1024235"/>
                    <a:gd name="connsiteX9" fmla="*/ 0 w 744846"/>
                    <a:gd name="connsiteY9" fmla="*/ 1024235 h 1024235"/>
                    <a:gd name="connsiteX10" fmla="*/ 0 w 744846"/>
                    <a:gd name="connsiteY10" fmla="*/ 276926 h 1024235"/>
                    <a:gd name="connsiteX11" fmla="*/ 276926 w 744846"/>
                    <a:gd name="connsiteY11" fmla="*/ 0 h 102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44846" h="1024235">
                      <a:moveTo>
                        <a:pt x="372424" y="74813"/>
                      </a:moveTo>
                      <a:cubicBezTo>
                        <a:pt x="338572" y="74813"/>
                        <a:pt x="311130" y="102255"/>
                        <a:pt x="311130" y="136107"/>
                      </a:cubicBezTo>
                      <a:cubicBezTo>
                        <a:pt x="311130" y="169959"/>
                        <a:pt x="338572" y="197401"/>
                        <a:pt x="372424" y="197401"/>
                      </a:cubicBezTo>
                      <a:cubicBezTo>
                        <a:pt x="406276" y="197401"/>
                        <a:pt x="433718" y="169959"/>
                        <a:pt x="433718" y="136107"/>
                      </a:cubicBezTo>
                      <a:cubicBezTo>
                        <a:pt x="433718" y="102255"/>
                        <a:pt x="406276" y="74813"/>
                        <a:pt x="372424" y="74813"/>
                      </a:cubicBezTo>
                      <a:close/>
                      <a:moveTo>
                        <a:pt x="276926" y="0"/>
                      </a:moveTo>
                      <a:lnTo>
                        <a:pt x="467920" y="0"/>
                      </a:lnTo>
                      <a:cubicBezTo>
                        <a:pt x="620862" y="0"/>
                        <a:pt x="744846" y="123984"/>
                        <a:pt x="744846" y="276926"/>
                      </a:cubicBezTo>
                      <a:lnTo>
                        <a:pt x="744846" y="1024235"/>
                      </a:lnTo>
                      <a:lnTo>
                        <a:pt x="0" y="1024235"/>
                      </a:lnTo>
                      <a:lnTo>
                        <a:pt x="0" y="276926"/>
                      </a:lnTo>
                      <a:cubicBezTo>
                        <a:pt x="0" y="123984"/>
                        <a:pt x="123984" y="0"/>
                        <a:pt x="276926" y="0"/>
                      </a:cubicBezTo>
                      <a:close/>
                    </a:path>
                  </a:pathLst>
                </a:custGeom>
                <a:solidFill>
                  <a:srgbClr val="DB101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>
                    <a:latin typeface="DIN" pitchFamily="50" charset="0"/>
                  </a:endParaRPr>
                </a:p>
              </p:txBody>
            </p:sp>
            <p:sp>
              <p:nvSpPr>
                <p:cNvPr id="1018" name="矩形 1017">
                  <a:extLst>
                    <a:ext uri="{FF2B5EF4-FFF2-40B4-BE49-F238E27FC236}">
                      <a16:creationId xmlns:a16="http://schemas.microsoft.com/office/drawing/2014/main" xmlns="" id="{275F402F-F71E-469E-ABDB-4F0DA1F5E88E}"/>
                    </a:ext>
                  </a:extLst>
                </p:cNvPr>
                <p:cNvSpPr/>
                <p:nvPr/>
              </p:nvSpPr>
              <p:spPr>
                <a:xfrm rot="19038303">
                  <a:off x="4157230" y="2952028"/>
                  <a:ext cx="535617" cy="321216"/>
                </a:xfrm>
                <a:prstGeom prst="rect">
                  <a:avLst/>
                </a:prstGeom>
                <a:effectLst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2000" dirty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DIN" pitchFamily="50" charset="0"/>
                    </a:rPr>
                    <a:t>OUT</a:t>
                  </a:r>
                  <a:endParaRPr lang="zh-CN" altLang="en-US" sz="20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DIN" pitchFamily="50" charset="0"/>
                  </a:endParaRPr>
                </a:p>
              </p:txBody>
            </p:sp>
            <p:sp>
              <p:nvSpPr>
                <p:cNvPr id="1028" name="任意多边形: 形状 1027">
                  <a:extLst>
                    <a:ext uri="{FF2B5EF4-FFF2-40B4-BE49-F238E27FC236}">
                      <a16:creationId xmlns:a16="http://schemas.microsoft.com/office/drawing/2014/main" xmlns="" id="{BCA8F606-CE7D-4D06-ACE2-476E3F35729F}"/>
                    </a:ext>
                  </a:extLst>
                </p:cNvPr>
                <p:cNvSpPr/>
                <p:nvPr/>
              </p:nvSpPr>
              <p:spPr>
                <a:xfrm rot="13455205">
                  <a:off x="4230615" y="2714317"/>
                  <a:ext cx="413269" cy="628309"/>
                </a:xfrm>
                <a:custGeom>
                  <a:avLst/>
                  <a:gdLst>
                    <a:gd name="connsiteX0" fmla="*/ 167281 w 413270"/>
                    <a:gd name="connsiteY0" fmla="*/ 565558 h 628308"/>
                    <a:gd name="connsiteX1" fmla="*/ 180533 w 413270"/>
                    <a:gd name="connsiteY1" fmla="*/ 537838 h 628308"/>
                    <a:gd name="connsiteX2" fmla="*/ 142583 w 413270"/>
                    <a:gd name="connsiteY2" fmla="*/ 495613 h 628308"/>
                    <a:gd name="connsiteX3" fmla="*/ 100359 w 413270"/>
                    <a:gd name="connsiteY3" fmla="*/ 533563 h 628308"/>
                    <a:gd name="connsiteX4" fmla="*/ 138309 w 413270"/>
                    <a:gd name="connsiteY4" fmla="*/ 575788 h 628308"/>
                    <a:gd name="connsiteX5" fmla="*/ 167281 w 413270"/>
                    <a:gd name="connsiteY5" fmla="*/ 565558 h 628308"/>
                    <a:gd name="connsiteX6" fmla="*/ 329054 w 413270"/>
                    <a:gd name="connsiteY6" fmla="*/ 581827 h 628308"/>
                    <a:gd name="connsiteX7" fmla="*/ 198158 w 413270"/>
                    <a:gd name="connsiteY7" fmla="*/ 628047 h 628308"/>
                    <a:gd name="connsiteX8" fmla="*/ 73245 w 413270"/>
                    <a:gd name="connsiteY8" fmla="*/ 621387 h 628308"/>
                    <a:gd name="connsiteX9" fmla="*/ 3505 w 413270"/>
                    <a:gd name="connsiteY9" fmla="*/ 603396 h 628308"/>
                    <a:gd name="connsiteX10" fmla="*/ 0 w 413270"/>
                    <a:gd name="connsiteY10" fmla="*/ 600751 h 628308"/>
                    <a:gd name="connsiteX11" fmla="*/ 315641 w 413270"/>
                    <a:gd name="connsiteY11" fmla="*/ 0 h 628308"/>
                    <a:gd name="connsiteX12" fmla="*/ 413270 w 413270"/>
                    <a:gd name="connsiteY12" fmla="*/ 0 h 628308"/>
                    <a:gd name="connsiteX13" fmla="*/ 388928 w 413270"/>
                    <a:gd name="connsiteY13" fmla="*/ 456587 h 628308"/>
                    <a:gd name="connsiteX14" fmla="*/ 329054 w 413270"/>
                    <a:gd name="connsiteY14" fmla="*/ 581827 h 628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13270" h="628308">
                      <a:moveTo>
                        <a:pt x="167281" y="565558"/>
                      </a:moveTo>
                      <a:cubicBezTo>
                        <a:pt x="174922" y="558690"/>
                        <a:pt x="179943" y="548907"/>
                        <a:pt x="180533" y="537838"/>
                      </a:cubicBezTo>
                      <a:cubicBezTo>
                        <a:pt x="181714" y="515698"/>
                        <a:pt x="164723" y="496793"/>
                        <a:pt x="142583" y="495613"/>
                      </a:cubicBezTo>
                      <a:cubicBezTo>
                        <a:pt x="120444" y="494433"/>
                        <a:pt x="101539" y="511424"/>
                        <a:pt x="100359" y="533563"/>
                      </a:cubicBezTo>
                      <a:cubicBezTo>
                        <a:pt x="99179" y="555703"/>
                        <a:pt x="116169" y="574607"/>
                        <a:pt x="138309" y="575788"/>
                      </a:cubicBezTo>
                      <a:cubicBezTo>
                        <a:pt x="149379" y="576378"/>
                        <a:pt x="159640" y="572425"/>
                        <a:pt x="167281" y="565558"/>
                      </a:cubicBezTo>
                      <a:close/>
                      <a:moveTo>
                        <a:pt x="329054" y="581827"/>
                      </a:moveTo>
                      <a:cubicBezTo>
                        <a:pt x="294531" y="612855"/>
                        <a:pt x="248172" y="630713"/>
                        <a:pt x="198158" y="628047"/>
                      </a:cubicBezTo>
                      <a:lnTo>
                        <a:pt x="73245" y="621387"/>
                      </a:lnTo>
                      <a:cubicBezTo>
                        <a:pt x="48238" y="620054"/>
                        <a:pt x="24685" y="613716"/>
                        <a:pt x="3505" y="603396"/>
                      </a:cubicBezTo>
                      <a:lnTo>
                        <a:pt x="0" y="600751"/>
                      </a:lnTo>
                      <a:lnTo>
                        <a:pt x="315641" y="0"/>
                      </a:lnTo>
                      <a:lnTo>
                        <a:pt x="413270" y="0"/>
                      </a:lnTo>
                      <a:lnTo>
                        <a:pt x="388928" y="456587"/>
                      </a:lnTo>
                      <a:cubicBezTo>
                        <a:pt x="386262" y="506601"/>
                        <a:pt x="363576" y="550799"/>
                        <a:pt x="329054" y="58182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alpha val="35000"/>
                      </a:schemeClr>
                    </a:gs>
                    <a:gs pos="1000">
                      <a:schemeClr val="bg1">
                        <a:alpha val="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30" name="任意多边形: 形状 1029">
                <a:extLst>
                  <a:ext uri="{FF2B5EF4-FFF2-40B4-BE49-F238E27FC236}">
                    <a16:creationId xmlns:a16="http://schemas.microsoft.com/office/drawing/2014/main" xmlns="" id="{BE8ACD90-4935-4A56-A464-19B21A429AA9}"/>
                  </a:ext>
                </a:extLst>
              </p:cNvPr>
              <p:cNvSpPr/>
              <p:nvPr/>
            </p:nvSpPr>
            <p:spPr>
              <a:xfrm>
                <a:off x="4638675" y="2752725"/>
                <a:ext cx="447675" cy="162798"/>
              </a:xfrm>
              <a:custGeom>
                <a:avLst/>
                <a:gdLst>
                  <a:gd name="connsiteX0" fmla="*/ 0 w 447675"/>
                  <a:gd name="connsiteY0" fmla="*/ 161925 h 162798"/>
                  <a:gd name="connsiteX1" fmla="*/ 123825 w 447675"/>
                  <a:gd name="connsiteY1" fmla="*/ 0 h 162798"/>
                  <a:gd name="connsiteX2" fmla="*/ 257175 w 447675"/>
                  <a:gd name="connsiteY2" fmla="*/ 161925 h 162798"/>
                  <a:gd name="connsiteX3" fmla="*/ 361950 w 447675"/>
                  <a:gd name="connsiteY3" fmla="*/ 66675 h 162798"/>
                  <a:gd name="connsiteX4" fmla="*/ 447675 w 447675"/>
                  <a:gd name="connsiteY4" fmla="*/ 114300 h 162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7675" h="162798">
                    <a:moveTo>
                      <a:pt x="0" y="161925"/>
                    </a:moveTo>
                    <a:cubicBezTo>
                      <a:pt x="40481" y="80962"/>
                      <a:pt x="80963" y="0"/>
                      <a:pt x="123825" y="0"/>
                    </a:cubicBezTo>
                    <a:cubicBezTo>
                      <a:pt x="166687" y="0"/>
                      <a:pt x="217488" y="150812"/>
                      <a:pt x="257175" y="161925"/>
                    </a:cubicBezTo>
                    <a:cubicBezTo>
                      <a:pt x="296863" y="173038"/>
                      <a:pt x="330200" y="74612"/>
                      <a:pt x="361950" y="66675"/>
                    </a:cubicBezTo>
                    <a:cubicBezTo>
                      <a:pt x="393700" y="58738"/>
                      <a:pt x="420687" y="86519"/>
                      <a:pt x="447675" y="114300"/>
                    </a:cubicBezTo>
                  </a:path>
                </a:pathLst>
              </a:custGeom>
              <a:noFill/>
              <a:ln w="15875">
                <a:gradFill flip="none" rotWithShape="1">
                  <a:gsLst>
                    <a:gs pos="0">
                      <a:srgbClr val="DB1010"/>
                    </a:gs>
                    <a:gs pos="100000">
                      <a:srgbClr val="DB1010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33" name="组合 432">
            <a:extLst>
              <a:ext uri="{FF2B5EF4-FFF2-40B4-BE49-F238E27FC236}">
                <a16:creationId xmlns:a16="http://schemas.microsoft.com/office/drawing/2014/main" xmlns="" id="{FBAA90FC-8133-44F0-84D1-F5B839DED5FC}"/>
              </a:ext>
            </a:extLst>
          </p:cNvPr>
          <p:cNvGrpSpPr/>
          <p:nvPr/>
        </p:nvGrpSpPr>
        <p:grpSpPr>
          <a:xfrm>
            <a:off x="5982268" y="666750"/>
            <a:ext cx="5607775" cy="6970614"/>
            <a:chOff x="5883729" y="2875585"/>
            <a:chExt cx="1593850" cy="1981200"/>
          </a:xfrm>
          <a:noFill/>
          <a:scene3d>
            <a:camera prst="isometricOffAxis2Left">
              <a:rot lat="780000" lon="1560001" rev="60000"/>
            </a:camera>
            <a:lightRig rig="threePt" dir="t">
              <a:rot lat="0" lon="0" rev="1800000"/>
            </a:lightRig>
          </a:scene3d>
        </p:grpSpPr>
        <p:sp>
          <p:nvSpPr>
            <p:cNvPr id="435" name="PA-矩形 1077">
              <a:extLst>
                <a:ext uri="{FF2B5EF4-FFF2-40B4-BE49-F238E27FC236}">
                  <a16:creationId xmlns:a16="http://schemas.microsoft.com/office/drawing/2014/main" xmlns="" id="{D12BCF6E-C1E9-40C1-98B7-C1AB3148C6D4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6036129" y="2875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PA-矩形 1078">
              <a:extLst>
                <a:ext uri="{FF2B5EF4-FFF2-40B4-BE49-F238E27FC236}">
                  <a16:creationId xmlns:a16="http://schemas.microsoft.com/office/drawing/2014/main" xmlns="" id="{6A330B85-2EAD-4D05-9F64-5E227773824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188529" y="2875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PA-矩形 1079">
              <a:extLst>
                <a:ext uri="{FF2B5EF4-FFF2-40B4-BE49-F238E27FC236}">
                  <a16:creationId xmlns:a16="http://schemas.microsoft.com/office/drawing/2014/main" xmlns="" id="{9B31936A-3CEB-41DF-8A67-A223CAA25ECB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340929" y="2875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PA-矩形 1080">
              <a:extLst>
                <a:ext uri="{FF2B5EF4-FFF2-40B4-BE49-F238E27FC236}">
                  <a16:creationId xmlns:a16="http://schemas.microsoft.com/office/drawing/2014/main" xmlns="" id="{20566484-6850-4316-8435-1386345E048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493329" y="2875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PA-矩形 1081">
              <a:extLst>
                <a:ext uri="{FF2B5EF4-FFF2-40B4-BE49-F238E27FC236}">
                  <a16:creationId xmlns:a16="http://schemas.microsoft.com/office/drawing/2014/main" xmlns="" id="{05D0E444-3868-4BF2-BBB7-D6AD7586E61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645729" y="2875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PA-矩形 1082">
              <a:extLst>
                <a:ext uri="{FF2B5EF4-FFF2-40B4-BE49-F238E27FC236}">
                  <a16:creationId xmlns:a16="http://schemas.microsoft.com/office/drawing/2014/main" xmlns="" id="{82759629-8ABD-4A4B-8CFB-02FF34B248CB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798129" y="2875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PA-矩形 1083">
              <a:extLst>
                <a:ext uri="{FF2B5EF4-FFF2-40B4-BE49-F238E27FC236}">
                  <a16:creationId xmlns:a16="http://schemas.microsoft.com/office/drawing/2014/main" xmlns="" id="{A518168E-C04A-4DB0-BC5D-8DFCC6C0CCC5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6950529" y="2875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PA-矩形 1084">
              <a:extLst>
                <a:ext uri="{FF2B5EF4-FFF2-40B4-BE49-F238E27FC236}">
                  <a16:creationId xmlns:a16="http://schemas.microsoft.com/office/drawing/2014/main" xmlns="" id="{0F365C59-4AD0-4E27-A661-949F7BBB054E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7102929" y="2875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PA-矩形 1085">
              <a:extLst>
                <a:ext uri="{FF2B5EF4-FFF2-40B4-BE49-F238E27FC236}">
                  <a16:creationId xmlns:a16="http://schemas.microsoft.com/office/drawing/2014/main" xmlns="" id="{9586C4B0-958A-485C-9635-9C51B5F41D18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7255329" y="2875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PA-矩形 1086">
              <a:extLst>
                <a:ext uri="{FF2B5EF4-FFF2-40B4-BE49-F238E27FC236}">
                  <a16:creationId xmlns:a16="http://schemas.microsoft.com/office/drawing/2014/main" xmlns="" id="{BAE75D2D-CA08-4016-AB6B-511D24C47998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953579" y="3027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PA-矩形 1087">
              <a:extLst>
                <a:ext uri="{FF2B5EF4-FFF2-40B4-BE49-F238E27FC236}">
                  <a16:creationId xmlns:a16="http://schemas.microsoft.com/office/drawing/2014/main" xmlns="" id="{E14B8681-DD0F-4015-8FF6-B3C40AA0ABF9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6105979" y="3027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PA-矩形 1088">
              <a:extLst>
                <a:ext uri="{FF2B5EF4-FFF2-40B4-BE49-F238E27FC236}">
                  <a16:creationId xmlns:a16="http://schemas.microsoft.com/office/drawing/2014/main" xmlns="" id="{52E4918B-DDA6-4C89-A230-176BF659286B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6258378" y="3027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PA-矩形 1089">
              <a:extLst>
                <a:ext uri="{FF2B5EF4-FFF2-40B4-BE49-F238E27FC236}">
                  <a16:creationId xmlns:a16="http://schemas.microsoft.com/office/drawing/2014/main" xmlns="" id="{305DF2CF-121B-4157-A234-7C0FAE3442CF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6410779" y="3027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PA-矩形 1090">
              <a:extLst>
                <a:ext uri="{FF2B5EF4-FFF2-40B4-BE49-F238E27FC236}">
                  <a16:creationId xmlns:a16="http://schemas.microsoft.com/office/drawing/2014/main" xmlns="" id="{3A42FF06-B4FD-4A4A-A2F4-9FD4FD71C7A6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6563179" y="3027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PA-矩形 1091">
              <a:extLst>
                <a:ext uri="{FF2B5EF4-FFF2-40B4-BE49-F238E27FC236}">
                  <a16:creationId xmlns:a16="http://schemas.microsoft.com/office/drawing/2014/main" xmlns="" id="{827DD152-BDBE-4BE3-9D67-04A421A1DC6F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6715578" y="3027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PA-矩形 1092">
              <a:extLst>
                <a:ext uri="{FF2B5EF4-FFF2-40B4-BE49-F238E27FC236}">
                  <a16:creationId xmlns:a16="http://schemas.microsoft.com/office/drawing/2014/main" xmlns="" id="{3330067C-4F98-4873-BA3E-C17CD778AFA6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6867979" y="3027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PA-矩形 1093">
              <a:extLst>
                <a:ext uri="{FF2B5EF4-FFF2-40B4-BE49-F238E27FC236}">
                  <a16:creationId xmlns:a16="http://schemas.microsoft.com/office/drawing/2014/main" xmlns="" id="{10F9FADF-0404-42A0-974E-67AA41EB44A0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7020379" y="3027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PA-矩形 1094">
              <a:extLst>
                <a:ext uri="{FF2B5EF4-FFF2-40B4-BE49-F238E27FC236}">
                  <a16:creationId xmlns:a16="http://schemas.microsoft.com/office/drawing/2014/main" xmlns="" id="{2F709B49-13ED-47A8-8CD3-59378BA6B1E7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7172778" y="3027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PA-矩形 1095">
              <a:extLst>
                <a:ext uri="{FF2B5EF4-FFF2-40B4-BE49-F238E27FC236}">
                  <a16:creationId xmlns:a16="http://schemas.microsoft.com/office/drawing/2014/main" xmlns="" id="{CD0A3878-CF3D-43EA-B12C-765194060BE4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7325179" y="3027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PA-矩形 1096">
              <a:extLst>
                <a:ext uri="{FF2B5EF4-FFF2-40B4-BE49-F238E27FC236}">
                  <a16:creationId xmlns:a16="http://schemas.microsoft.com/office/drawing/2014/main" xmlns="" id="{13ACEB58-9255-414B-89B1-6CDB00BB286A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5883729" y="31803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PA-矩形 1097">
              <a:extLst>
                <a:ext uri="{FF2B5EF4-FFF2-40B4-BE49-F238E27FC236}">
                  <a16:creationId xmlns:a16="http://schemas.microsoft.com/office/drawing/2014/main" xmlns="" id="{F0DAE463-1BA8-4F0A-A649-8EA1C8B00577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6036129" y="31803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PA-矩形 1098">
              <a:extLst>
                <a:ext uri="{FF2B5EF4-FFF2-40B4-BE49-F238E27FC236}">
                  <a16:creationId xmlns:a16="http://schemas.microsoft.com/office/drawing/2014/main" xmlns="" id="{DD8A2471-3746-4D22-8F9E-F941AF7FEDF4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7102929" y="31803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PA-矩形 1099">
              <a:extLst>
                <a:ext uri="{FF2B5EF4-FFF2-40B4-BE49-F238E27FC236}">
                  <a16:creationId xmlns:a16="http://schemas.microsoft.com/office/drawing/2014/main" xmlns="" id="{B67AE43B-96C5-4949-90E2-02DF42D7637F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7255329" y="31803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PA-矩形 1100">
              <a:extLst>
                <a:ext uri="{FF2B5EF4-FFF2-40B4-BE49-F238E27FC236}">
                  <a16:creationId xmlns:a16="http://schemas.microsoft.com/office/drawing/2014/main" xmlns="" id="{9C19319E-DEDF-49EB-BC78-711567A9B0C3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5883729" y="33327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PA-矩形 1101">
              <a:extLst>
                <a:ext uri="{FF2B5EF4-FFF2-40B4-BE49-F238E27FC236}">
                  <a16:creationId xmlns:a16="http://schemas.microsoft.com/office/drawing/2014/main" xmlns="" id="{A139FA74-C179-4541-A387-2A7F690F0EB5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6036129" y="33327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PA-矩形 1102">
              <a:extLst>
                <a:ext uri="{FF2B5EF4-FFF2-40B4-BE49-F238E27FC236}">
                  <a16:creationId xmlns:a16="http://schemas.microsoft.com/office/drawing/2014/main" xmlns="" id="{6EF05C74-64A0-4CE3-B2C6-23A001CA071F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7102929" y="33327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PA-矩形 1103">
              <a:extLst>
                <a:ext uri="{FF2B5EF4-FFF2-40B4-BE49-F238E27FC236}">
                  <a16:creationId xmlns:a16="http://schemas.microsoft.com/office/drawing/2014/main" xmlns="" id="{B61F15CE-AF41-4BA9-82C1-38C90A27825F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7255329" y="33327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PA-矩形 1104">
              <a:extLst>
                <a:ext uri="{FF2B5EF4-FFF2-40B4-BE49-F238E27FC236}">
                  <a16:creationId xmlns:a16="http://schemas.microsoft.com/office/drawing/2014/main" xmlns="" id="{A33F1955-4CB5-4C7E-BA1F-6B9BD1F7B82F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7102929" y="34851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PA-矩形 1105">
              <a:extLst>
                <a:ext uri="{FF2B5EF4-FFF2-40B4-BE49-F238E27FC236}">
                  <a16:creationId xmlns:a16="http://schemas.microsoft.com/office/drawing/2014/main" xmlns="" id="{5FE6C715-833E-4479-BCCC-11A8D2635A7F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7255329" y="34851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PA-矩形 1106">
              <a:extLst>
                <a:ext uri="{FF2B5EF4-FFF2-40B4-BE49-F238E27FC236}">
                  <a16:creationId xmlns:a16="http://schemas.microsoft.com/office/drawing/2014/main" xmlns="" id="{0D236A37-E7CF-486C-AAE2-4B3BAF2C7C36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6188529" y="3637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PA-矩形 1107">
              <a:extLst>
                <a:ext uri="{FF2B5EF4-FFF2-40B4-BE49-F238E27FC236}">
                  <a16:creationId xmlns:a16="http://schemas.microsoft.com/office/drawing/2014/main" xmlns="" id="{B2378D0F-9DD4-49CB-9D57-A60D07ED80FC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>
              <a:off x="6340929" y="3637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PA-矩形 1108">
              <a:extLst>
                <a:ext uri="{FF2B5EF4-FFF2-40B4-BE49-F238E27FC236}">
                  <a16:creationId xmlns:a16="http://schemas.microsoft.com/office/drawing/2014/main" xmlns="" id="{53758EB0-C77C-48BB-824E-5681BE65AC25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6493329" y="3637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PA-矩形 1109">
              <a:extLst>
                <a:ext uri="{FF2B5EF4-FFF2-40B4-BE49-F238E27FC236}">
                  <a16:creationId xmlns:a16="http://schemas.microsoft.com/office/drawing/2014/main" xmlns="" id="{98EC9ACE-0275-4F39-818D-20EF6AF31CED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>
              <a:off x="6645729" y="3637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PA-矩形 1110">
              <a:extLst>
                <a:ext uri="{FF2B5EF4-FFF2-40B4-BE49-F238E27FC236}">
                  <a16:creationId xmlns:a16="http://schemas.microsoft.com/office/drawing/2014/main" xmlns="" id="{320EF1AC-F618-4595-BD9A-6698BF7D7560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>
              <a:off x="6798129" y="3637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PA-矩形 1111">
              <a:extLst>
                <a:ext uri="{FF2B5EF4-FFF2-40B4-BE49-F238E27FC236}">
                  <a16:creationId xmlns:a16="http://schemas.microsoft.com/office/drawing/2014/main" xmlns="" id="{11F7AAF3-10D1-4D15-AE00-E17F50651089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6950529" y="3637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PA-矩形 1112">
              <a:extLst>
                <a:ext uri="{FF2B5EF4-FFF2-40B4-BE49-F238E27FC236}">
                  <a16:creationId xmlns:a16="http://schemas.microsoft.com/office/drawing/2014/main" xmlns="" id="{FD161E85-1C27-487E-8D27-5A0A9DF14172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>
              <a:off x="7102929" y="3637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PA-矩形 1115">
              <a:extLst>
                <a:ext uri="{FF2B5EF4-FFF2-40B4-BE49-F238E27FC236}">
                  <a16:creationId xmlns:a16="http://schemas.microsoft.com/office/drawing/2014/main" xmlns="" id="{C62283F9-EC73-4C4F-BB89-A6A861D98344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>
              <a:off x="6271080" y="3789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PA-矩形 1116">
              <a:extLst>
                <a:ext uri="{FF2B5EF4-FFF2-40B4-BE49-F238E27FC236}">
                  <a16:creationId xmlns:a16="http://schemas.microsoft.com/office/drawing/2014/main" xmlns="" id="{4BF863DF-AC4D-4F9E-B918-1CC751B3BA89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>
              <a:off x="6423481" y="3789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PA-矩形 1117">
              <a:extLst>
                <a:ext uri="{FF2B5EF4-FFF2-40B4-BE49-F238E27FC236}">
                  <a16:creationId xmlns:a16="http://schemas.microsoft.com/office/drawing/2014/main" xmlns="" id="{4C32A619-E31D-4ACD-A113-DCF5098CAA08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>
              <a:off x="6575881" y="3789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PA-矩形 1118">
              <a:extLst>
                <a:ext uri="{FF2B5EF4-FFF2-40B4-BE49-F238E27FC236}">
                  <a16:creationId xmlns:a16="http://schemas.microsoft.com/office/drawing/2014/main" xmlns="" id="{D1C54797-16DC-4A73-8E2A-896F79D6EA8D}"/>
                </a:ext>
              </a:extLst>
            </p:cNvPr>
            <p:cNvSpPr/>
            <p:nvPr>
              <p:custDataLst>
                <p:tags r:id="rId40"/>
              </p:custDataLst>
            </p:nvPr>
          </p:nvSpPr>
          <p:spPr>
            <a:xfrm>
              <a:off x="6728280" y="3789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PA-矩形 1119">
              <a:extLst>
                <a:ext uri="{FF2B5EF4-FFF2-40B4-BE49-F238E27FC236}">
                  <a16:creationId xmlns:a16="http://schemas.microsoft.com/office/drawing/2014/main" xmlns="" id="{4101BCE3-3559-43C2-869C-78F7C807A8C8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>
              <a:off x="6880681" y="3789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PA-矩形 1120">
              <a:extLst>
                <a:ext uri="{FF2B5EF4-FFF2-40B4-BE49-F238E27FC236}">
                  <a16:creationId xmlns:a16="http://schemas.microsoft.com/office/drawing/2014/main" xmlns="" id="{771FB2FC-5E24-4D36-B6FF-67C6A3664852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>
              <a:off x="7033081" y="3789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PA-矩形 1122">
              <a:extLst>
                <a:ext uri="{FF2B5EF4-FFF2-40B4-BE49-F238E27FC236}">
                  <a16:creationId xmlns:a16="http://schemas.microsoft.com/office/drawing/2014/main" xmlns="" id="{C4DB3BDD-E0AB-4EF5-9E88-D58C3F1A14CC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>
              <a:off x="6950529" y="39423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PA-矩形 1123">
              <a:extLst>
                <a:ext uri="{FF2B5EF4-FFF2-40B4-BE49-F238E27FC236}">
                  <a16:creationId xmlns:a16="http://schemas.microsoft.com/office/drawing/2014/main" xmlns="" id="{0FCA7D87-2AD5-42D0-A047-7016BF863439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>
              <a:off x="7102929" y="39423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PA-矩形 1124">
              <a:extLst>
                <a:ext uri="{FF2B5EF4-FFF2-40B4-BE49-F238E27FC236}">
                  <a16:creationId xmlns:a16="http://schemas.microsoft.com/office/drawing/2014/main" xmlns="" id="{8620C206-4961-457C-BBA9-417801FFF55F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>
            <a:xfrm>
              <a:off x="7255329" y="39423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PA-矩形 1127">
              <a:extLst>
                <a:ext uri="{FF2B5EF4-FFF2-40B4-BE49-F238E27FC236}">
                  <a16:creationId xmlns:a16="http://schemas.microsoft.com/office/drawing/2014/main" xmlns="" id="{2E9AA6F4-C515-4485-AFB4-019FD1FE26E2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>
            <a:xfrm>
              <a:off x="7102929" y="40947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PA-矩形 1128">
              <a:extLst>
                <a:ext uri="{FF2B5EF4-FFF2-40B4-BE49-F238E27FC236}">
                  <a16:creationId xmlns:a16="http://schemas.microsoft.com/office/drawing/2014/main" xmlns="" id="{F3815CBD-69E0-402D-A2E5-DFB46D2CB498}"/>
                </a:ext>
              </a:extLst>
            </p:cNvPr>
            <p:cNvSpPr/>
            <p:nvPr>
              <p:custDataLst>
                <p:tags r:id="rId47"/>
              </p:custDataLst>
            </p:nvPr>
          </p:nvSpPr>
          <p:spPr>
            <a:xfrm>
              <a:off x="7255329" y="40947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PA-矩形 1129">
              <a:extLst>
                <a:ext uri="{FF2B5EF4-FFF2-40B4-BE49-F238E27FC236}">
                  <a16:creationId xmlns:a16="http://schemas.microsoft.com/office/drawing/2014/main" xmlns="" id="{B4731ADC-BFD4-4CDB-8B35-AF452B62B923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>
              <a:off x="5883729" y="42471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PA-矩形 1130">
              <a:extLst>
                <a:ext uri="{FF2B5EF4-FFF2-40B4-BE49-F238E27FC236}">
                  <a16:creationId xmlns:a16="http://schemas.microsoft.com/office/drawing/2014/main" xmlns="" id="{4B4B72BD-02BD-4F83-B183-D2C737FCAF08}"/>
                </a:ext>
              </a:extLst>
            </p:cNvPr>
            <p:cNvSpPr/>
            <p:nvPr>
              <p:custDataLst>
                <p:tags r:id="rId49"/>
              </p:custDataLst>
            </p:nvPr>
          </p:nvSpPr>
          <p:spPr>
            <a:xfrm>
              <a:off x="6036129" y="42471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PA-矩形 1131">
              <a:extLst>
                <a:ext uri="{FF2B5EF4-FFF2-40B4-BE49-F238E27FC236}">
                  <a16:creationId xmlns:a16="http://schemas.microsoft.com/office/drawing/2014/main" xmlns="" id="{1CA9FE2A-4073-4292-94D8-D16A51A8EB60}"/>
                </a:ext>
              </a:extLst>
            </p:cNvPr>
            <p:cNvSpPr/>
            <p:nvPr>
              <p:custDataLst>
                <p:tags r:id="rId50"/>
              </p:custDataLst>
            </p:nvPr>
          </p:nvSpPr>
          <p:spPr>
            <a:xfrm>
              <a:off x="7102929" y="42471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PA-矩形 1132">
              <a:extLst>
                <a:ext uri="{FF2B5EF4-FFF2-40B4-BE49-F238E27FC236}">
                  <a16:creationId xmlns:a16="http://schemas.microsoft.com/office/drawing/2014/main" xmlns="" id="{FD0DD125-0D9E-492D-99FD-C711C7C0B77D}"/>
                </a:ext>
              </a:extLst>
            </p:cNvPr>
            <p:cNvSpPr/>
            <p:nvPr>
              <p:custDataLst>
                <p:tags r:id="rId51"/>
              </p:custDataLst>
            </p:nvPr>
          </p:nvSpPr>
          <p:spPr>
            <a:xfrm>
              <a:off x="7255329" y="42471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PA-矩形 1135">
              <a:extLst>
                <a:ext uri="{FF2B5EF4-FFF2-40B4-BE49-F238E27FC236}">
                  <a16:creationId xmlns:a16="http://schemas.microsoft.com/office/drawing/2014/main" xmlns="" id="{6F6B6FED-8DF6-4123-8510-F81A2F448D7C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>
              <a:off x="6034861" y="4399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PA-矩形 1136">
              <a:extLst>
                <a:ext uri="{FF2B5EF4-FFF2-40B4-BE49-F238E27FC236}">
                  <a16:creationId xmlns:a16="http://schemas.microsoft.com/office/drawing/2014/main" xmlns="" id="{C6315494-0D23-4DE1-BC50-13C0D175B24A}"/>
                </a:ext>
              </a:extLst>
            </p:cNvPr>
            <p:cNvSpPr/>
            <p:nvPr>
              <p:custDataLst>
                <p:tags r:id="rId53"/>
              </p:custDataLst>
            </p:nvPr>
          </p:nvSpPr>
          <p:spPr>
            <a:xfrm>
              <a:off x="6187262" y="4399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PA-矩形 1137">
              <a:extLst>
                <a:ext uri="{FF2B5EF4-FFF2-40B4-BE49-F238E27FC236}">
                  <a16:creationId xmlns:a16="http://schemas.microsoft.com/office/drawing/2014/main" xmlns="" id="{3B1B54D2-4C54-4AF1-A443-FBCB715FA2A7}"/>
                </a:ext>
              </a:extLst>
            </p:cNvPr>
            <p:cNvSpPr/>
            <p:nvPr>
              <p:custDataLst>
                <p:tags r:id="rId54"/>
              </p:custDataLst>
            </p:nvPr>
          </p:nvSpPr>
          <p:spPr>
            <a:xfrm>
              <a:off x="6339662" y="4399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4" name="PA-矩形 1138">
              <a:extLst>
                <a:ext uri="{FF2B5EF4-FFF2-40B4-BE49-F238E27FC236}">
                  <a16:creationId xmlns:a16="http://schemas.microsoft.com/office/drawing/2014/main" xmlns="" id="{2E42987B-3CE2-4B94-A51E-BC414AEED11B}"/>
                </a:ext>
              </a:extLst>
            </p:cNvPr>
            <p:cNvSpPr/>
            <p:nvPr>
              <p:custDataLst>
                <p:tags r:id="rId55"/>
              </p:custDataLst>
            </p:nvPr>
          </p:nvSpPr>
          <p:spPr>
            <a:xfrm>
              <a:off x="6492063" y="4399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PA-矩形 1139">
              <a:extLst>
                <a:ext uri="{FF2B5EF4-FFF2-40B4-BE49-F238E27FC236}">
                  <a16:creationId xmlns:a16="http://schemas.microsoft.com/office/drawing/2014/main" xmlns="" id="{D10EF561-5360-478D-A09B-A207DFDD697D}"/>
                </a:ext>
              </a:extLst>
            </p:cNvPr>
            <p:cNvSpPr/>
            <p:nvPr>
              <p:custDataLst>
                <p:tags r:id="rId56"/>
              </p:custDataLst>
            </p:nvPr>
          </p:nvSpPr>
          <p:spPr>
            <a:xfrm>
              <a:off x="6644463" y="4399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PA-矩形 1140">
              <a:extLst>
                <a:ext uri="{FF2B5EF4-FFF2-40B4-BE49-F238E27FC236}">
                  <a16:creationId xmlns:a16="http://schemas.microsoft.com/office/drawing/2014/main" xmlns="" id="{527BCEC3-EAA4-4836-A896-FFD1DC05AF6A}"/>
                </a:ext>
              </a:extLst>
            </p:cNvPr>
            <p:cNvSpPr/>
            <p:nvPr>
              <p:custDataLst>
                <p:tags r:id="rId57"/>
              </p:custDataLst>
            </p:nvPr>
          </p:nvSpPr>
          <p:spPr>
            <a:xfrm>
              <a:off x="6796863" y="4399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PA-矩形 1141">
              <a:extLst>
                <a:ext uri="{FF2B5EF4-FFF2-40B4-BE49-F238E27FC236}">
                  <a16:creationId xmlns:a16="http://schemas.microsoft.com/office/drawing/2014/main" xmlns="" id="{ABEA626B-4BA5-4381-98C3-125299E29F48}"/>
                </a:ext>
              </a:extLst>
            </p:cNvPr>
            <p:cNvSpPr/>
            <p:nvPr>
              <p:custDataLst>
                <p:tags r:id="rId58"/>
              </p:custDataLst>
            </p:nvPr>
          </p:nvSpPr>
          <p:spPr>
            <a:xfrm>
              <a:off x="6949262" y="4399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8" name="PA-矩形 1142">
              <a:extLst>
                <a:ext uri="{FF2B5EF4-FFF2-40B4-BE49-F238E27FC236}">
                  <a16:creationId xmlns:a16="http://schemas.microsoft.com/office/drawing/2014/main" xmlns="" id="{06070B9D-EF7F-4538-AEB3-F1E56260DF61}"/>
                </a:ext>
              </a:extLst>
            </p:cNvPr>
            <p:cNvSpPr/>
            <p:nvPr>
              <p:custDataLst>
                <p:tags r:id="rId59"/>
              </p:custDataLst>
            </p:nvPr>
          </p:nvSpPr>
          <p:spPr>
            <a:xfrm>
              <a:off x="7101662" y="43995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PA-矩形 1144">
              <a:extLst>
                <a:ext uri="{FF2B5EF4-FFF2-40B4-BE49-F238E27FC236}">
                  <a16:creationId xmlns:a16="http://schemas.microsoft.com/office/drawing/2014/main" xmlns="" id="{6381179A-D1D5-4955-B6A6-4AA74EECE4EF}"/>
                </a:ext>
              </a:extLst>
            </p:cNvPr>
            <p:cNvSpPr/>
            <p:nvPr>
              <p:custDataLst>
                <p:tags r:id="rId60"/>
              </p:custDataLst>
            </p:nvPr>
          </p:nvSpPr>
          <p:spPr>
            <a:xfrm>
              <a:off x="5945331" y="4551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PA-矩形 1145">
              <a:extLst>
                <a:ext uri="{FF2B5EF4-FFF2-40B4-BE49-F238E27FC236}">
                  <a16:creationId xmlns:a16="http://schemas.microsoft.com/office/drawing/2014/main" xmlns="" id="{BDDC9812-5090-4BF3-86D3-6A4462234180}"/>
                </a:ext>
              </a:extLst>
            </p:cNvPr>
            <p:cNvSpPr/>
            <p:nvPr>
              <p:custDataLst>
                <p:tags r:id="rId61"/>
              </p:custDataLst>
            </p:nvPr>
          </p:nvSpPr>
          <p:spPr>
            <a:xfrm>
              <a:off x="6097730" y="4551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2" name="PA-矩形 1146">
              <a:extLst>
                <a:ext uri="{FF2B5EF4-FFF2-40B4-BE49-F238E27FC236}">
                  <a16:creationId xmlns:a16="http://schemas.microsoft.com/office/drawing/2014/main" xmlns="" id="{EA0C545B-DB7E-4C30-8343-B1BFD085990F}"/>
                </a:ext>
              </a:extLst>
            </p:cNvPr>
            <p:cNvSpPr/>
            <p:nvPr>
              <p:custDataLst>
                <p:tags r:id="rId62"/>
              </p:custDataLst>
            </p:nvPr>
          </p:nvSpPr>
          <p:spPr>
            <a:xfrm>
              <a:off x="6250132" y="4551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PA-矩形 1147">
              <a:extLst>
                <a:ext uri="{FF2B5EF4-FFF2-40B4-BE49-F238E27FC236}">
                  <a16:creationId xmlns:a16="http://schemas.microsoft.com/office/drawing/2014/main" xmlns="" id="{B1EC643E-D371-44F8-A04A-E5CA2A4E08B6}"/>
                </a:ext>
              </a:extLst>
            </p:cNvPr>
            <p:cNvSpPr/>
            <p:nvPr>
              <p:custDataLst>
                <p:tags r:id="rId63"/>
              </p:custDataLst>
            </p:nvPr>
          </p:nvSpPr>
          <p:spPr>
            <a:xfrm>
              <a:off x="6402531" y="4551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PA-矩形 1148">
              <a:extLst>
                <a:ext uri="{FF2B5EF4-FFF2-40B4-BE49-F238E27FC236}">
                  <a16:creationId xmlns:a16="http://schemas.microsoft.com/office/drawing/2014/main" xmlns="" id="{DC6EF35E-08A0-407D-9C16-E40ECA9C0DDC}"/>
                </a:ext>
              </a:extLst>
            </p:cNvPr>
            <p:cNvSpPr/>
            <p:nvPr>
              <p:custDataLst>
                <p:tags r:id="rId64"/>
              </p:custDataLst>
            </p:nvPr>
          </p:nvSpPr>
          <p:spPr>
            <a:xfrm>
              <a:off x="6554930" y="4551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PA-矩形 1149">
              <a:extLst>
                <a:ext uri="{FF2B5EF4-FFF2-40B4-BE49-F238E27FC236}">
                  <a16:creationId xmlns:a16="http://schemas.microsoft.com/office/drawing/2014/main" xmlns="" id="{967AFC9D-A9E5-40A2-9DC8-345729268640}"/>
                </a:ext>
              </a:extLst>
            </p:cNvPr>
            <p:cNvSpPr/>
            <p:nvPr>
              <p:custDataLst>
                <p:tags r:id="rId65"/>
              </p:custDataLst>
            </p:nvPr>
          </p:nvSpPr>
          <p:spPr>
            <a:xfrm>
              <a:off x="6707332" y="4551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PA-矩形 1150">
              <a:extLst>
                <a:ext uri="{FF2B5EF4-FFF2-40B4-BE49-F238E27FC236}">
                  <a16:creationId xmlns:a16="http://schemas.microsoft.com/office/drawing/2014/main" xmlns="" id="{92FEDDC7-D776-42B3-9198-8E40D0920CCB}"/>
                </a:ext>
              </a:extLst>
            </p:cNvPr>
            <p:cNvSpPr/>
            <p:nvPr>
              <p:custDataLst>
                <p:tags r:id="rId66"/>
              </p:custDataLst>
            </p:nvPr>
          </p:nvSpPr>
          <p:spPr>
            <a:xfrm>
              <a:off x="6859731" y="4551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PA-矩形 1151">
              <a:extLst>
                <a:ext uri="{FF2B5EF4-FFF2-40B4-BE49-F238E27FC236}">
                  <a16:creationId xmlns:a16="http://schemas.microsoft.com/office/drawing/2014/main" xmlns="" id="{E6F0DAF3-524D-4E1E-8AA5-E180D12BD852}"/>
                </a:ext>
              </a:extLst>
            </p:cNvPr>
            <p:cNvSpPr/>
            <p:nvPr>
              <p:custDataLst>
                <p:tags r:id="rId67"/>
              </p:custDataLst>
            </p:nvPr>
          </p:nvSpPr>
          <p:spPr>
            <a:xfrm>
              <a:off x="7012133" y="4551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PA-矩形 1152">
              <a:extLst>
                <a:ext uri="{FF2B5EF4-FFF2-40B4-BE49-F238E27FC236}">
                  <a16:creationId xmlns:a16="http://schemas.microsoft.com/office/drawing/2014/main" xmlns="" id="{FC114DAE-B49B-41E5-932C-17892C6D23A4}"/>
                </a:ext>
              </a:extLst>
            </p:cNvPr>
            <p:cNvSpPr/>
            <p:nvPr>
              <p:custDataLst>
                <p:tags r:id="rId68"/>
              </p:custDataLst>
            </p:nvPr>
          </p:nvSpPr>
          <p:spPr>
            <a:xfrm>
              <a:off x="7164532" y="45519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PA-矩形 1153">
              <a:extLst>
                <a:ext uri="{FF2B5EF4-FFF2-40B4-BE49-F238E27FC236}">
                  <a16:creationId xmlns:a16="http://schemas.microsoft.com/office/drawing/2014/main" xmlns="" id="{27A41E92-42EF-4D9F-91EB-38F92F096081}"/>
                </a:ext>
              </a:extLst>
            </p:cNvPr>
            <p:cNvSpPr/>
            <p:nvPr>
              <p:custDataLst>
                <p:tags r:id="rId69"/>
              </p:custDataLst>
            </p:nvPr>
          </p:nvSpPr>
          <p:spPr>
            <a:xfrm>
              <a:off x="6036129" y="47043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PA-矩形 1154">
              <a:extLst>
                <a:ext uri="{FF2B5EF4-FFF2-40B4-BE49-F238E27FC236}">
                  <a16:creationId xmlns:a16="http://schemas.microsoft.com/office/drawing/2014/main" xmlns="" id="{89AD827C-77A6-44F1-9E98-FB58E173E3E2}"/>
                </a:ext>
              </a:extLst>
            </p:cNvPr>
            <p:cNvSpPr/>
            <p:nvPr>
              <p:custDataLst>
                <p:tags r:id="rId70"/>
              </p:custDataLst>
            </p:nvPr>
          </p:nvSpPr>
          <p:spPr>
            <a:xfrm>
              <a:off x="6188529" y="47043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PA-矩形 1155">
              <a:extLst>
                <a:ext uri="{FF2B5EF4-FFF2-40B4-BE49-F238E27FC236}">
                  <a16:creationId xmlns:a16="http://schemas.microsoft.com/office/drawing/2014/main" xmlns="" id="{2EC69AA3-065A-4E02-9311-18CD0A03F95D}"/>
                </a:ext>
              </a:extLst>
            </p:cNvPr>
            <p:cNvSpPr/>
            <p:nvPr>
              <p:custDataLst>
                <p:tags r:id="rId71"/>
              </p:custDataLst>
            </p:nvPr>
          </p:nvSpPr>
          <p:spPr>
            <a:xfrm>
              <a:off x="6340929" y="47043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2" name="PA-矩形 1156">
              <a:extLst>
                <a:ext uri="{FF2B5EF4-FFF2-40B4-BE49-F238E27FC236}">
                  <a16:creationId xmlns:a16="http://schemas.microsoft.com/office/drawing/2014/main" xmlns="" id="{110B1E38-C318-4E51-A3EB-FA6FA864557D}"/>
                </a:ext>
              </a:extLst>
            </p:cNvPr>
            <p:cNvSpPr/>
            <p:nvPr>
              <p:custDataLst>
                <p:tags r:id="rId72"/>
              </p:custDataLst>
            </p:nvPr>
          </p:nvSpPr>
          <p:spPr>
            <a:xfrm>
              <a:off x="6493329" y="47043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PA-矩形 1157">
              <a:extLst>
                <a:ext uri="{FF2B5EF4-FFF2-40B4-BE49-F238E27FC236}">
                  <a16:creationId xmlns:a16="http://schemas.microsoft.com/office/drawing/2014/main" xmlns="" id="{9634839E-D222-43D1-B1B9-B5F581CE5DFC}"/>
                </a:ext>
              </a:extLst>
            </p:cNvPr>
            <p:cNvSpPr/>
            <p:nvPr>
              <p:custDataLst>
                <p:tags r:id="rId73"/>
              </p:custDataLst>
            </p:nvPr>
          </p:nvSpPr>
          <p:spPr>
            <a:xfrm>
              <a:off x="6645729" y="47043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PA-矩形 1158">
              <a:extLst>
                <a:ext uri="{FF2B5EF4-FFF2-40B4-BE49-F238E27FC236}">
                  <a16:creationId xmlns:a16="http://schemas.microsoft.com/office/drawing/2014/main" xmlns="" id="{39BB6856-D5F2-44F5-A844-1E85826F44A5}"/>
                </a:ext>
              </a:extLst>
            </p:cNvPr>
            <p:cNvSpPr/>
            <p:nvPr>
              <p:custDataLst>
                <p:tags r:id="rId74"/>
              </p:custDataLst>
            </p:nvPr>
          </p:nvSpPr>
          <p:spPr>
            <a:xfrm>
              <a:off x="6798129" y="47043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" name="PA-矩形 1159">
              <a:extLst>
                <a:ext uri="{FF2B5EF4-FFF2-40B4-BE49-F238E27FC236}">
                  <a16:creationId xmlns:a16="http://schemas.microsoft.com/office/drawing/2014/main" xmlns="" id="{F6A73F44-19C7-4B70-AB58-E1AE0303FC88}"/>
                </a:ext>
              </a:extLst>
            </p:cNvPr>
            <p:cNvSpPr/>
            <p:nvPr>
              <p:custDataLst>
                <p:tags r:id="rId75"/>
              </p:custDataLst>
            </p:nvPr>
          </p:nvSpPr>
          <p:spPr>
            <a:xfrm>
              <a:off x="6950529" y="4704385"/>
              <a:ext cx="152400" cy="152400"/>
            </a:xfrm>
            <a:prstGeom prst="rect">
              <a:avLst/>
            </a:prstGeom>
            <a:grpFill/>
            <a:ln w="1270">
              <a:solidFill>
                <a:srgbClr val="FF0000"/>
              </a:solidFill>
              <a:prstDash val="solid"/>
            </a:ln>
            <a:sp3d>
              <a:bevelT w="0" h="6350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8" name="任意多边形: 形状 527">
            <a:extLst>
              <a:ext uri="{FF2B5EF4-FFF2-40B4-BE49-F238E27FC236}">
                <a16:creationId xmlns:a16="http://schemas.microsoft.com/office/drawing/2014/main" xmlns="" id="{9980C8A9-6ECC-48C3-A504-BCCA95E6DF78}"/>
              </a:ext>
            </a:extLst>
          </p:cNvPr>
          <p:cNvSpPr>
            <a:spLocks noChangeAspect="1"/>
          </p:cNvSpPr>
          <p:nvPr/>
        </p:nvSpPr>
        <p:spPr bwMode="auto">
          <a:xfrm>
            <a:off x="10749483" y="1060867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529" name="任意多边形: 形状 528">
            <a:extLst>
              <a:ext uri="{FF2B5EF4-FFF2-40B4-BE49-F238E27FC236}">
                <a16:creationId xmlns:a16="http://schemas.microsoft.com/office/drawing/2014/main" xmlns="" id="{5363D45D-8175-44F3-BF41-24A57373F81B}"/>
              </a:ext>
            </a:extLst>
          </p:cNvPr>
          <p:cNvSpPr>
            <a:spLocks noChangeAspect="1"/>
          </p:cNvSpPr>
          <p:nvPr/>
        </p:nvSpPr>
        <p:spPr bwMode="auto">
          <a:xfrm>
            <a:off x="11018841" y="1597795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530" name="任意多边形: 形状 529">
            <a:extLst>
              <a:ext uri="{FF2B5EF4-FFF2-40B4-BE49-F238E27FC236}">
                <a16:creationId xmlns:a16="http://schemas.microsoft.com/office/drawing/2014/main" xmlns="" id="{4FFA47A5-5B50-4888-B35D-B84E8C35EE66}"/>
              </a:ext>
            </a:extLst>
          </p:cNvPr>
          <p:cNvSpPr>
            <a:spLocks noChangeAspect="1"/>
          </p:cNvSpPr>
          <p:nvPr/>
        </p:nvSpPr>
        <p:spPr bwMode="auto">
          <a:xfrm>
            <a:off x="10323259" y="2572481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531" name="任意多边形: 形状 530">
            <a:extLst>
              <a:ext uri="{FF2B5EF4-FFF2-40B4-BE49-F238E27FC236}">
                <a16:creationId xmlns:a16="http://schemas.microsoft.com/office/drawing/2014/main" xmlns="" id="{6576732C-1BD3-4B6B-A763-3F6673354D28}"/>
              </a:ext>
            </a:extLst>
          </p:cNvPr>
          <p:cNvSpPr>
            <a:spLocks noChangeAspect="1"/>
          </p:cNvSpPr>
          <p:nvPr/>
        </p:nvSpPr>
        <p:spPr bwMode="auto">
          <a:xfrm>
            <a:off x="8894217" y="3490672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532" name="任意多边形: 形状 531">
            <a:extLst>
              <a:ext uri="{FF2B5EF4-FFF2-40B4-BE49-F238E27FC236}">
                <a16:creationId xmlns:a16="http://schemas.microsoft.com/office/drawing/2014/main" xmlns="" id="{BEFEFB04-0D31-4FA7-ABF0-49AEE925DAC3}"/>
              </a:ext>
            </a:extLst>
          </p:cNvPr>
          <p:cNvSpPr>
            <a:spLocks noChangeAspect="1"/>
          </p:cNvSpPr>
          <p:nvPr/>
        </p:nvSpPr>
        <p:spPr bwMode="auto">
          <a:xfrm>
            <a:off x="10809148" y="2605257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533" name="任意多边形: 形状 532">
            <a:extLst>
              <a:ext uri="{FF2B5EF4-FFF2-40B4-BE49-F238E27FC236}">
                <a16:creationId xmlns:a16="http://schemas.microsoft.com/office/drawing/2014/main" xmlns="" id="{7EAEC7E4-D16F-4562-9939-D6B0D39A0ABE}"/>
              </a:ext>
            </a:extLst>
          </p:cNvPr>
          <p:cNvSpPr>
            <a:spLocks noChangeAspect="1"/>
          </p:cNvSpPr>
          <p:nvPr/>
        </p:nvSpPr>
        <p:spPr bwMode="auto">
          <a:xfrm>
            <a:off x="6512053" y="5367598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534" name="任意多边形: 形状 533">
            <a:extLst>
              <a:ext uri="{FF2B5EF4-FFF2-40B4-BE49-F238E27FC236}">
                <a16:creationId xmlns:a16="http://schemas.microsoft.com/office/drawing/2014/main" xmlns="" id="{F52B1D76-96F5-4599-BC8F-C1462F78253A}"/>
              </a:ext>
            </a:extLst>
          </p:cNvPr>
          <p:cNvSpPr>
            <a:spLocks noChangeAspect="1"/>
          </p:cNvSpPr>
          <p:nvPr/>
        </p:nvSpPr>
        <p:spPr bwMode="auto">
          <a:xfrm>
            <a:off x="10010460" y="1500079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535" name="任意多边形: 形状 534">
            <a:extLst>
              <a:ext uri="{FF2B5EF4-FFF2-40B4-BE49-F238E27FC236}">
                <a16:creationId xmlns:a16="http://schemas.microsoft.com/office/drawing/2014/main" xmlns="" id="{52B6D0C9-7756-46EF-9948-80D5831C835E}"/>
              </a:ext>
            </a:extLst>
          </p:cNvPr>
          <p:cNvSpPr>
            <a:spLocks noChangeAspect="1"/>
          </p:cNvSpPr>
          <p:nvPr/>
        </p:nvSpPr>
        <p:spPr bwMode="auto">
          <a:xfrm>
            <a:off x="10500474" y="1539495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616" name="任意多边形: 形状 615">
            <a:extLst>
              <a:ext uri="{FF2B5EF4-FFF2-40B4-BE49-F238E27FC236}">
                <a16:creationId xmlns:a16="http://schemas.microsoft.com/office/drawing/2014/main" xmlns="" id="{4A66B319-DF2C-48C9-8580-82B38665E0C7}"/>
              </a:ext>
            </a:extLst>
          </p:cNvPr>
          <p:cNvSpPr>
            <a:spLocks noChangeAspect="1"/>
          </p:cNvSpPr>
          <p:nvPr/>
        </p:nvSpPr>
        <p:spPr bwMode="auto">
          <a:xfrm>
            <a:off x="8591902" y="1373087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617" name="任意多边形: 形状 616">
            <a:extLst>
              <a:ext uri="{FF2B5EF4-FFF2-40B4-BE49-F238E27FC236}">
                <a16:creationId xmlns:a16="http://schemas.microsoft.com/office/drawing/2014/main" xmlns="" id="{BEC9FA22-36FB-411D-8BE2-1BEBC7422E89}"/>
              </a:ext>
            </a:extLst>
          </p:cNvPr>
          <p:cNvSpPr>
            <a:spLocks noChangeAspect="1"/>
          </p:cNvSpPr>
          <p:nvPr/>
        </p:nvSpPr>
        <p:spPr bwMode="auto">
          <a:xfrm>
            <a:off x="6649586" y="1191585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618" name="任意多边形: 形状 617">
            <a:extLst>
              <a:ext uri="{FF2B5EF4-FFF2-40B4-BE49-F238E27FC236}">
                <a16:creationId xmlns:a16="http://schemas.microsoft.com/office/drawing/2014/main" xmlns="" id="{6654CC4D-B949-46DD-A695-D59F5979F573}"/>
              </a:ext>
            </a:extLst>
          </p:cNvPr>
          <p:cNvSpPr>
            <a:spLocks noChangeAspect="1"/>
          </p:cNvSpPr>
          <p:nvPr/>
        </p:nvSpPr>
        <p:spPr bwMode="auto">
          <a:xfrm>
            <a:off x="7134419" y="1231978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619" name="任意多边形: 形状 618">
            <a:extLst>
              <a:ext uri="{FF2B5EF4-FFF2-40B4-BE49-F238E27FC236}">
                <a16:creationId xmlns:a16="http://schemas.microsoft.com/office/drawing/2014/main" xmlns="" id="{4D0C2D43-3C3F-48EF-A718-61D0358AFB5D}"/>
              </a:ext>
            </a:extLst>
          </p:cNvPr>
          <p:cNvSpPr>
            <a:spLocks noChangeAspect="1"/>
          </p:cNvSpPr>
          <p:nvPr/>
        </p:nvSpPr>
        <p:spPr bwMode="auto">
          <a:xfrm>
            <a:off x="7591270" y="1277222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620" name="任意多边形: 形状 619">
            <a:extLst>
              <a:ext uri="{FF2B5EF4-FFF2-40B4-BE49-F238E27FC236}">
                <a16:creationId xmlns:a16="http://schemas.microsoft.com/office/drawing/2014/main" xmlns="" id="{35F4A5D8-6613-4A7B-9F6E-1DAA08832093}"/>
              </a:ext>
            </a:extLst>
          </p:cNvPr>
          <p:cNvSpPr>
            <a:spLocks noChangeAspect="1"/>
          </p:cNvSpPr>
          <p:nvPr/>
        </p:nvSpPr>
        <p:spPr bwMode="auto">
          <a:xfrm>
            <a:off x="9864920" y="3581391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623" name="任意多边形: 形状 622">
            <a:extLst>
              <a:ext uri="{FF2B5EF4-FFF2-40B4-BE49-F238E27FC236}">
                <a16:creationId xmlns:a16="http://schemas.microsoft.com/office/drawing/2014/main" xmlns="" id="{66C5C6B0-8166-4121-A86F-324CE4B0A07A}"/>
              </a:ext>
            </a:extLst>
          </p:cNvPr>
          <p:cNvSpPr>
            <a:spLocks noChangeAspect="1"/>
          </p:cNvSpPr>
          <p:nvPr/>
        </p:nvSpPr>
        <p:spPr bwMode="auto">
          <a:xfrm>
            <a:off x="10365912" y="5730521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977" name="任意多边形: 形状 976">
            <a:extLst>
              <a:ext uri="{FF2B5EF4-FFF2-40B4-BE49-F238E27FC236}">
                <a16:creationId xmlns:a16="http://schemas.microsoft.com/office/drawing/2014/main" xmlns="" id="{C378A29D-CC34-4C55-A3D1-10A658E9AE8B}"/>
              </a:ext>
            </a:extLst>
          </p:cNvPr>
          <p:cNvSpPr>
            <a:spLocks noChangeAspect="1"/>
          </p:cNvSpPr>
          <p:nvPr/>
        </p:nvSpPr>
        <p:spPr bwMode="auto">
          <a:xfrm>
            <a:off x="10800645" y="4717287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979" name="任意多边形: 形状 978">
            <a:extLst>
              <a:ext uri="{FF2B5EF4-FFF2-40B4-BE49-F238E27FC236}">
                <a16:creationId xmlns:a16="http://schemas.microsoft.com/office/drawing/2014/main" xmlns="" id="{CF157B30-2FC0-45F6-AFB5-C84888F9EE11}"/>
              </a:ext>
            </a:extLst>
          </p:cNvPr>
          <p:cNvSpPr>
            <a:spLocks noChangeAspect="1"/>
          </p:cNvSpPr>
          <p:nvPr/>
        </p:nvSpPr>
        <p:spPr bwMode="auto">
          <a:xfrm>
            <a:off x="9637664" y="4080011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980" name="任意多边形: 形状 979">
            <a:extLst>
              <a:ext uri="{FF2B5EF4-FFF2-40B4-BE49-F238E27FC236}">
                <a16:creationId xmlns:a16="http://schemas.microsoft.com/office/drawing/2014/main" xmlns="" id="{F74F2096-F24D-4B61-9BC8-D3D2A4F8658C}"/>
              </a:ext>
            </a:extLst>
          </p:cNvPr>
          <p:cNvSpPr>
            <a:spLocks noChangeAspect="1"/>
          </p:cNvSpPr>
          <p:nvPr/>
        </p:nvSpPr>
        <p:spPr bwMode="auto">
          <a:xfrm>
            <a:off x="10369917" y="5201959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981" name="任意多边形: 形状 980">
            <a:extLst>
              <a:ext uri="{FF2B5EF4-FFF2-40B4-BE49-F238E27FC236}">
                <a16:creationId xmlns:a16="http://schemas.microsoft.com/office/drawing/2014/main" xmlns="" id="{BD2A69C3-DA86-4F16-87BD-CFE84D0AFFAF}"/>
              </a:ext>
            </a:extLst>
          </p:cNvPr>
          <p:cNvSpPr>
            <a:spLocks noChangeAspect="1"/>
          </p:cNvSpPr>
          <p:nvPr/>
        </p:nvSpPr>
        <p:spPr bwMode="auto">
          <a:xfrm>
            <a:off x="6924179" y="2259915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982" name="任意多边形: 形状 981">
            <a:extLst>
              <a:ext uri="{FF2B5EF4-FFF2-40B4-BE49-F238E27FC236}">
                <a16:creationId xmlns:a16="http://schemas.microsoft.com/office/drawing/2014/main" xmlns="" id="{40E00515-D3F6-4D69-882E-D68145FA5CD2}"/>
              </a:ext>
            </a:extLst>
          </p:cNvPr>
          <p:cNvSpPr>
            <a:spLocks noChangeAspect="1"/>
          </p:cNvSpPr>
          <p:nvPr/>
        </p:nvSpPr>
        <p:spPr bwMode="auto">
          <a:xfrm>
            <a:off x="6447095" y="1697782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983" name="任意多边形: 形状 982">
            <a:extLst>
              <a:ext uri="{FF2B5EF4-FFF2-40B4-BE49-F238E27FC236}">
                <a16:creationId xmlns:a16="http://schemas.microsoft.com/office/drawing/2014/main" xmlns="" id="{2EB5A8BE-257D-44EF-A6BD-B975354A90A4}"/>
              </a:ext>
            </a:extLst>
          </p:cNvPr>
          <p:cNvSpPr>
            <a:spLocks noChangeAspect="1"/>
          </p:cNvSpPr>
          <p:nvPr/>
        </p:nvSpPr>
        <p:spPr bwMode="auto">
          <a:xfrm>
            <a:off x="7954516" y="6017554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985" name="任意多边形: 形状 984">
            <a:extLst>
              <a:ext uri="{FF2B5EF4-FFF2-40B4-BE49-F238E27FC236}">
                <a16:creationId xmlns:a16="http://schemas.microsoft.com/office/drawing/2014/main" xmlns="" id="{32ACC302-887E-40E6-B5D3-308FFD032E7F}"/>
              </a:ext>
            </a:extLst>
          </p:cNvPr>
          <p:cNvSpPr>
            <a:spLocks noChangeAspect="1"/>
          </p:cNvSpPr>
          <p:nvPr/>
        </p:nvSpPr>
        <p:spPr bwMode="auto">
          <a:xfrm>
            <a:off x="8456046" y="6057788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040" name="任意多边形: 形状 1039">
            <a:extLst>
              <a:ext uri="{FF2B5EF4-FFF2-40B4-BE49-F238E27FC236}">
                <a16:creationId xmlns:a16="http://schemas.microsoft.com/office/drawing/2014/main" xmlns="" id="{44C83BA0-6872-492E-83A8-9FC31E7C321A}"/>
              </a:ext>
            </a:extLst>
          </p:cNvPr>
          <p:cNvSpPr>
            <a:spLocks noChangeAspect="1"/>
          </p:cNvSpPr>
          <p:nvPr/>
        </p:nvSpPr>
        <p:spPr bwMode="auto">
          <a:xfrm>
            <a:off x="9309409" y="921526"/>
            <a:ext cx="132005" cy="360000"/>
          </a:xfrm>
          <a:custGeom>
            <a:avLst/>
            <a:gdLst>
              <a:gd name="connsiteX0" fmla="*/ 48443 w 164776"/>
              <a:gd name="connsiteY0" fmla="*/ 95930 h 449375"/>
              <a:gd name="connsiteX1" fmla="*/ 50093 w 164776"/>
              <a:gd name="connsiteY1" fmla="*/ 96754 h 449375"/>
              <a:gd name="connsiteX2" fmla="*/ 53747 w 164776"/>
              <a:gd name="connsiteY2" fmla="*/ 98637 h 449375"/>
              <a:gd name="connsiteX3" fmla="*/ 58579 w 164776"/>
              <a:gd name="connsiteY3" fmla="*/ 100756 h 449375"/>
              <a:gd name="connsiteX4" fmla="*/ 63647 w 164776"/>
              <a:gd name="connsiteY4" fmla="*/ 102522 h 449375"/>
              <a:gd name="connsiteX5" fmla="*/ 66830 w 164776"/>
              <a:gd name="connsiteY5" fmla="*/ 103345 h 449375"/>
              <a:gd name="connsiteX6" fmla="*/ 82388 w 164776"/>
              <a:gd name="connsiteY6" fmla="*/ 105346 h 449375"/>
              <a:gd name="connsiteX7" fmla="*/ 97828 w 164776"/>
              <a:gd name="connsiteY7" fmla="*/ 103345 h 449375"/>
              <a:gd name="connsiteX8" fmla="*/ 101011 w 164776"/>
              <a:gd name="connsiteY8" fmla="*/ 102522 h 449375"/>
              <a:gd name="connsiteX9" fmla="*/ 106080 w 164776"/>
              <a:gd name="connsiteY9" fmla="*/ 100756 h 449375"/>
              <a:gd name="connsiteX10" fmla="*/ 111029 w 164776"/>
              <a:gd name="connsiteY10" fmla="*/ 98637 h 449375"/>
              <a:gd name="connsiteX11" fmla="*/ 114683 w 164776"/>
              <a:gd name="connsiteY11" fmla="*/ 96754 h 449375"/>
              <a:gd name="connsiteX12" fmla="*/ 116216 w 164776"/>
              <a:gd name="connsiteY12" fmla="*/ 95930 h 449375"/>
              <a:gd name="connsiteX13" fmla="*/ 164776 w 164776"/>
              <a:gd name="connsiteY13" fmla="*/ 170785 h 449375"/>
              <a:gd name="connsiteX14" fmla="*/ 164776 w 164776"/>
              <a:gd name="connsiteY14" fmla="*/ 265649 h 449375"/>
              <a:gd name="connsiteX15" fmla="*/ 134720 w 164776"/>
              <a:gd name="connsiteY15" fmla="*/ 265649 h 449375"/>
              <a:gd name="connsiteX16" fmla="*/ 122109 w 164776"/>
              <a:gd name="connsiteY16" fmla="*/ 278361 h 449375"/>
              <a:gd name="connsiteX17" fmla="*/ 122109 w 164776"/>
              <a:gd name="connsiteY17" fmla="*/ 439018 h 449375"/>
              <a:gd name="connsiteX18" fmla="*/ 111736 w 164776"/>
              <a:gd name="connsiteY18" fmla="*/ 449375 h 449375"/>
              <a:gd name="connsiteX19" fmla="*/ 101364 w 164776"/>
              <a:gd name="connsiteY19" fmla="*/ 439018 h 449375"/>
              <a:gd name="connsiteX20" fmla="*/ 88635 w 164776"/>
              <a:gd name="connsiteY20" fmla="*/ 426424 h 449375"/>
              <a:gd name="connsiteX21" fmla="*/ 76023 w 164776"/>
              <a:gd name="connsiteY21" fmla="*/ 439018 h 449375"/>
              <a:gd name="connsiteX22" fmla="*/ 65652 w 164776"/>
              <a:gd name="connsiteY22" fmla="*/ 449375 h 449375"/>
              <a:gd name="connsiteX23" fmla="*/ 55280 w 164776"/>
              <a:gd name="connsiteY23" fmla="*/ 439018 h 449375"/>
              <a:gd name="connsiteX24" fmla="*/ 55280 w 164776"/>
              <a:gd name="connsiteY24" fmla="*/ 278361 h 449375"/>
              <a:gd name="connsiteX25" fmla="*/ 42668 w 164776"/>
              <a:gd name="connsiteY25" fmla="*/ 265649 h 449375"/>
              <a:gd name="connsiteX26" fmla="*/ 35949 w 164776"/>
              <a:gd name="connsiteY26" fmla="*/ 265649 h 449375"/>
              <a:gd name="connsiteX27" fmla="*/ 0 w 164776"/>
              <a:gd name="connsiteY27" fmla="*/ 265649 h 449375"/>
              <a:gd name="connsiteX28" fmla="*/ 0 w 164776"/>
              <a:gd name="connsiteY28" fmla="*/ 170785 h 449375"/>
              <a:gd name="connsiteX29" fmla="*/ 48443 w 164776"/>
              <a:gd name="connsiteY29" fmla="*/ 95930 h 449375"/>
              <a:gd name="connsiteX30" fmla="*/ 82376 w 164776"/>
              <a:gd name="connsiteY30" fmla="*/ 0 h 449375"/>
              <a:gd name="connsiteX31" fmla="*/ 122447 w 164776"/>
              <a:gd name="connsiteY31" fmla="*/ 40012 h 449375"/>
              <a:gd name="connsiteX32" fmla="*/ 106890 w 164776"/>
              <a:gd name="connsiteY32" fmla="*/ 71668 h 449375"/>
              <a:gd name="connsiteX33" fmla="*/ 82376 w 164776"/>
              <a:gd name="connsiteY33" fmla="*/ 79906 h 449375"/>
              <a:gd name="connsiteX34" fmla="*/ 69529 w 164776"/>
              <a:gd name="connsiteY34" fmla="*/ 77788 h 449375"/>
              <a:gd name="connsiteX35" fmla="*/ 57862 w 164776"/>
              <a:gd name="connsiteY35" fmla="*/ 71668 h 449375"/>
              <a:gd name="connsiteX36" fmla="*/ 42304 w 164776"/>
              <a:gd name="connsiteY36" fmla="*/ 40012 h 449375"/>
              <a:gd name="connsiteX37" fmla="*/ 82376 w 164776"/>
              <a:gd name="connsiteY37" fmla="*/ 0 h 44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4776" h="449375">
                <a:moveTo>
                  <a:pt x="48443" y="95930"/>
                </a:moveTo>
                <a:cubicBezTo>
                  <a:pt x="49032" y="96283"/>
                  <a:pt x="49622" y="96401"/>
                  <a:pt x="50093" y="96754"/>
                </a:cubicBezTo>
                <a:cubicBezTo>
                  <a:pt x="51272" y="97461"/>
                  <a:pt x="52450" y="98048"/>
                  <a:pt x="53747" y="98637"/>
                </a:cubicBezTo>
                <a:cubicBezTo>
                  <a:pt x="55280" y="99343"/>
                  <a:pt x="56929" y="100167"/>
                  <a:pt x="58579" y="100756"/>
                </a:cubicBezTo>
                <a:cubicBezTo>
                  <a:pt x="60229" y="101463"/>
                  <a:pt x="61997" y="102050"/>
                  <a:pt x="63647" y="102522"/>
                </a:cubicBezTo>
                <a:cubicBezTo>
                  <a:pt x="64708" y="102874"/>
                  <a:pt x="65769" y="103109"/>
                  <a:pt x="66830" y="103345"/>
                </a:cubicBezTo>
                <a:cubicBezTo>
                  <a:pt x="71898" y="104522"/>
                  <a:pt x="77084" y="105346"/>
                  <a:pt x="82388" y="105346"/>
                </a:cubicBezTo>
                <a:cubicBezTo>
                  <a:pt x="87692" y="105346"/>
                  <a:pt x="92878" y="104522"/>
                  <a:pt x="97828" y="103345"/>
                </a:cubicBezTo>
                <a:cubicBezTo>
                  <a:pt x="98889" y="103109"/>
                  <a:pt x="99951" y="102874"/>
                  <a:pt x="101011" y="102522"/>
                </a:cubicBezTo>
                <a:cubicBezTo>
                  <a:pt x="102779" y="102050"/>
                  <a:pt x="104429" y="101463"/>
                  <a:pt x="106080" y="100756"/>
                </a:cubicBezTo>
                <a:cubicBezTo>
                  <a:pt x="107847" y="100167"/>
                  <a:pt x="109379" y="99343"/>
                  <a:pt x="111029" y="98637"/>
                </a:cubicBezTo>
                <a:cubicBezTo>
                  <a:pt x="112208" y="98048"/>
                  <a:pt x="113505" y="97461"/>
                  <a:pt x="114683" y="96754"/>
                </a:cubicBezTo>
                <a:cubicBezTo>
                  <a:pt x="115155" y="96519"/>
                  <a:pt x="115744" y="96283"/>
                  <a:pt x="116216" y="95930"/>
                </a:cubicBezTo>
                <a:cubicBezTo>
                  <a:pt x="145446" y="109113"/>
                  <a:pt x="164776" y="138419"/>
                  <a:pt x="164776" y="170785"/>
                </a:cubicBezTo>
                <a:lnTo>
                  <a:pt x="164776" y="265649"/>
                </a:lnTo>
                <a:lnTo>
                  <a:pt x="134720" y="265649"/>
                </a:lnTo>
                <a:cubicBezTo>
                  <a:pt x="127767" y="265649"/>
                  <a:pt x="122109" y="271299"/>
                  <a:pt x="122109" y="278361"/>
                </a:cubicBezTo>
                <a:lnTo>
                  <a:pt x="122109" y="439018"/>
                </a:lnTo>
                <a:cubicBezTo>
                  <a:pt x="122109" y="444785"/>
                  <a:pt x="117394" y="449375"/>
                  <a:pt x="111736" y="449375"/>
                </a:cubicBezTo>
                <a:cubicBezTo>
                  <a:pt x="105961" y="449375"/>
                  <a:pt x="101364" y="444785"/>
                  <a:pt x="101364" y="439018"/>
                </a:cubicBezTo>
                <a:cubicBezTo>
                  <a:pt x="101364" y="432074"/>
                  <a:pt x="95707" y="426424"/>
                  <a:pt x="88635" y="426424"/>
                </a:cubicBezTo>
                <a:cubicBezTo>
                  <a:pt x="81681" y="426424"/>
                  <a:pt x="76023" y="432074"/>
                  <a:pt x="76023" y="439018"/>
                </a:cubicBezTo>
                <a:cubicBezTo>
                  <a:pt x="76023" y="444785"/>
                  <a:pt x="71427" y="449375"/>
                  <a:pt x="65652" y="449375"/>
                </a:cubicBezTo>
                <a:cubicBezTo>
                  <a:pt x="59994" y="449375"/>
                  <a:pt x="55280" y="444785"/>
                  <a:pt x="55280" y="439018"/>
                </a:cubicBezTo>
                <a:lnTo>
                  <a:pt x="55280" y="278361"/>
                </a:lnTo>
                <a:cubicBezTo>
                  <a:pt x="55280" y="271299"/>
                  <a:pt x="49622" y="265649"/>
                  <a:pt x="42668" y="265649"/>
                </a:cubicBezTo>
                <a:lnTo>
                  <a:pt x="35949" y="265649"/>
                </a:lnTo>
                <a:lnTo>
                  <a:pt x="0" y="265649"/>
                </a:lnTo>
                <a:lnTo>
                  <a:pt x="0" y="170785"/>
                </a:lnTo>
                <a:cubicBezTo>
                  <a:pt x="0" y="138419"/>
                  <a:pt x="19212" y="109113"/>
                  <a:pt x="48443" y="95930"/>
                </a:cubicBezTo>
                <a:close/>
                <a:moveTo>
                  <a:pt x="82376" y="0"/>
                </a:moveTo>
                <a:cubicBezTo>
                  <a:pt x="104533" y="0"/>
                  <a:pt x="122447" y="17888"/>
                  <a:pt x="122447" y="40012"/>
                </a:cubicBezTo>
                <a:cubicBezTo>
                  <a:pt x="122447" y="52486"/>
                  <a:pt x="116790" y="63901"/>
                  <a:pt x="106890" y="71668"/>
                </a:cubicBezTo>
                <a:cubicBezTo>
                  <a:pt x="99819" y="77199"/>
                  <a:pt x="91098" y="79906"/>
                  <a:pt x="82376" y="79906"/>
                </a:cubicBezTo>
                <a:cubicBezTo>
                  <a:pt x="78015" y="79906"/>
                  <a:pt x="73655" y="79200"/>
                  <a:pt x="69529" y="77788"/>
                </a:cubicBezTo>
                <a:cubicBezTo>
                  <a:pt x="65286" y="76493"/>
                  <a:pt x="61398" y="74375"/>
                  <a:pt x="57862" y="71668"/>
                </a:cubicBezTo>
                <a:cubicBezTo>
                  <a:pt x="47962" y="63901"/>
                  <a:pt x="42304" y="52486"/>
                  <a:pt x="42304" y="40012"/>
                </a:cubicBezTo>
                <a:cubicBezTo>
                  <a:pt x="42186" y="17888"/>
                  <a:pt x="60219" y="0"/>
                  <a:pt x="82376" y="0"/>
                </a:cubicBezTo>
                <a:close/>
              </a:path>
            </a:pathLst>
          </a:custGeom>
          <a:gradFill flip="none" rotWithShape="1">
            <a:gsLst>
              <a:gs pos="1800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38100" dir="18900000" sy="23000" kx="-1200000" algn="bl" rotWithShape="0">
              <a:prstClr val="black">
                <a:alpha val="5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07D0EA5-24DF-4FD1-9B7D-69164CAAD230}"/>
              </a:ext>
            </a:extLst>
          </p:cNvPr>
          <p:cNvSpPr txBox="1"/>
          <p:nvPr/>
        </p:nvSpPr>
        <p:spPr>
          <a:xfrm>
            <a:off x="1662243" y="5198027"/>
            <a:ext cx="32384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i="1" spc="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距离活动结束还剩</a:t>
            </a:r>
            <a:r>
              <a:rPr lang="en-US" altLang="zh-CN" sz="1600" i="1" spc="600" dirty="0">
                <a:solidFill>
                  <a:schemeClr val="bg1">
                    <a:lumMod val="95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3</a:t>
            </a:r>
            <a:r>
              <a:rPr lang="zh-CN" altLang="en-US" sz="1600" i="1" spc="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</a:p>
        </p:txBody>
      </p:sp>
      <p:cxnSp>
        <p:nvCxnSpPr>
          <p:cNvPr id="1046" name="直接连接符 1045">
            <a:extLst>
              <a:ext uri="{FF2B5EF4-FFF2-40B4-BE49-F238E27FC236}">
                <a16:creationId xmlns:a16="http://schemas.microsoft.com/office/drawing/2014/main" xmlns="" id="{A52B1B61-7946-4BB7-8524-93C700C5925C}"/>
              </a:ext>
            </a:extLst>
          </p:cNvPr>
          <p:cNvCxnSpPr>
            <a:cxnSpLocks/>
          </p:cNvCxnSpPr>
          <p:nvPr/>
        </p:nvCxnSpPr>
        <p:spPr>
          <a:xfrm>
            <a:off x="4617814" y="5367598"/>
            <a:ext cx="513089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9" name="直接连接符 1048">
            <a:extLst>
              <a:ext uri="{FF2B5EF4-FFF2-40B4-BE49-F238E27FC236}">
                <a16:creationId xmlns:a16="http://schemas.microsoft.com/office/drawing/2014/main" xmlns="" id="{8FF10512-E3F2-4986-9BD6-9FAB91B42B09}"/>
              </a:ext>
            </a:extLst>
          </p:cNvPr>
          <p:cNvCxnSpPr>
            <a:cxnSpLocks/>
          </p:cNvCxnSpPr>
          <p:nvPr/>
        </p:nvCxnSpPr>
        <p:spPr>
          <a:xfrm flipH="1">
            <a:off x="1074514" y="5367598"/>
            <a:ext cx="513089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539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5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xmlns="" id="{486EC9F6-8545-4697-BAC6-9F999375D8DC}"/>
              </a:ext>
            </a:extLst>
          </p:cNvPr>
          <p:cNvSpPr/>
          <p:nvPr/>
        </p:nvSpPr>
        <p:spPr>
          <a:xfrm flipH="1">
            <a:off x="5882361" y="3649843"/>
            <a:ext cx="7207705" cy="2825706"/>
          </a:xfrm>
          <a:custGeom>
            <a:avLst/>
            <a:gdLst>
              <a:gd name="connsiteX0" fmla="*/ 2426146 w 15473828"/>
              <a:gd name="connsiteY0" fmla="*/ 0 h 6066354"/>
              <a:gd name="connsiteX1" fmla="*/ 4437944 w 15473828"/>
              <a:gd name="connsiteY1" fmla="*/ 1069665 h 6066354"/>
              <a:gd name="connsiteX2" fmla="*/ 4465154 w 15473828"/>
              <a:gd name="connsiteY2" fmla="*/ 1114454 h 6066354"/>
              <a:gd name="connsiteX3" fmla="*/ 4553038 w 15473828"/>
              <a:gd name="connsiteY3" fmla="*/ 1101042 h 6066354"/>
              <a:gd name="connsiteX4" fmla="*/ 4740865 w 15473828"/>
              <a:gd name="connsiteY4" fmla="*/ 1091557 h 6066354"/>
              <a:gd name="connsiteX5" fmla="*/ 6158412 w 15473828"/>
              <a:gd name="connsiteY5" fmla="*/ 1760068 h 6066354"/>
              <a:gd name="connsiteX6" fmla="*/ 6199769 w 15473828"/>
              <a:gd name="connsiteY6" fmla="*/ 1815374 h 6066354"/>
              <a:gd name="connsiteX7" fmla="*/ 6251809 w 15473828"/>
              <a:gd name="connsiteY7" fmla="*/ 1768076 h 6066354"/>
              <a:gd name="connsiteX8" fmla="*/ 7795062 w 15473828"/>
              <a:gd name="connsiteY8" fmla="*/ 1214062 h 6066354"/>
              <a:gd name="connsiteX9" fmla="*/ 9667194 w 15473828"/>
              <a:gd name="connsiteY9" fmla="*/ 2096954 h 6066354"/>
              <a:gd name="connsiteX10" fmla="*/ 9731148 w 15473828"/>
              <a:gd name="connsiteY10" fmla="*/ 2182478 h 6066354"/>
              <a:gd name="connsiteX11" fmla="*/ 9793010 w 15473828"/>
              <a:gd name="connsiteY11" fmla="*/ 2054059 h 6066354"/>
              <a:gd name="connsiteX12" fmla="*/ 11408327 w 15473828"/>
              <a:gd name="connsiteY12" fmla="*/ 1092663 h 6066354"/>
              <a:gd name="connsiteX13" fmla="*/ 12283968 w 15473828"/>
              <a:gd name="connsiteY13" fmla="*/ 1314384 h 6066354"/>
              <a:gd name="connsiteX14" fmla="*/ 12402368 w 15473828"/>
              <a:gd name="connsiteY14" fmla="*/ 1386314 h 6066354"/>
              <a:gd name="connsiteX15" fmla="*/ 12468265 w 15473828"/>
              <a:gd name="connsiteY15" fmla="*/ 1326423 h 6066354"/>
              <a:gd name="connsiteX16" fmla="*/ 13636791 w 15473828"/>
              <a:gd name="connsiteY16" fmla="*/ 906933 h 6066354"/>
              <a:gd name="connsiteX17" fmla="*/ 15473828 w 15473828"/>
              <a:gd name="connsiteY17" fmla="*/ 2743970 h 6066354"/>
              <a:gd name="connsiteX18" fmla="*/ 13636791 w 15473828"/>
              <a:gd name="connsiteY18" fmla="*/ 4581007 h 6066354"/>
              <a:gd name="connsiteX19" fmla="*/ 12761150 w 15473828"/>
              <a:gd name="connsiteY19" fmla="*/ 4359287 h 6066354"/>
              <a:gd name="connsiteX20" fmla="*/ 12642750 w 15473828"/>
              <a:gd name="connsiteY20" fmla="*/ 4287357 h 6066354"/>
              <a:gd name="connsiteX21" fmla="*/ 12576853 w 15473828"/>
              <a:gd name="connsiteY21" fmla="*/ 4347248 h 6066354"/>
              <a:gd name="connsiteX22" fmla="*/ 11408327 w 15473828"/>
              <a:gd name="connsiteY22" fmla="*/ 4766737 h 6066354"/>
              <a:gd name="connsiteX23" fmla="*/ 10239801 w 15473828"/>
              <a:gd name="connsiteY23" fmla="*/ 4347248 h 6066354"/>
              <a:gd name="connsiteX24" fmla="*/ 10139323 w 15473828"/>
              <a:gd name="connsiteY24" fmla="*/ 4255927 h 6066354"/>
              <a:gd name="connsiteX25" fmla="*/ 10112133 w 15473828"/>
              <a:gd name="connsiteY25" fmla="*/ 4361670 h 6066354"/>
              <a:gd name="connsiteX26" fmla="*/ 7795062 w 15473828"/>
              <a:gd name="connsiteY26" fmla="*/ 6066354 h 6066354"/>
              <a:gd name="connsiteX27" fmla="*/ 5559575 w 15473828"/>
              <a:gd name="connsiteY27" fmla="*/ 4584574 h 6066354"/>
              <a:gd name="connsiteX28" fmla="*/ 5555456 w 15473828"/>
              <a:gd name="connsiteY28" fmla="*/ 4573320 h 6066354"/>
              <a:gd name="connsiteX29" fmla="*/ 5455922 w 15473828"/>
              <a:gd name="connsiteY29" fmla="*/ 4621268 h 6066354"/>
              <a:gd name="connsiteX30" fmla="*/ 4740865 w 15473828"/>
              <a:gd name="connsiteY30" fmla="*/ 4765631 h 6066354"/>
              <a:gd name="connsiteX31" fmla="*/ 3865224 w 15473828"/>
              <a:gd name="connsiteY31" fmla="*/ 4543911 h 6066354"/>
              <a:gd name="connsiteX32" fmla="*/ 3736712 w 15473828"/>
              <a:gd name="connsiteY32" fmla="*/ 4465838 h 6066354"/>
              <a:gd name="connsiteX33" fmla="*/ 3582591 w 15473828"/>
              <a:gd name="connsiteY33" fmla="*/ 4559469 h 6066354"/>
              <a:gd name="connsiteX34" fmla="*/ 2426146 w 15473828"/>
              <a:gd name="connsiteY34" fmla="*/ 4852292 h 6066354"/>
              <a:gd name="connsiteX35" fmla="*/ 0 w 15473828"/>
              <a:gd name="connsiteY35" fmla="*/ 2426146 h 6066354"/>
              <a:gd name="connsiteX36" fmla="*/ 2426146 w 15473828"/>
              <a:gd name="connsiteY36" fmla="*/ 0 h 6066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473828" h="6066354">
                <a:moveTo>
                  <a:pt x="2426146" y="0"/>
                </a:moveTo>
                <a:cubicBezTo>
                  <a:pt x="3263598" y="0"/>
                  <a:pt x="4001948" y="424306"/>
                  <a:pt x="4437944" y="1069665"/>
                </a:cubicBezTo>
                <a:lnTo>
                  <a:pt x="4465154" y="1114454"/>
                </a:lnTo>
                <a:lnTo>
                  <a:pt x="4553038" y="1101042"/>
                </a:lnTo>
                <a:cubicBezTo>
                  <a:pt x="4614794" y="1094770"/>
                  <a:pt x="4677454" y="1091557"/>
                  <a:pt x="4740865" y="1091557"/>
                </a:cubicBezTo>
                <a:cubicBezTo>
                  <a:pt x="5311559" y="1091557"/>
                  <a:pt x="5821472" y="1351792"/>
                  <a:pt x="6158412" y="1760068"/>
                </a:cubicBezTo>
                <a:lnTo>
                  <a:pt x="6199769" y="1815374"/>
                </a:lnTo>
                <a:lnTo>
                  <a:pt x="6251809" y="1768076"/>
                </a:lnTo>
                <a:cubicBezTo>
                  <a:pt x="6671189" y="1421972"/>
                  <a:pt x="7208846" y="1214062"/>
                  <a:pt x="7795062" y="1214062"/>
                </a:cubicBezTo>
                <a:cubicBezTo>
                  <a:pt x="8548769" y="1214062"/>
                  <a:pt x="9222203" y="1557750"/>
                  <a:pt x="9667194" y="2096954"/>
                </a:cubicBezTo>
                <a:lnTo>
                  <a:pt x="9731148" y="2182478"/>
                </a:lnTo>
                <a:lnTo>
                  <a:pt x="9793010" y="2054059"/>
                </a:lnTo>
                <a:cubicBezTo>
                  <a:pt x="10104093" y="1481408"/>
                  <a:pt x="10710811" y="1092663"/>
                  <a:pt x="11408327" y="1092663"/>
                </a:cubicBezTo>
                <a:cubicBezTo>
                  <a:pt x="11725380" y="1092663"/>
                  <a:pt x="12023672" y="1172982"/>
                  <a:pt x="12283968" y="1314384"/>
                </a:cubicBezTo>
                <a:lnTo>
                  <a:pt x="12402368" y="1386314"/>
                </a:lnTo>
                <a:lnTo>
                  <a:pt x="12468265" y="1326423"/>
                </a:lnTo>
                <a:cubicBezTo>
                  <a:pt x="12785813" y="1064359"/>
                  <a:pt x="13192917" y="906933"/>
                  <a:pt x="13636791" y="906933"/>
                </a:cubicBezTo>
                <a:cubicBezTo>
                  <a:pt x="14651359" y="906933"/>
                  <a:pt x="15473828" y="1729402"/>
                  <a:pt x="15473828" y="2743970"/>
                </a:cubicBezTo>
                <a:cubicBezTo>
                  <a:pt x="15473828" y="3758538"/>
                  <a:pt x="14651359" y="4581007"/>
                  <a:pt x="13636791" y="4581007"/>
                </a:cubicBezTo>
                <a:cubicBezTo>
                  <a:pt x="13319738" y="4581007"/>
                  <a:pt x="13021446" y="4500688"/>
                  <a:pt x="12761150" y="4359287"/>
                </a:cubicBezTo>
                <a:lnTo>
                  <a:pt x="12642750" y="4287357"/>
                </a:lnTo>
                <a:lnTo>
                  <a:pt x="12576853" y="4347248"/>
                </a:lnTo>
                <a:cubicBezTo>
                  <a:pt x="12259305" y="4609312"/>
                  <a:pt x="11852201" y="4766737"/>
                  <a:pt x="11408327" y="4766737"/>
                </a:cubicBezTo>
                <a:cubicBezTo>
                  <a:pt x="10964453" y="4766737"/>
                  <a:pt x="10557349" y="4609312"/>
                  <a:pt x="10239801" y="4347248"/>
                </a:cubicBezTo>
                <a:lnTo>
                  <a:pt x="10139323" y="4255927"/>
                </a:lnTo>
                <a:lnTo>
                  <a:pt x="10112133" y="4361670"/>
                </a:lnTo>
                <a:cubicBezTo>
                  <a:pt x="9804955" y="5349277"/>
                  <a:pt x="8883750" y="6066354"/>
                  <a:pt x="7795062" y="6066354"/>
                </a:cubicBezTo>
                <a:cubicBezTo>
                  <a:pt x="6790120" y="6066354"/>
                  <a:pt x="5927884" y="5455354"/>
                  <a:pt x="5559575" y="4584574"/>
                </a:cubicBezTo>
                <a:lnTo>
                  <a:pt x="5555456" y="4573320"/>
                </a:lnTo>
                <a:lnTo>
                  <a:pt x="5455922" y="4621268"/>
                </a:lnTo>
                <a:cubicBezTo>
                  <a:pt x="5236142" y="4714227"/>
                  <a:pt x="4994507" y="4765631"/>
                  <a:pt x="4740865" y="4765631"/>
                </a:cubicBezTo>
                <a:cubicBezTo>
                  <a:pt x="4423812" y="4765631"/>
                  <a:pt x="4125519" y="4685312"/>
                  <a:pt x="3865224" y="4543911"/>
                </a:cubicBezTo>
                <a:lnTo>
                  <a:pt x="3736712" y="4465838"/>
                </a:lnTo>
                <a:lnTo>
                  <a:pt x="3582591" y="4559469"/>
                </a:lnTo>
                <a:cubicBezTo>
                  <a:pt x="3238822" y="4746216"/>
                  <a:pt x="2844872" y="4852292"/>
                  <a:pt x="2426146" y="4852292"/>
                </a:cubicBezTo>
                <a:cubicBezTo>
                  <a:pt x="1086223" y="4852292"/>
                  <a:pt x="0" y="3766069"/>
                  <a:pt x="0" y="2426146"/>
                </a:cubicBezTo>
                <a:cubicBezTo>
                  <a:pt x="0" y="1086223"/>
                  <a:pt x="1086223" y="0"/>
                  <a:pt x="2426146" y="0"/>
                </a:cubicBezTo>
                <a:close/>
              </a:path>
            </a:pathLst>
          </a:custGeom>
          <a:solidFill>
            <a:srgbClr val="FF6181"/>
          </a:solidFill>
          <a:ln>
            <a:noFill/>
          </a:ln>
          <a:effectLst>
            <a:outerShdw blurRad="127000" dist="38100" dir="16200000" rotWithShape="0">
              <a:srgbClr val="FF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xmlns="" id="{252CFA01-5D93-47AB-B5E0-6846B1538C12}"/>
              </a:ext>
            </a:extLst>
          </p:cNvPr>
          <p:cNvSpPr/>
          <p:nvPr/>
        </p:nvSpPr>
        <p:spPr>
          <a:xfrm flipH="1">
            <a:off x="6843299" y="4396378"/>
            <a:ext cx="6083030" cy="2384789"/>
          </a:xfrm>
          <a:custGeom>
            <a:avLst/>
            <a:gdLst>
              <a:gd name="connsiteX0" fmla="*/ 2426146 w 15473828"/>
              <a:gd name="connsiteY0" fmla="*/ 0 h 6066354"/>
              <a:gd name="connsiteX1" fmla="*/ 4437944 w 15473828"/>
              <a:gd name="connsiteY1" fmla="*/ 1069665 h 6066354"/>
              <a:gd name="connsiteX2" fmla="*/ 4465154 w 15473828"/>
              <a:gd name="connsiteY2" fmla="*/ 1114454 h 6066354"/>
              <a:gd name="connsiteX3" fmla="*/ 4553038 w 15473828"/>
              <a:gd name="connsiteY3" fmla="*/ 1101042 h 6066354"/>
              <a:gd name="connsiteX4" fmla="*/ 4740865 w 15473828"/>
              <a:gd name="connsiteY4" fmla="*/ 1091557 h 6066354"/>
              <a:gd name="connsiteX5" fmla="*/ 6158412 w 15473828"/>
              <a:gd name="connsiteY5" fmla="*/ 1760068 h 6066354"/>
              <a:gd name="connsiteX6" fmla="*/ 6199769 w 15473828"/>
              <a:gd name="connsiteY6" fmla="*/ 1815374 h 6066354"/>
              <a:gd name="connsiteX7" fmla="*/ 6251809 w 15473828"/>
              <a:gd name="connsiteY7" fmla="*/ 1768076 h 6066354"/>
              <a:gd name="connsiteX8" fmla="*/ 7795062 w 15473828"/>
              <a:gd name="connsiteY8" fmla="*/ 1214062 h 6066354"/>
              <a:gd name="connsiteX9" fmla="*/ 9667194 w 15473828"/>
              <a:gd name="connsiteY9" fmla="*/ 2096954 h 6066354"/>
              <a:gd name="connsiteX10" fmla="*/ 9731148 w 15473828"/>
              <a:gd name="connsiteY10" fmla="*/ 2182478 h 6066354"/>
              <a:gd name="connsiteX11" fmla="*/ 9793010 w 15473828"/>
              <a:gd name="connsiteY11" fmla="*/ 2054059 h 6066354"/>
              <a:gd name="connsiteX12" fmla="*/ 11408327 w 15473828"/>
              <a:gd name="connsiteY12" fmla="*/ 1092663 h 6066354"/>
              <a:gd name="connsiteX13" fmla="*/ 12283968 w 15473828"/>
              <a:gd name="connsiteY13" fmla="*/ 1314384 h 6066354"/>
              <a:gd name="connsiteX14" fmla="*/ 12402368 w 15473828"/>
              <a:gd name="connsiteY14" fmla="*/ 1386314 h 6066354"/>
              <a:gd name="connsiteX15" fmla="*/ 12468265 w 15473828"/>
              <a:gd name="connsiteY15" fmla="*/ 1326423 h 6066354"/>
              <a:gd name="connsiteX16" fmla="*/ 13636791 w 15473828"/>
              <a:gd name="connsiteY16" fmla="*/ 906933 h 6066354"/>
              <a:gd name="connsiteX17" fmla="*/ 15473828 w 15473828"/>
              <a:gd name="connsiteY17" fmla="*/ 2743970 h 6066354"/>
              <a:gd name="connsiteX18" fmla="*/ 13636791 w 15473828"/>
              <a:gd name="connsiteY18" fmla="*/ 4581007 h 6066354"/>
              <a:gd name="connsiteX19" fmla="*/ 12761150 w 15473828"/>
              <a:gd name="connsiteY19" fmla="*/ 4359287 h 6066354"/>
              <a:gd name="connsiteX20" fmla="*/ 12642750 w 15473828"/>
              <a:gd name="connsiteY20" fmla="*/ 4287357 h 6066354"/>
              <a:gd name="connsiteX21" fmla="*/ 12576853 w 15473828"/>
              <a:gd name="connsiteY21" fmla="*/ 4347248 h 6066354"/>
              <a:gd name="connsiteX22" fmla="*/ 11408327 w 15473828"/>
              <a:gd name="connsiteY22" fmla="*/ 4766737 h 6066354"/>
              <a:gd name="connsiteX23" fmla="*/ 10239801 w 15473828"/>
              <a:gd name="connsiteY23" fmla="*/ 4347248 h 6066354"/>
              <a:gd name="connsiteX24" fmla="*/ 10139323 w 15473828"/>
              <a:gd name="connsiteY24" fmla="*/ 4255927 h 6066354"/>
              <a:gd name="connsiteX25" fmla="*/ 10112133 w 15473828"/>
              <a:gd name="connsiteY25" fmla="*/ 4361670 h 6066354"/>
              <a:gd name="connsiteX26" fmla="*/ 7795062 w 15473828"/>
              <a:gd name="connsiteY26" fmla="*/ 6066354 h 6066354"/>
              <a:gd name="connsiteX27" fmla="*/ 5559575 w 15473828"/>
              <a:gd name="connsiteY27" fmla="*/ 4584574 h 6066354"/>
              <a:gd name="connsiteX28" fmla="*/ 5555456 w 15473828"/>
              <a:gd name="connsiteY28" fmla="*/ 4573320 h 6066354"/>
              <a:gd name="connsiteX29" fmla="*/ 5455922 w 15473828"/>
              <a:gd name="connsiteY29" fmla="*/ 4621268 h 6066354"/>
              <a:gd name="connsiteX30" fmla="*/ 4740865 w 15473828"/>
              <a:gd name="connsiteY30" fmla="*/ 4765631 h 6066354"/>
              <a:gd name="connsiteX31" fmla="*/ 3865224 w 15473828"/>
              <a:gd name="connsiteY31" fmla="*/ 4543911 h 6066354"/>
              <a:gd name="connsiteX32" fmla="*/ 3736712 w 15473828"/>
              <a:gd name="connsiteY32" fmla="*/ 4465838 h 6066354"/>
              <a:gd name="connsiteX33" fmla="*/ 3582591 w 15473828"/>
              <a:gd name="connsiteY33" fmla="*/ 4559469 h 6066354"/>
              <a:gd name="connsiteX34" fmla="*/ 2426146 w 15473828"/>
              <a:gd name="connsiteY34" fmla="*/ 4852292 h 6066354"/>
              <a:gd name="connsiteX35" fmla="*/ 0 w 15473828"/>
              <a:gd name="connsiteY35" fmla="*/ 2426146 h 6066354"/>
              <a:gd name="connsiteX36" fmla="*/ 2426146 w 15473828"/>
              <a:gd name="connsiteY36" fmla="*/ 0 h 6066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473828" h="6066354">
                <a:moveTo>
                  <a:pt x="2426146" y="0"/>
                </a:moveTo>
                <a:cubicBezTo>
                  <a:pt x="3263598" y="0"/>
                  <a:pt x="4001948" y="424306"/>
                  <a:pt x="4437944" y="1069665"/>
                </a:cubicBezTo>
                <a:lnTo>
                  <a:pt x="4465154" y="1114454"/>
                </a:lnTo>
                <a:lnTo>
                  <a:pt x="4553038" y="1101042"/>
                </a:lnTo>
                <a:cubicBezTo>
                  <a:pt x="4614794" y="1094770"/>
                  <a:pt x="4677454" y="1091557"/>
                  <a:pt x="4740865" y="1091557"/>
                </a:cubicBezTo>
                <a:cubicBezTo>
                  <a:pt x="5311559" y="1091557"/>
                  <a:pt x="5821472" y="1351792"/>
                  <a:pt x="6158412" y="1760068"/>
                </a:cubicBezTo>
                <a:lnTo>
                  <a:pt x="6199769" y="1815374"/>
                </a:lnTo>
                <a:lnTo>
                  <a:pt x="6251809" y="1768076"/>
                </a:lnTo>
                <a:cubicBezTo>
                  <a:pt x="6671189" y="1421972"/>
                  <a:pt x="7208846" y="1214062"/>
                  <a:pt x="7795062" y="1214062"/>
                </a:cubicBezTo>
                <a:cubicBezTo>
                  <a:pt x="8548769" y="1214062"/>
                  <a:pt x="9222203" y="1557750"/>
                  <a:pt x="9667194" y="2096954"/>
                </a:cubicBezTo>
                <a:lnTo>
                  <a:pt x="9731148" y="2182478"/>
                </a:lnTo>
                <a:lnTo>
                  <a:pt x="9793010" y="2054059"/>
                </a:lnTo>
                <a:cubicBezTo>
                  <a:pt x="10104093" y="1481408"/>
                  <a:pt x="10710811" y="1092663"/>
                  <a:pt x="11408327" y="1092663"/>
                </a:cubicBezTo>
                <a:cubicBezTo>
                  <a:pt x="11725380" y="1092663"/>
                  <a:pt x="12023672" y="1172982"/>
                  <a:pt x="12283968" y="1314384"/>
                </a:cubicBezTo>
                <a:lnTo>
                  <a:pt x="12402368" y="1386314"/>
                </a:lnTo>
                <a:lnTo>
                  <a:pt x="12468265" y="1326423"/>
                </a:lnTo>
                <a:cubicBezTo>
                  <a:pt x="12785813" y="1064359"/>
                  <a:pt x="13192917" y="906933"/>
                  <a:pt x="13636791" y="906933"/>
                </a:cubicBezTo>
                <a:cubicBezTo>
                  <a:pt x="14651359" y="906933"/>
                  <a:pt x="15473828" y="1729402"/>
                  <a:pt x="15473828" y="2743970"/>
                </a:cubicBezTo>
                <a:cubicBezTo>
                  <a:pt x="15473828" y="3758538"/>
                  <a:pt x="14651359" y="4581007"/>
                  <a:pt x="13636791" y="4581007"/>
                </a:cubicBezTo>
                <a:cubicBezTo>
                  <a:pt x="13319738" y="4581007"/>
                  <a:pt x="13021446" y="4500688"/>
                  <a:pt x="12761150" y="4359287"/>
                </a:cubicBezTo>
                <a:lnTo>
                  <a:pt x="12642750" y="4287357"/>
                </a:lnTo>
                <a:lnTo>
                  <a:pt x="12576853" y="4347248"/>
                </a:lnTo>
                <a:cubicBezTo>
                  <a:pt x="12259305" y="4609312"/>
                  <a:pt x="11852201" y="4766737"/>
                  <a:pt x="11408327" y="4766737"/>
                </a:cubicBezTo>
                <a:cubicBezTo>
                  <a:pt x="10964453" y="4766737"/>
                  <a:pt x="10557349" y="4609312"/>
                  <a:pt x="10239801" y="4347248"/>
                </a:cubicBezTo>
                <a:lnTo>
                  <a:pt x="10139323" y="4255927"/>
                </a:lnTo>
                <a:lnTo>
                  <a:pt x="10112133" y="4361670"/>
                </a:lnTo>
                <a:cubicBezTo>
                  <a:pt x="9804955" y="5349277"/>
                  <a:pt x="8883750" y="6066354"/>
                  <a:pt x="7795062" y="6066354"/>
                </a:cubicBezTo>
                <a:cubicBezTo>
                  <a:pt x="6790120" y="6066354"/>
                  <a:pt x="5927884" y="5455354"/>
                  <a:pt x="5559575" y="4584574"/>
                </a:cubicBezTo>
                <a:lnTo>
                  <a:pt x="5555456" y="4573320"/>
                </a:lnTo>
                <a:lnTo>
                  <a:pt x="5455922" y="4621268"/>
                </a:lnTo>
                <a:cubicBezTo>
                  <a:pt x="5236142" y="4714227"/>
                  <a:pt x="4994507" y="4765631"/>
                  <a:pt x="4740865" y="4765631"/>
                </a:cubicBezTo>
                <a:cubicBezTo>
                  <a:pt x="4423812" y="4765631"/>
                  <a:pt x="4125519" y="4685312"/>
                  <a:pt x="3865224" y="4543911"/>
                </a:cubicBezTo>
                <a:lnTo>
                  <a:pt x="3736712" y="4465838"/>
                </a:lnTo>
                <a:lnTo>
                  <a:pt x="3582591" y="4559469"/>
                </a:lnTo>
                <a:cubicBezTo>
                  <a:pt x="3238822" y="4746216"/>
                  <a:pt x="2844872" y="4852292"/>
                  <a:pt x="2426146" y="4852292"/>
                </a:cubicBezTo>
                <a:cubicBezTo>
                  <a:pt x="1086223" y="4852292"/>
                  <a:pt x="0" y="3766069"/>
                  <a:pt x="0" y="2426146"/>
                </a:cubicBezTo>
                <a:cubicBezTo>
                  <a:pt x="0" y="1086223"/>
                  <a:pt x="1086223" y="0"/>
                  <a:pt x="2426146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127000" dist="38100" dir="16200000" rotWithShape="0">
              <a:srgbClr val="FF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xmlns="" id="{A9EAEDE9-2AEF-437D-A645-937B78F0C3B4}"/>
              </a:ext>
            </a:extLst>
          </p:cNvPr>
          <p:cNvSpPr/>
          <p:nvPr/>
        </p:nvSpPr>
        <p:spPr>
          <a:xfrm>
            <a:off x="-898065" y="3649843"/>
            <a:ext cx="7207705" cy="2825706"/>
          </a:xfrm>
          <a:custGeom>
            <a:avLst/>
            <a:gdLst>
              <a:gd name="connsiteX0" fmla="*/ 2426146 w 15473828"/>
              <a:gd name="connsiteY0" fmla="*/ 0 h 6066354"/>
              <a:gd name="connsiteX1" fmla="*/ 4437944 w 15473828"/>
              <a:gd name="connsiteY1" fmla="*/ 1069665 h 6066354"/>
              <a:gd name="connsiteX2" fmla="*/ 4465154 w 15473828"/>
              <a:gd name="connsiteY2" fmla="*/ 1114454 h 6066354"/>
              <a:gd name="connsiteX3" fmla="*/ 4553038 w 15473828"/>
              <a:gd name="connsiteY3" fmla="*/ 1101042 h 6066354"/>
              <a:gd name="connsiteX4" fmla="*/ 4740865 w 15473828"/>
              <a:gd name="connsiteY4" fmla="*/ 1091557 h 6066354"/>
              <a:gd name="connsiteX5" fmla="*/ 6158412 w 15473828"/>
              <a:gd name="connsiteY5" fmla="*/ 1760068 h 6066354"/>
              <a:gd name="connsiteX6" fmla="*/ 6199769 w 15473828"/>
              <a:gd name="connsiteY6" fmla="*/ 1815374 h 6066354"/>
              <a:gd name="connsiteX7" fmla="*/ 6251809 w 15473828"/>
              <a:gd name="connsiteY7" fmla="*/ 1768076 h 6066354"/>
              <a:gd name="connsiteX8" fmla="*/ 7795062 w 15473828"/>
              <a:gd name="connsiteY8" fmla="*/ 1214062 h 6066354"/>
              <a:gd name="connsiteX9" fmla="*/ 9667194 w 15473828"/>
              <a:gd name="connsiteY9" fmla="*/ 2096954 h 6066354"/>
              <a:gd name="connsiteX10" fmla="*/ 9731148 w 15473828"/>
              <a:gd name="connsiteY10" fmla="*/ 2182478 h 6066354"/>
              <a:gd name="connsiteX11" fmla="*/ 9793010 w 15473828"/>
              <a:gd name="connsiteY11" fmla="*/ 2054059 h 6066354"/>
              <a:gd name="connsiteX12" fmla="*/ 11408327 w 15473828"/>
              <a:gd name="connsiteY12" fmla="*/ 1092663 h 6066354"/>
              <a:gd name="connsiteX13" fmla="*/ 12283968 w 15473828"/>
              <a:gd name="connsiteY13" fmla="*/ 1314384 h 6066354"/>
              <a:gd name="connsiteX14" fmla="*/ 12402368 w 15473828"/>
              <a:gd name="connsiteY14" fmla="*/ 1386314 h 6066354"/>
              <a:gd name="connsiteX15" fmla="*/ 12468265 w 15473828"/>
              <a:gd name="connsiteY15" fmla="*/ 1326423 h 6066354"/>
              <a:gd name="connsiteX16" fmla="*/ 13636791 w 15473828"/>
              <a:gd name="connsiteY16" fmla="*/ 906933 h 6066354"/>
              <a:gd name="connsiteX17" fmla="*/ 15473828 w 15473828"/>
              <a:gd name="connsiteY17" fmla="*/ 2743970 h 6066354"/>
              <a:gd name="connsiteX18" fmla="*/ 13636791 w 15473828"/>
              <a:gd name="connsiteY18" fmla="*/ 4581007 h 6066354"/>
              <a:gd name="connsiteX19" fmla="*/ 12761150 w 15473828"/>
              <a:gd name="connsiteY19" fmla="*/ 4359287 h 6066354"/>
              <a:gd name="connsiteX20" fmla="*/ 12642750 w 15473828"/>
              <a:gd name="connsiteY20" fmla="*/ 4287357 h 6066354"/>
              <a:gd name="connsiteX21" fmla="*/ 12576853 w 15473828"/>
              <a:gd name="connsiteY21" fmla="*/ 4347248 h 6066354"/>
              <a:gd name="connsiteX22" fmla="*/ 11408327 w 15473828"/>
              <a:gd name="connsiteY22" fmla="*/ 4766737 h 6066354"/>
              <a:gd name="connsiteX23" fmla="*/ 10239801 w 15473828"/>
              <a:gd name="connsiteY23" fmla="*/ 4347248 h 6066354"/>
              <a:gd name="connsiteX24" fmla="*/ 10139323 w 15473828"/>
              <a:gd name="connsiteY24" fmla="*/ 4255927 h 6066354"/>
              <a:gd name="connsiteX25" fmla="*/ 10112133 w 15473828"/>
              <a:gd name="connsiteY25" fmla="*/ 4361670 h 6066354"/>
              <a:gd name="connsiteX26" fmla="*/ 7795062 w 15473828"/>
              <a:gd name="connsiteY26" fmla="*/ 6066354 h 6066354"/>
              <a:gd name="connsiteX27" fmla="*/ 5559575 w 15473828"/>
              <a:gd name="connsiteY27" fmla="*/ 4584574 h 6066354"/>
              <a:gd name="connsiteX28" fmla="*/ 5555456 w 15473828"/>
              <a:gd name="connsiteY28" fmla="*/ 4573320 h 6066354"/>
              <a:gd name="connsiteX29" fmla="*/ 5455922 w 15473828"/>
              <a:gd name="connsiteY29" fmla="*/ 4621268 h 6066354"/>
              <a:gd name="connsiteX30" fmla="*/ 4740865 w 15473828"/>
              <a:gd name="connsiteY30" fmla="*/ 4765631 h 6066354"/>
              <a:gd name="connsiteX31" fmla="*/ 3865224 w 15473828"/>
              <a:gd name="connsiteY31" fmla="*/ 4543911 h 6066354"/>
              <a:gd name="connsiteX32" fmla="*/ 3736712 w 15473828"/>
              <a:gd name="connsiteY32" fmla="*/ 4465838 h 6066354"/>
              <a:gd name="connsiteX33" fmla="*/ 3582591 w 15473828"/>
              <a:gd name="connsiteY33" fmla="*/ 4559469 h 6066354"/>
              <a:gd name="connsiteX34" fmla="*/ 2426146 w 15473828"/>
              <a:gd name="connsiteY34" fmla="*/ 4852292 h 6066354"/>
              <a:gd name="connsiteX35" fmla="*/ 0 w 15473828"/>
              <a:gd name="connsiteY35" fmla="*/ 2426146 h 6066354"/>
              <a:gd name="connsiteX36" fmla="*/ 2426146 w 15473828"/>
              <a:gd name="connsiteY36" fmla="*/ 0 h 6066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473828" h="6066354">
                <a:moveTo>
                  <a:pt x="2426146" y="0"/>
                </a:moveTo>
                <a:cubicBezTo>
                  <a:pt x="3263598" y="0"/>
                  <a:pt x="4001948" y="424306"/>
                  <a:pt x="4437944" y="1069665"/>
                </a:cubicBezTo>
                <a:lnTo>
                  <a:pt x="4465154" y="1114454"/>
                </a:lnTo>
                <a:lnTo>
                  <a:pt x="4553038" y="1101042"/>
                </a:lnTo>
                <a:cubicBezTo>
                  <a:pt x="4614794" y="1094770"/>
                  <a:pt x="4677454" y="1091557"/>
                  <a:pt x="4740865" y="1091557"/>
                </a:cubicBezTo>
                <a:cubicBezTo>
                  <a:pt x="5311559" y="1091557"/>
                  <a:pt x="5821472" y="1351792"/>
                  <a:pt x="6158412" y="1760068"/>
                </a:cubicBezTo>
                <a:lnTo>
                  <a:pt x="6199769" y="1815374"/>
                </a:lnTo>
                <a:lnTo>
                  <a:pt x="6251809" y="1768076"/>
                </a:lnTo>
                <a:cubicBezTo>
                  <a:pt x="6671189" y="1421972"/>
                  <a:pt x="7208846" y="1214062"/>
                  <a:pt x="7795062" y="1214062"/>
                </a:cubicBezTo>
                <a:cubicBezTo>
                  <a:pt x="8548769" y="1214062"/>
                  <a:pt x="9222203" y="1557750"/>
                  <a:pt x="9667194" y="2096954"/>
                </a:cubicBezTo>
                <a:lnTo>
                  <a:pt x="9731148" y="2182478"/>
                </a:lnTo>
                <a:lnTo>
                  <a:pt x="9793010" y="2054059"/>
                </a:lnTo>
                <a:cubicBezTo>
                  <a:pt x="10104093" y="1481408"/>
                  <a:pt x="10710811" y="1092663"/>
                  <a:pt x="11408327" y="1092663"/>
                </a:cubicBezTo>
                <a:cubicBezTo>
                  <a:pt x="11725380" y="1092663"/>
                  <a:pt x="12023672" y="1172982"/>
                  <a:pt x="12283968" y="1314384"/>
                </a:cubicBezTo>
                <a:lnTo>
                  <a:pt x="12402368" y="1386314"/>
                </a:lnTo>
                <a:lnTo>
                  <a:pt x="12468265" y="1326423"/>
                </a:lnTo>
                <a:cubicBezTo>
                  <a:pt x="12785813" y="1064359"/>
                  <a:pt x="13192917" y="906933"/>
                  <a:pt x="13636791" y="906933"/>
                </a:cubicBezTo>
                <a:cubicBezTo>
                  <a:pt x="14651359" y="906933"/>
                  <a:pt x="15473828" y="1729402"/>
                  <a:pt x="15473828" y="2743970"/>
                </a:cubicBezTo>
                <a:cubicBezTo>
                  <a:pt x="15473828" y="3758538"/>
                  <a:pt x="14651359" y="4581007"/>
                  <a:pt x="13636791" y="4581007"/>
                </a:cubicBezTo>
                <a:cubicBezTo>
                  <a:pt x="13319738" y="4581007"/>
                  <a:pt x="13021446" y="4500688"/>
                  <a:pt x="12761150" y="4359287"/>
                </a:cubicBezTo>
                <a:lnTo>
                  <a:pt x="12642750" y="4287357"/>
                </a:lnTo>
                <a:lnTo>
                  <a:pt x="12576853" y="4347248"/>
                </a:lnTo>
                <a:cubicBezTo>
                  <a:pt x="12259305" y="4609312"/>
                  <a:pt x="11852201" y="4766737"/>
                  <a:pt x="11408327" y="4766737"/>
                </a:cubicBezTo>
                <a:cubicBezTo>
                  <a:pt x="10964453" y="4766737"/>
                  <a:pt x="10557349" y="4609312"/>
                  <a:pt x="10239801" y="4347248"/>
                </a:cubicBezTo>
                <a:lnTo>
                  <a:pt x="10139323" y="4255927"/>
                </a:lnTo>
                <a:lnTo>
                  <a:pt x="10112133" y="4361670"/>
                </a:lnTo>
                <a:cubicBezTo>
                  <a:pt x="9804955" y="5349277"/>
                  <a:pt x="8883750" y="6066354"/>
                  <a:pt x="7795062" y="6066354"/>
                </a:cubicBezTo>
                <a:cubicBezTo>
                  <a:pt x="6790120" y="6066354"/>
                  <a:pt x="5927884" y="5455354"/>
                  <a:pt x="5559575" y="4584574"/>
                </a:cubicBezTo>
                <a:lnTo>
                  <a:pt x="5555456" y="4573320"/>
                </a:lnTo>
                <a:lnTo>
                  <a:pt x="5455922" y="4621268"/>
                </a:lnTo>
                <a:cubicBezTo>
                  <a:pt x="5236142" y="4714227"/>
                  <a:pt x="4994507" y="4765631"/>
                  <a:pt x="4740865" y="4765631"/>
                </a:cubicBezTo>
                <a:cubicBezTo>
                  <a:pt x="4423812" y="4765631"/>
                  <a:pt x="4125519" y="4685312"/>
                  <a:pt x="3865224" y="4543911"/>
                </a:cubicBezTo>
                <a:lnTo>
                  <a:pt x="3736712" y="4465838"/>
                </a:lnTo>
                <a:lnTo>
                  <a:pt x="3582591" y="4559469"/>
                </a:lnTo>
                <a:cubicBezTo>
                  <a:pt x="3238822" y="4746216"/>
                  <a:pt x="2844872" y="4852292"/>
                  <a:pt x="2426146" y="4852292"/>
                </a:cubicBezTo>
                <a:cubicBezTo>
                  <a:pt x="1086223" y="4852292"/>
                  <a:pt x="0" y="3766069"/>
                  <a:pt x="0" y="2426146"/>
                </a:cubicBezTo>
                <a:cubicBezTo>
                  <a:pt x="0" y="1086223"/>
                  <a:pt x="1086223" y="0"/>
                  <a:pt x="2426146" y="0"/>
                </a:cubicBezTo>
                <a:close/>
              </a:path>
            </a:pathLst>
          </a:custGeom>
          <a:solidFill>
            <a:srgbClr val="FF6181"/>
          </a:solidFill>
          <a:ln>
            <a:noFill/>
          </a:ln>
          <a:effectLst>
            <a:outerShdw blurRad="127000" dist="38100" dir="16200000" rotWithShape="0">
              <a:srgbClr val="FF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xmlns="" id="{7874AE3B-8E6E-41AB-A5AA-7253936D0532}"/>
              </a:ext>
            </a:extLst>
          </p:cNvPr>
          <p:cNvSpPr/>
          <p:nvPr/>
        </p:nvSpPr>
        <p:spPr>
          <a:xfrm>
            <a:off x="-734328" y="4396378"/>
            <a:ext cx="6083030" cy="2384789"/>
          </a:xfrm>
          <a:custGeom>
            <a:avLst/>
            <a:gdLst>
              <a:gd name="connsiteX0" fmla="*/ 2426146 w 15473828"/>
              <a:gd name="connsiteY0" fmla="*/ 0 h 6066354"/>
              <a:gd name="connsiteX1" fmla="*/ 4437944 w 15473828"/>
              <a:gd name="connsiteY1" fmla="*/ 1069665 h 6066354"/>
              <a:gd name="connsiteX2" fmla="*/ 4465154 w 15473828"/>
              <a:gd name="connsiteY2" fmla="*/ 1114454 h 6066354"/>
              <a:gd name="connsiteX3" fmla="*/ 4553038 w 15473828"/>
              <a:gd name="connsiteY3" fmla="*/ 1101042 h 6066354"/>
              <a:gd name="connsiteX4" fmla="*/ 4740865 w 15473828"/>
              <a:gd name="connsiteY4" fmla="*/ 1091557 h 6066354"/>
              <a:gd name="connsiteX5" fmla="*/ 6158412 w 15473828"/>
              <a:gd name="connsiteY5" fmla="*/ 1760068 h 6066354"/>
              <a:gd name="connsiteX6" fmla="*/ 6199769 w 15473828"/>
              <a:gd name="connsiteY6" fmla="*/ 1815374 h 6066354"/>
              <a:gd name="connsiteX7" fmla="*/ 6251809 w 15473828"/>
              <a:gd name="connsiteY7" fmla="*/ 1768076 h 6066354"/>
              <a:gd name="connsiteX8" fmla="*/ 7795062 w 15473828"/>
              <a:gd name="connsiteY8" fmla="*/ 1214062 h 6066354"/>
              <a:gd name="connsiteX9" fmla="*/ 9667194 w 15473828"/>
              <a:gd name="connsiteY9" fmla="*/ 2096954 h 6066354"/>
              <a:gd name="connsiteX10" fmla="*/ 9731148 w 15473828"/>
              <a:gd name="connsiteY10" fmla="*/ 2182478 h 6066354"/>
              <a:gd name="connsiteX11" fmla="*/ 9793010 w 15473828"/>
              <a:gd name="connsiteY11" fmla="*/ 2054059 h 6066354"/>
              <a:gd name="connsiteX12" fmla="*/ 11408327 w 15473828"/>
              <a:gd name="connsiteY12" fmla="*/ 1092663 h 6066354"/>
              <a:gd name="connsiteX13" fmla="*/ 12283968 w 15473828"/>
              <a:gd name="connsiteY13" fmla="*/ 1314384 h 6066354"/>
              <a:gd name="connsiteX14" fmla="*/ 12402368 w 15473828"/>
              <a:gd name="connsiteY14" fmla="*/ 1386314 h 6066354"/>
              <a:gd name="connsiteX15" fmla="*/ 12468265 w 15473828"/>
              <a:gd name="connsiteY15" fmla="*/ 1326423 h 6066354"/>
              <a:gd name="connsiteX16" fmla="*/ 13636791 w 15473828"/>
              <a:gd name="connsiteY16" fmla="*/ 906933 h 6066354"/>
              <a:gd name="connsiteX17" fmla="*/ 15473828 w 15473828"/>
              <a:gd name="connsiteY17" fmla="*/ 2743970 h 6066354"/>
              <a:gd name="connsiteX18" fmla="*/ 13636791 w 15473828"/>
              <a:gd name="connsiteY18" fmla="*/ 4581007 h 6066354"/>
              <a:gd name="connsiteX19" fmla="*/ 12761150 w 15473828"/>
              <a:gd name="connsiteY19" fmla="*/ 4359287 h 6066354"/>
              <a:gd name="connsiteX20" fmla="*/ 12642750 w 15473828"/>
              <a:gd name="connsiteY20" fmla="*/ 4287357 h 6066354"/>
              <a:gd name="connsiteX21" fmla="*/ 12576853 w 15473828"/>
              <a:gd name="connsiteY21" fmla="*/ 4347248 h 6066354"/>
              <a:gd name="connsiteX22" fmla="*/ 11408327 w 15473828"/>
              <a:gd name="connsiteY22" fmla="*/ 4766737 h 6066354"/>
              <a:gd name="connsiteX23" fmla="*/ 10239801 w 15473828"/>
              <a:gd name="connsiteY23" fmla="*/ 4347248 h 6066354"/>
              <a:gd name="connsiteX24" fmla="*/ 10139323 w 15473828"/>
              <a:gd name="connsiteY24" fmla="*/ 4255927 h 6066354"/>
              <a:gd name="connsiteX25" fmla="*/ 10112133 w 15473828"/>
              <a:gd name="connsiteY25" fmla="*/ 4361670 h 6066354"/>
              <a:gd name="connsiteX26" fmla="*/ 7795062 w 15473828"/>
              <a:gd name="connsiteY26" fmla="*/ 6066354 h 6066354"/>
              <a:gd name="connsiteX27" fmla="*/ 5559575 w 15473828"/>
              <a:gd name="connsiteY27" fmla="*/ 4584574 h 6066354"/>
              <a:gd name="connsiteX28" fmla="*/ 5555456 w 15473828"/>
              <a:gd name="connsiteY28" fmla="*/ 4573320 h 6066354"/>
              <a:gd name="connsiteX29" fmla="*/ 5455922 w 15473828"/>
              <a:gd name="connsiteY29" fmla="*/ 4621268 h 6066354"/>
              <a:gd name="connsiteX30" fmla="*/ 4740865 w 15473828"/>
              <a:gd name="connsiteY30" fmla="*/ 4765631 h 6066354"/>
              <a:gd name="connsiteX31" fmla="*/ 3865224 w 15473828"/>
              <a:gd name="connsiteY31" fmla="*/ 4543911 h 6066354"/>
              <a:gd name="connsiteX32" fmla="*/ 3736712 w 15473828"/>
              <a:gd name="connsiteY32" fmla="*/ 4465838 h 6066354"/>
              <a:gd name="connsiteX33" fmla="*/ 3582591 w 15473828"/>
              <a:gd name="connsiteY33" fmla="*/ 4559469 h 6066354"/>
              <a:gd name="connsiteX34" fmla="*/ 2426146 w 15473828"/>
              <a:gd name="connsiteY34" fmla="*/ 4852292 h 6066354"/>
              <a:gd name="connsiteX35" fmla="*/ 0 w 15473828"/>
              <a:gd name="connsiteY35" fmla="*/ 2426146 h 6066354"/>
              <a:gd name="connsiteX36" fmla="*/ 2426146 w 15473828"/>
              <a:gd name="connsiteY36" fmla="*/ 0 h 6066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5473828" h="6066354">
                <a:moveTo>
                  <a:pt x="2426146" y="0"/>
                </a:moveTo>
                <a:cubicBezTo>
                  <a:pt x="3263598" y="0"/>
                  <a:pt x="4001948" y="424306"/>
                  <a:pt x="4437944" y="1069665"/>
                </a:cubicBezTo>
                <a:lnTo>
                  <a:pt x="4465154" y="1114454"/>
                </a:lnTo>
                <a:lnTo>
                  <a:pt x="4553038" y="1101042"/>
                </a:lnTo>
                <a:cubicBezTo>
                  <a:pt x="4614794" y="1094770"/>
                  <a:pt x="4677454" y="1091557"/>
                  <a:pt x="4740865" y="1091557"/>
                </a:cubicBezTo>
                <a:cubicBezTo>
                  <a:pt x="5311559" y="1091557"/>
                  <a:pt x="5821472" y="1351792"/>
                  <a:pt x="6158412" y="1760068"/>
                </a:cubicBezTo>
                <a:lnTo>
                  <a:pt x="6199769" y="1815374"/>
                </a:lnTo>
                <a:lnTo>
                  <a:pt x="6251809" y="1768076"/>
                </a:lnTo>
                <a:cubicBezTo>
                  <a:pt x="6671189" y="1421972"/>
                  <a:pt x="7208846" y="1214062"/>
                  <a:pt x="7795062" y="1214062"/>
                </a:cubicBezTo>
                <a:cubicBezTo>
                  <a:pt x="8548769" y="1214062"/>
                  <a:pt x="9222203" y="1557750"/>
                  <a:pt x="9667194" y="2096954"/>
                </a:cubicBezTo>
                <a:lnTo>
                  <a:pt x="9731148" y="2182478"/>
                </a:lnTo>
                <a:lnTo>
                  <a:pt x="9793010" y="2054059"/>
                </a:lnTo>
                <a:cubicBezTo>
                  <a:pt x="10104093" y="1481408"/>
                  <a:pt x="10710811" y="1092663"/>
                  <a:pt x="11408327" y="1092663"/>
                </a:cubicBezTo>
                <a:cubicBezTo>
                  <a:pt x="11725380" y="1092663"/>
                  <a:pt x="12023672" y="1172982"/>
                  <a:pt x="12283968" y="1314384"/>
                </a:cubicBezTo>
                <a:lnTo>
                  <a:pt x="12402368" y="1386314"/>
                </a:lnTo>
                <a:lnTo>
                  <a:pt x="12468265" y="1326423"/>
                </a:lnTo>
                <a:cubicBezTo>
                  <a:pt x="12785813" y="1064359"/>
                  <a:pt x="13192917" y="906933"/>
                  <a:pt x="13636791" y="906933"/>
                </a:cubicBezTo>
                <a:cubicBezTo>
                  <a:pt x="14651359" y="906933"/>
                  <a:pt x="15473828" y="1729402"/>
                  <a:pt x="15473828" y="2743970"/>
                </a:cubicBezTo>
                <a:cubicBezTo>
                  <a:pt x="15473828" y="3758538"/>
                  <a:pt x="14651359" y="4581007"/>
                  <a:pt x="13636791" y="4581007"/>
                </a:cubicBezTo>
                <a:cubicBezTo>
                  <a:pt x="13319738" y="4581007"/>
                  <a:pt x="13021446" y="4500688"/>
                  <a:pt x="12761150" y="4359287"/>
                </a:cubicBezTo>
                <a:lnTo>
                  <a:pt x="12642750" y="4287357"/>
                </a:lnTo>
                <a:lnTo>
                  <a:pt x="12576853" y="4347248"/>
                </a:lnTo>
                <a:cubicBezTo>
                  <a:pt x="12259305" y="4609312"/>
                  <a:pt x="11852201" y="4766737"/>
                  <a:pt x="11408327" y="4766737"/>
                </a:cubicBezTo>
                <a:cubicBezTo>
                  <a:pt x="10964453" y="4766737"/>
                  <a:pt x="10557349" y="4609312"/>
                  <a:pt x="10239801" y="4347248"/>
                </a:cubicBezTo>
                <a:lnTo>
                  <a:pt x="10139323" y="4255927"/>
                </a:lnTo>
                <a:lnTo>
                  <a:pt x="10112133" y="4361670"/>
                </a:lnTo>
                <a:cubicBezTo>
                  <a:pt x="9804955" y="5349277"/>
                  <a:pt x="8883750" y="6066354"/>
                  <a:pt x="7795062" y="6066354"/>
                </a:cubicBezTo>
                <a:cubicBezTo>
                  <a:pt x="6790120" y="6066354"/>
                  <a:pt x="5927884" y="5455354"/>
                  <a:pt x="5559575" y="4584574"/>
                </a:cubicBezTo>
                <a:lnTo>
                  <a:pt x="5555456" y="4573320"/>
                </a:lnTo>
                <a:lnTo>
                  <a:pt x="5455922" y="4621268"/>
                </a:lnTo>
                <a:cubicBezTo>
                  <a:pt x="5236142" y="4714227"/>
                  <a:pt x="4994507" y="4765631"/>
                  <a:pt x="4740865" y="4765631"/>
                </a:cubicBezTo>
                <a:cubicBezTo>
                  <a:pt x="4423812" y="4765631"/>
                  <a:pt x="4125519" y="4685312"/>
                  <a:pt x="3865224" y="4543911"/>
                </a:cubicBezTo>
                <a:lnTo>
                  <a:pt x="3736712" y="4465838"/>
                </a:lnTo>
                <a:lnTo>
                  <a:pt x="3582591" y="4559469"/>
                </a:lnTo>
                <a:cubicBezTo>
                  <a:pt x="3238822" y="4746216"/>
                  <a:pt x="2844872" y="4852292"/>
                  <a:pt x="2426146" y="4852292"/>
                </a:cubicBezTo>
                <a:cubicBezTo>
                  <a:pt x="1086223" y="4852292"/>
                  <a:pt x="0" y="3766069"/>
                  <a:pt x="0" y="2426146"/>
                </a:cubicBezTo>
                <a:cubicBezTo>
                  <a:pt x="0" y="1086223"/>
                  <a:pt x="1086223" y="0"/>
                  <a:pt x="2426146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127000" dist="38100" dir="16200000" rotWithShape="0">
              <a:srgbClr val="FF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D5273557-EA15-4B88-8527-F7B352ECCF2D}"/>
              </a:ext>
            </a:extLst>
          </p:cNvPr>
          <p:cNvSpPr/>
          <p:nvPr/>
        </p:nvSpPr>
        <p:spPr>
          <a:xfrm>
            <a:off x="1710813" y="-1428139"/>
            <a:ext cx="8770374" cy="8770374"/>
          </a:xfrm>
          <a:prstGeom prst="ellipse">
            <a:avLst/>
          </a:prstGeom>
          <a:solidFill>
            <a:srgbClr val="FF61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D5179114-769C-41D7-99F9-FA4EE9F31142}"/>
              </a:ext>
            </a:extLst>
          </p:cNvPr>
          <p:cNvSpPr/>
          <p:nvPr/>
        </p:nvSpPr>
        <p:spPr>
          <a:xfrm>
            <a:off x="3349079" y="283117"/>
            <a:ext cx="5493842" cy="549384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27000" sx="102000" sy="102000" algn="ctr" rotWithShape="0">
              <a:srgbClr val="FF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组合 122">
            <a:extLst>
              <a:ext uri="{FF2B5EF4-FFF2-40B4-BE49-F238E27FC236}">
                <a16:creationId xmlns:a16="http://schemas.microsoft.com/office/drawing/2014/main" xmlns="" id="{AA0AF4EC-1063-4A83-AB2C-018CABCBC103}"/>
              </a:ext>
            </a:extLst>
          </p:cNvPr>
          <p:cNvGrpSpPr/>
          <p:nvPr/>
        </p:nvGrpSpPr>
        <p:grpSpPr>
          <a:xfrm>
            <a:off x="1710814" y="-1428139"/>
            <a:ext cx="8770374" cy="8770374"/>
            <a:chOff x="12594247" y="-3893013"/>
            <a:chExt cx="8955259" cy="8955260"/>
          </a:xfrm>
          <a:gradFill>
            <a:gsLst>
              <a:gs pos="15000">
                <a:srgbClr val="FFAECF">
                  <a:alpha val="0"/>
                </a:srgbClr>
              </a:gs>
              <a:gs pos="64000">
                <a:srgbClr val="FFAECF">
                  <a:alpha val="50000"/>
                </a:srgbClr>
              </a:gs>
              <a:gs pos="100000">
                <a:srgbClr val="FFAECF">
                  <a:alpha val="25000"/>
                </a:srgbClr>
              </a:gs>
            </a:gsLst>
            <a:path path="circle">
              <a:fillToRect l="50000" t="50000" r="50000" b="50000"/>
            </a:path>
          </a:gradFill>
        </p:grpSpPr>
        <p:sp>
          <p:nvSpPr>
            <p:cNvPr id="103" name="等腰三角形 102">
              <a:extLst>
                <a:ext uri="{FF2B5EF4-FFF2-40B4-BE49-F238E27FC236}">
                  <a16:creationId xmlns:a16="http://schemas.microsoft.com/office/drawing/2014/main" xmlns="" id="{B994C48F-FE31-487D-BA14-F275512882DB}"/>
                </a:ext>
              </a:extLst>
            </p:cNvPr>
            <p:cNvSpPr/>
            <p:nvPr/>
          </p:nvSpPr>
          <p:spPr>
            <a:xfrm rot="-5400000" flipV="1">
              <a:off x="14302014" y="-1518545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4" name="等腰三角形 103">
              <a:extLst>
                <a:ext uri="{FF2B5EF4-FFF2-40B4-BE49-F238E27FC236}">
                  <a16:creationId xmlns:a16="http://schemas.microsoft.com/office/drawing/2014/main" xmlns="" id="{BCACB60B-0895-445D-AEE8-AD67B58872A2}"/>
                </a:ext>
              </a:extLst>
            </p:cNvPr>
            <p:cNvSpPr/>
            <p:nvPr/>
          </p:nvSpPr>
          <p:spPr>
            <a:xfrm rot="-4320000" flipV="1">
              <a:off x="14418228" y="-2252296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5" name="等腰三角形 104">
              <a:extLst>
                <a:ext uri="{FF2B5EF4-FFF2-40B4-BE49-F238E27FC236}">
                  <a16:creationId xmlns:a16="http://schemas.microsoft.com/office/drawing/2014/main" xmlns="" id="{5BC0B388-EB7A-4A25-9D48-038B2186B26C}"/>
                </a:ext>
              </a:extLst>
            </p:cNvPr>
            <p:cNvSpPr/>
            <p:nvPr/>
          </p:nvSpPr>
          <p:spPr>
            <a:xfrm rot="-3240000" flipV="1">
              <a:off x="14755496" y="-2914222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6" name="等腰三角形 105">
              <a:extLst>
                <a:ext uri="{FF2B5EF4-FFF2-40B4-BE49-F238E27FC236}">
                  <a16:creationId xmlns:a16="http://schemas.microsoft.com/office/drawing/2014/main" xmlns="" id="{B0C3FBCD-FC3C-447D-911B-66C65FD7D0EB}"/>
                </a:ext>
              </a:extLst>
            </p:cNvPr>
            <p:cNvSpPr/>
            <p:nvPr/>
          </p:nvSpPr>
          <p:spPr>
            <a:xfrm rot="-2160000" flipV="1">
              <a:off x="15280804" y="-3439530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7" name="等腰三角形 106">
              <a:extLst>
                <a:ext uri="{FF2B5EF4-FFF2-40B4-BE49-F238E27FC236}">
                  <a16:creationId xmlns:a16="http://schemas.microsoft.com/office/drawing/2014/main" xmlns="" id="{8B97B75A-1779-4FC4-B769-A9593D237112}"/>
                </a:ext>
              </a:extLst>
            </p:cNvPr>
            <p:cNvSpPr/>
            <p:nvPr/>
          </p:nvSpPr>
          <p:spPr>
            <a:xfrm rot="-1080000" flipV="1">
              <a:off x="15942731" y="-3776798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8" name="等腰三角形 107">
              <a:extLst>
                <a:ext uri="{FF2B5EF4-FFF2-40B4-BE49-F238E27FC236}">
                  <a16:creationId xmlns:a16="http://schemas.microsoft.com/office/drawing/2014/main" xmlns="" id="{A348BEEE-97DA-41B8-9604-9EA6FB3ED2FD}"/>
                </a:ext>
              </a:extLst>
            </p:cNvPr>
            <p:cNvSpPr/>
            <p:nvPr/>
          </p:nvSpPr>
          <p:spPr>
            <a:xfrm flipV="1">
              <a:off x="16676481" y="-3893013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9" name="等腰三角形 108">
              <a:extLst>
                <a:ext uri="{FF2B5EF4-FFF2-40B4-BE49-F238E27FC236}">
                  <a16:creationId xmlns:a16="http://schemas.microsoft.com/office/drawing/2014/main" xmlns="" id="{69A47A2A-049E-4EB6-80BA-EA135BA71C04}"/>
                </a:ext>
              </a:extLst>
            </p:cNvPr>
            <p:cNvSpPr/>
            <p:nvPr/>
          </p:nvSpPr>
          <p:spPr>
            <a:xfrm rot="1080000" flipV="1">
              <a:off x="17410232" y="-3776798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0" name="等腰三角形 109">
              <a:extLst>
                <a:ext uri="{FF2B5EF4-FFF2-40B4-BE49-F238E27FC236}">
                  <a16:creationId xmlns:a16="http://schemas.microsoft.com/office/drawing/2014/main" xmlns="" id="{775135C1-C0F1-443B-9BFC-1E70A18FFB2B}"/>
                </a:ext>
              </a:extLst>
            </p:cNvPr>
            <p:cNvSpPr/>
            <p:nvPr/>
          </p:nvSpPr>
          <p:spPr>
            <a:xfrm rot="2160000" flipV="1">
              <a:off x="18072159" y="-3439530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1" name="等腰三角形 110">
              <a:extLst>
                <a:ext uri="{FF2B5EF4-FFF2-40B4-BE49-F238E27FC236}">
                  <a16:creationId xmlns:a16="http://schemas.microsoft.com/office/drawing/2014/main" xmlns="" id="{A92382F4-7ED1-4B04-9DF6-AF80AB881B1C}"/>
                </a:ext>
              </a:extLst>
            </p:cNvPr>
            <p:cNvSpPr/>
            <p:nvPr/>
          </p:nvSpPr>
          <p:spPr>
            <a:xfrm rot="3240000" flipV="1">
              <a:off x="18597466" y="-2914222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2" name="等腰三角形 111">
              <a:extLst>
                <a:ext uri="{FF2B5EF4-FFF2-40B4-BE49-F238E27FC236}">
                  <a16:creationId xmlns:a16="http://schemas.microsoft.com/office/drawing/2014/main" xmlns="" id="{280249DE-A8BF-4A5D-B39B-EE21ED34E578}"/>
                </a:ext>
              </a:extLst>
            </p:cNvPr>
            <p:cNvSpPr/>
            <p:nvPr/>
          </p:nvSpPr>
          <p:spPr>
            <a:xfrm rot="4320000" flipV="1">
              <a:off x="18934734" y="-2252296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3" name="等腰三角形 112">
              <a:extLst>
                <a:ext uri="{FF2B5EF4-FFF2-40B4-BE49-F238E27FC236}">
                  <a16:creationId xmlns:a16="http://schemas.microsoft.com/office/drawing/2014/main" xmlns="" id="{E3DC6D52-58BC-44A1-B017-9B3DC37C7CA6}"/>
                </a:ext>
              </a:extLst>
            </p:cNvPr>
            <p:cNvSpPr/>
            <p:nvPr/>
          </p:nvSpPr>
          <p:spPr>
            <a:xfrm rot="5400000" flipV="1">
              <a:off x="19050949" y="-1518545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4" name="等腰三角形 113">
              <a:extLst>
                <a:ext uri="{FF2B5EF4-FFF2-40B4-BE49-F238E27FC236}">
                  <a16:creationId xmlns:a16="http://schemas.microsoft.com/office/drawing/2014/main" xmlns="" id="{87156C2D-A802-4A4E-8D7C-6929C4458329}"/>
                </a:ext>
              </a:extLst>
            </p:cNvPr>
            <p:cNvSpPr/>
            <p:nvPr/>
          </p:nvSpPr>
          <p:spPr>
            <a:xfrm rot="6480000" flipV="1">
              <a:off x="18934734" y="-784794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5" name="等腰三角形 114">
              <a:extLst>
                <a:ext uri="{FF2B5EF4-FFF2-40B4-BE49-F238E27FC236}">
                  <a16:creationId xmlns:a16="http://schemas.microsoft.com/office/drawing/2014/main" xmlns="" id="{5FAA290F-4032-4F6B-B1FF-7F735833FFBE}"/>
                </a:ext>
              </a:extLst>
            </p:cNvPr>
            <p:cNvSpPr/>
            <p:nvPr/>
          </p:nvSpPr>
          <p:spPr>
            <a:xfrm rot="7560000" flipV="1">
              <a:off x="18597466" y="-122868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6" name="等腰三角形 115">
              <a:extLst>
                <a:ext uri="{FF2B5EF4-FFF2-40B4-BE49-F238E27FC236}">
                  <a16:creationId xmlns:a16="http://schemas.microsoft.com/office/drawing/2014/main" xmlns="" id="{E0144659-6516-4366-BE88-3574F88EFBE7}"/>
                </a:ext>
              </a:extLst>
            </p:cNvPr>
            <p:cNvSpPr/>
            <p:nvPr/>
          </p:nvSpPr>
          <p:spPr>
            <a:xfrm rot="8640000" flipV="1">
              <a:off x="18072159" y="402440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7" name="等腰三角形 116">
              <a:extLst>
                <a:ext uri="{FF2B5EF4-FFF2-40B4-BE49-F238E27FC236}">
                  <a16:creationId xmlns:a16="http://schemas.microsoft.com/office/drawing/2014/main" xmlns="" id="{16B09F7E-0CF1-4041-870E-411BAB5075C6}"/>
                </a:ext>
              </a:extLst>
            </p:cNvPr>
            <p:cNvSpPr/>
            <p:nvPr/>
          </p:nvSpPr>
          <p:spPr>
            <a:xfrm rot="9720000" flipV="1">
              <a:off x="17410232" y="739708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8" name="等腰三角形 117">
              <a:extLst>
                <a:ext uri="{FF2B5EF4-FFF2-40B4-BE49-F238E27FC236}">
                  <a16:creationId xmlns:a16="http://schemas.microsoft.com/office/drawing/2014/main" xmlns="" id="{D4B9DD28-70D7-44B2-9D5B-E857EFCFE734}"/>
                </a:ext>
              </a:extLst>
            </p:cNvPr>
            <p:cNvSpPr/>
            <p:nvPr/>
          </p:nvSpPr>
          <p:spPr>
            <a:xfrm rot="10800000" flipV="1">
              <a:off x="16676481" y="855923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9" name="等腰三角形 118">
              <a:extLst>
                <a:ext uri="{FF2B5EF4-FFF2-40B4-BE49-F238E27FC236}">
                  <a16:creationId xmlns:a16="http://schemas.microsoft.com/office/drawing/2014/main" xmlns="" id="{A317F0DF-77E5-4459-9996-07BAE0E1976A}"/>
                </a:ext>
              </a:extLst>
            </p:cNvPr>
            <p:cNvSpPr/>
            <p:nvPr/>
          </p:nvSpPr>
          <p:spPr>
            <a:xfrm rot="11880000" flipV="1">
              <a:off x="15942731" y="739708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0" name="等腰三角形 119">
              <a:extLst>
                <a:ext uri="{FF2B5EF4-FFF2-40B4-BE49-F238E27FC236}">
                  <a16:creationId xmlns:a16="http://schemas.microsoft.com/office/drawing/2014/main" xmlns="" id="{F3ED019A-162F-4E85-B0A7-5CEFC2709AD2}"/>
                </a:ext>
              </a:extLst>
            </p:cNvPr>
            <p:cNvSpPr/>
            <p:nvPr/>
          </p:nvSpPr>
          <p:spPr>
            <a:xfrm rot="12960000" flipV="1">
              <a:off x="15280804" y="402440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1" name="等腰三角形 120">
              <a:extLst>
                <a:ext uri="{FF2B5EF4-FFF2-40B4-BE49-F238E27FC236}">
                  <a16:creationId xmlns:a16="http://schemas.microsoft.com/office/drawing/2014/main" xmlns="" id="{A6495BE8-AED7-4E06-B381-E39BA201E7FE}"/>
                </a:ext>
              </a:extLst>
            </p:cNvPr>
            <p:cNvSpPr/>
            <p:nvPr/>
          </p:nvSpPr>
          <p:spPr>
            <a:xfrm rot="14040000" flipV="1">
              <a:off x="14755496" y="-122868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2" name="等腰三角形 121">
              <a:extLst>
                <a:ext uri="{FF2B5EF4-FFF2-40B4-BE49-F238E27FC236}">
                  <a16:creationId xmlns:a16="http://schemas.microsoft.com/office/drawing/2014/main" xmlns="" id="{31013AC3-F4C9-4512-92FB-2AE8F2F3CD7A}"/>
                </a:ext>
              </a:extLst>
            </p:cNvPr>
            <p:cNvSpPr/>
            <p:nvPr/>
          </p:nvSpPr>
          <p:spPr>
            <a:xfrm rot="15120000" flipV="1">
              <a:off x="14418228" y="-784794"/>
              <a:ext cx="790789" cy="420632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C07C5598-4288-4A81-B900-9FF3D2FEC2A6}"/>
              </a:ext>
            </a:extLst>
          </p:cNvPr>
          <p:cNvSpPr/>
          <p:nvPr/>
        </p:nvSpPr>
        <p:spPr>
          <a:xfrm flipH="1">
            <a:off x="0" y="1"/>
            <a:ext cx="12192000" cy="1320121"/>
          </a:xfrm>
          <a:custGeom>
            <a:avLst/>
            <a:gdLst>
              <a:gd name="connsiteX0" fmla="*/ 0 w 12192000"/>
              <a:gd name="connsiteY0" fmla="*/ 0 h 1540121"/>
              <a:gd name="connsiteX1" fmla="*/ 12192000 w 12192000"/>
              <a:gd name="connsiteY1" fmla="*/ 0 h 1540121"/>
              <a:gd name="connsiteX2" fmla="*/ 12192000 w 12192000"/>
              <a:gd name="connsiteY2" fmla="*/ 1540121 h 1540121"/>
              <a:gd name="connsiteX3" fmla="*/ 11843173 w 12192000"/>
              <a:gd name="connsiteY3" fmla="*/ 1411121 h 1540121"/>
              <a:gd name="connsiteX4" fmla="*/ 6096000 w 12192000"/>
              <a:gd name="connsiteY4" fmla="*/ 467247 h 1540121"/>
              <a:gd name="connsiteX5" fmla="*/ 348828 w 12192000"/>
              <a:gd name="connsiteY5" fmla="*/ 1411121 h 1540121"/>
              <a:gd name="connsiteX6" fmla="*/ 0 w 12192000"/>
              <a:gd name="connsiteY6" fmla="*/ 1540121 h 154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40121">
                <a:moveTo>
                  <a:pt x="0" y="0"/>
                </a:moveTo>
                <a:lnTo>
                  <a:pt x="12192000" y="0"/>
                </a:lnTo>
                <a:lnTo>
                  <a:pt x="12192000" y="1540121"/>
                </a:lnTo>
                <a:lnTo>
                  <a:pt x="11843173" y="1411121"/>
                </a:lnTo>
                <a:cubicBezTo>
                  <a:pt x="10104566" y="806229"/>
                  <a:pt x="8155109" y="467247"/>
                  <a:pt x="6096000" y="467247"/>
                </a:cubicBezTo>
                <a:cubicBezTo>
                  <a:pt x="4036891" y="467247"/>
                  <a:pt x="2087434" y="806229"/>
                  <a:pt x="348828" y="1411121"/>
                </a:cubicBezTo>
                <a:lnTo>
                  <a:pt x="0" y="1540121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D173B0C6-CE03-44F9-A9FA-A94986E1B7B2}"/>
              </a:ext>
            </a:extLst>
          </p:cNvPr>
          <p:cNvSpPr/>
          <p:nvPr/>
        </p:nvSpPr>
        <p:spPr>
          <a:xfrm>
            <a:off x="3008962" y="2375573"/>
            <a:ext cx="8770374" cy="8770374"/>
          </a:xfrm>
          <a:prstGeom prst="ellipse">
            <a:avLst/>
          </a:prstGeom>
          <a:gradFill flip="none" rotWithShape="1">
            <a:gsLst>
              <a:gs pos="69000">
                <a:schemeClr val="bg1">
                  <a:alpha val="0"/>
                </a:schemeClr>
              </a:gs>
              <a:gs pos="0">
                <a:schemeClr val="bg1">
                  <a:alpha val="2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EB88D9EC-F592-4F08-9287-47990C220439}"/>
              </a:ext>
            </a:extLst>
          </p:cNvPr>
          <p:cNvSpPr/>
          <p:nvPr/>
        </p:nvSpPr>
        <p:spPr>
          <a:xfrm rot="20125990">
            <a:off x="3196888" y="3937476"/>
            <a:ext cx="700778" cy="619522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7D82E37B-454E-4A7B-8DB6-42FC51566C65}"/>
              </a:ext>
            </a:extLst>
          </p:cNvPr>
          <p:cNvSpPr/>
          <p:nvPr/>
        </p:nvSpPr>
        <p:spPr>
          <a:xfrm>
            <a:off x="1710813" y="-1430630"/>
            <a:ext cx="8770374" cy="8770374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94000"/>
                </a:schemeClr>
              </a:gs>
              <a:gs pos="77000">
                <a:schemeClr val="tx1">
                  <a:lumMod val="85000"/>
                  <a:lumOff val="1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41F6AE68-06A8-4BDE-9023-8AD949DD89C8}"/>
              </a:ext>
            </a:extLst>
          </p:cNvPr>
          <p:cNvSpPr/>
          <p:nvPr/>
        </p:nvSpPr>
        <p:spPr>
          <a:xfrm rot="2185616">
            <a:off x="7959803" y="1184207"/>
            <a:ext cx="732796" cy="44512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4965CA51-9A90-499B-9505-0868CA7B1C48}"/>
              </a:ext>
            </a:extLst>
          </p:cNvPr>
          <p:cNvSpPr/>
          <p:nvPr/>
        </p:nvSpPr>
        <p:spPr>
          <a:xfrm flipH="1" flipV="1">
            <a:off x="0" y="5537879"/>
            <a:ext cx="12192000" cy="1320121"/>
          </a:xfrm>
          <a:custGeom>
            <a:avLst/>
            <a:gdLst>
              <a:gd name="connsiteX0" fmla="*/ 0 w 12192000"/>
              <a:gd name="connsiteY0" fmla="*/ 0 h 1540121"/>
              <a:gd name="connsiteX1" fmla="*/ 12192000 w 12192000"/>
              <a:gd name="connsiteY1" fmla="*/ 0 h 1540121"/>
              <a:gd name="connsiteX2" fmla="*/ 12192000 w 12192000"/>
              <a:gd name="connsiteY2" fmla="*/ 1540121 h 1540121"/>
              <a:gd name="connsiteX3" fmla="*/ 11843173 w 12192000"/>
              <a:gd name="connsiteY3" fmla="*/ 1411121 h 1540121"/>
              <a:gd name="connsiteX4" fmla="*/ 6096000 w 12192000"/>
              <a:gd name="connsiteY4" fmla="*/ 467247 h 1540121"/>
              <a:gd name="connsiteX5" fmla="*/ 348828 w 12192000"/>
              <a:gd name="connsiteY5" fmla="*/ 1411121 h 1540121"/>
              <a:gd name="connsiteX6" fmla="*/ 0 w 12192000"/>
              <a:gd name="connsiteY6" fmla="*/ 1540121 h 1540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540121">
                <a:moveTo>
                  <a:pt x="0" y="0"/>
                </a:moveTo>
                <a:lnTo>
                  <a:pt x="12192000" y="0"/>
                </a:lnTo>
                <a:lnTo>
                  <a:pt x="12192000" y="1540121"/>
                </a:lnTo>
                <a:lnTo>
                  <a:pt x="11843173" y="1411121"/>
                </a:lnTo>
                <a:cubicBezTo>
                  <a:pt x="10104566" y="806229"/>
                  <a:pt x="8155109" y="467247"/>
                  <a:pt x="6096000" y="467247"/>
                </a:cubicBezTo>
                <a:cubicBezTo>
                  <a:pt x="4036891" y="467247"/>
                  <a:pt x="2087434" y="806229"/>
                  <a:pt x="348828" y="1411121"/>
                </a:cubicBezTo>
                <a:lnTo>
                  <a:pt x="0" y="1540121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9" name="图片 28" descr="图片包含 人员, 就坐, 室内&#10;&#10;自动生成的说明">
            <a:extLst>
              <a:ext uri="{FF2B5EF4-FFF2-40B4-BE49-F238E27FC236}">
                <a16:creationId xmlns:a16="http://schemas.microsoft.com/office/drawing/2014/main" xmlns="" id="{DBC1DF32-75D7-44C0-AF15-A2BCA0992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532"/>
          <a:stretch>
            <a:fillRect/>
          </a:stretch>
        </p:blipFill>
        <p:spPr>
          <a:xfrm>
            <a:off x="3438834" y="3504520"/>
            <a:ext cx="5314333" cy="2992260"/>
          </a:xfrm>
          <a:custGeom>
            <a:avLst/>
            <a:gdLst>
              <a:gd name="connsiteX0" fmla="*/ 0 w 8174955"/>
              <a:gd name="connsiteY0" fmla="*/ 0 h 4602947"/>
              <a:gd name="connsiteX1" fmla="*/ 8174955 w 8174955"/>
              <a:gd name="connsiteY1" fmla="*/ 0 h 4602947"/>
              <a:gd name="connsiteX2" fmla="*/ 8174955 w 8174955"/>
              <a:gd name="connsiteY2" fmla="*/ 4135445 h 4602947"/>
              <a:gd name="connsiteX3" fmla="*/ 7795101 w 8174955"/>
              <a:gd name="connsiteY3" fmla="*/ 4223543 h 4602947"/>
              <a:gd name="connsiteX4" fmla="*/ 4087477 w 8174955"/>
              <a:gd name="connsiteY4" fmla="*/ 4602947 h 4602947"/>
              <a:gd name="connsiteX5" fmla="*/ 379853 w 8174955"/>
              <a:gd name="connsiteY5" fmla="*/ 4223543 h 4602947"/>
              <a:gd name="connsiteX6" fmla="*/ 0 w 8174955"/>
              <a:gd name="connsiteY6" fmla="*/ 4135445 h 460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74955" h="4602947">
                <a:moveTo>
                  <a:pt x="0" y="0"/>
                </a:moveTo>
                <a:lnTo>
                  <a:pt x="8174955" y="0"/>
                </a:lnTo>
                <a:lnTo>
                  <a:pt x="8174955" y="4135445"/>
                </a:lnTo>
                <a:lnTo>
                  <a:pt x="7795101" y="4223543"/>
                </a:lnTo>
                <a:cubicBezTo>
                  <a:pt x="6618530" y="4470532"/>
                  <a:pt x="5374420" y="4602947"/>
                  <a:pt x="4087477" y="4602947"/>
                </a:cubicBezTo>
                <a:cubicBezTo>
                  <a:pt x="2800534" y="4602947"/>
                  <a:pt x="1556424" y="4470532"/>
                  <a:pt x="379853" y="4223543"/>
                </a:cubicBezTo>
                <a:lnTo>
                  <a:pt x="0" y="4135445"/>
                </a:lnTo>
                <a:close/>
              </a:path>
            </a:pathLst>
          </a:custGeom>
          <a:effectLst>
            <a:outerShdw blurRad="127000" sx="102000" sy="102000" algn="ctr" rotWithShape="0">
              <a:prstClr val="black">
                <a:alpha val="25000"/>
              </a:prstClr>
            </a:outerShdw>
          </a:effectLst>
        </p:spPr>
      </p:pic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415056C2-4605-4E89-B6BD-85CA6523F381}"/>
              </a:ext>
            </a:extLst>
          </p:cNvPr>
          <p:cNvSpPr txBox="1"/>
          <p:nvPr/>
        </p:nvSpPr>
        <p:spPr>
          <a:xfrm>
            <a:off x="3700470" y="2128235"/>
            <a:ext cx="4977437" cy="273292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151138"/>
              </a:avLst>
            </a:prstTxWarp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effectLst>
                  <a:outerShdw blurRad="127000" dist="38100" dir="2700000" algn="tl" rotWithShape="0">
                    <a:srgbClr val="FF6181">
                      <a:alpha val="40000"/>
                    </a:srgbClr>
                  </a:outerShdw>
                </a:effectLst>
                <a:latin typeface="华康方圆体W7(P)" panose="040B0700000000000000" pitchFamily="82" charset="-122"/>
                <a:ea typeface="华康方圆体W7(P)" panose="040B0700000000000000" pitchFamily="82" charset="-122"/>
              </a:rPr>
              <a:t>情人节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1EF88AF4-8F39-4F96-99CA-765569218FF2}"/>
              </a:ext>
            </a:extLst>
          </p:cNvPr>
          <p:cNvSpPr txBox="1"/>
          <p:nvPr/>
        </p:nvSpPr>
        <p:spPr>
          <a:xfrm>
            <a:off x="3664106" y="2151358"/>
            <a:ext cx="4977437" cy="273292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151138"/>
              </a:avLst>
            </a:prstTxWarp>
            <a:spAutoFit/>
          </a:bodyPr>
          <a:lstStyle/>
          <a:p>
            <a:pPr algn="ctr"/>
            <a:r>
              <a:rPr lang="zh-CN" altLang="en-US" sz="11500" dirty="0">
                <a:solidFill>
                  <a:srgbClr val="FF6181"/>
                </a:solidFill>
                <a:effectLst>
                  <a:outerShdw blurRad="127000" dist="38100" dir="2700000" algn="tl" rotWithShape="0">
                    <a:srgbClr val="FF6181">
                      <a:alpha val="40000"/>
                    </a:srgbClr>
                  </a:outerShdw>
                </a:effectLst>
                <a:latin typeface="华康方圆体W7(P)" panose="040B0700000000000000" pitchFamily="82" charset="-122"/>
                <a:ea typeface="华康方圆体W7(P)" panose="040B0700000000000000" pitchFamily="82" charset="-122"/>
              </a:rPr>
              <a:t>情人节</a:t>
            </a: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C44BA83B-CA9B-4796-999A-AB98201C7590}"/>
              </a:ext>
            </a:extLst>
          </p:cNvPr>
          <p:cNvGrpSpPr/>
          <p:nvPr/>
        </p:nvGrpSpPr>
        <p:grpSpPr>
          <a:xfrm>
            <a:off x="4407071" y="2662031"/>
            <a:ext cx="3377858" cy="855788"/>
            <a:chOff x="4366844" y="1933952"/>
            <a:chExt cx="3377858" cy="855788"/>
          </a:xfrm>
          <a:effectLst>
            <a:outerShdw blurRad="127000" dist="38100" dir="18900000" algn="bl" rotWithShape="0">
              <a:prstClr val="black">
                <a:alpha val="25000"/>
              </a:prstClr>
            </a:outerShdw>
          </a:effectLst>
        </p:grpSpPr>
        <p:sp>
          <p:nvSpPr>
            <p:cNvPr id="80" name="双波形 79">
              <a:extLst>
                <a:ext uri="{FF2B5EF4-FFF2-40B4-BE49-F238E27FC236}">
                  <a16:creationId xmlns:a16="http://schemas.microsoft.com/office/drawing/2014/main" xmlns="" id="{5A2D9E19-24E7-4231-99D4-F9A867EBA36C}"/>
                </a:ext>
              </a:extLst>
            </p:cNvPr>
            <p:cNvSpPr/>
            <p:nvPr/>
          </p:nvSpPr>
          <p:spPr>
            <a:xfrm>
              <a:off x="4443459" y="1933952"/>
              <a:ext cx="3301243" cy="793288"/>
            </a:xfrm>
            <a:prstGeom prst="doubleWav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noFill/>
                <a:latin typeface="华康方圆体W7(P)" panose="040B0700000000000000" pitchFamily="82" charset="-122"/>
                <a:ea typeface="华康方圆体W7(P)" panose="040B0700000000000000" pitchFamily="82" charset="-122"/>
              </a:endParaRPr>
            </a:p>
          </p:txBody>
        </p:sp>
        <p:sp>
          <p:nvSpPr>
            <p:cNvPr id="79" name="双波形 78">
              <a:extLst>
                <a:ext uri="{FF2B5EF4-FFF2-40B4-BE49-F238E27FC236}">
                  <a16:creationId xmlns:a16="http://schemas.microsoft.com/office/drawing/2014/main" xmlns="" id="{F8A6F63B-80E4-4C7A-BA15-2095484E5741}"/>
                </a:ext>
              </a:extLst>
            </p:cNvPr>
            <p:cNvSpPr/>
            <p:nvPr/>
          </p:nvSpPr>
          <p:spPr>
            <a:xfrm>
              <a:off x="4366844" y="1996452"/>
              <a:ext cx="3301243" cy="793288"/>
            </a:xfrm>
            <a:prstGeom prst="doubleWave">
              <a:avLst/>
            </a:prstGeom>
            <a:solidFill>
              <a:srgbClr val="FF61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spc="300" dirty="0">
                  <a:solidFill>
                    <a:schemeClr val="bg1"/>
                  </a:solidFill>
                  <a:latin typeface="华康方圆体W7(P)" panose="040B0700000000000000" pitchFamily="82" charset="-122"/>
                  <a:ea typeface="华康方圆体W7(P)" panose="040B0700000000000000" pitchFamily="82" charset="-122"/>
                </a:rPr>
                <a:t>我的眼里只有你</a:t>
              </a:r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2AFE3D6E-C872-4A44-A2AC-C0DE8ED092C0}"/>
              </a:ext>
            </a:extLst>
          </p:cNvPr>
          <p:cNvSpPr txBox="1"/>
          <p:nvPr/>
        </p:nvSpPr>
        <p:spPr>
          <a:xfrm>
            <a:off x="4611004" y="1193454"/>
            <a:ext cx="2969993" cy="1476904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华康方圆体W7(P)" panose="040B0700000000000000" pitchFamily="82" charset="-122"/>
                <a:ea typeface="华康方圆体W7(P)" panose="040B0700000000000000" pitchFamily="82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华康方圆体W7(P)" panose="040B0700000000000000" pitchFamily="82" charset="-122"/>
                <a:ea typeface="华康方圆体W7(P)" panose="040B0700000000000000" pitchFamily="82" charset="-122"/>
              </a:rPr>
              <a:t>月</a:t>
            </a:r>
            <a:r>
              <a:rPr lang="en-US" altLang="zh-CN" sz="3200" dirty="0">
                <a:solidFill>
                  <a:schemeClr val="bg1"/>
                </a:solidFill>
                <a:latin typeface="华康方圆体W7(P)" panose="040B0700000000000000" pitchFamily="82" charset="-122"/>
                <a:ea typeface="华康方圆体W7(P)" panose="040B0700000000000000" pitchFamily="82" charset="-122"/>
              </a:rPr>
              <a:t>14</a:t>
            </a:r>
            <a:r>
              <a:rPr lang="zh-CN" altLang="en-US" sz="3200" dirty="0">
                <a:solidFill>
                  <a:schemeClr val="bg1"/>
                </a:solidFill>
                <a:latin typeface="华康方圆体W7(P)" panose="040B0700000000000000" pitchFamily="82" charset="-122"/>
                <a:ea typeface="华康方圆体W7(P)" panose="040B0700000000000000" pitchFamily="82" charset="-122"/>
              </a:rPr>
              <a:t>日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6FD5A23E-8727-4B6E-93CA-1F0B384A9218}"/>
              </a:ext>
            </a:extLst>
          </p:cNvPr>
          <p:cNvGrpSpPr/>
          <p:nvPr/>
        </p:nvGrpSpPr>
        <p:grpSpPr>
          <a:xfrm>
            <a:off x="3864121" y="2822762"/>
            <a:ext cx="387033" cy="462686"/>
            <a:chOff x="3689080" y="2174572"/>
            <a:chExt cx="350413" cy="418908"/>
          </a:xfrm>
        </p:grpSpPr>
        <p:sp>
          <p:nvSpPr>
            <p:cNvPr id="85" name="缺角矩形 84">
              <a:extLst>
                <a:ext uri="{FF2B5EF4-FFF2-40B4-BE49-F238E27FC236}">
                  <a16:creationId xmlns:a16="http://schemas.microsoft.com/office/drawing/2014/main" xmlns="" id="{BC599801-0F26-4572-8CC5-4F8269075E77}"/>
                </a:ext>
              </a:extLst>
            </p:cNvPr>
            <p:cNvSpPr/>
            <p:nvPr/>
          </p:nvSpPr>
          <p:spPr>
            <a:xfrm rot="20532607">
              <a:off x="3689080" y="2277952"/>
              <a:ext cx="315528" cy="315528"/>
            </a:xfrm>
            <a:prstGeom prst="plaque">
              <a:avLst>
                <a:gd name="adj" fmla="val 50000"/>
              </a:avLst>
            </a:prstGeom>
            <a:pattFill prst="pct5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缺角矩形 85">
              <a:extLst>
                <a:ext uri="{FF2B5EF4-FFF2-40B4-BE49-F238E27FC236}">
                  <a16:creationId xmlns:a16="http://schemas.microsoft.com/office/drawing/2014/main" xmlns="" id="{84F1B56F-8889-4596-91F6-713ADA0DBDDF}"/>
                </a:ext>
              </a:extLst>
            </p:cNvPr>
            <p:cNvSpPr/>
            <p:nvPr/>
          </p:nvSpPr>
          <p:spPr>
            <a:xfrm rot="2054225">
              <a:off x="3873667" y="2174572"/>
              <a:ext cx="165826" cy="165826"/>
            </a:xfrm>
            <a:prstGeom prst="plaque">
              <a:avLst>
                <a:gd name="adj" fmla="val 50000"/>
              </a:avLst>
            </a:prstGeom>
            <a:pattFill prst="pct5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A7B3A9A2-127F-4A75-AB68-BCCE5AC179EE}"/>
              </a:ext>
            </a:extLst>
          </p:cNvPr>
          <p:cNvGrpSpPr/>
          <p:nvPr/>
        </p:nvGrpSpPr>
        <p:grpSpPr>
          <a:xfrm rot="21385839">
            <a:off x="7973892" y="2820263"/>
            <a:ext cx="374391" cy="460139"/>
            <a:chOff x="3562080" y="2085628"/>
            <a:chExt cx="394354" cy="484672"/>
          </a:xfrm>
        </p:grpSpPr>
        <p:sp>
          <p:nvSpPr>
            <p:cNvPr id="89" name="缺角矩形 88">
              <a:extLst>
                <a:ext uri="{FF2B5EF4-FFF2-40B4-BE49-F238E27FC236}">
                  <a16:creationId xmlns:a16="http://schemas.microsoft.com/office/drawing/2014/main" xmlns="" id="{D3B2BD51-001A-4650-829C-F532B57C1B45}"/>
                </a:ext>
              </a:extLst>
            </p:cNvPr>
            <p:cNvSpPr/>
            <p:nvPr/>
          </p:nvSpPr>
          <p:spPr>
            <a:xfrm rot="20532607">
              <a:off x="3640906" y="2254772"/>
              <a:ext cx="315528" cy="315528"/>
            </a:xfrm>
            <a:prstGeom prst="plaque">
              <a:avLst>
                <a:gd name="adj" fmla="val 50000"/>
              </a:avLst>
            </a:prstGeom>
            <a:pattFill prst="pct5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缺角矩形 89">
              <a:extLst>
                <a:ext uri="{FF2B5EF4-FFF2-40B4-BE49-F238E27FC236}">
                  <a16:creationId xmlns:a16="http://schemas.microsoft.com/office/drawing/2014/main" xmlns="" id="{501B2F48-3C09-42DF-952B-00F8B290DB46}"/>
                </a:ext>
              </a:extLst>
            </p:cNvPr>
            <p:cNvSpPr/>
            <p:nvPr/>
          </p:nvSpPr>
          <p:spPr>
            <a:xfrm rot="1747026">
              <a:off x="3562080" y="2085628"/>
              <a:ext cx="183083" cy="183083"/>
            </a:xfrm>
            <a:prstGeom prst="plaque">
              <a:avLst>
                <a:gd name="adj" fmla="val 50000"/>
              </a:avLst>
            </a:prstGeom>
            <a:pattFill prst="pct5">
              <a:fgClr>
                <a:srgbClr val="FFFF0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8" name="缺角矩形 167">
            <a:extLst>
              <a:ext uri="{FF2B5EF4-FFF2-40B4-BE49-F238E27FC236}">
                <a16:creationId xmlns:a16="http://schemas.microsoft.com/office/drawing/2014/main" xmlns="" id="{78CFB9DD-CF9D-4968-96A6-1E67A70A94D5}"/>
              </a:ext>
            </a:extLst>
          </p:cNvPr>
          <p:cNvSpPr/>
          <p:nvPr/>
        </p:nvSpPr>
        <p:spPr>
          <a:xfrm rot="704737">
            <a:off x="443386" y="2602277"/>
            <a:ext cx="563732" cy="563732"/>
          </a:xfrm>
          <a:prstGeom prst="plaque">
            <a:avLst>
              <a:gd name="adj" fmla="val 50000"/>
            </a:avLst>
          </a:prstGeom>
          <a:pattFill prst="pct5">
            <a:fgClr>
              <a:srgbClr val="FFFF00"/>
            </a:fgClr>
            <a:bgClr>
              <a:schemeClr val="bg1"/>
            </a:bgClr>
          </a:pattFill>
          <a:ln>
            <a:noFill/>
          </a:ln>
          <a:effectLst>
            <a:outerShdw blurRad="127000" sx="102000" sy="102000" algn="ctr" rotWithShape="0">
              <a:srgbClr val="FF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缺角矩形 168">
            <a:extLst>
              <a:ext uri="{FF2B5EF4-FFF2-40B4-BE49-F238E27FC236}">
                <a16:creationId xmlns:a16="http://schemas.microsoft.com/office/drawing/2014/main" xmlns="" id="{28BA6C4A-6163-4BF0-8823-1658463BB79D}"/>
              </a:ext>
            </a:extLst>
          </p:cNvPr>
          <p:cNvSpPr/>
          <p:nvPr/>
        </p:nvSpPr>
        <p:spPr>
          <a:xfrm rot="704737">
            <a:off x="1043337" y="2027929"/>
            <a:ext cx="393455" cy="393455"/>
          </a:xfrm>
          <a:prstGeom prst="plaque">
            <a:avLst>
              <a:gd name="adj" fmla="val 50000"/>
            </a:avLst>
          </a:prstGeom>
          <a:pattFill prst="pct5">
            <a:fgClr>
              <a:srgbClr val="FFFF00"/>
            </a:fgClr>
            <a:bgClr>
              <a:schemeClr val="bg1"/>
            </a:bgClr>
          </a:pattFill>
          <a:ln>
            <a:noFill/>
          </a:ln>
          <a:effectLst>
            <a:outerShdw blurRad="127000" sx="102000" sy="102000" algn="ctr" rotWithShape="0">
              <a:srgbClr val="FF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缺角矩形 170">
            <a:extLst>
              <a:ext uri="{FF2B5EF4-FFF2-40B4-BE49-F238E27FC236}">
                <a16:creationId xmlns:a16="http://schemas.microsoft.com/office/drawing/2014/main" xmlns="" id="{0F01AD3B-5A9E-40E7-9247-75A69993B882}"/>
              </a:ext>
            </a:extLst>
          </p:cNvPr>
          <p:cNvSpPr/>
          <p:nvPr/>
        </p:nvSpPr>
        <p:spPr>
          <a:xfrm rot="19220227">
            <a:off x="11244484" y="2715374"/>
            <a:ext cx="563732" cy="563732"/>
          </a:xfrm>
          <a:prstGeom prst="plaque">
            <a:avLst>
              <a:gd name="adj" fmla="val 50000"/>
            </a:avLst>
          </a:prstGeom>
          <a:pattFill prst="pct5">
            <a:fgClr>
              <a:srgbClr val="FFFF00"/>
            </a:fgClr>
            <a:bgClr>
              <a:schemeClr val="bg1"/>
            </a:bgClr>
          </a:pattFill>
          <a:ln>
            <a:noFill/>
          </a:ln>
          <a:effectLst>
            <a:outerShdw blurRad="127000" sx="102000" sy="102000" algn="ctr" rotWithShape="0">
              <a:srgbClr val="FF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缺角矩形 171">
            <a:extLst>
              <a:ext uri="{FF2B5EF4-FFF2-40B4-BE49-F238E27FC236}">
                <a16:creationId xmlns:a16="http://schemas.microsoft.com/office/drawing/2014/main" xmlns="" id="{4C9CFB4E-A6FE-4F1B-A050-DE49B30FFD21}"/>
              </a:ext>
            </a:extLst>
          </p:cNvPr>
          <p:cNvSpPr/>
          <p:nvPr/>
        </p:nvSpPr>
        <p:spPr>
          <a:xfrm rot="19220227">
            <a:off x="10876495" y="1884639"/>
            <a:ext cx="393455" cy="393455"/>
          </a:xfrm>
          <a:prstGeom prst="plaque">
            <a:avLst>
              <a:gd name="adj" fmla="val 50000"/>
            </a:avLst>
          </a:prstGeom>
          <a:pattFill prst="pct5">
            <a:fgClr>
              <a:srgbClr val="FFFF00"/>
            </a:fgClr>
            <a:bgClr>
              <a:schemeClr val="bg1"/>
            </a:bgClr>
          </a:pattFill>
          <a:ln>
            <a:noFill/>
          </a:ln>
          <a:effectLst>
            <a:outerShdw blurRad="127000" sx="102000" sy="102000" algn="ctr" rotWithShape="0">
              <a:srgbClr val="FF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02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A-组合 3">
            <a:extLst>
              <a:ext uri="{FF2B5EF4-FFF2-40B4-BE49-F238E27FC236}">
                <a16:creationId xmlns:a16="http://schemas.microsoft.com/office/drawing/2014/main" xmlns="" id="{132C6A6A-4863-480D-8921-34C72003CAB5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3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880" y="110866"/>
            <a:ext cx="8332120" cy="6636268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3B361068-D636-4C28-B8C1-C08879D64FED}"/>
              </a:ext>
            </a:extLst>
          </p:cNvPr>
          <p:cNvGrpSpPr/>
          <p:nvPr/>
        </p:nvGrpSpPr>
        <p:grpSpPr>
          <a:xfrm>
            <a:off x="5065590" y="1701507"/>
            <a:ext cx="6157128" cy="3463385"/>
            <a:chOff x="0" y="0"/>
            <a:chExt cx="12192000" cy="6858000"/>
          </a:xfrm>
          <a:scene3d>
            <a:camera prst="perspectiveLeft" fov="5400000">
              <a:rot lat="0" lon="2100000" rev="0"/>
            </a:camera>
            <a:lightRig rig="threePt" dir="t"/>
          </a:scene3d>
        </p:grpSpPr>
        <p:pic>
          <p:nvPicPr>
            <p:cNvPr id="30" name="图片 29" descr="图片包含 西装, 服装, 男士, 人员&#10;&#10;自动生成的说明">
              <a:extLst>
                <a:ext uri="{FF2B5EF4-FFF2-40B4-BE49-F238E27FC236}">
                  <a16:creationId xmlns:a16="http://schemas.microsoft.com/office/drawing/2014/main" xmlns="" id="{A3E3C773-B7B6-4D80-A059-D97C26A0C3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438400" cy="1370381"/>
            </a:xfrm>
            <a:prstGeom prst="rect">
              <a:avLst/>
            </a:prstGeom>
            <a:sp3d z="-1206500"/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E4E18ADB-A234-407D-8908-45BFB0AA9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5200" y="1524"/>
              <a:ext cx="2438400" cy="1370381"/>
            </a:xfrm>
            <a:prstGeom prst="rect">
              <a:avLst/>
            </a:prstGeom>
            <a:sp3d z="596900"/>
          </p:spPr>
        </p:pic>
        <p:pic>
          <p:nvPicPr>
            <p:cNvPr id="32" name="图片 31" descr="图片包含 人员&#10;&#10;自动生成的说明">
              <a:extLst>
                <a:ext uri="{FF2B5EF4-FFF2-40B4-BE49-F238E27FC236}">
                  <a16:creationId xmlns:a16="http://schemas.microsoft.com/office/drawing/2014/main" xmlns="" id="{522300B7-65FB-439F-BCC6-53E4358046B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1524"/>
              <a:ext cx="2438400" cy="1370381"/>
            </a:xfrm>
            <a:prstGeom prst="rect">
              <a:avLst/>
            </a:prstGeom>
            <a:sp3d z="571500"/>
          </p:spPr>
        </p:pic>
        <p:pic>
          <p:nvPicPr>
            <p:cNvPr id="33" name="图片 32" descr="图片包含 电子产品&#10;&#10;自动生成的说明">
              <a:extLst>
                <a:ext uri="{FF2B5EF4-FFF2-40B4-BE49-F238E27FC236}">
                  <a16:creationId xmlns:a16="http://schemas.microsoft.com/office/drawing/2014/main" xmlns="" id="{F5A33C33-88DF-4D13-8977-788EECE6CD8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6800" y="2762877"/>
              <a:ext cx="2438400" cy="1370381"/>
            </a:xfrm>
            <a:prstGeom prst="rect">
              <a:avLst/>
            </a:prstGeom>
            <a:sp3d z="-342900"/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3D5DBBAF-D6EC-44D5-BDEE-72CCD3EAC93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6800" y="1524"/>
              <a:ext cx="2438400" cy="1370381"/>
            </a:xfrm>
            <a:prstGeom prst="rect">
              <a:avLst/>
            </a:prstGeom>
            <a:sp3d z="-342900"/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454FCCA0-3D7F-4906-B373-CAE366FF3B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8875" y="2756392"/>
              <a:ext cx="2438400" cy="1370381"/>
            </a:xfrm>
            <a:prstGeom prst="rect">
              <a:avLst/>
            </a:prstGeom>
            <a:sp3d z="38100"/>
          </p:spPr>
        </p:pic>
        <p:pic>
          <p:nvPicPr>
            <p:cNvPr id="25" name="图片 24" descr="图片包含 电子产品&#10;&#10;自动生成的说明">
              <a:extLst>
                <a:ext uri="{FF2B5EF4-FFF2-40B4-BE49-F238E27FC236}">
                  <a16:creationId xmlns:a16="http://schemas.microsoft.com/office/drawing/2014/main" xmlns="" id="{FAECB338-400B-4946-BC9C-206CBB54E7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116096"/>
              <a:ext cx="2438400" cy="1370381"/>
            </a:xfrm>
            <a:prstGeom prst="rect">
              <a:avLst/>
            </a:prstGeom>
            <a:sp3d z="863600"/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DDEC744B-8FD9-40FE-975C-77E134811B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5200" y="4125248"/>
              <a:ext cx="2438400" cy="1370381"/>
            </a:xfrm>
            <a:prstGeom prst="rect">
              <a:avLst/>
            </a:prstGeom>
            <a:sp3d z="419100"/>
          </p:spPr>
        </p:pic>
        <p:pic>
          <p:nvPicPr>
            <p:cNvPr id="27" name="图片 26" descr="图片包含 照片, 物体&#10;&#10;自动生成的说明">
              <a:extLst>
                <a:ext uri="{FF2B5EF4-FFF2-40B4-BE49-F238E27FC236}">
                  <a16:creationId xmlns:a16="http://schemas.microsoft.com/office/drawing/2014/main" xmlns="" id="{5EB4FBE4-9E94-4493-A497-451C1C79BE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6800" y="5484570"/>
              <a:ext cx="2438400" cy="1370381"/>
            </a:xfrm>
            <a:prstGeom prst="rect">
              <a:avLst/>
            </a:prstGeom>
            <a:sp3d z="-508000"/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1A0E67E2-09B1-4D58-91B7-554BB80354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3600" y="0"/>
              <a:ext cx="2438400" cy="1370381"/>
            </a:xfrm>
            <a:prstGeom prst="rect">
              <a:avLst/>
            </a:prstGeom>
            <a:sp3d z="63500"/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F7622A9F-845B-4312-88EA-913084C66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370379"/>
              <a:ext cx="2438400" cy="1370381"/>
            </a:xfrm>
            <a:prstGeom prst="rect">
              <a:avLst/>
            </a:prstGeom>
            <a:sp3d z="-355600"/>
          </p:spPr>
        </p:pic>
        <p:pic>
          <p:nvPicPr>
            <p:cNvPr id="20" name="图片 19" descr="图片包含 计算机, 键盘&#10;&#10;自动生成的说明">
              <a:extLst>
                <a:ext uri="{FF2B5EF4-FFF2-40B4-BE49-F238E27FC236}">
                  <a16:creationId xmlns:a16="http://schemas.microsoft.com/office/drawing/2014/main" xmlns="" id="{558145BD-0D28-4E4F-A7AA-B9E14FCF3A1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1373048"/>
              <a:ext cx="2438400" cy="1370381"/>
            </a:xfrm>
            <a:prstGeom prst="rect">
              <a:avLst/>
            </a:prstGeom>
            <a:sp3d z="-304800"/>
          </p:spPr>
        </p:pic>
        <p:pic>
          <p:nvPicPr>
            <p:cNvPr id="21" name="图片 20" descr="图片包含 物体&#10;&#10;自动生成的说明">
              <a:extLst>
                <a:ext uri="{FF2B5EF4-FFF2-40B4-BE49-F238E27FC236}">
                  <a16:creationId xmlns:a16="http://schemas.microsoft.com/office/drawing/2014/main" xmlns="" id="{E4A53E5F-AA0A-4EDA-8611-589D14F2D8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6800" y="1373048"/>
              <a:ext cx="2438400" cy="1370381"/>
            </a:xfrm>
            <a:prstGeom prst="rect">
              <a:avLst/>
            </a:prstGeom>
            <a:sp3d z="-215900"/>
          </p:spPr>
        </p:pic>
        <p:pic>
          <p:nvPicPr>
            <p:cNvPr id="22" name="图片 21" descr="图片包含 天空, 工厂, 户外, 建筑物&#10;&#10;自动生成的说明">
              <a:extLst>
                <a:ext uri="{FF2B5EF4-FFF2-40B4-BE49-F238E27FC236}">
                  <a16:creationId xmlns:a16="http://schemas.microsoft.com/office/drawing/2014/main" xmlns="" id="{10DDE28C-EE7E-44D5-87DE-617C51F0C0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4116096"/>
              <a:ext cx="2438400" cy="1370381"/>
            </a:xfrm>
            <a:prstGeom prst="rect">
              <a:avLst/>
            </a:prstGeom>
            <a:sp3d z="1016000"/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83B36118-509D-4397-B400-BF07996088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5200" y="1373048"/>
              <a:ext cx="2438400" cy="1370381"/>
            </a:xfrm>
            <a:prstGeom prst="rect">
              <a:avLst/>
            </a:prstGeom>
            <a:sp3d z="-1270000"/>
          </p:spPr>
        </p:pic>
        <p:pic>
          <p:nvPicPr>
            <p:cNvPr id="15" name="图片 14" descr="图片包含 文字&#10;&#10;自动生成的说明">
              <a:extLst>
                <a:ext uri="{FF2B5EF4-FFF2-40B4-BE49-F238E27FC236}">
                  <a16:creationId xmlns:a16="http://schemas.microsoft.com/office/drawing/2014/main" xmlns="" id="{50D8CC8F-5DB6-40EA-B3CB-DC8C100129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5200" y="2749148"/>
              <a:ext cx="2438400" cy="1370381"/>
            </a:xfrm>
            <a:prstGeom prst="rect">
              <a:avLst/>
            </a:prstGeom>
            <a:sp3d z="-419100"/>
          </p:spPr>
        </p:pic>
        <p:pic>
          <p:nvPicPr>
            <p:cNvPr id="16" name="图片 15" descr="图片包含 物体, 时钟, 手表, 量规&#10;&#10;自动生成的说明">
              <a:extLst>
                <a:ext uri="{FF2B5EF4-FFF2-40B4-BE49-F238E27FC236}">
                  <a16:creationId xmlns:a16="http://schemas.microsoft.com/office/drawing/2014/main" xmlns="" id="{108F8721-B0B3-470C-BD48-E8FEF8AA1E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5200" y="5487619"/>
              <a:ext cx="2438400" cy="1370381"/>
            </a:xfrm>
            <a:prstGeom prst="rect">
              <a:avLst/>
            </a:prstGeom>
            <a:sp3d z="698500"/>
          </p:spPr>
        </p:pic>
        <p:pic>
          <p:nvPicPr>
            <p:cNvPr id="17" name="图片 16" descr="图片包含 文字&#10;&#10;自动生成的说明">
              <a:extLst>
                <a:ext uri="{FF2B5EF4-FFF2-40B4-BE49-F238E27FC236}">
                  <a16:creationId xmlns:a16="http://schemas.microsoft.com/office/drawing/2014/main" xmlns="" id="{343DD757-FF01-47BD-B734-ECAE595E6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3600" y="4127915"/>
              <a:ext cx="2438400" cy="1370381"/>
            </a:xfrm>
            <a:prstGeom prst="rect">
              <a:avLst/>
            </a:prstGeom>
            <a:sp3d z="-571500"/>
          </p:spPr>
        </p:pic>
        <p:pic>
          <p:nvPicPr>
            <p:cNvPr id="18" name="图片 17" descr="图片包含 红色, 建筑物&#10;&#10;自动生成的说明">
              <a:extLst>
                <a:ext uri="{FF2B5EF4-FFF2-40B4-BE49-F238E27FC236}">
                  <a16:creationId xmlns:a16="http://schemas.microsoft.com/office/drawing/2014/main" xmlns="" id="{D1521D90-3E5E-4495-BA13-92D8016950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3600" y="1370378"/>
              <a:ext cx="2438400" cy="1370381"/>
            </a:xfrm>
            <a:prstGeom prst="rect">
              <a:avLst/>
            </a:prstGeom>
            <a:sp3d z="266700"/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AAFB91A9-54CA-49C9-B0B4-D681A97C1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3600" y="2744572"/>
              <a:ext cx="2438400" cy="1370381"/>
            </a:xfrm>
            <a:prstGeom prst="rect">
              <a:avLst/>
            </a:prstGeom>
            <a:sp3d z="-330200"/>
          </p:spPr>
        </p:pic>
        <p:pic>
          <p:nvPicPr>
            <p:cNvPr id="10" name="图片 9" descr="图片包含 文字&#10;&#10;自动生成的说明">
              <a:extLst>
                <a:ext uri="{FF2B5EF4-FFF2-40B4-BE49-F238E27FC236}">
                  <a16:creationId xmlns:a16="http://schemas.microsoft.com/office/drawing/2014/main" xmlns="" id="{5721E01C-2C81-4F03-88F2-81AAEB6038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487619"/>
              <a:ext cx="2438400" cy="1370381"/>
            </a:xfrm>
            <a:prstGeom prst="rect">
              <a:avLst/>
            </a:prstGeom>
            <a:sp3d z="-1003300"/>
          </p:spPr>
        </p:pic>
        <p:pic>
          <p:nvPicPr>
            <p:cNvPr id="11" name="图片 10" descr="图片包含 天空, 风筝, 放飞, 户外&#10;&#10;自动生成的说明">
              <a:extLst>
                <a:ext uri="{FF2B5EF4-FFF2-40B4-BE49-F238E27FC236}">
                  <a16:creationId xmlns:a16="http://schemas.microsoft.com/office/drawing/2014/main" xmlns="" id="{F41D1B26-4919-43FB-BD57-4C28E1E4E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6800" y="4128601"/>
              <a:ext cx="2438400" cy="1370381"/>
            </a:xfrm>
            <a:prstGeom prst="rect">
              <a:avLst/>
            </a:prstGeom>
            <a:sp3d z="177800"/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ECEC9B32-63AE-461E-893A-9B3F7C4A2F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5487619"/>
              <a:ext cx="2438400" cy="1370381"/>
            </a:xfrm>
            <a:prstGeom prst="rect">
              <a:avLst/>
            </a:prstGeom>
            <a:sp3d z="-762000"/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35E42214-0B61-4FC1-8D96-6A7BB629E1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739044"/>
              <a:ext cx="2438400" cy="1370381"/>
            </a:xfrm>
            <a:prstGeom prst="rect">
              <a:avLst/>
            </a:prstGeom>
            <a:sp3d z="914400"/>
          </p:spPr>
        </p:pic>
        <p:pic>
          <p:nvPicPr>
            <p:cNvPr id="35" name="图片 34" descr="图片包含 计算机, 键盘&#10;&#10;自动生成的说明">
              <a:extLst>
                <a:ext uri="{FF2B5EF4-FFF2-40B4-BE49-F238E27FC236}">
                  <a16:creationId xmlns:a16="http://schemas.microsoft.com/office/drawing/2014/main" xmlns="" id="{A1418C8D-2C15-480D-A99E-826E058FA1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3600" y="5487619"/>
              <a:ext cx="2438400" cy="1370381"/>
            </a:xfrm>
            <a:prstGeom prst="rect">
              <a:avLst/>
            </a:prstGeom>
            <a:sp3d z="-292100"/>
          </p:spPr>
        </p:pic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8C4DFC56-488B-4EC8-B2D6-1557A1A18872}"/>
              </a:ext>
            </a:extLst>
          </p:cNvPr>
          <p:cNvSpPr/>
          <p:nvPr/>
        </p:nvSpPr>
        <p:spPr>
          <a:xfrm>
            <a:off x="-7175" y="3733878"/>
            <a:ext cx="3432738" cy="3421816"/>
          </a:xfrm>
          <a:custGeom>
            <a:avLst/>
            <a:gdLst>
              <a:gd name="connsiteX0" fmla="*/ 0 w 4041604"/>
              <a:gd name="connsiteY0" fmla="*/ 0 h 4919964"/>
              <a:gd name="connsiteX1" fmla="*/ 1154744 w 4041604"/>
              <a:gd name="connsiteY1" fmla="*/ 0 h 4919964"/>
              <a:gd name="connsiteX2" fmla="*/ 1154744 w 4041604"/>
              <a:gd name="connsiteY2" fmla="*/ 483965 h 4919964"/>
              <a:gd name="connsiteX3" fmla="*/ 1630380 w 4041604"/>
              <a:gd name="connsiteY3" fmla="*/ 483965 h 4919964"/>
              <a:gd name="connsiteX4" fmla="*/ 1630380 w 4041604"/>
              <a:gd name="connsiteY4" fmla="*/ 487762 h 4919964"/>
              <a:gd name="connsiteX5" fmla="*/ 1732116 w 4041604"/>
              <a:gd name="connsiteY5" fmla="*/ 487762 h 4919964"/>
              <a:gd name="connsiteX6" fmla="*/ 1732116 w 4041604"/>
              <a:gd name="connsiteY6" fmla="*/ 975524 h 4919964"/>
              <a:gd name="connsiteX7" fmla="*/ 2309488 w 4041604"/>
              <a:gd name="connsiteY7" fmla="*/ 975524 h 4919964"/>
              <a:gd name="connsiteX8" fmla="*/ 2309488 w 4041604"/>
              <a:gd name="connsiteY8" fmla="*/ 1463286 h 4919964"/>
              <a:gd name="connsiteX9" fmla="*/ 2886860 w 4041604"/>
              <a:gd name="connsiteY9" fmla="*/ 1463286 h 4919964"/>
              <a:gd name="connsiteX10" fmla="*/ 2886860 w 4041604"/>
              <a:gd name="connsiteY10" fmla="*/ 1951048 h 4919964"/>
              <a:gd name="connsiteX11" fmla="*/ 3464232 w 4041604"/>
              <a:gd name="connsiteY11" fmla="*/ 1951048 h 4919964"/>
              <a:gd name="connsiteX12" fmla="*/ 3464232 w 4041604"/>
              <a:gd name="connsiteY12" fmla="*/ 2438808 h 4919964"/>
              <a:gd name="connsiteX13" fmla="*/ 4041604 w 4041604"/>
              <a:gd name="connsiteY13" fmla="*/ 2438808 h 4919964"/>
              <a:gd name="connsiteX14" fmla="*/ 4041604 w 4041604"/>
              <a:gd name="connsiteY14" fmla="*/ 2497963 h 4919964"/>
              <a:gd name="connsiteX15" fmla="*/ 4041604 w 4041604"/>
              <a:gd name="connsiteY15" fmla="*/ 3087774 h 4919964"/>
              <a:gd name="connsiteX16" fmla="*/ 4041604 w 4041604"/>
              <a:gd name="connsiteY16" fmla="*/ 4919964 h 4919964"/>
              <a:gd name="connsiteX17" fmla="*/ 2835992 w 4041604"/>
              <a:gd name="connsiteY17" fmla="*/ 4919964 h 4919964"/>
              <a:gd name="connsiteX18" fmla="*/ 2411224 w 4041604"/>
              <a:gd name="connsiteY18" fmla="*/ 4919964 h 4919964"/>
              <a:gd name="connsiteX19" fmla="*/ 1630380 w 4041604"/>
              <a:gd name="connsiteY19" fmla="*/ 4919964 h 4919964"/>
              <a:gd name="connsiteX20" fmla="*/ 1205612 w 4041604"/>
              <a:gd name="connsiteY20" fmla="*/ 4919964 h 4919964"/>
              <a:gd name="connsiteX21" fmla="*/ 0 w 4041604"/>
              <a:gd name="connsiteY21" fmla="*/ 4919964 h 4919964"/>
              <a:gd name="connsiteX22" fmla="*/ 0 w 4041604"/>
              <a:gd name="connsiteY22" fmla="*/ 483965 h 4919964"/>
              <a:gd name="connsiteX23" fmla="*/ 0 w 4041604"/>
              <a:gd name="connsiteY23" fmla="*/ 483965 h 4919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041604" h="4919964">
                <a:moveTo>
                  <a:pt x="0" y="0"/>
                </a:moveTo>
                <a:lnTo>
                  <a:pt x="1154744" y="0"/>
                </a:lnTo>
                <a:lnTo>
                  <a:pt x="1154744" y="483965"/>
                </a:lnTo>
                <a:lnTo>
                  <a:pt x="1630380" y="483965"/>
                </a:lnTo>
                <a:lnTo>
                  <a:pt x="1630380" y="487762"/>
                </a:lnTo>
                <a:lnTo>
                  <a:pt x="1732116" y="487762"/>
                </a:lnTo>
                <a:lnTo>
                  <a:pt x="1732116" y="975524"/>
                </a:lnTo>
                <a:lnTo>
                  <a:pt x="2309488" y="975524"/>
                </a:lnTo>
                <a:lnTo>
                  <a:pt x="2309488" y="1463286"/>
                </a:lnTo>
                <a:lnTo>
                  <a:pt x="2886860" y="1463286"/>
                </a:lnTo>
                <a:lnTo>
                  <a:pt x="2886860" y="1951048"/>
                </a:lnTo>
                <a:lnTo>
                  <a:pt x="3464232" y="1951048"/>
                </a:lnTo>
                <a:lnTo>
                  <a:pt x="3464232" y="2438808"/>
                </a:lnTo>
                <a:lnTo>
                  <a:pt x="4041604" y="2438808"/>
                </a:lnTo>
                <a:lnTo>
                  <a:pt x="4041604" y="2497963"/>
                </a:lnTo>
                <a:lnTo>
                  <a:pt x="4041604" y="3087774"/>
                </a:lnTo>
                <a:lnTo>
                  <a:pt x="4041604" y="4919964"/>
                </a:lnTo>
                <a:lnTo>
                  <a:pt x="2835992" y="4919964"/>
                </a:lnTo>
                <a:lnTo>
                  <a:pt x="2411224" y="4919964"/>
                </a:lnTo>
                <a:lnTo>
                  <a:pt x="1630380" y="4919964"/>
                </a:lnTo>
                <a:lnTo>
                  <a:pt x="1205612" y="4919964"/>
                </a:lnTo>
                <a:lnTo>
                  <a:pt x="0" y="4919964"/>
                </a:lnTo>
                <a:lnTo>
                  <a:pt x="0" y="483965"/>
                </a:lnTo>
                <a:lnTo>
                  <a:pt x="0" y="483965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平行四边形 70">
            <a:extLst>
              <a:ext uri="{FF2B5EF4-FFF2-40B4-BE49-F238E27FC236}">
                <a16:creationId xmlns:a16="http://schemas.microsoft.com/office/drawing/2014/main" xmlns="" id="{C0D7B62A-F945-4E3D-B075-C2339C4F8AE2}"/>
              </a:ext>
            </a:extLst>
          </p:cNvPr>
          <p:cNvSpPr/>
          <p:nvPr/>
        </p:nvSpPr>
        <p:spPr>
          <a:xfrm>
            <a:off x="-47625" y="3728164"/>
            <a:ext cx="1020483" cy="68144"/>
          </a:xfrm>
          <a:prstGeom prst="parallelogram">
            <a:avLst>
              <a:gd name="adj" fmla="val 46873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BA0DFBEE-3B05-448E-8668-68B4983BC147}"/>
              </a:ext>
            </a:extLst>
          </p:cNvPr>
          <p:cNvGrpSpPr/>
          <p:nvPr/>
        </p:nvGrpSpPr>
        <p:grpSpPr>
          <a:xfrm>
            <a:off x="934029" y="3730373"/>
            <a:ext cx="533143" cy="394406"/>
            <a:chOff x="1108145" y="3065116"/>
            <a:chExt cx="627707" cy="567086"/>
          </a:xfrm>
        </p:grpSpPr>
        <p:sp>
          <p:nvSpPr>
            <p:cNvPr id="63" name="平行四边形 62">
              <a:extLst>
                <a:ext uri="{FF2B5EF4-FFF2-40B4-BE49-F238E27FC236}">
                  <a16:creationId xmlns:a16="http://schemas.microsoft.com/office/drawing/2014/main" xmlns="" id="{1B854ADA-0C85-4084-9493-FC6EC703642D}"/>
                </a:ext>
              </a:extLst>
            </p:cNvPr>
            <p:cNvSpPr/>
            <p:nvPr/>
          </p:nvSpPr>
          <p:spPr>
            <a:xfrm>
              <a:off x="1108145" y="3556002"/>
              <a:ext cx="627707" cy="76200"/>
            </a:xfrm>
            <a:prstGeom prst="parallelogram">
              <a:avLst>
                <a:gd name="adj" fmla="val 59375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xmlns="" id="{055C1162-FBD6-4838-92E5-30F09BB87A5E}"/>
                </a:ext>
              </a:extLst>
            </p:cNvPr>
            <p:cNvSpPr/>
            <p:nvPr/>
          </p:nvSpPr>
          <p:spPr>
            <a:xfrm rot="5400000" flipV="1">
              <a:off x="847462" y="3325799"/>
              <a:ext cx="567086" cy="45719"/>
            </a:xfrm>
            <a:prstGeom prst="parallelogram">
              <a:avLst>
                <a:gd name="adj" fmla="val 172044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FD662F10-8995-4705-80E1-70A872989A06}"/>
              </a:ext>
            </a:extLst>
          </p:cNvPr>
          <p:cNvGrpSpPr/>
          <p:nvPr/>
        </p:nvGrpSpPr>
        <p:grpSpPr>
          <a:xfrm>
            <a:off x="1426335" y="4071782"/>
            <a:ext cx="533143" cy="394406"/>
            <a:chOff x="1108145" y="3065116"/>
            <a:chExt cx="627707" cy="567086"/>
          </a:xfrm>
        </p:grpSpPr>
        <p:sp>
          <p:nvSpPr>
            <p:cNvPr id="75" name="平行四边形 74">
              <a:extLst>
                <a:ext uri="{FF2B5EF4-FFF2-40B4-BE49-F238E27FC236}">
                  <a16:creationId xmlns:a16="http://schemas.microsoft.com/office/drawing/2014/main" xmlns="" id="{E6DB04EB-1B6A-40FB-9E59-8FCAFF63DFEA}"/>
                </a:ext>
              </a:extLst>
            </p:cNvPr>
            <p:cNvSpPr/>
            <p:nvPr/>
          </p:nvSpPr>
          <p:spPr>
            <a:xfrm>
              <a:off x="1108145" y="3556002"/>
              <a:ext cx="627707" cy="76200"/>
            </a:xfrm>
            <a:prstGeom prst="parallelogram">
              <a:avLst>
                <a:gd name="adj" fmla="val 59375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平行四边形 75">
              <a:extLst>
                <a:ext uri="{FF2B5EF4-FFF2-40B4-BE49-F238E27FC236}">
                  <a16:creationId xmlns:a16="http://schemas.microsoft.com/office/drawing/2014/main" xmlns="" id="{F8FAD6FE-C8A4-4A72-9DEF-5EF9A2E53E90}"/>
                </a:ext>
              </a:extLst>
            </p:cNvPr>
            <p:cNvSpPr/>
            <p:nvPr/>
          </p:nvSpPr>
          <p:spPr>
            <a:xfrm rot="5400000" flipV="1">
              <a:off x="847462" y="3325799"/>
              <a:ext cx="567086" cy="45719"/>
            </a:xfrm>
            <a:prstGeom prst="parallelogram">
              <a:avLst>
                <a:gd name="adj" fmla="val 172044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5E0A80DC-D01F-478E-8D78-C98CF4A93427}"/>
              </a:ext>
            </a:extLst>
          </p:cNvPr>
          <p:cNvGrpSpPr/>
          <p:nvPr/>
        </p:nvGrpSpPr>
        <p:grpSpPr>
          <a:xfrm>
            <a:off x="1922526" y="4413105"/>
            <a:ext cx="533143" cy="394406"/>
            <a:chOff x="1108145" y="3065116"/>
            <a:chExt cx="627707" cy="567086"/>
          </a:xfrm>
        </p:grpSpPr>
        <p:sp>
          <p:nvSpPr>
            <p:cNvPr id="78" name="平行四边形 77">
              <a:extLst>
                <a:ext uri="{FF2B5EF4-FFF2-40B4-BE49-F238E27FC236}">
                  <a16:creationId xmlns:a16="http://schemas.microsoft.com/office/drawing/2014/main" xmlns="" id="{79A0C39C-4ADA-49FC-9696-E87D8CE26C50}"/>
                </a:ext>
              </a:extLst>
            </p:cNvPr>
            <p:cNvSpPr/>
            <p:nvPr/>
          </p:nvSpPr>
          <p:spPr>
            <a:xfrm>
              <a:off x="1108145" y="3556002"/>
              <a:ext cx="627707" cy="76200"/>
            </a:xfrm>
            <a:prstGeom prst="parallelogram">
              <a:avLst>
                <a:gd name="adj" fmla="val 59375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平行四边形 78">
              <a:extLst>
                <a:ext uri="{FF2B5EF4-FFF2-40B4-BE49-F238E27FC236}">
                  <a16:creationId xmlns:a16="http://schemas.microsoft.com/office/drawing/2014/main" xmlns="" id="{78724845-CC4A-4CDE-B7FA-D519C183A874}"/>
                </a:ext>
              </a:extLst>
            </p:cNvPr>
            <p:cNvSpPr/>
            <p:nvPr/>
          </p:nvSpPr>
          <p:spPr>
            <a:xfrm rot="5400000" flipV="1">
              <a:off x="847462" y="3325799"/>
              <a:ext cx="567086" cy="45719"/>
            </a:xfrm>
            <a:prstGeom prst="parallelogram">
              <a:avLst>
                <a:gd name="adj" fmla="val 172044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111157F0-C40E-4875-8DD7-8A2D66B99EF0}"/>
              </a:ext>
            </a:extLst>
          </p:cNvPr>
          <p:cNvGrpSpPr/>
          <p:nvPr/>
        </p:nvGrpSpPr>
        <p:grpSpPr>
          <a:xfrm>
            <a:off x="2418716" y="4751202"/>
            <a:ext cx="533143" cy="394406"/>
            <a:chOff x="1108145" y="3065116"/>
            <a:chExt cx="627707" cy="567086"/>
          </a:xfrm>
        </p:grpSpPr>
        <p:sp>
          <p:nvSpPr>
            <p:cNvPr id="81" name="平行四边形 80">
              <a:extLst>
                <a:ext uri="{FF2B5EF4-FFF2-40B4-BE49-F238E27FC236}">
                  <a16:creationId xmlns:a16="http://schemas.microsoft.com/office/drawing/2014/main" xmlns="" id="{CF93215C-DBD0-464D-B4DA-03345F158B2E}"/>
                </a:ext>
              </a:extLst>
            </p:cNvPr>
            <p:cNvSpPr/>
            <p:nvPr/>
          </p:nvSpPr>
          <p:spPr>
            <a:xfrm>
              <a:off x="1108145" y="3556002"/>
              <a:ext cx="627707" cy="76200"/>
            </a:xfrm>
            <a:prstGeom prst="parallelogram">
              <a:avLst>
                <a:gd name="adj" fmla="val 59375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平行四边形 81">
              <a:extLst>
                <a:ext uri="{FF2B5EF4-FFF2-40B4-BE49-F238E27FC236}">
                  <a16:creationId xmlns:a16="http://schemas.microsoft.com/office/drawing/2014/main" xmlns="" id="{DEB191BD-9F2D-4EEA-86E7-12D2267E3521}"/>
                </a:ext>
              </a:extLst>
            </p:cNvPr>
            <p:cNvSpPr/>
            <p:nvPr/>
          </p:nvSpPr>
          <p:spPr>
            <a:xfrm rot="5400000" flipV="1">
              <a:off x="847462" y="3325799"/>
              <a:ext cx="567086" cy="45719"/>
            </a:xfrm>
            <a:prstGeom prst="parallelogram">
              <a:avLst>
                <a:gd name="adj" fmla="val 172044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DFCC341B-35C9-420C-BEBE-3B6021F8374C}"/>
              </a:ext>
            </a:extLst>
          </p:cNvPr>
          <p:cNvGrpSpPr/>
          <p:nvPr/>
        </p:nvGrpSpPr>
        <p:grpSpPr>
          <a:xfrm>
            <a:off x="2914907" y="5092612"/>
            <a:ext cx="533143" cy="394406"/>
            <a:chOff x="1108145" y="3065116"/>
            <a:chExt cx="627707" cy="567086"/>
          </a:xfrm>
        </p:grpSpPr>
        <p:sp>
          <p:nvSpPr>
            <p:cNvPr id="85" name="平行四边形 84">
              <a:extLst>
                <a:ext uri="{FF2B5EF4-FFF2-40B4-BE49-F238E27FC236}">
                  <a16:creationId xmlns:a16="http://schemas.microsoft.com/office/drawing/2014/main" xmlns="" id="{31F5E4BC-9441-461E-B35A-0E35559D757C}"/>
                </a:ext>
              </a:extLst>
            </p:cNvPr>
            <p:cNvSpPr/>
            <p:nvPr/>
          </p:nvSpPr>
          <p:spPr>
            <a:xfrm>
              <a:off x="1108145" y="3556002"/>
              <a:ext cx="627707" cy="76200"/>
            </a:xfrm>
            <a:prstGeom prst="parallelogram">
              <a:avLst>
                <a:gd name="adj" fmla="val 59375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平行四边形 85">
              <a:extLst>
                <a:ext uri="{FF2B5EF4-FFF2-40B4-BE49-F238E27FC236}">
                  <a16:creationId xmlns:a16="http://schemas.microsoft.com/office/drawing/2014/main" xmlns="" id="{228F596C-D54A-4F2E-A32D-AB4E84D00F56}"/>
                </a:ext>
              </a:extLst>
            </p:cNvPr>
            <p:cNvSpPr/>
            <p:nvPr/>
          </p:nvSpPr>
          <p:spPr>
            <a:xfrm rot="5400000" flipV="1">
              <a:off x="847462" y="3325799"/>
              <a:ext cx="567086" cy="45719"/>
            </a:xfrm>
            <a:prstGeom prst="parallelogram">
              <a:avLst>
                <a:gd name="adj" fmla="val 172044"/>
              </a:avLst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08B03A56-B675-41A5-B649-77FDA2F9B2C0}"/>
              </a:ext>
            </a:extLst>
          </p:cNvPr>
          <p:cNvGrpSpPr/>
          <p:nvPr/>
        </p:nvGrpSpPr>
        <p:grpSpPr>
          <a:xfrm>
            <a:off x="218273" y="3050867"/>
            <a:ext cx="342714" cy="710719"/>
            <a:chOff x="303514" y="1772223"/>
            <a:chExt cx="658204" cy="1364983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60BD447B-81D6-4CE6-A2DF-56A57AC9EAA9}"/>
                </a:ext>
              </a:extLst>
            </p:cNvPr>
            <p:cNvSpPr/>
            <p:nvPr/>
          </p:nvSpPr>
          <p:spPr>
            <a:xfrm rot="5400000" flipH="1">
              <a:off x="-11731" y="2096706"/>
              <a:ext cx="1297932" cy="6489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平行四边形 59">
              <a:extLst>
                <a:ext uri="{FF2B5EF4-FFF2-40B4-BE49-F238E27FC236}">
                  <a16:creationId xmlns:a16="http://schemas.microsoft.com/office/drawing/2014/main" xmlns="" id="{4A12F361-F13A-4C06-B9B6-5B393745AC3A}"/>
                </a:ext>
              </a:extLst>
            </p:cNvPr>
            <p:cNvSpPr/>
            <p:nvPr/>
          </p:nvSpPr>
          <p:spPr>
            <a:xfrm rot="16200000" flipH="1" flipV="1">
              <a:off x="-90166" y="2167276"/>
              <a:ext cx="1363610" cy="576250"/>
            </a:xfrm>
            <a:prstGeom prst="parallelogram">
              <a:avLst>
                <a:gd name="adj" fmla="val 1124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梯形 88">
            <a:extLst>
              <a:ext uri="{FF2B5EF4-FFF2-40B4-BE49-F238E27FC236}">
                <a16:creationId xmlns:a16="http://schemas.microsoft.com/office/drawing/2014/main" xmlns="" id="{8F00D0BE-6F4D-4A78-B516-7DBDD7A4C6DC}"/>
              </a:ext>
            </a:extLst>
          </p:cNvPr>
          <p:cNvSpPr/>
          <p:nvPr/>
        </p:nvSpPr>
        <p:spPr>
          <a:xfrm rot="16200000">
            <a:off x="2690490" y="-835818"/>
            <a:ext cx="4104826" cy="8449176"/>
          </a:xfrm>
          <a:prstGeom prst="trapezoid">
            <a:avLst>
              <a:gd name="adj" fmla="val 41958"/>
            </a:avLst>
          </a:prstGeom>
          <a:gradFill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1C25F4F2-7FF9-42E9-BA05-D52881A4BCC5}"/>
              </a:ext>
            </a:extLst>
          </p:cNvPr>
          <p:cNvSpPr txBox="1"/>
          <p:nvPr/>
        </p:nvSpPr>
        <p:spPr>
          <a:xfrm>
            <a:off x="1121297" y="2350833"/>
            <a:ext cx="4577393" cy="2015119"/>
          </a:xfrm>
          <a:prstGeom prst="rect">
            <a:avLst/>
          </a:prstGeom>
          <a:noFill/>
        </p:spPr>
        <p:txBody>
          <a:bodyPr wrap="square" rtlCol="0">
            <a:prstTxWarp prst="textFadeLeft">
              <a:avLst/>
            </a:prstTxWarp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方黑（非商用）常规体" pitchFamily="2" charset="-122"/>
                <a:ea typeface="造字工房方黑（非商用）常规体" pitchFamily="2" charset="-122"/>
              </a:rPr>
              <a:t>21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方黑（非商用）常规体" pitchFamily="2" charset="-122"/>
                <a:ea typeface="造字工房方黑（非商用）常规体" pitchFamily="2" charset="-122"/>
              </a:rPr>
              <a:t>天生存战</a:t>
            </a: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xmlns="" id="{78578AFF-0FBE-4376-A115-E05A8B8B9E8F}"/>
              </a:ext>
            </a:extLst>
          </p:cNvPr>
          <p:cNvSpPr txBox="1"/>
          <p:nvPr/>
        </p:nvSpPr>
        <p:spPr>
          <a:xfrm rot="20897621">
            <a:off x="1541117" y="2006985"/>
            <a:ext cx="42468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刻意练习 倒逼输出 链接大神  切磋进步 </a:t>
            </a: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xmlns="" id="{C0E9579A-1E73-4852-A736-7FAAFF627CAA}"/>
              </a:ext>
            </a:extLst>
          </p:cNvPr>
          <p:cNvSpPr txBox="1"/>
          <p:nvPr/>
        </p:nvSpPr>
        <p:spPr>
          <a:xfrm>
            <a:off x="462616" y="6051744"/>
            <a:ext cx="963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</a:t>
            </a:r>
            <a:r>
              <a:rPr lang="zh-CN" altLang="en-US" sz="1600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蛋蛋</a:t>
            </a:r>
          </a:p>
        </p:txBody>
      </p:sp>
      <p:grpSp>
        <p:nvGrpSpPr>
          <p:cNvPr id="169" name="组合 168">
            <a:extLst>
              <a:ext uri="{FF2B5EF4-FFF2-40B4-BE49-F238E27FC236}">
                <a16:creationId xmlns:a16="http://schemas.microsoft.com/office/drawing/2014/main" xmlns="" id="{2AC6087E-BD01-4D09-9061-B89C06593F46}"/>
              </a:ext>
            </a:extLst>
          </p:cNvPr>
          <p:cNvGrpSpPr/>
          <p:nvPr/>
        </p:nvGrpSpPr>
        <p:grpSpPr>
          <a:xfrm rot="20880000">
            <a:off x="1060077" y="2221106"/>
            <a:ext cx="4710243" cy="0"/>
            <a:chOff x="1642301" y="1216512"/>
            <a:chExt cx="4710243" cy="0"/>
          </a:xfrm>
        </p:grpSpPr>
        <p:cxnSp>
          <p:nvCxnSpPr>
            <p:cNvPr id="166" name="直接连接符 165">
              <a:extLst>
                <a:ext uri="{FF2B5EF4-FFF2-40B4-BE49-F238E27FC236}">
                  <a16:creationId xmlns:a16="http://schemas.microsoft.com/office/drawing/2014/main" xmlns="" id="{7CFB99E5-8841-4C7E-B686-0E7679C04A86}"/>
                </a:ext>
              </a:extLst>
            </p:cNvPr>
            <p:cNvCxnSpPr>
              <a:cxnSpLocks/>
            </p:cNvCxnSpPr>
            <p:nvPr/>
          </p:nvCxnSpPr>
          <p:spPr>
            <a:xfrm>
              <a:off x="5839455" y="1216512"/>
              <a:ext cx="513089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xmlns="" id="{0D24C5C3-1335-4912-BDA0-DAF19F9203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42301" y="1216512"/>
              <a:ext cx="513089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305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3694" y="3112254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gradFill>
                  <a:gsLst>
                    <a:gs pos="0">
                      <a:srgbClr val="DC2E2E"/>
                    </a:gs>
                    <a:gs pos="100000">
                      <a:srgbClr val="EAA92C"/>
                    </a:gs>
                  </a:gsLst>
                  <a:lin ang="5400000" scaled="1"/>
                </a:gradFill>
                <a:latin typeface="阿里巴巴普惠体 B"/>
                <a:ea typeface="阿里巴巴普惠体 B"/>
              </a:rPr>
              <a:t>蛋蛋 </a:t>
            </a:r>
            <a:r>
              <a:rPr lang="zh-CN" altLang="en-US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dirty="0" smtClean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dirty="0" smtClean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dirty="0" smtClean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dirty="0" smtClean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407" y="2448560"/>
            <a:ext cx="2089433" cy="47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234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8EA0507-1EA1-4317-AA91-4891E2F52909}"/>
              </a:ext>
            </a:extLst>
          </p:cNvPr>
          <p:cNvSpPr/>
          <p:nvPr/>
        </p:nvSpPr>
        <p:spPr>
          <a:xfrm>
            <a:off x="407670" y="381000"/>
            <a:ext cx="11376660" cy="6096000"/>
          </a:xfrm>
          <a:prstGeom prst="rect">
            <a:avLst/>
          </a:prstGeom>
          <a:solidFill>
            <a:srgbClr val="D3BD85"/>
          </a:soli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0" name="图片 89" descr="图片包含 武器&#10;&#10;自动生成的说明">
            <a:extLst>
              <a:ext uri="{FF2B5EF4-FFF2-40B4-BE49-F238E27FC236}">
                <a16:creationId xmlns:a16="http://schemas.microsoft.com/office/drawing/2014/main" xmlns="" id="{5442C9F0-FDDF-4A59-A1AA-216633523F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672" y="381000"/>
            <a:ext cx="11376656" cy="609600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BDA81A0B-9BA7-4A06-ACAB-314AFB1914E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648" y="812453"/>
            <a:ext cx="739717" cy="523110"/>
          </a:xfrm>
          <a:prstGeom prst="rect">
            <a:avLst/>
          </a:prstGeom>
        </p:spPr>
      </p:pic>
      <p:sp>
        <p:nvSpPr>
          <p:cNvPr id="38" name="平行四边形 37">
            <a:extLst>
              <a:ext uri="{FF2B5EF4-FFF2-40B4-BE49-F238E27FC236}">
                <a16:creationId xmlns:a16="http://schemas.microsoft.com/office/drawing/2014/main" xmlns="" id="{6EABFA20-BDC0-4B4A-82C0-CEEF9BD00919}"/>
              </a:ext>
            </a:extLst>
          </p:cNvPr>
          <p:cNvSpPr/>
          <p:nvPr/>
        </p:nvSpPr>
        <p:spPr>
          <a:xfrm>
            <a:off x="4848022" y="381000"/>
            <a:ext cx="6612495" cy="6096000"/>
          </a:xfrm>
          <a:prstGeom prst="parallelogram">
            <a:avLst>
              <a:gd name="adj" fmla="val 37225"/>
            </a:avLst>
          </a:prstGeom>
          <a:solidFill>
            <a:srgbClr val="011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4" name="图片 103" descr="图片包含 西装, 人员, 男士, 领带&#10;&#10;自动生成的说明">
            <a:extLst>
              <a:ext uri="{FF2B5EF4-FFF2-40B4-BE49-F238E27FC236}">
                <a16:creationId xmlns:a16="http://schemas.microsoft.com/office/drawing/2014/main" xmlns="" id="{71E30C70-F97B-4052-A54B-68BC65C90F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955664" y="381000"/>
            <a:ext cx="4597246" cy="6096000"/>
          </a:xfrm>
          <a:custGeom>
            <a:avLst/>
            <a:gdLst>
              <a:gd name="connsiteX0" fmla="*/ 3418633 w 4597246"/>
              <a:gd name="connsiteY0" fmla="*/ 0 h 6096000"/>
              <a:gd name="connsiteX1" fmla="*/ 609541 w 4597246"/>
              <a:gd name="connsiteY1" fmla="*/ 0 h 6096000"/>
              <a:gd name="connsiteX2" fmla="*/ 0 w 4597246"/>
              <a:gd name="connsiteY2" fmla="*/ 2438165 h 6096000"/>
              <a:gd name="connsiteX3" fmla="*/ 1361629 w 4597246"/>
              <a:gd name="connsiteY3" fmla="*/ 6096000 h 6096000"/>
              <a:gd name="connsiteX4" fmla="*/ 3864792 w 4597246"/>
              <a:gd name="connsiteY4" fmla="*/ 6096000 h 6096000"/>
              <a:gd name="connsiteX5" fmla="*/ 4597246 w 4597246"/>
              <a:gd name="connsiteY5" fmla="*/ 3166186 h 609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97246" h="6096000">
                <a:moveTo>
                  <a:pt x="3418633" y="0"/>
                </a:moveTo>
                <a:lnTo>
                  <a:pt x="609541" y="0"/>
                </a:lnTo>
                <a:lnTo>
                  <a:pt x="0" y="2438165"/>
                </a:lnTo>
                <a:lnTo>
                  <a:pt x="1361629" y="6096000"/>
                </a:lnTo>
                <a:lnTo>
                  <a:pt x="3864792" y="6096000"/>
                </a:lnTo>
                <a:lnTo>
                  <a:pt x="4597246" y="3166186"/>
                </a:lnTo>
                <a:close/>
              </a:path>
            </a:pathLst>
          </a:custGeom>
          <a:effectLst/>
        </p:spPr>
      </p:pic>
      <p:pic>
        <p:nvPicPr>
          <p:cNvPr id="7" name="图片 6" descr="图片包含 西装, 人员, 男士, 领带&#10;&#10;自动生成的说明">
            <a:extLst>
              <a:ext uri="{FF2B5EF4-FFF2-40B4-BE49-F238E27FC236}">
                <a16:creationId xmlns:a16="http://schemas.microsoft.com/office/drawing/2014/main" xmlns="" id="{C46AAC8B-6551-4537-8E4E-DE66DF555E6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0034" y="94885"/>
            <a:ext cx="4276725" cy="6382115"/>
          </a:xfrm>
          <a:prstGeom prst="rect">
            <a:avLst/>
          </a:prstGeom>
          <a:effectLst>
            <a:outerShdw blurRad="381000" dist="38100" dir="18900000" algn="bl" rotWithShape="0">
              <a:prstClr val="black">
                <a:alpha val="25000"/>
              </a:prstClr>
            </a:outerShdw>
          </a:effectLst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01148E77-15F8-4689-84B4-8340514DC03C}"/>
              </a:ext>
            </a:extLst>
          </p:cNvPr>
          <p:cNvSpPr txBox="1"/>
          <p:nvPr/>
        </p:nvSpPr>
        <p:spPr>
          <a:xfrm>
            <a:off x="922852" y="2149934"/>
            <a:ext cx="1020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gradFill flip="none" rotWithShape="1">
                  <a:gsLst>
                    <a:gs pos="0">
                      <a:srgbClr val="011131"/>
                    </a:gs>
                    <a:gs pos="100000">
                      <a:srgbClr val="011131">
                        <a:alpha val="78000"/>
                      </a:srgbClr>
                    </a:gs>
                  </a:gsLst>
                  <a:lin ang="2700000" scaled="1"/>
                  <a:tileRect/>
                </a:gradFill>
                <a:latin typeface="DIN" pitchFamily="50" charset="0"/>
                <a:ea typeface="微软雅黑" panose="020B0503020204020204" pitchFamily="34" charset="-122"/>
              </a:rPr>
              <a:t>老秦</a:t>
            </a:r>
            <a:endParaRPr lang="zh-CN" altLang="en-US" sz="2400" b="1" spc="300" dirty="0">
              <a:gradFill flip="none" rotWithShape="1">
                <a:gsLst>
                  <a:gs pos="0">
                    <a:srgbClr val="011131"/>
                  </a:gs>
                  <a:gs pos="100000">
                    <a:srgbClr val="011131">
                      <a:alpha val="78000"/>
                    </a:srgbClr>
                  </a:gs>
                </a:gsLst>
                <a:lin ang="27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BE6ECED4-E50E-4848-A019-AA81E791FF84}"/>
              </a:ext>
            </a:extLst>
          </p:cNvPr>
          <p:cNvSpPr txBox="1"/>
          <p:nvPr/>
        </p:nvSpPr>
        <p:spPr>
          <a:xfrm>
            <a:off x="922852" y="2694881"/>
            <a:ext cx="4626202" cy="1136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秋叶职场联合创始人</a:t>
            </a:r>
            <a:endParaRPr lang="en-US" altLang="zh-CN" spc="300" dirty="0">
              <a:solidFill>
                <a:schemeClr val="tx1">
                  <a:lumMod val="85000"/>
                  <a:lumOff val="15000"/>
                </a:schemeClr>
              </a:solidFill>
              <a:latin typeface="DIN" pitchFamily="50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出版著作</a:t>
            </a:r>
            <a:r>
              <a:rPr lang="en-US" altLang="zh-CN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9</a:t>
            </a: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本的畅销书作者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PPT</a:t>
            </a: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课程付费学员超过</a:t>
            </a:r>
            <a:r>
              <a:rPr lang="en-US" altLang="zh-CN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25000</a:t>
            </a:r>
            <a:r>
              <a: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人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" name="图片 45" descr="图片包含 纵横字谜, 文字&#10;&#10;自动生成的说明">
            <a:extLst>
              <a:ext uri="{FF2B5EF4-FFF2-40B4-BE49-F238E27FC236}">
                <a16:creationId xmlns:a16="http://schemas.microsoft.com/office/drawing/2014/main" xmlns="" id="{186D1013-761A-4D0A-A5D0-2027B7614D1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648" y="4520816"/>
            <a:ext cx="1322248" cy="1326047"/>
          </a:xfrm>
          <a:prstGeom prst="rect">
            <a:avLst/>
          </a:prstGeom>
        </p:spPr>
      </p:pic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8F527607-95A8-462E-BCC5-2A99A0A1DF66}"/>
              </a:ext>
            </a:extLst>
          </p:cNvPr>
          <p:cNvGrpSpPr/>
          <p:nvPr/>
        </p:nvGrpSpPr>
        <p:grpSpPr>
          <a:xfrm>
            <a:off x="4493376" y="2322084"/>
            <a:ext cx="1249631" cy="313524"/>
            <a:chOff x="4065158" y="1611481"/>
            <a:chExt cx="1249631" cy="313524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66B8EDB9-F06B-4C60-B2B4-05DB2768F710}"/>
                </a:ext>
              </a:extLst>
            </p:cNvPr>
            <p:cNvGrpSpPr/>
            <p:nvPr/>
          </p:nvGrpSpPr>
          <p:grpSpPr>
            <a:xfrm rot="15413674">
              <a:off x="4764065" y="1187084"/>
              <a:ext cx="126327" cy="975121"/>
              <a:chOff x="4535034" y="835531"/>
              <a:chExt cx="190362" cy="833612"/>
            </a:xfrm>
          </p:grpSpPr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xmlns="" id="{CABC132E-E48C-4069-834D-244BC5902F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30215" y="835531"/>
                <a:ext cx="0" cy="83361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011131"/>
                    </a:gs>
                    <a:gs pos="100000">
                      <a:srgbClr val="011131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xmlns="" id="{ECF63368-3BBE-47C5-9B30-C0A1B8AE2C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5396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011131"/>
                    </a:gs>
                    <a:gs pos="100000">
                      <a:srgbClr val="011131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xmlns="" id="{25BF865F-1DB5-4464-AD43-89987A809A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35034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011131"/>
                    </a:gs>
                    <a:gs pos="100000">
                      <a:srgbClr val="011131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A4696B06-B307-4B0E-9CE5-0EBE75006EEE}"/>
                </a:ext>
              </a:extLst>
            </p:cNvPr>
            <p:cNvSpPr/>
            <p:nvPr/>
          </p:nvSpPr>
          <p:spPr>
            <a:xfrm>
              <a:off x="4065158" y="1702990"/>
              <a:ext cx="222015" cy="222015"/>
            </a:xfrm>
            <a:prstGeom prst="ellipse">
              <a:avLst/>
            </a:prstGeom>
            <a:noFill/>
            <a:ln>
              <a:solidFill>
                <a:srgbClr val="011131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rgbClr val="011131">
                      <a:alpha val="70000"/>
                    </a:srgbClr>
                  </a:solidFill>
                  <a:latin typeface="DIN" pitchFamily="50" charset="0"/>
                </a:rPr>
                <a:t>3</a:t>
              </a:r>
              <a:endParaRPr lang="zh-CN" altLang="en-US" sz="1200" dirty="0">
                <a:solidFill>
                  <a:srgbClr val="011131">
                    <a:alpha val="70000"/>
                  </a:srgbClr>
                </a:solidFill>
                <a:latin typeface="DIN" pitchFamily="50" charset="0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CD71C7D4-8489-4006-B648-80885874042D}"/>
              </a:ext>
            </a:extLst>
          </p:cNvPr>
          <p:cNvGrpSpPr/>
          <p:nvPr/>
        </p:nvGrpSpPr>
        <p:grpSpPr>
          <a:xfrm>
            <a:off x="7364911" y="5395627"/>
            <a:ext cx="1249631" cy="313524"/>
            <a:chOff x="9776211" y="1100330"/>
            <a:chExt cx="1249631" cy="313524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E0238A12-92A3-4102-AFA7-110D7DABF21E}"/>
                </a:ext>
              </a:extLst>
            </p:cNvPr>
            <p:cNvGrpSpPr/>
            <p:nvPr/>
          </p:nvGrpSpPr>
          <p:grpSpPr>
            <a:xfrm rot="15413674">
              <a:off x="10475118" y="675933"/>
              <a:ext cx="126327" cy="975121"/>
              <a:chOff x="4535034" y="835531"/>
              <a:chExt cx="190362" cy="833612"/>
            </a:xfrm>
          </p:grpSpPr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xmlns="" id="{3DD10BA7-7E46-4FFD-8AD1-F7EFEB4070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30215" y="835531"/>
                <a:ext cx="0" cy="83361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xmlns="" id="{8D3D6A6D-CB65-4D54-8D40-612EF0FB02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5396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xmlns="" id="{62EF11C6-8E64-4034-861D-BC4D1E7EEB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35034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5EBE87E5-8B87-4157-8681-3A97EBC652AD}"/>
                </a:ext>
              </a:extLst>
            </p:cNvPr>
            <p:cNvSpPr/>
            <p:nvPr/>
          </p:nvSpPr>
          <p:spPr>
            <a:xfrm>
              <a:off x="9776211" y="1191839"/>
              <a:ext cx="222015" cy="222015"/>
            </a:xfrm>
            <a:prstGeom prst="ellipse">
              <a:avLst/>
            </a:prstGeom>
            <a:noFill/>
            <a:ln>
              <a:solidFill>
                <a:srgbClr val="F1D295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rgbClr val="F1D295">
                      <a:alpha val="70000"/>
                    </a:srgbClr>
                  </a:solidFill>
                  <a:latin typeface="DIN" pitchFamily="50" charset="0"/>
                </a:rPr>
                <a:t>3</a:t>
              </a:r>
              <a:endParaRPr lang="zh-CN" altLang="en-US" sz="1200" dirty="0">
                <a:solidFill>
                  <a:srgbClr val="F1D295">
                    <a:alpha val="70000"/>
                  </a:srgbClr>
                </a:solidFill>
                <a:latin typeface="DIN" pitchFamily="50" charset="0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EF3F2B18-5092-4A14-9318-D653DE6BDF92}"/>
              </a:ext>
            </a:extLst>
          </p:cNvPr>
          <p:cNvGrpSpPr/>
          <p:nvPr/>
        </p:nvGrpSpPr>
        <p:grpSpPr>
          <a:xfrm>
            <a:off x="9065049" y="1220981"/>
            <a:ext cx="924358" cy="231915"/>
            <a:chOff x="9776211" y="1100330"/>
            <a:chExt cx="1249631" cy="313524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xmlns="" id="{A07E9201-8BF3-4031-936D-2298DF1700E3}"/>
                </a:ext>
              </a:extLst>
            </p:cNvPr>
            <p:cNvGrpSpPr/>
            <p:nvPr/>
          </p:nvGrpSpPr>
          <p:grpSpPr>
            <a:xfrm rot="15413674">
              <a:off x="10475118" y="675933"/>
              <a:ext cx="126327" cy="975121"/>
              <a:chOff x="4535034" y="835531"/>
              <a:chExt cx="190362" cy="833612"/>
            </a:xfrm>
          </p:grpSpPr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xmlns="" id="{334E881C-4B23-48FD-A0BF-F2F1419F54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30215" y="835531"/>
                <a:ext cx="0" cy="83361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xmlns="" id="{C545BC7F-1FAB-487D-9231-19D296A030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5396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xmlns="" id="{D597ED76-A272-4072-8C5C-2A7B01C453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35034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44414412-8B1A-4F44-89A0-9D0E34F9E1F4}"/>
                </a:ext>
              </a:extLst>
            </p:cNvPr>
            <p:cNvSpPr/>
            <p:nvPr/>
          </p:nvSpPr>
          <p:spPr>
            <a:xfrm>
              <a:off x="9776211" y="1191839"/>
              <a:ext cx="222015" cy="222015"/>
            </a:xfrm>
            <a:prstGeom prst="ellipse">
              <a:avLst/>
            </a:prstGeom>
            <a:noFill/>
            <a:ln>
              <a:solidFill>
                <a:srgbClr val="F1D295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dirty="0">
                  <a:solidFill>
                    <a:srgbClr val="F1D295">
                      <a:alpha val="70000"/>
                    </a:srgbClr>
                  </a:solidFill>
                  <a:latin typeface="DIN" pitchFamily="50" charset="0"/>
                </a:rPr>
                <a:t>3</a:t>
              </a:r>
              <a:endParaRPr lang="zh-CN" altLang="en-US" sz="800" dirty="0">
                <a:solidFill>
                  <a:srgbClr val="F1D295">
                    <a:alpha val="70000"/>
                  </a:srgbClr>
                </a:solidFill>
                <a:latin typeface="DIN" pitchFamily="50" charset="0"/>
              </a:endParaRP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xmlns="" id="{4E8D7C08-0D7B-4AF9-8A83-90E0342B4CB5}"/>
              </a:ext>
            </a:extLst>
          </p:cNvPr>
          <p:cNvGrpSpPr/>
          <p:nvPr/>
        </p:nvGrpSpPr>
        <p:grpSpPr>
          <a:xfrm>
            <a:off x="4554785" y="3373195"/>
            <a:ext cx="6520983" cy="2037921"/>
            <a:chOff x="4554785" y="3373195"/>
            <a:chExt cx="6520983" cy="2037921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2C1D1ADB-EEA3-43AF-8BE9-F2BF8EB42CDB}"/>
                </a:ext>
              </a:extLst>
            </p:cNvPr>
            <p:cNvGrpSpPr/>
            <p:nvPr/>
          </p:nvGrpSpPr>
          <p:grpSpPr>
            <a:xfrm>
              <a:off x="4554785" y="3942530"/>
              <a:ext cx="6520983" cy="1468586"/>
              <a:chOff x="792421" y="3942530"/>
              <a:chExt cx="6520983" cy="1468586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9E0B2040-8C97-4BA5-89F2-28BC0C927E4C}"/>
                  </a:ext>
                </a:extLst>
              </p:cNvPr>
              <p:cNvSpPr txBox="1"/>
              <p:nvPr/>
            </p:nvSpPr>
            <p:spPr>
              <a:xfrm rot="20774474">
                <a:off x="792421" y="3942530"/>
                <a:ext cx="6520983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6000" i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特雅宋简" panose="02000000000000000000" pitchFamily="2" charset="-122"/>
                    <a:ea typeface="方正特雅宋简" panose="02000000000000000000" pitchFamily="2" charset="-122"/>
                  </a:rPr>
                  <a:t>PPT</a:t>
                </a:r>
                <a:r>
                  <a:rPr lang="zh-CN" altLang="en-US" sz="6000" i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特雅宋简" panose="02000000000000000000" pitchFamily="2" charset="-122"/>
                    <a:ea typeface="方正特雅宋简" panose="02000000000000000000" pitchFamily="2" charset="-122"/>
                  </a:rPr>
                  <a:t>主义者的故事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3872CAD2-CDE7-43A8-B171-B10B1295B9F5}"/>
                  </a:ext>
                </a:extLst>
              </p:cNvPr>
              <p:cNvSpPr txBox="1"/>
              <p:nvPr/>
            </p:nvSpPr>
            <p:spPr>
              <a:xfrm rot="20760000">
                <a:off x="1278912" y="4949451"/>
                <a:ext cx="48375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i="1" dirty="0">
                    <a:solidFill>
                      <a:schemeClr val="bg1"/>
                    </a:solidFill>
                    <a:latin typeface="DIN" pitchFamily="50" charset="0"/>
                    <a:ea typeface="微软雅黑" panose="020B0503020204020204" pitchFamily="34" charset="-122"/>
                  </a:rPr>
                  <a:t>2019</a:t>
                </a:r>
                <a:r>
                  <a:rPr lang="zh-CN" altLang="en-US" sz="2400" i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年全国城市巡讲第</a:t>
                </a:r>
                <a:r>
                  <a:rPr lang="en-US" altLang="zh-CN" sz="2400" i="1" dirty="0">
                    <a:solidFill>
                      <a:schemeClr val="bg1"/>
                    </a:solidFill>
                    <a:latin typeface="DIN" pitchFamily="50" charset="0"/>
                    <a:ea typeface="微软雅黑" panose="020B0503020204020204" pitchFamily="34" charset="-122"/>
                  </a:rPr>
                  <a:t>3</a:t>
                </a:r>
                <a:r>
                  <a:rPr lang="zh-CN" altLang="en-US" sz="2400" i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站</a:t>
                </a:r>
              </a:p>
            </p:txBody>
          </p:sp>
        </p:grp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xmlns="" id="{267E030E-FA08-443D-942A-133D9A7B37F2}"/>
                </a:ext>
              </a:extLst>
            </p:cNvPr>
            <p:cNvSpPr txBox="1"/>
            <p:nvPr/>
          </p:nvSpPr>
          <p:spPr>
            <a:xfrm rot="20760000">
              <a:off x="7069575" y="3373195"/>
              <a:ext cx="33298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i="1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/>
                <a:t>2019</a:t>
              </a:r>
              <a:r>
                <a:rPr lang="zh-CN" altLang="en-US" dirty="0"/>
                <a:t>年</a:t>
              </a:r>
              <a:r>
                <a:rPr lang="en-US" altLang="zh-CN" dirty="0"/>
                <a:t>1</a:t>
              </a:r>
              <a:r>
                <a:rPr lang="zh-CN" altLang="en-US" dirty="0"/>
                <a:t>月</a:t>
              </a:r>
              <a:r>
                <a:rPr lang="en-US" altLang="zh-CN" dirty="0"/>
                <a:t>26</a:t>
              </a:r>
              <a:r>
                <a:rPr lang="zh-CN" altLang="en-US" dirty="0"/>
                <a:t>日 </a:t>
              </a:r>
              <a:r>
                <a:rPr lang="en-US" altLang="zh-CN" dirty="0"/>
                <a:t>| </a:t>
              </a:r>
              <a:r>
                <a:rPr lang="zh-CN" altLang="en-US" dirty="0"/>
                <a:t>湖北</a:t>
              </a:r>
              <a:r>
                <a:rPr lang="en-US" altLang="zh-CN" dirty="0"/>
                <a:t>·</a:t>
              </a:r>
              <a:r>
                <a:rPr lang="zh-CN" altLang="en-US" dirty="0"/>
                <a:t>武汉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992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8EA0507-1EA1-4317-AA91-4891E2F52909}"/>
              </a:ext>
            </a:extLst>
          </p:cNvPr>
          <p:cNvSpPr/>
          <p:nvPr/>
        </p:nvSpPr>
        <p:spPr>
          <a:xfrm>
            <a:off x="407670" y="381000"/>
            <a:ext cx="11376660" cy="6141720"/>
          </a:xfrm>
          <a:prstGeom prst="rect">
            <a:avLst/>
          </a:prstGeom>
          <a:solidFill>
            <a:srgbClr val="D3BD85"/>
          </a:solidFill>
          <a:ln>
            <a:noFill/>
          </a:ln>
          <a:effectLst>
            <a:outerShdw blurRad="1270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0" name="图片 89" descr="图片包含 武器&#10;&#10;自动生成的说明">
            <a:extLst>
              <a:ext uri="{FF2B5EF4-FFF2-40B4-BE49-F238E27FC236}">
                <a16:creationId xmlns:a16="http://schemas.microsoft.com/office/drawing/2014/main" xmlns="" id="{5442C9F0-FDDF-4A59-A1AA-216633523F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672" y="380999"/>
            <a:ext cx="11376658" cy="6141719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BDA81A0B-9BA7-4A06-ACAB-314AFB1914E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4753" y="895449"/>
            <a:ext cx="739717" cy="523110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97189E9-4B72-464A-ACC9-A381D1FD1470}"/>
              </a:ext>
            </a:extLst>
          </p:cNvPr>
          <p:cNvGrpSpPr/>
          <p:nvPr/>
        </p:nvGrpSpPr>
        <p:grpSpPr>
          <a:xfrm>
            <a:off x="7607194" y="2434281"/>
            <a:ext cx="4626202" cy="1681220"/>
            <a:chOff x="7712473" y="2434281"/>
            <a:chExt cx="4626202" cy="168122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01148E77-15F8-4689-84B4-8340514DC03C}"/>
                </a:ext>
              </a:extLst>
            </p:cNvPr>
            <p:cNvSpPr txBox="1"/>
            <p:nvPr/>
          </p:nvSpPr>
          <p:spPr>
            <a:xfrm>
              <a:off x="7712473" y="2434281"/>
              <a:ext cx="10207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gradFill flip="none" rotWithShape="1">
                    <a:gsLst>
                      <a:gs pos="0">
                        <a:srgbClr val="011131"/>
                      </a:gs>
                      <a:gs pos="100000">
                        <a:srgbClr val="011131">
                          <a:alpha val="78000"/>
                        </a:srgbClr>
                      </a:gs>
                    </a:gsLst>
                    <a:lin ang="2700000" scaled="1"/>
                    <a:tileRect/>
                  </a:gradFill>
                  <a:latin typeface="DIN" pitchFamily="50" charset="0"/>
                  <a:ea typeface="微软雅黑" panose="020B0503020204020204" pitchFamily="34" charset="-122"/>
                </a:rPr>
                <a:t>老秦</a:t>
              </a:r>
              <a:endParaRPr lang="zh-CN" altLang="en-US" sz="2400" b="1" spc="300" dirty="0">
                <a:gradFill flip="none" rotWithShape="1">
                  <a:gsLst>
                    <a:gs pos="0">
                      <a:srgbClr val="011131"/>
                    </a:gs>
                    <a:gs pos="100000">
                      <a:srgbClr val="011131">
                        <a:alpha val="78000"/>
                      </a:srgbClr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BE6ECED4-E50E-4848-A019-AA81E791FF84}"/>
                </a:ext>
              </a:extLst>
            </p:cNvPr>
            <p:cNvSpPr txBox="1"/>
            <p:nvPr/>
          </p:nvSpPr>
          <p:spPr>
            <a:xfrm>
              <a:off x="7712473" y="2979228"/>
              <a:ext cx="4626202" cy="1136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DIN" pitchFamily="50" charset="0"/>
                  <a:ea typeface="微软雅黑" panose="020B0503020204020204" pitchFamily="34" charset="-122"/>
                </a:rPr>
                <a:t>秋叶职场联合创始人</a:t>
              </a:r>
              <a:endParaRPr lang="en-US" altLang="zh-CN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DIN" pitchFamily="50" charset="0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DIN" pitchFamily="50" charset="0"/>
                  <a:ea typeface="微软雅黑" panose="020B0503020204020204" pitchFamily="34" charset="-122"/>
                </a:rPr>
                <a:t>出版著作</a:t>
              </a:r>
              <a:r>
                <a:rPr lang="en-US" altLang="zh-CN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DIN" pitchFamily="50" charset="0"/>
                  <a:ea typeface="微软雅黑" panose="020B0503020204020204" pitchFamily="34" charset="-122"/>
                </a:rPr>
                <a:t>9</a:t>
              </a:r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DIN" pitchFamily="50" charset="0"/>
                  <a:ea typeface="微软雅黑" panose="020B0503020204020204" pitchFamily="34" charset="-122"/>
                </a:rPr>
                <a:t>本的畅销书作者</a:t>
              </a:r>
              <a:endPara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DIN" pitchFamily="50" charset="0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DIN" pitchFamily="50" charset="0"/>
                  <a:ea typeface="微软雅黑" panose="020B0503020204020204" pitchFamily="34" charset="-122"/>
                </a:rPr>
                <a:t>课程付费学员超过</a:t>
              </a:r>
              <a:r>
                <a:rPr lang="en-US" altLang="zh-CN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DIN" pitchFamily="50" charset="0"/>
                  <a:ea typeface="微软雅黑" panose="020B0503020204020204" pitchFamily="34" charset="-122"/>
                </a:rPr>
                <a:t>25000</a:t>
              </a:r>
              <a:r>
                <a:rPr lang="zh-CN" altLang="en-US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DIN" pitchFamily="50" charset="0"/>
                  <a:ea typeface="微软雅黑" panose="020B0503020204020204" pitchFamily="34" charset="-122"/>
                </a:rPr>
                <a:t>人</a:t>
              </a:r>
              <a:endParaRPr lang="zh-CN" altLang="en-US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6" name="图片 45" descr="图片包含 纵横字谜, 文字&#10;&#10;自动生成的说明">
            <a:extLst>
              <a:ext uri="{FF2B5EF4-FFF2-40B4-BE49-F238E27FC236}">
                <a16:creationId xmlns:a16="http://schemas.microsoft.com/office/drawing/2014/main" xmlns="" id="{186D1013-761A-4D0A-A5D0-2027B7614D1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1269" y="4520816"/>
            <a:ext cx="1322248" cy="1326047"/>
          </a:xfrm>
          <a:prstGeom prst="rect">
            <a:avLst/>
          </a:prstGeom>
        </p:spPr>
      </p:pic>
      <p:sp>
        <p:nvSpPr>
          <p:cNvPr id="38" name="平行四边形 37">
            <a:extLst>
              <a:ext uri="{FF2B5EF4-FFF2-40B4-BE49-F238E27FC236}">
                <a16:creationId xmlns:a16="http://schemas.microsoft.com/office/drawing/2014/main" xmlns="" id="{6EABFA20-BDC0-4B4A-82C0-CEEF9BD00919}"/>
              </a:ext>
            </a:extLst>
          </p:cNvPr>
          <p:cNvSpPr/>
          <p:nvPr/>
        </p:nvSpPr>
        <p:spPr>
          <a:xfrm>
            <a:off x="1178774" y="381000"/>
            <a:ext cx="6612495" cy="6141720"/>
          </a:xfrm>
          <a:prstGeom prst="parallelogram">
            <a:avLst>
              <a:gd name="adj" fmla="val 37225"/>
            </a:avLst>
          </a:prstGeom>
          <a:solidFill>
            <a:srgbClr val="011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1" name="图片 50" descr="图片包含 人员, 男士, 站立, 服装&#10;&#10;自动生成的说明">
            <a:extLst>
              <a:ext uri="{FF2B5EF4-FFF2-40B4-BE49-F238E27FC236}">
                <a16:creationId xmlns:a16="http://schemas.microsoft.com/office/drawing/2014/main" xmlns="" id="{A24C5BBB-352B-44D9-BD34-DE6339B94D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8774" y="380999"/>
            <a:ext cx="6612494" cy="6141719"/>
          </a:xfrm>
          <a:custGeom>
            <a:avLst/>
            <a:gdLst>
              <a:gd name="connsiteX0" fmla="*/ 2286255 w 6612495"/>
              <a:gd name="connsiteY0" fmla="*/ 0 h 6141720"/>
              <a:gd name="connsiteX1" fmla="*/ 6612495 w 6612495"/>
              <a:gd name="connsiteY1" fmla="*/ 0 h 6141720"/>
              <a:gd name="connsiteX2" fmla="*/ 4326240 w 6612495"/>
              <a:gd name="connsiteY2" fmla="*/ 6141720 h 6141720"/>
              <a:gd name="connsiteX3" fmla="*/ 0 w 6612495"/>
              <a:gd name="connsiteY3" fmla="*/ 6141720 h 6141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2495" h="6141720">
                <a:moveTo>
                  <a:pt x="2286255" y="0"/>
                </a:moveTo>
                <a:lnTo>
                  <a:pt x="6612495" y="0"/>
                </a:lnTo>
                <a:lnTo>
                  <a:pt x="4326240" y="6141720"/>
                </a:lnTo>
                <a:lnTo>
                  <a:pt x="0" y="6141720"/>
                </a:lnTo>
                <a:close/>
              </a:path>
            </a:pathLst>
          </a:custGeom>
        </p:spPr>
      </p:pic>
      <p:pic>
        <p:nvPicPr>
          <p:cNvPr id="7" name="图片 6" descr="图片包含 西装, 人员, 男士, 领带&#10;&#10;自动生成的说明">
            <a:extLst>
              <a:ext uri="{FF2B5EF4-FFF2-40B4-BE49-F238E27FC236}">
                <a16:creationId xmlns:a16="http://schemas.microsoft.com/office/drawing/2014/main" xmlns="" id="{C46AAC8B-6551-4537-8E4E-DE66DF555E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786" y="140603"/>
            <a:ext cx="4276725" cy="6382115"/>
          </a:xfrm>
          <a:prstGeom prst="rect">
            <a:avLst/>
          </a:prstGeom>
          <a:effectLst>
            <a:outerShdw blurRad="381000" dist="38100" dir="18900000" algn="bl" rotWithShape="0">
              <a:prstClr val="black">
                <a:alpha val="25000"/>
              </a:prstClr>
            </a:outerShdw>
          </a:effectLst>
        </p:spPr>
      </p:pic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8F527607-95A8-462E-BCC5-2A99A0A1DF66}"/>
              </a:ext>
            </a:extLst>
          </p:cNvPr>
          <p:cNvGrpSpPr/>
          <p:nvPr/>
        </p:nvGrpSpPr>
        <p:grpSpPr>
          <a:xfrm>
            <a:off x="9295479" y="2302683"/>
            <a:ext cx="1249631" cy="313524"/>
            <a:chOff x="4065158" y="1611481"/>
            <a:chExt cx="1249631" cy="313524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66B8EDB9-F06B-4C60-B2B4-05DB2768F710}"/>
                </a:ext>
              </a:extLst>
            </p:cNvPr>
            <p:cNvGrpSpPr/>
            <p:nvPr/>
          </p:nvGrpSpPr>
          <p:grpSpPr>
            <a:xfrm rot="15413674">
              <a:off x="4764065" y="1187084"/>
              <a:ext cx="126327" cy="975121"/>
              <a:chOff x="4535034" y="835531"/>
              <a:chExt cx="190362" cy="833612"/>
            </a:xfrm>
          </p:grpSpPr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xmlns="" id="{CABC132E-E48C-4069-834D-244BC5902F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30215" y="835531"/>
                <a:ext cx="0" cy="83361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011131"/>
                    </a:gs>
                    <a:gs pos="100000">
                      <a:srgbClr val="011131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xmlns="" id="{ECF63368-3BBE-47C5-9B30-C0A1B8AE2C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5396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011131"/>
                    </a:gs>
                    <a:gs pos="100000">
                      <a:srgbClr val="011131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xmlns="" id="{25BF865F-1DB5-4464-AD43-89987A809A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35034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011131"/>
                    </a:gs>
                    <a:gs pos="100000">
                      <a:srgbClr val="011131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A4696B06-B307-4B0E-9CE5-0EBE75006EEE}"/>
                </a:ext>
              </a:extLst>
            </p:cNvPr>
            <p:cNvSpPr/>
            <p:nvPr/>
          </p:nvSpPr>
          <p:spPr>
            <a:xfrm>
              <a:off x="4065158" y="1702990"/>
              <a:ext cx="222015" cy="222015"/>
            </a:xfrm>
            <a:prstGeom prst="ellipse">
              <a:avLst/>
            </a:prstGeom>
            <a:noFill/>
            <a:ln>
              <a:solidFill>
                <a:srgbClr val="011131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rgbClr val="011131">
                      <a:alpha val="70000"/>
                    </a:srgbClr>
                  </a:solidFill>
                  <a:latin typeface="DIN" pitchFamily="50" charset="0"/>
                </a:rPr>
                <a:t>3</a:t>
              </a:r>
              <a:endParaRPr lang="zh-CN" altLang="en-US" sz="1200" dirty="0">
                <a:solidFill>
                  <a:srgbClr val="011131">
                    <a:alpha val="70000"/>
                  </a:srgbClr>
                </a:solidFill>
                <a:latin typeface="DIN" pitchFamily="50" charset="0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EF3F2B18-5092-4A14-9318-D653DE6BDF92}"/>
              </a:ext>
            </a:extLst>
          </p:cNvPr>
          <p:cNvGrpSpPr/>
          <p:nvPr/>
        </p:nvGrpSpPr>
        <p:grpSpPr>
          <a:xfrm>
            <a:off x="6096000" y="1186644"/>
            <a:ext cx="924358" cy="231915"/>
            <a:chOff x="9776211" y="1100330"/>
            <a:chExt cx="1249631" cy="313524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xmlns="" id="{A07E9201-8BF3-4031-936D-2298DF1700E3}"/>
                </a:ext>
              </a:extLst>
            </p:cNvPr>
            <p:cNvGrpSpPr/>
            <p:nvPr/>
          </p:nvGrpSpPr>
          <p:grpSpPr>
            <a:xfrm rot="15413674">
              <a:off x="10475118" y="675933"/>
              <a:ext cx="126327" cy="975121"/>
              <a:chOff x="4535034" y="835531"/>
              <a:chExt cx="190362" cy="833612"/>
            </a:xfrm>
          </p:grpSpPr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xmlns="" id="{334E881C-4B23-48FD-A0BF-F2F1419F54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30215" y="835531"/>
                <a:ext cx="0" cy="83361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xmlns="" id="{C545BC7F-1FAB-487D-9231-19D296A030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5396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xmlns="" id="{D597ED76-A272-4072-8C5C-2A7B01C453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35034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xmlns="" id="{44414412-8B1A-4F44-89A0-9D0E34F9E1F4}"/>
                </a:ext>
              </a:extLst>
            </p:cNvPr>
            <p:cNvSpPr/>
            <p:nvPr/>
          </p:nvSpPr>
          <p:spPr>
            <a:xfrm>
              <a:off x="9776211" y="1191839"/>
              <a:ext cx="222015" cy="222015"/>
            </a:xfrm>
            <a:prstGeom prst="ellipse">
              <a:avLst/>
            </a:prstGeom>
            <a:noFill/>
            <a:ln>
              <a:solidFill>
                <a:srgbClr val="F1D295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dirty="0">
                  <a:solidFill>
                    <a:srgbClr val="F1D295">
                      <a:alpha val="70000"/>
                    </a:srgbClr>
                  </a:solidFill>
                  <a:latin typeface="DIN" pitchFamily="50" charset="0"/>
                </a:rPr>
                <a:t>3</a:t>
              </a:r>
              <a:endParaRPr lang="zh-CN" altLang="en-US" sz="800" dirty="0">
                <a:solidFill>
                  <a:srgbClr val="F1D295">
                    <a:alpha val="70000"/>
                  </a:srgbClr>
                </a:solidFill>
                <a:latin typeface="DIN" pitchFamily="50" charset="0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17F4CAE0-0E96-4A47-A697-9579E27E34AA}"/>
              </a:ext>
            </a:extLst>
          </p:cNvPr>
          <p:cNvGrpSpPr/>
          <p:nvPr/>
        </p:nvGrpSpPr>
        <p:grpSpPr>
          <a:xfrm>
            <a:off x="6307640" y="5177038"/>
            <a:ext cx="1144635" cy="287182"/>
            <a:chOff x="4065158" y="1611481"/>
            <a:chExt cx="1249631" cy="313524"/>
          </a:xfrm>
        </p:grpSpPr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xmlns="" id="{2B26689A-ECC2-4798-A535-DB7F46AB915A}"/>
                </a:ext>
              </a:extLst>
            </p:cNvPr>
            <p:cNvGrpSpPr/>
            <p:nvPr/>
          </p:nvGrpSpPr>
          <p:grpSpPr>
            <a:xfrm rot="15413674">
              <a:off x="4764065" y="1187084"/>
              <a:ext cx="126327" cy="975121"/>
              <a:chOff x="4535034" y="835531"/>
              <a:chExt cx="190362" cy="833612"/>
            </a:xfrm>
          </p:grpSpPr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xmlns="" id="{0BEA93F5-F2A3-4697-A44C-B3D04D928D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30215" y="835531"/>
                <a:ext cx="0" cy="83361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011131"/>
                    </a:gs>
                    <a:gs pos="100000">
                      <a:srgbClr val="011131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xmlns="" id="{85A3C1CE-3B5B-4BC4-A1DC-6F819AD8ED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5396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011131"/>
                    </a:gs>
                    <a:gs pos="100000">
                      <a:srgbClr val="011131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xmlns="" id="{C18E1120-2C52-433E-BEA8-42FA670391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35034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011131"/>
                    </a:gs>
                    <a:gs pos="100000">
                      <a:srgbClr val="011131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8CE7B520-928D-4067-B9A1-C1C30E2F6EEE}"/>
                </a:ext>
              </a:extLst>
            </p:cNvPr>
            <p:cNvSpPr/>
            <p:nvPr/>
          </p:nvSpPr>
          <p:spPr>
            <a:xfrm>
              <a:off x="4065158" y="1702990"/>
              <a:ext cx="222015" cy="222015"/>
            </a:xfrm>
            <a:prstGeom prst="ellipse">
              <a:avLst/>
            </a:prstGeom>
            <a:noFill/>
            <a:ln>
              <a:solidFill>
                <a:srgbClr val="011131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rgbClr val="011131">
                      <a:alpha val="70000"/>
                    </a:srgbClr>
                  </a:solidFill>
                  <a:latin typeface="DIN" pitchFamily="50" charset="0"/>
                </a:rPr>
                <a:t>3</a:t>
              </a:r>
              <a:endParaRPr lang="zh-CN" altLang="en-US" sz="1200" dirty="0">
                <a:solidFill>
                  <a:srgbClr val="011131">
                    <a:alpha val="70000"/>
                  </a:srgbClr>
                </a:solidFill>
                <a:latin typeface="DIN" pitchFamily="50" charset="0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ACB0FE4C-AB9A-42C9-B527-E9EF68F47873}"/>
              </a:ext>
            </a:extLst>
          </p:cNvPr>
          <p:cNvGrpSpPr/>
          <p:nvPr/>
        </p:nvGrpSpPr>
        <p:grpSpPr>
          <a:xfrm>
            <a:off x="877124" y="3373195"/>
            <a:ext cx="6520983" cy="2037921"/>
            <a:chOff x="4554785" y="3373195"/>
            <a:chExt cx="6520983" cy="2037921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xmlns="" id="{D02318E9-FF8F-4F28-A08A-0308556282F8}"/>
                </a:ext>
              </a:extLst>
            </p:cNvPr>
            <p:cNvGrpSpPr/>
            <p:nvPr/>
          </p:nvGrpSpPr>
          <p:grpSpPr>
            <a:xfrm>
              <a:off x="4554785" y="3942530"/>
              <a:ext cx="6520983" cy="1468586"/>
              <a:chOff x="792421" y="3942530"/>
              <a:chExt cx="6520983" cy="1468586"/>
            </a:xfrm>
          </p:grpSpPr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xmlns="" id="{4823F9A6-E22E-4168-8039-A60A1C18634D}"/>
                  </a:ext>
                </a:extLst>
              </p:cNvPr>
              <p:cNvSpPr txBox="1"/>
              <p:nvPr/>
            </p:nvSpPr>
            <p:spPr>
              <a:xfrm rot="20774474">
                <a:off x="792421" y="3942530"/>
                <a:ext cx="6520983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6000" i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特雅宋简" panose="02000000000000000000" pitchFamily="2" charset="-122"/>
                    <a:ea typeface="方正特雅宋简" panose="02000000000000000000" pitchFamily="2" charset="-122"/>
                  </a:rPr>
                  <a:t>PPT</a:t>
                </a:r>
                <a:r>
                  <a:rPr lang="zh-CN" altLang="en-US" sz="6000" i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特雅宋简" panose="02000000000000000000" pitchFamily="2" charset="-122"/>
                    <a:ea typeface="方正特雅宋简" panose="02000000000000000000" pitchFamily="2" charset="-122"/>
                  </a:rPr>
                  <a:t>主义者的故事</a:t>
                </a:r>
              </a:p>
            </p:txBody>
          </p:sp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xmlns="" id="{128F8D77-EE15-4F4D-AFD3-F2D330D9A50E}"/>
                  </a:ext>
                </a:extLst>
              </p:cNvPr>
              <p:cNvSpPr txBox="1"/>
              <p:nvPr/>
            </p:nvSpPr>
            <p:spPr>
              <a:xfrm rot="20760000">
                <a:off x="1278912" y="4949451"/>
                <a:ext cx="48375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i="1" dirty="0">
                    <a:solidFill>
                      <a:schemeClr val="bg1"/>
                    </a:solidFill>
                    <a:latin typeface="DIN" pitchFamily="50" charset="0"/>
                    <a:ea typeface="微软雅黑" panose="020B0503020204020204" pitchFamily="34" charset="-122"/>
                  </a:rPr>
                  <a:t>2019</a:t>
                </a:r>
                <a:r>
                  <a:rPr lang="zh-CN" altLang="en-US" sz="2400" i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年全国城市巡讲第</a:t>
                </a:r>
                <a:r>
                  <a:rPr lang="en-US" altLang="zh-CN" sz="2400" i="1" dirty="0">
                    <a:solidFill>
                      <a:schemeClr val="bg1"/>
                    </a:solidFill>
                    <a:latin typeface="DIN" pitchFamily="50" charset="0"/>
                    <a:ea typeface="微软雅黑" panose="020B0503020204020204" pitchFamily="34" charset="-122"/>
                  </a:rPr>
                  <a:t>3</a:t>
                </a:r>
                <a:r>
                  <a:rPr lang="zh-CN" altLang="en-US" sz="2400" i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站</a:t>
                </a:r>
              </a:p>
            </p:txBody>
          </p:sp>
        </p:grp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xmlns="" id="{0E82AD66-9BF6-432A-838D-BB5E6E9E4785}"/>
                </a:ext>
              </a:extLst>
            </p:cNvPr>
            <p:cNvSpPr txBox="1"/>
            <p:nvPr/>
          </p:nvSpPr>
          <p:spPr>
            <a:xfrm rot="20760000">
              <a:off x="7069575" y="3373195"/>
              <a:ext cx="33298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i="1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/>
                <a:t>2019</a:t>
              </a:r>
              <a:r>
                <a:rPr lang="zh-CN" altLang="en-US" dirty="0"/>
                <a:t>年</a:t>
              </a:r>
              <a:r>
                <a:rPr lang="en-US" altLang="zh-CN" dirty="0"/>
                <a:t>1</a:t>
              </a:r>
              <a:r>
                <a:rPr lang="zh-CN" altLang="en-US" dirty="0"/>
                <a:t>月</a:t>
              </a:r>
              <a:r>
                <a:rPr lang="en-US" altLang="zh-CN" dirty="0"/>
                <a:t>26</a:t>
              </a:r>
              <a:r>
                <a:rPr lang="zh-CN" altLang="en-US" dirty="0"/>
                <a:t>日 </a:t>
              </a:r>
              <a:r>
                <a:rPr lang="en-US" altLang="zh-CN" dirty="0"/>
                <a:t>| </a:t>
              </a:r>
              <a:r>
                <a:rPr lang="zh-CN" altLang="en-US" dirty="0"/>
                <a:t>湖北</a:t>
              </a:r>
              <a:r>
                <a:rPr lang="en-US" altLang="zh-CN" dirty="0"/>
                <a:t>·</a:t>
              </a:r>
              <a:r>
                <a:rPr lang="zh-CN" altLang="en-US" dirty="0"/>
                <a:t>武汉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807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D86C8E3-CF97-4909-97D4-A3823042327A}"/>
              </a:ext>
            </a:extLst>
          </p:cNvPr>
          <p:cNvSpPr/>
          <p:nvPr/>
        </p:nvSpPr>
        <p:spPr>
          <a:xfrm>
            <a:off x="0" y="0"/>
            <a:ext cx="7382018" cy="6858000"/>
          </a:xfrm>
          <a:prstGeom prst="rect">
            <a:avLst/>
          </a:prstGeom>
          <a:solidFill>
            <a:srgbClr val="0111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E833E67-CB36-4AA2-8A28-B039C5D1A6C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622" y="332194"/>
            <a:ext cx="686478" cy="48546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BAA270F-7B82-4EDE-B623-41D6D095C3F6}"/>
              </a:ext>
            </a:extLst>
          </p:cNvPr>
          <p:cNvSpPr txBox="1"/>
          <p:nvPr/>
        </p:nvSpPr>
        <p:spPr>
          <a:xfrm>
            <a:off x="774501" y="1378131"/>
            <a:ext cx="4305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DIN" pitchFamily="50" charset="0"/>
                <a:ea typeface="微软雅黑" panose="020B0503020204020204" pitchFamily="34" charset="-122"/>
              </a:rPr>
              <a:t>2019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年全国城市巡讲第</a:t>
            </a:r>
            <a:r>
              <a:rPr lang="en-US" altLang="zh-CN" dirty="0">
                <a:solidFill>
                  <a:schemeClr val="bg1"/>
                </a:solidFill>
                <a:latin typeface="DIN" pitchFamily="50" charset="0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7EEAB18-C9FA-4939-8243-2B611E1E0C6A}"/>
              </a:ext>
            </a:extLst>
          </p:cNvPr>
          <p:cNvSpPr txBox="1"/>
          <p:nvPr/>
        </p:nvSpPr>
        <p:spPr>
          <a:xfrm>
            <a:off x="774502" y="1747463"/>
            <a:ext cx="53214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rgbClr val="F1D295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PPT</a:t>
            </a:r>
            <a:r>
              <a:rPr lang="zh-CN" altLang="en-US" sz="5400" dirty="0">
                <a:solidFill>
                  <a:srgbClr val="F1D295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主义者的故事</a:t>
            </a:r>
          </a:p>
        </p:txBody>
      </p:sp>
      <p:pic>
        <p:nvPicPr>
          <p:cNvPr id="5" name="图片 4" descr="图片包含 西装, 人员, 男士, 领带&#10;&#10;自动生成的说明">
            <a:extLst>
              <a:ext uri="{FF2B5EF4-FFF2-40B4-BE49-F238E27FC236}">
                <a16:creationId xmlns:a16="http://schemas.microsoft.com/office/drawing/2014/main" xmlns="" id="{E1586453-F0D5-47C6-B578-3AF67FDCDFF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3801" y="-1800936"/>
            <a:ext cx="7126476" cy="8658936"/>
          </a:xfrm>
          <a:prstGeom prst="rect">
            <a:avLst/>
          </a:prstGeom>
          <a:effectLst>
            <a:outerShdw blurRad="127000" dist="63500" sx="102000" sy="102000" algn="ctr" rotWithShape="0">
              <a:prstClr val="black">
                <a:alpha val="25000"/>
              </a:prstClr>
            </a:outerShdw>
          </a:effectLst>
        </p:spPr>
      </p:pic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97B46FA3-F162-4133-89D5-2724745BDC71}"/>
              </a:ext>
            </a:extLst>
          </p:cNvPr>
          <p:cNvSpPr/>
          <p:nvPr/>
        </p:nvSpPr>
        <p:spPr>
          <a:xfrm rot="2700000">
            <a:off x="-4441511" y="-5914371"/>
            <a:ext cx="10380073" cy="12138441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2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8E89BDD9-66D8-4ACF-8952-ED8EB6CBC745}"/>
              </a:ext>
            </a:extLst>
          </p:cNvPr>
          <p:cNvSpPr/>
          <p:nvPr/>
        </p:nvSpPr>
        <p:spPr>
          <a:xfrm rot="2700000">
            <a:off x="-2864113" y="-4322416"/>
            <a:ext cx="5012530" cy="771819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14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24A83920-CFDA-453B-8BEF-29DD544D5523}"/>
              </a:ext>
            </a:extLst>
          </p:cNvPr>
          <p:cNvGrpSpPr/>
          <p:nvPr/>
        </p:nvGrpSpPr>
        <p:grpSpPr>
          <a:xfrm>
            <a:off x="774501" y="2996629"/>
            <a:ext cx="4626202" cy="1572334"/>
            <a:chOff x="1253177" y="3897609"/>
            <a:chExt cx="4626202" cy="1572334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84F6B942-6DD2-4716-9202-13D55167124A}"/>
                </a:ext>
              </a:extLst>
            </p:cNvPr>
            <p:cNvSpPr txBox="1"/>
            <p:nvPr/>
          </p:nvSpPr>
          <p:spPr>
            <a:xfrm>
              <a:off x="1253177" y="3897609"/>
              <a:ext cx="10207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300" dirty="0">
                  <a:gradFill flip="none" rotWithShape="1">
                    <a:gsLst>
                      <a:gs pos="0">
                        <a:srgbClr val="F1D295"/>
                      </a:gs>
                      <a:gs pos="100000">
                        <a:srgbClr val="F1D295">
                          <a:alpha val="70000"/>
                        </a:srgbClr>
                      </a:gs>
                    </a:gsLst>
                    <a:lin ang="2700000" scaled="1"/>
                    <a:tileRect/>
                  </a:gradFill>
                  <a:latin typeface="DIN" pitchFamily="50" charset="0"/>
                  <a:ea typeface="微软雅黑" panose="020B0503020204020204" pitchFamily="34" charset="-122"/>
                </a:rPr>
                <a:t>老秦</a:t>
              </a:r>
              <a:endParaRPr lang="zh-CN" altLang="en-US" sz="2400" b="1" spc="300" dirty="0">
                <a:gradFill flip="none" rotWithShape="1">
                  <a:gsLst>
                    <a:gs pos="0">
                      <a:srgbClr val="F1D295"/>
                    </a:gs>
                    <a:gs pos="100000">
                      <a:srgbClr val="F1D295">
                        <a:alpha val="70000"/>
                      </a:srgbClr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8DDC6B31-6867-4C95-9828-026E57778570}"/>
                </a:ext>
              </a:extLst>
            </p:cNvPr>
            <p:cNvSpPr txBox="1"/>
            <p:nvPr/>
          </p:nvSpPr>
          <p:spPr>
            <a:xfrm>
              <a:off x="1253177" y="4333670"/>
              <a:ext cx="4626202" cy="1136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rPr>
                <a:t>秋叶职场联合创始人</a:t>
              </a:r>
              <a:endParaRPr lang="en-US" altLang="zh-CN" spc="300" dirty="0">
                <a:solidFill>
                  <a:schemeClr val="bg1"/>
                </a:solidFill>
                <a:latin typeface="DIN" pitchFamily="50" charset="0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pc="300" dirty="0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rPr>
                <a:t>出版著作</a:t>
              </a:r>
              <a:r>
                <a:rPr lang="en-US" altLang="zh-CN" spc="300" dirty="0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rPr>
                <a:t>9</a:t>
              </a:r>
              <a:r>
                <a:rPr lang="zh-CN" altLang="en-US" spc="300" dirty="0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rPr>
                <a:t>本的畅销书作者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pc="300" dirty="0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rPr>
                <a:t>PPT</a:t>
              </a:r>
              <a:r>
                <a:rPr lang="zh-CN" altLang="en-US" spc="300" dirty="0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rPr>
                <a:t>课程付费学员超过</a:t>
              </a:r>
              <a:r>
                <a:rPr lang="en-US" altLang="zh-CN" spc="300" dirty="0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rPr>
                <a:t>25000</a:t>
              </a:r>
              <a:r>
                <a:rPr lang="zh-CN" altLang="en-US" spc="300" dirty="0">
                  <a:solidFill>
                    <a:schemeClr val="bg1"/>
                  </a:solidFill>
                  <a:latin typeface="DIN" pitchFamily="50" charset="0"/>
                  <a:ea typeface="微软雅黑" panose="020B0503020204020204" pitchFamily="34" charset="-122"/>
                </a:rPr>
                <a:t>人</a:t>
              </a:r>
              <a:endParaRPr lang="zh-CN" altLang="en-US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7" name="图片 86" descr="图片包含 纵横字谜, 文字&#10;&#10;自动生成的说明">
            <a:extLst>
              <a:ext uri="{FF2B5EF4-FFF2-40B4-BE49-F238E27FC236}">
                <a16:creationId xmlns:a16="http://schemas.microsoft.com/office/drawing/2014/main" xmlns="" id="{5A962564-1140-445B-A5AA-EE3E7B573DE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774" y="5042655"/>
            <a:ext cx="913476" cy="916100"/>
          </a:xfrm>
          <a:prstGeom prst="rect">
            <a:avLst/>
          </a:prstGeom>
          <a:ln w="38100">
            <a:gradFill flip="none" rotWithShape="1">
              <a:gsLst>
                <a:gs pos="0">
                  <a:srgbClr val="F1D295"/>
                </a:gs>
                <a:gs pos="100000">
                  <a:srgbClr val="D3BD85">
                    <a:alpha val="50000"/>
                  </a:srgbClr>
                </a:gs>
              </a:gsLst>
              <a:lin ang="2700000" scaled="1"/>
              <a:tileRect/>
            </a:gradFill>
          </a:ln>
        </p:spPr>
      </p:pic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F2D3F104-1935-41AA-8905-31C924F7A6C6}"/>
              </a:ext>
            </a:extLst>
          </p:cNvPr>
          <p:cNvGrpSpPr/>
          <p:nvPr/>
        </p:nvGrpSpPr>
        <p:grpSpPr>
          <a:xfrm>
            <a:off x="5309160" y="975418"/>
            <a:ext cx="1135437" cy="530758"/>
            <a:chOff x="3628206" y="1014972"/>
            <a:chExt cx="1274137" cy="595593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B1093BFA-0CA9-43F7-AFCC-4B10FA5E8FD3}"/>
                </a:ext>
              </a:extLst>
            </p:cNvPr>
            <p:cNvGrpSpPr/>
            <p:nvPr/>
          </p:nvGrpSpPr>
          <p:grpSpPr>
            <a:xfrm rot="14100000">
              <a:off x="4284345" y="538732"/>
              <a:ext cx="141758" cy="1094238"/>
              <a:chOff x="4535034" y="835531"/>
              <a:chExt cx="190362" cy="833612"/>
            </a:xfrm>
          </p:grpSpPr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xmlns="" id="{50666F31-52FE-48E3-BE45-714574285C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30215" y="835531"/>
                <a:ext cx="0" cy="83361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xmlns="" id="{E8DF218E-B32A-4325-A899-BAACCD9826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5396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xmlns="" id="{3564136F-8981-4869-A630-1744938826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35034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xmlns="" id="{DA0FE0AB-C052-4BE2-8423-56233BCA4115}"/>
                </a:ext>
              </a:extLst>
            </p:cNvPr>
            <p:cNvSpPr/>
            <p:nvPr/>
          </p:nvSpPr>
          <p:spPr>
            <a:xfrm>
              <a:off x="3628206" y="1361430"/>
              <a:ext cx="249135" cy="249135"/>
            </a:xfrm>
            <a:prstGeom prst="ellipse">
              <a:avLst/>
            </a:prstGeom>
            <a:noFill/>
            <a:ln>
              <a:solidFill>
                <a:srgbClr val="F1D295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rgbClr val="F1D295">
                      <a:alpha val="70000"/>
                    </a:srgbClr>
                  </a:solidFill>
                  <a:latin typeface="DIN" pitchFamily="50" charset="0"/>
                </a:rPr>
                <a:t>3</a:t>
              </a:r>
              <a:endParaRPr lang="zh-CN" altLang="en-US" sz="1200" dirty="0">
                <a:solidFill>
                  <a:srgbClr val="F1D295">
                    <a:alpha val="70000"/>
                  </a:srgbClr>
                </a:solidFill>
                <a:latin typeface="DIN" pitchFamily="50" charset="0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B9CAE87D-47E0-4048-B338-FDC748273602}"/>
              </a:ext>
            </a:extLst>
          </p:cNvPr>
          <p:cNvGrpSpPr/>
          <p:nvPr/>
        </p:nvGrpSpPr>
        <p:grpSpPr>
          <a:xfrm>
            <a:off x="4214677" y="2834642"/>
            <a:ext cx="1135437" cy="530758"/>
            <a:chOff x="3628206" y="1014972"/>
            <a:chExt cx="1274137" cy="595593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xmlns="" id="{C9C6AABB-9FFB-4B3D-8289-4C546481A486}"/>
                </a:ext>
              </a:extLst>
            </p:cNvPr>
            <p:cNvGrpSpPr/>
            <p:nvPr/>
          </p:nvGrpSpPr>
          <p:grpSpPr>
            <a:xfrm rot="14100000">
              <a:off x="4284345" y="538732"/>
              <a:ext cx="141758" cy="1094238"/>
              <a:chOff x="4535034" y="835531"/>
              <a:chExt cx="190362" cy="833612"/>
            </a:xfrm>
          </p:grpSpPr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xmlns="" id="{B2A539E0-2313-4500-82D6-72DC751712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30215" y="835531"/>
                <a:ext cx="0" cy="833612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xmlns="" id="{D2094557-D940-4D60-AC17-B11623D275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5396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xmlns="" id="{0B131CB3-9FCC-44A6-9920-48AB521250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35034" y="835531"/>
                <a:ext cx="0" cy="246509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rgbClr val="F1D295">
                        <a:alpha val="70000"/>
                      </a:srgbClr>
                    </a:gs>
                    <a:gs pos="100000">
                      <a:srgbClr val="F1D295">
                        <a:alpha val="0"/>
                      </a:srgbClr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xmlns="" id="{1A0E9C35-1AD6-4A29-B3A1-96F07B173867}"/>
                </a:ext>
              </a:extLst>
            </p:cNvPr>
            <p:cNvSpPr/>
            <p:nvPr/>
          </p:nvSpPr>
          <p:spPr>
            <a:xfrm>
              <a:off x="3628206" y="1361430"/>
              <a:ext cx="249135" cy="249135"/>
            </a:xfrm>
            <a:prstGeom prst="ellipse">
              <a:avLst/>
            </a:prstGeom>
            <a:noFill/>
            <a:ln>
              <a:solidFill>
                <a:srgbClr val="F1D295">
                  <a:alpha val="7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rgbClr val="F1D295">
                      <a:alpha val="70000"/>
                    </a:srgbClr>
                  </a:solidFill>
                  <a:latin typeface="DIN" pitchFamily="50" charset="0"/>
                </a:rPr>
                <a:t>3</a:t>
              </a:r>
              <a:endParaRPr lang="zh-CN" altLang="en-US" sz="1200" dirty="0">
                <a:solidFill>
                  <a:srgbClr val="F1D295">
                    <a:alpha val="70000"/>
                  </a:srgbClr>
                </a:solidFill>
                <a:latin typeface="DIN" pitchFamily="50" charset="0"/>
              </a:endParaRPr>
            </a:p>
          </p:txBody>
        </p:sp>
      </p:grp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48CDDE87-0B2F-4828-ABF2-53718DBB8FFF}"/>
              </a:ext>
            </a:extLst>
          </p:cNvPr>
          <p:cNvSpPr txBox="1"/>
          <p:nvPr/>
        </p:nvSpPr>
        <p:spPr>
          <a:xfrm>
            <a:off x="1978872" y="5415805"/>
            <a:ext cx="2684273" cy="624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2019</a:t>
            </a:r>
            <a:r>
              <a:rPr lang="zh-CN" altLang="en-US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年</a:t>
            </a:r>
            <a:r>
              <a:rPr lang="en-US" altLang="zh-CN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1</a:t>
            </a:r>
            <a:r>
              <a:rPr lang="zh-CN" altLang="en-US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月</a:t>
            </a:r>
            <a:r>
              <a:rPr lang="en-US" altLang="zh-CN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26</a:t>
            </a:r>
            <a:r>
              <a:rPr lang="zh-CN" altLang="en-US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日</a:t>
            </a:r>
            <a:endParaRPr lang="en-US" altLang="zh-CN" sz="1400" spc="300" dirty="0">
              <a:solidFill>
                <a:schemeClr val="bg1">
                  <a:alpha val="97000"/>
                </a:schemeClr>
              </a:solidFill>
              <a:latin typeface="DIN" pitchFamily="50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湖北</a:t>
            </a:r>
            <a:r>
              <a:rPr lang="en-US" altLang="zh-CN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·</a:t>
            </a:r>
            <a:r>
              <a:rPr lang="zh-CN" altLang="en-US" sz="1400" spc="300" dirty="0">
                <a:solidFill>
                  <a:schemeClr val="bg1">
                    <a:alpha val="97000"/>
                  </a:schemeClr>
                </a:solidFill>
                <a:latin typeface="DIN" pitchFamily="50" charset="0"/>
                <a:ea typeface="微软雅黑" panose="020B0503020204020204" pitchFamily="34" charset="-122"/>
              </a:rPr>
              <a:t>武汉</a:t>
            </a:r>
            <a:endParaRPr lang="zh-CN" altLang="en-US" sz="1400" spc="300" dirty="0">
              <a:solidFill>
                <a:schemeClr val="bg1">
                  <a:alpha val="97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876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C6A27CA-73FF-452C-98ED-CDD723E723EC}"/>
              </a:ext>
            </a:extLst>
          </p:cNvPr>
          <p:cNvGrpSpPr/>
          <p:nvPr/>
        </p:nvGrpSpPr>
        <p:grpSpPr>
          <a:xfrm>
            <a:off x="0" y="1117661"/>
            <a:ext cx="7313588" cy="9028301"/>
            <a:chOff x="4842659" y="1117661"/>
            <a:chExt cx="7313588" cy="9028301"/>
          </a:xfrm>
        </p:grpSpPr>
        <p:grpSp>
          <p:nvGrpSpPr>
            <p:cNvPr id="234" name="组合 233">
              <a:extLst>
                <a:ext uri="{FF2B5EF4-FFF2-40B4-BE49-F238E27FC236}">
                  <a16:creationId xmlns:a16="http://schemas.microsoft.com/office/drawing/2014/main" xmlns="" id="{28504041-0809-4CAA-9EE9-8C945659248A}"/>
                </a:ext>
              </a:extLst>
            </p:cNvPr>
            <p:cNvGrpSpPr/>
            <p:nvPr/>
          </p:nvGrpSpPr>
          <p:grpSpPr>
            <a:xfrm>
              <a:off x="4842659" y="2832374"/>
              <a:ext cx="7313588" cy="7313588"/>
              <a:chOff x="4499963" y="2443740"/>
              <a:chExt cx="7313588" cy="7313588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xmlns="" id="{F0465B32-F27E-44A2-A5A0-76A4E1D70219}"/>
                  </a:ext>
                </a:extLst>
              </p:cNvPr>
              <p:cNvSpPr/>
              <p:nvPr/>
            </p:nvSpPr>
            <p:spPr>
              <a:xfrm>
                <a:off x="4499963" y="2443740"/>
                <a:ext cx="7313588" cy="7313588"/>
              </a:xfrm>
              <a:prstGeom prst="ellipse">
                <a:avLst/>
              </a:prstGeom>
              <a:solidFill>
                <a:schemeClr val="bg1">
                  <a:lumMod val="85000"/>
                  <a:alpha val="20000"/>
                </a:schemeClr>
              </a:solidFill>
              <a:ln w="15875">
                <a:gradFill>
                  <a:gsLst>
                    <a:gs pos="0">
                      <a:srgbClr val="FF6700"/>
                    </a:gs>
                    <a:gs pos="16000">
                      <a:srgbClr val="FF670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9000">
                        <a:srgbClr val="FF6700">
                          <a:alpha val="40000"/>
                        </a:srgbClr>
                      </a:gs>
                      <a:gs pos="100000">
                        <a:srgbClr val="FF6700">
                          <a:alpha val="39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071011F7-3F73-4380-BF28-652C93E577A3}"/>
                  </a:ext>
                </a:extLst>
              </p:cNvPr>
              <p:cNvSpPr/>
              <p:nvPr/>
            </p:nvSpPr>
            <p:spPr>
              <a:xfrm rot="2975635">
                <a:off x="5134013" y="3077790"/>
                <a:ext cx="6045488" cy="6045488"/>
              </a:xfrm>
              <a:prstGeom prst="ellipse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 w="15875">
                <a:gradFill>
                  <a:gsLst>
                    <a:gs pos="0">
                      <a:srgbClr val="FF6700"/>
                    </a:gs>
                    <a:gs pos="4000">
                      <a:srgbClr val="FF670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9000">
                        <a:srgbClr val="FF6700">
                          <a:alpha val="40000"/>
                        </a:srgbClr>
                      </a:gs>
                      <a:gs pos="100000">
                        <a:srgbClr val="FF6700">
                          <a:alpha val="39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8FEB001A-C214-4214-98E1-1215E8A99D4D}"/>
                  </a:ext>
                </a:extLst>
              </p:cNvPr>
              <p:cNvSpPr/>
              <p:nvPr/>
            </p:nvSpPr>
            <p:spPr>
              <a:xfrm rot="17860433">
                <a:off x="5833531" y="3777308"/>
                <a:ext cx="4646451" cy="4646451"/>
              </a:xfrm>
              <a:prstGeom prst="ellipse">
                <a:avLst/>
              </a:prstGeom>
              <a:solidFill>
                <a:schemeClr val="bg1">
                  <a:lumMod val="85000"/>
                  <a:alpha val="70000"/>
                </a:schemeClr>
              </a:solidFill>
              <a:ln w="15875">
                <a:gradFill>
                  <a:gsLst>
                    <a:gs pos="0">
                      <a:srgbClr val="FF6700"/>
                    </a:gs>
                    <a:gs pos="7000">
                      <a:srgbClr val="FF670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9000">
                        <a:srgbClr val="FF6700">
                          <a:alpha val="40000"/>
                        </a:srgbClr>
                      </a:gs>
                      <a:gs pos="100000">
                        <a:srgbClr val="FF6700">
                          <a:alpha val="39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</a:endParaRPr>
              </a:p>
            </p:txBody>
          </p:sp>
        </p:grpSp>
        <p:pic>
          <p:nvPicPr>
            <p:cNvPr id="235" name="图片 234">
              <a:extLst>
                <a:ext uri="{FF2B5EF4-FFF2-40B4-BE49-F238E27FC236}">
                  <a16:creationId xmlns:a16="http://schemas.microsoft.com/office/drawing/2014/main" xmlns="" id="{B42BC1DD-85D5-4FFC-89BB-E8B35EF3E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31093" y="1117661"/>
              <a:ext cx="5158614" cy="5158614"/>
            </a:xfrm>
            <a:prstGeom prst="rect">
              <a:avLst/>
            </a:prstGeom>
            <a:effectLst>
              <a:outerShdw blurRad="381000" sx="102000" sy="102000" algn="ctr" rotWithShape="0">
                <a:prstClr val="black">
                  <a:alpha val="25000"/>
                </a:prstClr>
              </a:outerShdw>
            </a:effectLst>
          </p:spPr>
        </p:pic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B3428EA-FDC3-4C46-A23A-BFFA0AABE085}"/>
              </a:ext>
            </a:extLst>
          </p:cNvPr>
          <p:cNvSpPr/>
          <p:nvPr/>
        </p:nvSpPr>
        <p:spPr>
          <a:xfrm>
            <a:off x="6614714" y="1712678"/>
            <a:ext cx="3134191" cy="1862048"/>
          </a:xfrm>
          <a:prstGeom prst="rect">
            <a:avLst/>
          </a:prstGeom>
        </p:spPr>
        <p:txBody>
          <a:bodyPr wrap="none" rIns="0">
            <a:spAutoFit/>
          </a:bodyPr>
          <a:lstStyle/>
          <a:p>
            <a:r>
              <a:rPr lang="zh-CN" altLang="en-US" sz="11500" dirty="0">
                <a:latin typeface="等线" panose="02010600030101010101" pitchFamily="2" charset="-122"/>
                <a:ea typeface="等线" panose="02010600030101010101" pitchFamily="2" charset="-122"/>
              </a:rPr>
              <a:t>小米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38C2325-0B8E-48FA-A5A1-0CCE62612361}"/>
              </a:ext>
            </a:extLst>
          </p:cNvPr>
          <p:cNvSpPr/>
          <p:nvPr/>
        </p:nvSpPr>
        <p:spPr>
          <a:xfrm>
            <a:off x="8271358" y="1387971"/>
            <a:ext cx="1284289" cy="338554"/>
          </a:xfrm>
          <a:prstGeom prst="rect">
            <a:avLst/>
          </a:prstGeom>
          <a:solidFill>
            <a:srgbClr val="FF6700"/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透明探索版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5BBF1B3-E4B2-48B4-B2D7-20FEF0EE4906}"/>
              </a:ext>
            </a:extLst>
          </p:cNvPr>
          <p:cNvSpPr/>
          <p:nvPr/>
        </p:nvSpPr>
        <p:spPr>
          <a:xfrm>
            <a:off x="6247048" y="3553055"/>
            <a:ext cx="3262367" cy="904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压感屏幕指纹识别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带来便捷的解锁体验</a:t>
            </a:r>
          </a:p>
        </p:txBody>
      </p:sp>
      <p:grpSp>
        <p:nvGrpSpPr>
          <p:cNvPr id="159" name="组合 158">
            <a:extLst>
              <a:ext uri="{FF2B5EF4-FFF2-40B4-BE49-F238E27FC236}">
                <a16:creationId xmlns:a16="http://schemas.microsoft.com/office/drawing/2014/main" xmlns="" id="{1D2931F9-C145-407A-98B9-ACE76754ECE4}"/>
              </a:ext>
            </a:extLst>
          </p:cNvPr>
          <p:cNvGrpSpPr/>
          <p:nvPr/>
        </p:nvGrpSpPr>
        <p:grpSpPr>
          <a:xfrm>
            <a:off x="9748905" y="1387971"/>
            <a:ext cx="1831052" cy="3207764"/>
            <a:chOff x="10122074" y="2904803"/>
            <a:chExt cx="939740" cy="1646302"/>
          </a:xfrm>
          <a:effectLst/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87BD0C84-4BB4-46CE-9423-B591743C3E6F}"/>
                </a:ext>
              </a:extLst>
            </p:cNvPr>
            <p:cNvGrpSpPr/>
            <p:nvPr/>
          </p:nvGrpSpPr>
          <p:grpSpPr>
            <a:xfrm>
              <a:off x="10209419" y="2904803"/>
              <a:ext cx="765052" cy="765052"/>
              <a:chOff x="10210159" y="2926417"/>
              <a:chExt cx="765052" cy="765052"/>
            </a:xfrm>
          </p:grpSpPr>
          <p:sp>
            <p:nvSpPr>
              <p:cNvPr id="53" name="弧形 52">
                <a:extLst>
                  <a:ext uri="{FF2B5EF4-FFF2-40B4-BE49-F238E27FC236}">
                    <a16:creationId xmlns:a16="http://schemas.microsoft.com/office/drawing/2014/main" xmlns="" id="{D3968653-D95A-4CD3-9576-C6631C69DDD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7800000">
                <a:off x="10396222" y="3112480"/>
                <a:ext cx="392926" cy="392926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弧形 60">
                <a:extLst>
                  <a:ext uri="{FF2B5EF4-FFF2-40B4-BE49-F238E27FC236}">
                    <a16:creationId xmlns:a16="http://schemas.microsoft.com/office/drawing/2014/main" xmlns="" id="{6C196DF8-D386-4219-82DB-4914F2B54B5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320000">
                <a:off x="10210159" y="2926417"/>
                <a:ext cx="765052" cy="765052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弧形 61">
                <a:extLst>
                  <a:ext uri="{FF2B5EF4-FFF2-40B4-BE49-F238E27FC236}">
                    <a16:creationId xmlns:a16="http://schemas.microsoft.com/office/drawing/2014/main" xmlns="" id="{659F5CFC-990B-45FC-A2D1-8B8F5C8E023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4020000">
                <a:off x="10325984" y="3042242"/>
                <a:ext cx="533402" cy="533402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弧形 62">
                <a:extLst>
                  <a:ext uri="{FF2B5EF4-FFF2-40B4-BE49-F238E27FC236}">
                    <a16:creationId xmlns:a16="http://schemas.microsoft.com/office/drawing/2014/main" xmlns="" id="{EE29323E-9CEA-4BE9-A0EC-FFA944680E8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560000">
                <a:off x="10257051" y="2973309"/>
                <a:ext cx="671268" cy="671268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弧形 63">
                <a:extLst>
                  <a:ext uri="{FF2B5EF4-FFF2-40B4-BE49-F238E27FC236}">
                    <a16:creationId xmlns:a16="http://schemas.microsoft.com/office/drawing/2014/main" xmlns="" id="{37896443-7645-4E43-9FA4-183398B183C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0320000">
                <a:off x="10427602" y="3143860"/>
                <a:ext cx="330167" cy="330167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弧形 64">
                <a:extLst>
                  <a:ext uri="{FF2B5EF4-FFF2-40B4-BE49-F238E27FC236}">
                    <a16:creationId xmlns:a16="http://schemas.microsoft.com/office/drawing/2014/main" xmlns="" id="{1DE04470-053D-4149-A330-F1BC520AC5A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7620000">
                <a:off x="10220498" y="2936756"/>
                <a:ext cx="744375" cy="744375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弧形 65">
                <a:extLst>
                  <a:ext uri="{FF2B5EF4-FFF2-40B4-BE49-F238E27FC236}">
                    <a16:creationId xmlns:a16="http://schemas.microsoft.com/office/drawing/2014/main" xmlns="" id="{B7DE9B66-987B-4D3C-847F-6E4120AF7697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0640000">
                <a:off x="10465022" y="3181280"/>
                <a:ext cx="255326" cy="255326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弧形 66">
                <a:extLst>
                  <a:ext uri="{FF2B5EF4-FFF2-40B4-BE49-F238E27FC236}">
                    <a16:creationId xmlns:a16="http://schemas.microsoft.com/office/drawing/2014/main" xmlns="" id="{03A279B8-5A48-4EF8-9D03-525725CE08FE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4860000">
                <a:off x="10211743" y="2928001"/>
                <a:ext cx="761885" cy="761885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弧形 67">
                <a:extLst>
                  <a:ext uri="{FF2B5EF4-FFF2-40B4-BE49-F238E27FC236}">
                    <a16:creationId xmlns:a16="http://schemas.microsoft.com/office/drawing/2014/main" xmlns="" id="{21A8D34B-D6E3-4483-80BA-8C616E418F5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7380000">
                <a:off x="10211784" y="2928042"/>
                <a:ext cx="761802" cy="761802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弧形 68">
                <a:extLst>
                  <a:ext uri="{FF2B5EF4-FFF2-40B4-BE49-F238E27FC236}">
                    <a16:creationId xmlns:a16="http://schemas.microsoft.com/office/drawing/2014/main" xmlns="" id="{6E1BCF99-B439-4703-8FF7-54AC2ECA03F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440000">
                <a:off x="10292942" y="3009200"/>
                <a:ext cx="599486" cy="599486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弧形 69">
                <a:extLst>
                  <a:ext uri="{FF2B5EF4-FFF2-40B4-BE49-F238E27FC236}">
                    <a16:creationId xmlns:a16="http://schemas.microsoft.com/office/drawing/2014/main" xmlns="" id="{FCB42863-2B4D-4B6D-8EFE-1357288F0B5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0880000">
                <a:off x="10282647" y="2998905"/>
                <a:ext cx="620077" cy="620077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弧形 70">
                <a:extLst>
                  <a:ext uri="{FF2B5EF4-FFF2-40B4-BE49-F238E27FC236}">
                    <a16:creationId xmlns:a16="http://schemas.microsoft.com/office/drawing/2014/main" xmlns="" id="{66C8E539-C6E0-4386-A836-71285B82EB5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3180000">
                <a:off x="10402188" y="3118446"/>
                <a:ext cx="380994" cy="380994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弧形 71">
                <a:extLst>
                  <a:ext uri="{FF2B5EF4-FFF2-40B4-BE49-F238E27FC236}">
                    <a16:creationId xmlns:a16="http://schemas.microsoft.com/office/drawing/2014/main" xmlns="" id="{1C24EC48-C481-4B62-B969-DFA7857FB32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40000">
                <a:off x="10294043" y="3010301"/>
                <a:ext cx="597284" cy="597284"/>
              </a:xfrm>
              <a:prstGeom prst="arc">
                <a:avLst>
                  <a:gd name="adj1" fmla="val 16200000"/>
                  <a:gd name="adj2" fmla="val 5004805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弧形 88">
                <a:extLst>
                  <a:ext uri="{FF2B5EF4-FFF2-40B4-BE49-F238E27FC236}">
                    <a16:creationId xmlns:a16="http://schemas.microsoft.com/office/drawing/2014/main" xmlns="" id="{C6043426-C7BC-49E6-925C-111D5B2C7E6E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640000">
                <a:off x="10313953" y="3030211"/>
                <a:ext cx="557465" cy="557465"/>
              </a:xfrm>
              <a:prstGeom prst="arc">
                <a:avLst>
                  <a:gd name="adj1" fmla="val 16200000"/>
                  <a:gd name="adj2" fmla="val 4976852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弧形 89">
                <a:extLst>
                  <a:ext uri="{FF2B5EF4-FFF2-40B4-BE49-F238E27FC236}">
                    <a16:creationId xmlns:a16="http://schemas.microsoft.com/office/drawing/2014/main" xmlns="" id="{D7A5340E-BBB3-4E61-BB4D-C30C6E05D47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7800000">
                <a:off x="10493138" y="3209396"/>
                <a:ext cx="199095" cy="199095"/>
              </a:xfrm>
              <a:prstGeom prst="arc">
                <a:avLst>
                  <a:gd name="adj1" fmla="val 16200000"/>
                  <a:gd name="adj2" fmla="val 4253635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弧形 90">
                <a:extLst>
                  <a:ext uri="{FF2B5EF4-FFF2-40B4-BE49-F238E27FC236}">
                    <a16:creationId xmlns:a16="http://schemas.microsoft.com/office/drawing/2014/main" xmlns="" id="{055C418A-FA12-42F9-963B-C960C2A77EB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680000">
                <a:off x="10423455" y="3139713"/>
                <a:ext cx="338461" cy="338461"/>
              </a:xfrm>
              <a:prstGeom prst="arc">
                <a:avLst>
                  <a:gd name="adj1" fmla="val 16200000"/>
                  <a:gd name="adj2" fmla="val 4708969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弧形 91">
                <a:extLst>
                  <a:ext uri="{FF2B5EF4-FFF2-40B4-BE49-F238E27FC236}">
                    <a16:creationId xmlns:a16="http://schemas.microsoft.com/office/drawing/2014/main" xmlns="" id="{80AE4A4F-95F3-4C9A-9EC2-F98A04E9DBA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8940000">
                <a:off x="10343817" y="3060075"/>
                <a:ext cx="497736" cy="497736"/>
              </a:xfrm>
              <a:prstGeom prst="arc">
                <a:avLst>
                  <a:gd name="adj1" fmla="val 16200000"/>
                  <a:gd name="adj2" fmla="val 4926679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弧形 92">
                <a:extLst>
                  <a:ext uri="{FF2B5EF4-FFF2-40B4-BE49-F238E27FC236}">
                    <a16:creationId xmlns:a16="http://schemas.microsoft.com/office/drawing/2014/main" xmlns="" id="{B0B1912C-9A18-4691-8A54-0F3AD554B73E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1420000">
                <a:off x="10254224" y="2970482"/>
                <a:ext cx="676922" cy="676922"/>
              </a:xfrm>
              <a:prstGeom prst="arc">
                <a:avLst>
                  <a:gd name="adj1" fmla="val 16200000"/>
                  <a:gd name="adj2" fmla="val 5050958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弧形 93">
                <a:extLst>
                  <a:ext uri="{FF2B5EF4-FFF2-40B4-BE49-F238E27FC236}">
                    <a16:creationId xmlns:a16="http://schemas.microsoft.com/office/drawing/2014/main" xmlns="" id="{D1A319B4-CC1C-4CCF-A5C9-5B5FE5B35A8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9360000">
                <a:off x="10383636" y="3099894"/>
                <a:ext cx="418099" cy="418099"/>
              </a:xfrm>
              <a:prstGeom prst="arc">
                <a:avLst>
                  <a:gd name="adj1" fmla="val 16200000"/>
                  <a:gd name="adj2" fmla="val 4837996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弧形 94">
                <a:extLst>
                  <a:ext uri="{FF2B5EF4-FFF2-40B4-BE49-F238E27FC236}">
                    <a16:creationId xmlns:a16="http://schemas.microsoft.com/office/drawing/2014/main" xmlns="" id="{A3676B4B-091C-4D15-A39B-2F4E58E93D1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0320000">
                <a:off x="10401548" y="3117806"/>
                <a:ext cx="382275" cy="382275"/>
              </a:xfrm>
              <a:prstGeom prst="arc">
                <a:avLst>
                  <a:gd name="adj1" fmla="val 16200000"/>
                  <a:gd name="adj2" fmla="val 20849350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xmlns="" id="{D74DD3CC-5430-4875-B169-F9F3F4847BE6}"/>
                </a:ext>
              </a:extLst>
            </p:cNvPr>
            <p:cNvGrpSpPr/>
            <p:nvPr/>
          </p:nvGrpSpPr>
          <p:grpSpPr>
            <a:xfrm>
              <a:off x="10122074" y="3611365"/>
              <a:ext cx="939740" cy="939740"/>
              <a:chOff x="10122074" y="3611365"/>
              <a:chExt cx="939740" cy="939740"/>
            </a:xfrm>
          </p:grpSpPr>
          <p:sp>
            <p:nvSpPr>
              <p:cNvPr id="105" name="弧形 104">
                <a:extLst>
                  <a:ext uri="{FF2B5EF4-FFF2-40B4-BE49-F238E27FC236}">
                    <a16:creationId xmlns:a16="http://schemas.microsoft.com/office/drawing/2014/main" xmlns="" id="{AA7D4D18-FE52-4A97-A516-28D8D3BE1A5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722968" flipH="1">
                <a:off x="10182126" y="3671417"/>
                <a:ext cx="819636" cy="819636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弧形 107">
                <a:extLst>
                  <a:ext uri="{FF2B5EF4-FFF2-40B4-BE49-F238E27FC236}">
                    <a16:creationId xmlns:a16="http://schemas.microsoft.com/office/drawing/2014/main" xmlns="" id="{D10FA331-F86B-48A8-BFE2-113D64B750C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002968" flipH="1">
                <a:off x="10172532" y="3661823"/>
                <a:ext cx="838825" cy="838825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弧形 103">
                <a:extLst>
                  <a:ext uri="{FF2B5EF4-FFF2-40B4-BE49-F238E27FC236}">
                    <a16:creationId xmlns:a16="http://schemas.microsoft.com/office/drawing/2014/main" xmlns="" id="{61809588-05AB-4A6A-B2C7-B949BC73E4A0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9802968" flipH="1">
                <a:off x="10126007" y="3615298"/>
                <a:ext cx="931875" cy="931875"/>
              </a:xfrm>
              <a:prstGeom prst="arc">
                <a:avLst>
                  <a:gd name="adj1" fmla="val 16200000"/>
                  <a:gd name="adj2" fmla="val 19739756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弧形 99">
                <a:extLst>
                  <a:ext uri="{FF2B5EF4-FFF2-40B4-BE49-F238E27FC236}">
                    <a16:creationId xmlns:a16="http://schemas.microsoft.com/office/drawing/2014/main" xmlns="" id="{6A1EAFC4-3050-459B-A865-164F02DF47D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1262968" flipH="1">
                <a:off x="10122074" y="3611365"/>
                <a:ext cx="939740" cy="939740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弧形 111">
                <a:extLst>
                  <a:ext uri="{FF2B5EF4-FFF2-40B4-BE49-F238E27FC236}">
                    <a16:creationId xmlns:a16="http://schemas.microsoft.com/office/drawing/2014/main" xmlns="" id="{967A7F3F-B024-4431-8CA8-928C17E7EC7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7422968" flipH="1">
                <a:off x="10157181" y="3646472"/>
                <a:ext cx="869526" cy="869526"/>
              </a:xfrm>
              <a:prstGeom prst="arc">
                <a:avLst>
                  <a:gd name="adj1" fmla="val 16200000"/>
                  <a:gd name="adj2" fmla="val 407314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弧形 105">
                <a:extLst>
                  <a:ext uri="{FF2B5EF4-FFF2-40B4-BE49-F238E27FC236}">
                    <a16:creationId xmlns:a16="http://schemas.microsoft.com/office/drawing/2014/main" xmlns="" id="{9FC88510-4391-4711-B684-BA7E6191EE5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6382968" flipH="1">
                <a:off x="10147444" y="3636735"/>
                <a:ext cx="889000" cy="889000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弧形 110">
                <a:extLst>
                  <a:ext uri="{FF2B5EF4-FFF2-40B4-BE49-F238E27FC236}">
                    <a16:creationId xmlns:a16="http://schemas.microsoft.com/office/drawing/2014/main" xmlns="" id="{871B54FB-1177-4C69-A03A-61E2144B3DB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5142968" flipH="1">
                <a:off x="10173353" y="3662644"/>
                <a:ext cx="837183" cy="837183"/>
              </a:xfrm>
              <a:prstGeom prst="arc">
                <a:avLst>
                  <a:gd name="adj1" fmla="val 16200000"/>
                  <a:gd name="adj2" fmla="val 19917144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弧形 113">
                <a:extLst>
                  <a:ext uri="{FF2B5EF4-FFF2-40B4-BE49-F238E27FC236}">
                    <a16:creationId xmlns:a16="http://schemas.microsoft.com/office/drawing/2014/main" xmlns="" id="{DA8CD764-12F0-4698-9131-C643E0FABC6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42968" flipH="1">
                <a:off x="10211611" y="3700902"/>
                <a:ext cx="760667" cy="760667"/>
              </a:xfrm>
              <a:prstGeom prst="arc">
                <a:avLst>
                  <a:gd name="adj1" fmla="val 16200000"/>
                  <a:gd name="adj2" fmla="val 5057937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2" name="弧形 101">
                <a:extLst>
                  <a:ext uri="{FF2B5EF4-FFF2-40B4-BE49-F238E27FC236}">
                    <a16:creationId xmlns:a16="http://schemas.microsoft.com/office/drawing/2014/main" xmlns="" id="{A6217678-98EA-4CB4-9591-A553F4798740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3202968" flipH="1">
                <a:off x="10299875" y="3789166"/>
                <a:ext cx="584139" cy="584139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弧形 106">
                <a:extLst>
                  <a:ext uri="{FF2B5EF4-FFF2-40B4-BE49-F238E27FC236}">
                    <a16:creationId xmlns:a16="http://schemas.microsoft.com/office/drawing/2014/main" xmlns="" id="{BAD44103-F134-453E-97A6-0EB1F2EEE2B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222968" flipH="1">
                <a:off x="10354503" y="3843794"/>
                <a:ext cx="474883" cy="474883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弧形 108">
                <a:extLst>
                  <a:ext uri="{FF2B5EF4-FFF2-40B4-BE49-F238E27FC236}">
                    <a16:creationId xmlns:a16="http://schemas.microsoft.com/office/drawing/2014/main" xmlns="" id="{20473435-80AF-4F08-8F54-73E82AFC918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522968" flipH="1">
                <a:off x="10261753" y="3751044"/>
                <a:ext cx="660382" cy="660382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弧形 109">
                <a:extLst>
                  <a:ext uri="{FF2B5EF4-FFF2-40B4-BE49-F238E27FC236}">
                    <a16:creationId xmlns:a16="http://schemas.microsoft.com/office/drawing/2014/main" xmlns="" id="{099E943A-FD88-4787-B48D-A9E455FE847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4542968" flipH="1">
                <a:off x="10211029" y="3700320"/>
                <a:ext cx="761830" cy="761830"/>
              </a:xfrm>
              <a:prstGeom prst="arc">
                <a:avLst/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弧形 112">
                <a:extLst>
                  <a:ext uri="{FF2B5EF4-FFF2-40B4-BE49-F238E27FC236}">
                    <a16:creationId xmlns:a16="http://schemas.microsoft.com/office/drawing/2014/main" xmlns="" id="{5F027898-A8C1-4006-9772-8D158388D16A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762968" flipH="1">
                <a:off x="10224980" y="3714271"/>
                <a:ext cx="733929" cy="733929"/>
              </a:xfrm>
              <a:prstGeom prst="arc">
                <a:avLst>
                  <a:gd name="adj1" fmla="val 16200000"/>
                  <a:gd name="adj2" fmla="val 5045561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弧形 114">
                <a:extLst>
                  <a:ext uri="{FF2B5EF4-FFF2-40B4-BE49-F238E27FC236}">
                    <a16:creationId xmlns:a16="http://schemas.microsoft.com/office/drawing/2014/main" xmlns="" id="{BCD32659-F44B-47AD-8E56-144F296C63BA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0602968" flipH="1">
                <a:off x="10336950" y="3826241"/>
                <a:ext cx="509989" cy="509989"/>
              </a:xfrm>
              <a:prstGeom prst="arc">
                <a:avLst>
                  <a:gd name="adj1" fmla="val 16200000"/>
                  <a:gd name="adj2" fmla="val 4891842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弧形 115">
                <a:extLst>
                  <a:ext uri="{FF2B5EF4-FFF2-40B4-BE49-F238E27FC236}">
                    <a16:creationId xmlns:a16="http://schemas.microsoft.com/office/drawing/2014/main" xmlns="" id="{BA4700B7-210B-40C7-A814-82A65E43E13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4242968" flipH="1">
                <a:off x="10452244" y="3941535"/>
                <a:ext cx="279400" cy="279400"/>
              </a:xfrm>
              <a:prstGeom prst="arc">
                <a:avLst>
                  <a:gd name="adj1" fmla="val 16200000"/>
                  <a:gd name="adj2" fmla="val 4487681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弧形 116">
                <a:extLst>
                  <a:ext uri="{FF2B5EF4-FFF2-40B4-BE49-F238E27FC236}">
                    <a16:creationId xmlns:a16="http://schemas.microsoft.com/office/drawing/2014/main" xmlns="" id="{49C6FB06-A707-44BB-B199-6FE0DB19606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302968" flipH="1">
                <a:off x="10452274" y="3941565"/>
                <a:ext cx="279341" cy="279341"/>
              </a:xfrm>
              <a:prstGeom prst="arc">
                <a:avLst>
                  <a:gd name="adj1" fmla="val 16200000"/>
                  <a:gd name="adj2" fmla="val 4487494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弧形 117">
                <a:extLst>
                  <a:ext uri="{FF2B5EF4-FFF2-40B4-BE49-F238E27FC236}">
                    <a16:creationId xmlns:a16="http://schemas.microsoft.com/office/drawing/2014/main" xmlns="" id="{B9C96D7D-2F98-4907-8D85-AE30D5804A8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0662968" flipH="1">
                <a:off x="10498842" y="3988133"/>
                <a:ext cx="186205" cy="186205"/>
              </a:xfrm>
              <a:prstGeom prst="arc">
                <a:avLst>
                  <a:gd name="adj1" fmla="val 16200000"/>
                  <a:gd name="adj2" fmla="val 4068786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弧形 118">
                <a:extLst>
                  <a:ext uri="{FF2B5EF4-FFF2-40B4-BE49-F238E27FC236}">
                    <a16:creationId xmlns:a16="http://schemas.microsoft.com/office/drawing/2014/main" xmlns="" id="{68689C45-2488-45FF-970A-AD9AA047635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302968" flipH="1">
                <a:off x="10269396" y="3758687"/>
                <a:ext cx="645096" cy="645096"/>
              </a:xfrm>
              <a:prstGeom prst="arc">
                <a:avLst>
                  <a:gd name="adj1" fmla="val 16200000"/>
                  <a:gd name="adj2" fmla="val 20473112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弧形 119">
                <a:extLst>
                  <a:ext uri="{FF2B5EF4-FFF2-40B4-BE49-F238E27FC236}">
                    <a16:creationId xmlns:a16="http://schemas.microsoft.com/office/drawing/2014/main" xmlns="" id="{6E22EC28-E544-40C5-B205-1D4D36A3251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4302968" flipH="1">
                <a:off x="10326033" y="3815324"/>
                <a:ext cx="531823" cy="531823"/>
              </a:xfrm>
              <a:prstGeom prst="arc">
                <a:avLst>
                  <a:gd name="adj1" fmla="val 16200000"/>
                  <a:gd name="adj2" fmla="val 4912421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弧形 120">
                <a:extLst>
                  <a:ext uri="{FF2B5EF4-FFF2-40B4-BE49-F238E27FC236}">
                    <a16:creationId xmlns:a16="http://schemas.microsoft.com/office/drawing/2014/main" xmlns="" id="{958EF488-BF8C-4FC0-B27B-B45F00699C90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4102968" flipH="1">
                <a:off x="10333112" y="3822403"/>
                <a:ext cx="517664" cy="517664"/>
              </a:xfrm>
              <a:prstGeom prst="arc">
                <a:avLst>
                  <a:gd name="adj1" fmla="val 16200000"/>
                  <a:gd name="adj2" fmla="val 4899268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弧形 121">
                <a:extLst>
                  <a:ext uri="{FF2B5EF4-FFF2-40B4-BE49-F238E27FC236}">
                    <a16:creationId xmlns:a16="http://schemas.microsoft.com/office/drawing/2014/main" xmlns="" id="{C4DC5C26-A51F-4B76-80B9-9FECDAC3BA3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9622968" flipH="1">
                <a:off x="10318162" y="3807453"/>
                <a:ext cx="547564" cy="547564"/>
              </a:xfrm>
              <a:prstGeom prst="arc">
                <a:avLst>
                  <a:gd name="adj1" fmla="val 16200000"/>
                  <a:gd name="adj2" fmla="val 4926256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弧形 122">
                <a:extLst>
                  <a:ext uri="{FF2B5EF4-FFF2-40B4-BE49-F238E27FC236}">
                    <a16:creationId xmlns:a16="http://schemas.microsoft.com/office/drawing/2014/main" xmlns="" id="{DB81CDA9-FF76-4E74-8926-140EBA57A8B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222968" flipH="1">
                <a:off x="10317437" y="3806728"/>
                <a:ext cx="549015" cy="549015"/>
              </a:xfrm>
              <a:prstGeom prst="arc">
                <a:avLst>
                  <a:gd name="adj1" fmla="val 16200000"/>
                  <a:gd name="adj2" fmla="val 4927494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弧形 123">
                <a:extLst>
                  <a:ext uri="{FF2B5EF4-FFF2-40B4-BE49-F238E27FC236}">
                    <a16:creationId xmlns:a16="http://schemas.microsoft.com/office/drawing/2014/main" xmlns="" id="{5B28A2A2-935B-4938-9056-BAD065A291A9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402968" flipH="1">
                <a:off x="10278877" y="3768168"/>
                <a:ext cx="626134" cy="626134"/>
              </a:xfrm>
              <a:prstGeom prst="arc">
                <a:avLst>
                  <a:gd name="adj1" fmla="val 16200000"/>
                  <a:gd name="adj2" fmla="val 4943988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弧形 124">
                <a:extLst>
                  <a:ext uri="{FF2B5EF4-FFF2-40B4-BE49-F238E27FC236}">
                    <a16:creationId xmlns:a16="http://schemas.microsoft.com/office/drawing/2014/main" xmlns="" id="{CB2E6E0E-5AF3-489D-AC84-6230692CE15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4222968" flipH="1">
                <a:off x="10437989" y="3927280"/>
                <a:ext cx="307910" cy="307910"/>
              </a:xfrm>
              <a:prstGeom prst="arc">
                <a:avLst>
                  <a:gd name="adj1" fmla="val 16200000"/>
                  <a:gd name="adj2" fmla="val 4568747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弧形 125">
                <a:extLst>
                  <a:ext uri="{FF2B5EF4-FFF2-40B4-BE49-F238E27FC236}">
                    <a16:creationId xmlns:a16="http://schemas.microsoft.com/office/drawing/2014/main" xmlns="" id="{45EBA0E0-FB15-4FC9-AEDC-531134F1462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4342968" flipH="1">
                <a:off x="10316154" y="3805445"/>
                <a:ext cx="551580" cy="551580"/>
              </a:xfrm>
              <a:prstGeom prst="arc">
                <a:avLst>
                  <a:gd name="adj1" fmla="val 16200000"/>
                  <a:gd name="adj2" fmla="val 4929665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弧形 126">
                <a:extLst>
                  <a:ext uri="{FF2B5EF4-FFF2-40B4-BE49-F238E27FC236}">
                    <a16:creationId xmlns:a16="http://schemas.microsoft.com/office/drawing/2014/main" xmlns="" id="{723FD156-EAF4-420B-914C-DCB15484198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1442968" flipH="1">
                <a:off x="10413574" y="3902865"/>
                <a:ext cx="356740" cy="356740"/>
              </a:xfrm>
              <a:prstGeom prst="arc">
                <a:avLst>
                  <a:gd name="adj1" fmla="val 16200000"/>
                  <a:gd name="adj2" fmla="val 4550623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弧形 129">
                <a:extLst>
                  <a:ext uri="{FF2B5EF4-FFF2-40B4-BE49-F238E27FC236}">
                    <a16:creationId xmlns:a16="http://schemas.microsoft.com/office/drawing/2014/main" xmlns="" id="{32525703-2C00-4396-8FC6-AB8A77CC099E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6202968" flipH="1">
                <a:off x="10400361" y="3889652"/>
                <a:ext cx="383166" cy="383166"/>
              </a:xfrm>
              <a:prstGeom prst="arc">
                <a:avLst>
                  <a:gd name="adj1" fmla="val 16200000"/>
                  <a:gd name="adj2" fmla="val 4477652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弧形 130">
                <a:extLst>
                  <a:ext uri="{FF2B5EF4-FFF2-40B4-BE49-F238E27FC236}">
                    <a16:creationId xmlns:a16="http://schemas.microsoft.com/office/drawing/2014/main" xmlns="" id="{507A2509-8A84-495C-99F4-BEED9CDF042A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662968" flipH="1">
                <a:off x="10303917" y="3793208"/>
                <a:ext cx="576054" cy="576054"/>
              </a:xfrm>
              <a:prstGeom prst="arc">
                <a:avLst>
                  <a:gd name="adj1" fmla="val 16200000"/>
                  <a:gd name="adj2" fmla="val 4689025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弧形 131">
                <a:extLst>
                  <a:ext uri="{FF2B5EF4-FFF2-40B4-BE49-F238E27FC236}">
                    <a16:creationId xmlns:a16="http://schemas.microsoft.com/office/drawing/2014/main" xmlns="" id="{8D7CCFDF-B53E-4EB6-A300-95D6A4535DD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342968" flipH="1">
                <a:off x="10473031" y="3962322"/>
                <a:ext cx="237827" cy="237827"/>
              </a:xfrm>
              <a:prstGeom prst="arc">
                <a:avLst>
                  <a:gd name="adj1" fmla="val 16200000"/>
                  <a:gd name="adj2" fmla="val 3966568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弧形 132">
                <a:extLst>
                  <a:ext uri="{FF2B5EF4-FFF2-40B4-BE49-F238E27FC236}">
                    <a16:creationId xmlns:a16="http://schemas.microsoft.com/office/drawing/2014/main" xmlns="" id="{A35B48BB-34F7-4472-9F7F-96CF5918C2A7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1362968" flipH="1">
                <a:off x="10278993" y="3768284"/>
                <a:ext cx="625902" cy="625902"/>
              </a:xfrm>
              <a:prstGeom prst="arc">
                <a:avLst>
                  <a:gd name="adj1" fmla="val 16200000"/>
                  <a:gd name="adj2" fmla="val 4706759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弧形 133">
                <a:extLst>
                  <a:ext uri="{FF2B5EF4-FFF2-40B4-BE49-F238E27FC236}">
                    <a16:creationId xmlns:a16="http://schemas.microsoft.com/office/drawing/2014/main" xmlns="" id="{04D8A9D0-1D70-498E-9829-13EC6CB97AF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062968" flipH="1">
                <a:off x="10270873" y="3760164"/>
                <a:ext cx="642143" cy="642143"/>
              </a:xfrm>
              <a:prstGeom prst="arc">
                <a:avLst>
                  <a:gd name="adj1" fmla="val 16200000"/>
                  <a:gd name="adj2" fmla="val 4723640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弧形 134">
                <a:extLst>
                  <a:ext uri="{FF2B5EF4-FFF2-40B4-BE49-F238E27FC236}">
                    <a16:creationId xmlns:a16="http://schemas.microsoft.com/office/drawing/2014/main" xmlns="" id="{05A5CDBE-7810-4936-BC88-19BD0BD0E74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8622968" flipH="1">
                <a:off x="10355794" y="3845085"/>
                <a:ext cx="472301" cy="472301"/>
              </a:xfrm>
              <a:prstGeom prst="arc">
                <a:avLst>
                  <a:gd name="adj1" fmla="val 16200000"/>
                  <a:gd name="adj2" fmla="val 4723640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弧形 135">
                <a:extLst>
                  <a:ext uri="{FF2B5EF4-FFF2-40B4-BE49-F238E27FC236}">
                    <a16:creationId xmlns:a16="http://schemas.microsoft.com/office/drawing/2014/main" xmlns="" id="{3489875B-1091-46AE-BC5D-41A78EFD38E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3642968" flipH="1">
                <a:off x="10426786" y="3916077"/>
                <a:ext cx="330316" cy="330316"/>
              </a:xfrm>
              <a:prstGeom prst="arc">
                <a:avLst>
                  <a:gd name="adj1" fmla="val 16200000"/>
                  <a:gd name="adj2" fmla="val 4338696"/>
                </a:avLst>
              </a:prstGeom>
              <a:ln w="12700">
                <a:gradFill flip="none" rotWithShape="1">
                  <a:gsLst>
                    <a:gs pos="0">
                      <a:srgbClr val="FF6700"/>
                    </a:gs>
                    <a:gs pos="100000">
                      <a:srgbClr val="FF6700">
                        <a:alpha val="2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5637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 descr="图片包含 无脊椎动物&#10;&#10;自动生成的说明">
            <a:extLst>
              <a:ext uri="{FF2B5EF4-FFF2-40B4-BE49-F238E27FC236}">
                <a16:creationId xmlns:a16="http://schemas.microsoft.com/office/drawing/2014/main" xmlns="" id="{3F3D2C03-3E05-425D-BE03-EE7C4FFBF5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35276"/>
            <a:ext cx="12192000" cy="3622724"/>
          </a:xfrm>
          <a:prstGeom prst="rect">
            <a:avLst/>
          </a:prstGeom>
        </p:spPr>
      </p:pic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EA41621A-300C-45C6-889D-F205C6EE542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43000"/>
                </a:schemeClr>
              </a:gs>
              <a:gs pos="58000">
                <a:schemeClr val="tx1"/>
              </a:gs>
            </a:gsLst>
            <a:lin ang="54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ED87040-8DC6-48A5-A053-689AD8FE0508}"/>
              </a:ext>
            </a:extLst>
          </p:cNvPr>
          <p:cNvSpPr/>
          <p:nvPr/>
        </p:nvSpPr>
        <p:spPr>
          <a:xfrm>
            <a:off x="6257189" y="1661460"/>
            <a:ext cx="3134191" cy="1862048"/>
          </a:xfrm>
          <a:prstGeom prst="rect">
            <a:avLst/>
          </a:prstGeom>
        </p:spPr>
        <p:txBody>
          <a:bodyPr wrap="none" r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小米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BD33DA3-B365-432C-ACCD-8932CA9D561F}"/>
              </a:ext>
            </a:extLst>
          </p:cNvPr>
          <p:cNvSpPr/>
          <p:nvPr/>
        </p:nvSpPr>
        <p:spPr>
          <a:xfrm>
            <a:off x="7913833" y="1336753"/>
            <a:ext cx="1284289" cy="338554"/>
          </a:xfrm>
          <a:prstGeom prst="rect">
            <a:avLst/>
          </a:prstGeom>
          <a:solidFill>
            <a:srgbClr val="FF6700"/>
          </a:solidFill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透明探索版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807DE8B-F7CC-471B-B470-FB905E70639C}"/>
              </a:ext>
            </a:extLst>
          </p:cNvPr>
          <p:cNvSpPr/>
          <p:nvPr/>
        </p:nvSpPr>
        <p:spPr>
          <a:xfrm>
            <a:off x="5889523" y="3501837"/>
            <a:ext cx="3262367" cy="9042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压感屏幕指纹识别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带来便捷的解锁体验</a:t>
            </a:r>
          </a:p>
        </p:txBody>
      </p:sp>
      <p:sp>
        <p:nvSpPr>
          <p:cNvPr id="48" name="弧形 47">
            <a:extLst>
              <a:ext uri="{FF2B5EF4-FFF2-40B4-BE49-F238E27FC236}">
                <a16:creationId xmlns:a16="http://schemas.microsoft.com/office/drawing/2014/main" xmlns="" id="{102DA194-F60C-476A-B521-CB71CE5790F7}"/>
              </a:ext>
            </a:extLst>
          </p:cNvPr>
          <p:cNvSpPr>
            <a:spLocks noChangeAspect="1"/>
          </p:cNvSpPr>
          <p:nvPr/>
        </p:nvSpPr>
        <p:spPr>
          <a:xfrm rot="7800000">
            <a:off x="9924106" y="1699290"/>
            <a:ext cx="765603" cy="765603"/>
          </a:xfrm>
          <a:prstGeom prst="arc">
            <a:avLst/>
          </a:prstGeom>
          <a:ln w="12700">
            <a:gradFill flip="none" rotWithShape="1">
              <a:gsLst>
                <a:gs pos="0">
                  <a:srgbClr val="281FED"/>
                </a:gs>
                <a:gs pos="100000">
                  <a:srgbClr val="0070C0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弧形 48">
            <a:extLst>
              <a:ext uri="{FF2B5EF4-FFF2-40B4-BE49-F238E27FC236}">
                <a16:creationId xmlns:a16="http://schemas.microsoft.com/office/drawing/2014/main" xmlns="" id="{D627ABA3-D684-44A4-9D1B-A04886AB76F5}"/>
              </a:ext>
            </a:extLst>
          </p:cNvPr>
          <p:cNvSpPr>
            <a:spLocks noChangeAspect="1"/>
          </p:cNvSpPr>
          <p:nvPr/>
        </p:nvSpPr>
        <p:spPr>
          <a:xfrm rot="16320000">
            <a:off x="9561569" y="1336753"/>
            <a:ext cx="1490678" cy="1490678"/>
          </a:xfrm>
          <a:prstGeom prst="arc">
            <a:avLst/>
          </a:prstGeom>
          <a:ln w="12700">
            <a:gradFill>
              <a:gsLst>
                <a:gs pos="100000">
                  <a:srgbClr val="140570">
                    <a:alpha val="0"/>
                  </a:srgbClr>
                </a:gs>
                <a:gs pos="0">
                  <a:srgbClr val="0070C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弧形 49">
            <a:extLst>
              <a:ext uri="{FF2B5EF4-FFF2-40B4-BE49-F238E27FC236}">
                <a16:creationId xmlns:a16="http://schemas.microsoft.com/office/drawing/2014/main" xmlns="" id="{E2F90A28-DF53-4388-895F-EBF4251E4A90}"/>
              </a:ext>
            </a:extLst>
          </p:cNvPr>
          <p:cNvSpPr>
            <a:spLocks noChangeAspect="1"/>
          </p:cNvSpPr>
          <p:nvPr/>
        </p:nvSpPr>
        <p:spPr>
          <a:xfrm rot="4020000">
            <a:off x="9787250" y="1562434"/>
            <a:ext cx="1039316" cy="1039316"/>
          </a:xfrm>
          <a:prstGeom prst="arc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弧形 50">
            <a:extLst>
              <a:ext uri="{FF2B5EF4-FFF2-40B4-BE49-F238E27FC236}">
                <a16:creationId xmlns:a16="http://schemas.microsoft.com/office/drawing/2014/main" xmlns="" id="{F2E1517D-9CFF-4E01-983B-F870F7A0507C}"/>
              </a:ext>
            </a:extLst>
          </p:cNvPr>
          <p:cNvSpPr>
            <a:spLocks noChangeAspect="1"/>
          </p:cNvSpPr>
          <p:nvPr/>
        </p:nvSpPr>
        <p:spPr>
          <a:xfrm rot="19560000">
            <a:off x="9652936" y="1428120"/>
            <a:ext cx="1307943" cy="1307943"/>
          </a:xfrm>
          <a:prstGeom prst="arc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弧形 51">
            <a:extLst>
              <a:ext uri="{FF2B5EF4-FFF2-40B4-BE49-F238E27FC236}">
                <a16:creationId xmlns:a16="http://schemas.microsoft.com/office/drawing/2014/main" xmlns="" id="{0343D078-8E9B-4566-834D-176273F16FAC}"/>
              </a:ext>
            </a:extLst>
          </p:cNvPr>
          <p:cNvSpPr>
            <a:spLocks noChangeAspect="1"/>
          </p:cNvSpPr>
          <p:nvPr/>
        </p:nvSpPr>
        <p:spPr>
          <a:xfrm rot="10320000">
            <a:off x="9985249" y="1760433"/>
            <a:ext cx="643319" cy="643319"/>
          </a:xfrm>
          <a:prstGeom prst="arc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弧形 52">
            <a:extLst>
              <a:ext uri="{FF2B5EF4-FFF2-40B4-BE49-F238E27FC236}">
                <a16:creationId xmlns:a16="http://schemas.microsoft.com/office/drawing/2014/main" xmlns="" id="{EBDD3A4B-0C05-43F6-9F8F-FCC5CDF9A986}"/>
              </a:ext>
            </a:extLst>
          </p:cNvPr>
          <p:cNvSpPr>
            <a:spLocks noChangeAspect="1"/>
          </p:cNvSpPr>
          <p:nvPr/>
        </p:nvSpPr>
        <p:spPr>
          <a:xfrm rot="7620000">
            <a:off x="9581714" y="1356898"/>
            <a:ext cx="1450390" cy="1450390"/>
          </a:xfrm>
          <a:prstGeom prst="arc">
            <a:avLst/>
          </a:prstGeom>
          <a:ln w="12700">
            <a:gradFill>
              <a:gsLst>
                <a:gs pos="0">
                  <a:srgbClr val="281FED"/>
                </a:gs>
                <a:gs pos="100000">
                  <a:srgbClr val="281FED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弧形 53">
            <a:extLst>
              <a:ext uri="{FF2B5EF4-FFF2-40B4-BE49-F238E27FC236}">
                <a16:creationId xmlns:a16="http://schemas.microsoft.com/office/drawing/2014/main" xmlns="" id="{765F1C3A-77FC-45B4-9270-B9E6E478A43B}"/>
              </a:ext>
            </a:extLst>
          </p:cNvPr>
          <p:cNvSpPr>
            <a:spLocks noChangeAspect="1"/>
          </p:cNvSpPr>
          <p:nvPr/>
        </p:nvSpPr>
        <p:spPr>
          <a:xfrm rot="20640000">
            <a:off x="10058161" y="1833345"/>
            <a:ext cx="497494" cy="497494"/>
          </a:xfrm>
          <a:prstGeom prst="arc">
            <a:avLst/>
          </a:prstGeom>
          <a:ln w="12700">
            <a:gradFill flip="none" rotWithShape="1">
              <a:gsLst>
                <a:gs pos="0">
                  <a:srgbClr val="7030A0"/>
                </a:gs>
                <a:gs pos="100000">
                  <a:srgbClr val="7030A0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弧形 54">
            <a:extLst>
              <a:ext uri="{FF2B5EF4-FFF2-40B4-BE49-F238E27FC236}">
                <a16:creationId xmlns:a16="http://schemas.microsoft.com/office/drawing/2014/main" xmlns="" id="{2A3ACF0D-1186-46A6-A41B-7D2A6A627EBF}"/>
              </a:ext>
            </a:extLst>
          </p:cNvPr>
          <p:cNvSpPr>
            <a:spLocks noChangeAspect="1"/>
          </p:cNvSpPr>
          <p:nvPr/>
        </p:nvSpPr>
        <p:spPr>
          <a:xfrm rot="4860000">
            <a:off x="9564655" y="1339839"/>
            <a:ext cx="1484507" cy="1484507"/>
          </a:xfrm>
          <a:prstGeom prst="arc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弧形 55">
            <a:extLst>
              <a:ext uri="{FF2B5EF4-FFF2-40B4-BE49-F238E27FC236}">
                <a16:creationId xmlns:a16="http://schemas.microsoft.com/office/drawing/2014/main" xmlns="" id="{60C1DCF1-6A73-4BEA-B29E-449684978EFB}"/>
              </a:ext>
            </a:extLst>
          </p:cNvPr>
          <p:cNvSpPr>
            <a:spLocks noChangeAspect="1"/>
          </p:cNvSpPr>
          <p:nvPr/>
        </p:nvSpPr>
        <p:spPr>
          <a:xfrm rot="7380000">
            <a:off x="9564735" y="1339919"/>
            <a:ext cx="1484345" cy="1484345"/>
          </a:xfrm>
          <a:prstGeom prst="arc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弧形 56">
            <a:extLst>
              <a:ext uri="{FF2B5EF4-FFF2-40B4-BE49-F238E27FC236}">
                <a16:creationId xmlns:a16="http://schemas.microsoft.com/office/drawing/2014/main" xmlns="" id="{E74641B6-AE92-4022-82A3-938DEC09A51D}"/>
              </a:ext>
            </a:extLst>
          </p:cNvPr>
          <p:cNvSpPr>
            <a:spLocks noChangeAspect="1"/>
          </p:cNvSpPr>
          <p:nvPr/>
        </p:nvSpPr>
        <p:spPr>
          <a:xfrm rot="13440000">
            <a:off x="9722869" y="1498053"/>
            <a:ext cx="1168078" cy="1168078"/>
          </a:xfrm>
          <a:prstGeom prst="arc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弧形 57">
            <a:extLst>
              <a:ext uri="{FF2B5EF4-FFF2-40B4-BE49-F238E27FC236}">
                <a16:creationId xmlns:a16="http://schemas.microsoft.com/office/drawing/2014/main" xmlns="" id="{39DE8716-146A-4790-8AB5-C9A793A34FDE}"/>
              </a:ext>
            </a:extLst>
          </p:cNvPr>
          <p:cNvSpPr>
            <a:spLocks noChangeAspect="1"/>
          </p:cNvSpPr>
          <p:nvPr/>
        </p:nvSpPr>
        <p:spPr>
          <a:xfrm rot="20880000">
            <a:off x="9702809" y="1477993"/>
            <a:ext cx="1208199" cy="1208199"/>
          </a:xfrm>
          <a:prstGeom prst="arc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弧形 58">
            <a:extLst>
              <a:ext uri="{FF2B5EF4-FFF2-40B4-BE49-F238E27FC236}">
                <a16:creationId xmlns:a16="http://schemas.microsoft.com/office/drawing/2014/main" xmlns="" id="{3C45C887-356B-4BD2-A4AC-0D8B263BBD4A}"/>
              </a:ext>
            </a:extLst>
          </p:cNvPr>
          <p:cNvSpPr>
            <a:spLocks noChangeAspect="1"/>
          </p:cNvSpPr>
          <p:nvPr/>
        </p:nvSpPr>
        <p:spPr>
          <a:xfrm rot="3180000">
            <a:off x="9935731" y="1710915"/>
            <a:ext cx="742354" cy="742354"/>
          </a:xfrm>
          <a:prstGeom prst="arc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弧形 59">
            <a:extLst>
              <a:ext uri="{FF2B5EF4-FFF2-40B4-BE49-F238E27FC236}">
                <a16:creationId xmlns:a16="http://schemas.microsoft.com/office/drawing/2014/main" xmlns="" id="{F90CA295-83BA-4E2B-A8BE-52DB893E7515}"/>
              </a:ext>
            </a:extLst>
          </p:cNvPr>
          <p:cNvSpPr>
            <a:spLocks noChangeAspect="1"/>
          </p:cNvSpPr>
          <p:nvPr/>
        </p:nvSpPr>
        <p:spPr>
          <a:xfrm rot="240000">
            <a:off x="9725014" y="1500198"/>
            <a:ext cx="1163788" cy="1163788"/>
          </a:xfrm>
          <a:prstGeom prst="arc">
            <a:avLst>
              <a:gd name="adj1" fmla="val 16200000"/>
              <a:gd name="adj2" fmla="val 5004805"/>
            </a:avLst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弧形 60">
            <a:extLst>
              <a:ext uri="{FF2B5EF4-FFF2-40B4-BE49-F238E27FC236}">
                <a16:creationId xmlns:a16="http://schemas.microsoft.com/office/drawing/2014/main" xmlns="" id="{F50D821C-51A3-401A-BCCF-9F9B71B4D4DA}"/>
              </a:ext>
            </a:extLst>
          </p:cNvPr>
          <p:cNvSpPr>
            <a:spLocks noChangeAspect="1"/>
          </p:cNvSpPr>
          <p:nvPr/>
        </p:nvSpPr>
        <p:spPr>
          <a:xfrm rot="2640000">
            <a:off x="9763808" y="1538992"/>
            <a:ext cx="1086202" cy="1086202"/>
          </a:xfrm>
          <a:prstGeom prst="arc">
            <a:avLst>
              <a:gd name="adj1" fmla="val 16200000"/>
              <a:gd name="adj2" fmla="val 4976852"/>
            </a:avLst>
          </a:prstGeom>
          <a:ln w="12700">
            <a:gradFill flip="none" rotWithShape="1">
              <a:gsLst>
                <a:gs pos="0">
                  <a:srgbClr val="281FED"/>
                </a:gs>
                <a:gs pos="100000">
                  <a:srgbClr val="0070C0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弧形 61">
            <a:extLst>
              <a:ext uri="{FF2B5EF4-FFF2-40B4-BE49-F238E27FC236}">
                <a16:creationId xmlns:a16="http://schemas.microsoft.com/office/drawing/2014/main" xmlns="" id="{162BCA31-F44C-42CF-B956-A81D888495E7}"/>
              </a:ext>
            </a:extLst>
          </p:cNvPr>
          <p:cNvSpPr>
            <a:spLocks noChangeAspect="1"/>
          </p:cNvSpPr>
          <p:nvPr/>
        </p:nvSpPr>
        <p:spPr>
          <a:xfrm rot="7800000">
            <a:off x="10112944" y="1888128"/>
            <a:ext cx="387930" cy="387930"/>
          </a:xfrm>
          <a:prstGeom prst="arc">
            <a:avLst>
              <a:gd name="adj1" fmla="val 16200000"/>
              <a:gd name="adj2" fmla="val 4253635"/>
            </a:avLst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弧形 62">
            <a:extLst>
              <a:ext uri="{FF2B5EF4-FFF2-40B4-BE49-F238E27FC236}">
                <a16:creationId xmlns:a16="http://schemas.microsoft.com/office/drawing/2014/main" xmlns="" id="{1F63C778-B0ED-41C1-BFD1-A176DB72A9E1}"/>
              </a:ext>
            </a:extLst>
          </p:cNvPr>
          <p:cNvSpPr>
            <a:spLocks noChangeAspect="1"/>
          </p:cNvSpPr>
          <p:nvPr/>
        </p:nvSpPr>
        <p:spPr>
          <a:xfrm rot="19680000">
            <a:off x="9977169" y="1752353"/>
            <a:ext cx="659480" cy="659480"/>
          </a:xfrm>
          <a:prstGeom prst="arc">
            <a:avLst>
              <a:gd name="adj1" fmla="val 16200000"/>
              <a:gd name="adj2" fmla="val 4708969"/>
            </a:avLst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弧形 63">
            <a:extLst>
              <a:ext uri="{FF2B5EF4-FFF2-40B4-BE49-F238E27FC236}">
                <a16:creationId xmlns:a16="http://schemas.microsoft.com/office/drawing/2014/main" xmlns="" id="{529FAF59-AD1F-4A57-BB35-78F722D1B997}"/>
              </a:ext>
            </a:extLst>
          </p:cNvPr>
          <p:cNvSpPr>
            <a:spLocks noChangeAspect="1"/>
          </p:cNvSpPr>
          <p:nvPr/>
        </p:nvSpPr>
        <p:spPr>
          <a:xfrm rot="8940000">
            <a:off x="9821997" y="1597181"/>
            <a:ext cx="969822" cy="969822"/>
          </a:xfrm>
          <a:prstGeom prst="arc">
            <a:avLst>
              <a:gd name="adj1" fmla="val 16200000"/>
              <a:gd name="adj2" fmla="val 4926679"/>
            </a:avLst>
          </a:prstGeom>
          <a:ln w="12700">
            <a:gradFill flip="none" rotWithShape="1">
              <a:gsLst>
                <a:gs pos="100000">
                  <a:srgbClr val="140570"/>
                </a:gs>
                <a:gs pos="42000">
                  <a:srgbClr val="14057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弧形 64">
            <a:extLst>
              <a:ext uri="{FF2B5EF4-FFF2-40B4-BE49-F238E27FC236}">
                <a16:creationId xmlns:a16="http://schemas.microsoft.com/office/drawing/2014/main" xmlns="" id="{C932F581-A649-4466-A92B-E91E69D79AA9}"/>
              </a:ext>
            </a:extLst>
          </p:cNvPr>
          <p:cNvSpPr>
            <a:spLocks noChangeAspect="1"/>
          </p:cNvSpPr>
          <p:nvPr/>
        </p:nvSpPr>
        <p:spPr>
          <a:xfrm rot="21420000">
            <a:off x="9647428" y="1422612"/>
            <a:ext cx="1318960" cy="1318960"/>
          </a:xfrm>
          <a:prstGeom prst="arc">
            <a:avLst>
              <a:gd name="adj1" fmla="val 16200000"/>
              <a:gd name="adj2" fmla="val 5050958"/>
            </a:avLst>
          </a:prstGeom>
          <a:ln w="12700">
            <a:gradFill>
              <a:gsLst>
                <a:gs pos="100000">
                  <a:srgbClr val="140570">
                    <a:alpha val="0"/>
                  </a:srgbClr>
                </a:gs>
                <a:gs pos="0">
                  <a:srgbClr val="0070C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弧形 65">
            <a:extLst>
              <a:ext uri="{FF2B5EF4-FFF2-40B4-BE49-F238E27FC236}">
                <a16:creationId xmlns:a16="http://schemas.microsoft.com/office/drawing/2014/main" xmlns="" id="{A1830B4D-177F-4E7D-A3E6-A13DAC22ABEF}"/>
              </a:ext>
            </a:extLst>
          </p:cNvPr>
          <p:cNvSpPr>
            <a:spLocks noChangeAspect="1"/>
          </p:cNvSpPr>
          <p:nvPr/>
        </p:nvSpPr>
        <p:spPr>
          <a:xfrm rot="9360000">
            <a:off x="9899583" y="1674767"/>
            <a:ext cx="814652" cy="814652"/>
          </a:xfrm>
          <a:prstGeom prst="arc">
            <a:avLst>
              <a:gd name="adj1" fmla="val 16200000"/>
              <a:gd name="adj2" fmla="val 4837996"/>
            </a:avLst>
          </a:prstGeom>
          <a:ln w="12700">
            <a:gradFill flip="none" rotWithShape="1">
              <a:gsLst>
                <a:gs pos="100000">
                  <a:srgbClr val="0070C0"/>
                </a:gs>
                <a:gs pos="0">
                  <a:srgbClr val="14057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弧形 66">
            <a:extLst>
              <a:ext uri="{FF2B5EF4-FFF2-40B4-BE49-F238E27FC236}">
                <a16:creationId xmlns:a16="http://schemas.microsoft.com/office/drawing/2014/main" xmlns="" id="{F4B496C2-6538-4FB6-9A6D-8177681287BC}"/>
              </a:ext>
            </a:extLst>
          </p:cNvPr>
          <p:cNvSpPr>
            <a:spLocks noChangeAspect="1"/>
          </p:cNvSpPr>
          <p:nvPr/>
        </p:nvSpPr>
        <p:spPr>
          <a:xfrm rot="10320000">
            <a:off x="9934484" y="1709668"/>
            <a:ext cx="744850" cy="744850"/>
          </a:xfrm>
          <a:prstGeom prst="arc">
            <a:avLst>
              <a:gd name="adj1" fmla="val 16200000"/>
              <a:gd name="adj2" fmla="val 20849350"/>
            </a:avLst>
          </a:prstGeom>
          <a:ln w="12700">
            <a:gradFill flip="none" rotWithShape="1">
              <a:gsLst>
                <a:gs pos="0">
                  <a:srgbClr val="7030A0"/>
                </a:gs>
                <a:gs pos="100000">
                  <a:srgbClr val="7030A0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xmlns="" id="{E5294676-BB8D-44D0-B9B1-4E2B27ABB03A}"/>
              </a:ext>
            </a:extLst>
          </p:cNvPr>
          <p:cNvSpPr>
            <a:spLocks noChangeAspect="1"/>
          </p:cNvSpPr>
          <p:nvPr/>
        </p:nvSpPr>
        <p:spPr>
          <a:xfrm rot="2722968" flipH="1">
            <a:off x="9508389" y="2830474"/>
            <a:ext cx="1597033" cy="1597033"/>
          </a:xfrm>
          <a:prstGeom prst="arc">
            <a:avLst/>
          </a:prstGeom>
          <a:ln w="12700">
            <a:gradFill flip="none" rotWithShape="1">
              <a:gsLst>
                <a:gs pos="0">
                  <a:srgbClr val="7030A0"/>
                </a:gs>
                <a:gs pos="100000">
                  <a:srgbClr val="7030A0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xmlns="" id="{19F3C9B2-B268-42E5-AFCA-6040A322A1DB}"/>
              </a:ext>
            </a:extLst>
          </p:cNvPr>
          <p:cNvSpPr>
            <a:spLocks noChangeAspect="1"/>
          </p:cNvSpPr>
          <p:nvPr/>
        </p:nvSpPr>
        <p:spPr>
          <a:xfrm rot="11002968" flipH="1">
            <a:off x="9489696" y="2811781"/>
            <a:ext cx="1634422" cy="1634422"/>
          </a:xfrm>
          <a:prstGeom prst="arc">
            <a:avLst/>
          </a:prstGeom>
          <a:ln w="12700">
            <a:gradFill>
              <a:gsLst>
                <a:gs pos="0">
                  <a:srgbClr val="281FED"/>
                </a:gs>
                <a:gs pos="100000">
                  <a:srgbClr val="281FED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弧形 16">
            <a:extLst>
              <a:ext uri="{FF2B5EF4-FFF2-40B4-BE49-F238E27FC236}">
                <a16:creationId xmlns:a16="http://schemas.microsoft.com/office/drawing/2014/main" xmlns="" id="{58C18B28-42A8-48DB-8CF7-D1B042BEC1A6}"/>
              </a:ext>
            </a:extLst>
          </p:cNvPr>
          <p:cNvSpPr>
            <a:spLocks noChangeAspect="1"/>
          </p:cNvSpPr>
          <p:nvPr/>
        </p:nvSpPr>
        <p:spPr>
          <a:xfrm rot="9802968" flipH="1">
            <a:off x="9399043" y="2721128"/>
            <a:ext cx="1815727" cy="1815727"/>
          </a:xfrm>
          <a:prstGeom prst="arc">
            <a:avLst>
              <a:gd name="adj1" fmla="val 16200000"/>
              <a:gd name="adj2" fmla="val 19739756"/>
            </a:avLst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xmlns="" id="{DD1333B9-A3DC-4C19-AF1B-555ED9716FB7}"/>
              </a:ext>
            </a:extLst>
          </p:cNvPr>
          <p:cNvSpPr>
            <a:spLocks noChangeAspect="1"/>
          </p:cNvSpPr>
          <p:nvPr/>
        </p:nvSpPr>
        <p:spPr>
          <a:xfrm rot="21262968" flipH="1">
            <a:off x="9391380" y="2713465"/>
            <a:ext cx="1831052" cy="1831052"/>
          </a:xfrm>
          <a:prstGeom prst="arc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xmlns="" id="{19D2B2B2-314E-4C19-AD7E-A224F252A7CF}"/>
              </a:ext>
            </a:extLst>
          </p:cNvPr>
          <p:cNvSpPr>
            <a:spLocks noChangeAspect="1"/>
          </p:cNvSpPr>
          <p:nvPr/>
        </p:nvSpPr>
        <p:spPr>
          <a:xfrm rot="17422968" flipH="1">
            <a:off x="9459785" y="2781870"/>
            <a:ext cx="1694242" cy="1694242"/>
          </a:xfrm>
          <a:prstGeom prst="arc">
            <a:avLst>
              <a:gd name="adj1" fmla="val 16200000"/>
              <a:gd name="adj2" fmla="val 407314"/>
            </a:avLst>
          </a:prstGeom>
          <a:ln w="12700">
            <a:gradFill>
              <a:gsLst>
                <a:gs pos="100000">
                  <a:srgbClr val="140570">
                    <a:alpha val="0"/>
                  </a:srgbClr>
                </a:gs>
                <a:gs pos="0">
                  <a:srgbClr val="0070C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xmlns="" id="{6D02A109-EB4E-4DCE-A537-AD9142032803}"/>
              </a:ext>
            </a:extLst>
          </p:cNvPr>
          <p:cNvSpPr>
            <a:spLocks noChangeAspect="1"/>
          </p:cNvSpPr>
          <p:nvPr/>
        </p:nvSpPr>
        <p:spPr>
          <a:xfrm rot="6382968" flipH="1">
            <a:off x="9440813" y="2762898"/>
            <a:ext cx="1732187" cy="1732187"/>
          </a:xfrm>
          <a:prstGeom prst="arc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xmlns="" id="{A46233E1-5681-491D-AD97-4C27D6C1AC2C}"/>
              </a:ext>
            </a:extLst>
          </p:cNvPr>
          <p:cNvSpPr>
            <a:spLocks noChangeAspect="1"/>
          </p:cNvSpPr>
          <p:nvPr/>
        </p:nvSpPr>
        <p:spPr>
          <a:xfrm rot="15142968" flipH="1">
            <a:off x="9491295" y="2813380"/>
            <a:ext cx="1631223" cy="1631223"/>
          </a:xfrm>
          <a:prstGeom prst="arc">
            <a:avLst>
              <a:gd name="adj1" fmla="val 16200000"/>
              <a:gd name="adj2" fmla="val 19917144"/>
            </a:avLst>
          </a:prstGeom>
          <a:ln w="12700">
            <a:gradFill>
              <a:gsLst>
                <a:gs pos="100000">
                  <a:srgbClr val="140570">
                    <a:alpha val="0"/>
                  </a:srgbClr>
                </a:gs>
                <a:gs pos="0">
                  <a:srgbClr val="0070C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xmlns="" id="{D72D3772-E955-46D0-A29C-BDC6FDD2823F}"/>
              </a:ext>
            </a:extLst>
          </p:cNvPr>
          <p:cNvSpPr>
            <a:spLocks noChangeAspect="1"/>
          </p:cNvSpPr>
          <p:nvPr/>
        </p:nvSpPr>
        <p:spPr>
          <a:xfrm rot="1942968" flipH="1">
            <a:off x="9565840" y="2887925"/>
            <a:ext cx="1482134" cy="1482134"/>
          </a:xfrm>
          <a:prstGeom prst="arc">
            <a:avLst>
              <a:gd name="adj1" fmla="val 16200000"/>
              <a:gd name="adj2" fmla="val 5057937"/>
            </a:avLst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xmlns="" id="{528B0D01-BE33-4ED7-8188-301AC9912338}"/>
              </a:ext>
            </a:extLst>
          </p:cNvPr>
          <p:cNvSpPr>
            <a:spLocks noChangeAspect="1"/>
          </p:cNvSpPr>
          <p:nvPr/>
        </p:nvSpPr>
        <p:spPr>
          <a:xfrm rot="3202968" flipH="1">
            <a:off x="9737819" y="3059904"/>
            <a:ext cx="1138175" cy="1138175"/>
          </a:xfrm>
          <a:prstGeom prst="arc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弧形 23">
            <a:extLst>
              <a:ext uri="{FF2B5EF4-FFF2-40B4-BE49-F238E27FC236}">
                <a16:creationId xmlns:a16="http://schemas.microsoft.com/office/drawing/2014/main" xmlns="" id="{47B97CE6-650B-49F1-86D3-606A235E168A}"/>
              </a:ext>
            </a:extLst>
          </p:cNvPr>
          <p:cNvSpPr>
            <a:spLocks noChangeAspect="1"/>
          </p:cNvSpPr>
          <p:nvPr/>
        </p:nvSpPr>
        <p:spPr>
          <a:xfrm rot="1222968" flipH="1">
            <a:off x="9844260" y="3166345"/>
            <a:ext cx="925294" cy="925294"/>
          </a:xfrm>
          <a:prstGeom prst="arc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弧形 24">
            <a:extLst>
              <a:ext uri="{FF2B5EF4-FFF2-40B4-BE49-F238E27FC236}">
                <a16:creationId xmlns:a16="http://schemas.microsoft.com/office/drawing/2014/main" xmlns="" id="{1307BCD3-252B-4F3B-9390-FFB22CF93241}"/>
              </a:ext>
            </a:extLst>
          </p:cNvPr>
          <p:cNvSpPr>
            <a:spLocks noChangeAspect="1"/>
          </p:cNvSpPr>
          <p:nvPr/>
        </p:nvSpPr>
        <p:spPr>
          <a:xfrm rot="13522968" flipH="1">
            <a:off x="9663540" y="2985625"/>
            <a:ext cx="1286732" cy="1286732"/>
          </a:xfrm>
          <a:prstGeom prst="arc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xmlns="" id="{9F713853-66AE-465A-8F91-16D88E0BF207}"/>
              </a:ext>
            </a:extLst>
          </p:cNvPr>
          <p:cNvSpPr>
            <a:spLocks noChangeAspect="1"/>
          </p:cNvSpPr>
          <p:nvPr/>
        </p:nvSpPr>
        <p:spPr>
          <a:xfrm rot="14542968" flipH="1">
            <a:off x="9564706" y="2886791"/>
            <a:ext cx="1484400" cy="1484400"/>
          </a:xfrm>
          <a:prstGeom prst="arc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弧形 26">
            <a:extLst>
              <a:ext uri="{FF2B5EF4-FFF2-40B4-BE49-F238E27FC236}">
                <a16:creationId xmlns:a16="http://schemas.microsoft.com/office/drawing/2014/main" xmlns="" id="{29FD87D3-9230-44C7-A4B3-4740AB14F945}"/>
              </a:ext>
            </a:extLst>
          </p:cNvPr>
          <p:cNvSpPr>
            <a:spLocks noChangeAspect="1"/>
          </p:cNvSpPr>
          <p:nvPr/>
        </p:nvSpPr>
        <p:spPr>
          <a:xfrm rot="13762968" flipH="1">
            <a:off x="9591889" y="2913974"/>
            <a:ext cx="1430036" cy="1430036"/>
          </a:xfrm>
          <a:prstGeom prst="arc">
            <a:avLst>
              <a:gd name="adj1" fmla="val 16200000"/>
              <a:gd name="adj2" fmla="val 5045561"/>
            </a:avLst>
          </a:prstGeom>
          <a:ln w="12700">
            <a:gradFill>
              <a:gsLst>
                <a:gs pos="100000">
                  <a:srgbClr val="140570">
                    <a:alpha val="0"/>
                  </a:srgbClr>
                </a:gs>
                <a:gs pos="0">
                  <a:srgbClr val="0070C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弧形 27">
            <a:extLst>
              <a:ext uri="{FF2B5EF4-FFF2-40B4-BE49-F238E27FC236}">
                <a16:creationId xmlns:a16="http://schemas.microsoft.com/office/drawing/2014/main" xmlns="" id="{8F158432-2685-4768-A7E4-A7B4CEEDF366}"/>
              </a:ext>
            </a:extLst>
          </p:cNvPr>
          <p:cNvSpPr>
            <a:spLocks noChangeAspect="1"/>
          </p:cNvSpPr>
          <p:nvPr/>
        </p:nvSpPr>
        <p:spPr>
          <a:xfrm rot="20602968" flipH="1">
            <a:off x="9810059" y="3132144"/>
            <a:ext cx="993697" cy="993697"/>
          </a:xfrm>
          <a:prstGeom prst="arc">
            <a:avLst>
              <a:gd name="adj1" fmla="val 16200000"/>
              <a:gd name="adj2" fmla="val 4891842"/>
            </a:avLst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弧形 28">
            <a:extLst>
              <a:ext uri="{FF2B5EF4-FFF2-40B4-BE49-F238E27FC236}">
                <a16:creationId xmlns:a16="http://schemas.microsoft.com/office/drawing/2014/main" xmlns="" id="{71D632E4-2A02-4184-815C-6E65154A597B}"/>
              </a:ext>
            </a:extLst>
          </p:cNvPr>
          <p:cNvSpPr>
            <a:spLocks noChangeAspect="1"/>
          </p:cNvSpPr>
          <p:nvPr/>
        </p:nvSpPr>
        <p:spPr>
          <a:xfrm rot="14242968" flipH="1">
            <a:off x="10034705" y="3356790"/>
            <a:ext cx="544402" cy="544402"/>
          </a:xfrm>
          <a:prstGeom prst="arc">
            <a:avLst>
              <a:gd name="adj1" fmla="val 16200000"/>
              <a:gd name="adj2" fmla="val 4487681"/>
            </a:avLst>
          </a:prstGeom>
          <a:ln w="12700">
            <a:gradFill flip="none" rotWithShape="1">
              <a:gsLst>
                <a:gs pos="0">
                  <a:srgbClr val="7030A0"/>
                </a:gs>
                <a:gs pos="100000">
                  <a:srgbClr val="7030A0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弧形 29">
            <a:extLst>
              <a:ext uri="{FF2B5EF4-FFF2-40B4-BE49-F238E27FC236}">
                <a16:creationId xmlns:a16="http://schemas.microsoft.com/office/drawing/2014/main" xmlns="" id="{BC623E89-A960-4AD6-93F9-26E5FAD5EE83}"/>
              </a:ext>
            </a:extLst>
          </p:cNvPr>
          <p:cNvSpPr>
            <a:spLocks noChangeAspect="1"/>
          </p:cNvSpPr>
          <p:nvPr/>
        </p:nvSpPr>
        <p:spPr>
          <a:xfrm rot="2302968" flipH="1">
            <a:off x="10034764" y="3356849"/>
            <a:ext cx="544287" cy="544287"/>
          </a:xfrm>
          <a:prstGeom prst="arc">
            <a:avLst>
              <a:gd name="adj1" fmla="val 16200000"/>
              <a:gd name="adj2" fmla="val 4487494"/>
            </a:avLst>
          </a:prstGeom>
          <a:ln w="12700">
            <a:gradFill flip="none" rotWithShape="1">
              <a:gsLst>
                <a:gs pos="0">
                  <a:srgbClr val="140570"/>
                </a:gs>
                <a:gs pos="100000">
                  <a:srgbClr val="140570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弧形 30">
            <a:extLst>
              <a:ext uri="{FF2B5EF4-FFF2-40B4-BE49-F238E27FC236}">
                <a16:creationId xmlns:a16="http://schemas.microsoft.com/office/drawing/2014/main" xmlns="" id="{DBDBF9F2-1D5A-48A3-B556-0352358160E0}"/>
              </a:ext>
            </a:extLst>
          </p:cNvPr>
          <p:cNvSpPr>
            <a:spLocks noChangeAspect="1"/>
          </p:cNvSpPr>
          <p:nvPr/>
        </p:nvSpPr>
        <p:spPr>
          <a:xfrm rot="20662968" flipH="1">
            <a:off x="10125500" y="3447585"/>
            <a:ext cx="362814" cy="362814"/>
          </a:xfrm>
          <a:prstGeom prst="arc">
            <a:avLst>
              <a:gd name="adj1" fmla="val 16200000"/>
              <a:gd name="adj2" fmla="val 4068786"/>
            </a:avLst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xmlns="" id="{436D51FC-AA0E-4FBE-AF8D-BB26D5A75010}"/>
              </a:ext>
            </a:extLst>
          </p:cNvPr>
          <p:cNvSpPr>
            <a:spLocks noChangeAspect="1"/>
          </p:cNvSpPr>
          <p:nvPr/>
        </p:nvSpPr>
        <p:spPr>
          <a:xfrm rot="5302968" flipH="1">
            <a:off x="9678432" y="3000517"/>
            <a:ext cx="1256948" cy="1256948"/>
          </a:xfrm>
          <a:prstGeom prst="arc">
            <a:avLst>
              <a:gd name="adj1" fmla="val 16200000"/>
              <a:gd name="adj2" fmla="val 20473112"/>
            </a:avLst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xmlns="" id="{40E4EF48-BA02-481D-A8D1-45BB27DAA9F7}"/>
              </a:ext>
            </a:extLst>
          </p:cNvPr>
          <p:cNvSpPr>
            <a:spLocks noChangeAspect="1"/>
          </p:cNvSpPr>
          <p:nvPr/>
        </p:nvSpPr>
        <p:spPr>
          <a:xfrm rot="14302968" flipH="1">
            <a:off x="9788787" y="3110872"/>
            <a:ext cx="1036239" cy="1036239"/>
          </a:xfrm>
          <a:prstGeom prst="arc">
            <a:avLst>
              <a:gd name="adj1" fmla="val 16200000"/>
              <a:gd name="adj2" fmla="val 4912421"/>
            </a:avLst>
          </a:prstGeom>
          <a:ln w="12700">
            <a:gradFill>
              <a:gsLst>
                <a:gs pos="0">
                  <a:srgbClr val="281FED"/>
                </a:gs>
                <a:gs pos="100000">
                  <a:srgbClr val="281FED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弧形 33">
            <a:extLst>
              <a:ext uri="{FF2B5EF4-FFF2-40B4-BE49-F238E27FC236}">
                <a16:creationId xmlns:a16="http://schemas.microsoft.com/office/drawing/2014/main" xmlns="" id="{529BD1F9-ECEC-4700-8B19-771CE99CB19A}"/>
              </a:ext>
            </a:extLst>
          </p:cNvPr>
          <p:cNvSpPr>
            <a:spLocks noChangeAspect="1"/>
          </p:cNvSpPr>
          <p:nvPr/>
        </p:nvSpPr>
        <p:spPr>
          <a:xfrm rot="4102968" flipH="1">
            <a:off x="9802580" y="3124665"/>
            <a:ext cx="1008651" cy="1008651"/>
          </a:xfrm>
          <a:prstGeom prst="arc">
            <a:avLst>
              <a:gd name="adj1" fmla="val 16200000"/>
              <a:gd name="adj2" fmla="val 4899268"/>
            </a:avLst>
          </a:prstGeom>
          <a:ln w="12700">
            <a:gradFill flip="none" rotWithShape="1">
              <a:gsLst>
                <a:gs pos="0">
                  <a:srgbClr val="7030A0"/>
                </a:gs>
                <a:gs pos="100000">
                  <a:srgbClr val="7030A0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弧形 34">
            <a:extLst>
              <a:ext uri="{FF2B5EF4-FFF2-40B4-BE49-F238E27FC236}">
                <a16:creationId xmlns:a16="http://schemas.microsoft.com/office/drawing/2014/main" xmlns="" id="{032D8BB1-DC27-4CED-A42C-674A73315D5B}"/>
              </a:ext>
            </a:extLst>
          </p:cNvPr>
          <p:cNvSpPr>
            <a:spLocks noChangeAspect="1"/>
          </p:cNvSpPr>
          <p:nvPr/>
        </p:nvSpPr>
        <p:spPr>
          <a:xfrm rot="9622968" flipH="1">
            <a:off x="9773451" y="3095536"/>
            <a:ext cx="1066910" cy="1066910"/>
          </a:xfrm>
          <a:prstGeom prst="arc">
            <a:avLst>
              <a:gd name="adj1" fmla="val 16200000"/>
              <a:gd name="adj2" fmla="val 4926256"/>
            </a:avLst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xmlns="" id="{8133DDDD-2AF1-4270-BDE7-A64641A2A23F}"/>
              </a:ext>
            </a:extLst>
          </p:cNvPr>
          <p:cNvSpPr>
            <a:spLocks noChangeAspect="1"/>
          </p:cNvSpPr>
          <p:nvPr/>
        </p:nvSpPr>
        <p:spPr>
          <a:xfrm rot="13402968" flipH="1">
            <a:off x="9696905" y="3018990"/>
            <a:ext cx="1220001" cy="1220001"/>
          </a:xfrm>
          <a:prstGeom prst="arc">
            <a:avLst>
              <a:gd name="adj1" fmla="val 16200000"/>
              <a:gd name="adj2" fmla="val 4943988"/>
            </a:avLst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弧形 37">
            <a:extLst>
              <a:ext uri="{FF2B5EF4-FFF2-40B4-BE49-F238E27FC236}">
                <a16:creationId xmlns:a16="http://schemas.microsoft.com/office/drawing/2014/main" xmlns="" id="{31A78E04-BB88-4481-AB5E-931F59078474}"/>
              </a:ext>
            </a:extLst>
          </p:cNvPr>
          <p:cNvSpPr>
            <a:spLocks noChangeAspect="1"/>
          </p:cNvSpPr>
          <p:nvPr/>
        </p:nvSpPr>
        <p:spPr>
          <a:xfrm rot="4222968" flipH="1">
            <a:off x="10006930" y="3329015"/>
            <a:ext cx="599952" cy="599952"/>
          </a:xfrm>
          <a:prstGeom prst="arc">
            <a:avLst>
              <a:gd name="adj1" fmla="val 16200000"/>
              <a:gd name="adj2" fmla="val 4568747"/>
            </a:avLst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弧形 39">
            <a:extLst>
              <a:ext uri="{FF2B5EF4-FFF2-40B4-BE49-F238E27FC236}">
                <a16:creationId xmlns:a16="http://schemas.microsoft.com/office/drawing/2014/main" xmlns="" id="{14EBA4F2-CAA9-4B1E-AB5C-2D57BD6295A6}"/>
              </a:ext>
            </a:extLst>
          </p:cNvPr>
          <p:cNvSpPr>
            <a:spLocks noChangeAspect="1"/>
          </p:cNvSpPr>
          <p:nvPr/>
        </p:nvSpPr>
        <p:spPr>
          <a:xfrm rot="21442968" flipH="1">
            <a:off x="9959358" y="3281443"/>
            <a:ext cx="695096" cy="695096"/>
          </a:xfrm>
          <a:prstGeom prst="arc">
            <a:avLst>
              <a:gd name="adj1" fmla="val 16200000"/>
              <a:gd name="adj2" fmla="val 4550623"/>
            </a:avLst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弧形 40">
            <a:extLst>
              <a:ext uri="{FF2B5EF4-FFF2-40B4-BE49-F238E27FC236}">
                <a16:creationId xmlns:a16="http://schemas.microsoft.com/office/drawing/2014/main" xmlns="" id="{211A13B8-A622-4130-9D08-454A0D964D61}"/>
              </a:ext>
            </a:extLst>
          </p:cNvPr>
          <p:cNvSpPr>
            <a:spLocks noChangeAspect="1"/>
          </p:cNvSpPr>
          <p:nvPr/>
        </p:nvSpPr>
        <p:spPr>
          <a:xfrm rot="6202968" flipH="1">
            <a:off x="9933613" y="3255698"/>
            <a:ext cx="746586" cy="746586"/>
          </a:xfrm>
          <a:prstGeom prst="arc">
            <a:avLst>
              <a:gd name="adj1" fmla="val 16200000"/>
              <a:gd name="adj2" fmla="val 4477652"/>
            </a:avLst>
          </a:prstGeom>
          <a:ln w="12700">
            <a:gradFill>
              <a:gsLst>
                <a:gs pos="100000">
                  <a:srgbClr val="140570">
                    <a:alpha val="0"/>
                  </a:srgbClr>
                </a:gs>
                <a:gs pos="0">
                  <a:srgbClr val="0070C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弧形 42">
            <a:extLst>
              <a:ext uri="{FF2B5EF4-FFF2-40B4-BE49-F238E27FC236}">
                <a16:creationId xmlns:a16="http://schemas.microsoft.com/office/drawing/2014/main" xmlns="" id="{493FE571-D5F0-460E-A9A9-35D9AB0A3F0C}"/>
              </a:ext>
            </a:extLst>
          </p:cNvPr>
          <p:cNvSpPr>
            <a:spLocks noChangeAspect="1"/>
          </p:cNvSpPr>
          <p:nvPr/>
        </p:nvSpPr>
        <p:spPr>
          <a:xfrm rot="19342968" flipH="1">
            <a:off x="10075208" y="3397293"/>
            <a:ext cx="463398" cy="463398"/>
          </a:xfrm>
          <a:prstGeom prst="arc">
            <a:avLst>
              <a:gd name="adj1" fmla="val 16200000"/>
              <a:gd name="adj2" fmla="val 3966568"/>
            </a:avLst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弧形 43">
            <a:extLst>
              <a:ext uri="{FF2B5EF4-FFF2-40B4-BE49-F238E27FC236}">
                <a16:creationId xmlns:a16="http://schemas.microsoft.com/office/drawing/2014/main" xmlns="" id="{6C05042B-365B-4646-B15D-0BD163AE73D0}"/>
              </a:ext>
            </a:extLst>
          </p:cNvPr>
          <p:cNvSpPr>
            <a:spLocks noChangeAspect="1"/>
          </p:cNvSpPr>
          <p:nvPr/>
        </p:nvSpPr>
        <p:spPr>
          <a:xfrm rot="11362968" flipH="1">
            <a:off x="9697131" y="3019216"/>
            <a:ext cx="1219549" cy="1219549"/>
          </a:xfrm>
          <a:prstGeom prst="arc">
            <a:avLst>
              <a:gd name="adj1" fmla="val 16200000"/>
              <a:gd name="adj2" fmla="val 4706759"/>
            </a:avLst>
          </a:prstGeom>
          <a:ln w="12700">
            <a:gradFill flip="none" rotWithShape="1">
              <a:gsLst>
                <a:gs pos="0">
                  <a:srgbClr val="281FED"/>
                </a:gs>
                <a:gs pos="100000">
                  <a:srgbClr val="0070C0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弧形 44">
            <a:extLst>
              <a:ext uri="{FF2B5EF4-FFF2-40B4-BE49-F238E27FC236}">
                <a16:creationId xmlns:a16="http://schemas.microsoft.com/office/drawing/2014/main" xmlns="" id="{37ECC89E-1DA9-4F6F-B08C-E64CFA80D7AB}"/>
              </a:ext>
            </a:extLst>
          </p:cNvPr>
          <p:cNvSpPr>
            <a:spLocks noChangeAspect="1"/>
          </p:cNvSpPr>
          <p:nvPr/>
        </p:nvSpPr>
        <p:spPr>
          <a:xfrm rot="5062968" flipH="1">
            <a:off x="9681310" y="3003395"/>
            <a:ext cx="1251194" cy="1251194"/>
          </a:xfrm>
          <a:prstGeom prst="arc">
            <a:avLst>
              <a:gd name="adj1" fmla="val 16200000"/>
              <a:gd name="adj2" fmla="val 4723640"/>
            </a:avLst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弧形 45">
            <a:extLst>
              <a:ext uri="{FF2B5EF4-FFF2-40B4-BE49-F238E27FC236}">
                <a16:creationId xmlns:a16="http://schemas.microsoft.com/office/drawing/2014/main" xmlns="" id="{C7CAA4BD-81DA-4553-9F72-A19379E4B369}"/>
              </a:ext>
            </a:extLst>
          </p:cNvPr>
          <p:cNvSpPr>
            <a:spLocks noChangeAspect="1"/>
          </p:cNvSpPr>
          <p:nvPr/>
        </p:nvSpPr>
        <p:spPr>
          <a:xfrm rot="18622968" flipH="1">
            <a:off x="9846776" y="3168861"/>
            <a:ext cx="920263" cy="920263"/>
          </a:xfrm>
          <a:prstGeom prst="arc">
            <a:avLst>
              <a:gd name="adj1" fmla="val 16200000"/>
              <a:gd name="adj2" fmla="val 4723640"/>
            </a:avLst>
          </a:prstGeom>
          <a:ln w="12700">
            <a:gradFill flip="none" rotWithShape="1">
              <a:gsLst>
                <a:gs pos="0">
                  <a:srgbClr val="0070C0"/>
                </a:gs>
                <a:gs pos="100000">
                  <a:srgbClr val="0070C0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弧形 46">
            <a:extLst>
              <a:ext uri="{FF2B5EF4-FFF2-40B4-BE49-F238E27FC236}">
                <a16:creationId xmlns:a16="http://schemas.microsoft.com/office/drawing/2014/main" xmlns="" id="{837EE013-750E-4051-95F0-C3DBE7DF0035}"/>
              </a:ext>
            </a:extLst>
          </p:cNvPr>
          <p:cNvSpPr>
            <a:spLocks noChangeAspect="1"/>
          </p:cNvSpPr>
          <p:nvPr/>
        </p:nvSpPr>
        <p:spPr>
          <a:xfrm rot="13642968" flipH="1">
            <a:off x="9985101" y="3307186"/>
            <a:ext cx="643610" cy="643610"/>
          </a:xfrm>
          <a:prstGeom prst="arc">
            <a:avLst>
              <a:gd name="adj1" fmla="val 16200000"/>
              <a:gd name="adj2" fmla="val 4338696"/>
            </a:avLst>
          </a:prstGeom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6" name="图片 105">
            <a:extLst>
              <a:ext uri="{FF2B5EF4-FFF2-40B4-BE49-F238E27FC236}">
                <a16:creationId xmlns:a16="http://schemas.microsoft.com/office/drawing/2014/main" xmlns="" id="{8A4B4E90-0EAC-45EC-B5B7-158AB07A07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4345">
            <a:off x="-1203746" y="-4978330"/>
            <a:ext cx="8911229" cy="8911229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2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896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图片 157">
            <a:extLst>
              <a:ext uri="{FF2B5EF4-FFF2-40B4-BE49-F238E27FC236}">
                <a16:creationId xmlns:a16="http://schemas.microsoft.com/office/drawing/2014/main" xmlns="" id="{966A3021-32F6-47F4-ACF4-84B7C52082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03940" y="4395603"/>
            <a:ext cx="6885320" cy="1446550"/>
          </a:xfrm>
          <a:prstGeom prst="rect">
            <a:avLst/>
          </a:prstGeom>
        </p:spPr>
      </p:pic>
      <p:grpSp>
        <p:nvGrpSpPr>
          <p:cNvPr id="159" name="组合 158">
            <a:extLst>
              <a:ext uri="{FF2B5EF4-FFF2-40B4-BE49-F238E27FC236}">
                <a16:creationId xmlns:a16="http://schemas.microsoft.com/office/drawing/2014/main" xmlns="" id="{FB3FE7DA-E54C-406C-897B-A4432CCEE72F}"/>
              </a:ext>
            </a:extLst>
          </p:cNvPr>
          <p:cNvGrpSpPr/>
          <p:nvPr/>
        </p:nvGrpSpPr>
        <p:grpSpPr>
          <a:xfrm>
            <a:off x="-215084" y="-852777"/>
            <a:ext cx="6337435" cy="9415937"/>
            <a:chOff x="2590666" y="-1341543"/>
            <a:chExt cx="5746438" cy="8537841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xmlns="" id="{7FEDBF15-81AE-4208-8CF2-DB5EEA2D9A5E}"/>
                </a:ext>
              </a:extLst>
            </p:cNvPr>
            <p:cNvSpPr txBox="1"/>
            <p:nvPr/>
          </p:nvSpPr>
          <p:spPr>
            <a:xfrm>
              <a:off x="3265133" y="-1327080"/>
              <a:ext cx="4301846" cy="8523378"/>
            </a:xfrm>
            <a:custGeom>
              <a:avLst/>
              <a:gdLst/>
              <a:ahLst/>
              <a:cxnLst/>
              <a:rect l="l" t="t" r="r" b="b"/>
              <a:pathLst>
                <a:path w="3892641" h="7712603">
                  <a:moveTo>
                    <a:pt x="1937352" y="4706633"/>
                  </a:moveTo>
                  <a:cubicBezTo>
                    <a:pt x="1703298" y="4706633"/>
                    <a:pt x="1515371" y="4789492"/>
                    <a:pt x="1373572" y="4955209"/>
                  </a:cubicBezTo>
                  <a:cubicBezTo>
                    <a:pt x="1231773" y="5120926"/>
                    <a:pt x="1160873" y="5395127"/>
                    <a:pt x="1160873" y="5777814"/>
                  </a:cubicBezTo>
                  <a:cubicBezTo>
                    <a:pt x="1160873" y="6157084"/>
                    <a:pt x="1231346" y="6429577"/>
                    <a:pt x="1372291" y="6595294"/>
                  </a:cubicBezTo>
                  <a:cubicBezTo>
                    <a:pt x="1513236" y="6761012"/>
                    <a:pt x="1705006" y="6843870"/>
                    <a:pt x="1947602" y="6843870"/>
                  </a:cubicBezTo>
                  <a:cubicBezTo>
                    <a:pt x="2197032" y="6843870"/>
                    <a:pt x="2390084" y="6762720"/>
                    <a:pt x="2526758" y="6600420"/>
                  </a:cubicBezTo>
                  <a:cubicBezTo>
                    <a:pt x="2663432" y="6438120"/>
                    <a:pt x="2731768" y="6146833"/>
                    <a:pt x="2731768" y="5726561"/>
                  </a:cubicBezTo>
                  <a:cubicBezTo>
                    <a:pt x="2731768" y="5372918"/>
                    <a:pt x="2660442" y="5114519"/>
                    <a:pt x="2517788" y="4951365"/>
                  </a:cubicBezTo>
                  <a:cubicBezTo>
                    <a:pt x="2375135" y="4788210"/>
                    <a:pt x="2181656" y="4706633"/>
                    <a:pt x="1937352" y="4706633"/>
                  </a:cubicBezTo>
                  <a:close/>
                  <a:moveTo>
                    <a:pt x="1937352" y="878983"/>
                  </a:moveTo>
                  <a:cubicBezTo>
                    <a:pt x="1703298" y="878983"/>
                    <a:pt x="1515371" y="961842"/>
                    <a:pt x="1373572" y="1127559"/>
                  </a:cubicBezTo>
                  <a:cubicBezTo>
                    <a:pt x="1231773" y="1293276"/>
                    <a:pt x="1160873" y="1567477"/>
                    <a:pt x="1160873" y="1950164"/>
                  </a:cubicBezTo>
                  <a:cubicBezTo>
                    <a:pt x="1160873" y="2329434"/>
                    <a:pt x="1231346" y="2601927"/>
                    <a:pt x="1372291" y="2767645"/>
                  </a:cubicBezTo>
                  <a:cubicBezTo>
                    <a:pt x="1513236" y="2933362"/>
                    <a:pt x="1705006" y="3016220"/>
                    <a:pt x="1947602" y="3016220"/>
                  </a:cubicBezTo>
                  <a:cubicBezTo>
                    <a:pt x="2197032" y="3016220"/>
                    <a:pt x="2390084" y="2935070"/>
                    <a:pt x="2526758" y="2772770"/>
                  </a:cubicBezTo>
                  <a:cubicBezTo>
                    <a:pt x="2663432" y="2610470"/>
                    <a:pt x="2731768" y="2319183"/>
                    <a:pt x="2731768" y="1898911"/>
                  </a:cubicBezTo>
                  <a:cubicBezTo>
                    <a:pt x="2731768" y="1545268"/>
                    <a:pt x="2660442" y="1286869"/>
                    <a:pt x="2517788" y="1123715"/>
                  </a:cubicBezTo>
                  <a:cubicBezTo>
                    <a:pt x="2375135" y="960560"/>
                    <a:pt x="2181656" y="878983"/>
                    <a:pt x="1937352" y="878983"/>
                  </a:cubicBezTo>
                  <a:close/>
                  <a:moveTo>
                    <a:pt x="1939914" y="0"/>
                  </a:moveTo>
                  <a:cubicBezTo>
                    <a:pt x="2565197" y="0"/>
                    <a:pt x="3046972" y="167852"/>
                    <a:pt x="3385240" y="503557"/>
                  </a:cubicBezTo>
                  <a:cubicBezTo>
                    <a:pt x="3723507" y="839262"/>
                    <a:pt x="3892641" y="1309505"/>
                    <a:pt x="3892641" y="1914287"/>
                  </a:cubicBezTo>
                  <a:cubicBezTo>
                    <a:pt x="3892641" y="2353352"/>
                    <a:pt x="3818752" y="2713402"/>
                    <a:pt x="3670973" y="2994437"/>
                  </a:cubicBezTo>
                  <a:cubicBezTo>
                    <a:pt x="3523195" y="3275473"/>
                    <a:pt x="3309642" y="3494151"/>
                    <a:pt x="3030315" y="3650472"/>
                  </a:cubicBezTo>
                  <a:cubicBezTo>
                    <a:pt x="2890652" y="3728632"/>
                    <a:pt x="2733797" y="3787252"/>
                    <a:pt x="2559751" y="3826333"/>
                  </a:cubicBezTo>
                  <a:lnTo>
                    <a:pt x="2366231" y="3857389"/>
                  </a:lnTo>
                  <a:lnTo>
                    <a:pt x="2381969" y="3859122"/>
                  </a:lnTo>
                  <a:cubicBezTo>
                    <a:pt x="2797116" y="3922067"/>
                    <a:pt x="3131539" y="4079428"/>
                    <a:pt x="3385240" y="4331207"/>
                  </a:cubicBezTo>
                  <a:cubicBezTo>
                    <a:pt x="3723507" y="4666912"/>
                    <a:pt x="3892641" y="5137155"/>
                    <a:pt x="3892641" y="5741937"/>
                  </a:cubicBezTo>
                  <a:cubicBezTo>
                    <a:pt x="3892641" y="6181002"/>
                    <a:pt x="3818752" y="6541052"/>
                    <a:pt x="3670973" y="6822087"/>
                  </a:cubicBezTo>
                  <a:cubicBezTo>
                    <a:pt x="3523195" y="7103123"/>
                    <a:pt x="3309642" y="7321801"/>
                    <a:pt x="3030315" y="7478122"/>
                  </a:cubicBezTo>
                  <a:cubicBezTo>
                    <a:pt x="2750988" y="7634443"/>
                    <a:pt x="2402897" y="7712603"/>
                    <a:pt x="1986042" y="7712603"/>
                  </a:cubicBezTo>
                  <a:cubicBezTo>
                    <a:pt x="1562353" y="7712603"/>
                    <a:pt x="1211699" y="7645120"/>
                    <a:pt x="934080" y="7510155"/>
                  </a:cubicBezTo>
                  <a:cubicBezTo>
                    <a:pt x="656461" y="7375190"/>
                    <a:pt x="431377" y="7161637"/>
                    <a:pt x="258826" y="6869496"/>
                  </a:cubicBezTo>
                  <a:cubicBezTo>
                    <a:pt x="86275" y="6577356"/>
                    <a:pt x="0" y="6211753"/>
                    <a:pt x="0" y="5772689"/>
                  </a:cubicBezTo>
                  <a:cubicBezTo>
                    <a:pt x="0" y="5159365"/>
                    <a:pt x="170842" y="4681861"/>
                    <a:pt x="512527" y="4340176"/>
                  </a:cubicBezTo>
                  <a:cubicBezTo>
                    <a:pt x="768790" y="4083913"/>
                    <a:pt x="1100491" y="3923748"/>
                    <a:pt x="1507630" y="3859683"/>
                  </a:cubicBezTo>
                  <a:lnTo>
                    <a:pt x="1552533" y="3854542"/>
                  </a:lnTo>
                  <a:lnTo>
                    <a:pt x="1405285" y="3834341"/>
                  </a:lnTo>
                  <a:cubicBezTo>
                    <a:pt x="1229958" y="3800599"/>
                    <a:pt x="1072889" y="3749987"/>
                    <a:pt x="934080" y="3682505"/>
                  </a:cubicBezTo>
                  <a:cubicBezTo>
                    <a:pt x="656461" y="3547540"/>
                    <a:pt x="431377" y="3333987"/>
                    <a:pt x="258826" y="3041846"/>
                  </a:cubicBezTo>
                  <a:cubicBezTo>
                    <a:pt x="86275" y="2749706"/>
                    <a:pt x="0" y="2384103"/>
                    <a:pt x="0" y="1945039"/>
                  </a:cubicBezTo>
                  <a:cubicBezTo>
                    <a:pt x="0" y="1331715"/>
                    <a:pt x="170842" y="854211"/>
                    <a:pt x="512527" y="512526"/>
                  </a:cubicBezTo>
                  <a:cubicBezTo>
                    <a:pt x="854211" y="170842"/>
                    <a:pt x="1330007" y="0"/>
                    <a:pt x="193991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汉仪雅酷黑W" panose="00020600040101010101" pitchFamily="18" charset="-122"/>
                <a:cs typeface="+mn-cs"/>
              </a:endParaRPr>
            </a:p>
          </p:txBody>
        </p:sp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xmlns="" id="{BA6C2CBA-B823-4750-8F1C-A93F507A5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2868" r="24221"/>
            <a:stretch/>
          </p:blipFill>
          <p:spPr>
            <a:xfrm rot="19552493">
              <a:off x="4791423" y="-947138"/>
              <a:ext cx="3545681" cy="6701105"/>
            </a:xfrm>
            <a:prstGeom prst="rect">
              <a:avLst/>
            </a:prstGeom>
            <a:effectLst>
              <a:outerShdw blurRad="127000" dist="63500" algn="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xmlns="" id="{48475E06-49AB-4B90-A142-D802E41B99F8}"/>
                </a:ext>
              </a:extLst>
            </p:cNvPr>
            <p:cNvSpPr txBox="1"/>
            <p:nvPr/>
          </p:nvSpPr>
          <p:spPr>
            <a:xfrm>
              <a:off x="2590666" y="-1341543"/>
              <a:ext cx="4301848" cy="8523379"/>
            </a:xfrm>
            <a:custGeom>
              <a:avLst/>
              <a:gdLst/>
              <a:ahLst/>
              <a:cxnLst/>
              <a:rect l="l" t="t" r="r" b="b"/>
              <a:pathLst>
                <a:path w="3892642" h="7712604">
                  <a:moveTo>
                    <a:pt x="1937352" y="4706634"/>
                  </a:moveTo>
                  <a:cubicBezTo>
                    <a:pt x="1703298" y="4706634"/>
                    <a:pt x="1515371" y="4789493"/>
                    <a:pt x="1373572" y="4955210"/>
                  </a:cubicBezTo>
                  <a:cubicBezTo>
                    <a:pt x="1231773" y="5120927"/>
                    <a:pt x="1160873" y="5395128"/>
                    <a:pt x="1160873" y="5777815"/>
                  </a:cubicBezTo>
                  <a:cubicBezTo>
                    <a:pt x="1160873" y="6157085"/>
                    <a:pt x="1231346" y="6429578"/>
                    <a:pt x="1372291" y="6595295"/>
                  </a:cubicBezTo>
                  <a:cubicBezTo>
                    <a:pt x="1513236" y="6761013"/>
                    <a:pt x="1705006" y="6843871"/>
                    <a:pt x="1947602" y="6843871"/>
                  </a:cubicBezTo>
                  <a:cubicBezTo>
                    <a:pt x="2197032" y="6843871"/>
                    <a:pt x="2390084" y="6762721"/>
                    <a:pt x="2526758" y="6600421"/>
                  </a:cubicBezTo>
                  <a:cubicBezTo>
                    <a:pt x="2663432" y="6438121"/>
                    <a:pt x="2731768" y="6146834"/>
                    <a:pt x="2731768" y="5726562"/>
                  </a:cubicBezTo>
                  <a:cubicBezTo>
                    <a:pt x="2731768" y="5372919"/>
                    <a:pt x="2660442" y="5114520"/>
                    <a:pt x="2517788" y="4951366"/>
                  </a:cubicBezTo>
                  <a:cubicBezTo>
                    <a:pt x="2375135" y="4788211"/>
                    <a:pt x="2181656" y="4706634"/>
                    <a:pt x="1937352" y="4706634"/>
                  </a:cubicBezTo>
                  <a:close/>
                  <a:moveTo>
                    <a:pt x="1937352" y="878984"/>
                  </a:moveTo>
                  <a:cubicBezTo>
                    <a:pt x="1703298" y="878984"/>
                    <a:pt x="1515371" y="961843"/>
                    <a:pt x="1373572" y="1127560"/>
                  </a:cubicBezTo>
                  <a:cubicBezTo>
                    <a:pt x="1231773" y="1293277"/>
                    <a:pt x="1160873" y="1567478"/>
                    <a:pt x="1160873" y="1950165"/>
                  </a:cubicBezTo>
                  <a:cubicBezTo>
                    <a:pt x="1160873" y="2329435"/>
                    <a:pt x="1231346" y="2601928"/>
                    <a:pt x="1372291" y="2767645"/>
                  </a:cubicBezTo>
                  <a:cubicBezTo>
                    <a:pt x="1513236" y="2933363"/>
                    <a:pt x="1705006" y="3016221"/>
                    <a:pt x="1947602" y="3016221"/>
                  </a:cubicBezTo>
                  <a:cubicBezTo>
                    <a:pt x="2197032" y="3016221"/>
                    <a:pt x="2390084" y="2935071"/>
                    <a:pt x="2526758" y="2772771"/>
                  </a:cubicBezTo>
                  <a:cubicBezTo>
                    <a:pt x="2663432" y="2610471"/>
                    <a:pt x="2731768" y="2319184"/>
                    <a:pt x="2731768" y="1898912"/>
                  </a:cubicBezTo>
                  <a:cubicBezTo>
                    <a:pt x="2731768" y="1545269"/>
                    <a:pt x="2660442" y="1286870"/>
                    <a:pt x="2517788" y="1123716"/>
                  </a:cubicBezTo>
                  <a:cubicBezTo>
                    <a:pt x="2375135" y="960561"/>
                    <a:pt x="2181656" y="878984"/>
                    <a:pt x="1937352" y="878984"/>
                  </a:cubicBezTo>
                  <a:close/>
                  <a:moveTo>
                    <a:pt x="1939914" y="0"/>
                  </a:moveTo>
                  <a:cubicBezTo>
                    <a:pt x="2565197" y="0"/>
                    <a:pt x="3046972" y="167853"/>
                    <a:pt x="3385240" y="503558"/>
                  </a:cubicBezTo>
                  <a:cubicBezTo>
                    <a:pt x="3723508" y="839263"/>
                    <a:pt x="3892642" y="1309506"/>
                    <a:pt x="3892642" y="1914288"/>
                  </a:cubicBezTo>
                  <a:cubicBezTo>
                    <a:pt x="3892642" y="2353353"/>
                    <a:pt x="3818752" y="2713403"/>
                    <a:pt x="3670974" y="2994438"/>
                  </a:cubicBezTo>
                  <a:cubicBezTo>
                    <a:pt x="3523195" y="3275474"/>
                    <a:pt x="3309642" y="3494152"/>
                    <a:pt x="3030315" y="3650473"/>
                  </a:cubicBezTo>
                  <a:cubicBezTo>
                    <a:pt x="2890652" y="3728633"/>
                    <a:pt x="2733797" y="3787253"/>
                    <a:pt x="2559751" y="3826334"/>
                  </a:cubicBezTo>
                  <a:lnTo>
                    <a:pt x="2366231" y="3857390"/>
                  </a:lnTo>
                  <a:lnTo>
                    <a:pt x="2381969" y="3859123"/>
                  </a:lnTo>
                  <a:cubicBezTo>
                    <a:pt x="2797116" y="3922068"/>
                    <a:pt x="3131539" y="4079429"/>
                    <a:pt x="3385240" y="4331208"/>
                  </a:cubicBezTo>
                  <a:cubicBezTo>
                    <a:pt x="3723508" y="4666913"/>
                    <a:pt x="3892642" y="5137156"/>
                    <a:pt x="3892642" y="5741938"/>
                  </a:cubicBezTo>
                  <a:cubicBezTo>
                    <a:pt x="3892642" y="6181003"/>
                    <a:pt x="3818752" y="6541053"/>
                    <a:pt x="3670974" y="6822088"/>
                  </a:cubicBezTo>
                  <a:cubicBezTo>
                    <a:pt x="3523195" y="7103124"/>
                    <a:pt x="3309642" y="7321802"/>
                    <a:pt x="3030315" y="7478123"/>
                  </a:cubicBezTo>
                  <a:cubicBezTo>
                    <a:pt x="2750988" y="7634444"/>
                    <a:pt x="2402897" y="7712604"/>
                    <a:pt x="1986042" y="7712604"/>
                  </a:cubicBezTo>
                  <a:cubicBezTo>
                    <a:pt x="1562353" y="7712604"/>
                    <a:pt x="1211699" y="7645121"/>
                    <a:pt x="934080" y="7510156"/>
                  </a:cubicBezTo>
                  <a:cubicBezTo>
                    <a:pt x="656461" y="7375191"/>
                    <a:pt x="431377" y="7161638"/>
                    <a:pt x="258826" y="6869497"/>
                  </a:cubicBezTo>
                  <a:cubicBezTo>
                    <a:pt x="86275" y="6577357"/>
                    <a:pt x="0" y="6211754"/>
                    <a:pt x="0" y="5772690"/>
                  </a:cubicBezTo>
                  <a:cubicBezTo>
                    <a:pt x="0" y="5159366"/>
                    <a:pt x="170842" y="4681862"/>
                    <a:pt x="512527" y="4340177"/>
                  </a:cubicBezTo>
                  <a:cubicBezTo>
                    <a:pt x="768790" y="4083914"/>
                    <a:pt x="1100491" y="3923749"/>
                    <a:pt x="1507630" y="3859684"/>
                  </a:cubicBezTo>
                  <a:lnTo>
                    <a:pt x="1552533" y="3854543"/>
                  </a:lnTo>
                  <a:lnTo>
                    <a:pt x="1405285" y="3834342"/>
                  </a:lnTo>
                  <a:cubicBezTo>
                    <a:pt x="1229958" y="3800600"/>
                    <a:pt x="1072890" y="3749988"/>
                    <a:pt x="934080" y="3682506"/>
                  </a:cubicBezTo>
                  <a:cubicBezTo>
                    <a:pt x="656461" y="3547541"/>
                    <a:pt x="431377" y="3333988"/>
                    <a:pt x="258826" y="3041847"/>
                  </a:cubicBezTo>
                  <a:cubicBezTo>
                    <a:pt x="86275" y="2749707"/>
                    <a:pt x="0" y="2384104"/>
                    <a:pt x="0" y="1945040"/>
                  </a:cubicBezTo>
                  <a:cubicBezTo>
                    <a:pt x="0" y="1331716"/>
                    <a:pt x="170842" y="854212"/>
                    <a:pt x="512527" y="512527"/>
                  </a:cubicBezTo>
                  <a:cubicBezTo>
                    <a:pt x="854211" y="170843"/>
                    <a:pt x="1330007" y="0"/>
                    <a:pt x="193991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127000" dist="190500" algn="l" rotWithShape="0">
                <a:prstClr val="black">
                  <a:alpha val="25000"/>
                </a:prstClr>
              </a:outerShdw>
            </a:effectLst>
            <a:scene3d>
              <a:camera prst="orthographicFront">
                <a:rot lat="0" lon="19499990" rev="0"/>
              </a:camera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orthographicFront">
                  <a:rot lat="0" lon="2700000" rev="0"/>
                </a:camera>
                <a:lightRig rig="threePt" dir="t"/>
              </a:scene3d>
            </a:bodyPr>
            <a:lstStyle>
              <a:defPPr>
                <a:defRPr lang="zh-CN"/>
              </a:defPPr>
              <a:lvl1pPr algn="ctr">
                <a:defRPr sz="16600" b="1">
                  <a:gradFill flip="none" rotWithShape="1">
                    <a:gsLst>
                      <a:gs pos="0">
                        <a:schemeClr val="accent6">
                          <a:lumMod val="79000"/>
                        </a:schemeClr>
                      </a:gs>
                      <a:gs pos="100000">
                        <a:schemeClr val="accent6">
                          <a:lumMod val="40000"/>
                          <a:lumOff val="60000"/>
                        </a:schemeClr>
                      </a:gs>
                    </a:gsLst>
                    <a:lin ang="0" scaled="1"/>
                    <a:tileRect/>
                  </a:gradFill>
                  <a:latin typeface="Arial Black" panose="020B0A04020102020204" pitchFamily="34" charset="0"/>
                  <a:ea typeface="汉仪雅酷黑W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3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9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  <a:tileRect/>
                </a:gradFill>
                <a:effectLst>
                  <a:outerShdw dist="381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Black" panose="020B0A04020102020204" pitchFamily="34" charset="0"/>
                <a:ea typeface="汉仪雅酷黑W" panose="00020600040101010101" pitchFamily="18" charset="-122"/>
                <a:cs typeface="+mn-cs"/>
              </a:endParaRPr>
            </a:p>
          </p:txBody>
        </p:sp>
        <p:pic>
          <p:nvPicPr>
            <p:cNvPr id="107" name="图片 106">
              <a:extLst>
                <a:ext uri="{FF2B5EF4-FFF2-40B4-BE49-F238E27FC236}">
                  <a16:creationId xmlns:a16="http://schemas.microsoft.com/office/drawing/2014/main" xmlns="" id="{7CAD8B86-0754-46AB-8A6C-8B30878FFB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9552493">
              <a:off x="3675817" y="-113795"/>
              <a:ext cx="1737746" cy="1545195"/>
            </a:xfrm>
            <a:custGeom>
              <a:avLst/>
              <a:gdLst>
                <a:gd name="connsiteX0" fmla="*/ 1496459 w 1543316"/>
                <a:gd name="connsiteY0" fmla="*/ 0 h 1498043"/>
                <a:gd name="connsiteX1" fmla="*/ 1522200 w 1543316"/>
                <a:gd name="connsiteY1" fmla="*/ 109425 h 1498043"/>
                <a:gd name="connsiteX2" fmla="*/ 1254350 w 1543316"/>
                <a:gd name="connsiteY2" fmla="*/ 1109213 h 1498043"/>
                <a:gd name="connsiteX3" fmla="*/ 56757 w 1543316"/>
                <a:gd name="connsiteY3" fmla="*/ 1457837 h 1498043"/>
                <a:gd name="connsiteX4" fmla="*/ 0 w 1543316"/>
                <a:gd name="connsiteY4" fmla="*/ 1440392 h 1498043"/>
                <a:gd name="connsiteX5" fmla="*/ 0 w 1543316"/>
                <a:gd name="connsiteY5" fmla="*/ 0 h 1498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3316" h="1498043">
                  <a:moveTo>
                    <a:pt x="1496459" y="0"/>
                  </a:moveTo>
                  <a:lnTo>
                    <a:pt x="1522200" y="109425"/>
                  </a:lnTo>
                  <a:cubicBezTo>
                    <a:pt x="1587678" y="461489"/>
                    <a:pt x="1501562" y="830195"/>
                    <a:pt x="1254350" y="1109213"/>
                  </a:cubicBezTo>
                  <a:cubicBezTo>
                    <a:pt x="952202" y="1450235"/>
                    <a:pt x="488067" y="1568497"/>
                    <a:pt x="56757" y="1457837"/>
                  </a:cubicBezTo>
                  <a:lnTo>
                    <a:pt x="0" y="1440392"/>
                  </a:lnTo>
                  <a:lnTo>
                    <a:pt x="0" y="0"/>
                  </a:lnTo>
                  <a:close/>
                </a:path>
              </a:pathLst>
            </a:custGeom>
            <a:effectLst>
              <a:outerShdw blurRad="127000" dist="63500" dir="13500000" algn="b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xmlns="" id="{240A4EDF-7E21-4355-83C0-341451E02BA9}"/>
              </a:ext>
            </a:extLst>
          </p:cNvPr>
          <p:cNvGrpSpPr/>
          <p:nvPr/>
        </p:nvGrpSpPr>
        <p:grpSpPr>
          <a:xfrm>
            <a:off x="7241882" y="1015847"/>
            <a:ext cx="3819315" cy="3069306"/>
            <a:chOff x="5736332" y="1387971"/>
            <a:chExt cx="3819315" cy="3069306"/>
          </a:xfrm>
        </p:grpSpPr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xmlns="" id="{C7DB2CFD-E4BF-493D-B438-99E59B686748}"/>
                </a:ext>
              </a:extLst>
            </p:cNvPr>
            <p:cNvSpPr/>
            <p:nvPr/>
          </p:nvSpPr>
          <p:spPr>
            <a:xfrm>
              <a:off x="5736332" y="1712678"/>
              <a:ext cx="3819315" cy="1862048"/>
            </a:xfrm>
            <a:prstGeom prst="rect">
              <a:avLst/>
            </a:prstGeom>
          </p:spPr>
          <p:txBody>
            <a:bodyPr wrap="none" r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rPr>
                <a:t>小米</a:t>
              </a:r>
              <a:r>
                <a:rPr kumimoji="0" lang="en-US" altLang="zh-CN" sz="1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cs"/>
                </a:rPr>
                <a:t>8</a:t>
              </a: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xmlns="" id="{3807BF89-2F3A-4C7C-85A8-1259B268D8D3}"/>
                </a:ext>
              </a:extLst>
            </p:cNvPr>
            <p:cNvSpPr/>
            <p:nvPr/>
          </p:nvSpPr>
          <p:spPr>
            <a:xfrm>
              <a:off x="8271358" y="1387971"/>
              <a:ext cx="1284289" cy="338554"/>
            </a:xfrm>
            <a:prstGeom prst="rect">
              <a:avLst/>
            </a:prstGeom>
            <a:solidFill>
              <a:srgbClr val="FF6700"/>
            </a:solidFill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透明探索版</a:t>
              </a:r>
            </a:p>
          </p:txBody>
        </p:sp>
        <p:sp>
          <p:nvSpPr>
            <p:cNvPr id="166" name="矩形 165">
              <a:extLst>
                <a:ext uri="{FF2B5EF4-FFF2-40B4-BE49-F238E27FC236}">
                  <a16:creationId xmlns:a16="http://schemas.microsoft.com/office/drawing/2014/main" xmlns="" id="{834F8758-1987-4967-B7C9-435A170B3361}"/>
                </a:ext>
              </a:extLst>
            </p:cNvPr>
            <p:cNvSpPr/>
            <p:nvPr/>
          </p:nvSpPr>
          <p:spPr>
            <a:xfrm>
              <a:off x="6247048" y="3553055"/>
              <a:ext cx="3262367" cy="904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 Light" panose="02010600030101010101" pitchFamily="2" charset="-122"/>
                  <a:ea typeface="等线 Light" panose="02010600030101010101" pitchFamily="2" charset="-122"/>
                  <a:cs typeface="+mn-cs"/>
                </a:rPr>
                <a:t>压感屏幕指纹识别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等线 Light" panose="02010600030101010101" pitchFamily="2" charset="-122"/>
                  <a:ea typeface="等线 Light" panose="02010600030101010101" pitchFamily="2" charset="-122"/>
                  <a:cs typeface="+mn-cs"/>
                </a:rPr>
                <a:t>带来便捷的解锁体验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618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 descr="图片包含 自然&#10;&#10;自动生成的说明">
            <a:extLst>
              <a:ext uri="{FF2B5EF4-FFF2-40B4-BE49-F238E27FC236}">
                <a16:creationId xmlns:a16="http://schemas.microsoft.com/office/drawing/2014/main" xmlns="" id="{F3D245B8-2386-4618-B47C-3AA894F55F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  <p:pic>
        <p:nvPicPr>
          <p:cNvPr id="31" name="图片 30" descr="图片包含 建筑物, 雕塑&#10;&#10;自动生成的说明">
            <a:extLst>
              <a:ext uri="{FF2B5EF4-FFF2-40B4-BE49-F238E27FC236}">
                <a16:creationId xmlns:a16="http://schemas.microsoft.com/office/drawing/2014/main" xmlns="" id="{127E0C25-172D-4618-8B00-A82CAB7D8EE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98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1507" y="-1018568"/>
            <a:ext cx="5129862" cy="8265393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AB8DCD51-7681-4A0C-A02C-771FBA39E6FB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35000"/>
                </a:schemeClr>
              </a:gs>
              <a:gs pos="100000">
                <a:schemeClr val="tx1"/>
              </a:gs>
            </a:gsLst>
            <a:lin ang="54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xmlns="" id="{6F48324C-BC56-41EB-99DB-D3F7C1A0D11F}"/>
              </a:ext>
            </a:extLst>
          </p:cNvPr>
          <p:cNvSpPr/>
          <p:nvPr/>
        </p:nvSpPr>
        <p:spPr>
          <a:xfrm>
            <a:off x="7680943" y="1722774"/>
            <a:ext cx="3606484" cy="4044432"/>
          </a:xfrm>
          <a:prstGeom prst="parallelogram">
            <a:avLst/>
          </a:prstGeom>
          <a:noFill/>
          <a:ln w="28575">
            <a:gradFill flip="none" rotWithShape="1">
              <a:gsLst>
                <a:gs pos="0">
                  <a:srgbClr val="00B050"/>
                </a:gs>
                <a:gs pos="50000">
                  <a:srgbClr val="00B050">
                    <a:alpha val="0"/>
                  </a:srgbClr>
                </a:gs>
                <a:gs pos="100000">
                  <a:srgbClr val="00B050"/>
                </a:gs>
              </a:gsLst>
              <a:lin ang="2700000" scaled="1"/>
              <a:tileRect/>
            </a:gradFill>
          </a:ln>
          <a:effectLst>
            <a:outerShdw blurRad="3810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7" name="图片 6" descr="图片包含 雕塑, 建筑物, 掌握, 室内&#10;&#10;自动生成的说明">
            <a:extLst>
              <a:ext uri="{FF2B5EF4-FFF2-40B4-BE49-F238E27FC236}">
                <a16:creationId xmlns:a16="http://schemas.microsoft.com/office/drawing/2014/main" xmlns="" id="{4EAE3CBE-14FD-4BD9-B77F-819BEAE41D6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8364" y="1279372"/>
            <a:ext cx="3450250" cy="5175374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1AB95215-4C0C-42B2-8B95-5A3B2B489214}"/>
              </a:ext>
            </a:extLst>
          </p:cNvPr>
          <p:cNvSpPr txBox="1"/>
          <p:nvPr/>
        </p:nvSpPr>
        <p:spPr>
          <a:xfrm>
            <a:off x="7439882" y="4446501"/>
            <a:ext cx="3077445" cy="2083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8000">
                      <a:srgbClr val="00B050"/>
                    </a:gs>
                    <a:gs pos="72000">
                      <a:srgbClr val="00B050">
                        <a:alpha val="0"/>
                      </a:srgb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vengeance Heroic Avenger" pitchFamily="50" charset="0"/>
                <a:ea typeface="微软雅黑"/>
                <a:cs typeface="+mn-cs"/>
              </a:rPr>
              <a:t>Hulk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gradFill>
                <a:gsLst>
                  <a:gs pos="18000">
                    <a:srgbClr val="00B050"/>
                  </a:gs>
                  <a:gs pos="72000">
                    <a:srgbClr val="00B050">
                      <a:alpha val="0"/>
                    </a:srgbClr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vengeance Heroic Avenger" pitchFamily="50" charset="0"/>
              <a:ea typeface="微软雅黑"/>
              <a:cs typeface="+mn-cs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91E2D7EA-7278-421A-8440-F67E0BA0CC88}"/>
              </a:ext>
            </a:extLst>
          </p:cNvPr>
          <p:cNvGrpSpPr/>
          <p:nvPr/>
        </p:nvGrpSpPr>
        <p:grpSpPr>
          <a:xfrm rot="6183060">
            <a:off x="9251046" y="4591948"/>
            <a:ext cx="2747807" cy="136184"/>
            <a:chOff x="8923327" y="4563226"/>
            <a:chExt cx="3102956" cy="153786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F7A00B68-D9C5-485A-9A6D-87C090ABF022}"/>
                </a:ext>
              </a:extLst>
            </p:cNvPr>
            <p:cNvSpPr/>
            <p:nvPr/>
          </p:nvSpPr>
          <p:spPr>
            <a:xfrm flipV="1">
              <a:off x="8923327" y="4595602"/>
              <a:ext cx="3102956" cy="89034"/>
            </a:xfrm>
            <a:prstGeom prst="ellipse">
              <a:avLst/>
            </a:prstGeom>
            <a:gradFill flip="none" rotWithShape="1">
              <a:gsLst>
                <a:gs pos="0">
                  <a:srgbClr val="00B050">
                    <a:alpha val="40000"/>
                  </a:srgbClr>
                </a:gs>
                <a:gs pos="100000">
                  <a:srgbClr val="00B05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8D2A9ACE-14C3-4C43-AC54-5831CC278F44}"/>
                </a:ext>
              </a:extLst>
            </p:cNvPr>
            <p:cNvSpPr/>
            <p:nvPr/>
          </p:nvSpPr>
          <p:spPr>
            <a:xfrm flipV="1">
              <a:off x="9744106" y="4563226"/>
              <a:ext cx="1461398" cy="153786"/>
            </a:xfrm>
            <a:prstGeom prst="ellipse">
              <a:avLst/>
            </a:prstGeom>
            <a:gradFill flip="none" rotWithShape="1">
              <a:gsLst>
                <a:gs pos="0">
                  <a:srgbClr val="00B050">
                    <a:alpha val="80000"/>
                  </a:srgbClr>
                </a:gs>
                <a:gs pos="100000">
                  <a:srgbClr val="00B05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A650D1B0-F68A-48CB-B713-CD78DC18D171}"/>
                </a:ext>
              </a:extLst>
            </p:cNvPr>
            <p:cNvSpPr/>
            <p:nvPr/>
          </p:nvSpPr>
          <p:spPr>
            <a:xfrm flipV="1">
              <a:off x="10192662" y="4563226"/>
              <a:ext cx="564286" cy="153786"/>
            </a:xfrm>
            <a:prstGeom prst="ellipse">
              <a:avLst/>
            </a:prstGeom>
            <a:gradFill flip="none" rotWithShape="1">
              <a:gsLst>
                <a:gs pos="48000">
                  <a:srgbClr val="00B050">
                    <a:lumMod val="69000"/>
                    <a:lumOff val="31000"/>
                  </a:srgbClr>
                </a:gs>
                <a:gs pos="100000">
                  <a:srgbClr val="00B05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pic>
        <p:nvPicPr>
          <p:cNvPr id="2050" name="Picture 2" descr="https://timgsa.baidu.com/timg?image&amp;quality=80&amp;size=b9999_10000&amp;sec=1548695374030&amp;di=c02b3edaffedf6fc6e112212c00e490f&amp;imgtype=0&amp;src=http%3A%2F%2Fp0.so.qhimgs1.com%2Ft01dbc80085b7ae8690.png">
            <a:extLst>
              <a:ext uri="{FF2B5EF4-FFF2-40B4-BE49-F238E27FC236}">
                <a16:creationId xmlns:a16="http://schemas.microsoft.com/office/drawing/2014/main" xmlns="" id="{F10C5F8E-D0A1-4789-BB4C-2215E34FDE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4088" y="634345"/>
            <a:ext cx="1964746" cy="117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88B6B10-148C-445D-B714-5950D297B929}"/>
              </a:ext>
            </a:extLst>
          </p:cNvPr>
          <p:cNvSpPr txBox="1"/>
          <p:nvPr/>
        </p:nvSpPr>
        <p:spPr>
          <a:xfrm>
            <a:off x="1177849" y="2948386"/>
            <a:ext cx="23762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75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Avengeance Heroic Avenger" pitchFamily="50" charset="0"/>
                <a:ea typeface="微软雅黑"/>
                <a:cs typeface="+mn-cs"/>
              </a:rPr>
              <a:t>Captain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75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Avengeance Heroic Avenger" pitchFamily="50" charset="0"/>
                <a:ea typeface="微软雅黑"/>
                <a:cs typeface="+mn-cs"/>
              </a:rPr>
              <a:t>America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75000">
                    <a:prstClr val="white">
                      <a:alpha val="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Avengeance Heroic Avenger" pitchFamily="50" charset="0"/>
              <a:ea typeface="微软雅黑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FB286E5-2950-4E91-91B7-2E16DCCAF8CE}"/>
              </a:ext>
            </a:extLst>
          </p:cNvPr>
          <p:cNvSpPr txBox="1"/>
          <p:nvPr/>
        </p:nvSpPr>
        <p:spPr>
          <a:xfrm>
            <a:off x="3504722" y="2930318"/>
            <a:ext cx="23762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75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Avengeance Heroic Avenger" pitchFamily="50" charset="0"/>
                <a:ea typeface="微软雅黑"/>
                <a:cs typeface="+mn-cs"/>
              </a:rPr>
              <a:t>Black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75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Avengeance Heroic Avenger" pitchFamily="50" charset="0"/>
                <a:ea typeface="微软雅黑"/>
                <a:cs typeface="+mn-cs"/>
              </a:rPr>
              <a:t> Panther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75000">
                    <a:prstClr val="white">
                      <a:alpha val="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Avengeance Heroic Avenger" pitchFamily="50" charset="0"/>
              <a:ea typeface="微软雅黑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357515EA-A0D2-47BF-B4E9-175788126D92}"/>
              </a:ext>
            </a:extLst>
          </p:cNvPr>
          <p:cNvSpPr txBox="1"/>
          <p:nvPr/>
        </p:nvSpPr>
        <p:spPr>
          <a:xfrm>
            <a:off x="5744631" y="2972706"/>
            <a:ext cx="2376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75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  <a:effectLst/>
                <a:uLnTx/>
                <a:uFillTx/>
                <a:latin typeface="Avengeance Heroic Avenger" pitchFamily="50" charset="0"/>
                <a:ea typeface="微软雅黑"/>
                <a:cs typeface="+mn-cs"/>
              </a:rPr>
              <a:t>Thor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75000">
                    <a:prstClr val="white">
                      <a:alpha val="0"/>
                    </a:prstClr>
                  </a:gs>
                </a:gsLst>
                <a:lin ang="5400000" scaled="1"/>
              </a:gradFill>
              <a:effectLst/>
              <a:uLnTx/>
              <a:uFillTx/>
              <a:latin typeface="Avengeance Heroic Avenger" pitchFamily="50" charset="0"/>
              <a:ea typeface="微软雅黑"/>
              <a:cs typeface="+mn-cs"/>
            </a:endParaRPr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xmlns="" id="{E8BE6662-ADD8-4A29-BC72-7287EDEDB0C0}"/>
              </a:ext>
            </a:extLst>
          </p:cNvPr>
          <p:cNvSpPr/>
          <p:nvPr/>
        </p:nvSpPr>
        <p:spPr>
          <a:xfrm>
            <a:off x="828889" y="3114129"/>
            <a:ext cx="2137714" cy="2464499"/>
          </a:xfrm>
          <a:prstGeom prst="parallelogram">
            <a:avLst/>
          </a:pr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0000">
                  <a:srgbClr val="FAFBFD">
                    <a:alpha val="0"/>
                  </a:srgbClr>
                </a:gs>
                <a:gs pos="60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平行四边形 21">
            <a:extLst>
              <a:ext uri="{FF2B5EF4-FFF2-40B4-BE49-F238E27FC236}">
                <a16:creationId xmlns:a16="http://schemas.microsoft.com/office/drawing/2014/main" xmlns="" id="{F606D2AA-C764-4887-8F65-30FDF20C1682}"/>
              </a:ext>
            </a:extLst>
          </p:cNvPr>
          <p:cNvSpPr/>
          <p:nvPr/>
        </p:nvSpPr>
        <p:spPr>
          <a:xfrm>
            <a:off x="3107345" y="3114129"/>
            <a:ext cx="2137714" cy="2464499"/>
          </a:xfrm>
          <a:prstGeom prst="parallelogram">
            <a:avLst/>
          </a:pr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0000">
                  <a:srgbClr val="FAFBFD">
                    <a:alpha val="0"/>
                  </a:srgbClr>
                </a:gs>
                <a:gs pos="60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" name="平行四边形 22">
            <a:extLst>
              <a:ext uri="{FF2B5EF4-FFF2-40B4-BE49-F238E27FC236}">
                <a16:creationId xmlns:a16="http://schemas.microsoft.com/office/drawing/2014/main" xmlns="" id="{6250DDFB-DAFF-413F-B2EF-CAEEC95C3FA4}"/>
              </a:ext>
            </a:extLst>
          </p:cNvPr>
          <p:cNvSpPr/>
          <p:nvPr/>
        </p:nvSpPr>
        <p:spPr>
          <a:xfrm>
            <a:off x="5385801" y="3114129"/>
            <a:ext cx="2137714" cy="2464499"/>
          </a:xfrm>
          <a:prstGeom prst="parallelogram">
            <a:avLst/>
          </a:pr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0000">
                  <a:srgbClr val="FAFBFD">
                    <a:alpha val="0"/>
                  </a:srgbClr>
                </a:gs>
                <a:gs pos="60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5" name="图片 4" descr="图片包含 人员, 掌握, 地板, 室内&#10;&#10;自动生成的说明">
            <a:extLst>
              <a:ext uri="{FF2B5EF4-FFF2-40B4-BE49-F238E27FC236}">
                <a16:creationId xmlns:a16="http://schemas.microsoft.com/office/drawing/2014/main" xmlns="" id="{7EF04878-4235-45E4-8803-5BFAE795262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6891" y="2871881"/>
            <a:ext cx="1876471" cy="2924287"/>
          </a:xfrm>
          <a:prstGeom prst="rect">
            <a:avLst/>
          </a:prstGeom>
        </p:spPr>
      </p:pic>
      <p:pic>
        <p:nvPicPr>
          <p:cNvPr id="9" name="图片 8" descr="图片包含 人员, 户外, 男士&#10;&#10;自动生成的说明">
            <a:extLst>
              <a:ext uri="{FF2B5EF4-FFF2-40B4-BE49-F238E27FC236}">
                <a16:creationId xmlns:a16="http://schemas.microsoft.com/office/drawing/2014/main" xmlns="" id="{E05A8B81-34E8-45E9-A3AD-BA68565ECC3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3192" y="2995115"/>
            <a:ext cx="1953981" cy="2924287"/>
          </a:xfrm>
          <a:prstGeom prst="rect">
            <a:avLst/>
          </a:prstGeom>
        </p:spPr>
      </p:pic>
      <p:pic>
        <p:nvPicPr>
          <p:cNvPr id="68" name="图片 67" descr="图片包含 人员&#10;&#10;自动生成的说明">
            <a:extLst>
              <a:ext uri="{FF2B5EF4-FFF2-40B4-BE49-F238E27FC236}">
                <a16:creationId xmlns:a16="http://schemas.microsoft.com/office/drawing/2014/main" xmlns="" id="{1D378BE9-BB87-4638-B96F-A7FB50ECE41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214" y="2884234"/>
            <a:ext cx="1505131" cy="2924287"/>
          </a:xfrm>
          <a:prstGeom prst="rect">
            <a:avLst/>
          </a:prstGeom>
        </p:spPr>
      </p:pic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0FADFF3A-1951-4733-AFE5-6F3F61B3D6D3}"/>
              </a:ext>
            </a:extLst>
          </p:cNvPr>
          <p:cNvSpPr/>
          <p:nvPr/>
        </p:nvSpPr>
        <p:spPr>
          <a:xfrm>
            <a:off x="1123083" y="1545320"/>
            <a:ext cx="6355435" cy="787588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Robert Bruce Banner, a world-famous physicist, became a green monster called the hulk every time he got emotional and his heart raced after he was accidentally exposed to a burst of radiation from his own Gamma Bomb.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82D934DB-953C-498F-A993-8150C2CABE69}"/>
              </a:ext>
            </a:extLst>
          </p:cNvPr>
          <p:cNvCxnSpPr>
            <a:cxnSpLocks/>
          </p:cNvCxnSpPr>
          <p:nvPr/>
        </p:nvCxnSpPr>
        <p:spPr>
          <a:xfrm flipH="1">
            <a:off x="1000887" y="3115720"/>
            <a:ext cx="359256" cy="1677104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938BC6E1-7619-4FCE-857F-86C2CF436127}"/>
              </a:ext>
            </a:extLst>
          </p:cNvPr>
          <p:cNvCxnSpPr>
            <a:cxnSpLocks/>
          </p:cNvCxnSpPr>
          <p:nvPr/>
        </p:nvCxnSpPr>
        <p:spPr>
          <a:xfrm flipH="1">
            <a:off x="3279984" y="3115720"/>
            <a:ext cx="359256" cy="1677104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39531E76-1CEF-4539-AC57-35966D42FA85}"/>
              </a:ext>
            </a:extLst>
          </p:cNvPr>
          <p:cNvCxnSpPr>
            <a:cxnSpLocks/>
          </p:cNvCxnSpPr>
          <p:nvPr/>
        </p:nvCxnSpPr>
        <p:spPr>
          <a:xfrm flipH="1">
            <a:off x="5556483" y="3115720"/>
            <a:ext cx="359256" cy="1677104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134BB529-0F6B-4100-960E-F5B37E8DE99B}"/>
              </a:ext>
            </a:extLst>
          </p:cNvPr>
          <p:cNvCxnSpPr>
            <a:cxnSpLocks/>
          </p:cNvCxnSpPr>
          <p:nvPr/>
        </p:nvCxnSpPr>
        <p:spPr>
          <a:xfrm flipH="1">
            <a:off x="7812643" y="1719391"/>
            <a:ext cx="771636" cy="3602207"/>
          </a:xfrm>
          <a:prstGeom prst="line">
            <a:avLst/>
          </a:prstGeom>
          <a:ln w="28575">
            <a:gradFill flip="none" rotWithShape="1">
              <a:gsLst>
                <a:gs pos="0">
                  <a:srgbClr val="00B050"/>
                </a:gs>
                <a:gs pos="100000">
                  <a:srgbClr val="00B050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9D1AD056-9F68-4683-AFAA-384D6C5EE961}"/>
              </a:ext>
            </a:extLst>
          </p:cNvPr>
          <p:cNvGrpSpPr/>
          <p:nvPr/>
        </p:nvGrpSpPr>
        <p:grpSpPr>
          <a:xfrm rot="6183060">
            <a:off x="6914460" y="3002000"/>
            <a:ext cx="2747807" cy="136184"/>
            <a:chOff x="8923327" y="4563226"/>
            <a:chExt cx="3102956" cy="153786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A75743BC-51D8-44C4-BEF2-41E6C9AA93CD}"/>
                </a:ext>
              </a:extLst>
            </p:cNvPr>
            <p:cNvSpPr/>
            <p:nvPr/>
          </p:nvSpPr>
          <p:spPr>
            <a:xfrm flipV="1">
              <a:off x="8923327" y="4595602"/>
              <a:ext cx="3102956" cy="89034"/>
            </a:xfrm>
            <a:prstGeom prst="ellipse">
              <a:avLst/>
            </a:prstGeom>
            <a:gradFill flip="none" rotWithShape="1">
              <a:gsLst>
                <a:gs pos="0">
                  <a:srgbClr val="00B050">
                    <a:alpha val="40000"/>
                  </a:srgbClr>
                </a:gs>
                <a:gs pos="100000">
                  <a:srgbClr val="00B05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CD43AD1D-E1A8-4B78-B544-7B2CC107955E}"/>
                </a:ext>
              </a:extLst>
            </p:cNvPr>
            <p:cNvSpPr/>
            <p:nvPr/>
          </p:nvSpPr>
          <p:spPr>
            <a:xfrm flipV="1">
              <a:off x="9744106" y="4563226"/>
              <a:ext cx="1461398" cy="153786"/>
            </a:xfrm>
            <a:prstGeom prst="ellipse">
              <a:avLst/>
            </a:prstGeom>
            <a:gradFill flip="none" rotWithShape="1">
              <a:gsLst>
                <a:gs pos="0">
                  <a:srgbClr val="00B050">
                    <a:alpha val="80000"/>
                  </a:srgbClr>
                </a:gs>
                <a:gs pos="100000">
                  <a:srgbClr val="00B05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FF41B153-FC30-45F0-8B8B-B30433DD88A1}"/>
                </a:ext>
              </a:extLst>
            </p:cNvPr>
            <p:cNvSpPr/>
            <p:nvPr/>
          </p:nvSpPr>
          <p:spPr>
            <a:xfrm flipV="1">
              <a:off x="10192662" y="4563226"/>
              <a:ext cx="564286" cy="153786"/>
            </a:xfrm>
            <a:prstGeom prst="ellipse">
              <a:avLst/>
            </a:prstGeom>
            <a:gradFill flip="none" rotWithShape="1">
              <a:gsLst>
                <a:gs pos="48000">
                  <a:srgbClr val="00B050">
                    <a:lumMod val="69000"/>
                    <a:lumOff val="31000"/>
                  </a:srgbClr>
                </a:gs>
                <a:gs pos="100000">
                  <a:srgbClr val="00B05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72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ORDART_ART_GROUPID" val="72998adc66fa4dfc95bc6c17e2f25e6a"/>
  <p:tag name="WORDART_ART_TYPE" val="TextPicture"/>
  <p:tag name="WORDART_ART_POSITION" val="0,307,88"/>
  <p:tag name="WORDART_ART_TEXTS" val="嗨,15;你好,12;在吗,14;心情不错,12;天气怎么样,8;吃饭了吗,9;交个朋友吧,10"/>
  <p:tag name="WORDART_ART_PARAMS" val="False,,553171,133,1,SimHei,黑体,1,0.9,400,200,320,1,,#00000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oripic>iVBORw0KGgoAAAANSUhEUgAAA2QAAANlCAYAAAATtDptAAAABGdBTUEAALGPC/xhBQAAAAlwSFlzAAAOwwAADsMBx2+oZAAA/7JJREFUeF7svQm4JcdZnx+ISQgExWaLHYjADgHMorCExXFQBDgkQKwQNhMnEcEEsjgRCSQ4gfxF4hGxbOOxLVuLZWmszVosabRLo2VGI81odl1rG2kkzVwto9WSrzd5N5x//VpVra++/lV1dZ8+271fPc/7yJZm7j2nu7/l7aqu/ks2bNiwYcPGEOPdf/Inf+Ntb3vbdwROOvHEn/iVX/mVf/SzP/uzNf/gJ37iN3/wB3+w5lWvetVvur/6m9/2ile85ZWvfOWfSP7KX/krf+L+26C84m/+zeh3fO3Xfu2/d/+++gzf/M3fXH8u93n+uft3/+jvfMd31J/95S9/+fd8hxvh+7n/bsOGDRs2bNiwYcOGDRuTGW9761uPevuf/unRbzvxxGOdXJ0A3viGN6x/42/8xhbwgz/wA1te9zM/M3rta14zetUrX1nj/uqa4RUvf3n1nb/pG79x+Vu+5VuqY/Jd3/VdG1/1nd95gjs2J/zg933fcb/zW791NI7jSSeddIT7OzZs2LBhw4YNGzZs2FjLA2IAQagkwYvWf33zmzdCsn7jV35lGZIFvu/Vr65kA9Lh/poxADief+sVr1gJ8nbkt3/7+iBulfw6CXZ/zoYNGzZs2LBhw4YNG4s85MzW29etW/87b3rTln/zr/7V0ut/4Rci2XrZS19KxcGYHRBgSNsrX/nKarbtR37oh054zU/8xPGYaXvnunVHuj9jw4YNGzZs2LBhw4aNWQ8pXX/8lrdUM1zHvfGNlXD96A//sAnXKgXn9Zu/6ZuWMMOGpZEmazZs2LBhw4YNGzZsTGjUywvf+tbjMdMllxWGWS73xwyjAtfD133d19Uzaz/+oz96rC2DtGHDhg0bNmzYsGGjYFTPdK1bd9x//J3fqcTrn/7cz62EDTO+9mu/ljbghlEClkFiVi2I2nd+53fajJoNGzZs2LBhw4aNtTnCrNfvvulNJ7zhV39144/+yI8shSWG7j8bxtT4xpe9rNpg5IgjjliPjUX+9a//us2m2bBhw4YNGzZs2Fg9I8gXdtL74R/6oY0/dNRRyzbjZcwz/tqsJO2bv/mbj/v+7/9+kzQbNmzYsGHDhg0bizFed8wxR3/Pd33X8Vga9u3f9m3LtqmGsRqQkub+eexP//RP23JHGzZs2LBhw4YNG7Mdvik91jepW2zWy1hjLDs2Oo53HO2wYcOGDRs2bNiwYWNyA7vVYbfDk9at2/D2deuWf/e3f7t67suWIBpGzRZHNYvmOMJhw4YNGzZs2LBhw0a/UQvYiSdudKy8/cQTR135P3/8xyOI2zhgi/tSwlb4Gls6acyIJccGx3EOW+Zow4YNGzZs2LBhIz2GELBF4ffe/OaG8EHcbKbPmDBY5ghBsxk0GzZs2LBhw4aNtT7wHia89wtLEBdJwE47+eTRh885p+J8xtlnJznrAx+gP1MCWcP7z2xWzZgCmEHDEkd7Bs2GDRs2bNiwYWMtjLedeOKxp7znPeuv2rhxec+uXaNHlpcbPNyHQ4dGH3/uudGXv/zldr70pYov5fjiFyu+mOILX6j4AuPzn4/4vORznxs989RTox3bt49OdWLHhEzylj/4g9Gv/fIvV4KGGTR3CA1jkmz8xm/8xuNtF0cbNmzYsGHDho1VMjAL9oFTTjl+8403boSAPfXkk6M///M/b+UrX/lKd5xsASphGiZhGideSSlz4pUUMuBlrCFkwEnZ5zx37N1bJGYSSBqWOr7+F34hem7tFS9/OWuwO4GfgZ+Fn4mfHX4HI7xMm2Gze4sNls7+g5/8yeX/9T/+x3rcRHH/zoYNGzZs2LBhw8aiDDRwN91ww/q9u3cvlwpYCipeOZxsFUmZE66JSpkTr6SUORGTUgY2XXstla9xCc+ppcCmJ+zvTRL5/JwmJ4CpDVOAu+yMCQAxw/nCecOznXjGEzdZ3H+zYcOGDRs2bNiwMS/jpJNOOmLjJZcct3PHjo2HHnpo5bOf/SyVq75Q8crhhGswKXPilRQywGQs4GWsRMgAZsu0vBjjw8QPHPfGN1LxA2GJKGOtzf5hJlQf05PWrVt6+7p167ERj/szNmzYsGHDhg0bNqY9cJf8xuuvP/7A/fcvjTsLVgqVrxROuKYiZU68SmbJIiEDTsCYlE1qpsyYDmE5KaPv7N8sd96EfIYZsiTr1i1jYx5b2mjDhg0bNmzYsDHhgbvhdy4tnfDoo48uDT0LVgqVrxROuFqlzAlXq5ABJmMBJmMBJ19Uypx8MSH7xMrK6N3vfCdvfA1DwcQvwMQP5Gb/MBuGP4ONZFpFjIDdUoOcYebcpw4bNmzYsGHDhg0bfcdll1121P57711/+PDhZS1Hf/EXfxGh//ukoPLFcMI177NkWsjAtGbJsJkItuLfunlzxb133z166MEHKQfbeOihYg5NgoMHi/joHXeMbr3llolw24Rhv3No8CqH9wx4Q6B6pyBebWFyZsOGDRs2bNiwUT60hGnx6ooWqiGgAsZwwlUqZVTEJEzGAkzGgBOvpJQ5+WJS9uADD9DmdhwgX1du3Fhtt4+fr39n+CwV+nMK9PeJYN8/QxDZGnZcWwii3ICdP6OYZ599tpLXq6+4YjBBMzmzYcOGDRs2bNjIjNs3bz5ySAlLocVqHKiAMZxwtUqZa0KnPkvmBUjL0RBChmWPELA79uwZPf3UU43fwVhUKQORjEnYeTTaUcfx8cOHRzdef331UnR2vXUFcmbPnNmwYcOGDRs21vyAhD33sY8d/+zHPrYUJIdJ1CSQYjUOVMAYTrqGkjImBEEomHRIYWkIjpchSV8hwywYljs+8vDDIzzj9zkJ+T2MQaQMsOOQIBKyADvGBWiRqGHn0mjCjp1DHuMh5Uw+c+bTkg0bNmzYsGHDxuoeWC70zJNPHvfM009vkRtzMGmaBlKu+kIFTOOEa1FmybCskDWvDMyESQnTLIqUgUjIADvGHZBCEcHO61qGHSMPO64SPL939eWX02uzM+vWLdtW+jZs2LBhw4aNVTuW9u499pOf/OQGNOlaaJgoTRv9mbpABYzhpGtsKXNNaLJR9SLBZEOKSiQ2XnykEGGjDdqwCvBn9u3ZM/rs88+/gDuvKRZaygA71h2QgtGAneO1AjseDnYM2/j0pz412nX77YMtaazkzF5CbcOGDRs2bNhY9OFE58jHHntsvWvYV5jIaCmaNewzlkIFjMEkTOIa1XFnyZhoaFGJxMZLEHj0kUd4g+rBc2HVbFgQMYkXMMYkpQzo7xfBjkcLDSkD7Hh3QEoHhZ3r1Qb73h52zDrjztNH9+2rdmtk128X3v/ud48uv/TS0e4dOzY+urx83OHlZZs5s2HDhg0bNmzM/8CSRCcex8nnwhhMiOYB9llLacgXw0nXPM+SpWbHIGJPPvnk6HknXoAKGfACxhhbyoD+7AL5/SjsmLRQy5iEHfeOSBGhsPO+iLDvJmDHphfkPOEVB+f3FLP3ORl76IEHRo8+/HB1kwI89uijYPnwo48ef+jQIdup0YYNGzZs2LAxX2N5efno1JJEDROheYJ95lKohGmYhElcI1syS5ZrTJlcSDmJZMbLzi2bNzca0ysvuywSMQkVMuCuAUYkZMD9zhIiIQP68wvkd6Sw49KCbPJr2LHviZYUCrsG5hH22RXsGPSGnBt9/vqI2eWXXFLNBBMhqzj82GMrjz322AlPLi/bkkYbNmzYsGHDxuzGaDQ6ArskfuYzn2m8tDkFE6B5hH32EqiAaZx0lUgZbXgDrhlNNrekKa0QYqJF5o69e6OG9LwPfWj05BNPjJ7/zGeojAWokAEnXIy5kDLAjk8LuvGvYMd/TKS8tMKujWnBPk8C9j3HgpwLds4kXcQsCFlKypyQVTyOfx4+vPHxxx8/zqdFGzZs2LBhw4aNyQ/Mhjn5KJoNkzDxmWfYdyiBSpiGSZjENbyDL1tUUhIERsrYu9/xjtFdd945cpL9gowFnGQxqIwF3PXBmIaUAf19G7BjVICUgAh2LsZESk0v2LVTCvt5hbDvMgjkuLNzlANihlc0SAHTYMniI8vLRUKGbfjBE48/vuLEbP2TTz5ps2Y2bNiwYcOGjeEHng37GN4Z9uyzxbNhEiY8iwD7Lm1QAdM46cpKmWuIp7FsUW5x/5ELLhg999xzlYwF5k3KwKBSBthxKkBKQQQ7JwOi5WfWsM84KOwYO9g5Kcad953u2sdrG6SISfbs3NkqZETKXuCJJ7Y8abNmNmzYsGHDho0hhpOSI584fHiDk4QViAQTkDa05Cwa7Du10RAwjZOuiS1bdA1nsmH1EvKpT3xidMmFF1aNJ2bFtt92WyRikrmXMuC+U45avlKwY1WIlIQIdm4mjBSloWG/b6KwY+pg56AYdd4RB1cl3mP2gVNOeVHIymfJKrDct+Lxx5cdJ9ismQ0bNmzYsGGj87j33nuP+9SnPrVFiwSTjxxMcBYR9t1y6ONGYRImcdI1zrLFVEO6/5576pmBM08/ffTwoUOjz3z601TGApOSMjA3UgbYMeuAlocado4MDjt+Dna8i2HnWnDwwQfpMsbc5h5MyJiUPQWefBL/e4MTs6N9irVhw4YNGzZs2GgOLEtcXl4+wcnAMhMIJh5tMLlZRNh3a4MdwwgnXdNctvipT35ydMN119XN5nXXXDP6NERM4gVMEwkZcJLFoDIW8ALGmJaUAdaQN1DHritSJBqw87XWYcfJwY5tZ9j5VeC6+OQnPhHFR+CWm2/utWxRCxl4+qmnRk899dSSEzNbzmjDhg0bNmzYeHE44YiWJaZg0pFDS80QlA72d8eFfccc7Bg2YCImYRImYc0tcI2obGjRNIYZgFPf+97R/ffdV8lYYJGlDHQVM9aUNxDHry9SLijs3K0V2PHwsGPZGXZOFezauFfMIAe2tkhZdtkikTLwzNNPLz/99NMnrKys2DvNbNiwYcOGjbU6/LvDNlYzNUwWFEw6cjCp6cs4g/28vrDvmYMdxwgtYBonXb2WLbqGNDS2W7dsqRvLiy+4YPTss89GMtZbypxgpaAyFvACxpimlAHWpDcIDf6YSOGgsPO4mmDfWcCOWS/YOSSw6yHgZGl01gc+EEvZ5s1FQlYySyakDP9ccWKG5Yz2nJkNGzZs2LCxVoZ/PmwJDX9YNkdlQcBkIweTmT4MNdjP7gP7rjnYsYzwx78hYgEnXb2EzPHsM8+MNvimstrOfmlp9OlPfeoFvIRp5k7KgJOrUiYmZYA1/z1hQtKAnNOFgn0nBTs2vWHnjMCugQb++rlq48ZIyq696qpIyEpnySohI1IGIQt8zMXrx5yYPfPMM0f5VG3Dhg0bNmzYWE0jbFvvmvxl2fDPs5ANPdjv6AP7vinYsYzwx1+ekwgnXX2EbNftt4/e45dd4SXPaBJrGcsIGVh0KQORlAHWdCtY805hMjAGTFSSkHM9F7DPmoAdg7Fg54jAznkDcu3IV0MAvB6idNli2yyZFLJayhxOyra4fG0bgNiwYcOGDRurYTgPOWL54METXBO9whr+EhkDTDZSMInpyqQG+11dYd85BzueEeqcNGAiJhGNMWTr0osuqpvHzTfeGIuYxAuYJhIy4CVMs3BSBlgTrmDNPIXJwQAwiWlFXAMThf3uFth3HAR2TgjsHFPUtSKvJbw8XT5Xhi3x8YJpKWRFs2ReyLKzZIGPfQz/3PLs008f69O5DRs2bNiwYWORxubNm490DcIG16xTEQvM4+zYpAf7nV1g3zkHO6YR6pw0YBIm8c3yfffeW8+KYTv7QwcPjj7lxAtQIQNOuBglQgYmLWVgHCkDutGmzTiBNfdJmDAMCBOdeYV9/kFhxz8BO68NyDXCriPMimkpu2///onNkkHInn2R5eeee852ZrRhw4YNGzYWYQQRQ1MdlrvRJt9RyRhgkiBgkpGCCUwXpjXY7+4C++4p2DGN8OeBnaMKfx6pjDlwrm+8/vq6Ubzu6qurhg7b3AchW1VSBkjDnIM13bQ5J7BGPwkTiAnBZGiasM80MdixzsDOI0VdE+zakXxiZSXa7GP9298+uuujH42FjEjZOLNkQcqee/ZZbMhjYmbDhg0bNmzM63DNwpEf//jHKxELjfqiCdm0B/sMpbDvnoId0wh/Htg5qvDnUUpYAE3faX47e2zccf/+/S+IWMAJV6uQAXfdMKYqZcDJVopxpQzoBpw26QlY45+FicUMYDKVg/2MmcGOawZ23ijqOmDXSgpI2ZVisw9I2a1btmRnyYKQjTlLVkmZiZkNGzZs2LAxZ8M1CEe6xnyDbtSBCVl+sM9QCvvuKdgxjfDngZ2jCn8e9fm99ZZb6qbw4g9/uGrgIhkzKaPoZryCNe0JmAi0wmTD4LDj1wI7TxRy7tk10oq79jZde20dfyBImRQyJmXjzpLVPPcc/mliZsOGDRs2bMxquKbgyC994Qt4RqzRqAeGEDImGDmYvJQwq8E+Syns+6dgxzZCnJcG/jyG84r3iG0444yqCcSs2G1bt44+6cQLUCEDTrhapcwLGGNoKQNUxgKu4c2xsGIGmISsddhxaoGdkyTkXLNrohV13d2xZ08kZR+58MKpzZJByD7uMTGzYcOGDRs2pjhcU3Cka2A2YBOHSsbGFTImBwImFymYtJQyq8E+SynsGKRgxzZCnZsG/pzu2rEj2rjj8KOPjj75iU/UQgbQKEKw5kLKgBOsFFTGAu575NDNcaN5LoQ167SpT8BkoRgmJ2sBdiwKYecgCTm37BooQl1v4Tp85OGHo80+PnzOOaPlgwfHniVLSVktZErKKjF77rnlFRMzGzZs2LBhYzIDm3U89sgjlYgFioSMNfceE7IXBvs8JbBjkIId2wh1bjSQILmd/c033PCCiAW8cKEJbYiYxP2ZhZIyIJpfhm6UaTNdAGveGw1+C0wgOsHkZTXAvmsH2LHOws6lg533Vsg1pq9BSJXc7OOMU06JpKx0lkxLWS1kpVL28Y+/gBOzvbt3m5jZsGHDhg0bQ4wgYmiUpYytJiGb9WCfqQR2DFKwYxuhzo0EG3WEWbFT3vve0cEHH4xlzAGxQfMYZsmojAXctWRSloY18rTpb4GJRWeY3CwC7Lv0gB3XLOzcOdh5LkJdV+zaC6w4EcKSxSBl73/3u0d333XXRGbJIimTQualDJ8FLB86ZGJmw4YNGzZs9B0QsUeciKGBrnY/EyIWCZmSMIkJWdlgn6kEdgxSsGMboc4NgNTcuGlT3eBdfumlo6ddg/YJJWNoHCE11f9318talTKgG+hGg90B1thTCSiAycZYaAGaFeyzjQk7fq2wc+Vg57UIci2x6y3CX6d6B8YgZUHIUlI22CyZkjLwiBOz++6++2hfXmzYsGHDhg0buXHSSScdcfDBB09wTcZKaHpMyCY72GcqgR2DFOzYRvjzEc4Nmja5nf1H9+2rttuGjAUgXbg+IEhS0IqkzAnXPEoZiCSMwZphAWumadNdCGv0K5gYFMAkZCL4/NEb9jMnADtGxZDzws5hJ9S1w66xBuoa3ac2+8COqMlZMiJlUsgiKXMi1mXpYi1lLneAQwcPbrnxxhtNzGzYsGHDho3UgIi5JroWsYAJ2WQH+0wlsGOQgh3bCH8+cF5uE9vZn7thQ9WgVTIWcNIF0cE1UImXlLEA/r2HChlwwjUtKQPTlDKgG2vafHeANf8VTBQKYYKyFmDHohh2DhzsnHWCXDPsuopg16bnwQMHos0+8ML2IGQNKfNCViplQcgiKXMiViJlyCH77713y+ZrrjnSlx4bNmzYsGHDxr1LS8c9/cQTy1WzomTMhGzyg32mEtgxSMGObYQ7F2ii5Hb2uKsum6gAmlJcF3rpYgMnXVOXMuAFjBFJGXCNawrW5DZgTbKANdm0Ge8Ak4EaKQ490OKyWmDftTPseDvYOeoEuUbYtdSAXY8CXMPYgVFu9nHJRRc1hExLWRAyLWW1kLVIWS1kXspqIfNSFvIIfuZDBw5sMDGzYcOGDRtremzZsuVoVySXouZFiFjAhGyyg32mEtgxSMGOrWT3zp31xh0fPO200UMPPBDd1QaQLJxzNHvR0sUcTrq6SBmVsYCTrRSTkjKgG90GrFlWsKabNucdYYJQE0RiTKL8sACw79Abdlw97Hx0glwT7NppwK5Bhbx+IUVSys4+88zRw8vL482SKSmrhayjlCF/4NUZ99177wlYLu9Lkw0bNmzYsLH6BzbsePyxx7aEpiNqaJSMtQoZUCIWMCErG+wzlcCOQQp2bAEatksvvrhu1q698sq4efINFGQJ5wtiJJupVilzwrUmpAyw5lnBmnDarHeECUOEj/WhiXLHlGGfZxDY8fOwY98Zcg2wa4XCrjsBu3YDcrOPM049dfTAgQNjL10cSsqQKx48cGBl29atx/syZcOGDRs2bKzO4argEY8sL29A8ZMNSNToKBlbC0IGZjnY5ymBHYMU7NgeuO++aDv7e+++O26aPGgEcb7QOEWNlG+mFlXKQBcpA6wJjtANdALWlNPmvQdMJCJ83M+KKN942J+bGuwYCdgx7g057+z6aMCuNQW7XiPcNX77bbfVUrb+He+oYj4ImZayIGRtUhaEbAgpA04Ul508HuvLlg0bNmzYsLF6xoMHDpzgCuJK3WiIhiRqjpSMjS1kQEiYxISsv4wBdgxSyGOK5uwmsZ39ReefP3rSNWC6YUKjhPOMayDIWKBupID7b/MkZaC3lAHdyCpYM9yANdUE1qDTRr4nUiyS+DywpmDHQcCOZW/YOXaw64HCri8Bu0YbiOv77jvvrJ4RDVK2a8eO/rNkOSlzEtZXysAd+/Ztueyii47yJcyGDRs2bNhY3LG8vHzsE48/vhyag7rpEM3JTIUMCFnQMLnIwcSlhFkN9llKYd8/RTieaLpOe9/7qmYMTdkde/fWjVIAjRLkCOcI14xsnqiQAddAdZGyhohJnHAViZmXrxQzlzLAGmwCa9jrhn4gpHBk8Xlh1cC+I4Eds7Fg59TBzj+FXU8Kdm1GqOs6XO94hixIGdi2detcStkz7mfv2LZtgz1fZsOGDRs2FnLgzuJjjz66RTcJdQMiGpYiIQNCxqYlZIAJRgomLqVMe7DPUAr77jlwHG9zTVdowLCdPXZg040SQOOGv4N/Ro0TcE0TlTLXPM1EyoAXMEYkZUA0pRrZuNawJlfAmuQGrNlOwBp4HcNDIWWkFZ8r5h722ROwYzII7Bw62PmmsGtIwa7FBupa1tc7ROnM00+vcwJ2YGRSFoRsVlIGHnzgAXu+zIYNGzZsLM7AncRnnnpq/SdckasaAdUs1A2JaGJMyF5g2oN9hlLYd0+BhidsZw9u3LQpbo4EON/4O5CiqGGSuKZptUoZ0I0sbXYVrGluoBvvDLqZrxGxPDRSVjrjc8lUYL+/APadB4WdLwc7vxR2zRDY9RdBrmF2nQOI0hWXXRZJ2SPLyy8IWVcpcxImpawWsg5SVucUlycaOcTlhHvuumv5nLPOshdL27Bhw4aN+R13LS0d54reCop73RCQxqFqUESD01fIaikTEiZZNCED0xrsd3eBfXfGnl27ou3ssbMaa47QBIXzgsYnzJZFDZPEN08mZS/CmmdKaMALkI19hIrpSaGlZlFg32UisHPjYOcyCbtGCOyaa6CuW3ZtR/h42HLTTbWUYQfGWsq8kM2TlOH37Nm5c+M7162z95fZsGHDho35GfcsLR11+LHHlmSRr5sD0kRUTYuXsYaQASFj4wgZyAkZGFrIABOYLkx6sN/ZBfadNbgGLhPb2V9z5ZXVFtehKZKNEWQGfwfnA01RkLEhpCxqpjSuuZqmlIFIygBrUgW6waVNsII10xQfqyXIZr+Biu9poAVoVrDPNhXYeXCwc5eEXRMEdo01INcqu54jVCzg5k14rgxStv/uu3s/TzaYlPl8wnLH4UcfXbn5xhtP8GXQhg0bNmzYmM0IyxNRxKrirQp+1SSQZqJqZpx4JaVMyNg8CBnQwpGDSUwXJj3Y7+wC+86SA/ffX8+KVRt37NlDmyKAawQD5x3XkWySWoUM+ObJpKyJbqyTiJgtQQpAAxXr84CWqDbYz5gL2PH2sPOUhF0DCdh11UBdn+wajlDXv4yN5UOHoh0Yx5GyIGS9pMznFp1PWO6wZYw2bNiwYWNmY2lp6bgnnnhiJSrgqvBXzQJpLOrmxzXhJUJWS5mSsVrIgBKxwCIuWwxMYrDf0xX2nQHOudzO/sLzz39hVkw2Qx40QDg/GDjnUXMkmqRpSxmgQhZwwlUkZUA1mxLdlNLGVaEbX9ocE6IYzSFitwQtBQ1EzBs9YcfVw85JFnbOE7DrqAG5Jtl1G6GuexYbj7ucITf7wA6MnZ8n6ylljVxD8gnLH/h9tozRhg0bNmxMbWD3xEcffXRLKMqNYi4agKpxIE3GahcywESmD0MN9rP7wL4rQKMkt7Pfunkzb4QcaG5wTDHQpDUaI4lvklajlAHdoDYaWAVrgqMmOUEjTnOIGC5Fy0IDEf9GBnbsBOzYt8LOcQJ27VDUNciu1QbqWmfxEHjW5YmLL7iglrLNN944UynTYpbKHw898MDKtVdcYbsx2rBhw4aNyQwsTzxw330noGjp4hwVddEI1I2Eajp6CxkQMjaEkIF5FjIw7mA/sy/su+IOdmicsHEHlh2lmiA0YmGgSQtN0dhS5pumRvMEXMO0mqQM6IZYx2SKKFZLEPFcihSIJCIfrHnY8RGwY1wEO58J2LVCIdceuz4j1PXNYiBCxM51V19d55ZLL7qoFrKuUtYmZizfsByjc0oqh+zasWPJXiptw4YNGzYGHVtuvPHow4cPL6O41oVYFOmouIuGoG4qVAMypJDVUiYkTFMkZICImITJSA4mNOPQdbCfMQ76+6FJkdvZ33D99VHTI0Gjg/OMgb+LpiY0Q61CBtzvmmcpaxUz1ngKdNNaERraBLIpZnGZI4rZEkRcd0GKRRaRH1Y17LsT2LEsgp27DOzaoJBrjV2TDdQ1za79CBI72Owj5Jizzzxz9OjDD09eynzOSeUYnVdYHjn82GOj66+5Zr29VNqGDRs2bIw1UEgOPfTQBllg64IsinVU5EVzUDcYpDHJChkQMlYkZECJWGBWyxYBE5uh0IP9maHQ30tuZ3/Ke94zuuvOO2nTA9Dc4Dhj4O+ikdHN0JqQMsCaUIFuYGXspZBNMovPHFHsliJivCtSOlpROWMhYd+LwI5VJ9h5ysCuBQq5ttg12EBdx+xab8DixXP//v3RDoyTkrJGDnI5pZFvdG5xOSOZU1yOePDAgeUNp512rC+rNmzYsGHDRvl46KGHjn388OEV3RTWhVkU7ajYiyahbjhIo6KFrCFlQsYiKRMiNpSQgRIhA1pM2mBys4iE74PzKrezx//GnWDZ8MimB00J/h4GjjMamqgJUs2QSVncyNaIGEwhm2YWp21EcVyCj/NxkFJSjMolM4d9xhbYsegMOyctsPOeRF1L7JqjqGuXXeMRLEYEIa4OHTxYb/ZR7cB4zz2zkzKg84vLG6m88oz73Vs3b95os2U2bNiwYaNobN68+cj79u/fEoolawZ1oxcVfdU0VA0IaWKGXLbYJmRgVssWAROcRSJ8D72d/d7du2mzE8D1EAaOMRqeRgMk8c1QVspcIyRpNEkB3yw1mibgGiQJa6BqnHAVSRkQzSNrLCNCM5pBN7Y6DlPoRlrHaxtRPJei4n4ctLz0RuSbXrCf2RP2PXvBjn0B7DwnIdcPu84aqOuVXdMNWGwIZEwB5JnzPvShWsp279w5vJT5XJTKPalcUyJmDz7wwMqVGzfabJkNGzZs2EiP27duPd4VrBVZMOsCKwpvVaRFAW80AKKBqBoS0uwMKWS1lCkJkwy1bBFI2SqFic4igM+O8yi3sz/nrLNenBXToMFxDQ3OVxg4vmhyks2PxDU+q0XKAGsyI0SsMWSDy2Ixh26qddy20YjrUkT8D4UWnHmFffaxYce4AHZOs5DrhV1XDcg1yq7lCBYLiiiWVJxdcemldT7aduutRVLGxExKWSM3uVyTErNcvmkTM3yO22+9dYttkW/Dhg0bNqJRz4r5QigLZ11kRQGuirUq5lEzIJqJulkRMhZJmZexhpABL2KSRVy2GGDCM8/gM6PJCdvZg1tuvpk3Nx40KziWYeC86qan0fhoXNMzz1LWKmaykQwxlUPEWwrZ7LKYTKEb7Boft6VE8d0VkQ8mhZSiScJ+90Rgx7EQdv6ykOuDXUsUdU2ya7cBiwGBjh8aY449O3fWeemqjRt7S1l2tszlmpSU0bzj80yUa1z+YDnmwQMHVj583nm2Rb4NGzZs2PhLf2nb1q3HuyK1EhVFUTzrYiuKcF24RVGPmgLRWNTNjJIxJmQNKVMyNo6QgaGWLQItW6Uw8ZlXou3sTz21erA+19ygycB3DAPnk92FDkSNj8Y1PWtKyoCIuxSy+dVxmUM22xE+fkuJ4rwPIjcYAnasOsDOVRZ2LTjYtUMh1yK7Xhuoax45Xf5/HTc0tgR3Li3Vm31gW/yw2cegUibyUSoH5XJOTszwWWy2zIYNGzbW8AizYlVhc4VPFkVdRKuCK4pxXcBFgY8aBNVsZIUMuMa9k5ABIWORlCkJk8zDLBlg8jNPoImR29lfffnljYZGgqYG14AcQcZYsyNpND4B1+xIGo1QwDU/kkZjFBANUtQkAdEoyWaJ4uKlWMoAmkpBFGcMFXsM3Qjr+Mwhm+8Id/66EsX8OKh8sSZgx6Ej7Jy0ws69g10rFHLtsWu0AbvWHfj7yNv4p44VGk8eGYMHH3podMp731vlKrkDYycp82LWmp9czqH5yOWYZP5pyTnIKzZbZsOGDRtrcFSzYk89tVIXOFf8GsVSFNOq8KrCXBVyUegbDYNoPnoLGRAyViRkQEiYZh5myQAToXlAbmf/fmxn/9GP0mYmgEYG50UOnFPZ5JiUxY1mI9YYIv5ShIY4QsVpDt2U65juQiP+x0Xkj4WHfb+esGNfBDvXDnZdUMi1xq7JBuzaJiD34lhVMcJiSKDjDzGJXBR2YISUhR0YpZQxMavzlMpX2fzkck4yH7k8k8xBPu+kcg8+j82W2bBhw8YaGJgV279//5ZGE4kiKIpjhSiqdREWBboq6KroR82DaEjmbtki8ALGWItShnNxwbnn1rNi+N+PPfJI8u4yQAOCYypHJGOiwWGNjqTR9ATc75A0GqCAa3gktCEK+Kao0RgB3xy1ShlAMyiIYorh44zGG0PEYA7ZJLNYbUM36TU+rrsS5YGhEXll7mCfdwDYMS6CnVMPuw6SkOuLXYcN2DWtkPGA3Is8Xv1/Fj8OHXM6Ji/3m3102RYfsJzVmqNc3knmJJdnknnI5ZlkDnLf4YEDB2wnRhs2bNhYrWP79u3HumK0EgpZVOh8QYyKpSisdSEWRbou7qIBiBoJ0ai0ChnwMlYsZMCLmKRNyoYWMsBkqxQmR9PmAbGdPRoZzJLJBoY1MWgs8PnlwLmOGhvV4OSEDDQanoBrcCS0AQLuM0kajZDEN0ONhgi4pmhupAyIWMwhG2YWs23Ihj3Cx3dforwwDXzeGQz2OyYIO4adYOfQwc55FnI9seuuAbuGFToOQnwghyOv4HfJuNFxRmPRc/MNN9S5rPcOjCJvteYpl3uSecnlmmwucvmG5aKn3efZvXOnvbfMhg0bNlbLQEK/5847N0ZFyxU0WexCUYyKpiiwdUEWxbou9KIRiBoL1dQMuWyxljIvYZJFmyULMFGaNDj+11x5ZT0rdvaZZ44OPvhg1LhIQuOCa0YP/Dva1ARcI7OoUtYqZu67S6LYYvh4k0Sxl0LEZI46XiUidkuQjXyEj/VxiPKEQY9RZ9i58rDzm4VcP+w6o7DrVtG4/lV8IL9jIPfj/+v4ojEoQLzu2rGj3uxj8003FUsZYHmrKE+5/JPMTS7fdM1J4IH771/ZcNppNltmw4YNG4s87rv77qOffPLJ5UZD6YqaLoKNplAV2qowq8JdFXzRFDSaDS1kOSlzxTcpZULEAq2zZELANPM2SyZh4jQJHnn44Wg7+03XXkubFgmaFZwvPXCukw2NxDUyq1bKgIsjSSPGNGhGBVH8pVBxmUI31DUqhtvQzX2EO+9D0Mgbqxx2DHrBzomHncss7FpxsGuLwq5Vhb7eaUx4UCswkIvxZ+u4YnHn0fH60IMPRjswpvKbzF3JHOby0iBiBlze6ZKb8Bm3btmy3mbLbNiwYWMBx/37969HIg/FKSpevrhFRdAVvUYRFQW3LtKiiFfFXzUJUfPhZaxIyICXsUGEDAgJ08yzlAEmUUOAn33XnXfWIiYfgJfIhgWgScFx0wPnTzczoNHQBFwTM89SBmYpZTQOGSI225ANNovjUnTTH+Hjf0iiXLKgsO81FuzYC9h5y8KuDQe7jijs2lSwa5zGggCxg88X8hZqCI03j47TEL/IXWeedlqV6/BcbNiBUec4lsNAKn8V5SuXh7rkKZqbBPft37900UUXHeVLvA0bNmzYmOeBhH3o4MGlurH0BSoqYL7gRUXQF8qomIrCWxdrUczrRkA0DFFD4mUskjIvYZKhly2CNiEDbUIGZillASlUfZA/C7smBhnDEkXZoGhCs4LmAsdLD5w71sSARiMjcQ3MQkkZ8HHUiCWGjy8aZyl8/EmiWEwhYrQN2XCzeO6ClACKzweTIMoxcwD7jIPCjq+AnZ9W2LXgYNcNhV2LhMZ1za59hYwd/C7kLQzkoOrfq3iTsVkh4haxjBy28ZJL6htQKSkDxbnM5adBxQy4PNSWr/DZN37kIyf4cm/Dhg0bNuZxbN269XiX2F0NUk2lK1K6iDUaRV8wo4KqinBVtEVRr5sC0Tw0GhYtZDkpc+KVlDIlY7WQASVjtZABL1+MklkyMA9SpmHiBdifDUgZqxqT5eXRU0888QJCxCRoKPB39cA5Y82LhDYyAde8tElZo7GRuAamT6PDmpwaHzeN+Am4uJE0YkqD5lEQxVsKH4c0HnOoWM2hm/AaEdtdkHJAcXlg1jTyUgb296cKO4YKdh6KYOfdwa4TCrv2CPo6rmDXu0DHS4WPI+RVDOQ4HKMQY1FMqnjV8XztVVdVuU/vwAjapAx0zWFteYvmKonLSZqQq/bt3r3FljDasGHDxpwNJOYHH3hgo24u6+LkC1bdKAJX5BpF0RXNRnEVxbgq3qrAVw2CaiiiBqeLkAEvYw0hA0LGIikTIiYpniUDQsA0XYUMaBmaNVLG0JA8eODA6MkgYwkpw3XCBo5brnGRNJoYiWtacg0NoE1NwDUtxQ2Oiwnd1CTxDVwUQwF3TCRRTDFcXEkaMcdwcadpxGUKEa9t6Ka8RsV4F7Q4UHyeMDzsGCnYsS6GnWMHuyaSsGuNwK5deo0rdJywOEJODwO5H/+ujkUVpzKGK3xs77r99joHfvSOO6J8J6Vs4mIGXF4qzl8B9x0CB+6/37bHt2HDho15GTded93Rjz/++HKj0fSFSDaRusCBqDD6AhoVWVGU62Iuin3dNIgGIyVktZQJEcsJWUPKhIgF5nWWDDAxmgVSxsC2rVsrGcsJGa4RNvC90JS0NS2SRgMjcQ1LrpkBtJkJuCaluKlxcRGIYoURGjkZRwF3bCRRXKXw8UbjLoWPR0kUmzlE3LYhm/QGItb7IKUii88dqx723ROw41kMO5cedg0kYddWgsb1yq5phY6LChY/HuT8MJDb8F2j2HTo2NWx/dADD9Sbfcht8QMlUgZy+YzlMUBzGHD5qTiPCZ50nxcbfvh2wIYNGzZszGLce/fdJ6Cppk2mL0aygYyKmy9+UYH0hTQqtKI410VdFP66gRBNRyRkQAtZBylrEzLQOksGhIRpJillQAvSNNEyhufGgoylpAznJzXQPMiGpa1pCdDmBbgmRcKaGNBoYCSuMSluZnys0JjRhIZOxpLExxWNL4aPORp7OXxc0vhsQ8RvCbJxbyDivi9SOIpw+WNhYd8nAztenWHnzcHOdRZ2LSXQ12cFu44VOh5ozCgQZ6gjcqBmIB51vNKY9uBZrA/6zT6u2rgxK2VtOa4tr7F8BmguC7hc1SWv7b/nHtvww4YNGzamPVyxOeLgAw9siZIyKTooSrJ5bBQ4VwQbhdIV00bRFYW6KvCqCagaCtWMTETIgJKxWsiAELEuQgZWo5RpGQNL+/Y1hExKWU7GcK51o9LWrEho4wJcczJ0AxPFhsbFxsykDLg4kzRikOHiUNOI0xwihkvQDX0DEf/joKWkEz7XzAz2mQphx6I37Px42LnNwq6dBOyapNeuQl//FSxOBDrO8N3+wuW4MJCT8fvrWGWxLEDcY3bp3A0bqrxYbYuPHDgDMQM0p2lc7sqxfOjQyk033HCcbxNs2LBhw8Ykx9133330IZd4kYBZkxkVHtI4RoXOF8OoYPrCGhVfUbDrYi8agrrREM1KJGTAC1mRlDnxSkqZEDHJYFLmxStHXykDTJwmAZMxzI498fjjVMhATsbwM9F06AYloJuTFLRpAa4pGbt5cXEgieJD4+OFxg0jNHoypiQ+vmicMXzsSaI4TOHjUxLFahsilkupYz6FyAVDIMVlNcC+49iw8+Bh57AVdq0kYNcgvVYJjeuexYZCx1aIOXwWKWUYqC80fj067pELGjswulw4uJgBl7tK8hug+a0N912ecJ992223bbANP2zYsGFjguPuO+88AQ01bTh9gYkKkCtadQPpi1lU7HxRjIqmL7BREVbFuyr8qkGomg8nXkkpc4WyWMiAl7GGkAEhYiVCBkqkrHSWDMyzlDEZA7dt3ZoUMlwjuYHzmWpOAqw5YdBmBbhGpLRpoQ1JwMdHI0Y0PmZo7DB8PEVxJfExRmMthY9BGos5fJxKopgtQcV1Cbr5b6DywtBo2ZkX2GcdFHasBexcFcGuiwTsmqPXJkFf5xUsHgQ6nnS8VTHo/j3ysRzI5fj7On51vMtcsNNv9lG9l/Huu6mUsdzH8puE5jngclhprgvQXJfAfQdbwmjDhg0bQw9XeLCL4pYo6YpiUuGLTFSEQtEKuCKlix4KY6OAukLbKMiiiNeNgGgY6ubENe5tQlZLmRAxycxnyYAXrxzjSBlgMjUuN23a1BCxwMPLy5WQaSlD44C/mxtoCHKNSUA3JClokwLc7yltVKJ40LiYKJIy4GOnET8MH1ON2Aq4mNI0Yk7jYk7TiMkULjY1jdhtQ8R2F6QQJBE5YtpIYeoD+5lTgx1LBTsnRbBrIAO7xui1SGDXNo0BRSOOVJxFMej+O/KxHMhnOEYhbmWMV5A8cK8TMWz2UW2LH6RsIDEDNN8Bl8u65L0UOgceOnhw5YbrrrMljDZs2LAxxNi1a9dRBx96aKWRcF0BYVIWNY/AF7AKX9yi4ueLZFRIfdGNCrMo6HVTIBqIupHxMtYQMqCFLCFlfWfJwLizZGCaUhaQUtWXa668kooYCMsVJUHIcD5yA9+vpCkJsGaEQZsT4K710uYkigmNj5GuUkbjSOObwbop1PhYozGXwseiJIrLHD5mJVH8liLivCt1XsghcoYhYMeKwI57Mex8Z2DXFL32EjSuZ3bNK3TcVKjY0rEXYhL5Xw/kffyZOrZZ7AseOHCg2uwDUhZ2o+0iZqX5j+a9gMtrDJb/2nji8OHR7p07bRdGGzZs2BhnLO3bd/zjLqGG5Mqazaig+KLDGkfZJEZF0BfLqJj64hsVaFXcqwZBNRVayBpS5mUskjIhYpLWWTIgRCwwxNJF0EvKAJGtLjDRKiEnY+DKjRsbQgbQVODv5wbOk25EAGtGAqwJYdCGBLjrvbQZieJC4+OExovGxw+NI4aPrSjGJD7eJFHspfAxKYniM4ePXU0UyyWoeO+KFoksKo+sCdhxILBj2wl2bltg1w+91hKw65de54pGvKh40vHGYhI1QA/kVXwHGvOCkCPwHFbYgZG+IqQwF7J8x6D5T+PyXA6WFyX33HXX0uZrrjnStxY2bNiwYaNk4IHc/fv3b9CJljWaUVFxBanRSPriVRc2V+gaxdAVzEZhdQWsUaxFoa+bBtFkTHqWrCFlXsI0QyxdBLOSMokWLw2O44YzzmgImObmG2+kQobrpW3gemBNCGCNSIA1HwzagAB3zZc2HVFsaHys0JjRuOMhiWKJ4eNLIpvIEHOSRvylcMdd0ojRHC5eGY2YLkHEfV+kZBQh8spCw75bBnbsOsPOYQvsWqlg11YCfb1WsOtaoeOjQsVQI85YLHpQA9hAraEx74hyhM8bGz/ykSp3XnLRRbWU9REzwPJeCpoL23A5sA2stLl7aelo32bYsGHDho3cuOjcc4969NFHl0KSzTaevphEkAIVNYm+4EVF0RfPqMD6ghwVblH06yZCNSCDz5IBL2MNIQNewiRDzZKBLlIGJiFlDMgYzm2JjIE79u6lQobz2jY+7q61VAMCWAMSYA0Ho9FgSNx1H9DxIIliQ+NiQ9KIG407tuOImWwmZdxJohhM4WNTEsVpG+78MqK47oLIAeMiRaQzKu/MDPbZOsCOSy/YuSqAXRsV7FpKwK5Rei0rWEzouNFxVcHiT4B4xblhAzkaPzfEuc4LOm9s3by5yp8XnHvu6JHl5WIxAywfApb/2qB5sQeHH3sMrz453rcbNmzYsGGDjVu3bDnWJcyVOoG6JlM3oVHB8EWENZJRkfKFrCpyvvBFxdEX0ajQ+sIcFXDVBNSNhWhQFmGWDExFygCRqSFAQ/Ced76zIV4pIGRY/tpHyD7mGoK+zQdgDQZDNg4NfCyMJWXAx0wjbhg+lmhMMXycSWRzKeNPEsViCh+jkiheS3DnmhHFeBdELhgKKSurCfZdx4adkwLYNVDDrpsE7Jqk1y6hEQckVhrxxGJOoOM1JWW4mYXjIHNBBcsXjjv27Kk2+8AOjFrKIjEDE8qNOWi+bOH+++7baFvj27BhwwYZdy4tnYC7V1HidA3m4EIGXAFsFElXTBtF1xUtXcxlQ1A3HF7GUkLWkDIhZLWUCRGT9J0lA7OUMjApMbvzox/tJGMgCJmWMpzTthE1HImmA7CGI8AaCUZ0/Wt8PAwpZY340fh4onGVwsdbI+4kLuYkjXhM4eJS04jbNtw5ZzRivSsiN0wCKTjzCvvcg8KOeyHsnFewayQDuwbptUrQ132Fig0dPxUszgQ6TkP8pqQMA/WlzgMsT3iQUw7cd18lZe9/z3uq3Ri1lJWIWYDlxwDLiZPi0UceWcKKHN+C2LBhw8baHrhL9cihQxtDkmRNaLbZ9IUnwhWkRtFyRa0uer4QRsXSF9ao+PqCHRV21SBUjYiXsZyURUIGtJC1SZkTr4WXMkAEqwu7d+6kwtWGFDIpZTinbaPRbGQaDtZkBGQzkKMRAxIXAyVSBhqxInFxImnEkMbFkKQRX5rQSApk0ynjUBLFZA4fr5Iodktw5z5FFPN9UbliWmhJGhf2O6YGO64dYOe2hl0TGdg1R69NArvWG/HgaMQNiy2Fjk0du6gtqYEcjZ9Bc4RD5hPkzbAD49K+fXUO1WLWyJckTwZYntSwHDkUjz366ApW5vh2xIYNGzbW5qieF3vkkSWdJFkDKgtDVDRcwWk0lL4wRYXLF7iq8PmC2CicrsA2CrEr3I1CLxqGunFpEbKGlHkZK5GyoqWLQIhYqZCBXlIGXDEvZQgxa9tJMQdefCqFLEgZrqe2MWSToa/1FFEMaNxnXggpA6GxlPGncbGnacRmChejjEYct+HiOkUj/vsi8oaRgB23jrBzWMPOfQvs+qLXYoLG9U1iQMdJBYsngY5HGrMe1IfUwBJGHBudH1g+Qd68zG/2EV60nxMzUJo3AcuZbbD82YXDjz46wgod35bYsGHDxtoauCv12COPrLAEyZpPWRSiwuGKTaOZ9AWqUcRckauLoC+OUfH0xTYqyL6QR0VfNRFayFJSFgkZKBQyMMmli2AaUgb6iBmOXenmHSmuu/rqhpABNBJoSHKjT3PBGocAu+YZURxofFyw+NBE8cLwMVQkZcDFkqQRZ5rQYApkM6pjUhLFZw4fu5oolkvxMc+I8sAQqFyypmDHoyfsXEWw85yBXUsV7NpLwK5nfc2z2KAxpNAxSONUgNhGzcgN1CHkA5ZDJMg3N1x/fZVXr7/mmkjKAjJnSqL8CUju1LAcOgkOHTq0wZ4rs2HDxpoaD95///FOxqokWNSIqoIAWEMZFSFfqKJC5guebP6iIuqLbqNAu4LeaAJEYzHvs2RgaCkDfaUs0JAzoGQMRbzr82KMD59zTlLIcC5yI9tUkAYioAu+hF33jEYsSFwcSHSMSKJ4YfgYorHE8PFF4yxFaDgFukGNmldBFKc5XLwyGjFdiov1HI28MAQit6wK2HccAHY+Itj5bIFdOxXsWkvArt/Gde5oxAOLGYWOOxqbChnXyLu5gRqBfMByCJD55vZt26rcim3xtZAFdO6URHk0QPJoDpZbx+GR5eWla+x9ZTZs2FgL4567796gk2BrI+oLgCwMrJmMCpEvWFFB84WvLoquUDYKqi/AUaH2BT5qCFTTMcQsWS1lQsQkcy1lwBX7PlAxc9y5tNQQq768/93vpkIGcA3mBq7BbDNBGoWAvtYl7LpnRLGg8bHBYkQTxQzDxxGNJ4aPMUkUbyl8HDbiUeJiUdOI1TZ8LGui2O6CzwMpovwwKVTemRvYZx0YdswbsPNWALtOKth1lYBds+za1td/BYsTRSPeWEwKdDwjxvHvcaMrN5CT8edk7tB5JuSf+/1mH2eccspo+dChKp8yMQvoPCqJcqqE5NVJ4qRs5ZnDh22zDxs2bKzO4YrOEXctLS2FpNfWmLKmUxYI1kzKYlThilajsLniVxdHXzSjwuoLcVSwfbFvNAmiIWGzZLWUOfEqlbI+SxdnLWVgCDELQMauueIKKlbjcPdddzVkLIDzkBq4vlobCFHQNfJa17BrnxHFg8bHB4sTRiN2JC5uNI240ri4kjRijhEaUYFsWnWMSqJ4LcHHtCaK8a64+G+jkS9michVWdjfnRHsmDZg56YQdk1UsGsoA7tG2bXMrnkaGwodXzQGFY04FjGOz9K2TDu85xH5QucXnX8OHTw4+uCpp1ZSduD++6O8yqQswHIqI8qzGpJvx8L/3Ecffnh03733HufbFxs2bNhYHQObdzxy6NCyTHxtTalO+qzRlEUmFJ6oMPkCFhU4XwjrQumKZ6PIuqLcKOC+AYiaBtXMDDpLBoSIScYRMjDPUoZzOO7zYimuuOyy0eOPPRY1DAEU/lSTgnOrm4RAaXMgr3cNu/4ZjZjQuJgI6FjRRLHDcOdBEsUVw8eaJIq7FD4eJXVsSlxcMhqxm8PFcYpGvHfB54Y2otxhNGDHjMLOQSHs3NewayYDux7ZtcuucRoLChZTNPYEOm5pbDtQq9oG8iHOi8wrNO848MqaC887b7T+7W9P3vhiUiZh+bWNKP8OgP75dy4trfdtjA0bNmws9tiyZcuxLtGtVAkv06C2NqC+ICSbSl+AogLli1ij2LmCWBdMX0ijYusLdFTMfTOgm4iGkAEhZLWUOfHqLGVKxALjzpKBTlIGvHSV0FfM7t+/f5DnxVKgWVg+eDApZbh+2MD50IVaIgu6vMY1+pqXsOufEcUEw8cJixdNFD8MdzwkUWylcPElacReitCoCmRTq+NVE8VvCT7GGVHc98HlhVIa+WSNwI5FEnaMO8LOcw27PjKw649dq+yaptc+QccRjTWFjlca0wLk/5KBc1DlE5ZvPCE/XX355VWevfWWW5J5NsCkTMPy7bR54oknbLMPGzZsLPZ48vHHjwtv9mfNaltDGiV9FATRTNKG0hWhRqHyBS0qeL44VoXTF9RG4XWFulHYfYMQNRdCyFJSxmbJGlImZKwWMiBETDLvUga6iNmNmzZRiRqaarfFTKOA86UHPl9bczBNKQNRbGh8rLCYYTTiSOPiSNKIMYaPOxp/OULjKtCNroxbTSOO23BxnaORA/rg80YXohyzwLDv1go7hj1g57OGXQsZ2LVWQa5Ndg1XsOtdoeOmgsWXQMdnBYtjQYj7tqWLYeC80Fzj0Lnp9ttuq3LtrVu2vJBrAyTfSrSMtcHy8BCw3/XE4cNLhw4dMimzYcPG4o09O3ZskEmONattzWgj+atGstFM+mIUFSxf1KLC5wtkXUR9cY2KsC/cUZH3DUOj8WgRspSURUIGhJDNk5SBlJRBVvS/00RiBoSIodjllij+7m//9ujXfvmXR6/7mZ+p+L5Xv3r0qle+suK1r3lN/e/x597yB39Af4akbZYM4Njq8Yy7/vBZ5TWtMSlT+NiTRHGYw8eoRDa9OnY1USyX4mM+RZQLxsXljXFp5KEZwD5XJ9ixGQN23mrYOW+BXVsV5Fpk12wFu74VLFZoTCl0XNLYFei4xzErHThfOs+wvASClF1y4YXVckbQRc4CkRTNmEMHD64cts0+bNiwsSgDU/sHH3xwIxIYbVYzjSlL7FEBcAVEN5eNouOKUqNw+QIXFUFfLKti6otsoyC7YqULfmgkosZECFlKyopmyYAQsrmVMuDECrt1lQhZQIvZ7h07GksUf+/Nb64E6xUvf/nIXU6d+dqv/dpK2iBx/+eP/zj62YFqC/xMY4BrF99RDpzDUJjlda2ZKykDPmYGkTLg4knSiDWGjz9JFIs5QlMr0I1wjYtZRiOuS3CxnqORF4bC55dVB/uuA8DOTQQ7twWw66iCXHfsGq1g1zOhER8shhQ6DitYvApYzAOd63ID5xJ5heUiTZCyD33wg9XGH0HMGnIGSB5uI+TjoWG/S7Dy2GOPHe1qjQ0bNmzM78CU/n379y+FxEab1UxjypI6azB1QYkKjy9OUQHzhS4qhL5o1oXVF9yoMPui3mgEXFGKhAwIIaulzMvYOFJWLGTAidfYUgZcgU6B4g0Jg4wx6SoB5wlSFAQJ4gSBetlLX0olaxwgZ5g9C78rcPOmTdlmANevbFTCbF7q2pbMs5QNImY+xmis5fBxSOOxDR+vEtkUR/hY1kSx3QUX8200csQkcHlmrmGfeQKw4x/BzmEB7JqpIdcZuyYr2PVL0PFQweJGoeOPxqiCxXkAP7PLwHdneYhx1eWXV/kWrx25+847IymTRHIWIHl5LsBne/RR24HRhg0b8zmwk+L99923IptW3biyJrWkEWXNpSwojQLkCowuYih2jaLoC2hVYH3hbRRqV+AbTYFvQFqFDAghS0lZTsg6SZmTrklKGWSqmhWDWOH/B4RstbFLzYq9/hd+oZrVcpfQRMGMmxazndu3Z4s/rl8pZbiOUte2ZtVLGXDHQ9KIOYaLO00jLnP4mJXIJjnCxW+KRpx3weWANho5Yxb4PNUb9jNnADu+Ddh5KoRdHxXsmnKwa7CCXa8EFgM0VhQ63ipYXApYbEtCPkCtKB147gyfh+UhSchjZ5x6apVvq80+tmwZPfboo1TKNHVuTkFy9iCw3yUIn++xxx6zHRht2LAxXwPrqg8+9NBKSGi5ppU1qG1NKGssdWGJCpEvVlFB84UvKo6+kNbF1hfiqGD7gt9oFFzDEgkZEEKWkrI+s2TTlDLApAwiBuS/A6Vi9qw7L3JWDEsT+y5LHAc8exaeNUODcMeePS8WW1mUxbWM44uBYyOvbXZ9S4aQMsBiIkUUKxoXJxIdQ4worhg+1iRR3KXw8SiJYrMNH7sS2TQ38LGtiWK9Dy4XlNDIHwaFHTsKOxcdYNdCDbt+HOyaq2DXJ4Fd8zQ2CI04Y7GoYPEskbkAP7PLQE5HTmE5CMj8dd+999Z5H1x+6aWVlEmkiJUgBWkSsN+ZYIOrKzZs2LAx+3Hd1VcfV22SoJrYVNPKGlSZvFlyTzWWsrhExcgXrUZhcwWwUSh9Ua2Kri/IjQLum4CoeXAC1iZlXWbJ5lXKUHhxRxT/1DIWiKQMeAkL6FkxPCPmLp2ZgRk5LJEMnyfaDUxcxxKcDwxca7nrWzN3Ugbcd5DIOGJEsZXCxZekEXspXAxqGjGaIzTFCt1M17h4TtGI+z74XFFClE/WIOyYJGHHuiPsnNewa8XDri96LSZg1ziNBYKOqwoWfwIWwxqdA5AXkPe7DOREln9Y/rr04ovrfAvwXNnBhx5qiJmEyM9coD/no48+ajsw2rBhY7YD66iRoFgjm2pY24QMsCTPGkpZYBqFyRevqMD5YhgVTF9g6wLsC3RUzH1T0GgqnIA1pEwI2dxLGfACpoGM/XliViyFFjNcB3IHxVnNiqX40R/+4fqzlUgZrhN8L3lts2tcUyplQMeChMVFiiheGD6GWCylaMSYxsecJIq/HD42JVGctuHjWCMb6wY+1hlR/I+DyxNdaeSZBYd9x1bYsewBO7c17JrwsGupgl17Cdg1XcGufwWLJRpzCha3Eh33MifgeHUd+J4h57CcFTj44IN1rg1ghcJdH/1oQ3BK0JI0NOx35nj0kUdMymzYsDGbseWmmzaE5MUa2VyzyhpTmbxlYxmQhaPCFRNdbKLi5ItYo9i5AqILZyi2dUF2hUkX9tAoRM0GEzIghCwlZWMLGRAiJhlXyrCBBWbFIFlBzmrcv2sD0gLBkcV31rNiKSBlYTdGbNHcJmXY/h7Xkby+U9e5JJIyoK5/iYwFDYuNFI2Y0biY0eiY0kQxlsIdH00jDlO4eNQ04jWHj2WGbLgbuBhP0cgF4+JzSV+iHDQHsM/YCXaMxoCdwwh2/j3suqlg11oCdg1XsOud0IgfFmMKFquaRryTnFD6XrIwcMMOuYblKgny2qUXXRTVhMCN118PoWnAxGceYJ/Vs7K8vGzb4tuwYWN648CBA7WMlQiZblZZU6oTuG4uQVQ8fFGRBadRqHxBiwqeL46NQuqKbl2YfeFuFHvXPDQaEidgbVI2sVkyIERM0kfKIFMoyCiyUtC6SBnO/YYPfKAutvM2K8bA5+siZfralsjrXBMJGRDXv0bHg4TFRo4obhg+llhMpWjEGsPHnySKxRwuJjWNmG0jNNMK2YBTXKznaOSFoXD5ZNXDvvcAsPMUwc6zh10jFeyaysCu2Qp2fRNYvNC4UrD4lOj4pjnAg5rRdaAOsjwFZE7bvXNnXRc055999uihBx9kkkNhojQk7He28vDDo0eXl03KbNiwMfmBd4w9cP/9G5GwpJDVUpZpXGlzKpI1kIm8qLF0xUUXn6hY+aLWKH6uSDYKqi/CdaF2RbxR+H1TUSRlQsgmKmVewBhdpAwS9hd/8RfVM19axiQ5MVuUWTGGlLIzTjml9eXR8trW6GtdMpSUARYjKRqxo3GxI9FxxYhiLYWLN00jHnO42NQ0YrcNH9sM2ZhTXNznaOSISeHyzMLAPv/AsHPRgJ1PD7sWatg1lIFdoxXseiawGKGxpGAxqdFxTWNfgGPbdaBmsPzEctr6d7wjqhESbI1/59LSC2LDhGeewGdUPCJwUmbb4tuwYWMyAzK2b+/eJXkXqSFkqoHNNaqsIdUJvbWx9EVGFqBG4fIFLiqCvmA2iqsrxnXR9kVdNwKh6WgVMiCEbOZSBpx4aSlDMYWIVbNi/t8xEZNEUubAuV60WTEGNvvAZ8d3WI1SBqL4YfiYYrGVohFzDB+Hkigm23DxqWnEbwmh6SbIhp3i4r+NRr6YBT5HDQr7PVOEHesG7JwJ2DmvYddKC+yarGDXL4HFBI0dAotDiY7jChbvgpAf+gx8JpmXWC4DF5x7bl0nUlRLGL3kUJggTQL2uz1SvmqWlyNMymzYsDH4wMOqLkEtIUl1ETLdtNKmVCVsmdR1MxkKRoQrNLoYRcXLF7pGQfTFMyqyvjjXRdwX+qg58A1KJGTACdgiSRnECssTq1mxL37xRRkLuP/eBmRMz4pN671ik0JKGR46x8tMc1IG5DUukdc7Y1GkjMWYJoq5HC72NI3YzOHjVhPFcSk+3hmykU/i80MbUf4wimDHkcLOi4Cd2wh2XbTArj96rSZgMUBjhcBiT9OIXxbjAp0fcHOu60CtC/mI5bDApmuvjepFCmwG9eADD1DxYYI0CdjvrlHyBR4mLB88eLyrKzZs2LAx/sALn4OMaSErkbJcg8qa0ZJGMyoovujIgtQoZL7oRYXRF9JGwfWFuirovug3GgYnYMVSJmSsj5ANJWUgCBk27cCAkEGswmwZRQiYBOf7LDErhnd74R1f7pJZFYRt8ceVMqCve0mplAEZGxoWJzmiGErhY4vFWIpG7KXwMSmJ4rMNF6uMRjyXEhp0gm7yk7jcUEojp6xR2LHJwo67gp3DCHb+W2DXWgW7NhOwa57GBoHFmkbHawWLawHLDVh+3nWghiAPsbxV43LcR/ftq2tGG8i9e3bubMoPE6RJoH+vgMlXxaFDEcuOQ4cO2bvKbNiwMd6AjO2/556VIGNMyroImW5OWSNa0mg2CosrPLo4NYqaK36NIumLalR8fdGuC7xvBBrNhBOwhpQxIQNCyPpIWUPIgBCySMqAErEAROovwqzYl75Uz5ZJSqRs6yqbFUtB31Umrm2NvtYl8rrX1HEARCwwdHxoWLzkaMSSxsWSRscaoxF/KVwcahpxmsPHMCOK6y74HJBCNv9ZXJ7oSiPPrBLYd22FHVMCO0cN2HkugF1XFexaTMCu8QoWDwoWW4xGnLJYVrB8AFArug6slmD5qsbnty5CFrj8kksi6WGCNAnk72ygxCsAAYs4eLDi0EMPmZTZsGGj38BOQQ/cf/9KPYVfIGS1lGUaVdqMquRd0mBGxcUXIV2kouLmi2CjYLri2ijEvojXRd83CFGTwYQMOAGbRykLy1CqWTEnWXoJY6uUOfAiz1nOin3Hd3zH6O/8nb8z+pqv+Rr63yfBa1/zmvr7Tk3KgIoJiYwPBouXHFEspXDxJNGxliKKwRwuFjWNWG3DxS6jEd9d8Lkgh5SDVnwu6UuUg+YM9nk7wY5XAnYeIti5LIRdQzXsukvArukKdv0TWDxpdFxWsPgVsBwgQf3pOrJCJvIacl3Ip134wPvfP1q64w4uR5PESVWKhnwBL2C1iElMymzYsNF1QMYeOXRoBdP2bUKmpWxVzJIBX9irBsA3DI0mxAnYvEsZlp9gRgwDs2JB0GohA062GEHEPuW+6w3XXRcVyGnOikHAjj766NG/+Bf/YvRLv/RLo5//+Z8ffd/3fd/or/21v0b//NDIF0jX2+KL61ujr3eJvPY1snHRMaHRMaJhMdNGI6Y0LqY0OuYYjTjM4WJS04jZNlz8pmjEeRdCs9+ClodWXHxNmkbuSsD+7uCwY5CBHWMKO2eFsGulhl1jGdg1XMGudwKLIQ2LRRqzChb3msGETOWzkOdkHekK6hCTo0lBpSvgpSspYIGHHqo5+NBD9gJpGzZslI09O3YcXcnY8nK9lloLmZYyKWS1lGWaVNmEAtZ8ljSXUbHxRUkXrqjY+cLYKKK+8EZF2hf5ujHwzUSjiXECNm9SBiBa4SWf+CcEK8iYpE3KDj744OjUk0+uC+K0Z8Ve8YpXjF7/+tdXInbsscdW//sXf/EXKyn72Z/92dGrXvWq0Ute8hL6d4fk+1796ua7ytQ1LpHXu0Zf/xLdxOi40Mg4YbC4yRHFVAoXVxodd4woFttwcalpxG0JPrYZUbz3weeIEqRgdMLlmIWEfZdC2PGjsHPSEXZd1LDrKQO7ZivY9U1gMcNoxB+LUQWL9RR9hAw3AKPcpPKYzHGhlvQFG37cc9ddXJKGxglVijb5EhIW8+CDJmU2bNjIj6uvvPK4Bw4cqKbqG0KmpEwKmZayWc6SAVm8GoXPF8momPoC3CjYvvDXzYJvNiYiZMDL2LhShpmwML4sZsVS1FIGvIjhu816VuxHf/RH61kxiNg/+2f/bPQL7jP803/6T0c/93M/N/rH//gfV1L2Uz/1U6O/+Tf/Jv05Q0LfVSaucY2+5iXy+mfIZkbGBUPHiobFThuN2GL4eGNxl6MRkzl8vGqi+C3BxXOORuz3weeLUqSEDIKL2YnDfm9P2DHJwo55D9j5r2HXTgvs+qTXcgIWIwwdbxUsLhUsvnP0ETLUizonqfylc5usKX3Bhh/YsVFL0tBQ6Qo4uWqVL/DggxF4AbbDpMyGDRt8VDJ2//312un64VYpZULItJRJIaulLNOg6iTNGs+SpjIqPr5I6UIWFUBfMBuF1RfkRgF3jUDdRPimJBIy4ARsErNkXaUMG27IWTEsN5TLF9sIUoaCIWfFICHTnBX75m/+5kq6wqwYRCzMiv2Tf/JPKhF73eteN/qZn/mZ0THHHFMtZ/yH//Afjn7gB35g9HVf93X0Zw4FpKzxrjJ1nUvkNa/RMaDRjY2OD4mMFQaLnTai2Erh4kuj4y9FFJdtuBhlNOK4BBfXORo5YByCTHRASstqgH3HItjx7Ak7zzXsGmmBXYsV7NpNwGKCwWKMxqKCxXQbyBWoBV0Hfl+Vi1TO0jltqcemHjnCbBkVpiFwQpWCyhcQ8iUE7EUeeOAFDhwwKbNhw0Y8ahk75NdOSymTQqakTAqZlrKFmyUDvkBHxdw3B3WD4QRs3qQMwhW2ssfA/5YzZrWUAS9fDHy/G9R7Yo574xunuoPiUUcdVTQr9tM//dOjf/SP/lE1O/ba17529A/+wT8Y/eRP/uTox3/8x0ff+q3fSn/2UDTeVeYaAnmda/R1r5FxoJHNjY4Pho4ZDYuhNhoxxvBxJ5ExmKMRnzlcnDIasVyKj/kUUS4YCp9TxqHORzOGfbZesOM0BuxcRrBroQB27VWwazUBiwEGiykaewoWw23IHNF12/vq+TGVp1guA7t27IjqyxCE2TImTUNApSvgBKtYwDx4v1qNSZkNGzbCgIwdcDIW1kw3hMxLGRMyLWVtQqabU52sWcMpCwVgxaRRlFzh0sWtURh9IY0Kri/WjQLvm4a6EXECNi9ShmIYNu3APzErJmVMkpMyFAc9K4bnptwlMhX+xt/4G9WMF2Tsn//zf148KwYZe81rXjP6iZ/4idGP/diPVcscf/iHf7jajfGrv/qr6e8aAkjZ7/72b9cNgUmZx8WaRsdiikaMtuFjWBPFdBdcrLfRyA1D4vPMqoZ974Fg5yuCnfMC2DVWw67LBOyaT8HiiMabgsVuGzo/yCXvJQO1T+YnlsMC119zTV1jhmbDBz5QvTOSitM4OKlK0ZAv4GppUsDAgQMRrv8yKbNhY62PgwcPHodp+Wq9tBQyL2V02aKSspSQpaQs14imGk5ZLFhBaRQmX8B0kYsKpC+ojQLsi3ej4PuGIitlTr6okAEnYENKGSQqbGWPgf8tly9WCBlrSBlwPwPfBXcXZWGb9qzYq5349Z0Vg4hhVgwi9iM/8iOjH/qhH6pm2bB88e/+3b87+qt/9a/S3zkU0bvKbrklutYZ+vqXyFhgyKZHx4hGxkwKFkttNGIthYs3jY7HFFGcluDiNkUjvktxMd9GI0dMEp9/5h722ScEOycN2LkthF1PFewazMCu8RQsbmh8KVislsDyQpeBpfFPI+f4vMTyVgA57uwzz4xqzdDg5hikj8lTX6h0BZxgtQoYUBKGZ/Vr7r+/krIHHnjgKFdTbNiwsdZGkLFayLyU0WWLXsrahExL2axnyYAsdo1i6Qtsoxj7Yh41AL7hGHyWDAghK5EyeQezmhX7whcqSWsIGfAixqQMhWKWs2J43gtyFWbF5A6KuVkxuTzx7//9v1/Piv29v/f3Rj/4gz84+v7v//5K8r7ne76nmin7hm/4Bvr7hwKbnYRjOFUpAypWNDp2NCyWSmjEG8PHoEbGZI5GvJbg4pfRiPGu+JzQRpQzZo3PWb1hP3OGsOPdgJ27DrBrp4ZdbxnYNZ2CxQmNKQKLzzZYLgD43F0G6hTyEMtVEuQ29BMhT+ZAHcJNwde5vI9nl/Xzy7hZiH+HWoU/E1YqSE5///tH+3bv5hLVFVcnUzTEC3jpSgoYcBIWwAolcP/996+YlNmwscZGJWMP+TXSSsiKZsmEkGkpk0KWkrJcE5pqNGXRYAUGRIXKFzVd+HTRDMU2Ksy+uDeaAt+ozErKMKMVNu3AwKwY/p1cwlgiZfgus54V+67v+q5KwOTGHSWzYnp5ImbFIGKYFYOI4f1k3/u93zv67u/+7up3YFv87/zO7xx9/dd/Pf0cQzGtd5WBOkYCKlY0MnZSsHhqI4q3HC7uGDo2czTitg0f14wo1vviYqiERg4ximDHMgk7Px1g10gNu7ZaYNdvChYXNIYILCbbYLEvQd3qMjA7xnKUJOS127ZujWqOBBKGG1vYNInl1zZQu5CDtZxdevHFVKS6QKUr4OSKkRMwKWE1991Xcf999608cM89JmU2bKyFcfCBB47DumgpZEWzZFLIlJRJIdNS1nuWDGSaSlZsGkXLFzhdBKMC6gtvo1D7Yt9oFmYgZRAtuWkHBh68Zs+UASplwMkYdqR69zvfGRXCac6KYTt7zG7pWTHIGGbFIGMls2J6eSJELMyKYaliELHv+I7vGP3tv/23R9/2bd828RdJDyllQMeFJpIyIOKFoWNIw2KqhEbcpXCxx9DxmSOK3VJcPKdoxH1fXG7oQiOvrGHY8cnCjn9H2LVQw66hFti1moPFAY0ZAovBEljMa7ByonSg/rC8JJH5jC1XRP3BLNeQNwNf9tKXRkvJT3/f+0Z3Li1xoSrFSRWjIV4BJ1klAiZE7EX27zcps2FjtY+lvXuPq9ZFOxHTUkZnyaSQaSkTQqalTApZSspkogYyiacaTFk4WMEBjQLmCp0uho2C6gtxo3D7BqDRRExRyrBJR9i0AwMzZBCrsHyxxglXTszwuT/iJEEWw2nPiv2tv/W3KgGDjKW2s889KyY37WDLEzErhiWKr3zlKyMRw8ul8Z6yb/mWb5n4M2XyXWUf+uAHq5iS171Gx4FGxgWjjpWAihmNjKEULK5KaMReCheDDB2nORoxXIqL6xSN+B8HF299aOSaVQL7rkWwY9sTds4j2PXSArs2c7DrnsYIgcVcCSzGNSE/fEXd+EsN1CH8eZaTgM5jbLv7Sb/XEssa3/IHf1D9LjxbdtMNN1CpKoFKV8AJ1lgCBvbvr7nvBVbuMSmzYWN1jis3bjzuvnvvffFhVSVkq2WWDESFzBc9XRgbxdUX5UYhd01Bo8FICNmQUgahkpt2YGBWTC5hLJUyNiv22te8hhaxSYBZMcxk/fIv/3Jy447cDoq5WTG2PPHII48cffu3f3slgC93goRt8PFus2/8xm8cvfSlL60+D/ucQ9H1BdJAxoJGx4YmEjIgYiaFjiUGi60SovjL4eKQoWO1jUYsl+LiO0cjF4yLyx3j0shFcwL7rJ1hx2xM2HmNYNdFAew6zMGucxoTBBZjpbC41oScgN9VOlCjWC4CLIfJ2TFI0rTeawnhk7NlF5533ujeu+/mYpXDSVWKhnwBJ1k9JOxFXK923z33LB3at892X7RhYzUNyNh+F+B4QFUK2aLPkgFWhHRBCwVQF8moyPoC3SjqvlloNCEJKWsIGXACVixlrtDp98BghgzPirHnyhpiJmQMn1vPimGNPZZ0uMtiKoSXPLdt3IFZsWO8jKV2UGSzYlie2DYr9k3f9E2jl73sZaMjjjhi9Nf/+l+vNhP5y3/5L9PPOxQ4xuFdZe9/97ur7Zjltc/Q8aCR8cGIpAyo2NHoWGKw+CqlEYcpXCwydLy2EcVzV1ys52jkhSFxcbqmYMdgINi5a8DOfwHsmsvBrukKFgMJWFyVwGJZo/MBalLJyM2Osbwl3z2GnDjNVRkBLCcPN8mwhHHPrl1UrlJQ6Qo4uWqVL+BEKylhEDAB+rUKkzIbNlbPqGTsnnteeEDViZiWMjpLJoVMS5kUMiVlUsi0lA01SwZkUWHFCDSKmyuEumA2iq4v2I1C7xuJ3lLmCl2JlGH9vty0AwM7Kobli7WQtUmZA+/FmuWsGIA0YVZML1HsunEHlih2mRWDiIVZMYgY3nGGnRaxsQeeI8OyxZe85CX0Mw8JGo/oBdKQMhIDEhkPDB0jmkjIgIodhoynFCzGSmnEYgoXkwwdtyU0YrsLLubbaOSISeJyzcLBvscEYOemATvHhbBrqw12DVewaz4Bi6MSWOxqWA4Ape8fQ63TeYflKoC+Yf073jFTGQtg5ULIx+C6q67igsVwQpWiRL4aAgaEgEUSBlzPFrjn7ruX9pmU2bCx2GPHbbcdfa8LaDyUWu8apISsljIpZFrKpJBpKRNCpqVMCllKynQC14m+TcgAK0yNIueLoi6ejSLsi3ij+PtGYxJSBtnSxTDMigUZk+SkDJ/1IxdcUBcdMO1ZMQgQRKvrEkW2cYfeQTE3KxaWJ2JWLCxPlLNiaAawXBGzY1/1VV9FP/vQyCUzkLJbt2yZuJSBrmKmYyoFi7VSGjGZw8UmQ8dvCY0Y74qLqTYa+WKWuLw0OOz3zAB27CnsPHaAXUdtsOu1gl3fCVjclMLiVcNiH+B3lwzUKZ1rWI4KnHHqqVXum7WMBWQ+BuecdVa1pJ+JloaKF3ByxegkYEBIGPq2mrvvxmc0KbNhY1EH3mfxwP33r1QPpSohq6VMCpmWMilkWsqkkCkpk0KWlLKWBlQm+1RDqQsNK1C62IUCqQtpoyD7ot5oCHxzMqSUfd5Jl9y0AwM7KkK45DLGEim76847R+/2dyPBLGbFMGv1K7/yK0VLFNtmxfQSxdSsGFueKGfFUIT/yl/5K9Ws2LRETBO9QLpAyoCOC42ME0YkZEDFEEPHFYPFWhcacZnDxSdDx3ApjVjvissDpTTyh9EJdkyTsHPVEXa9tMGuzQp2LWdgcVIKi1ENi3UJlriXDBwnmWNYXgpcctFFdR2aBxmTYGfhsITx5PXrR7t37OCyJXFSlaIhX8BJVqmAMQmT3OO426TMho3FG5CxA0HGvJDVUiaFTEuZFDItZVLItJQJIWuTMjZLpptPmfABayh1wWGFCjSKny+YsqjqwhyKfKNJcPI1lJRBpvSmHRh4yXMtYhIvYkzK8FlnPSuGGSgIVliiCBmTuyjKJYrHHHNM9WfDxh1t29nndlBkm3ZgVkwuT8Ss2Fd/9VfTzz1NsL1zOD9XXHbZbKQMiDhKoeOLweKtC43YzOHjliFjuQuNuO+Di70uNHKKUcGOVRZ2LnrArosS2HVYwa7dDCwuSmExyWDxrdFL5dnA7r4hr7BcJJHvHJvWBh5dkc/5Vjn50kupbAWodAWcYLUKGPDyVSphNXfdVWFSZsPGAo1zzzqrkrGwO1BDyLSUSSHTUiaFTEuZFLIWKZNClpIyndBpU6mKiC48rGiBqAj6wqkLbKNY+8LfaB6cfFEhAyVS5mQM0qUH5AyzXOGZssZmH0DIWGDvrl0znxWDIOEZsbBEkb3ouW2JYm47e/leMf2smJ4Vk8sTMSs2zeWJJdB3lalY0OjYYMh4YURCBlQsMXR8pWAx14UoPktw8crQMd2FRvyPg8sTfWjkmlUI+96tsGPcE3buS2HXXA27TjOwOCiFxSCDxXQDlws+6WpV25AbebD8I4E4hOfGpl2L+oDt90NOPvP000d3ffSjxdIVKJGvhoABL18NAQNewioRu/POmrvuvHOL+9w2bNiY5wEZu2PPnpVqZyApZFrKpJBpKZNCpqVMClmLlEkh01KWakJlUk82lKqg6CLEClijIPoiqgtuo4D7hqDRWDj5ys2SpaQMy0LYnUgImnymLCtlwInY4+4YnfehD9WFBOBu3zRnxTDzBKnCEkX5vBhmxcKLnrssUUxt3MF2UFyUWTGG3PGrflcZiQeNjA+GjhlNHUMSFU8MHWMpWOx1oRGnbbiYTaFjuwuNPDAELm+MSyMPzRnsM3eGHbsxYee4C+z6qmDXZAZ2zXeBxRyDxXADkQNK3j2Gesdyjga9AnaVRW7DMm2W/+YRuYTxXW9/ezXDVyRdASdXrfIFnGj1kTAJhPHOpaUN7nPbsGFjHsehQ4eOuP+++5awI1C9XauUMilkWsqkkGkpk0KmpSwjZFrKpJClpEwn92RDKQqLLkaskIFGgfRFVRffRkH3jUKjAXEFqlTKMCvGdrCCnGFWTD5TViJl22+9NZoVA1gO5y6DqYGZKSxLbHteTO6i2LZEkW1nj1kxyJh8r9iizYox6LvKVDwwdIxodMwwZDPGYiqFjrUULP660IjVElzsptAx3pVGThgSl0umRSOHKdjfmRjsWAwEO4ddYddRDbv+MrBrvCsszjQsZiki7ktmx/CcM8s1kpCfcIMJOW1eNvHoAm5mYql/qKl4ZUybdAWofAEnWaUC1iZhGpMyGzbmcNQydt999Tatq2GWDNBGUhUYXZhYQQONYukLrC7GjSLvm4hGE+MErE3KsJW93rQDA4JWPU/mlzFSKQNOwIKU4fiwWTE09+4ymAqYeYJA/eqv/mokY2xL+z5LFNnGHfq9Yos4K8bAecNLUnEe63eVkZhg6DjRyLhJIRszFlcpdLylYDHYlUbMtuHiN4eO9T408sOkcDlmoWHfaUKw89QVdr3UsGutBXY9d4XFFYPFaQMS822zY2GpIssxgZCT8FwschluNE2zJg2NfNb3tJNPHu3dvbuzeAX6ChhgEhZwMvYCd9xhUmbDxryMk0466Yi9u3YtYReghpBpKZNCpqVMCpmWMilkCSkbapYMyGSfbCJVsdEFihW3RtH0xVYXZlbwQ5NRKmWQKDYrBjnD0sXoubICKds2B7NikCBIF2Ssy/NimBULL3puW6KoN+4Is2LsvWKLNivGwOcPD5ZH7yojcaGRccLQscOQzVkqthg63nKwWOxKI3ZLcLGcQ8d9X2i+mDYuF00F9runDDsHfWHXRQ27plpg124fWBwxWGw2IDGO2MfqjbaBGsdyC5C56NZbbqnrEpb/sVy3SGAjknoJ40knjW6+8caseIGGfAElYINImGJp797j3Ge2YcPGrMfSHXdsDNuy1u/MkFImhUxLmRQyLWVSyBJSNu4sWUrKdOJPNpGi6OhCxYocaBRRX3x1oW40AqIpyUkZihzeH8bGl/2sGN19Ebj/pqUMx2bWs2IAM1i/9mu/FsmYfL9YyfNipUsUU9vZy/eKLeqsGENLWb0tvooLho4Vho4fhmzWWHyl0HGXg8VjVxrxW4qL6Rw6/selkT+M3rDj2xd27iPYtVMAu1b7wOKGwWKRomJaxjxer5IbqGMsnwCZg+52koG8hfyFDTJYjhsa1AqAOoMl8qgvqCGoG+zP9wF5WS5h/PA554w+escdXLyAEq82+Qow+QowAQP4HBKTMhs2Zjz279+/od6WVUqZFDItZVLItJRJIUtIWW6WrJYyIWRtUpZqPHUBkIWkLjCq+OiixQoeaBRUX4x18W40B06+qJABJ2NYVsi2sseyD2wZHJ4po7svBoSUbdu6dS5mxSBbkDG2eUfuebHUi55zSxRTG3ew94ot6qxYCvquskR8aHS8MGQMpZDNG4uxFDr2crCY7EMjjktxsd2GzgVD0MgnRgQ7ZkPAzm8Eu0YKYNdkX1icMFjsUUgsyzhvmx1DzcKf0zlE5x30BGETD8gLy2tDgHqAm3//9b/+19E73/nO0bve9a7R+vXrR+95z3tG733ve0fve9/7Ru9///tHp5566ui0004b/f7v/35Vj3Ajj/28LsgljKeefPLo9m3bessXYOIlYQIGtIQFlvbte4G9e491n9eGDRvTHptvumlD2I61IWRayqSQaSmTQpaQsnFnybSUSSErlTJZTEBdaFQh0gWMFT/QKLC+OOti3mgcnHxpKcPM2Be/+EVfyuKBu5BYcqg3+shJGY7JuXMwKwZZgoAFGWObd+SeF8NdS/28WG6JYsnGHatlViyFlLL6XWWJ+NDIeEmh44ghm7hUnKXQ8ZeDxWVfGvFciovxNnROGJpGjlnlsGMwJOwcNmDXQiHs+usDi4kULNYoJHYb8e3+HNvtVw7UNZ07WM7BrBFyFZb34UYZy2njgLrx3//7fx/9v//3/0Zve9vbRm9/+9tH73jHO0Z/9md/VknZu50MQspOdqIEKTvllFNqKfvABz4wOuOMM0a/9Vu/NbaYyed9sYTx+muuobLFYNIlYfIVYAIWECJWgR22l3btOsp9Xhs2bExr3HfvvcdVW7FKIdNSJoVMS5kUMi1lRMh6zZIpKZNClpQylex1QWgUloAqSrqYsWIIGsXWF2td4BtNhStWQcqwS2KquGHJR/1cmReyNinDdruznhWD8ODu4hve8IaGjOnNO0qeF2Mvem5bosg27sCs2Ete8pJVNSvGwLt7wrmP3lVGYoSh44ahY4khm7pUrKXQMZiDxWZfGjHdFRfvbej8MGka+WfOYd9hkrBz1ICd6w6wa60vLAZSsNiikFhlMQ2edzUrN1DTZK5gOQZcd/XVdZ4a+mYhbtD9h//wH0ZvfetbR+vWrRv96Z/+aSVlJzkZgpRhlgxShlkySBlmySBlmCULUnb66afXUnbmmWeOfuM3fqOqI+z3lQDhPO6Nb6y/M3aUvMOJUKl4BZh4SZh8BWoJEyJWyZhn7+7dJmU2bExr3HTDDcdhC9b6/RhSyqSQaSmTQqalTApZQspys2S1lGWErE3KUg2nLAxAF5e6AInipIsaK4qAFd5QwHXR100HxIpt2oGBZYtYcljLWIGU4bifu2FDnewB7shNe1YMYgQBg4yF58UgY6nNO7BE8RgnY12eF+uyRHE1bNzRB/kC6ehdZYk40ei4YehYSiGbPBZvOXQs5mAxOg40vrviYr8EnS/mAZ2zusJ+5jzAjj+Fnc8OsGtqHNg1n4LFUhISnyyOAb5Xbnzpi1+s/lzIESy3gJ23317np6Ff/owbeyeccMLoT/7kT0b/9//+30rKTnS/B1KGWTJIGWbJcksXIWWYJYOUQcg+6HIopOz//J//U9Uc9ntLkTfMTna/HxtuMfEKMOnSMPkKtEkY2Ldnj8T90X1HuM9qw4aNSY177rnnKARveC/GxGbJvJTlZslqKZNC1iJlOSErlTJdYOoipIqULnCsQAJdhEMxZ41AaFTwPFhq4J0tEK7U7otSzIKU3XzDDXWCD+Dh6EksAUmBWTEUwn/5L//l6Nd//deTOynieTEpY3LzjtzzYqkXPbMliqtx444+yJ2+oneVJeKEIWMnhY6pFHWsSVTcpdDx2AaL1XFoxHkfXA7oAsshRjfYcU3CzllH2LUzLuz6TsFiJwmJRxa3ki984Qu+UjUHVno8444BcgLLJQG5iceQL39Grked+WOX8/6//+//q6QMAgUpwywZpKx06aJ8nizMkkHKzjrrrOq/oV6xz1CKXMIIrty4sVi+ABOvQCRg5RJWg236sfO2SZkNGxMamzZtOuree+5Zqd6HIYVMS5kUMi1lUsgSUpabJaulTApZm5QJISuWMlUA2hrIuiCpgqWLHSuWoFGYfYHXzQGWFLJNOzDCrJh8tqxNynC8z3QFIyR1gCSPRtyd8qmBmSksR2QyxnZSzG3e0fa8GGbFwvNitkSxHRT+IGXRu8okKl4YOoYYOq4YsvmLULGXQsdkGyxex6UR7+Pg8kIXdE4xXoAdq1bY+egBu0bGhV3LOVisJCHxx2JVg82icgM1CXmA5Y8A6j5uDiEf4bnmIW8aov78r//1v0Z/9Ed/NPrf//t/V1KGWTJIWdeli6nnyTBLBinbsGHD6L/8l/9SrcBgn6UEfHf5zO8Z7ndBhrrIV2AQCVPs2b17o/ucNmzYGHLgTsfunTtX8B6M8ILCQWbJvJTlZslqKZNClpCyklkyLWVUyIAqBG3NY12cVPHShY8VT9Ao1L7oo1nArNjnP/95X7aaAxt6VPIlZaxFym7atKlO5IFZzIpBoN74xjdW6+uZjOF5MS1jxxxzTCRj8nkx/X4x9rxYyRJFfDYsUWSfe60BKUu+qywRLwwdQwwdVylkM5iKvTZ0bLbB4nYIGrE/DkEWeqAlZbXBvnMx7FiPAbsOhoBdtzlYXCQhMcdik4HPltvI47PPP09zhkZu4jHkcnpsEPWHf/iHo//5P/9nJWWYJYOUyaWLepYst3RRPk8Wli4yKYPMoSaxz1QKlpfLd5ZtuekmKl2SnICVShigIrZr14vs2GEvjrZhY6iBFz/fc9ddS9XLB/FiQiZkWsqkkCWkbOxZMi9lRbNkSsqkkM27lOGuYqqQ4d9jB8VqKaOTL737IpMyHOMPzsGsGJYGQrSCjLF3jIWdFIOMpXZShIx1eV6MvejZlijmgaRKKdu5fXscK4mYYeg4YujYSiGbw1T8taHjsw0Wu0PRyAFDoQWjJ0x05gX2eXvBjt+YsHM9FOwabYPFQRISYywWGSGec0sVw3NjLFfUuNwiN/EY8uXPqB3YSfF//I//MXrLW95SSRlmycLSRT1LVrJ0MfU8GaQsPE8GKfvQhz40Ovvss6tl+OyzlSJvmoFLL7qot4D1kTAQidjOnRW7wY4d9o4yGzaGGHv37NmIlw42hExLmRSyhJSNPUvmpSw3S6alrGSWrFTKZMMIdPGpC5YqaLoYsqIaCAUckpXayh7ji67AQbbCc2UlUjYPs2IA0vSv//W/jmQs9Y4xtq0927wDSxSljJU8L2ZLFLuB60S+qBTvKpuklAEdYylksxihYjGHjtMSWAwPiWzqJwITkrUAOxYDws7lkLBrsQ12zWch8cRijyFjGEvtU6N6bsx9H5YjalxOwQ0gWbNYfuoDasF/+2//bfQHf/AHlZRhlgxSJmfJ+ixdTD1Ppjf5kFL2e7/3e4MuYTzVSSHeWVYiYENKWC1inl07dox2bd9u7yizYWOcsW3r1g3hLfCVkGkpk0KmpYwIWZdZslrKiJAlpYwIWV8pSzWXstAAXYjq4qWKmy6OusBKnn/++eysGLYFDneFIyFLSBmO8TzMikF88DwYkzH9jjG2rb3cSbFt8w79fjH2vBh70TP73EaMLPq4a92ImYCKHYaOpxQ6zlLI5jFCxWMOHaulsFgeGtb8TxQpMYsE+y4ThJ2rScCuuzbYNZ6FxA+LNYaOW/z+VC3DwKoNlhcqfB5B/xA28Rjy5c/I+djaHi97/v3f//1KyjBL1rZ0MbfrYpfnyYKUYelikDLMsqGGsc9bCmYP5RLGTddcM5iAgWIJE+zcsWNl17Ztth2+DRt9xl1LS8fVb4GXUiaFTEuZFLKElOVmyWopk0LWJmVSyDpKWU7IogZTFQpddHRRqguZKnS6UOpii+KU2soeo3pWzAmWXKaTkzLAZsXQUE97VgyzVhCwrjKmd1IMMobnxaSMsc075PvF9PNia+VFz5MCd6nD9fSRCy9sxoxExQ9Dx1QKHWspZDMZoWKyDR2zpejYnhRMDmYOhGho2O+ZIexcTAp2fbXBruUsLFYcLLZSsHjNLVXEjUeWCyp87kCND5t4QDKGrFuoO9hYAzNTmCWDlOWWLpbsutj2PFlq50UpZeecc0712dhnLuVlL31ptITxgvPOo+IlYfIVSElYm4hVMnb77YEV23nRho2O45orrzw2vGywIWRayqSQJaQsN0tWS5kUsjYpk0JWKGV9ZsmiBlMVDF14dHGqi5oqfLpwouCiwOOh5tzArFhoTrSQMSnDcdWzYihoQ669LwF3ISFV/+bf/JusjGHmrE3GcjsplmzewZ4XsyWK/ZHvKsPD9ojJRtwEVPyk0HGVQsdbCtlcRqi4bEPHbRd0gz1ptDwY48GO8aRh11EJ7NrNwmLDwWIpBYtP8OlPfcpXr+bAzUUW/zpv4MX0IccMuYkH6smbnbD85//8n0fHH398NUuWWrpYsusie54sJ2Vyk4+UlOH3jrOEEcgbZ6e4z3HLzTcXCRgYR8JALWLbt9fs2LZtyaTMho3Ccc/S0lFOxFYiIesyS+alLDdLVkuZFLKElBXNkmkpI0I2r1KG94DllnR8+Utfqp7/qhsEJ185KcPnuPH66+skHMAb/qc9KwYpwlbCJTLGXvic29ae7aSY2ryDvV8sLFE0GRsPKWUfcM1GVsqAiiGGjqscOuZyyIYzFZslyPjtCmu+p4WUDKMJO2bTgl0rpbBrtBUWCw4WNylYPAbwPrHUQL3Dn4ninuSKm8XqjiFf/owagaWK/+k//adKysIs2ThLF9nzZKWbfOidF4OUnXvuudV/x+oS9j1K0UsYr7r88nYBG1fCtIgFtm3Dc22286ING20Ddy727tmzHGQskjIpZAkpG3uWzEtZ0SyZl7Ius2SlUiZlLGosZQFx6CKkC1ZU7FRBhFTlNu3AeB6zYqppqHB/l0kZztMpLvmHIgZmNSsGkfrN3/zNYhljL3yWOykGGcvtpCg37wjPi4XNO+x5sckh31UGKUPOoPEjUbHE0PGVQ8dejiguJSpGS2ANcimsMZ8VNM+sUtj3nwXsmugCux5bYde9g8VJChZ/EvyZL3/5y76KNQe+exTrKjcgZ2AGJ9SwIV/+jCXrqEv//t//+9F//I//sZKyMEs2ztJF+TxZySYfXaTsvPPOqza8Yt+nFCxhlBsyneN+DwSpVMDGkjDgRMzLWMX22247wX0uGzZspAbero63vYOGkCWkbOxZMi9luVkyLWVFs2QJKZuHWbLPfPrT2VkxPEeGZ8Vk8W40Fk7AgpThc1x9xRV1sg3MYlYMs1KQrq4yhp0UUzIW3jGmZUzvpIjnxaSMpd4vZs+LDY+UsvCusmQMBVQspdAxlkPHXw7ZkEaIWO0Ca5q7ION93mjknzmFffZ5gp33LrDrrhV2jTtYTORg8cb43Oc+5ytZc0SbeJCcgDyBXiFs4jHky59xIw67+P7O7/zO6Hd/93erWTJI2ThLF9veT1a682JOyrB8EVIG6cPSe/bdSnndz/xM3R+81322zTfdlJQwJl+BLhImRczL2AvceqvtvGjDBht33nHHhiBjWshqKSNC1mWWrJYyImRJKSNCVixlRMhmKWWQrNymHRiYFWOFHDQaECdjODfzMCsGsKzwt37rt1pl7Nhjj23IGF74nJIx9o6xkp0U2eYdtkRxcqBxku8qQ1FOxpBExVMKHWc5dAzmkE1qA9bgFsCa6a6wHLAaaOQxB/tzqwF2XrvCrq8i2PXsYDGQg8UXAzG6srLiK1lz4EZkFcskB4T8gFqOWfZQx4Z8bgx15U1vetPo3/27f1dJGWbJ+i5dZM+TtW3yoXde7CNl+DO4Ocm+XynYXTncPAOXXXxxdwnrKGK1hL0gYoGVbbbzog0b8XABc/ydS0u1jDEp6ztLVkuZFLI2KZNCVihlXWbJpi1lT7viCNHKja985SvVs2IowKywB0IDg88yL7NiWBYI0Qoydtxxxw0qY/IdY3onRSljbCdF27xjukgpA+FdZRrZjKViKoWOtRwyDktgDWyFbnY7oBvsvrB8YMwX7Lz1gV1HRbBr18Ou9xQsllKEuMT3T638wKwZi3mdF7Bja8gdQ95UxE081CbUqCBlmCXTSxe1lIWliyXPk6U2+Rhays4///yqvrLvWQrytFzCeKb73ZCkrIR5+SqVsJSIbZNs3bp800032SYfNmxguIbpWMhYICVkWspys2S1lEkhS0hZ0SyZljIiZPMqZZCs3PJEDGz/q4u5LPIanJt5mRXDxhoobihy//bf/tteMnbMMcdkZYy9Yyy1rb1t3jF7UOxT7yrTyOYsFVcpdLzl0A1nG6yhrWGNcCEyxseF5QZjerBz0hd2rRTDrlEPu7ZzsNhJoWMx9dwYnpWu/ryKc50L5CtasLSO5ZY+oCagJqE2oUZByn7byUhu6WKX58naNvnI7bwIKZPb4ZdIWXiubOgljH/mPu+ma6+diIRFIrZ1a81tt9yCm3Zb3GexYWNtj01XX33U0r59Kykh01KWmyWrpUwKWULKimbJtJRJIRtXyiYkZKEwARTZ3DtYML7iChiWMaKo6gINdANw2H2Wqy+/vE6gAdzpmvasGJ7LwnvDUNTGlbGjjz46kjH9wufUO8ZSOyli8w4pY+zzG5NHSpl8VxlDNmq5+GKEmCuBNaFtsEa3RjfHHWAxPy46ZxjDwI71uLBrohPsevSw6zgHi5UULAZTz41VOyriz4i4ZvGP/kLWM5ZP+oBl6r/6q786+lf/6l9Vy+gxS4ZahZoVpIwtXSx5noxt8jFtKcOfQf1k370ULAt9i/uO4fhfdP75XMCAF7DOEgaUiFUy5tm6Zct691ls2FibAzsqOhlb+ugdd9QyxqRMCpmWsqJZMi9luVkyLWVFs2RtUpYTsglKGQpW7v0rYWAJoy7KumCD0BDgXLBZsSG3Ay7le77ne6qiVipjbAOPoWUMOykGGYOcQsZs847ZI+/A6neVaWTTloqvHLpxbIM1pjlY4xshYrkPLP6HQsqFkYcdvyFg57wz7LrzsGu2DRYXKVjMgU984hO+qsUDMvaM+94hllnMA+SEsIkHxGDIm4tYCo9Xr6AuoT4FKZNLF4OU5ZYu9tnkA1LGdl7sKmWp95QFKcMSRnz+cd5ZhmOOxx1Crj79/e8fbbn55kjAshKWEjEiYVLEKrZsCRznPosNG2tv7NyxYyNkLJASMi1lQ82Srcali9hkI7fdLwb+O94XVhdSVXB1EcfvTc2KYStbdyqnBiQH7wpD8p+WjEH+5Auf5TvGUtva206K80XuXWWMOq4kogFsgzWTOVij2oZshCkqrvugc8EkYEKyFmDHYmjYOe0Fu7487Npsg8VADhZjAdS81ECdQ+yyGJcgJ4T8MOQmHqgjv/7rvz56wxveUEkZZsnC0sUgZZglK32erHSTj9TOiyVSlnqmDFIWZstSUobfhWeq2bEoBTd4w7nAEka8s6yzhAEiYgkJw+xYxc033jjavHmzbfJhY20NF0gnLO3bV8uYFjItZVLIklImhaxNyoiQtUlZr1myKUkZilZuq98wMCuGAhsKY11YVQEOBR3vBnn/nMyKYTdDCFiQMRSyacmYfOEztrUPMobNO4KMyW3t7Xmx+UO+nBQNGPKIjiVNJGQB0hSm0I1lG7Jp7YJskCkqvvsim/1pwoRm3mHfY9Kwc9Ybdh152DVYArvmc7CYkuDPpJ6PXnnuORrTGrmJB27csNzRBzxXjDqEegQpQ21CjQpLF1G39NLFLs+T5Tb5SO28OKSUpTb7mMQSxvPc72ECViJhKRELElaxeXPN9ddeu2KbfNhYM2PLli3HQsa0kGkpk0KWlDIpZG1SJoWsUMqKZsnGlbIWIWuTsk+srLRu2oFZsWeffZYWybrQimKM33nBuefWCTEwq1kxiBOK1DzIWOodY7aT4vxT8q4yxrhiBnSz2QaL1RJk40wRcT4ETAzmCSZLpbCfN0+w89Ebdq0I2LVWAru222Dxw8BmHWx86pOfpHGsQWMeatuQL3/G0vVf/MVfrF6mjOfHUJfCLJleuhikLLcVPnuejG3yMWspk7Nl+KxDLmF8/7vfPbr5hhvGkrCUiN1y8801WCZ53VVXLbnPYMPG6h7YxOOOPXtWlvburYSsyyyZlrLc0sWiWTItZUTIektZFyErkDImZCjIqYIkx2c+85moMOqCCerC6woz3gWy/h3vqBMhmNWsGHZwgnQNKWN6N0UpY9ixUcsYlmCkZEy+Y8xkbDGQd19T7ypLMQsxAyxmS5ANdRLdmA+AFgdjPNgxHgR2PQjYNVUKu45zsFjJgZ2B2cC/Z7Grucv1EKG+DfnyZ9QB1BjUINSiIGVtSxfnVcrkc2VdpQw/b9wljJi1DDfR/sx99ss+8pFBJIyJWMVNN1VctXGjbfJhY/UObOKxb+/epTsgY4GWWTItZVLItJQVzZJ5KesyS5aUspyQTVDKUEw+/elP+/KTHpgVw/p6FC9d/FgBfdR9hnmZFQM//uM/Xi3ZQFFCccJyDhQsFC8UsRIZw/NmP/dzP1fJGHvP2LgyZu8YW0zQfOl3lYXYKoGKGVBNYw4dkyWwuO0Ca7ojWNM+IEw2jBh23AaDnXMFu25KYddsGyw2srg4W/n4x32Vi0eJjCHOUafDJh5o9oesb6glqD/Y1feXfumXqpqkly4GKZNLF/s8T9a28yKkTL6jrETK2HvKuu7AqMUMdZgdq1JwE03m6w3ud9/ipKkhYQUiRiUMeBHbjOfIPOdt2GCbfNhYnWPHtm0b9+3ZM9JCNqlZMi1lRbNkCSnrNUs2ASl77rnnWpcnYmDJhi52uhDKQrp7x465mhVDwcrJGAoZChr+HIoc7kDiTiQKILbCx3KRIGOve93rWmWMLVMskTEspzQZW0y0lOEdRPKmRwkNIQuIuCtBx2YJMn77wJrxBqypnxBMTlYj7LtPDHZOFeza6AK7NktgcZDFxxZ2TWQDq0VYjAZCbIMPffCDddwP+e5M1AzcCET9QR3CzUHUJNSmIGWYJev7PNk0pQyzWyVSNs0ljPI1Ju9znxHvlxxiNkyLWMDVhJXTTj7ZNvmwsbrG1q1bj4eMBSGb1CxZLWVEyGaydHEgKUPh+/znP+9LT3qgKMltfnVR00URv4/NiqFRxV0pd+qmyg//8A9XdwbnQcbwwuc2GbMXPi8+0bvKLrigs5SBOt40Kv7a0PFZim6S+8CadQpr/KcEE5x5gn3mqcLOF4Gd/y6wa7AEds1nUfGE94mxG5Koe/jzLDaliIHLL720jvchX/6MZ4mxPB61B1KGWbIgZXLpYsnzZF02+ZA7L44jZfo9ZUHKwmzZuFIG8PPwyhh2/EqRSxgB3lnWScJAi4jhWTWAm3TXX331kjtGtsmHjdUxdu3adVSQMSlluVkyLWVSyJJSJoWsUMq6zJL1lrJCIWNShgLyqYJ3imHIB5mjQiYLnCMUx11kVgwMWaRKwUPQKFYoNLgLWCJjKGqzljH2XYzFQ0sZYjc0cLK5ayOKO4mKwRJkI9sF1kD3gTXySZgcGJOFnYcE7Px2hV1rpbDrOwuLIQd7ZjolYyF+JWjYQ5wP+fJnrJI45phjqroDKfv5n//5qhaFpYtByjBLhpo1zvNkk5YyzJalpEzOlkHK5HNlYQljyWwZajY7jqVgialc3XCGk0RsWT+EhAURk1x28cUb3e+1YWOxB54b27F9+8re3bsbQjb1pYtEyHpLWRch6yBlUsiwK2LbO8UwMHOGgqkLUlTMRLHD7/vwHM2K4f1eKDZBxlB05CYeKE6lMoZCmJOxH/uxHzMZMyj6XWVSyoCOrzai+JOIWCyBNbil6KZ6HFijn4VJhNEddmwzsHPXF3ZNlcKu5VZYvDgQT2wTDyZjMmYl6Bkm9fJnrOzAc8qoO6g/uCkYpAy1qeR5sj6bfEgpY9vhjyNlmC1rk7Kus2VSzPC5xlnCCF7/C79Q5+x3u8985caNg4oYuPH66ys+fPbZx7vfacPG4o49u3dvgYxpIWtI2VCzZFrKpJD1lLJBZsk6SBmK2ecL3imGpRsrKytR0ZGFCdRFzRe8nbffXhclySxmxbAZBu4coqDkZEzvqDhJGSt5ZsxkbPWipQy5QcYXi7E2ZGMZEZrQDuimtyus6R4HJgStMOkw+LEqgJ2XcWDXTSnsmm2FxYZDxtDHn3vOV70Xh5YxHacS1GFsmx5ie8gbj7iheMwxx4x+xtVQSBl29JVLF4OUdX2eDFKmN/lgUhZ2XuwiZXr3xT/90z+txIxJWekOjCkpy82W4c+/esxn+OT7JcF57ne0SRjISRgIInbDdddVXH355SN7nszGwo49u3adEGSMSdlMZskSUtZrlmxgKcPzYlh2WDI++9nPjh53BRDPl+niIwsZQHHDd/mwS4QhaQVmNSsG8cHSCxQRFBQUFi1jJdvb486jyZgxJK965SvrAo+bF8gzOsYCOtZy6IazRjeohbCGuAusGR8CJg2dYLKyWmDftwPseI8Luza6wK7NIlgsOHTcfOyZZ3zVe3FIGWNxqZGbeAz58mfUiJ/6qZ+q6s0xXspQg4KUoS6VPE/WRcpQIycpZZgtS0nZULNlWsxwTNjxLUUvYTzVfT7IVErC2mbDpIhJLrnwwhV7nszGwo09O3Yc7YRsBFJClpIyKWRtUiaFrFjKiJDNWspQdP78K1/x5SY9qq3s3Z+VOy+2SRkSzTzNiqFooWhIGZObeHSRsbC9fXjXGH42CiOK5Gtf+9rRT/7kT9Yy9kM/9EO1jH3v935vLWO5lz6bjK1NcJNCShlyl44xiYy3ElgjWqGb1kJYo9wV1qwPCROMsWDCMwvYZxsTdvyGgp37rrBrsAh2zXtYnODz6k08goyxOGTITTyGfPkzltvh1Sy48RekDDcDg5S1PU8WpEw+T4Y6h3qX2+RDShnq5rhShiWMTMrCbNlQUta2jBGfDzsss2NdCnqacK7xzrIr3LlvkzCQkzCw6dprK66/5prR+WefvcX9Lhs2FmPgubHdO3euMCHTUlYyS6alTApZm5R1mSXrLWU9hQw86YrbF77wBV9q8gObe6DAsO3wdREC+PzyzmBgVrNi3/qt31oVGBQKPITMZExv4pGSMRS1EhlDwfzRH/3RSsaOOuqo0fd///dXMvbd3/3d1VITkzEjBWJE3nXFhgAsziSsqczBGtMa2ch2gDXQfdCN/KRgQrIWYMdiErBz2wd2rRXDrm8Hi4kA/h7kS44uMoa6KDfxQCwP9dwY6gFu7r3mNa+pag2k7Oijj67qD6QsLF0seZ5sGlKmN/rQL49uk7Kuz5WVzJaxZYz487h5yo55KXKFA0APlJOwlIgFCQsiJjnj1FNPcL/Lho35H7t37NiyZ+fOUUXPWbJZLV3UUjapWTIUC/aQMhtfdMKGgsi2w5fIYoSEw2bF8BCsO0VTBwULRSHImHxuLCVjchMPFKycjKEAmowZQ5N7V1kO1mC2wRrWCtnY9kA31uPAGv5pwaRmXmGff1qw89YXdj0Vw65lD7v+NZ/77Gd9BXxhQMbw71m8SUI9RJ8QaiAa9CFf/vxd3/VdVX1BnQlShtoTpAw3B3PPkwUpk8+T5Tb5YFKGmjm0lJVu9tF3tiy1jFGLGb4/O+6lIG9jF82Qt092n/eaK68cW8QA3n122Uc+MjrlXe862v0uGzbmd+zaseOE3U7EgJQyKWStUlYwS6alTApZVykbZJasUMqwPHHl4x/3JSY/sIQRDzOz7fBTUobPz2bFsKsU7hy5UzRVIDcoJFg2wWRMPjeWkzG9iQeTMRRDFEYUSJMxYyhQ3I974xvrWJLvKmtDN5klsAa2hjW+HWBN9zgwITCmBzsn48CumU6wa9bDrvUU+lnqEhmTdRB1F5vyhJgd8uXPqBWoLVgKH6QMzyrLpYtByuTzZEHK5PNk8yBlWMKYkrKSzT5yUpZbxtgmZvgMQy9h/MiFF1IJA20SVnPVVRXnn3POsj1PZmNux44dO47Gu62AFrIhli7mhKxYyoiQTUvKnnn66dFXCp4Tw/js889XwhV2XiyRMtzxSc2KDbnFbykoWCgIkDEUA/ncmJYxFBgUGxQdFKAgY6kdFVHcsBwkJ2PYijjIGHZykjKGl1N+27d92+jlL3+5yZhRRO5dZSXoprME1tjWsIa4I6wpHwImD8Z4sOM8BOy66AS7Nj3smm5D76j4/Gc+U/17FlNAiljgfNfUh1gd8lnpr//6r69u8mFZXZAybBqFuqOlTD5PFqQst8lHkDK9yYeUMtywRJ3EzcsuUqbfU4aarKUszJalpGyI2bLS58uCmOHPD7GEETekw/XwQfdZIFRSwrqI2LUezLid9v732/vJbMzfwHNju26/fVkKWZuUSSFLSZkUsq5S1mWWbJJShmL6pS99yZeX/MCfw59n2+HXQqakDJ95nmbFsHEHZriQ8JmMyefGgoyxTTzaZEzvqIiiGF78bDJmTAL53hvcgceNFtYk5tANaCms4a1hjXIPWMM+JFIwDA47bkPCzntn2DUoYNdvG4iNp556KtrEAzKm4yfARAygWQ4xOuTLn7/6q7+62hAKO/UGKUOtwQ3AIGXyebIgZbhp2GWTj0lKGeqwlDLMljEp6/pcWU7KUssYu4gZvus47yzTqxywhBGbvTAJA1rCtIgFrrzsMtwEt/eT2ZivsXP79o1BxqiUFcySBSnLzZK1SZkUssGkrKeQoTDpdfCpgZmz5559lm6Hn5OyeZsV+57v+Z4q6UPGkOzlc2NaxsJzY0zG9CYeKFwoYihmTMbC9vYokCiUKJo/8AM/YDJmDE7jXWUuX6ARZE1jG6wxLUE3wBGsge4Ja+gnBZOT1Qj77pOEnddesGtNwK7TEmQsYBfhMD75yU9GsRLQAia5fdu2OjaHfvkzduRFTcGNPtQX3PTDLFmQstTzZLlNPrpIGW5y9pEy+fLoIGWoyVLKwmwZk7KhZ8vYMsacmAU5w+dA/WbnppTXuvMTro93uu9wrvu5DQkrELFrrrii4mrHBeeeO3rbW99q7yezMR9j57Ztx+OFwyApZAkpY0I2laWLXsomMUuGwvLZQhHD+PSnPlXJFtsOPyVl+93n3+ASWEgugVnNiqHwoYAgoSOxaxmTz41JGdPPjaVkTG7iUSpj4V1jeAD7le6Y4F1jQcaw4+M3fdM3jV760peOvuEbvqG6+4aZPcjYV33VV9HvaBgBKWW4IYI8JBtD1kjmkA1qV1hzHKEb6zFgDf+0YZIzD7DPOm3YORsLdj0J2PVYAosBuaPic8891/jvMr4YiEG5iceQOwmjXuDmHlZcBCnDLFmQMv08WZAy1Ci9yUeQMr3JR5Ay1D1IWdh5sa+UyfeUpaQMs2VaykqfKyuVstwyxpyYyWfMgpzh7+HYsnNUCq4LuYTxNPeZIFZMwiIR8xIWRAxcdfnlFR887bQle57MxszHrm3bjtq5fXslY1rIUlImhaxVynrMkmkpG2SWrEDKUDS6iNjnPve56u/U2+GDAilDcpinWTHMPGH2S8qYXKooZax0E48gYyhSUsZQ0OT29kHGwrvG9IufpYx9+7d/++gVr3hFUsZe8pKXmIwZxbB3lekmUTaUpbAGthTWNEfIZnsgmBgYk4edi7Fh14yCXXclsGs9gKWJGFiu+NSTT9b/XsdTCjynLWsiZkJYzPYBNQKrLLApVJAy1JggZag78nmyrpt8SCnD0vxxpUxuia+lDHWaSRlunjIpa9uFsc9s2RBihlU1WNHCzlcJegkjrp3LLr44OxvGROyqjRsrLr/kktHJf/Zn693PtmFjNgPPje3Ytm2pErIWKcvNkmkpK5kla5MyKWSTlLKDTpqwWUfpM2IY4Tkxth1+EDImZTgGH3BJLCSRwKxmxQCWXiBZI3EjieeeG0tt4iFlDMVHPzcmZSxs4oFChztlKH5hEw8URylj4cXPJmPGpJBSBrZu3kwbRiAb0FJYY1sKa6Yb6IZ8QJhEGP1gx3cQ2DWhYNdWF9h1LcFsGIbcSZHFTwq9o+KQz41hCTtu6KGWBClDfQlSpp8n67rJx5BSJndf1FKGJYxSynCTlElZyXNlXWbLuj5fJsVMPmPGljPi92CnZHbeSsFKB/3OMi1iQcKYiIErPRecd97obSeeeKz7uTZsTH/cfttt63c4EQNSypiQzfvSxS5SBjl65qmnRp///OerQlI6IGJPu78nd14slTIkg5A0JLjLM4tZMSz7Q7JHgkayDjImlypKGZPPjaFo9NnEQ++oqGUsbOKBopmSMWyj+7KXvWx0xBFHmIwZg4D4k+8qw3OdrHEM6Ia0FN3odoU12w10wz4BmHAYE5QuCTvnBHb9dIFdvwzczMTAsn0WK22g7ksZA0O9bww1Aa9FQR3BM8ioKbjRF6QMSxeDlGHpYpCytk0+pillqLdSyjBbJqVMzpZpKcvNlkkp67qMsU3MgpzlxEzKGY4lO3+l4KaazN/vc58Pm3WUitgV7s9WXHopXhi9YksXbUx9bL/11mN3bNs2qlBC1iplBbNkDSnrMUtWLGUtQgZ5QsH85Cc+MfqSWOdeOqoNO557rpItth1+Tsrw3U8ns2K4qzPku1W6gIKCZBxkTC5VZM+NSRmTz41JGZPPjUkZ05t4tG1vz941xmQM2xejkf6ar/kakzFjbLSUYVt81kBqWJNaAmuCu8CacIpu6KeAFpXVAvuuE4edUwK7RrrCrtMcOCbYxONjH/sYjY0kfndh1Hu9dB/L9ll89gH1Ajf0UEcgZVj+jtoCKcPSxSBlJZt8aCljOy9CyuR2+F2lDDc4S6UMN0mZlLU9V9ZntqxUzPRSRilmbDmjlDN8t3GXMMrXmrzTfY+Lzj+/IWJBwrSIBbDs0V2TW9zPtGFjOmPfTTcdcfu2bStSyNqkrGSWTEtZySxZm5QVCZmQMkgRisXHnnlm9Pzzzxe/N4yNsHMihItth98mZfM2K4ZlfpApJGAk4rBUMchY23NjUsZQQMJSRSljKEBhE4+SHRWljOkdFfWLn03GjEmiizrehYT4pk2lQjerXWDNcVdYk56ENf4zRIvPtGCfZaawc5WAXQN9YNdjCbjmMSuGz61jIYkXMbD15pujmhgYqi6iRmBlBWoIpAzLFqWUyefJ2jb5yO28OISUyS3xpZSh1kopQw3WUtb2XFlKzCBlXcUMUtZVzNqWM0o5w+8begnjWe7nl4gYttAHGy+5BC+MHr39rW+1rfBtTGdsv/XWjdheFlApK5klS0iZFLK+UiaFjEkZZAjLDvEcF5ZM4IFibLAx1MDSRPxcNGNsO/w2KcP3nrdZMRQUyBcSrpSxsFRRyphcqhhkTD43JmUsbOKBYoPCk9rEg8mY3FFRy1jY3j7IGNveHu+VYd/VMMZBStn7XbOBnEQbzASsgS2FNc19YE18Fi0HxmRh5yADO8d9YNdcKexaL0KIGGomZp9lXQwg7lg8dgU36rCqAjfzIGWoJUHKUF+klMnnyYKUyU0+gpShbs1KylB3pZSF2TItZWG2rFTKSmbL+opZyXLGlJzhuLHzWgqWvMrVDu9xn/WSiy5qiFiQsCBiFR/5SMUHTjllxbbCtzHxgaWK22+7bQQiKZNC1iJlXWbJGlKWETIsMwxygzuYeF4LyyE+44QLTHp8+tOfroplyTvKaiED7vOGz43pcVlkArOaFcPvRKJHUkWS1UsVkaT1UsUgY7gTl3turGQTD8iY3sRD7qgIGQubeIQdFUveNWYyZkwSbCwg4xc7d9FmswXW2JbCGupxYI1+K1okjG6wY9oCO3fjwK6tLrDruhUhYYG9rlfADQ4ZV5IhtrnHigksVcSNPEgZ6kiQMtzoC1LWdZOPWUgZVqJIKcNsmZayMFuWeq6MiRmkrM8yxqHEjM2aaTnD5x9nCSPA8tdwbWEJ43lnn90qYliyCHDTwP2dJfdzbNiYzHjnunVHbr355hUqZIVS1nXpYpAazByF971g9gny8xlH6YuXJzU++/zzlfjh86W2wy+RMnzneZsVQ5FBkkUSDTIWZseQiOVSxSBjuefGpIzJ58b6buIhd1Rk29vbi5+NWYEbGfJdN+ADronoOlsmYc1uF1izPS5MCIphArJWYcenAHZOxoVdO11h128RRMRQH7GtuIwlDWY0WBx2BUsVIWR45hg39IKUYSlckLKSTT5yUiZ3XkR9w01H1DrcgBxCyrD6REoZZsuklOWeK0PtLpGyttmyccUsyBnEjC1nZLNmWs7wMyDN7DyXgt5LLmFEDr/UCVdKxAD+OzjDfZ6TTjzxBPdzbNgYfpxz1llbtt9666giI2Uls2RoTLBjITauQEGC1GBNOfjCF77gdWc+Bp4Fw/Nkn1hZqZ4te8wVLXzueit84EQs946ynJRhjbIsLoFZzorhOS4kTCROJFK2VDHImFyqiITe9tyYlDH53FjpJh4odnITj9SOinp7e5MxY5rgjj2La9xZxYw4bUgLYU1wV1gzPgRMHHoThGWRYd+rB+xYDwW7PrrCrtMiiISBRxx4Viw3KxYY6r1jqBWoG1LKsHQxSFnXTT60lKGODSllqKFByrDiREoZbn5KKWObfYTZMi1lpbNlpcsY+4hZ26xZauZMCxr6CnauS9FLGN/tPuOF552XFLFLL7qo4uIPf7iaWbOlizYGH3hI8TJ3AW4LQqakrG2WDDNAWFKImSQUAFa49EPTAYhQJWuf/jQFM2VJ/HLFFJ/65CerGbcAZuCq934tL1cCVboVfhCyLlKG4/Y+l3BkYQGznBXDnT8kWCRIJEskTSRSJNSwVBHJNzw3huQcZEwuVSx5bizImH5urHQTD8iYfG5MyhgKqr1rzJg1r3ONlo5vgN3hrr3yyuqGTNWAska1ENYc90E36ZOAicZEULVlbNjvmADsmE0Cdv77wK7HIoR4aSBiWDWz4YwzaOwwhliuCLCSAps/QcqwwgJLF4OUob6kNvkokTLcUBxXytiW+FrKcMNTShlqr5Sy3HNlQcz6SlmbmKGXaBOzIGcQs7ZZs1I5w3fBahl2zkuRuRyihXeW1RImROySCy+sOc19npPWrVty38+2wrcxzMBSxZNOPHFl07XXJoWsTcrYLFnX58n6bPAB2jb5aNt5sauU1UKWkDL8bASuLCgBPHsy1HtUuoICgOSHZIjkiEQplyoiwcqlikjKcqlin+fGtIzJ58a6bOKBQhl2VISM6R0VTcaMWaGXLkpw9x+zALWYAdbAFsKa5r6wRn7SMElZbbDvPUnYue0Lu+Y6Ea5xBSSsj4gB3MBkcdcH3MDDjTw071LKcKOvZJOP3M6Lk5Ay1NAgZbjJKaUMNz+llKEOaykLs2VMyoaaLesjZm2zZl3lDODn4Jyw817Kq9w5l0sY8c6yiy+4IBKxjwjO2bDhhT+7bt169/dt2Bh/uAtqCy6qbVu3VkLWKmVEyPpKmRSyhZQyL2RBym7atKnx7pTAUMsuuoLlGEiySHZIfEiGSIylSxWRrOVSRfncGO7MlT43hiIUnhtDkSrZxAMyFjbx0Dsq2vb2xjyArZRZvEsaM2YB1tR2gDXV48Aa/lnBZGcWsM82S9h5Gwd2XXVCXs+KIGK33HxzZxELYGk/i7s+QMhQO4KUhaWLXTb5mKSUoVYGKcPNzCBlmC0LUoYbnlLKUHullOWeK9NiViplJWKGHqJtKWOQM/QfbbNmbXKWEjQcK3buS0FPITdtwmzZmaedFokYNvUA55x11ovX6p/+6dHu79uw0X9gqWK4oCohS0hZySxZSsq6zJItqpThGLHliQB3XIZactEVFAEkMSQ1JDokPiRCJEUkSiRMtlQxyBgSNJK1fG4MyV0/N4bCMO5zY6lNPFAkbUdFY57JzZJpUMixo1yjgWXNbgdYsz0ETAqMycPOxRCwa6cz+toVBAlDLcVmHakblKVgKRmLuT5geXuQsrB0kW3y0SZlqFOQMrkdfh8pY7svlkoZ6q2UstRzZSVLGPvOlvURsy6zZik5axM0fNYhlzCCd7nPifeWIX/j+THwIXmTYd26ZfddbOmijX4jLFUMFxTuYhXPkiWkjAnZ2FI2JSHrI2U4PmeefvqLQalAozYLGUMyQqJFkkLyQkJDkkPSQxIsXaqIBC2XKiKpI7kj2SPx6+fGsLwCBaTtuTEpY/q5sdwmHiZjxjxSMkumwXLGG6+/fnSfyzeNxpY1wR1hzfiQMIkw+sGO71Cwa6MX+hoVBAlDXb7myiur3erYNd8HLCNjMdcHzH6gfmC5e5uUpXZenKSUYSVJm5ShxkopQ+3VUta2hLHk2bJxxSzIWRCzIGcQs7ZZs65yxgQNPwvnhl0HpeDa0zfbMGP2XvdZAP63/G+2dNFG7+EuoGqpYuCaK67IzpI1pIwI2WpbupiSshtcI5UTMYCde1AA3KGeKigCSGZBxsLsGJIckhQSIBIiEiQSJhJokLEwO4YkLJcqInGHpYr6uTHcpZPPjYWlikHGwnNjQcbkc2NSxvRzY1rGbEdFY56Rzx50BQ3sJOUMsGZ9EjDhMCYrXRJ27nuhr0MFBAx1HNft+WefPfZMWIohb2hi8yfUjyBlqClyk48gZamdF4OUYRXHEFLG3lMmpQw3NYOUoa5KKcNsmZSy1HNlcrasRMraZsvGETM5aybFjM2aaTkrETQpaUHQcFzGeWcZejgsm2XXJsWWLtroOuRSxQDWw952yy1cyjrMkq3WpYv4WTdcd93oZBf0+thpZrFMEUkHiRbrqDFtj2SEBIWEhWSGBIdkhySIhIjkiKQ5zlJFJDu5VLHvc2Olm3jYjorGvCJfNDoOmDnDshhsBtIQNNY4jwFr6KcBE5ZFhn3Hruh6OARbN2+uXlremSuvbIDlh1iiBUq2qh8KFmt9Qd1AncTzx1LKsKIkSBlqDtt5cRpShnrJpAw1NUhZmC2Tm32w58qkmLEljNMUsyBnueWMQc7krFkXOZOCpiUNnxnnk10TpWAPAHZ9Nli3btn9eRs2yoZeqhh4j7u4IWS1lEkh6yhlTMgWVcrwfT587rmjdxXeAZyFjEFmkISwDSxkbMilikHGwlJF+dxYWKoonxtDARnnubGwiYd8bkzuqGibeBjzCJa3sHwwLmh+MQOBpvh2l3+j58+IZI0DEwUJcqnO2eOCPB9E4Lqrrx4MPHyPrauHZlIzQQaHxVpfsKoCNSRImd7kQ0oZVmdoKUN9CtvhDyFlqIs5KUMdlVKG+iqljD1XllvCGMSsq5TlxAxSViJmJbNmXeWMCVpK0vAzcSOYXReloK8reV7YXhhto3i4CyZaqij58DnnpGfJUlJGhGzRpeyj7u9ffcUV1Xsm2HHKgedJ3GGeCigsSMZ4QSJkDDsNQcbC7BgSUpgdQ2JDUipdqoiknFuqiMQvlyoO+dyYlDH53BhkzJ4bM+aVcZYt9oVJw5DP8BjGrEA8sTjrC27kYbk7pAyrLZiUYUUGkzLcKGyTMqz2GEfKsLQ/SBluaAYpQ02VUsaeK0stYQxipqVsnNmyLmIW5AxiVjJrlpKzroKmJS2IGo7ROI+SlC5htBdG22gdbzvxxGPZxSO5/uqrJ7p0sU3KpiVkWsrwOa6/5prR2WeeSY9LCVi25A7zVMBdOySn008/vXo5YmqpIpKUnB1D4kMiLF2qiGQtlyqG58bCUkUUBbZUEcUlLFVMPTeGQobZPSlj+rkx28TDWBQ6PWtgGAOB3d8wizpp3u2aWvb7JwW2H2dxNg64qSelDPVF7rwYpAw1qETKUL/6ShlWjQQpw41LJmW4uZnagTHMlkkpK1nCOJSYoV8oWcrYZdasq5wxQdOSpkUNnwfnlV0fpehdGDV4YbT7czZs8OEu0iPYUkXNn7kLG2LSaZasUMrmbZYMa+w3fuQjo1OdyLBj0YVpbuKBpHzGGWfUMiZnx/RSRSSnIGNIcEh8SIRhdqzvUkUkf7lUEcUiLFUMz42FpYp9nxsLm3jguTHbxMOYd9qK9JDgvU7Yehm72oH6eR/5LJBCLum7edOm0R0it9Y51udWxkcDHfMuxeVfoHMyqG+UiRtm0SqGNsTS80+srLzAJz5R8UnGJz9Z8SnGpz5V8WnGpz/d4DOSz3yG8nzg+eeTfDbHZz+b5XOaz31uUB575JHqON9w7bWVDLLrcwgmIWS4qQcpQ03BjT4mZbgZqKVMboffJmUlyxdRE3NShhoqpazkubLUEkYpZn2kbAgx6zJrpuWsRNBSkpYTNcxSsmukFKyGyq2KsKWLNpLDGfsGdtGkwPLFPlI2xCzZJKQM3+NG14Rc5gTsg6edRr/zOEzjuTFIC5LVB7EsyRXCsFRRz461LVVEEkRyDLNjcqkiEm7pUkUUArlUUT43huLS9bkxFD8sFwmbeITnxmwTD2MRmNRzZOC8D32o2lRoyeW4h5eXR48EHn5hxzv2TJl+BkxuRFG//Pjw4YgnHn884sknnqh5KvDkkxFPP/VUxDNPP0352DPPxHzsY6NnFc89+2zMc8/VfFzz8Y9XrGicgIF5k7FaxIATKwYVsICTqxQNCQNEpvry+QyfdMcYtfmSCy+k125fJiFkAPWESRlqzjSkDDcntZRBDoKU4WZmkDLUUyll7Lmy1BLGSc2WpcRML2WUyxkhZm2zZn3lTApaTtK0qAEci3FupKPvS0kZJkCwZ4P7czZsvDiwFSe7YNrARh+4C3vTDTfEUjbGLFlKym6DMF1/fc1NTp4keKYLCb/moosqLhWgaTnj1FMjTn7Xu+h3G5JpLFVE0sYsGGRMzo4FGcPsWFiqGGbHkHCQlJCwkMiQ3JD0wlJFJMg+SxXDc2NhqWJ4biwsVQzPjeWWKpY8N4ZEaZt4GIsCrleWH/qCWbAtN900euD++0cPHzr0Ak7CaiGTMtYiZFLGUkKWk7GUkI0jY12EbGFkzMuXZmoi5gRpHJhwJfn85xvguKIHGGLVydDPkAUwS6alTO+8qKUM9WkIKcMqES1luGkZpAyzZUHKcGMztdlHbgkjarOWstSzZUOLmZw1Y2LWNmum5ayLoJVKmhY1fLZxljBCyrBCil3Dji3uz9iw8cI46aSTjsBWnORC6QTkDDNLF5x77gucd17FhYIz3X8/3QkC4/3veQ/9uYsOisaklyoikW7YsGF05plnVjImZ8fkUsUwOxaWKiLZIDEhUSGBlSxVRMJNLVUMz43ppYooEnKpIooKCkzJUkUUNyRDe27MWA2wHNGViz784WoVwPLBg6NlJ2GgIWNayDIypoWsZHasRMZAiZDNWsaokDnpmoaMjTUr5gQrxVAiRkUrQISrC5g1G1fMWIwNQZAy1Jghpaxk90UpZVg90iZlbc+V5ZYwDjFbNoSYBTlDzzGknElBK5G0gJS1AM4Nu1ZKQA+YkrKT1q07zv0ZGzackJ144gnsIjGGYdK7KiIpfuhDHxqdddZZ9VLFto08IGOYHUOSQUJCgkISk7NjSIZIkF2WKiKp66WK4bmxsFQxPDcmlypCxuRSRXtuzFitlGyLnAIidvddd40OQcS0jGkhkzLWImRSxlJCJmUsKWQ9ZAzMRMaEkE1KxmoRA17AusgYlTDgBCvFRCWMSNUQjCNmLMaGAKsuUF+ClKGhnqSU4WYkpAy1MCdlWFUSpKzkubLUEsbchh/jzJalxCzImRSzkuWMQc4gZlrOughaiaQxWdPCBpFl10sJKSnD0kVMjLg/Y2MtD2y9qS8OYzjQfLnDPDGCjMnZsZKNPNhSRSQvJLYwO4aEyJYqItni9467VFE+N4ZCFGQMxUo+NxaWKqLw2XNjxqKD515YrsiBFQS7br+9ErFaxrSQSRnTQpaRMS1kk5odYyIGIhkrFTInXp1kDGghc+I1mIx5AeslY06wGFTEgBcvzbgiNkkB+0Ih2ESr606Nk3w2u6uUoU4NJWWoi5Ay1MggZbkdGI9Rz5V1XcI4DTGTs2ZBzFKzZkPIGRO0nKRpUWOyBvB9cC2wa6aEX3PHW1/H2MPB/Tcba3m4CyH5zjFjfCY5O4bEd/bZZ9cyNu5GHkheSGpIcEh8SIZIjiVLFZG0S5cqdnluDEXNnhszVhNdhAwvGd50zTWjQw899AJSyKSMaSGTMqaELCdjtZBlZEwL2SIvVZy4jAkBa4gYcII1SxEbSsKYXPXlY+66wBb6LB4Y3/fqV9M4G4ogZag5WsqwWqOvlGEVCOodluej9mGpfk7KUC+DlOnNPkqWMKIW6yWM4z5bNpSYlcyapeSsRNCkpAVBaxM1JmsSfCes3GHXTAlMyrCXg/tvNtbiwLrVxgWxCggvPw1bOeMBYuzCiO2SZdOBZRK33nJLtQHIeicq7GeNwyRnx5DszjnnnHqpIpsd67uRR1iqiESI5Bhmx3JLFZG4S5cqljw3hqWKKGbyuTEUP3tuzFh0SoUMs2LIWweZjGkhkzKmhUzIWJuQDTU7ViJjwGSsQMa8eGkiEQNOpkoYV8KYRE0CbPrF4kKDV0mwOBuSaUoZZstQE7GEP0gZblyyHRj1c2WosVLKwmyZXsI4idmynJgFOZNiFuQMvUXJrFmbnJUIWkrS2kRNIoUNv2tIKXM9ub2bbC0OrFcteefYvILdxXAXDe/XueXmm0d7d+0aPfTgg8nGo63pQKOBXRyH3FjktS5ZukM9OEi8kLHc7Ni4G3kg8SERIjEiWSJ5IpnKpYpIxmGpIhJ3yVJF+dwYCo18bgzLOORSRfncGAqePTdmrAZKhOyi888f3bd//4syNtDsWC4v1rlR5MWQG1NCVjI7xkQMRDJWKmROvCYpY1TInHgNKmNOshi9ZcwJVQl9JYzJ0rQ47K7RtmfLJrX1vaarlLU9U4YbjyVShtmyIGVdniuDmOkljEHMpJTlZssmLWapWbNSOSuZPWOClpM0LWoSLW0Av3NQKbN3k6298fZ169bLi2BegXjhQXZsab97x47qZZP6TnDXZTkpIQtsvvHGQWbMxlljnALJ+txzz61kbNyNPMJSRSQVJCUkKSQvJDckPCTBsFQRiRPJNMyOyaWKSNRDL1UMz42FpYr23JixWshsf1yBl+4ffPDBSsa0kHWeHRswLwIpYykhkzKWErJeMpYSMideY8kYcOI1KxmjIga8fM1CxJgctfKFL0wEnIe2l0uzOJsETMpwo7BNytCwQ8qwQRXqG1aApKQMNyeDlKE+BimTm33knitLLWFELdZLGFNilpOyccVMLmeEmJXMmmk56yNoKUnToqZljQkbA+eJXTMlSCmzd5OtsdH3nWOT5H1OHPCOsKsvv7x6eB07ibU2H4WNR5+m48EDB6p3lLHPWgICzB3qQUHih3jp2bHcNvdyqSKErO9GHkieYXYsLFVEIg5LFZG4J7VU0ba4N1YTLF8Ebr7hhhdkzAsZnR3zOZHOjvm8yHJiLi/WuVHkxVRuzMmYFjImY4AJWS8ZA06+hpgdmxsZ8/Kl6SpjXUWMSlYKIk6TBOfjKtcbsJgBk36OTIIaNLSUYWUIamDqXWWlz5WxJYwQM72EcejZspSYBTnTYlYya8bkjM2c5eSMCZqWtJyoBbSwaYK4DShlG92/s7EWBtapymQ2bSBfF55/fnUnGOvEw9KcugFpaT7oneDCxqNNyGTD8aj7HX2lbBIFAlPmXWfHxt3IA0kRiRJJE8kUyTW3VBFJfZyliqkt7lH4bKmiseigeWP5AmgZK5ody+VElRdlTuyaF3VuBG0ylhIyJmOzXqpYLGNAiNg0ZGySIkZli0EkaRakpGwSN0BzMCkrWb7IpAx1r1TKUDdTz5XpJYwQM72Esc9s2aTELDVr1rakUctZiaBJSQuCpiWtRNY0TN5wntg1U0K0fNE2+Fj9Y9obeWCXMCw3uHLjxtHt27aN9t9zz+ihBx54gdB85O4Gy+bDNRwld4JTTUfdeIimQzceuuHAz+4qZXgRtDvUg4Kked5559UbeQyxzT2WKmJ2DDKG5IJkhMSFhIYkF5YqIkGGpYpIrLmlimF2TC5VRGEoWaqINfZyqSKKmi1VNFYTr3JNF8sZkDGdD0tvUJXkxHHzIsuNg8yOOfGa2VJFJ16rScYGFzEiRPMAkzLUXNQJFnOTIidlufeUSSlDzdNShnoYtsUvfa5ML2GEmOkljKkNP6YlZnI5I3qJ0lmz1MxZH0FLSRqTtZSwBbS4SdDfsGumhFrK1q1bdv/fxmod09jI4+T160cXOHG46frrR3t27Ro9cOBAtfyvwkkYCDJWNyCy+fANSGvz4RqOrkLWdhdYNhx10+GajK5SdpxLRO5wD0ZYqpiaHcNSxZLZsSE28sgtVUQSR1LXSxXD7FiXpYphi3sUOBQ8kzFjNYAd4XS+QIPZlg/pDSqfE6WMleTErnkxlxslUsZSQhbJWELIimQMOPlKCdm4MkaFTIjYoDLm5UvTe1bMyVQKKl4SIkBD8MVC2N9lsGfKJvmKmRR9pAw3HCFluPkYpExu9hGkTD5XJqVMP1fWtoQRYsY2/NBiViJlAFLWJmZSzqSYyVkz9BOpWTMmZ2zmLCdnTNCkpOVEjclaQEtbinGkLGz8ZBt8rOIxiY08KgFzonCjE7ClvXtHB+6/v+KBgBIyOTtGGxDZfPgGpLX56NJ4iKZDNx6NhkM0HZjZY9+fMXRhQCIqmR0r3eY+bOQhZ8eQQJCEkKSQyMLsGJIhkiSSJhIpEmtYqohELJcqIpHrpYooBigOtlTRMP5SdbNG5opzXSyz1QK5fFjnRJcHS3KizosyJ5bkxbbcCEpkDLTJWEPInHh1lbGJzI4JEZu0jPWeFXNClYLKV4AIT1eYXE2C8PtwrvTui5N8zUyOEinDDUbUNaz80FKGG5G5HRhLnytjSxhRe+USxi7PlpXOlnUVs9JZsyBnckmjlrMSQZOSFgRNS5oWNS1rKWlrA+eKXTNt4BrC5k+YQMFEivt3NlbTeNtb33qUTF7jcM5ZZ1XbzWPzjfv37x/df999owMBKWROwmohc02HFjLZgLTeDSbNR9ud4EbToRqPrk3HpmuvpcdD87KXvpQGWR9wV+z888+vZ8dy29zr2TG2zX3YyEPOjmH6HXd+kHCQqJDAkNiQ9JAIkSSRNJFEkVjD7BgScZgd00sVw+yY3Mij61JFbHGPpYrsuBjGooEiK/MEnqXdf++98c2p0nyoc6LLgyU5sSQv6two82KdG0VeBCVCFsmYF7KsjKWEzInXoslYQ8SAF7BJyhgVsIAQnK4wWYr44heHgf1sD65bGU9gFrNkILclPpMyzJah3mFFiJayks0+0BcEKUstYUzNlgUxy82WDSlmejkjxCw1a9YmZ+MIWkrStKgxWWPCVgrOFbtm2qilbN26De7/21hNwyWrLTp5lXLyu941+rATgs033TS6zzUQ2IQDVDJGhEzOjlEhkw2Iazp0AyLvBrc2H6Lx0M1HW+ORajpyd4Db3lM29PNjEKe22bGwVFHOjmGpYpgdy21zj6WKYXYMSQfJCYkLiS3MjiFBImEiiYbZMSTeMDsWlioiiSOxh9mxsFQRxQF38VA4bKmisVZBsyhzxY5t2zrnQ50T5Q2qrjmxJC92yY2BUhmbxOzYqpAxL1wpZiFiTIgqmERNA//7b92yJYqpWTxLFmiTMqz6QH3DEsaUlKU2+8g9V9a2hLF0tuyYCYqZnDVDD1E6a9ZXzpigSUnLiZqWtYCWti5gVpRdM228wl0XuKZtg49VNN524onHyqRVAiTs4gsuGO3Yvr1aroc7uaAhZE7CaiFzEjat5Yq97gSLpkM3HqVNx/Zbb6XHKzDkSyq7zI7JjTzk7Fhqm3vImJwdw50cJA4kIyQuJDQkvDA7hoSJBIqkikSLpItEHJYqytkxJPmwVFFv5NFlqSKWgrDjYhiLiHwhtFyqWOfCjvlwkJzYIS/WuVHkRZkbA6VClpWxlJA58eo9O+bEaxwZywnZvMgYFbCAE5guROIVYHI0Y05TSxfxnCaLv2kQpAwrO1DDsMoDUoaalpIy1L7cZh+p58rYEkaImVzCGMRMb/iREjPUb0gZCFIWni/rImZBzqSYtS1nzMkZmzkrETQpaUHQcpKmRS0lbCmYyOHf4zP1lTK/EdQW979trIaB3VpkwkrxLtfAf/icc0bYDREvYL4XIhYIMuaFTM6OUSFzErYoyxW7Nh2nZGbJXu+SlDvkg4BZKzk7ho08UrNj7CXQpdvcY6limB1DQkLCQgJBwkMSRHJEsgxLFZFkw1JFJGUkaiRtJHG2VBEFQm7kEZYq4k6gLVU01gJ6d8U7l5byN6dy+dDnRJkPu+bEkryoc2PuRlWgVMa0kBXJGOgrY8DJ1yRmx6YuY06uGFTCgBOpUhZFwiToSWRsgSEfG+hKFymTm30EKUNNZJt95J4rC7Nlcglj22xZELM+s2VtYqZnzdAz6FkzvZyxq5x1EbSUpGlR07KWkjYNkzgNPg+uB3bNtIGbDNgh3f1vG4s8sEuLTlaaD552WvVOsHuchIEgY7WQuYSXE7LeyxV9EyIbkNa7wbL5EI1HrvnoImRtTQcajFtuvpkeRzDU3Tkk6D6zY0Nsc4+EheSBRIckGGbHkESRUMNSxTA7hkQtN/KQSxVREFAgUCxQPFJLFVGcbKmisVqR75e58Lzzkjencvmw6w2qXE6s86LIibm8WOdGkRd1bgz5UdMmYykhYzI2b0sVUzJGhUxIWBcZ6z0r5mSqlEWTMA1uJMs6PPROx12RUoZ6JqUMNx0hZW07MOaeK9NLGFFb5RLG3GxZELO22bJxxaxkOWMfOesjaClJy4laStgkWtzawPdl10sbWP56wh/90bJt8LHAAycvtc09ZsPOd43+7h07RvfcddcLBBnLCZmTMLpckQjZpJYrMiHr0njIpkM3HiVCdtj9DnZMwVAvhEbS0rNjkLHc7FjpS6BLt7lHotOzY0ioYXYMSRiJWS5VRFJnSxXDRh5hqSIKTWqpIgoZOyaGsYjgbr3MEXR2zOdDKWOdb1BlcqLOi203qUryIsuNmkjGEkLGZGyelip+JiBEbFwZq0UMePFiTFrGJiFiXxoY9js0uI5kjAHMSrN4nBaQMiy7l1KGxjpIGW5Almz2oZ8ra1vCCDGTUiZny1CTc7Nl0xCz3KzZEHLGBK1N0kpkTcPkrQQcZ3a9tIGberYN/gIP7M6ikxRE7LKLLx7dsXfv6O4776xICVlquSIVMidhdLkiETJ6R1g2IK7p6Ho3uG/jIZuOuvFINByy6cBOk/rYgqGKAGa8IGPTmB3DUkU5O4ZEhWQWZseQEJEokTzD7BiSLpIwkjISNZI2EnmYHWNLFVE8wlJFFJqwVBEFCQUKxcqWKhqrjdzsGL055fOhlLGuN6hyObHOiyInFuVFUJAbJW0y1hAyJmPAyVdDyEpkDDj5SgnZQsiYEyzGYCJGBKcUJlCUL32pDPZ3Ceyz4NU7shZjhzoWj9NESxluOOrNPoKUsc0+9HNlegkjxCwsYUxt+FEyWzaEmAU502LWtpxRzpqVylmJoElJC4KWkjQtagEtbAEtbl3ps3QRN/sxwfLOdeuOdP/fxiINts09RGzfnj2juz760VrGaiFzElYqZHK5YquQucajz3JFKmQ9mo8uQtbWdMhG44brrouObWAIIUPCZbNjkLE+s2O5l0CHjTwwO4a7N0gWSFRIYkhuSHxIiEiUSJxIpmGpop4dQxKXs2NyqSIKRliqiOJiSxWNtUBydsznw9abU7l86HNi2w2qrjmxJC/mcmMgkrGEkEUylhIyJmOACFkXGZuEkE1DxqiIAS9bOcYVMSZHNUywhoT9Tg8+G87fe3BTUsTbrLbB16TeVdb2XFluCSP6BLmEMTVblnq2LLWMEWgpKxUzOWsmxSw3a9ZHzroIWkrStKhpWdPClhO3rqAfYtdJG9hx0bbBX8DhklG9zf0ZroHHO8MgYoGskDkJo8sViZClliu2CplsQHwTIhuQLneDU41H3Xx0aTwKmw4cw3B8JUMIGZLSULNjpS+BxlJFPTuG5IaEh6SIJBmWKobZMSRhJGUkaSRuvZGHXKoYNvJAQQkbeaDw4O4gihKWc9hSRWO1IWfHsLNi6c2pOh+6HKjzIb1B1TUngkRelDmxzosgkRd1bgy0yVhDyJiMASdf48yOzYuMRUIm5EvTWca8bOUYR8SYAFFhmgXqc6HPkfV4ltvga7SUsc0+5HNlmC0LUqaXMKKOyiWMEDO54UfbbFnfZYwlYqaXM0LMusya5eSsj6ClJC0nailhC2hx6wqOGbtG2sCzkbiuMeHi/r+NRRh4ZwFOGpYnXnHZZdVd2ayMlQqZkzC6XJEIWWq5IhWylgaky93gsRuPwqYj9RzZEEIGeRpndiy8BJrNjrGXQGOpImbHMBWPZIFEhOSVmx1DwkUSRlJGkg5LFZHYkeTl7BiKRJgdQ0EJs2O4I4hCFJYq2uyYsZrQs2PYvbY1F/p8KG9O5fIhu0GVy4l1XhQ5sWte1LlR5sVAJGMJIYtkLCVkTMaAFDInXrNeqjivMtZXxLToVDAhmif859xwxhlR3M1yG3yN3OxDS1nJc2VsF0bUVbmEsW22bIhljG1ippczQsxys2alcpaaPcsJWpuklciaREtbX9j10cZr3Xnw17Vtg78o46R165YgY7dt3VrJWKmQlSxXpELmJIwuVyRC1umOsGs6xrkb3EXI2u4Cs6ZDJv3AEEKGWbAhZ8fCNvdydkxvc4/ZMUzH4+4PkhESFpKanh1DMkWCRbJFEpazY2GpYpeNPFCMUJjsnWPGagOvwAh54SwXv7lcSG9O+XwoZazrDaquObFrXkzlRiZkUsYaQsZkDDj56jU75sSr7+zYLGSsFjHgRGtWMhYJGGDiM+cgfmRNBrPcBl+T2uwDtTBIWekSRrbhR2q2TIpZbrZsCDHTs2ZsOWMXOQuClpOzNkFLSZoWtYAWtoAWt77gPLLrIwdeFF1f1/ay6PkfeFfBqa5Z37t7dy1jrULmJKxUyFLLFamQucajdIlOawPimg52N7i1+RCNh24+Go2HaDp048GaDraxx7h343CnbNKzY6UvgUZSQ7JDIkSCRMJEMs3NjiGxI9Ej6aMIoCigSKBohKWKuOuHu4AoPihGtpGHsdpAg4XlUiEvYHasNBfW+dDlwKJ8mMmJMh92zYl98yLQMjb07FjJUsWGkDnxmsXs2DgyZiLWj0svuiiqy7PeBl+T2+yjdAkjGnq5hDE3WwYxa5st6ytmQc60mIHcckYpZxCznJyVzp6VSpoWNS1rWtgCTNz6gmPOro026rqybt2y+/825nm86+1vX771llsiGeskZE7C6HLFFiFLLVekTYhrPErvCHe5G9xoPFTz0aXxkE0HazzQaExCyJAspz07ho08usyOIbki2SIBIykjScvZsbBUEUUARQFFwjbyMNYSyAMhJ7DZMZoLfT6UubDOhy4H6nzIblCNkxN1XlwTs2NCxGYhY2CWMraaJEzyrLuu9AYfQ+2APCS558pwwzJImd6FEWImlzDmZsuCmKVmy4YQMzlrJsVML2dMyZle0thFzpigsVk0KWk5UUsJW0CLW19wLNg10cbv/vZv19e0vSx6jgfeUYDd/z56xx3lMlYqZE7C6HLFFiGTTYi8I0yFrKUBmZSQtTUeqaZjUkIWZscgZH1mx7DNfdvsWNjmXs6OYX00ZseQLJCkkMDC7BgSY5gdQ3JFokUCRkJGkg4beYTZMSR+FAEUBdvIw1hLZGfHSnOhz4fy5lTXfNg1J3bNi7ncKGVsFrNjRTIGVomMzZuIfXlA2M8vATemZW2eh23wGfK5stIljKWzZWwnxkmJmZw1C2LWNmuWWtIY5IwtaywRtDZJy4maljUJE7dxYNdDG/JmH2bJXP9nL4uet4GTctEFF6xAxvoIWWq5YquQOQmjyxVbhKzTHWHXdPS6GywaD918dGk8Uk3H1VdcESV8MK6QIUEOPTuGbe7bZsewVFHPjiGBIcm1zY4hSSNpI4nL2TEUAhQF28jDWEvIgvm+9eurPFjnQpf/crmQ3pzK5UOVE1P5sGtOrPOiyImleVELmZSxhpAxGQNOvkpmx5iMpYQsJ2OtQuaEazXIWCRigIhMV5hENfjyl8tgf1fBPgMD5/S0k0+O6vO8bIOv6bKEUW/4kZotg5ilZsuYmEHKAKQMoJ53ETM9axbELDdr1iZnQdCknHURtJSk5USNCVtK3MYF55JdDznwPjJ5TdvLoudwnLthwwl7du2qZGxIIUstV2wVsg5NSOqOsLwbzISsS/PRpfGQTQdrPEKzwd5Fhm2u3enojRSyM844Y2azY0hISFpydgzJEgkUiRXJFslXzo4hieNuW5gdS23kgQJjG3kYqxE9O3bTDTcMJmRt+TCXE+dldqxIyJiMASVjY82OeQkrkjHgpGtIIRtcxpxctTGUiDFJqmGSNRTs9znYZwygF5L1eZ62wWe0LWGEmMkljKnZMogZmy3ru4yxRMzYrBlbzthFzuSyxtTsWU7QpKSVipqWNYmWtnHBOWHXQQ5cv/Kavvaqq1ZslmyOBk7G7du21bNjnYTMSVgfIUstV2wVMtd41E2IbEB8E5JqQLrcDW5rPro0HrmmgwkZ1ve6U9IbJMVJzI5hm/u22TE8tKpnx5DckPiQFMPsGBIrkiySr54dQ2LH3TckfRQC3K0LG3mgiNhGHsZqpjE75nNhlQdzudDnQ5kL63zocmDXfDhOThw3L9Y4+SpZrhjJWErInIT1mh1jMgaEjNVCJkRsNcnYECLGRIhK0zQhn4l99g+fc05Uo8ddxTJpSpcwpmbLUG/ZbNkQyxjbxIwtZ9SzZiVLGnNy1kXQpKRJUZOSpkVNy5pEi9u44Liya6CNt7ieLlzPl1x4IeqJzZLNy9i6efOGlIx1EjInYa3Pj7UIWWq5YquQjdmA9G0+xmk8btm8OUr0YFwhQ1KdxuwYtrlvmx1D4kJCy82OISEjQcvZMSR6JH0UgjA7hrt5KCIoKigytlTRWI3IQnnTpk3xjSmfC6s8mMuFPh/Km1N1PnQ5sGs+rHOiyIddc2KXvFijZKwhZE6+BpsdYzIGnHyNNTvmhGsty1hDepgYzQPqc8rvgGtd1mgwT9vgM9gSxnFmy/ouY9RiJuWMiRlbzqhnzXJLGnMzZ30ELSVpKVFLCVtAi9u44Diw89+G3NgDm0a5HLIyGo1slmzWY2lp6ailfftqGdNClpWxPkLmJIwuV2wRMtmEyDvCrUImGxDRfOQakM7NR6LpYI2HbDjucsdRJnkwrpABzITNYnYMD5mmZseQDJEkkTyRUPXsGJJ2mB1DosfduLCRB4oECkeYHbONPIzVCJ5PCXlAzo7VudDlv8650OdDeXOqVz5UOVHmQ5oTO+ZFnRsXZXZsrKWKQsTGkTEwtIytGRHTqM8dvo9+3nvetsFPEZYwQsyClHWdLeu6jHEcMSuZNcstaWQzZ6nZsxJBk5KWErU2WZNocRsX/Ex23tuINvZwIIc88sgjG9x/szHLcce+fUvjCllquWInIXPNB12u6BuRVBPS6Y5wQfNRNyCJ5kM2HnXzkWg82poOJmRD7OSEWazS2bET3e8sfe+YnB1705veVDQ7hoTGZseQZOXsGJI2kricHQsbeeDuHQoHConNjhmrFTk7dt3VV5evFCC5kN6c8vmwbXZM58Q2IWvLiV3zYoWSsYaQOfkabHYMaBlLCZmQsZSQzXypopAvzaRlLBIaJjyLhPguOMeLsA0+o23DDylmerasyzLGLmLGljMGMWubNcstaQxyFgRNylkfQZOSVipqTNhS4jYEOI/svOfQG3ugriAPbt68+Uj3323MYizt2XMCZGxSQpZ6fqyTkHVoQlJ3hNsakL7NR9ud4LbGgwkZcKdmLJBYprmzYpgdwy5CXWbHkHiRjMPsGJK4nh1DYcDdO9vIw1jNyNmx9S4+kU/bbkzVudDlv843pwrzYZ0TRT4cJyeW5MXS2bEiIXMS1mu5IpMx4EUsJWMpIVs4GXMS0gUpL1RuFhn/vXbv2BHV6XndBj9FbrYM9VXPlnVZxthHzPSsWRAztpxRzppJOUMvweQsCJqUsz6CJiWtVNS0rGm0uI0Dfh7OCTvfOV7hzp+8lnds317lF1cnbJZsFuOOO+448o49e1bGEjLXNPQRstTzY52ETDYhrvFYRCFD0yGDIuBOz1jgrhZmxyBkmB2DkGF2DEI2xOxY7tkxPLiamx1D4pSzY0jGYXYMSRxJXc6OoTCE2TEUEpsdM1Yjcnbsyo0bO68UKM2FdT4UuXCcfDhETgQ6L2aFjMkY0DKmhYzJGNAylhIyIWMpISuaHRMitugyNikR+8pAsJ/dG/cdF2Ub/BSon3LDj9SzZV2WMfYVsy7LGVNyhl6CyZlc1piaPSsRNBAkrVTUAlLYJFrexgE/D8eWnes25HV8w7XXVjnmky5P2izZDIaTsY1Le/c2ZKy3kDkJo8+PdRCyqgnxjYhsQjoJmWs8xrkj3PlucKLxYM0HazpkUATc6RkbzHxhdgxChtkxCFnb7Ngf/dEfVbNjf/iHfzjV2TEk6DA7hqSOJI/Ej0KAwmCzY8Zqhs6O5W5M+VzYKmQyF/p82JYLaT5UOTGVD1lO1HlR58RGXvS5UcpYkZA5+Zqb2TEvYVTGgJCxNiFbKzLGZCriK18pg/1dAfvdXUBsyVo979vgM8ISxtROjFLM2GzZkGJWupxRz5qlljQGOZPLGlOzZzlBY5KWEzUta1rYJEze+oKfh+PCznMbcmOP888+u845rlbYLNk0x9KePUdXMkaELCVjvYXMSRh9fqyDkKWakKoByTUhrvFgd4RbG5CezUenxsM1GZMUMgjSPMyOIXF1mR1DUpezYygMYXaMfU/DWHSw9CnEfj07RvIgvTFVmgt9Puxyc4rlw1xObJsd65IXkzLmhSySsRIhYzIGtIylhEzIWErIpjU71pAxIARMMgkZG0LEmCxVMMkaAva7HOyztbFo2+CnYM+WtW36MaSYsVmzIGZts2ZtciaXNaZmz0oELSVpWtS0rAEtbAEtbn0JPw/fnZ3fNrAxjbyOQ85BvnT/tFmyaY19e/cudxWyhoyNK2ROwlqfH/ONSImQVQ2Ib0JkA9ImZI3mQzUgfZuPksYDzcYp73lPFBQA63vdaRoLJCy9mQdmxyBkcnYMW91Pc3YMCZPNjiFhI4EjqcvZMRQGmx0zVivYGCDEfXJ2jOTBOhe6/JfLhfTm1ED5cIicCHRezAqZk6+i2TEQZCwlZE6+Zjk71kfGqJAJAZNMVMaIqJTApIgK1KRRn4F91hS4/mS9BvO+DX4OPVuGestmyyYhZqXLGfWsWZucBUGTctZF0Jik5URNyxoTNskxSt76IH8eO69t6J0WkaND7nH5yWbJpjH27dlzwh1CxsYVskrGvJClnh/rLWSu+Si9K5wSsiEbkHGaj6jp8I0Hmo1zzjorCgow1O5NkC+2mYecHcNyRTk7hs08MDuGre4xO/bmN7+5mh373d/93cFmx5BIc7NjSPJhdgx37Gx2zFityGUjF553Xq8bU3UudPmv682pofJhnRNFPmzLibm8OLaQOQnTQhbJWBchEzKWEjI2O5aTsTYhmzcZG3dWTAsQlaRZQD4b+/ya2265JarZi7INfgq9jFHPlk1CzFLLGdmsmZQz9A5MzuSyxpLZs5ygtUmaFjUtaylpk2iB64L+WThX7Lzm0Dstop9XechmySY59u3bd4QTspVpC1nq+bHeQtahCZmokCUaD9Z86KZjGkIGgZrk7Ngb3vCGTu8dK50dQ5IPs2O4Y2cbeRirETk7BpB/qxyYy4M+F7YKmct/XXPhOPmQ5USdF3VOzOVFKmNeyCIZ80IWyZgWMidfRbNjQMuYErJZzo4tooxFssOEaJ5Qn5d9nwDO+aJug58jtelHSswgZUHMIGVdxax01kzKmV7SGORMLmssmT1jgsYkTYpakLQ2WUtJW0CLW1f0z4Mgs/OZQ9efW26+OcpLLk/ZLNkkx97du9dDxgYRMidh4wpZ6vmx3kImmxDXePQSskTzoRuQLrNjucYDd8VlUIChEjuSyjRmx9h7x44ZaHYMxYF9N8NYdJKzYz4Pytkxmgd9Lqzy4MC5kOVDnRMb+TCTE7vmRSpkTr76zo71Xq4oZCwlZL1nx7x8acaZHZuYjBEpyRHJDZOfeUZ8dvbdAuiRZN1etG3wc7BljJMQs9RyxrZZMyZnclljbmljTtDaJC0lailh09KmYRLXBvs5OMbsPLYhr99LLrzwRSF7MUfZLNkkBra537dnTyVjgwuZkzD6/FhPIZONSO+7wrIJSTQgugnpNDuWaT5KGo/QcNx4/fVRUABMJbtTNjZInvpF0Jgdg5BhdgybecjZMWzmgdkxbOaB2TFs5oHZMWzmgdmx3/zN36xmx974xjfa7JhhjAGbHSvNg/TGlM+FVR7M5cJMPmzkwkw+HDwnqrwYGFvImIwBLWNeyCIZU0I2jdmxcWQMtAnZpGVMygyVnUVCfBf2XYHe4GPRtsHPoZcxMjGDlAUxC8sYg5iVLGXsM2uWkrMgaFLO2mbPukpaTtS0rAW0tGmYxKVgfx/g+LFz2AZ2CQ3X7lkf+ECUp8CzTz9ts2STGHv37NkQhKySMS9kUsYGFzInYfT5sQGErFMTMkADMmjzIRoOJmRD7toEicptdT/k7BheUojZMez803d2DEndZseM1Q6bHavzoMt9nYXM5T+dC6s8mMmFQ+XDOieKfNgnJ2Znx7yQRTLmhSySMS9kg8yOgRYhm8bs2CLImJQXKjeLjPhu+nsj5mTtXsRt8NtIiRm+JwizZXLGrOQZs9JZs1I5k8sag5ylBC3MnjFJC4LGJE2LWk7WJFrcGEzmAuzPS3AM2LlrQ9YhoHMV8qm9l2zgsWfPnqMhY21CViJjgwiZkzD6/JhvRsYRMtmEDHlHuNF8qAYk13zkGo9JCxmShN7qvuvs2Jve9CabHTOMgcCObDLekXuTQuZyXy4PUiFz+a9rLpxkPmQ5sS0vNoTMyVff5YqRjHURMiFjtZAJGauFzElXqZBNanZsLcjYn//5n7fC/t4giO+ov//VV1wRxfOiboPfRhAzSFkQM7aMsYuYlcya6SWNXeSsVND0EkctaWwmjckaE7aAFLehwfdk56yNX/vlX46uXdQKma+Aqys2Szbk2Ld795ahhKySMS9k8vmxQYQs1Yi45mPuhKxD85FrPHBOZECAIRM6kmVudgxChtkxbOaB2TFs5oHZMWzmIWfHsJkHZsewmQdmx7DVPWbHXv/61xfNjiGhpWbHkJRtdsxYK8gieNbpp9NVAn3y4DhCJnNhnQ9FLmzNh5mcqPNhIyf6vChlDIwtZE6+imbHgJYxJWSls2MNIVPNzSxmx6YiY0xiesJEaxzY7+iN/77yGOC61Bt8LPI2+G1AzMJsGZDLGLWc5cSMzZpBzNpmzdrkLAga+ow+gsYkrUTUUsIW0OI2FOHns3PVht76Hv1olL8cyKs2SzbQ0LNjkxKySsa8kMnnxwYXMtd80LvCvhEZS8gSzQdtQPo2H67RkM0HjqUMCDD0HTbMbPV9EXSYHcNyRT07hq3uMTv28z//89XsGN4ar2fHcPcGSQoJzWbHjLWOnh27/bbbWpdtlwqZzIN1LnT5b+ibUzQfDpgTGzLmhSySMaBlDAQZ6yJkTr56z44B17RQGQNaxhJCVjQ7JgRMMtTsWBcZq0UMMHHpCBOpScB+d2fEdw/HY7Vtg1+CFDPUbDljViJmpbNmXeUsCJqUsy6C1iZpWtS0rGlhk2h5G4LwszF7yc5TDr31/S0339zMYY5nnnpqvfvzNsYdenasFjInY9MQskrGvJDJ58cGF7IhmpBEAzJ08yEbDyZkWNfrTt1g4C5K163uMTuGre717Fh4EXTb7BgeQC2ZHUPitdkxY62Qmh3LCVmVA3N50OfC1I2pOheKPNiaCwvzYZ0TRT7skxOzQubkq/PsmBeySMa8kEUyViBk8zw7tsgyxoRpmrDPVIw4BuG4nHbyyVEdXw3b4Jcgny8Lcta2KyPqPZs1g5i1PWvG5EwuawyCJuWsi6C1SZoWNS1rTNgkWt7GQf5cHF92fnLozaXOP/vsOIe9iEutK0e4v2Oj75CzY/MmZFUj4puRTneGZSPimo9WIUs0ILQJKWhAhhYyfGYZEGBoIUNSbNvqvmR2DJt5YHZMvggas2PY6h6zY8ccc0zR7BiSpc2OGWuN3OwYvSnl86AUMjk7RvOgz4VtQtaaCwfKh31yIhhbyJx8TXu5YqOJ0TKWELJJzY7Nq4wxOZol7DMW448Fjg36HBnfq2kb/BLCM2Zy1iwlZqWzZjk5kzNn7JmzroLGJC0lalrWtLAxaZNogeuD/pk4huy8tCGv2VNPPjnKaTKvuf99gvvzNvqOPWJ2bFAhcxI2DSHr1Ii45qOLkE2qAck2HqT5QMMhAwIMLWQAs1tsM48uL4IOs2NYrojZMSxXxOwYlivq2THs/BNmx5A8kMBSs2NIJDY7Zqx25OzYmWF2LCdkLveNlQd9LqzyYGEurPOhyIVD5sOSnBjyohSySMa8kEUy5oVsqssVRdMiGxctY7WQCQmTzHJ2rJeMMTEpgMnQPME+cxH+uOAYreZt8EspEbMus2ZBziBmXeSsTdC6SlpO1LSsMWHTaIHrAvt5ODbsfLQht74HOq8FXC5eOemkk2yWrM/A7Nje3btrGZuYkDkJq4XMSdg0hKxqQnwjIu8Kz72QuUZjVkKGhz6H2uo+NTv2Uz/1U9WLC8PsGH5nmB1DwmKzY0i6NjtmrHb07Bh2V03lQCpkLvfl8mDrjamBcuG4+bA0J0aUCJmTMC1kkYx5IYtkrEDI5n52TAiYZOjZsXFkjMnPPMO+Qyv++Dzp4kPG+Vv+4A8qCWE5YbWTE7PUckY9a9ZVzoKgyaWNfQRNSlpK1HKylpI2jZa4NtjPCOB7svPQht76HvVI5jbJ4cOHj3d/x0bXgdmxmQqZk7BayJyE1ULmGpBJCVnfu8KdhSzRfLAGpKT5kMEAkMTdKRwcCBiWK/Z9EXSYHUttdS9nx7DNa9vsGBKrzY4ZawG5m9XJ69ePt2y7JQ9OUshkLmT5UOdEnQ9Lc6KUsc7LFTsKWSRjQwiZkLE+QhbJGFAiVssYEBJmMjYc7Lu04o/TTZs2RfV8tW6DX4oWs9JZs1I5k8sac7NnJYLGJK1E1FLCFpDixmAyp2F/T9JXyPTW9/CGOsepXOfy37L7Oza6jF27dh2Fg8qErJIxL2QpGZuakLkGpG5GXAOy6ELWt/k456yzooAA7jQODpYZdtnqvu1F0Gx2DFvdh9kxPHTKZseQIG12zFgroOGQy0IwO0ZzoM+DrULmcl9pHqxzociDg+bCTD4szYkyH4acOJaQOflahOWKfWfHprlUsa+MMclZRNh3y+KOFa4PuQ0+Yn81b4NfCup7l1kzvaQxJWdB0KSc5WbPcoLWJmla1LSsaWFLidvQhN/Djnsbeuv7LTfdFOc6zfPPH+f+no3SsXfXrg3jCFlKxqYmZKlGxDcjExGyRANCm5BEA9K1+QhNx7SEDAmpy1b3fV4EHWbHsJkHZsewthl3d5AskMyQ/PTsGJKwzY4ZqxU2O9bnphQVMpf7ugqZzIM0F2byYSMXjpMPSU6UeTEIWSRjXsgiGfNCJmfHhhCyWSxXjGQMCBErEbJOs2NeulLUMgaYfCRgYrPIsO+YxR2v3Tt2RPUcsxAsN6xVSmbNpJyhT2iTs9zsmRa0EkmTohYkrU3WAlramLgNhfwdfW5q663vP3LBBVHO0xw+fNhmyUrHHbfffmSQsaGFrJIxL2SVjE1byDo0IkMJ2aANSKLxmJaQASxFbNvMo8+LoMPsGLa6D7Nj2PkHs2OYskeyQCJD4kNiDLNjSLZIwkjO7PMaxiKTnR3L5UCfB6WQyZtSk8iDLBdOOh+mcmINkbGFW64oJEzSZ3YMtM6OKfnSTHJ2jAnNaoB91yT+uG0444yopq+VbfC7EMRMz5qVyplc1hgETcpZm6CxWTQmaSlRKxE2CZO3cdA/H8eLHecceut7bDglcx7D5cej3d+10Tbk7Ni0hKySMS9klYxNW8hc81E3Iq75WDQhu+bKK6OAAO5UTgRsspHazCP3IujUZh76RdBdZseQTJFokYTZZzWMRacxO+ZzYKuQyRzo86AUsioH5vKgz4XjCpnMhZPIh1khcwK2yMsV53F2bDXI2F/8xV9EsD8zCdh3TuKOHWJS1vRJbNa1mpCzZnpJY0rO5LLGktmznKAxSZOiFiSNyZoWNiZtAS1vfWE/G8eDHds25HUK2M0oyTPPPLPF/T0bubFv374j9uzatTIvQlbJmBeyqhGZtpAlmhDdiExKyEqbD9w11wExqbtpSGqYEWObeXTZ6j73IugwO4bNPDA7hml1JBAksTA7hoRps2PGagaNg5wdu+Kyy6iQVfmvNAf6PNgqZDIPZnJhIw8W5sI6H4pc2JYPu+TEWQtZr9kxMJSQCQmTTGN2bF5kTItXV9jPHBf23ZO4Y3jpxRdHdX0tboPfh9ySRiZnudmzlKDlJE2KWpA0LWpS1piwAS1tGi1xbbCfIcF3ZsezDb31PepJnQMTfG5l5Uj3d22khpOxE3IyNi9C1rsZcQ3IEELWtwlZDUIGIFRdN/PIvQhabnXPXgSN2THcvUHSQoJDIkTiQDK12TFjtYLmK8Tzu97+9tE9LodGN6T65ECfB6WQVTmwMA8OlQvrfJjIha350OdEmQ9lTswJWSRjXsjkcsVSIYtkbAghEzJWC5mQsJyMlQjZNGbHZi1jTKyGgP2uvrBjkALXrKzra3kb/D5AzFJyJpc1BkGTctYmaLlZNClpKVHTssaELSDFjcFkTsL+jga/B9+FHcc29Nb36P1lPmzkxRfY4P6ujdTYvXNndnasFjInY/MoZFUjkmtGXAOyGoVs65YtUTCASQoZEtFQm3l0eRE0EhaSW5gdQxJFomWf0TAWHTRfIZ7l7NhgOdDnQSlkVQ7M5MFZ5cJGPvQ5keXDGi1jgMiYFrJIxryQRTJWKmRCxmoh8yLWJmQTW64oJExSPDsm5IvRVciYsPSBSdQkYL+7D+xYUNyxvO2WW6Lavta3we+LljO5rLFk9qxE0Jik5URNy5oWtpS4DU34PX2FTG99v/mmm6J8yHjW5WiXe+1F0Wzs3r37uD27dtUytuhCVjUivhmRd4ZnLmSJBoQ1Ibr5SDUgOKYyGMCkHwCGXHXZzENudY/lisd03Ooed3CQMJDckAiRJJFEkWDZ5zOMRUbPjiF/NoTM5b3SHNh6U8rnwTYhk3mQ5kKRB1tzYSYf6lzYJR8GGeu8XJEJmZOvrssVgRaywZcrOulKCpkSsVrGgBKxWsaAEjDJJGbHmKh0hUnTNGCfpSvsmDBwrZx28sl1PrBt8IchyFkQNDZ7VipoTNJSoqZlTQsbk7aAlrch0L+DHas29Nb3uIGocyLj8ccfP8H9fRt67Nm5c2ktCFnqzvCshWycBoQJ2Wtf8xoaOEMBSQqbeWC5YttmHl23usfsGDbzCLNjmE5HskBiQ/JDkkQSZZ/NMBYdOjuWEzKX94YWsioHFubBOheKPNiaCyeUD3sLmROwIYSsXpLTRciEjNVCpkSsljHgRawhY0CI2KBCJuSLMU0ZY5I0C9hn6wI7Ngz0VbK+2zb4w5KaPUsJWk7S2ExaF1lLSZtEC1wf2M8F7Pi0obe+P+9DH4rzo8bnSpfLV9zftyHHnh07jnZCNpqKkDkJm0ch69uITFPIZPMhGxAmZNNY1gDRwuwYliu2bebBtrrHcsWw1b3czINtdY/ZMSQRJDKbHTNWM3J2DCDvjitkMgdSIXO5b2ghk3mwLRf2yYdDCZmcHVvVQiYkrLOMASVgki6zY0xMusDEaJawz9gFdowauGP74XPOifLCpFfBrGX07FmJoDFJS4lam6wFpLRpmMSVwH5WAL+zz41uXIvy2gRRfszgcqm9KFoOJ2QbZiJkTsJqIXMSZkKWb0ByzYcOhmkIGXbtGWczj7DVvdzMw14Ebax15OzYBeeem81/VMhc3ivNgUMJWZc8yHLhuPmQ5UQmZJGMFQpZJGNeyBqNhRYyIWO1kHkRaxOy1uWKwIkXFTIlYrWMASFinYXMixeji4wBJiWlMCGaB9hnLYUdIwbiRtZ42wZ/euRm0JiksZk0LWpa1rSwBbS4TYrw+/B92DHIge8mr02AnNzIkwSX75fcz7CBgRdBVzI2T0LmJMyEbP6FDEC2umzmobe6l5t52Fb3xlqHzY5NXchc7pu2kMlcyPJhlAtJPmQ5MZIxQGRMC1kkY0zIXAORmx0rFbJIxkAXIfMiNpiQKQGTzMvsGJOgeYR99hLYsWrgjvE1V1wR5QfbBn82SEGTkiZFLUhaStSYsDFpC2h5Gwr9e/oIGZDXJUDvHvIlQ+bQ++67z14UjbFrx44T5lrIXBMy90KWaEJ0IzJNIXv9L/wCDZqhwfNdYbki28wjLFds28wjbHUfNvOwre6NtYjcPjjMjpXmPypkLu+V5kAqZCIHtubBTC5s5MFxcmFbPvQ5UctYZyFzAmbLFfNCZjLWhH2HEtgx0+A6es8731nnCNsGf37QkpYSNS1rWtiYtAWkuA2F/h19+yu99T2cguVOhsuztgU+xu4dO5YXRshcE1I3JK4JmXchk01I3Yj0bUJyDYhrOE5573ujYJjmcgY8GxY288ByRbmZB2bQ2jbzyG11LzfzwN0cJAwkOvY5DGOR0evww+yYCVkzF7blw85C5gRsHoRsnpYrzsPsGBOeRYB9lzbYMWvgjrVtg79YBFErlbWAljaNlrhS2M+S4POw79HGca7/k9fl5htvjHNnBuR1l4vX9hb4u3btOna3kLGFFTLZjPiGZN6EbIgmJNeAnLNhQxQM0xQyLCcMyxX1Zh5YrthnMw/MjoXNPDA7hodNMZ2OhIHExj6HYSwyjdmxXP7zOTB1Q4oKmct7pTmQCZnMgTQPTjEXLpyQeREbW8i8iA0mZELANMVCxsRBwQSkBCY7iwL7Pm2wY9fAHXPbBn91IGVNCxsTNwaTuRTs70vC72SftQ299T12WoxyZwuufqztLfCdjG1cdUImmxHfkJiQTR48DxaWK2J2LLx7jG3mgeWKfTbzwOwYkgb7/YaxyOjZsW1bty6ekIk8OOlcOJSQyeWKTMgajYOWMSZkQsYmKWSRjAEhYpGQKRGrZQwIAdPY7Nh4sO/UBjt2DdwxR8zKfGHb4K9+tLwNCft9XdHPP595+un1TS16c6vJsvs5a3PcfvvtR0LGTMiazcgiCtlF558fBcO0hQwzVxCx1GYeYblin808MDuG5YqYbh8qeRjGPCFnx1DIqtxXmv98DpRCJvMfFTKX94bKgW15cBK5sI+QRTI2lJAJGSsVskjGgBYyJWK1jAEnXqVCNi/LFZl4tMEEZxFh360NdgwbuONu2+Ab8wTb+j7k0VIeeuihY93PWnsDm3mseiGTzYhvSBZFyKIGxDchuQbkxk2bGsHgTvNUwQyX3sxDLldkm3lguaLczCMsV7TNPIy1gi5kt4XZsdUsZCIPtuXCRj5UuZDlw0jGQIGQRTLmGwktY72WK+aETMjYWEImRKxYyISAadqErFTGAJOOHExsFhn2HXOwY9jAHXtc1zJvTPsmrGFI0KPJ6xEcdrWikVdzrKxsdD9r7Y1dt9++3FXIKhlbVCGTzYhvSBZGyFzDsQhCBiBdJe8ew2YeWK6IzTywXNE28zDWKlhuFGIWs2N17vP5r8p9pfnP50ApZPKGFBUyl/fGzoGFebDOhSIPtuVClg9lLmT5sFXInIRlhcwJ2LSFrHW5IvAyNhUh8/LFKBUyJhxtMKkZl9LB/u64sO/YBjuWEf746w0+bBt8Y5bIaxGgn4/yagEuLx/pftbaGbu2bz92144dlYyZkJmQDQnkCSKWe/eY3swjLFfE7FhYrojZsbBc0TbzMFYreBhfxixmx9aakMk82JoLfT5M5kKfD7WMZYXMNQELIWRexDoJmRKxWsaAkjBJkZAxUVAw2cjBhGYc+g72s8aBfdcc7Fg2cOcA15Ztg2/MC3LpfahndPVBjpWVtbW5x84dOzaakK0uIcP5kYEA3KmeCZAquVzxGPLusbCZB5Yr2mYexlpFzo6dvH59nf9MyBK50OfDZC70+XCuhMyL2JBCFskYUDI2jpC1LVcE8y5kQw32s/vAvmsb7HhG+POAnkvWfdsG35gVeuv7m2+4oc6vpbi8vHY299i3b98RkDETstUlZDimMhDALLfCxewXliv2efdY2MwjLFfEZh62XNFYbejZsRuuuy7OfT7/SSGrcl9p/vM5UAqZzH9UyFzem6SQdc2DfXLhahOy1uWKgMkYECI2lJAFEaCSIGCSkYOJTB+GHux39IF95xzsmEb484BzsuGMM+o8YtvgG7NCb31/7oYNLy4LZ/jcq3G5eW1s7rHz9tuPNyF7oSFZ7UI2y12XsAEHlieWvHvMNvMw1iKp2TETsvFy4SSFLJIxJmRCxpiQRTIGtJAJESsWMiFixUImBExTNDsGmCQImGTkYBLTlUkN9ru6wr5zDnZMI/x5wDlBLMvab9vgG7OgsfX9aafFubYQl6PXxuYeO3fsWDIhe6EhWU1Chs8tAwHMehtciBRmxsJyRXv3mGG8AJ0dMyFr5ME+ubBUyOoGICFkkYyZkNWUyBhgkpGCCUxXJj3Y7+wK++4p2DFtIM7L1VdcEeUU2wbfmDZs6/sgZF3ZfM01q3tzD7x7LMhYHyGrpWwRhYw0JAsjZL4RaWtCdCDMQ0KGVGGmrG25Inv3mG3mYaxW9OwYzX0+/6WErMp9A+U/KmQi/7XmwAnlwUYudLlvboRMyBgTskrGckImZGxaQjbuckUwj7Nj0xrsd3eBffcc7NhG+POB84LrXm7wYdvgG9OGbX2P2hHlXoaXMMkjjzyyujf32Ll9+/o1JWS+KVlEIWONSFsTogNhXu6QQcqwVBGEd4/ZckVjrYLrGs95hDjddN117bnP5z8TMhOyYiETIjaUkAUBoHIgYHKRg8lLKdMe7DOUwr57DnZsI/z5COfHtsE3Zo28/gB6/Sj3FuJy9+re3GPH9u3LJmS8IVmNQjZPuy1hcw4sVWTLFbGZR1iuaO8eM1Y78sHnd7397aM7XZ40IZuskDUKvhKySMaYkDkBywlZJWNjCFklYzkh8yK2GoWMiUsXpj3YZ+gCOwYp2LGN8OdDnqPTTj65zi+2Db4xbfTW97fecksz/xZy9913H+1+5uobO3bsOHrn7bfXMrZqhcw3JWtRyLCjjQyEedv+FksQIWFhuSLePWbLFY21hJ4du/ySS8pyn89/cytkIgdOOg+akJmQBWY12GcphR2DFOzYRvjzIc8Rcsc89wHG6kZvfX/Tpk31KoUebHA/c/WNHdu2bcgKmZeyhREy0pTMs5DVzcgYjUhbEzLvQgYw4wUBY8sVsZmHLVc0VjPR7NhJJ1X5ch6ETOY/JmQy/7XlwFweNCEbX8giGQNMxoAQsUjIhIBpTMjKBvsspbBjkIMd3whxfgIfPuecOs/YNvjGNJE1Dlx0/vlxPvY5uYQnXX1wufoI93NX19i5ffuKFrIgZQsjZC1NybwJGW1GxmhE2pqQRRCyAJ4rg4yFd4/p5Yr27jFjtUFnxwpzH3LUWELmcp4JWaGQOQFb00JGGvzA0DIGmLSUMOvBPlMJ7BjkYMc4Qp0jgLiTvYBtg29MC731PfrSKB93xOXz49zPXT1j1/btxzohG0HI2CzZXAuZb0zmWshUQ5JtRsZoRNqakGuuvDIKBEwdu9M/t2A5ImbEbLmisRags2MFQoYchbxSmvvWupA1ijqRMRMyjglZ+WCfqRR2HFKwYxyhzlHgxk2bon7AtsE3pgHb+r6Rkztw8ODBJfdzV8+olisukpD5xsSELG5Eck0IwFpdGQSLsu0tZsIwY4bZMVuuaKxW5OzYxRdc8ELeKxAyCAXynglZMw+yXNgo6iZkcytkTFZKmfVgn6kUdixSsGMcoc5RANegbYNvTBv0b+GaC4QeldHI1wSXr1fHO8n27dt3xA4sV5xHIfNSJhsTE7L+jciiCpkEL4GGjNlyRWM1oZdx7HH5NZX3pJAhNyD/mJCV58FGQV/NQiZEzIRsuoN9plLYsUjBjnGEOkeS3a7Hk3nHtsE3poG85gB6fylhXVleXl4d7yTbsW3bcU7IRnMjZF7K5k3I6qakoCFpNCOqIck2I2M0Im2zZLdu2RIFgd0RM4z5ANtPh7jEA/e5vBdyH3IXBCHkPROyF/KgzIEsD64mIatkDHgZMyF7kVkP9plKYcciBTvGEf68sPMFbBt8Y9rore/vcA4R5emOHD58eHW8k8zJ2EYTMtKUuEakbkpcIzJrIWPNiG5E2oQMx1MGwe+9+c00WAzDmB5sdqxEyNDoI3+ZkMV5UOZAlgdNyEzIpjHYZyqFHYsU7BhH+PPCzhdAvMv8M8+bfRmrAy1kN15/fZyne/DMM88c5X724g6/XHG0FoWstSlxjchMhKxDM6Ibka5CBtxlYBjGDGnMjrXkPYD8Azmoc5/LdyZkL+RBmQNZHlxNQlZLmZcxE7IXmfVgn6kUdixSsGMcoc5RA3dOL73oojoH4VlWmyUzJone+h4bztF83YFnn312vfvZizvCcsXBhcxL2bwJWd2YlDQlrhFZbUKG4yqDALjLwDCMGdGYHXM5luW9Ovd5IUPjjLxlQmZClhUyIGTMhGx6g32mUtixSMGOcYQ6Rw3cOUVsyDxk2+Abk+S1r3lNdL2dc9ZZjbzdFVdXVtzPXtzhhKxarthXyJiUzYOQ1Y2Ja0bqxsQ1I9MSsraGZKhmRDcibUIGZBAAdxkYhjEj5OzYB087LZn3pJAhziEGyHsmZN3zoAnZ4ggZYMJSwqwH+0ylsOOQgh3jCHWOGvhze+stt0S9wSte/nKaswxjXPTW96h9Mmf35cD+/ce6n7+YwwnZSomQ1VLmhKxtlmyaQlZLWaoxcc3IRIUs05TkGpJJNiPy4tSNiAmZYcwPuiht3bKlVciQ29BkIXdFec/nPhOyshtTWSHzUmZC1sSErHywz1QCOwY52DGOUOeogT+3uE7lBh+26ZcxKV720pdGtQ+E3M1yeAc2uJ+/eGP7rbce64SskrFayLyUzZuQ1c2JaEymKmSkKVktQmZ3wQxjNsgHm3GHMHcjKuS9IAeNvOdzX0rIWnOfz38mZAVCBkzIKJWQASYGAiYWKZi0lDKrwT5LKewY5GDHN0KcH4o4v+jVZH/wfa9+Nc1dhjEu8joDh11dCPm7L88888xiLlu8fdu2DZWQeSmbByGrpcw1JHVz4hqSqQlZh6ZkKCGjDckYzUiyEfHNyCnvfW8UBPZ2fsOYPmx2rE3IkJswkJumLWR1/nM5z4RsvoWsIWVCxiIpUzJWCxkQTbqkEjLAGnuHCdkLg32WUtgxSMGObYQ/H+xc1YjzC7CxUMhLWFLN8pdhjAt2+ZY1ED4Q5fKePP3004u3bNEJ2cqshCwnZVMRMt+YVE2Jb0wmLmSqKck2JBNsRs7dsCEKAhMyw5g+jdmxlqXaIDTtNO/53DcrIRs0/004B5qQrR0hA7MY7HOUwo5BCnZsI/z5YOeqwp9PeY6RB2SPYNvgG5NAb30Pn4hyeV+efnqxli1iuaITshdkbGAhq6XMCVnvZYuuIRlEyEhjsshCxhqS6EIsaEZMyAxjtujZsZs2bWoVMuQdDOQeE7LxciATsoaUKSFrSJkWMi9lKSGrpaynkNVSpmSsFjLgZWy1CRlg4lLKtAf7DF1g3z8FO7YR/nywc1Xhz6c+z1dfcUWdn2wbfGMS6K3vb7juujiX9wQ156STTjrC/Y7FGNtvu239wguZl7KqMfHNSUljMo6QtTUls2hIoouxoBm56PzzoyDAttvukjAMY0rIO4Mnv+tdL+Q8ImQy76FZRtOdvBHVkvdMyF7MgSZkXsiAF7GhhAzMm5CBaQ32u7vAvnsOdmwj/Plg56nCn099nnG9vued76zzlG2DbwyN3vr+6ssvp/m9Dw/cd99x7ncsxth2223LpUIWpKwSMi9lUxUy35zIu8WTFrK6MXHNSN2YFDQls2hIombENyS5ZuTGTZuiILDlCIYxPbCJjoy/666+ulXIHnc5AgO5IhKylrxX5z6X76iQkdwnhaxL7ptV/mvkQJfzVo2QgTkTMjCEkAEmGCmYvHRlGoP93i6w756DHdcIdW4a+PPJzrNtg29MEr1SBO8iY/m9D48cOrTR/Y75H9u2bTtq+223jbSQ1VLmhIzNkk1VyEhzMgkho3eKXTMyhJDRpmRKDUmuGTEhM4zZgTvNIfYwO5bLeQC5LTTLIefNjZBl8l8j900x/w0lZLWUJYSMPUcWCZmSMi1ktZQ58ZoXIQODCBlggiBggpGDCUwXJj3Y7+wC+8452DFtIM4LRZ1bjW2Db0wKvfX9B089leb3Phx2Ncj9jvkfTsZOCEJWS9kqFLK6OSlpTFwz0lvIujQlU2pIZDOiGxITMsOYDboAYXasTcgQ0xj4pwnZKhAyJWVayBpSpoWMSFmrkAEhY4MIGWANvmNehSwwicF+T1fYd87BjmmEPw/sHFX488jOcQB5QeYs2wbfGBJ5bQGW3/uyELstbrv11qWpCJmXskkLWd2cuIakbk5cQzK4kPnGpGpKfGMylJDRpmRCDQnOjwwAEzLDmA5sdkznvDrvuVyHvIbGCgN5bZAbUT73LaqQsRwY5T+fA1P5r2KCQpZbtjgpIaulzIlXqZDVUqZkrBYyQBp0MCshA0xk+jDUYD+7L+z75mDHNMKfB3aOKvx5ZOe4wl8Htg2+MSn01veoHTrf9+bJJ+d7t8XbN28+cvutt47GFbI2KZuEkNVS5hqSWspcQzK4kJHGZDAh69KU9G1IXAOSa0hwXGUA2DIEw5g8enbsso98pFXInnHxjAEpGGxlgM99KSGjN6NcvptW7hs7//kcmMp/FfMmZErKhhCyhpQpGZukkIESIQNMNHIwkenLuIP9zL6w75qDHcsG6pw08OeRneMKfx0ghmTuspu4xlDore/hBjrf9+Wpp56a75dEb7v11uP6ClktZRMWsrpBUc3JIELmm5Oud4pnImSZpiTbkLjkaUJmGPOFnB1710knVXkyyncq5yGvoanCOOjykAlZOv+xHCjzn86BDSHzUpYUMi9lcy9kwMtYsZAB13R3ETJQJGRAS4KCyUYbTGjGpXSwvzsu7Du2wY5lhD/+7NzUqHPawF8HuCZuvP76On/ZNvjGUEDuw3UF4BY634/D/rvumt9li9u3bt1IhcxLWSVkXsomIWSlUja2kPnmpGpMfHMylJDVjYlrRurGZOCmpKuQtTUkshl52H1eGQAmZIYxWRqzYxdfHOU7lvPC7BiabLZUWwrZuDei6tzn8h0VMp/7+gpZnf8SuY/mP5H7xs1/OgcWCZmXsqSQeSmbppDVUuYlbFJCBoqEDLBG31EqZIAJRw4mNYsM+4452DFs4I8/OzcV/vyxc1sjrgdcy7YNvjE0euv7Tdde28j94+Dq2vwuW9x2660rQciClE1CyGopc0LWe9miaE6SQkaak6GErPVOsWtG2oRMNyazEjLdkMgAMCEzjMki7wJidgx5UuY7nfOQ19BUYSBPmJB1z3+5m1IQMrZscWwh81KWErJayroIGZiVkAHWqDvahAxMSsgAE5tFhH23NtgxbKDORQN//ti5rfDnX14T6N9k72Db4Bvjore+H1rIXL2az2WLt91229FOyEYLI2S+QamEzEtZ1Zi0NCclQlY3J64hqZuTksbENSNUyAobk3GakiEbEhkA9pCuYUwOLO3BEp8Qb5gd0/muznleyCACGGiskNcmIWStec/nvpSQjXszSue/Ru6bYP5LCRlbtiiFjC1bbBUyJWVayGopc+KVlDItZDkp8zLWEDIgZCySMtV4gzYhA0VCBrQsEJh4tMEEZ5Fg36kEdvwi/HFn56RGncsG/vzr62LDBz5Q5zK7mWuMi149cvaZZ0Z5fwieOXz4KPe75mvctnXr+r5CFqSsEjIvZYsgZLQ5cQ1JbyEjjUlnIVONSbYpEReVbEhYU9KlIZEBANzlYRjGBNBr5JEjkznP5TnkNDRVGBCBVM6r857LdVTIfN4zIWvmvy5CVktZQsjYssVWIVNSNikha0iZkrFayABpvouEDLCG32FClod9pzbYsWvgjzs7JxX+vLFzWuPPv74mkCdkPrNt8I1xkddTJWSyBgyAq3nr3e+Zr3HbrbcuMSGrpcyJWC1lTsjYLNm8Cllrc+Iakk5C5puTksZkokIGCpuSqCHxTUmqITlnw4YoCNzlYRjGwOjZsfPPPjuf81yeQyyHgXw0VSFryXt17nP5jgnZrHIf0LlvlkI2yefIWoUMeBkbRMgAa9gdbUIGTMo47LuUwI5bhD/e7FzU+PPGzmmNuA4i3LVy9eWX1znNVtgY46K3vpe1YAhcHVt2v2d+Bra737Z166gWMi9lkxCyIGWVkHkpG0fIailzTQl9jqykOXENSa45qRoT35x0FbK2O8WzbEpkQyKbknPOOisKAHeJGIYxMHp2DDk1l/P+f/b+5ee27LruBOMvcGX1sjrKtrMhwHCjkChA2TeQKiCB6rihbCRQ1TCgbFaPBkzLjFCQwXi/3w8Gg2QEHyIpvhQh05Yh2RZt2chyAQmonKm0K51GEVkoIGVLVrLW2DHHjLHmHms/ztnne9x7NjBgOXjvd/Zea84xx++sc88HT0OowoXwU9+EWvW88L0RkJ37RtQDA2TQPQWyhDIBsc1ABgWIzaCsBu+mNSCDbhvIIAc8d1nuGbbIrdlMsd5uL1JlD2eKfXc1gVr5t63Hvixf8HH9GvyrzlH96nudBYfpX//rX2qvdTeuBmK/dgSQ7fl3ZHuBzAWUs4BsJZzsBbIMJxuCiYYSG0w2hBLoUqGkAtn1K2yvuupY1dOxd954Y/VNKPQwrzZAbgbIzvW9Be+b+d5B3uf8r/O+8D/nfakKZAFlQyALKOuALKBsD5AllO0BMqgC2RKUNfDaDWSQCeCbgAxywT90hbLP5O59i9xazRTr7PYgFfvl9jIV++7qAXWCmvndjz9Ob7t+Df5V56i+cYm8X+fBufoX/+Jf/Hp7rbtxNRj7aBeQBZRdAsiWoKwGlE1AFgFlCicRUPYCmX23uAWSDCdHBxMJJUvB5KxQ0kLIKJR899vf7hoA33TTyuSqq646SPXrfOGpS34HX0Oo4gW/2vQm1Irnpe81r3uQgcz5n3qf+h+BzJ2SdUAWULYLyALKOiArUFaBLKGsgdcQyk4EshmURaBWrQIZ5IJ76C4AGeQA6C7J3fNWubWaKdbZ7UEq9svt46TYb1cLrBPUDOr8+aefTn+7fg3+Vaeqzkowg86GI9Tm2sftte7G1WDs5w7ICGUTkAWUHQVkh/w7MgWygDJ9x3gvkK2GkxZIVoEswskUTCKcXCqYTKFkIZjsDSUMI/pLHqErkF111bHCv61gf/F0bMnv0Lu8EHY2fyrAeF763sjzwvdGQGZ9r3ndOb6X3jfwPet94nuneN/I/5aAzJ2SKZBt/djiKpAVKNvzscVVIIMCxrYAGXQ2kEEOAEI3BWWQg6HblrvPrXJrNFOsr1v7VOyT28NU7LerBQUyCL6kOeL6NfhXnaL61fc/baxSZ8MRevTRR/9Se73bvf7e7/zOL//0k09+QSBLKDsHyALKLg5kAWV7gSwDypZw0gKJBbIIJ/pu8X0EMhdKrkB21VWX01/9K3+l66+Pf/zjRb+DtyFU8YI/LAKZ8byLA9mZvpfeN/C9m/K+U4AsoWwHkC19bPFcIEsoExDbDGSQhGqKYdsF8ZsGMsiByR45KLoNuXvbI7c2VrG+bu1TsU9uD1Nl7ztJvVDvvvVW+tz1a/CvOkUAeZ2Xv/3d785mwyH6V//qV9vr3e71048//typQOag7C4BmX3HuIWSXUC2Ek5GQJbhpAWSDCcHBBMNJRlMDg4lv/s7v9M1wBXIrrrqOOnp2MvPP7/qd/AIXghX8LQZkIXnjYBs1fPC90ael77XvG4rkK35XvW+6ntL3ncFsgJkUAWyJShr4DWEMhOsV4EMcgE+dBehDHKQdFNy97NHbk2sYl3dmqdif9zepWKfXQ2wPmrdoK81S1y/Bv+qU6Q19K0PP5zNiSPUZuDr7bVu9/q7H3/88RqQ2X9HdgaQEcpG/45sLaBUIEso04DSQskuIIuAsiWcrL5b3ALJGpDVcHJWMJFQshZMulASwaSGEqyrNgA+w9tK5aqrrjpTS6djI79D4OGF8G/9LjzvSCBL32teZ4EsfG8PkK36XvG+Rd8r3rfke1u9r0JZB2QBZUMgCyjrgCygrAOygLIRkCWUCZAllDXwGkLZHiCDAsZmQAaZcD0CMugIIIMeBihz93CK3HpYyfoOFfvj9i4V++z238EY9cPvfz/97vo1+FedIn0T841XXulmxFH6kz/5k9v/+nvAWAJZQJn+O7JzgGztlGwLkI1CSkLZXiCLgDKFkwgoW4BsNZy0QGKBLMLJFExKOLkTwaSEEqgC2fVra6+66hjV07GlN6AgeINe/7L5RvpdeN4IyM59E8p6XvjeCMjOfiPqIN9z3tf53sD7dgNZQJkCmTslWwWyAmX38mOLkAvyoS1QdhtApnIAdZTc650qtxZWsZ5urVOxL27PUrG/bu9ZF65mUEv/39YD16/Bv+oc6VffXwTIYvb8vb/39365vd7tXD/9+ONf+bsHA1lC2U4gO/mUrIWSrQFlC5BlQGmhJAPKKJy0QLL13eK7DGQ1mFyB7Kqrjlc9HfudH/1oFcgQoHkhYK35nX0Tqvnc1jehVj0vfE89z74R1bzukr6X3ie+d4T3VSC7fmzxMy0BGbQGZNAakEG3DWWQA6pT5H72uXJrYBXr6Na4U+yL269U7K/b9zUgg5AZ6XvXr8G/aq/+i7/217rZmbPiYP3Jf//f397X3//uxx9/bg3ICGWjf0d2DpDdxL8jGwGZfce4hZJVIIuAsuXdYgUy927xKJhkODkxmGgoccGkCyURTGoo0eK/AtlVV52v/+Zv/I3sqeefesp6nfodfEYvhP81vzsFyM71PAtk4XtHAln1vgcZyBLKBMgSyhp4DaFsD5BBLSxbIINMwF6CMoZ2G+hDDP8WDER3AcqqHHCp3N85Wu7ZrWL93Np2iv1we5WKfXV7vgXGqOvX4F91qurvItO5caTa/Lu9r7//ux9//DMCWUJZAzH378h2A1lA2W0D2WpAaaHEAlkElCmcREA5OZy0QOKAbDWcSDCp4WQWTEo42RtMNJRAWvx4d6KVy1VXXXWi6lf34nf9rQEZQrxe8BDnd+l5I78Lz9sFZCuel7438rzwvT1Adhu+twhkAWW7gCygrAOygLIOyKAKZAXKbvpjizMoMyF7CcigNSCDtkDZXiCjHMQ8KHLPO1Ssn1vbVOyD26NOsa9uv7cCGWoLfqIeeP0a/Ku2qs5P5P86O44Q5tqtfP39j3/847/UgOwX5wKZg7LdQBZQdg6QZUjZElBaKFkKKFuALAPKhcLJ2rvFlw4mWvzXr6u96qrzpJ+Bf+pLX+q8zvkdvEovhKzRG1DW78LzRkBm34RqPneW54Xv7fE863vieRf1vfA+9b1VIAso64AsoEyB7N58bBGKwDwDMsgE7SUoY3i3wT60BcigK5R9KveMi4p1c2vaKfbB7VEq9tPt9SKMQVJHrK+vv//+NVdctVv1q+/BEDo3jtQf/exnN//19w3GfnUVyALK9v47shGQOSjbAmQMKUMoa8FkFchWAsoIyDKgtFCSAWUUTiKgnBpOtCj2AFmGk0EwceFkLZg89+STV+O86qoD5E7H1t6AQujXC6F/1xtQxu/S85rPWSALz9sFZCuel74nnneU760BmfO9mfcV34MqkN3WxxYdkCWUNfAaQtkZQAZpkHZBewnIoDUgg65Qtk3u2RYV6+XWslOsv9ubTmVvO0UduBrpaqiJtYX+Uy+8fg3+VVuldfO7jV10hhypNi+faK93s1d7oCcIZGv/jmwvkCWUbfh3ZApkJ5+SaUCJkBNMksMAAP/0SURBVDIFlAgpW4Bs9R3jFkpqQJnCSQSUUTjJgDIIJ7UYZuFEgslqOJFgUsNJDSVQDSYaTt567bUs/iuQXXXV6aqnY2teBy9DuNILHrL6BtSK31kgC88bAZl9E+pMz6u+N/O84nsjz7uE790lIBtB2UkfW4QExjook8AM1TDtAvcSlPFUxQZ80RXKluWeaVGxTm4NO8W6uz3pFPvo9ngRxiCpn1pf+ntOr1+Df9VW6TcUf+873+lmyJFqM+/mv/6+NcXPTgKygDL92OI5QJZQdg6QRUgZAVmGlBZMMqSMAkoLJVvfMdZwkgGlhZIMKKNwUgKKFsOp4WTt3eK9weQKZFdddb5mp2Pf+taq16G36wVfO+UNqFW/C89Tv7NvQjWfWwKym/K8S/veDMgCynYBWUBZB2QBZR2QBZR1QFag7CQgg/YAGSSBWcP0JBO4l4AM2gJlW4EMOhXKIAc7d1nuGVYV6+PWbqZYd7cnqdg/t7eTYv9dbdT60dpCrf0vrT/0Cz6uXxp21RbpG5uXAjLOp+9+97u/1F7zZi78+zEc+S0BWULZhn9HNgSygLKbAjL7rnELJqtAFiHl5HeMWyixQBYBZQonEVAuBWQZTgbBxIWTLphEOGEoef+dd7L4oVY2V1111U792l//69lDX3r00U1eh8CjF4J853fqdeF3u96AMn6Xntd8zgJZeN6uN6FO8Lz0PfG8Jd87G8iK720CsoCyDsgCyhTIDj0lEyBLKGvgNYQyAbKEsoCwqvtwSgadA2WQg5+7Jnffq4p1cWs2U6y324tOsX9ubxdhDJK6qXWFWkPNIffRF69fg3/VFulX3+N3kek8OVp/9LOf/Vp7zZu5Pv74419JIAsoG/47sg1A5qBsC5ARyvRji6OQokBmoUxDSgsmFsgipEwBJULKyQGlhZKld4xHQJYBRTZfw0kNKLvfLZZgsjuctDDCcPKj3/7tLH6olc1VV121Q//7/+g/6noI/6B9DcjgHfWCJ3ReF36nQLb6BtQpfheetwvIjOetAZn1vAXfm3le8T31POd7neeF7ymQzaCsAdi9+9giVIFsAGWnnpJBIyCDrlC2Xe5eNynWw63VTLHObg86xb65PZ0U++7qodaN1hTrjHX37ptvpjdevwb/qjXpV99fGsj+n//tf/t6e82bufD7x04BsoSyBmJr/45MgWztlGwEZBpUKpQtAlmEFH3XeARkGVJaMMmQcmJAUSDLgNJCSQaUFkockEE3EU5qMJmFkxZErkB21VXHCCGD/YPTsT9o3rj25hOCe73gVScBmfE7BTLrd+F5I79Lz2s+d86bUEd5XvqeeN45vncYkAWUdUAGVSALKOuArEDZViCbQZkAWUKZBGJVBTKohmsXwBnObXBvuotQRjkwumm5+9qsWAe3RjPF+rq17xT75fZyUuy3q4VaL7WeKpDBZzRj4A0s56NXXQXpx/+feOyx2Tw5S5xRoTYHb+7fkf3u7/zOx4tAFlA2/HdkG4AsoWwDkB35scURkNl3jVswWQWyUwJKCyUWyCKg5MZLQVwqnGgw2RpOrkB21VXnyZ2Orb35BI+qF4LLyOvS75rHbQWyU/wuPW/kd+F5CmT2TaiDPK/63sWBLKCsA7KAsg7IAspu9GOLUMDYJiCDJBRTDMs1RHch24Xwpk1Q5sJ/0UlQBjlY2SEHSpeUu4ddkmd3azNTrKtb85liv9w+LsIYVOqlq6Wor1p33/7oo/TI679Vv2pJ9avvc6ZcSF99++1fbq97+QvfcgMgSyhrIOb+HdkQyALK9GOLdxHIbEhpwcQCWYSUKaBESDkyoKy9YzwKJxlQ9oSTElBOCSdYVy3+67tXV121XfV0DL5Ygax6HfqvXuhZ9br0u+ZxFsjC7xTIVt+AMn6Xnjfyu/A89Tv7JpT63V31vPA9BbIZlDUAu9GPLUIVyAqUrQIZtBHIoFUgg0wQ3wRkkAOAotuCMsoB1BFyr3WS5JndmswU6+nWeqbYJ7eHk2KfXQ3UOql15GAMQp98+fHH0ytxCuL89KqrINYJhPnE+XIJtTn76+01L3tN/35sI5C5jy1uATJCmX5scROQRVDRkLIFyFZDSgsmS+8aj4AsQ8oooERIGQWU1XeMJZwsBZS1d4wvEU6wplr8V6O86qptqqdjX3n77U1vPiFk1QsetOp14Xe7gMz43SqQGb9Lz2s+Z4EsPG8NyKznid+d43mbfK95XoWys4EsoKwDsoCyDshGULYCZAllDbyGUCZAtgZlPMWoYboL2y6MN90WlEEJKQ5gDpADrCW5n3GI4jndGljJWrp17hT74/ZuUuyv2/tJUiO1flhXruZQi5/85Cfpldevwb9qSfrV9+AKzdS7pTPKqM3Kj9prXvb63Z/85NdnQBZQ1n1scQOQrX1scQRkDsq2ANkSlO0NKQpkGVJaMMmQ0oKJBbIIKZcOKLNwUgLKKJxkQJFwUgPKlnCCNWXhQ1cgu+qqbdLTMQg+ugZk8IJ6IYQNvS78buR16XfN4856A+oUvwvPU79Lzxv43V3wvEUgCyjrgCygrAOygDIFskM/tghVICtQ1gEZFDC2BmSQgzIN25NcIG+6E1AGVZC575Jnc89uJWvo1rdT7Ivbs0mxr27PJ5X60NqZJPU1U9Sjfg3+/+k/+8+sr151lX71PdgiZ8yBYl5vc/Xn7TUve3384x9/NAFZQNkmIAso6z62uAHI9nxsUYFsCcoWgeyUkNKCiQWyCCn6rrEGlAwpLZhkSNGAEiFlFFDWgMwGFAknSwFl7R3j1XDShHtn4UNXILvqqnXh65u1b95+/fXO50ZvPiFo1wuhfY/Xpd+NvC78ToHMvgFl/E6BbKvfpec1n3NAVj1v5nfF89TvLuF5FchmUNYA7JCPLUIVyKAKZAXK7swpGeSCedNtQhmk8GLh5j5JnsU961Cxbm5NZ4r9cHuVij11+13rotYN68nVGusQNQk/o2devwb/qpH0q+9/+P3v55y5lC7++8gakP18BGTuY4ubgCyg7BwgG71zfAqQZVA5MaSsvmvcgokFsggptxFQ9oSTTQGlhREWPnQFsquuWpd+NS/E07ElIIM/uQsecLbXhd+p19k3oNTrwu9W34A6xe+K5438Lj1P/O4cz1v1u/C8w4EsoMwB2cmnZA7IoICxGZBBEXw7KHMhuWkTlLlw3rQGZNCNQhnkYOeuS+7fPeNQsV5uLWeSvXD7NCn20+31pFIXXc1EHbkamxR1yJrUr8FH8Hb+etXDLZ2v3/3Wtz6bNxfSzy75+8g+/OpXf/mTn/xk+szu7GOLG4DMfWxxE5AFlG0CMgkqa0Bmg8oopERQGYWU1XeNWzBZetdYA0qGlLahGVI0oERI2RNQbvwd4xZGWPjQ9bfpX3XVsvCuLt7dZc+89dprnc/R66rPod/cBY9yPneK16XfNY+zQBZ+p0Bm34AyfqdAdo7f7fW8PX631fMqlHVAFlDWAVlAWQdkAWWHfGwRqkBWoMwB2QzKJPhCDMM2KDetAhnkAnrTGpQpCFhQKDoFyiCFmkkOfO6Syv26Z1pUrJNbQ6vYA7dHk2If3R5PKvVQ62URyKL+tCbRs5o5rl8kdlUVDgZYHx997WsdPJ0rzi9Vm6WX+31kv/1bv/XrW4DMfmxxA5A5KBsBmYOyEZAtQdkspERQmUJKBJUjQ8rqu8YtmCy9a6wBJUPKnoAi4eTSAeXLv/mbWfxXILvqqmXV07GfNg9d8zkI4ateCEQjn0uva/52lteF36nX2Teg1OvC71bfgNrod9XzZn5XPG/kd+l54nfV89b8zgHZDMoagB15StYB2QjKBMgSygTIRlDWARlUAvASlDFM15BdQ7gN6k0XgzKogsiKKuhYGLpNlftzz7AoWRu3dlax9m5vJsX+ub2dVOqg1skijEFSh6lWoz/43vfSP69fg39VlX71/esvv5wz51Jqc/Nyv4+sFfvrHZCZjy1uATL7scUBkN3WxxY1pGRQaeEkg4qGlAgqo5Cy+q5xCyZL7xprQMmQogGlhJS7ElDwDj+L/wpkV101Vj0de+2llzb5HDzAXQj66nNbvU6BbKvXpd81j7NAFn6nQLb1DSjrd+J15/hd9by1N6HW/G7SUUAGFSC79VMySALwEpBBDxKUQRV8JjlAugmZe3H3vCpZE7dmVrHmbk8mxb65PU2VGuhqJOrG1dSkqDutxUmtPtE316/Bv2pJrI0JyHT2XEjf/cY3LvPvyH70gx/88cd7gMx8bHEIZAFltwlkGVRaOMmg0sKJBbIIKkeGlNV3jTWgREjZA2QZUiSg1JByZEC5AtlVV21TPR3DL1bf4nMI6e6CDxz25tMpXhd+p153029AHe13Wzzv6I8tJpS1fX7YTsmgo6EMUgixkLJBDogsOB0p85ru3jYr1sCtkZWstduLSbJnbj8nlf2v9bEIZFFvtQ61RuGT9NHr1+BfVcWvvn/iscc+mztniHl9pMZGx/87ssc///lfAowRyBLKGoi5jy2OgGztY4sKZISy0ccWNagwrExBJcLKCMhWg0oLJ0vvHGtIyaDSwkkGFQ0pEVR2hZTYyNz0ElIUyI5+11gDSoYUCSg1pCwFFAWyX/vrf902x1VXXfVIdzr20nPPDX1OgQzeNLrgU1uBzL75ZLxOgWyr16XfqdeF342A7Jw3oG7T71IFyGZQ1gDs1I8tXvKULKGshdqtULYEZNC5UKYB3wJAk4KCBQmjI6CMcqCUcmC1Re5nhdw97JI8u1sbK1ljtwep2Cu3l5PKvte6WIQxKOpNa7DWJ2oWnzCgn16/Bv8qlX71PbP2RRTz7Z/9s3/2RHvdY69vf/vbv/rxj3+8GcjWPraoQLb2scURkLmwokB2yinZrneOWzixQBZBZVdIaRu3O6S0YLL3XeO1gFJDytq7xksB5be+9a0s/Ovnua+6yuuv/pW/kn0C6elY9Tj1OfSnuxCI1nwuva7521Yg2+p16Xcjrwu/U69Lv1OvC7+75BtQR/pdqgHY4imZAzKoAllA2W4ggxqAHXVKNoOyEojvK5RBCicWXk6Qg6hz5F7jJMmzurUYStbWrX0q9sjt4aSy37UeToIxSGqT9QoPop9evwb/KpX+nk/MsZxDF9L/45//85+11z32+u3vfvcJC2RrH1scAJn92OIAyG7yY4ur7xy3cLL0zrGGlAwqo5ASQeXckHJX3zXG73lg4V+B7KqrvPgRCginY1vfeELIcRfCvfM563Xqc+F1CmT2zSfjdatAZrwu/U69LvxOve6cN6DS78TrlvxuDciW/G4zkI2grAHYllOyDshGUOaADKpANoIyCbeQht5JJRTfBSiDzoYyyMHMQXLABbk/e5jK87k1GCrW0611p9gbt3eTyj7XOpgUNeLqZwuMQVqzX3v//fTV69fgX0XpPw8Ab3SzaIP457cKc7O97rHXD7/3vY8JZISyTUBmPrY4BLKAskOADNoIZKcEldV3jls4qUFFT8k0pGRQiQ2cNv6UkCIBZSmk3NS7xlcgu+qqZdXTse995zubfA7eM7rQ+5t9LrxOfe6wN5+2el34nXpd+p16XfjdXX0DqkKZAtkMyrYCGVSA7PBTMqgC2U4oOwzIIBfomy4JZVAFFws390nledwzLyrW0a1xp9gTt2eTzB7XOliEMSjqS2uu1mOtV/SyftPz9Wvwr4L+07/8l7MmFMgOE2ec6B/89Ke/0l77uOu3f+u3frEEZO5jiyMgcx9bHAEZoWz0sUUNKgwrIyBbgrItQWX1neMWTna/c9w2K0MK1Db0EiFFA0qGFAkoSyHl1HeNsccs/P/mb/wN2xxXXfUwS0/HnvriFze/8YRQP7rgTXt9Lr2u+dtWINv65tNWr0u/U68Lv1Ovu4tvQEEVyLacknVANoKyBmK3ckoGScCtAbgLx013EsogBxsLqiBjYecuq9y/e8ZFydq5tU3JXri9SpW9rft/EoxBpR61Vlm/yKz01+ubwldB+rvIfvLDH342jy4kzLzGOJ9rr33M9dxTT/3K7/zoR58CmfvY4gDI1j62qECWUNaAzJ2SKZCthZWEsnv6scUMKvc8pGBdWfhQK6WrrroqVE/Hvv3hh5s9DsHLXfj401afS68b+Vx4nfrcWW8+bfW68LtVryt+N/K69Dvxuup3e7xu5HdrQDaDsgZgD9IpGfSgQBlUwWaSgs9dkrlX90yrkjVza5qSPXB7lCp7Wvf9IjAGRf2iv55/6qn02OvX4F8FsR6+881v5huFl1Sbsx+11z3meu+dd359EcjWPraoQBZQNvzY4gDITvrY4g4gq2FlFlQirOwKKi2cLL1zrCEFmoWUCCoaUjKotHCSQeWWQkoNKjWgYE1Z+FArpauuuipUT8e2fhIA/jC6EM7PAjLjc+l16nPhdatvPhmvOwXI9npd9bu1N6DU69Lvdngd1AHZAMpWgQwaANldOCWDahiuYfkmoAzaAmWQQoaFkA1ywGPB6CZl7snd+ybJGrk17CRr7/YlVfay7vcqjEFRS12Nlfqr9cm6ZR3/UfM5+uz1a/CvgvitxocBmc44o3/6j//xz9vrHnN9+LWvfQQgSyhrIOY+tqhAtvaxxQ7IAspGH1vsgGwlrEAJZAFlCmRbw8oUVCKsnBtUVt85jk3VoKJAlkGlhZOld46PDik1qKy9c1wDCtaURgi1Urrqqqua9HPsEE7HljxOfQ6BfHShJ5c8bqvPpdepz4XXqc/ZN5/U58Lrcjip1zV/q163+ubTHfE653fQLiAbQVkDsC0fW7z0KRnkoKwG4i4sN60BGXQfoYxyIGSB6RJyr93k7nOzZG3c2nWK9XZ70ansYd3n3P8mVx+Too5qfdX609qcJPVLvfPGG+m116/Bv4pffY9fj5Cz6QJizocO+wXRLSz88QjIoKWPLSqQrX1sUYHs3I8tKpDdxscWDwsqLZwc+c6xhpQMKhJSalBZCyk1qNSAQhOEWildddVVTRwI0JNf/OJmj4N/LV3wkupxZ/lceN0unwuvU59Lr1OfC6875c2n9Drxudv2OqgDsoAyBbIZlDkggyqQDaCsA7IRlDkggwTIRlDmgAyqobiG5jUo00Bew3oN85Nc6A9thTJI4cPCyU45OOrkoGqL3M8SuXvZLVkLt1YzxTq7PehU9q7u76TYe1cbk6J+al3Vuqt1yXrVGobgIfTb69fgX8WvvgeQcT5dWr//+7//q+21z7seffTRv/T93/qtCcYSyNzHFhXIAsqGH1sUIHvgP7YYYeXcoHJf3zmmCUL/h//4P7bNcdVVD5P0HxVD3/jgg80eh75fuuBbaz6nHmd9rnnbET6XXqc+F16nPnepN5/2ep363BavU59TVSC7s6dk0AqQQfcKyiAHE0UKIxZWTpSDpyPkXutkled369NJ1tatfcrsWd3XSbHnriYmRd3Ueqr1VutxBGOs6299+GF67vVr8B9u8avvX3zmmZxPu8X5tl3nf7EHv9DDAdnaxxY7IFv72KICWUDZEMgisNSwUqFs9LFFDSpLYUXfPVYgy7DSAkqGFQ0qEVY0qGRYaRtzI0FFQkoNKhpSMqhISFkKKi6kLAUVGiB0/Qe1V13Vn4598dFHJz/cCmQI4qMLgWnkcyOPS59r3rb0xtNZPhdepz6XXqc+F16nPrf3zaclr7v0m09UB2QBZQpkMyhzQAZVIBtAWQdkK1C2BGS3CmUmuLuAb0EgpOBgwaKogomFlwvoorC1pPK8bk1mkjV1a54ye+X29LZgDLX9b1uvXb8G/ypI/8lAzqgDxfmn+qM/+qOP22ufd739+uufw1dDzqBsAGRrH1tUIDv3Y4saVhhYRkB2kY8tRljRd481qGRY0aASYSU374aCioaUmwwqrzz/fBb+FciuethVT8e++t57nb8teRx8a+lCGN/icUs+t/rG0xk+l16nPhdepz6XXqc+F16nPnfpN5/S68TnqtcpiFEOyG70lAwaANlNf3QRukkogxQiLGQUVVCxMHOfVZ7PrcFMsoZujTuZPXJ7uRXGLgVkELInvff6NfgPr3QOKzRdUpjJ7bXPu/CFHhbI1j62KEC29rFFBbL7+LFF++6xBpUIKxpUoFlQibDyIAWVt157LQv/CmRXPewanY6pxymQqceh55cu9OXI46rPzTyu+lzztqU3no72ufQ69bnwOvW59Dr1ueJ16nPV6y755pNqDchmUOaADKpANoAyB2SboUwCK+SADDoVyjRo2yDelFAGlSDvAr8FA5EChQUOowoukxzg3BeVZ3HPbCVr59a2k9mbun+TYm/d3k+SGqn1U+ur1t9WGKOuX4N/FcQawKzMmVXnl/vvZ+jt11775fbap1/f/sY3/ngzkK19bFGBLKDstj62WAPLlrByyrvHGlQyrGhQibCiQSXDigaVCCsaVDKsaFCJsHJXgooCGX7vUiupq656KDU7HXv33V1vOiGEL13wklM8Ln2uedvuN57uoM9Vr1vzuep1az5Xva7CGNQB2QDKOiAbQVkDsBGUbTklm0GZAzKohNYHAcoghQsLHwNVmLHAcxdV7ts921CyVm4tZzJ7UvdtUuyp2/NU1Eatm1pXte72whhqHZ5FD75+Df7DK9bA7zUOUWg6R5x/I/34xz/+tfbap134Qo/vfec7v6hAllDWQMx9bFGB7NyPLWpYYWAZARm0BGSnfGzRhpUWUHa/exwbkptXgkqGFQ0qEVY0qGRY0aASYUWDSoaVjUElw8rGoJJhZSWovP/OO1n4+IeUrayuuuqhlJ6OQfDDrUAG71q74E1nfRLgjDeebt3nitet+hy0x+eggc/R66rWgGwGZQ7IoAGQrUKZAzKohdJbhTIXyENLUAY5CLCwUKSwYWFkoAo4KQdDtyVzf+5Zhirr49avk9kDt1e6l26vU1EXtV5qPdV6OwXGqA++8pX04evX4D+c4v6DQTi3LiLOxk91+hd7PPYbv/ErP/7BDyYgW/t3ZAllDcTcxxYVyO7lxxZNWDns3WMNKhFWNKhkWNGgEmFFg0qGlY1BpYaVtaBSw8qWd49/+P3vZ+Ffgeyqh1X1dOzNV19d97fwOPgaen3tWvO46nMjjzvrjafwOQWyi/lceN1d8LlVIBtAWQdkIyhrALYKZQ7IoAZgm6GsBNi9QAbVEF1D9p2BMsjByYIc+KQcKF1C7rVD7p4XVdbDrdlMZu3dHukeuj1ORT3UOql15GrtHCBDz9OLr1+D//AJ+839/9Fv//Zns+vC+qOf/ez0L/bAF3osApn72KICWUDZg/SxRRtWWkC50+8eS1CpYUWDSoYVCSo1rGhQGYUVDSo/+N73svCvQHbVw6r/5m/8jewDCH659VMAEIL30oXAcVGPqz7XvG33G0/hcwpk6XPN26rPKZClzzVvuzWfE4+rPueADFoDshmUOSCDGoDNoEyBbC+UtVB6I6dkUAnbW6AM2g1lkIOIogoiFlY2yEHRTA6qtsj9rCJ3T5tUnt+t0UxurZvc3hwNY1Cts3NgDELtI8fSj69fg/9wSd8gxa9DyNl1gpjxt+iP/uk//Xl7/dOu99999yMAGaFsBGTnfmyxA7KAshGQucCiQFah7NRTMg0rGVg0rERgWQ0rsRG5gQwqNay0gHLou8caVEpY0aBSw8rR7x5fgeyqh138nSfUi88+2/nb4ptOzd/gX2sXwvw5QHaWx1Wfa9526Tee7oLPKZBBq0A2gLIOyEZQ5oAMMlC2CcigCKY1rNYwe1Eog1xYDy1BGeQgwQKFUQUTCy875cDpKLnX26XyvG5NrNwaN7n92ARiUOx9rQtXO7W+joAxCP14/Rr8h1P6tfcAMs6vQ6XzUfT45z//S+0e9l9ff//9nymQrX1sUYHsTn5s0QQWDStLgUXfQdawkoFFw0oEltyE2KBZWGkB5dR3j5fCyq28ewyZsII1ZeFfv2b2qodN+GXorH/qm9/4xnZ/a0Kvr13ow71vOl3M48Lnjn7jKX2ueVv1OQdkSz7ngGyTz4nHqc+NgAxaA7IZlDkggxqAHXpKBkU4raG1hto7AWWQgQAHC5McXBhVULEwc6AOB601ledza2Dl1rTJ7cGk2CO3h51iz2s9uJqpdXUUjLH+4a/05Ws+eXikb5Lii+dyjl1YmJm///f//q+2e9h/ffT1r08wtghkD8nHFjOwtJCSgUXDSgQWDSsZWG4grNh3jxfCigaVS4YVrOnV8K56GIXPqePfJ7D+qZ82D9zjbwjsaxd8YQuQLXmcAtlujwufU4+7F288QQOPqz639MbTEpR1QDaAsg7IRlDmgAw6B8oioNbgWoNtAhlUwvCdhjLIwcZAFV4s4NwHmWdxzzuUW8cmt/a6N27vUrLXtQ5crdR6GsIYFLVZ67bWdQUy6J033khvvn4N/sMh/ScEr7744mczbIM4905VY5L9X+yBL/T47e9+N4GMUDYCsrWPLXZAFlB25McWN5+SXeAdZA0rGVhi8XMjH8KwAmFNWfhXILvqYRFgrP67MejZL3959Q2n6m9//ud/Htg1vuAhF3nTaafHpc+px4XPqcelz6nHhc9ZjwufU49Ln1OPKz6nHld9znlc9Tn1uPS54nFrQAatAdkIyjog2wllm4AMipBaw2sNtyMgg24CyqAlKIMcRExy0LEgBzQWfO6SzD27Z1uUW7smt9aTZE/cfqVkj+v+uxqpdXQpGIPgYfTn69fgP/jCR1N1JgPIOMsOEefjQG3mf9TuY9/14vPP/xq+fWQJyBLKBkB2Xz62uDWwnPUOsoaVCCwaVjKwaFiJwKJhJQPL1rASgeXGwgokYQX3fTW7qx42ORiD8G6se8Np5G/wji1X9bej33RKj2u+Vj3OAtkRHhc+px6XPmc87uQ3ns70OAWyEZR1QDaAMgdk9+Wji9A5UAbthjLIQUKTg4pJDkJW5EBnkoOim5S7pyb3DKtya9Xk1naS7IHbo06yt7N9N7VR6yfrqmlWd1GPtU5rHY9gjP2Aj5HTo6//1v3BFn7Ngc7kLz322Gfz7ELi3IQaq/xxu4991+svvfSEA7L78rFFB2WnBBYNKxlYWkg59R1kDSsZWDSsRGDRsJKBxYSVDCwaViKw2LBSAouGlRpYHJRpWBkGFgkrkBZ/K62rrnpghZOx/8t/+V92Na/6zje/uesNJ/TPlqt702nF35Y87qw3nY7wuPC5rR6XPnfLHrcGZNAakG2GMgdk0C1DmQbnGqpd8J6F86YbgTLIQclGOQhKOXA6Qu61Qu4eN8utTcit6SRZe7c3nWI/3V67mqh1ozVV6+0oGENP/EnzBfVp/Ntf5+9X3X/hYED3GmJuvym1+9h3ffDeex9XICOUbQKyEz626E7J1t5FViDbfEp2UGA56x1kDSsRWDSsbHoHWcNKBBYbViKwuLBSA4uGlQwsElbWAot7B1kL/2p0Vz2oGn1MUQWv3PKGE/0NIWXtQrjp/C08Tv2tetzI39Ljmq9tetPpCI9rvrbH49Lnbsjj1N9GHqdANoKyDsi2QpkDMqgB2MlQFkG0BtQMrk011NbQeyNQBrmQL1I4sPDQ5GCjkwOVHXKQdEm5e9gltwYit4aTZK3dXswUe+j22NVCrRetpVpnW2EM2gJkkJ6SIbTDz53PX3V/9Vf/yl/p5jHFmXaWdEau6KMPPviVdj/br6++997PAWQPyscWCWU3HlhaSDn0HWQNKzWwaFiJwKJh5ah3kPcGFi3862/Fv+pBFD6XvgZj0J43nP5J86EtF0KH87elN53U36rHnfKmU3pc87XqcQpk6XHN1/Z4nAWyC3qc+lv1OAdk0BqQQQ7KFoFsL5RtATIowmgNqUMgg0r4vU9QBjn46OTg5Uw5oNoq9/POkntmkVuzlKyx24NOsndub10N1DrRGqr1NYQxqNTsVhiD4D3q1fBz5/VX3U+NvmQLwizO/H6wODtVP/7hD3+t3dO269FHH/1LH37wwQRjd/lji1A9JVMgq1DWvYt8w4HlrHeQI7Ac8Q5yBhYJKzWwaFg5JbBkaImgooX/a3/9r9tmueqq+yp8M9fI6FUvPvPMrjec0NdbLgTvvf5WPW7kb+lx6m/V45qvnfqmU3pc87XqcfZNp/A4BbLqcQ7INnmc+Fv1OOtv0ADINkNZA7CtULYJyKBLQZkJwJeEMmgrlEEKDRYqQg5GZnJAcx/lnq3IrVFK1tSt+UyyZ24/3d7X+tDaqXV1KRiD0CP4ggf1bHz83Hn+VfdPS/+UAGzCGXdxfTpTt3/TIr5h8Yff//4voL1A5k7JFMjcKdm5H1vcekrWBZYILRpYamg5N7DYd5B3Bpat7yBnYGkhZRhYWkg56h3kGlhqaNHAUov/+gsYr3pQVH/p85JeeeGFXW84IbBvudB7R/pbepz6W3icBbLwOPW3pTed0uOar2160yk87i6/6bQHyjogG0CZA7IHCcogF85diNeQbyGgSCHCQobIAcpMDnTustwzFLm16CRr6NZ4Jtkjt4dur11NaM3Uero0jEH4lSTVt69Qdv81+qgidTKQ6XzcoX/we7/3cbuvbddzzzzz6wpkl/jYoj0lEyCzoWUNyALKRkDG0KKBZeldZA0sNbQolOVCxyadG1jsO8hLgaWFlKMDSw0tW6DMBpamWvzXbzG66r4L/xZyy0cUVV95551dQIbgtOVC7924v4XHqb+lx6m/hcdZIAuPU3+rHndTbzqlx53gb3uBDFoDsrOhbCuQQRFSa3g9Asqg24AySKHCQoeoAsuiHATdptw9DuSevVNZN7euM8neuL1ze+xq4cZgDCo9wP6ALzjvxid7rv+m7H4Kn2Bxe6rCr/jKOXeQ+Iam0+//3u9t/6ZFfMPiGpDd2McWI7iMQgtUgWzzKdlKYKmhZRRYoGkTzggsGVpuMbDU0GIDCzQILKPQUosfH++6mttV91Go2z2nYqoZkBlvo7/9rHnR1gt9dyP+Fh6n/pYep/4WHmf9LTxO/S09zvjbJd90OsrfFMi2QlkHZDuhbBOQQVuhLEJqDbCTItzW0OuC8aWhDNLwb+HAqIMMByFFDmRW5UDpEnKvvSL3jDOVdXLrOJPshdurSWZvXQ0MQQyKunI1V+tyBGPQGoyxT1594QXr33gD7vrpnvulrf+c4KOvfz1n3UXFudrU7m/b9d5bb31MICOUKZARykZAdomPLWZwkdCiQLb1Y4sMLTfyLrIGlggtGlgytGwNLBFabGCJ0GIDS4QWG1hKaNHAUkOLCyxrocUBGXQ9Jbvqvgkfe3BfmbtVX/vKVzZ7G/p66wXvUG+r/qbetuRv6m3pbzFIzvK38Dj1t/Q442/pccbfzn3Tacnf0uN2+tsalDkgg7ZAmQOyhwbKIBPyFQQsKAxUocOCSZEDnJPk4MrJ/d0T5J7FqqyJWzcr2QO3R3Yvm9zeHw5jUKnhrTCGXvned75j/RtCuEfId/PhqrultY8pqj762tc+y/My9ybpfz9Qm79p8SvvvPPHFchO+dgidPjHFiO4KJARykYfW6xQdtF3kTWwRGjRwJKhxQSWDC0aWCK02MASocUGlggtNrBEaHGBpYYWG1ighdCigQX37xoAur7bdNV90LkgRmHQb/U2BPStlwIZ/e3oN5x2+1t43FZ/S48z/pYeZ/wtPc74W3rcmf6m3lb9DXJQpkC2GcoMkN0JKJOgW0OwC8qnQhnkQrwN/E0KBRYaBqoQYkFlIAc/d0HuXocqz+/WaChZc7cnk9weNrn9vmswBsEvnX+r/ou/9teun/K5o8K+4COmbt9G+uC99z6bd2dI5+eaGltt+6bFb3zwQcLYEpBt/tiiOSXrgGzjKZmGlgple07J7uS7yBpYamjRwBKhxQaWCC02sNTQooHlgqFlydyuXyt71V0V/o0Yhu6WjztslQWygbchZG29HJAd8YbTkr8pkKW/NU+7D/6m3jb0N/G2JX8bAdlWKOuA7Fwoa/BlgQyKsHmnoAwyId2F+Uku/DcpJFiIGKiCyaQKLyuqYHRTcveyKPOsbk2GkjV2e5Ay++b2WGvA1chNw5gCGXrX+XcV3qS7npbdLeHXKp0ys/GFW3X2XVqNW9a/aRHfsPidjz76xQ++970ZlCmQEcpGQOY+tuhOyRTINp+SrQFZQJkC2SKUnRFako41tLSgcu/eRd4RWhyQjULLEpBB128wuuquCMMVELb3yzq2ikDm3mxSb/uHzav2XItAFv6m3lb9beRt1d+2vuGU/tY8bY+/KZBVf1Mgq/5mgaz6m3hb9Tf1tq3+pkA2grItQAZtgbJNQAY1+NpzSvZAQhnkoGJBDlgs2OyQA6k9cj9zl8wzuWdfVFlXt/aT3F41ub3VvXe1cWkYgyqQsT/YL8899ZT1cCecxlw/7XN7wtrjn8Cc8ymW559+ejb7LinM2r//u7/7Ubv/5esLf/tv/ypgzAHZ5lMyATJoBmQBZcOPLQaUrb2TrEBGKFMge9BPyTK0tKAyDC0tqKyFFgdkR4QWCHvrGkB1/WXRV11SMGzAlgofQ4SJ4w2B/+t//V/bujxa3/v2t9ffbGqCZ+y54B3qbfQ39balN5zU26q/bX3DKf2tedqmN5zC3+wbTuFv9g2n8Df7hlP4mwWy4m/qbUN/W/G2NSDbCmVbgOySUOYC6+FQBpnwvQRlkAv5kxwUNFWAsJCxIgcykxz03DWZ+3bPuKqyjm6tJ7m9aXJ7OSn229XCpKgVV0u13rQWa52eA2PQ26+/bj18SZglVzC7rPDJFc7vo988BXfo7NujOkO36B/9/u//rD3T8vXmq69+Dl8BeRaQbfzYojslUyBbeyd57ynZbYcW+y7yUmhpQWUYWlpQGYaWFlRuLLRAC8EFteSKv+oKZVfhs98VnCDUBuBJBTMGSFW52rormoBsw5tN6K09F3xj8Q2nFW+r/qbelv6m3lb9rXnapjecwt/sG07hb/YNp/A3+4ZT+Jt629DfxNvW/G2LtymQbYUyB2TQFcrGYOYC/yQHCKEKFBY6NsgBTsoB0U3K3VPIPcsmlXVza5tye9Lk9lD32NWA1oiroVpnWoO1Ps+FMQhe7Tx8i3BihrnlZtzDpDrHIb4Rehdn+btvvtnNwUvr9xu/tHVavl578cWPCGQOyhTICGUKZAllDcS2fmzRnpJteCf5gTwlu+3QUoLLUmgZBRcNLd/+6CNb/E54h+n6D2Xvh/hO1ZrZQs5sj/iSjPumb3/44aY3mxDI91yrQLbT26q/6RtO1tvC39TbNr3hFP6m3lb9Tb2t+pt620294aTeBlkoWwCyhwLKoBKoNXC7QK6B3Qb6Jhf+JzlYCFXAsBCyQw5+ZnLwdI7caxS5e92lsk5uLVNuD5rcnk2SvXV7r7VR62ZSqS2tvVqXR8AYegbZ1nn4HmHGATYwK90MvSsavRHqZjlgs87yS33E/zYESKqz8Gjp3H3885//pbYH4+sr77778RKQnXVKpkAWUNYB2cZTMgWyxVOyFSBjcNHQsvROcl3YUWjJ4HIHQksGFxNaanBxoWUtuLjQosHlzVdftYU/Epr7rhvYfZL7uN7IbPnxvQfVbG9bX3n77U1vNiFY7LnQo+d6W/W3VW8Lf1Nv2/SGk/G29DfjbYe/4XSgtw2BDDoByi4FZHcFyqAlKIM0vNtw3+RgYJKDB1GFDgsmJ8gB0iXl7uEklfVwa9bJrXnI7dOk2Eu315OiHlytuJrSmqv1mDAGlRreCmMQ+uUPm1c6Dz9VgDPMV3zaA/PXzeotOveN0CO/pOpUPf2lL/3ileef/8XLovffffcX3/jqVyd9PUS2gH7cBI7gbMO8w7wEj+DfZn/wla/84qVnn7Wvt0cffvBBNwdHqrPzVH38ox8tf/X9ey00AMjcxxYJZXuAzJ2SrX1s8ehTMgWyGlzOeSdZQ0sGFxNaMrhsDS0RXGxoieCyFFoyuJjQcso7yTW4aGhZCy5oNlf4a8I7Sw/baVk1WmjPx/XugtkerS//5m/+4q3XX0/hs/3QV5uBqw9R8JXsPRF6RgOqCvWOP4N3x/BRFXzjkruXc5VAFt7W+Vp42ylAhj5b9TYDZLu9Lfwt11W9LfxNvS39zXhb+pvxtvS3JW8Lf7sNb1Mgg06BMgdk0KWgzAXPQ6AMioDsArQL2gllkAnpZ0EZ5GBCVEFkkgOWA+XAysn93UNlnt2tUSe3xiG3N5NkD90eaw24GnG1dDiMQaUn2C/wN+fhRwrz2s1xyv2d29LTTzzxi1dffLHT195//xff/PrXp1+qTGH+8uAFeR9zjjNE5wuks0dnEmcV5hZnmM41zfLQdPASeR/ZH4CGg4AvPvqofZYlPdVgUe/r0vrWRx/9est+4wtkqkC29ZRMgSyhTIAsoSw2S6Fs+LHFleBCILtvp2QZXDS01OCioaUGFw0tNbiY0HLSO8kluGho2RpcIFf0WwXDAnzctX8o696l+k//8l+egRPkjvgfpI/rTcD02mszvf/OO51v/LB5BgQP0J5h36DGZyFTgqYNm04yVFV18K4JARo+gCGDZ3TPvlcASfU1epv6GoSAsedCwHfe1gHZ1ds+8zbxtTVvG/naEpSdc0oGXaHsU2mot6G/yUFCysFFkQMUCzL3WeYZ3VrM5NY05PZikuyZ29NJsveuNlwNjUAMGoEYdAqMoWduAsgurScee+wXr730UifMZfwzEtWUrzGLYiYhO8On6dn08MnTw9/p9fB9zoFpJsR84LzQGaKzRecOpDOJc+pUIIPAAZiz3/rww188+cUv2vUZCUBX7+8I6TPKs46/+h5feY8NOgXIlk7JPlEg23hKtiW4bAIyaM8pmQktkC6sFpYWHDQLLVAU7Cy0QFHos9ACaXDR0FKDi4aWQXDR0LIWXLa8k1yDiwsvuHdX8KcIH50DnAF+tp6c7flstPu4HuTu5T7p2S9/+RdvvPLKTF9///3scxX675+Y+ketHh0obaiUYLkKYTpEQ3XIHiWcnp3yzVuqF555ZtPpP0LGnguBxfnaFm9TX3ugva352VZvW/M1agRk9wrKJKDeNJRBR0AZ5KChkwOOIgcuFnDug9yzNLnnnsmtX8itfUr2yu3lpNhvVwuTTO3cNIxB8Dbn4ZcWIKqb1S+/PH0c77vf/nYnzJA/QNaV3Ms3qOiNk1eGb9JH4an0V/rt5L/hxfTlCmT0cno7YawCGefDbQKZsgAEPvjmN76x+cQMn+rS+7mkGgONv/oeX3n//d/6rS6gbfnYIqFMgSyhrIGY+9hiQpkA2fWUrASXaA42SxdcoqnsO8kQAwsUjboUXOw7ySvBpYaXGlywpq7gjxJOmghO9/Xjes888UT3Dtbroa++994vfutb30p9F2pGjD7KNxmoVs+opaVgWQOlhskaKC/9cSsbJJfCpEqGZx2qq6pD+QShj08Fsycff3yTryFo7Ln+/M//fOhtHGjqbepr987bImgseZsFshVv076pveP6Z62Hso+gC/bSrj5qPWD7Rur7olAGmRCeUAa5EN+kYd/CQMhBRCcHIEYOZlIOgG5b7j6b3LNZubUSubVOyd64vZske+xqwNZK01Ew1gFZqf+cKdIrlwayl557bjq9QQaGZ9N31JPoU/QteBg9jR43ZbnwPnphwhgUvkkYg+ivCWNQ+DBh7NaBLOYV55fONJ11zPZrQAZOAFu88+abdj+qMIv1ni6ln/3hH34c+DW/Xnz22c85IDv8lEyBLKCsA7IH4ZQMQmChomhnoQWKYp+FFiiaRIML39lwwUWB7BLBBVoNLlALLKglV+z3SfiFgfg3RVXvvfXW9PnpSd/4Rgr90b2hgLptQv3YwFn2bLZXZZ9m+7NhX5ZgbC1AangcBcit4dEGyDb8VkFMhmYdpjPp4C3S4XyO8LPQx6eA2RZfQ8jYe8GHnK/R2xTIqrepr23ythi66m0czs7bLJBVb2t9MfS21htr3qa+NvQ27ZvSO0v9kz0ESR/VXtrST1t7CtraV6OeWuqlpb7JWo9Q6wLvFigbgpkL5E1rUAZp+LdwEHJQMZMDk4Ec7HRykHQJudcWuXtflFsXkVvblOyF26uU7K3bd1cjWkOuxi4JYxB8zfn3OcKJF/IuvE+9RX2n86TwKfrWnQaymAUKZHV26FzReaOzCLoUkEGYr8ilX/zCF+weUfhoZ72vU8WZ64R6CPyaX6++8MITFcgIZQpkhLI9QLb1lEyBTEMtg0uGl1hcLnQFMqgCWYUy3WRoT3DR4oK08BTIjgouCmQXDy5QmMBacIHUXCCGF0CLK/ZL6MVnn03h23bw2jjq/5oqPqbHWv2J1Crqwe1tt6e6n7KPsz10e1f2bLZfske5T2V/bhPGXGCEzg2Na8HRhkeVDtsmHcIz6bA+R/Iz4QvPPfWUrUknnHKu+RrWde+Fehp5G4fayNeWvE19LfsgekF9rXqb9kT1Nu2Nobe158k+Mb1SfW3oba1nhr620EO1j7KXoEE/1Z4a9VXtrUv211JvLfVS7RkXfC8KZZAL900KApMcLIQcZFg5WFmQg6HbkLu3VbnnL3JrmSrr7/Zokuyl2+tJpja0dlxtXRrGIPib8++9wkcQkanhc/QP9ZTqOepH9KjJs8K/6GfwNvocfW/ywfBEemTCGBReOnlr+Cw9F/5LP6Y/E8Yg+jg8ndmVfn9XgIyHMMoAPKxRIMOcBWvgn3O4PYPw5R6clRdRPB8U+DW/3n799Y9RPBXK9pySKZBBFcig6ynZDQUXKBp0NbhA0exrwQWqRqImA8F4Xn7uOVvs5wqNhHcwUJuoE9336XPVZr/rPnOPl/Z1tp+yj7M9lH3LvRvslwuYukcuVGqgXAqSdQ9G4XEtNK6FxUsGRRsWKR2wTTp4J+lQLnID/BTVn/s/tfXA6air1Sq8SVB9rQOyJuzj3gt7usnXou6rt7n6H/ZB9EL1Nu2J6m3qa9XbrK9Fr9h+iZ6xfbPma9pDO32NgUp7qvZV7a1Rf9UeG/UZdMleW+qv2lOuFzIcN7nwvAhlkAvpTRrmbdhvqmBg4UHkwMPKQcwOOXA6R+41dsk9o5Fbs05lvd2eTJK9c3s7ydVC0xKIQXtgTGu51nnOGtMb6Bl4m/PvrXr2ySd/8dOWTeBD6RXhH+op1W86PwqPehCArM4UnTc6hzibOKswt3SWQTrnTgUyCDMXp5Zu/yAwT97PSJypZ+il557zX33/zptv/uz73/nOWUC2dEr2iQJZQJkC2X07JYO0yLQATw0uNthD0SyrwQViaIGiMTW4DMNLNLsGl3OgzBX5qcIXIkxfq9rqg3vv9t3BmO6zwpju7dJ+ch9nezjYNxc0uU+zPdL9GeyJ7kfdh9H674KxhaC4GhBbELxYOKRksGZIpHQQh9ywvgmhjta+kREfdx290URfQw3tvRBmXL3P6v5MX8t+MD1Rvc36mvZI9EntFe2X2jPV2y7ta9pT2VeQ9FbtL9tjK3026jWo6zfpufsGZUMwc4G9SYO9Df6hCgoWJoockAzlIOeuyz3HQG59OpX1dXuQkj1zezrJ1IDWiKshrTFXg+n/Ua9aw7W+WfeTSk+wX+Bvzr/X9ETzf2Rm+A18oPOJ8A71E/Wa6kPwJnoVvWvysvA1ehz8jv5HP5xyRfgkfRMeSk9ldpz8NryXXgxfZv6kZ08eHn7O3Aqfp+9zDhDGIJ0Z+N+YdaC8p7gvSu9N7y/vLe4PwuvuATLyggIZZu8Iyl5/+eXPZuYJwszdop/9w3/ogQynDgQyB2UKZIQyBTJCmQJZQlkDscVTMgGyhLIWWNbeTe6gLBZfN4SbpFCmwaWGl1wkqgSXGl40uNTwosElw0sUsAYXG+yhaIrV4AJJUbPQNbhANrxEU7PJzwkvEI0Ga+mKfI/wOV80BWrKwbiDsdxr2We7twbGdD+7PSz75wKnC5rcJ+5P7pHbF+5H7MlsL8z6u3WHToWxtYA4CoaHB0JIBmqGQkoGsBvOQ9XBforczxVhX/E7Wlw9Q6jptTea/mmrv71X/WIPrftZ7Zf6X+qD2g9DX9PeqL6mPVJ9TXtl4GvaNxfxNemp2le1t7K/oEGP1T7LXoOk37b0HLWl9w7twdZns/5r9b3Yd9EjLlBr4HaBfJIL700a8i0EhCo4WLgocoCyKgdAtyl3jytyazFTWU+35inZI7eHk9yeN2ltuNpZ89+sy6hTrd1a16z3SaUX2CfoGeQL599Lwu+ZhMfQA9QfJoVvqJeoz1QfuhSQ/cv2s6fXj9f9H9u94pn/LRU+slQv/+E//IeYPLdzYd5p7WBvuc5cW6wBZhHm1xKQQSMowyeuODuPkM5k6jvf+tb8q+8fffTRv4R/Z7MEZNdTsnlwqeFFg0uGFxNcNNjX4FLDiwaXYXjR4AJFE9rwEs2rALA5vEBiGmooEJsB9eMKfIsQWmFun7T60L3XPXf77WBM9zf3dbCfbg+5fy5wVhjLvRrsTwdjsScuSM72wKy9W3PoCBjbGgg1BEJdCIRiwNXBNwyBkAxTFwQhN5Q71SEecsN+r9zPTcXrY72WoAw+mnVdfI3D4pQL9enqflb/R/ma9kb1Ne2RC/saQ8gWX9viabW/bI+VPqu9Vvstew6Svqu9N+o/yPXgvYIySEJUDeaTXJAPaei3UCCqMFED5UgaQnfLwdKRcq+5Ue5Zrcq6ubXtJHvi9izl9rop68HVSlP1VpXWIutTa7bWM+t8UukB9gf7BbnWebcTTsWQP9Dj2v/VHyqMQeoxnQeFL9Gn4FnMBPQzeBv+3r+O1wNM8Tmxd/zI65/92Z/FhLjbF+4VtYL9pGfieTETMB8wd3S+QVOej9zHN+SZByEe0lQgI0Nw9mIO49MrdW/xpW0jkDpQcyDD7yD7zje/+SmQmY8tEsoUyAhle4CMUKZAdsQpmQb0CmXcKIWyurG6QNiAGl40uNTwosGlhhcNLhrsa3Cp4UWDyzC8aHBZCy8tsOwNLxlgwhT2hJdTv9ADJ2KoFe69Dayy13aPZX91T91+LoVPFzgrjCmQdTAW+9PBWOyJC5IdjMX630kYa2GvhsAu+EEx3OrQ4zCsg3JSDNEMfpAMXDeQUzq4m9xgv7TqPUCjf1eGb2fsfE3qmzWOv7/3Qv2op2n9z3zNAJn2w133NQWyoa+19Rh6WvTWyNe0x2qfZa9B0m+152rfZe9B0n+1B0d9CHW9OOhH25NLfQm1Htzcm63nFvtSesD1yiqUQTXQixQCLCSIKmBYCBnIgc19knumoco6ubXsJHvg9ijl9rZJa8DViNaQqzGtQdYl63RSqWHW96RS++wL7RV8+ZLz7iq8cQwvYX9r73feEH6hHlI9Rv2HnjR5RvMD3Cee8U//1/910l/c8gnV3gvfEIq6gVfB7/CM8HF4vs6faS7FjOK80hmms22CsQJkmvshwtgWIAOP4FfT6P7iC7v09S+hH/3gB/OvvgeQ4TdUK5BdT8nG4UWDSw0vGlxqeNFwX8OLBpdheNHgshZeWsFvDi81wOwIL1A1F3y7kBb2mp758pen37dVYVwh3MH3bH8H+6pB1O1j3bvZnsk+KZB1MBb7U2FM92O2D4O1n625WWs199uGMQw9G8Bk8M4GswzuGrBGg3gS/jfR7DVHaq95ttzPHQj35qCMv48s61tqnHWO/d17YT+WfI0D7lBfa71xjq9ZIIv+sT0UfTT0tdZLQ0+L3rL9VXpM+8z1W/YcNOi72nvZf5D0YO3DUS9SXU8O+lJ7s1OEzxpKJ0VgrWF2UgTdhDKo9eLJUAZJX828gRKPqFIoSFBYUIUOCyYrcuBzF+TudVVmTdy6dSrr7vZlktvLJt1zWxNNWjuutiqIQSMQg0YgBjkYg9567bWZb1f9oGVi7e3a++oLa0CGP49exvPhNPTf//t/H65+Py58hBH1gz2AR8FX4ceYCZgVOkd0vujsgaaZFPOJ80pnmM425vijgAzzGHxT9xn/Xe/hVOm9q/7hH/zBHMjwO8gAZBXKLgFk11Oyz8KLBpdheGmB5SLhJQLMpvCyI8Dg+WtRLwmnadx7B2Pc726fC4w5INO9dPvo9q7bM9knBbIKY7k3sh8KyB2MxR64te9gLNb70jCmAQzDMIdzG9gcDNSfNf3FX/xFWPDNXv/b//a/TZ8bh/ARjH/3p386aQoj7X67AV8Hv8iFhD1yP3MSX7sIQ9Z9fLH7+ntT56i7vde/+3f/bhHI2AvZDwbItC9O8jXtleiX6msKZENfa71T+6j62pKnDX2t9dUpnlZ7LvsOkt6r/Vd7MPsQkl5kPz5QUAa1HjgbyiAX+kMVEixIiNLjqhRWdqoC0qXkXnuXzHO7NZpJ1tftQcrtXUj32tZC0xKIQTcBY9DSlzPhI4rIG+hh7eva950vhFfQO9CzeM4/bTPstmbqKRdO57B/uP//ofnjHzcPZZ7lHMBM0DkB6QzR+aJzh/OIWQ1zqs4vnW0KZMyAmvnJAR2QxXwlP0xzN2YwOQOnnrrf+P/r6x6tn/zoRz8PDPvsev3llz+HkHDqKZkCGaFMgSyhTIAMmgGZBPMM5xrQIQkvGtQrlOnmQBnaodhMXZi6+TXI1/CihQVp0dWC3B1eWmA5MrxYIFgLLycGGOy/FvRI+Ldi+JisPRmVvdY9dvvrYEz3UwOo27u6Z7pX3KcOxmJ/uC8djMV+VBjL9Xfr7tbarK8LhxoI8dEGBjEMKg7JCaxaWIf+QwOaB/UitAEcMegQYFwwuIS6sAFFwIAwvJ4vv6sMH83lABh52ikXvhBEe0D7gL1wuK+pp0W/VF/Tvqm+Zj0t+qj62pKnVV87wtO057Tvuv6DNHw11XCmwQ06F8oSxFSt728Kyjowk6DsQnSGbOmJmaR3XH9N0uBvpNAwyYFFkQOUSRVk7qvcszW5tZiprKdb805uz5p0b+3eN2mNuBrSGsu6a7oEjMEj1KtVgDF4GvtXe1r73fnBz9vr4d9J3QcAw/zE3sE/4I3wWvg3MyrWgD5P35/mQGQnnRE6PyCdLTp3OIs4m24LyD5pXKIfXXzqi1/sXvcSCgz77HrzlVc+IpAllF3wY4v39ZTsouElin0pvCgArIWXGmCWwsuRULb0ux2oZ554YvrFzLrnMxiTfe72t8BY7qnsp+6h7l/dN7dXFsZif7gvLkxWGFMg62As1ryDsVjnDsZibfF7rhDCMEAYamDsOCG6bx9tuI0LkIbTIwQUGyT2qA2pLepCSBP2u/bAj5s/1lrXekdw2HvhdUZvTGhPZF8YT9P+qJ5me6X6WuuV2jfV16ynRR9pL615mvbWXk/b6mdXKCuSILwZyqAI3DWMp0rPuL6a5PpSVEHCwsZADl5SFXbuotx9N7lnHaqsn1vjTm6Pmup+2j1vShCDTN1obc1ADDI1eiqMoVfgvdWroYQx9Kn0MaW9rh6ANbyrEIaPGuINW6wZngHeSE+GPzOD0rsnLw9fp88njEExD3RG6OzQuQLpzOEswlzijNK5pTMNIoxtAbIJxqCYrQljUMzfiTHiAOjDDz7o9h68Ul9/q6b7XNHjn//8LwWKfXq999ZbH8+ALKBMgYxQpkBGKFMgI5QpkCWUCZBBd/2U7KLhBYoCH4UXBYBheBkEGBteTgwwW0IMXkML2em1l16aasPtd7fPEk5H++pgTPdR925pv7o90v2RfXFhssJYrr+su665whjCHUwQ4YqDBuaId6cAEdfr+AunaPjII8KLDRenqgWOJSGQwP+0D3hKNvI09N/eC4Gi9oL2w8zTSm+4HtE+qZ5meyb6pvqa9bToI+2li3jaiX5GLUHZ0UAG3XkogyIQ07smRXB2wXqShG8XzidFv0Culzq5XhRVuLAAsiAHN50qEN2U3L2I3LMsyqyVW89Obj9Cuod2j5u0FmytNFUQgy4JY9CHX/ta59NQhbEKZLXX0f/4mXcNxAhfuEd4I3128t3wYPoxvJleTe9+WIAMWVRPyd57++3khUMU90396Pvf738X2VfefvtnALKbPCX7RIHsYTolgxhcoChsDS8KAMPwAkUzjcLLuVC2N8BgL9TIqgBjuecDGMM64T6xN7m3sqd2L2Ufde9c6Kz7NNsf2Re3H9wHt/5cd6wZTBlmPQ2DZoL4piHotn+Hx/X69MKwxGfiXRhxsqFkpAgmVfXfk8FHR572h62G9178d2TV19TTXG/s8TTbM9E32jtDT9M+WvM07auNnrbkZ5s9TWAMWgKyS0BZBbLbhjKoBt9JEYw1MGeIbnIhe5KEcRfWJ7V+oVwvdXI9KHL9bMFkRQ5+NslBlZP7uxvk7nVVZk3c2nVyay/SPbN7GtL9d/WhNaS1tQnEIFPLW2AMcv9+DB6W/Rk9q31c+xx7edsX3njEPsAP4GGTd4aPMismjEHhv5Mfhzczf8Kz6eH09Mnjw+/p/ZgDOhsgnRs6U3TeQNMcipnE3K0zS+cZZxxzfIUxiDBWgYzzVYGMbKFApt8U/qVHH/3sNeV1D9M/+Ac9kH3w3nu/+O63vjUHsoAyBTJCmQIZoUyBjFCmQJZQ1kL5bZ6SaZCHdLO1CCAWxyi8QFpoWoCQFqcNL1AU+Ci8DANMNJOGl70BJkPMOQEmQgx+l50amaqDMQNk2EvcG0MQ1n4G2gXIuIdu/3TPlvap25uyJ9yPGiJ5j/jdHzB0DDO8+3SFrft3Acz4tbyLanvsZIOLqg1FCrWjPfHCM88MPQ11j7C190Jt157QvmBvZH+UHlnqldoztXeGnqZ9dKSnLfnZRk9b8jPVFcrmIXiSBGUNz4dAGYRwH9JesnL9V+R6eFLt952qkHS03GvuknvmJrdGM7m1Fuke2T0M6Z7bmmhyMKY15mpQa9TV8FYYg5epP0Pw5a43pXcp7W28KXYbFwEMfgA/ozfCJ+mZ9FDCGES/vQJZD2TgGa0DMBFfb4vIGVv0rW98o/9dZApkhDIFsps8JVMgO/WUTAN8hTIuQi5ebK5uuBYCVMNLDTBaaJAWYS1QC2VR4BpehgEmmoYNtCvAQGcGmKUQM/q6+1cbjHG/HYxhX/DzEHQQfvAauaeyl3UfuX9130Zhs+7PbF/aXmCd8fr4FiGGG76Deb0e3AsfE7VBZk0tsGwOOW1gvvPGG11vwG/T0wTIIPTe3gv9e2lPs71zU55m/GzN0071s7sGZRXEVB2MUS1k7oWyNTBzgVgDs4MyyIXvSRLSXYhPSeivQGDl+q/I9W7K9fp9k3uuJrcWVm5dRbonds9Cuse2Bpq0VrSGtLZc7S3BmNa0q/naF/Xjit/44IO+J6NPa/+yp/GFUjd14c1f7MG/aX0Or6Lv0QdPATL6cAdk4df074QxKLx+8v2YAToX6szQeaKzhvOH86jCGKSzjPNNwUezIXN/B2SRJzlbCWMVyMgbyKb4dUysBfwqBL7WqdJ7LPoMyL7wt/7WL3/7ww8/BbLrKVlKiwEFMgr5lBYbpIWoRQppgGFRLwaYaA42yqUDzCkh5vfaPqiZUU8/8UQH4BXIsI+4D4YcBB88q+5n3UfdO7dnuVeyT25vsBdYRwQanHZdvyTj4b6mf+Q8+OiQDTxOLcgshR/0kvbH0inZH7Ra33shpFzC09TP2DszT4vhvORpFsgGnmb9bM3TDvIzB2UKY9CpQMYAp7ppKINmIVUCbA23kyL41lCckvC8C8ogCe0u1KcKCFRImMn04Ei1dzu5Xr9Lcvcccs86lFtDUV1/u0ch3dNJbt+btEYsjLlaaxqBGKS1PKvzptoL6FP9uOKzTz45vSnb9WP0qPYte/kmYAynb1hH3Cu8jN4Gn6PvMdcRxiD6ZcIYFN5KGIPowQljUPg1YQyiryeMQZFpdSbUmaHzROfMXQUy/X10+NiivsaRapz0euDYp78UGr+UV4Hsekq2/x1lSAuuFqMWqgLZMMBEE+wJMBliouk2BRgomvmcEPOB+bgivtoe9WBhrAn7iNetQQd7UWFM99AB2Wif6t4M90P2AOuPtdWApuaNwYWPKEL4qMD1enAufPEHPsKY/66DaqHHyYYjVauVGoy+9eGHXZ/gndn0NAEyCOFiz4WTPvdmhfbIqFeqp6mfae8Me2jgaRzki5625GcDTzvEz4yXjYDsSCjTUEfdCSiDIsjWkDtJgrALyRbKIAndLpRPKgHehfxUAQMHDzNJD26R9u5QrucvKXcPRe5ZFuXWqqiut92TUN1Hu9dNWhNaK1pDrsa0Bl2NLsGY6wH0xg9bTlFPht/VPnRAhv9+SRjDr6vBM/1J8xr6Fn2MMAbR8xLGoPBHwhhEH00Yg8Jz6cGXALI6S3TOcPZgDmEmVSCrc2zK65EB14CMLKBAxhnbAVkc+CiQffMb3+hqAlykr3OU/u7v/u5nvxz6qd/8zV8FkCWUCZAllB0MZAllLaSfeko2CjAzIINKoIcclNWN16JgoZwaYLRQIRtgotA3BRgoGmlrgLkUlOHnauFSCJ5Lp2N4JoQYDTj4WbqP3D/dN+7XIpDJ3rg96faB6x97wLXnmru15hprOMR6aQDTIYJQjy+RgP78CnF3+hpCmVMLSZsBrYUfCLWhfYJvdEo/C0+jn6Gu9l6o19of1c/YK9XT1M9GvVN7qPZS7aehp7X7rH429LTWZyf72Q4vu00oSyCDShi8V1AGSajWsK0h3IX0SSXQu9CfKqDgYMJKgWSHFHzugtw9bpJbE6O6vnYPQnXf7N42aQ1MkvpYAjFIa8/V5gjEIFf76An0pp6O4aOK6LHagxXGIMzzoy+8qYZngZdM3hQ+Rd9KGIPC4whjEL0QvkifpG/SR4dAFl5Mb4ZP07Pp4ZOnh7/T7yuMQTordI7UGUMYgziTdE7pDIOm2RY58JJAhpyqc/rNV1/tXmer8n4G+ge/93ufAdmrL774OfyC3oftlAyqQLYrwBggg7TwtCChWrAKZZsCDBQNsxpgoGi+k0IMFE2/FmSw71q4EH4fmd3f2Fesj4YYhhv89w7GYv9meyZ7Vfeohsu6H7M9kLXnms/WW9a4g7FYV64n11HXkGvHNdPgh2eeQlaEKQ0g/H1j+KjCffiFkg/ShfXGxxcpC2NODbxW4awFIvin9gtOmNXP1NP2/hoEhIfaI6NeyX6Jnqmext6pPTTspein6mlLflY97Rw/O9fL7gyU1TDYpEAGVRBTHQllJ4OZBGwN3RrGXWBPMdiHNPxbFXhwgDFUBZYTVYHpXLnXOEnumQeq62jXWlT3ye5lSPdea0JrxdZS0xKIQafAGFRPx+Af6K+u/6IvtVfxCZkjL8yG/3d73cl7wo8mhUdNnhX+RT+Dt9Hr6H3MdfBEeiQ9c/LQ8FP6K7yWWZI+TBiD6Nnwb+ZTeju9Hr6vswDSOaEzROcLNM2dmEGcSTqndH4xpzO3VxiDprwf2VGBjPNUgYwsoUBG5kBOffn557Muvvjoo8kSZyvuD2r19/PAsR7IrqdkywEGuqkAU0PMUoA5OcRE4+4NMTXI6D9+nAqXH1UcnI5hH2qAQajBz9X9477Z/TJAlnsz2JO6B1x7XfduvWWNdX25rlzP2VrK+nHddL0Y+GrQc+FOQx1DHMIVBw0GIoc3/g0cdP0Y5THXX8S/KVuShTKqDdgRnCE46Luy6Bn0iEIZ/exftz3fc01ffx89Uj1NvYw9Uz1Ne0f7Z83PsqdMX1U/q552kp+pl9UejD7c4mfam9qf5wBZ9i4kQKZ9TGnIgx4oKIMkbGsI13DuwnuqBP4KBDMZqHDgsSiFmfso90wLcmtm11ZU98XuXUj3WmtAa8PWTpPWmKtBrVFXw67W2Qd/0vpx6+mYAhme94gLb/xhfeAL8BnCWAUyehW9i14GX6PP0fcmHwxPpEcmjEHhpZO3hs/Sd+nDu4AsPF/nQJ0TOkN0tjBDc/5UGIN0fnGmEcYgzfTM+cz9hLEZkMWcVSAjYyiQffXdd7M2IHBPvoa8zrkKHHvkkXfffPOJGZAFlHVAFlCmQHYulK2dkiWUxQJ1UBYLqQGGIYYb4KBMNw+qIb8GGEiLwwWYEQBQWphatJAGGAsHUDSEBpi9IcYCGRQNfGqIwdppwUL41k4F7tzXtpfYO/xcF2CwHrl/Zs90n0Z7U0Pl0h50wVHWWteZ68t1devJdeT6zdaN6xVG24W9EvB0PWqYqwGuBjcX1DCwOPwICgjs+Nz79RdQr19YIwdiI3VApmoQVuEM/aF985W337Z+dsrvJEPN114Z9cw5fqb9lD018DPtsb1+pl52sp9pT0Zfqpd1QFb7VHq19qzr3exfSHq49nLt6VFvq7TPtdedbgTKoAjMLlBPkuCtgXyShPUa5DsVAHCQMJMBDQckm+TA5y7I3esGubWxa1hU98HuVUj3tu671oStmaZLwhh6AXlVPRiegZ6a9Z30Jn7uERfWB74x+Ul4zaTwH8IYRK+id01eFr5Gj8O90//oh5M/hlfSO+mlIyCjH9OfJ78O76aPw9Pp8fR8nQM6H+r80NnCecP5g1mk8wnS2cWMflNABubR+mi89BlPrIj8sUWBYxOQfQwgeyBPyaD2sLlIsVm6gdzUKbxAseFaBLVAuhBjAgykBajFCWnhQhpibICBojE2hZhotkNCDBQG4ILM6y+/3BUs3m2yMBZ7imdiUNHwAlOailj3zOzVCMhG+1H3oFvzMBSuN9eZ68t1nQVDWUeun64d14xrNQt7JeC5ULcGYxnaYmAsBbRRENPBxWGLj0lC15O2zy6sBb/EpVMDrSWtgRkCxfNPPZW9052SFT/Dn91zob5O8rPoIfUy7aPaTxfxs9Zrte82+1nrwVO9bNan0auXgDKFMdfb2d+QBkPT767nVdn/qvAC9QOVekMqgq8G4k4Snl24niQhvAvoJbzXYN9JYSCkwDCUA5AmByu75UDpSLnX3Cn37JPcWhnN1t3tTajup+611oCtkSatJVtrTUsgBrm6zrpvPYD+dKdjUNdv0YfoSfTTuf984E//9E+nfk8fCW9RIKMP0ZfoU/Asehg9bfK48Dv6X8IYFD5J34SH0lPpsZPnhv/Si+HL9Gn69uTj4enMT/R7nQE6H+rs0LnCvEYYg3Q26dyCpnkWOXANyBJ4ggUSxqDgBsLYDMiCO5BZv/z441kjT37xi5/93FMU91KFb7v/DMg++mgOZAFlW0/JFMj2QNkU3CW8QxrgE8pioTooiwXl4mqIyYeNhVAo0w2EOigzAQbSInEBpoaYWoRaoJAWrwaYvSGGTXRWiIGikfcEGXwtNwuVWjodwxpPgUSCCoMLnjf3zeyV7o/bl9wP2Qe39t2ayzpzfWdrK+vJddQ17IBM1krXiUGvgzGohDquBaQhzoW2GtRGwayGMB1OObxisOWwi0GoAxKhABCBYYITNpwc4csvHpYL/5bPQpmqAddIIzhDDWv/vPHyy9bPUKd7LrwmB9dd9jPtt71+dqSXZZ9Gr16h7PzTsuohnSSUa1ivQd6F/U4FEhxIWDkwCTmYuY9yz5Zya2JU19fugajun+6t7rmtiZDWj6svrUFXo66WtdZZ/8ip6r3wCvTRrNekB899kxLPDo/oPCR8hTA2BLLwK/oXvIzeRq+j98EH6Yv0ScIYRD+Ft9Jr6b2EMYiZk549eXj4Of0dXq/+D+ls0LmhMwWaZk3MHc4hnU06s5jNOdeY2zXLXwLIXnvppa5OwDXJF2cK9zTl3p/+9FcmIHv/nXd+RiC7D6dkhDIuooOyfEiKAR+KDdNNhDLwQ7HxWgxaJJALMbXYtBAhLdJawDcVYo4MMvWX3PJ0TPeUe/nTtlcwmAwkEVIQWGBK2jhbgczuxQKQubXmGndrK+upa9kFQVkzXS+uE4PeLOCVUOeCXA1vNazVkDYKZTV86YDKARaDLQdeDMJuSLYhomGpG8JtSAMs+AUkALUH8QtI+M2LPEGELJRRDYicHJg9//TTXR/BIyuQQYDhPRdq/075Weux6mWb/az13iW97Bwgq32svdz1NCR9rb2tUiBz/a7S3q/979R5QvgCpf4w84mq6htV4SMzL1ExnIc0vHehnl6zpAoOTQ4whnLQInLAc9fk7jvlnnkgt5Z2zUV1v3Qv6z7bWmjSmrE11cS6m2Tq0tWw1jjrHj256XQMij6Er596YSai/+ANM/8IfxkBGd8woldN3hU+Rl+jz02+Fx5IT4Q/0i/pn5OfhrfSZ+m7kw+HJ9Oj4df0b2bTydvD59X7dS5AOjPqTDkXyDTDQ4SxCmScoQpkZAcFMjKGAtnXv/rVbj4j92ZWNeJr7ZEC2S8mILsjp2TdqcqWU7KAMgUyDTHTIsXGLEEZaZubXQMMpIUC1QCzFmJqoWoRQ4eHGCia7+ggg/vUIoWGp2NNeIYaRhhS8Jy6VxXGuD91X2b7YGBM171bZ1nf2brKWnINuXa6blwvrhPXZxbywmQrjEE1wNXg5kLaFhjrwlcMJioHWAy2HHgxDLtB2QaoBqRuELdB3Q3zGP4MCBhggAh85O8/PAD/Xg2/OHqCMqo93yZAa9C1BGaoK+2j0SkZ6m3PhVq7dT9rPZa9Fv029LPWc0d72ZqPaa+eA2XsYxV7etTbtcdV2u/Z85AGReMBzgeq0hdUCKvFJ2Z+URX+0XlIVXjKzFdUGtbpN1T4jvWfkQAQRZ1PbVF42ZoUiG5C7h6s3DMtyK2ZXduiuj+6d3Vf7d43aY3YGmrSWrO12ORqt4IYhXyqnguPYP90/RV9h+c59QKM4WfRFzrvCD+xQBZepEBG36KP0ddw/8xu9L/JD8Mb6ZXwTfoofZU+C8+lBzNfTv4cXk3vho/T15lZ1ffrXNCZobOEM4Yzp8IYpPNKgYx5XTMic30HZJEryQOEMWgrkP2kZVqtFfyaGv68PeIsd/rg/fd/3QIZoUyBjFCmQHYfT8k07NfAD3VQFpuvBQFpsaCA1kKMFiNUi1ULGdodYqBooiODzFqY+WqDLy1S/PsX7LkDMqwpQkYNIggn+G342JfcK9kj3RcXKnUfuP513d06j4CMazlbQ1k3rpcLfFwbC2NQmG8NcbPQFuvjAloNZaMQlsMnBhIHVDfEYtilYkCm2hDSUNQN4zawu6EeQaALEPJvIPhNkACU6UtF/uzPJsC5bxfgsoMyVXu2RTgLGHNg9s6bb3b99L3muRXIoD2nZPj5CmSj/tE+qn6mXqZ9Vftr6GVrftZ67mQva714ro9lv0bPHgll2tddf0Pqg6XXtd9Ve6DMeYJKw2n1CvULVecd4iFU5yUqBG1R5zEqBveQhnv1IetHIwEsijrf2qvwuTsjd48b5dbGrmFR3Ye6T3Uf7V6HutpwtdOkNeZq0NUqlPVc6hx9uOd07H9u/XLqpz4wL9Df6gudb4SXKJDRdzogC4+iZ9HDJk8Lf6PfwfvohfTGySvDN+mh9NTJY8Nv6b/wYnozc+fk2+Hh9HR6vPq+zoQ6L3SWMC9j1nD26DzSWQVxhl0CyHjIo0BG9kCGfeaJJ7r5jJzL2Xyy4j6gn/zgB5+bgOwbX/3qL75NIHuQT8kghn3IQBk3+SZDDKTFvCnEQNEsm4JMNCAbchRktoYZ3KcWJ4Rj3G4vYw/xUUUYDUJGDSEQni33KJpoC5Dp+nPdde3rWnfr69ZU1pHrx7WbrZmsEdeGAU/DXQdkYbxqxjW41aBWw1kNZKPg1Q0gGVDdIIthl4oBmWqDVENQN5Tb4O6Ge4SDRRj7//Vf+84vtgCMADIAaPia+bt+4aOLuF8LZKoGYHvgDLWl/fTCM89YP0O97LnQA+pn6mXaR7N+Mj1Ve0v7q/ZZ12/ac7XvovfWvIzhYauXbfEx9uwVynq/oDTcWg9RISyHOl9RIXSHOq+p0jBPH1KFJ1lvWhKAw6jzsnMVXniY3GucKPfsk9xaGdV1r/tS983ubUhrwdZKk9aUrbkmV6Naw67GkUvVa+EL7Jeup6LXTv13Y6swBoWfTAqPUSCjH9GfFMjoZfS2yevC9+iD8ER6JD2THpowBoXXTt4bPkxfhkfTs+nhzKfw9ur5Og90VtQ5Ms2XmDXM0TqL6qwijEFrQMYsqUDGOcq5ShibAVmwhgLZW6++2tXM1/B7Q/nz5GeerN/93c898uW/+Tf/d9/68MMZkF36lIxQpkCmQZ5hHlIo40JZKGsPNYIyBbIM/FABMshBWS0MLRpob4iBtGhrQWuI2Rxkopk0xBwRZFyYqb+bYel0DM+jIUMDyNbTsdyPFSCra+3WuAuHso5cQ10/rhvXi+vE9dF16YBMwpwGOQ1wLrBpSHOhzMFYDV3d8IkBReUgi4GXiiGZasM0B20bvN1gbgO8G/QtNIxAbBHGGoSoFE54gnZX/y0a7utPHYQ5Nfgagll57q+9/37XV+6UDF+ks+fXFaDu1Muqn6mPsZ/W/Ex9rPaZ9lr220YvYxC4lJfN+jV6dhHIoo+PhLIEMkj8UPve9X/nA5CGR+MLzh+qOr9QIcwW/1BpKFZfoTp/qUIID3W+U8VgH9LwT2+q6rxqSQCRgTp/u8dyz5Zya2Lk1rjuQ90nu5ch3XtbGyGtJVdrriahBDHI1DX6b3Q6BnX91HoM8+uUy8EY1HlF+Af9hP5CGIMUyBTGKpDR4+h5kweGH9If6ZeTf4aX0lvhs/Rd+jDzJfyZfk3/nvw8vF39vs4CnRM6Q6BptsSc4dzRWaRzirOLs6zCGEQYq0CGuXkukIGNdDZ3b5iuiGyypJ8CyL7whS/8JwSye3VKBsUCJpBVKJMQk4Efig1j8B9B2VKIgbRwtoQYSIuzFq4WNbQUZDTE3GiQacLPfeKxx7riHJ2OYY1rwIAYPvA83KMlIOM+jNaea17Xua7tbD1lHbl+XDeul64V14hr04U7BjoozDRDXBivmjENugtpsS4Q16oLYTIsRmErh08MKCqHWQy5HH4xKFNtoOawbcO3G9BtkHdDfwHG+BHFGYgVGKtQUqEF4DP9G7Q7dnr25w0YcW+UhbGq9jxLYIZ91b7CZ9XT2MXPUDdbL6xx9TP1sdpPXU9d0sta3x3tZZt9LILMZiiLkDQEstLb2t+1z7t+p6TvtferB6iOhDJIQ6t6CKVeMvOUqvCYzmecEMpDnQc5MeyHFAjoVVWdd60JkLKgzvfuoNw9d3LPPJBby9l6N9U9sfsW0r22tRDS2rG11eRqEcp6dbXchDpHHlWPhR+wR2of/X/aa51yEcbQ59UHOp8I71Ago9d0QBa+ZIEsPI0eB7+j/9EPmfPgk/RN+ujkq+Gx9Fx68OTJ4c/0a3g3fZy+rl5fZ4HOCZ0fnCucMxXGIJ1RzOGYYZhn5wJZwpAAGQ96OiAL/vik5VmtG+iT9t/z5+wVmSXU+OrjBLKH4ZRMQ/8alHHDNcTUIFOLZwuUaXFCtXi1sKFZiIGiMY4MMnvCDOpCi1JPx3T/sG8wDISHGjBgVu50LPdlI5A5GNN1ruvK9bQwFmvHNeNadWHPrUmYYwY6CXEa4DS00ZxnAa0EslkAi0ExClk5fGIwcVB1Ay0G36QYkDk421DNgduGcDeo21DvQsANwFieLgnU3BU4w0cXcZKHjy9Oave2Gc7iuerzYg3gw9pfH37tazMv23tKhrpf8jLtqUt4GQf3WV7W+vFIHzscyhiyRBrEar9nz0PR9yr1y+oFnSdAEiKrR6iqX1RpeK1eon5S1fmLisFaPccpfKjzopEY/kMKCOpdVZ2XbRVAZqM6b7yQ3OtauWdZkVszt7Z1/e0eiXRvJ7n9b9JasbXU5GoP0hp1Ncz6/pPWg1tPx/D/P+WLqPDpCfxd9rj2/8wjwkMIY5ACGT3IARn9i342+Vt4Hb2PXjh5Y/gkfRMeSk9lVqTfwnvpxfTmyavDt+nj8HT1eUhnQJ0ROj84UzBfOG90BtX5xLmFGeaAjDm+A7LIlsz/hLEKZGQIBTIeACmQvfTcc7PZrFB1jtprfvzIN99/vwOyI0/JtkDZ1lMyiEA2grJ8uFhohTJuCDeoC/9QATLIQVktEi0gqAsyJsRAtUi1gGtxHxJkoGi8c8MMfnY9HXv79ddnMAZhDRgcariA8BzcG+7JEMbK+ut6c63r+ro15VpyDbl2XDOu1WyNZF24HhXGMsxJgHMwBtWA5mAM6oJXGRbQMEzFoIK6oRbDL9UGZA7PGLDT4G3DuBvYbch34eAUGGuwMYSxAiYOxKoAPn/W4Ow2P9Y4fXSRQKaK+1uFs3hOfXbsRfeLKMspGb0M9bP1Qs3cJy+7tI/dVyhTT+i8gRKPUJ9QqWc4dT6iisCrQVjV+YwKAVvU+U8VAnsofWkkAoGowgO9rKrztlME6LkLcve2Q25t3Bq6tbZ7ItK9nOT2u6nWh62hJldz0BKIQVrbyKGaXeAB7IvaO5hRe68lGIM6bwjPsEAWfmOBLLxKgYy+Rp+j78ED6Yn0yMkzwz/pp/TXyW/De5kp4cn0aHo2PRx+Xn1eZ4DOhjo7ppkS84WzRudPnU+EMYjZXPO6AhnzvQLZBGNnAhm+AFHr5/WXX/6MO4r4M7dqArI3Xn75//itb3xjArI7d0omJy0QF6aDMjyIPFQuSCw6Q4wGGYUyBbIRlGmIWQsyXYiBNgQZLWCoFvieIHPpMIO91YIcnY5hb2BIGhw0VMCcsP7cl1UgMzDG9eY617Wt68k1nK2drBfXievDdZmtR1uLCmQVxkZARnOmaUMOyHTtNGyNglUOIRlWUA61Nuy6YdiGZDdE25CdBnAbyt3gboP/SBjrQAwSGFkDMQUdBaDb/EXV+Ldu+P1rej+d4n7d80yKZ9Z1gN9pn33l7bdnXrbnlAzrc9e87DZ9LPs3eviSUMZ+V2nvZ/9DAmPVD1TqDekPlITK6hmq6h9VGmrVWyj1GJWG6E4I26HOh5wQ4EOdR42koBCqUEFvc+r87igBmM6R+5lnyj37JLNWbk3t2hfp3k1y+xvSmrA10+RqDNJatLXapPW853QM93bK9W/az9G+rn3feUP4hQIZvaUDsvAh+lIHZOFh9DR63OR54X/0Q3gjvZLeSS+Fr9Jn6buTD4cn06Pp2YQxSP29+r/Ohjo3pnkSs4WzRuePziXOK86vCmPQSUBW4IkwVoEM8xgC++hcRv7l392qhL4qANkrL7zwn1cge1BPyRhkFMgSAiADZdj4tSCjRQRtCTJaqFAtZC1ySIPMbYaZ+tWfb7zySrd33DPcSw0NEAMF7t3txx4gyzWWtXVr2q2hrBvXi+uka8S14ZpwLRjoOhiDwjQVyByMQTTnLoyZ8MU1czAG6bDpBlEMLKgbbm3I5DBsg7IbpG3YToM4BnQO8QgHCmMdkFUYqyC2BGMFQk4BMQpARN30l4FMH10s9+DucQ+YYU/0lAzGD++rXoY62nqhjo/wMvWx2nPad7X/jvaxUz3sVCC7QpkogrAG5KrOe1QI36H0o5FaH6g6zxpJASJUYSMVfuekIHMf5Z6pk1kPt3aT3DqL6j7ZvRRpDdgaCbm6ghLEIFOfrpaRPzW7oPfZB7VPTvmo4s/bs9Se1n6vnlBhrAJZ+k74kAIZPYseNoMxKPxv8sPwRnolvZMwBtFj4bf0X/ox/RleTe+ml6u/q+/XuaAzg5mYcwUzps4enUucVZxdQyCLDKlAhjlZgYx8oEAmYPQZkMUh0CfBH8i2OpchsFH+3VMUr4ef8xmQnXhKllC28ZSMUKZAtgfKuEAOykigFsokxFQIUBCoQAY5KNNigWoxHR1koE1hJhqpBpkaZk4JNNgfLUQI+1+BDOvKYFBDA4IEDIh7knshe2DXXdZc17iubV3L2frJmnG9uE5d0HNr0dbAAlkYZg1sDshcGHNAxvWqAWsUpHIYxcCCuuHWhkUOxBiaOVDbwM2h3AZ1DvUbgjGCiIWUphGIVQhK/bt/Nwn/1uymwAz/ps3dS73nSfE87lkVylDj2mvnnpKhNqqPrXmZ87E1L1MPqz2YfXiij53rYedCWQWy7PPo9ex36fna+yr1gfQCSGCseoNKvXXkGSr6h6p6SZUG3U4IwyENy6rOg6oQxkMa1q3Cs2betSYChUgBZCbCykAKPHdJ7l47uWcNuTWa5NazqO6L3TuR7rmtiZCrJUhrztZkk6vhPadjmFV7L6wj+lZ7ufZ65wfhEfSMDsjCYyyQhT8pkNHLHJDRB+mL9El4Jj2Unjp5bPgt/bcDsvBp+jY8vHq7+r7OBEjnBecIZgpnjM6dOpM4qzC3mAs1ozO7d0AW2ZKZf5qbwQPnANmrL73UzeW3Xnvts78rf/8UPfLNr3/9P/+mAbK7cErGgK9ABimU5cPEYnRQFovOTdAgoyCQMAAtQNmlgwykBQ1psW8KMlA00+YwA0WjLgWaejr26gsvdHvGvYJhMBS4wIDn5H7oPjgg43qP1phrW9ezrh/Xjeula8U14tpwPbgOfP4OxqAwxxmQSUCrwYzm3AUwE7i4Vg7GIB02OYxiUHF45YCLYZhqgzOHagzfaTi3wd0NeoWxALIhjAmQHQVju0AsIMzppsAMrzO9prm/+gyT5FlnivV5/umns99wSoZ+q16Getp6oW/WvEx7jH225mXsu9p/tQ9rPx7qY61f1zws+zh6+QgoSyCLnr+PUAappzhp6O0UvqPeU6VheyaE81DnU04M/iIFhEWF11UpnFgBaHao89CD5F5nKPcMIrcGk9yaGbk9sHsl0j22NRBytQNpjdkabHI1SyF3anZBn2vtszdwr3svzLcKY5D2ePWBDsjCO+gnHZCF99CL6E2EMcgCWXgePRB+SH+kX9I/4aX0Vnrt5L3hw/Rl+vTk25FF1dOr5+s80FkBTTMk5gnni84cnUfQNKdiZq0BGTP9ViAjMyhQ8cBHgYwcgi/y0FpCLk4OWVD+zAX1QPYAnJIRyki+S1DGDdsCZSyCo4MMpIULaVFrwUNshEuFmVGgwTprEULudOwftnWYzE1CgQYFmJHuxalAlus6CIZ1/bhmXCuuEddmtiayBgxzHZCFMdbAtgRkLoA5IBuFqlFwyqEUwwvqBl0bMjkc2/DsBmwbxNOgboO8CwFLMCZAdjaMGRg5CsSofx+69EcZ8bNnr1/utz4Tn9WtA9bnD1uta8+98fLLMx/bc0qGeu28zPiY9tms3+6JjzkPYx9fFMoYstj70v/VB1TqCekLlACZ+oRKPXbkH1UaSEfeUqUBuBPDsniQU+dLVQjrovSskQACRZ23LUlBpKgCzFCAn9uUuycj94wptzYDzdbb7Ymo7qfd85CrFUpry9Zek6tVauvpGP7vvR9VnL7ePvpU+7f2d/WAhDEovEOBjD5D36EPJYxB4VkzGIPC7yb/Cy+kN9IrJ+8MH6WvwmPpufRgejL8mX5N/1ZPV7+HdBbonOD84DxhTtZ5o7OIM4rZG7NLszm0BmScl8yehLEZkAVLkC0IYxAZBOyiMxkC0+Tf2SOyTOiRt1999b8CkB15SrYFynafkgWUcXHyIeLBKpANoUyCzBDKDJBBXZCBNgaZtTCjhQvVwtaihy4dZlygea0c077ywgu5Z7pPMJsc+hEINCTg+ZZgTNddQ2Nd31xTWcu6frM1k3Xi+nBduB5cBz67BrlFIJOApsFsCchq2KrhysEYpMMmh1IMLyqHXRuE3aBsgzSHbBvIObjbgL8ojFUQgwyEOBirUDOpgk8RIWxSG5qqS4IZwMjdT71/fb5Jsgad2jq9++abXe+h56qXoTa3XNgT52PVy9TD2G9rPqY9qH3o+jF7cqOP7fWw6l/ax1uALPs7evzeQxlEXxaprzh/GUnDcCeE5pD6UZWG8ZkQ3kWdf41ESAgpSGwWIWUghZyTRJAayf2dHXL3PJN77gXVdZ3k1l9U98/uccjVBqW1ZGutydVmFfKm+id6W+udvYBZtueC16Pv2KPau7W3u/4PT0ifCP8gjFUgUxirQEb/op8pkNH76IX0RvgkfZM+OvlqeCxzI/138uPwZno1fLv6uXq9zgFIZwRnB2cJ5kqdNzqLOJ8wqzi7NJdDhLEKZMz5nJUJY5AAGdlhC5Ah5z5dPi329a9+9TMmOUMTkH309a9/BmQFytwpWULZxlMyQpkC2R4oUyCbQVksHBfSQllswBRiIAkyCgUJBtAClC0FGagWVxdmNgQZSIsbqsW/J8ycEmg01GCNtPgg7Hvdp3/W7keH/aQIAwgHMCMFY117rvlsnQdBUdezrmFdM64T10fXhmvCteAaMMwtwhgkIa0CmYMxqAtcJWDNglSsowtL3XCKIQblwIuBmMOyDdMctjGgp2HewsDwdGwAYwlkAWMJZAFiJ8NYAZUKMhZ2QksQ5oSBevS3MuLn4fXd/U0qz9M9b6xBXRfUn/Ye3gxxPoafseVCP3CwqZdpn2mvac9l35Xeqz1Ye7H2ZO3NS3gY/etUKNMep/ZCWQKZeIHzhOoNnUdQAmTqGSr6hyq9BFJvLt5SpV7j1PlPFYO0+JKThvOZwr9mPrYkQkORQsZmEWI2qMLRpeReeyj3TCtyazfJrXVR3S+7pyFXC5TWziRXX02uJlWoYfTUE3I69uHgdAyvu+fCG3p4DfZm7Vvt6dr39APC2BDIwmvSf8KPCGNDIAufUyCjJ9Ij6ZnwT/op/ZV+C++lF9ObJ6+GZzdVL1ef1xlQZwQzMGEM0jlT5xBhDOLc0kzOrN4BWWRLzsZpVkb23AxkAUmfBG8QxqB33nijm8kvP/dc/vkq/v0teuT9d99NILsLp2SEMg36kEIZbz4fOhZQoawDsgGUcbO4eVugzAWZtTDjgsxhYQaKRjk60DDUbDkdwz4gEOignyRh4B+1tTgHyHQ93TrWdevWSdaGa8K14Bro828CsjDMGsyWgIyGXQNWDVQannSA6MDJ4dSGiQ60HHxtKObAjMGaw7cN7GnIr8DY4r8bOwjGCCIKJxVcLNw07YUwFX6HGXT0L5nGzzsayuop2fea77KP2Euo4y0Xaua2fEz9K3vzgh52NJQlkEXf3zaUqXeoFMg6T4HUn0XqM85vRkofqmpepFKPqtKwbsWQH1IQWFT4nkoB5CQp9NwFuXvcIbdGk9x6FtV9meT2L+T2nqr1YmuqydVgFesXmVN9Ez2t9c3ah1/vubBuU/9FX2q/1n7uej58gN7QAVn4CH2FPjODMSh8agZjUHgcYQyiH9IfJ78M76SX0lsnrw3fpQ/Dk+nR9Gz1cfV4SP2/zodpbsQM4UzROaPzh3OJc4pzSzO5AhkzvAIZZySzvwIZOUGBjDyhQMXDIHIIOEnrCv++G39uq/LnFT3yja99bQKyQ0/JAsoUyAhlCmQjKHOnZBCBDOKDKZQpkI2gjJuiQWYIZQbIoC1hRgsMOiLMQNoE0KUDDZ5TCw/Cflcgw99Rg+vUQsAfNxNRGOPanwtkdd3cWnF9uC5cD64Dn5/PXWEsg5uENQtkEsRq+KI5dyGrBKpZeIr14/DQgdMNqTa8ONRy+MVwzOHZBkgO4TbE813XEYwFkN06jFWYCe0FMcJXpz/7s05Hfoxxet24P3f/k+Q59fknyRpB2H/twReeecb6GPZw7cLJIProUj6m/lV7Uvuy688LetjFoEzC072DMkg9unhNlXrPSJ0nqRiwQxrCqzS8W4WvzfxtiwAZRumLR4vAdKrczzxAbg0muTUbqO6D3SuR22tVVyOuhppczVVpzaKHt5yOYdbtuTD/pr6Lfqy9qn1ce50eMIMxKDwkfSX8ZgRk9CsHZPQ6B2T0Sfrm5KPhqfRYeu7kweHH9Gf6tXq4+nv1f50NnBecH5gldcbo/OFM4ozCvNIsDhHGdgFZMEEHZMEPCmSfBGckNAWQIfMCwnQmg5Xyz+1V/NwZkFUo23pKRijbe0pGKFMgG0EZb5oPwcUikK1CWWwGN6aGmRmQQVugzAQZqBbaljAD1YLWYoe0EaBLBpqvlN9M/uKzz3Z7hH35aVtbZ3SpNvz/cVsPBTJd7wpjXF+ubV3PXENZu7pW3dq49ZA14LPzmSuQjWAsw1kY6QjIXMjSYFUDlIMxSAdPDqoYaFQOwTYkc4C2YdsN5Tbst5yOJYwJkE0wJkA2hDHo0jAG6BloDb5GwunWER9jBNzl/cT9umfpnrdJ16JCGXxYe/HbzZ+rj6HOt1yo467PTvWxC3jYkf6V/Rw97YAsezz6/K5CWfoGFN6hUhirnqK6FSiDELZF6ltVGuaHIgyEFBg2CRAyUOeX91ju2VJuTRZU13uS2xeR21tVVxOuZkKu1qpqveLLO9Qv0cf6v7PW97wRBz/Pnote1P6sPVz7PGEMCn9QIEs/CX+h31QYq0CWXhbepkBGH6Qv0ifhmfRQeio9Fn5L/6Ufj2AMUm+v3q9zgfOCMAbV+aKzhzOJMAZpTmQ+d0DGXM/5mDAGCZCRFbYCGXnkpZaFtb7eefPN7s+dok+B7Gtfm4Dspk7JKpTtPiWD2kNzsfSUrEJZB2QDKOPGkaq3QBmL46wwA5lAUwtaix2qzaBhpgs0UDTVKaEG96UFB6FGKpDBMNToaHYUjIVrvwXIcl1lPesangpkXAM++yzISXhbAzIGsg7GoBK6aM5dqDIhqgtMsXZczzp8cljFYINyELZB2Q3TNnxzSAuMDU/HGoBtOR2bYEyAbDeMCXxUMHHwsgvEDGzt0RGnZfg53f3Js8wkz67rolCGOtBefPLxx2dABqE+1i68zlYf095j/615mPZk7c1dHtb69VT/Yj9vgbIKZNnv0fPZ99H72f/hAR2QhR/cZSiDlqAMovdUVS9y0jA9EwN4SAN6lYb7oQAGRZ3/bRVBZUEKO3dJ7l5ncs+8Ire2dg+K3F5Sdf9tjYRcbVW5GkXfqleOvlkRs2nrhZmAfsp+k56kav92PR59r0CmMAZZIAvfsUAWvmWBLDzPAln4Jf0TXkpvpdfSe+HD9GX6tHq3+jqknl9nwjQrYm5wjuhs0bkDTfMoZhNnFXMiZIEssiXnIWEMUiAjG1ggC6b4JBhDIYssgt8LqjWGL/pIPhmIf3ekR957663/ewWyLadkhLIjT8m2QFk+XCwSF0yhTIFsBGXcoBpmlqBMCwHaEmYgLTjo3DADaUNAa4HmlFBTC+65J5+cwdjvt3VxpqiDfTodOwjIcu1kzdw6desia8Hn53PzeUcwlmEtTHAVyMJ0XciiaTsg60KSrB3XUwdQDqw2zHTQ5UBsQzOHahvE3fB2p2MNwoanYwMYq6djDsYSyAQqoL2nYmsgdspJ2Bade1rWnZJR8SzuOXUddH0Uyj5pHqc9id+JUn0MX5W/5UIfzHxsh4et+Zj2pfZm7dGuVxc8bK9/nQtlDD7s+/sMZZDCWOc3lPhO9Z8q9aMlabieCWFcpF7mpIF/KEJDkULGLgFkdqrz24PkXmdR7lk2yK3dJLfWRW7PVHW/bU2EXC05udqEtpyO4Xn3XLjn7LPov9qX2re1tyuMDYEsPIUe0wFZ+BE9qgOy8DP6Wwdk4YX0Rnrl5J3ho/RV+uzku+HB9GR6tPq2enr1fJ0HnBGcGRXGIJ05nEXM15hRzIiUAhkzuwIZ5yLz/hqQ8VBHgYysUaEKbKM1BoFh+L+fokfeeeONvzkB2YZTsoQyd0oWUOZOybZAmQMyDf4qB2UKZKtQFpvCTdIwU6FMgexUKKtFtyXMQLW4tfAhbQpoc6CBovlGoQY/rxYbaqTuC8xlZIwwPRiCg+BLAFldF10PrgOfnc/MADcCMgtjUJjmViCjYdcQVcOSBiOuYx1CObjagOCwy8HYhkw3ZNtwzsHuYCyAzMKYANkSjHVAdoMwdgSI/fkGnQNl+Pda7t5PhTLs35cffzx7Eqdk8D3tKwg1t3ahhrZ6mPbgrBdvw8Na/y751+FQxkBUPOBOQBkknlK9RaUw1nkOFd5Tpb6uqt40UnqWE8K5SEO8k0LAqpoHOnUeeaoIP7cld08nyK3PJLeeRm6PVHV/bQ2EXO04uVqEUKvoW80to9Mx+P/WC3Ox66/oQVXt2a6vo9fZ/x2QhVfQPzogC69J/wk/oj8ljEHhZQpk9D0HZPRMeig9Ff5Kv6X/Tn4c3lw9W/28+r3OAs4IzAtm4DpTdN5wDmEmcUYxI1KEsQpknIPM9syehLEZkAUvKJB9EmwxAjJIf78da03/97165P133vmb+MeOR5+SJZQZICOUKZCNoMydkkEVyKAlKOuAbAXKFMh2Q9mOMHOrgQaKBnShBvuuhYbTMd0b7Anuf8kkYXpYvw7IdI1lXet6HgZk8vx8Zn3ek4BMAhhDlwYuDVk0Z5q2hicXktaALIdXG2w69HJAtkGaw7YNbX2XdXQ6ljBWgSxgrALZjcKYg5mmvSDmQGtSA6ZFxZ859SOMgDncp3sGwubs2WVddL0IZfWUDCfZ1cPwy6Lxd9aun7X+mXlY9F71MfUv9uK5HqbelT27xb9a/468ywJZ9Pd9gTL1juohqqOgDLpvYAYpGKyKoGGkgHJRAaSc3J+9gNyzp9yaDeT2oqrup93zkKsVJ1d7FGv0G1/9aueP6Nf65zDrtl7w5K6vot9qL2qvzvo5+nwGY1D4hAIZfcUBmcJYBTKFsQpkCmMQPRP+ST+lv9Jv4b30Ynqz+rV6OaQ+X+fANB9iVnB26DzRWQNNMyjmEeeT5kTm8Q7IIls6IGPmVyDjgU0HZMERnwRXKJBVDnn1xRe7WsP/v/4ZiByzpke+/sEHnwHZLZ+SEcoUyBj+IX1A0uoSlCmQrUKZhJkEBig2egnKtoQZSIsPOiLQQNog0OZQA0UjarDBz/zSY491hYaPRlUggwktmSWMIddb1jnXV9ZU15Jr6NYt10vWqa5Ltw7y7HxePqeFMQjhDArD2wxkJVypQdO0NTjVgORgDNI1ziHWBhwHXw7KGKw5gNugP/p0bPO/Gwt46GAMCrhQ6JgBSdPqqVgDpTXthq8Vnfr1+Ph7R0PZ808/nb2Jb3uC51UfQ+2uXajJWe8d7GHqXdqntV+7vt3iX62Pq3dlX0dvd1AW4ST7PHo9+z16fguUJZCFH5wKZR2YaYAzHlK9RLUXyiCFsc6DqPCiKvWmKvWqJWkYt2KID2nQH0mBYZPCL0dSkLmPcs/Uya3JgtyaV9V9m+T2N+RqYyRXb5DWJnpWc4s7HcP/u/UNNvw59EXXU9J3VO3Rro+jv7PnwwMUyBTGKpApjA2BLPyLfkZ/I4wNgSy8k15Kb528NnyXPkxfVq9WH68+rzOAc4FzgnNDZ4nOGc4fziNmbM4qSIGMOd0CWWRPBTKygAIZD3IskAVvKIMgA1f4x4kZeWVNyjhUAlmFMndKRihzp2QJZe6ULKBMgWwEZe6UDMID6GJADsoUyFahLDaIG6ZhJqEBis0eARnEgrlEoIFqsWsjQNok0OZQA0Uzsjmx71pk9XQMwmssmSYGPtbsSCDLdRoEvroWfH4+N5+V4c0CWRjbDMYgCWB7gIymXQNTDUYOyHRtu2HWBh2HYA7NNmRzICuMjYBMYawCmcJYBbI1GCtAtgfGCCgOXrbC2FEA5nTKvyubTslwb3H/s2eLZ65roetUoQy9oD3qTskg7PHShWdCj53qYbfuX62X1bt2Q1kEmASy6P0HDcog+o2K3lN1DpipZ62p8zQnhvqQhv8lKUhsFkFlRQo9d0HuHq3cM6/Ira1T3Se7lyJXCyO5GoNcTc5Ox1q/1r+D+bT1wrN1fRQ9VntPe3PWw9HbIxiDFMgUxiALZOFN9Cp61wzGoPC+GYxB4ZuTj4an0mPpuZMHhx9Xn1YPrx6v/s+5gBnBmaFzBNIZw9nDWYS5xIxIEcZGQMZZyHxPGJsBWTCCAzKyxQjIwC9abxC4R7PyHk1AhncRRqdkCWXulCygzJ2SEcpOPSWrAECq1AWBKpBBS1DWAdlWKIvN5uY/6FA2Ox1rtaH7gbXG0F4yT/x8rvclgayuhXt2PjOfk8FtF5CFOc5gDAqT3QNkNRDV8MN11LXNgdaGBAdhN0Db0M1BvQZjFcgMjNnTsYCxDsgCxhZPxwQo9sLYXQCxqr1QNp2S4T7jWeozTpK1SMl66RpiTesvbIc/Vg9Db6xdqO09Hqbexb68Vf8S72JvnwVlEnTuLZRBGiSL71TRh1TpSVD4khO9qkq9a00a1odC0BfRA7eo88m9ItDslELTKXI/c5PcM2yUW7uR6n5Mcvsmcns/kqspytUh+lT90J2OYV23XpiFsx6K3tKeq33Z9W70dPZ59L0CmcLYEMjCd+hD9KUZjEHhawpk9EAHZPRP+in9FV5L76UXqz9X/1Zvr94/zYSYD5wXOkN0vkDT3IkZxJnEGQUxgzsgY3bnHEwYgwTIeEjjgOyTYAkFssoeZJKnv/Slru6++u67HbvsUQdkN3FKtgXKHJBBDspIrktQpkC2Fcq4qSTuI6FMCxE6NdBAtSm0YaDNoQZqTYn11+LCESz3hPuAn+cMlMIwx3o6GOPa3giQybPy+WaBTULaSUAWBpuBSsyYBt2FpTD2GoTWYAzKwdYGH4diDtM2aHKYNwhbBTKFsQGQKYxtPh0TELspGDsHxP7DgtyfV+2Bsjwlo+QZO8mapGTdFMhqAHnj5ZdnfQb961ZnSxd+7h7/0p7U3tzrYepb2rtdD2/xrggUCWS1x6PPr1DWe08VvahqC5hp8K2qPrYkDe9DMfyLFBS2SCHkLAGAbkPuXk6QW5slubW3e1Tk9nokV0OUq71JrTaXTsf45+CvWy747qx3oqdqv2k/zvo2+jl7PHqfMAZZIAs/ocfQcxTI0qPCsxTIFMYqkNEb6ZX0T3gpvZVeS++FD1d/Vu9WX4fU8zkLOBs4K3R+6GzhzOEM4kzijIIUyBTGZkAW2ZMZnzA2BLLghk+CIwhjIyBDHn779de7unvlhRcyK49Exql65Ovvvz8B2QzKdp6SEcrcKVlCmQEyQpkCGQEA0odwQAY5KFMg2wpl3LwaaE6BspsINJA2BVUbZ3OwacLvUtDiev+ddzogwxrC2JZMFj+Ha1yBLNdT1tCunayZrhHXpq5HfXY+L59zer4woFUYgySEMXwxcG0BshqYajiqIWgNyHK4tQGoAzKHaxvSCmQOxoZAZmBs7+nY8KOKAhEJFgobTafC2F4Qc9CFk6uhzJ+vP3MPlOFnds8gz9pJ1iYl66dQ9u6bb3b9Ci+tHoYv+MC9Ll3oDe3BvR52lH+pb2Ufb/GuCBVDIIt+PwXKEsjCDy4CZeEhR0EZtARlkMKYSmFMdZNgBqXnLQlAUKT+uFUKKQ+y3LOvya2x3Ysit6dLcjVDuVqbFPX437V+VR90p2OYe1su/Lsx/J1Zz0hvUbUXu36NPlYYgyyQhVfQO+glCmQKY5ACmcLYEMjCBy2QhY/SV+mzk++GB1dvVt+uvq6ez1mAucA5obMD0rnCecP5U2EMIoyNgIzzj5meMDYCMnKCAhl5wgEZWQSZGCyktYd/001+2Spyz6dA9tWvzoGsQJk7JUsoc6dkAWWnnpJBvNnNUBYLiMWEtkCZAtmpUFaL5ZRAAx0VaqDaPFuCDfZAC4unY9wLrD+ae8lwYVpYx1OALNdM1squjaxJXYPueeUZGdo2AVkY3gzGoDDOc4CsBp8acjhEdF1z0LVhyEGZg1ZhbAHIDj8dCxhzp2MTjEEBDwoUFTYuCWMdUFXgOkXy8/gae76BcfYs8sydyhpNivVLIGtCnWrPvvDMM9bD8OeWLtTBmoepd2lv2h6NPj3Fv9S3spdXvIv9vQhlEUwYUtj7NwllHZhFMEsgCx/poEw8RaUhsHqNKqEM0nBZvKhKQUyVXgUxFBvRw5zU17YovW9NhIUihYu9Upi5b3LPs0VuDSe5NTdye7gkVyOUq62U1OLa6Rj+X3j2lgszdNYr0UO1v7T/Zn0a/atAZmEMCp8YwRikQKYwNgSy8Dj6Xgdk4ZH0THro5Knhr/Rb+q96cvVs9fPq99MciJnAGaFzo84V5mXMHc4hnU0TjA2AjHmdsw9zkNneAlkwgQLZJ8EPW4EMAoRp/YGRlGW2qgOyTadkAWUnn5IFlCmQjaDMARnkoIyLtgnKYjO4MbugLDZfgexBgbIX5JvbIJ6OcS+wfmvm+0/bvXGNjwYyrkddA/fMfE4+3yFAJuGqwliGqDDjGpI0ENXQo+GGQ6Sua655G4wcnDl8F2BsFcgUxgZAdu5HFU+CsQouol0g5qDqKMVr4PX2fGvX7JnK80+KtanrNYOyts7wX+3b7zXPdf6FfV+60Dd3xb/Yx10/L3jXyVDG8EIPCB94mKAMUhhTKYypNAxnQDainzlVj9sinT2LIkQYKXycKgWf25S7t71ya5Rya2vk9mpNriYoV0spqT3UInpU/c+djmGebbkw11D3sx6JXlLV3uv6M/qWvczetkAW/kC/oH8okCmMQRbIwr/S08LjZjAGhT8qkNFL6a30Wvhu9WP16url6vP0f84DzgedGTpPOGc4dziHOJcgC2SRKznrptkXudMBGRmgA7JghU+CHRTIlDUghTHoxWef7WoQn1xRltmqz4Ds3FOygDJ3SkYoWzolI5TVG3RQ5oAMWoSyWHRuwB4o4yZz0x9EKMNaaEE94U7HWpMvmTFMSqH3poGse0Y+G4MaFCZ0CSDT0ESDVvM+B8hyrduA1EGag3kByE75Mo9DTscEGnbDGFShpWnLqdiNgFhVvOZWKHPPNoKyuma5lk1cX9SI9u7olAy9snShxg73rxO9Sz0re1p8S73rQYGy9JPwlCOhDFoDM/pSFX3KScNxBmYjDchO6ndblb64RYCLgdRTb0IKVJD7M5eUW4OUW7uB3J6sye29ytVOSmpNa/DrK6djuNctF+YHft6sN6Jnaj9pz816M3pWgSz7PPo+vSC8QYFMYQyyQBbeRK/qgCy8jV7ngExhDFIgS58N31Uvrl6tPl59nv4/gjFIZwlnDGcO5o/OJGgGY1DkyoQxKGagAhnzPvN/whjkgCyYQjmD/KFMgi/y0Bp8sc1g5Zgl8TAKmoCsKYFsBGXulIxQ5k7JEsoWTsn2fHRRHx7aAmVcWC70JiiLzXOB5j5CmTYSVcMNGhD/EFELCl+jreuP9RqZNs32H7f71LW9U0Am4azCWAaxMLijgUwDkAs6GmY4SHSI5Vq3tedQzYGuMLYFyEYwNgCyS52OHQ1jtwJiVe31t/ybMntKBslapGTNUrGeXGMIfar9i98bqB5G/1r7gg/+ougl/1Lf0h7VXr2EdznfskAW/X4KlCWQhR/cBShLfxGPUWkwVGl47LyI0tApUo9S0a+cNCxngDaiv42kvrdHOo82ibNsIAWY+yz3bJ3c2izIrf0Wub1WuVpJlfrSukNfqu/p6Rj/PmbUluvftOdDnXf9EL1S+6j2WteT0avZv9HP2ePR8yMYgyyQhefQh+hLMxiDwtcUyBTGKpApjEH0WHqu+nD1afXw6vGT98cc4FzQWVFnSYUxSOcRc7YDMs44ZnbOP8LYDMgiqzog46HOViAD42gd4iOMClpb1QNZgTJ3SpZQtnBKtumjiwunZBBhgECwFcoUyLZCWQdkDyGUYT20mHA6pnuAtYeBLJk4zCXXVddT1jDXTtftDgAZwxdDF4OWhiwGq6OArAsyMTh0QOkwy3Vua89Ba4HMwdhWIDMwtnY6NsFYAbItp2MTjEECHrcJYwCkKvfntmoLlOF53LOeCmXY2y8//nj28JPt/3b+hS/4wJ8fXaizu+xd6lvZ49HnHZRJ4LiTUBY+chSUQRoQqwdVJZRBGkCLTzlpIFZpaFZfc1KvG0k9cI/SL/eK821FCjx3Qe4erdwzb5Bb461y+6pytZEq9eRqbu10DHNxy4UZiNqe9UL0SO0f7bFZL0afZu9KX7PX2fv0AgUyC2NQ+M0MxqDwKwUyhbEhkIVfWiALr60erP5c/Vu9nZ7PGYB5UOeEzhDOFs4azh6dRxbIIlcyn0/zLmYfs7wC2QRjUORVMgFhDFIgU76AHJAhI+M7F7QWv9mYiTxTOWekRz4IIDv3lCyhzJ2SFSg76qOLUAUyaAuUKZAdDWVaQNCpoQY6KthAtbHYcG+++mpXSDgd0z3Ac86Mv5g2nmcPkG2BMV2TXAN59vqs3XNJUDsLyCRQMURpeLoEkOlAyzWOdecQ3gxkIxjbAGQKY0MgqzAmQOZgDBqejhlA2QRjBopGcvC1Ve7njbQGZfh57nkJpt36xJp16xhry7WG4G3ax/WUjD2I+l+60HdH+NdR3qWelf0dPb4FyhLIov9vEsrSP8JDVqGseot4TAdl4jcqDYrVh6oSyCANoSL6lZMGY1UN0hmwB6LvjaR+eIp0Tu1W+O6pol/vlftZu+SeZaPcGu6R28MqVwepUj+uxiD0ovqdOx2Db65d8FvWdFf/0Ru1b2p/dT0YvakwBrGn2eMjGBsCWfgMvYdepECmMDYEsvBBemMHZOGj9FX6rHpv9Wb17err9Ht4P2dBnRE6PzhXOGcwc3QOQTMYgyJXJoxBMfcUyJjxFcgUxmZAFhxR+aLCGAQ2ef3ll7t6fPuNN2Zss6YJyL6mQDaCMndKFlC2dEp29EcXK5SRVuuiOShTIDsXylgEDsiOhDIW8hHBBtLmgnBPWkSPf+EL0z7p+sM8ZoNCDBxGw3U9Esh0Dfjc7nnrs90UkDEoaThSo6aBa+CpYUYDC4eJDrdc51h/yMLYXiAzMLYEZBXGhkAWcJAwBglIHAVje0/FKlydK/caVWtQdolTsufli3nwsQn0ZfUuCLUwulCz6l3szzX/Ut9i317Kt06GMgYT+kB4wYMOZRD9qCqhDNJAKqJvVWlArqrBmj43Ev1vSeqNp0pn19niPLxpuXs5UW6N9srtVZXb806lXlxNUai90ekYfx7m4NoFL7cfVYSiJ7RXak/N+i/6UoGMvczeZr+z/xXI0jPCQ+gp9BgFMoUxyAJZeFz6XvjgDMag8FAFsuq76snVt9XT6fX0fs4CnQ86O6BppsR84bzRGcRs7YCMc41zjpmdMDYDssiqDsjIDA7IyBvKIOSSr33lK1094t9yK9esCRzUAVmFMndKRihbPCULKFs6JbuLH10cQRk3t4aam4ayDDbQQeGm/h4jnJZx/bHmeD6CAFWHAtaEa3pTQFafj88zC2lhOjcNZF3YCYN3QUaDCgeXDrocnLL+W07HTgGyGYwtANlRp2M8EXJgci6MVYi6hNzrqpagDH//LCiTdea6o1e0n3Ha7fwLfYW1dBf+O/rvIt51om+pZ3W9Xvs9en4LlCWQhR/cNJSlp4SvjKAsvSb8hlqCMkiDY/WlqgQySENpkXqYSsNyVQ3a9LuR6INrUp88V+mzD4Hc858itydObo87lfpwNUSx3tCH6nPudAwzYu3CXMTPm9V69ELtk9pPXc9FP2aPRs9mH0dfj2BsCGThLQpjQyAL/6Kf0d9mMAaFPyqQ0Uvpreq31ZOrZ6uf0+fp+5gBdTbo3OA84XzhvNEZZIEsMiUz+TTjYt5NMAYJkDHnOyD7JBhBgUyZAloCMnCM1iQON8g3W/XIB++9NwHZplOygLKljy4unpIFlG05JVMo2ApldfFOgTIHZA8qlOF+agFhf3TtYSAKY5ACGQwh17Ss420C2RqMZfiSsHVTQMbhouFEB5gOvRyksv5bgOzIjyve2ulYG6hVdwnGVO4eIPxvS9f0XOXZU2WttpySYR+Gp2TFv1DLowu1y97UHj3Eu070LfZ41+vR79SDAGXpMZAEukUogzQcFj+qoj9VJZRBGlBF9DEnDc9OXfgO71uS+uKS1DOPUnrvPZV7pnPl1t7J7eVMpR5cvVC1ztZOxzDj1i74J3/erM6jB7Q3ag/N+i36MPtTepf9nD0ePZ8+IB5B36CP0FcUyOhD9CV6VQdk4Wv0OgdkCmPnAFn18snjw+/p/zoT6szgLMFc4Zyp82cGY1BkyoQxKGadAhlzvQKZwhj0SfABYWwEZJU9wCPkk+eefLKrS/yzAQWuSco+RZ8C2Ve+kkA2gjJ3SpZQtnBKRihbPCWD4mYrkG2FMpJrXcAtUKZA9jBB2Vffe68rnno6hmdD8FcYowhlWI9cT1nHuw5kazCWgUoC1E0AmQ6/HK6y7tDZQGZgbA+QVRgbApmAwwRjkADGJWCsgtJNyt0PhP9tdOF/O/qUDLWvfY3Pto+8C/vsLqw3elB9i316iHed6FsaELLfo+c7IIMibNwJKAsvOQzKoAh+CWTiQ1UaJKtHOSWUQRpURfQzJw3TTjWM0weXRI9ck3ropaTgc5ty93a03Bo7uT2bqey7qw2Vqy30nvobT8f4Gvi/lzwXF/53/Dn8vFltR93Xnqj90/VY9J/CGJS9G708grEhkIWfKIwNgSw8ix5GT1MgUxgbAll4avVa9eHq0+rh9HZ6Pb1f50GdF9MciZnCGaNzh1naARlnGWcbZx1hbAZkkVMdkJETHJCRMZQ7yCJkk7dee62rzbdff70DrpHIQx2QzaBMgOy+fnQRUijDokMKZPcaylj8O8MNftaXHn00C2d0Osbwr0AAARLQ5HUtHxQgY4CyMAaF4d40kI1g7FwgO/vLPAIGFBAUHLaejk0wBgWEqe4yjFHuvqCljy5Ozydr0Kms2dZTsvpRZPii8y700OhC/a5615m+pX5Ve7v2eO31ruej7zsok8BxU1CWHhI+sgpl4S8dlIXXdH4TnjOCsvQhSsNi8aYqelVVAhmkgbWIvuak4dqpBnT64Zrol1uknnrVutwajuT2xqrss6sFlaslau10DLNs7cJM5M/r6jnqvfZC7ZlZf0XfrcIYFD2uQGZhDAovSX8J35nBGBR+pUBGf6PfWSALv6R/OiCrHqz+XP2b3g6fp+/XeaCzgjOEWRizpc4c5ugKYzMgixnHvK5AxmzvgOyT4AIFssoRW4AMLKS1+dJzzyXnbNFnQLbhlCyhzJ2SFShzp2Q39dHFCmUKZFco+7ShsJdaOG+88kq33nieDP8GyGCAWLNcR1k7B2NcpwcCyMJwRzAG0cg1zHAAcOhoAOGA08G4B8gWYewMILMwtgXICjQccjpmQIdycLRHACaV+zN75O5xBGX48wTR2ZrImqXK2s6ArAl1rP2NU7KRd6Fe3YV1Rz+qZ7FXj/Qt9SvtbRX7vPZ71/fR+w7KEsjCD+47lKUHhQ9thTJIfUqlAVSVUAZpeC2ivzlp2B6phnZ645ronVulHnvVPgCD3B5YmT11+65ytUOhxtB36mv1dAzzEn66dMEz9Wd2ijqvPaB9Muup6Lfsw+jL7NXo3RGMQRbIwkPSV8JnLJCFTymMQQpkFsag8MoRjEHqvdWb1bvp6fR4er7OgTonOD8wSzhb6swhjI2AjPOM841ZnTBWgYyZnwzwSTABYWwEZJU3FMYo/DMB1ucTjz2WnMODqCVNQNaUQDaCsqVTsgflo4sJFVBs3iKUSahJ2ICiYNaADDo63GwJOPj73enY3/k7097oesN4FMggBTI0MNdxC5CtwViugTy7PiufsT5TDWh3Acho4hpgOAB0+ExDKgYJh50OysOAbARjpwLZAMYgB2QWxqACHzcJYxXA1uR+xprcvY6u6VnLeqRk7SbJ2qZi3XMv2r7Aw9njEPyWA0u9Cz2Iv+Mu1LHzrqN9S/1K+7v2uUoDQ/Z+9P/ZUCbh5igo68BMQliFsvSb8JwZmEnYSyiDJBQeDWVQQhmkIbaIXjeSeqBTDfHqk2uij+6V+u6DLPfsW+TW2srsndtjlasRldZW9TT0kr4+5tPSBV/G89SfOylqu9Z97ZFZP0nfsRezR6Nns4+jr7PXxQfoDekX4R/pKeE1MxiDwqPSt8LPCGNDIAuPpGc6IKu+W71ZfZt+Tn+H19cZoPOBc4NzhHNFZw3zcwdkkSeZvTnPKozNgCxyqgMysoEDMnKFsgb5o3LJy88/39UoOIm8M5MyUVMPZAXKFk/JAsqWTskSyhZOyaAOyhZOyUZQposEHQJlsYGLQAZJsEnogKJw1qCMBXhIuIE2BBystRbMqy++2K05XguBX2EMIhTA0LBORwIZn7s+az5feS4+C02iC2VhMncZyKZhFUOEQ68Oz4sD2QjGTgQyB2PQOadja/9urELQkhxo7ZX7uSON7tdd+O9DKJO1S5U1dkD2b1pNaZ/ja3hH3oWecRfuCX255F1n+9YGz9Jerz2vOhTKwivuJJRBEfoSyMKTqIQySAOkSIOmSgNpVUIZpIG2iJ43kobykTTYpySAr4neeqqqJ98XuWfZI7eWQ5k9cntZ5WpCVesJfad+5k7H1i7Mw9HPPxXGoOy76EMFsuzf6Ofs8ej59IHwhRGMDYEsvElhDLJAFt5HP3RAVj21+q56cvXsycvD1+nz1f91NnBmcIZgntQ5w+ycMAZFnmTunmZZzDVmdAUy5nkHZMiwkAJZZYetQAZGwTcba52+88YbHXQt6ZH333lnArIKZe6UjFC2eEoWULZ0SlahbMspGeSgjIuiCwXtgTILZFBs4k1BWQYb6NRwA60EnKe+9KWuYLBnut4wSwdkEKAAP5trmOsna3YpIKvPQYNQ83hQgGwRxqBLAtkAxk4Bsgpj0FGnYwo/S3Jgda7c6zi5+8bfrxf+2/TMsRZ1fVZPyWLtE8igtjfwXu11+O3Iu/51q093oZadd818a6Nnsa8731rxrNrzrvc7DwgfuDUoCz85CcqgCG0JZeE/IyhLT6IkJJ4KZRC9rKqDMkiDbRG9byR64ppq6FcP3Sp67VFSz75JuXs5R26tFmX2wu2Zk6sBlashaO10DJ63dMEnh68RdVzrvPZD1zvRV9lr0XvZk9GjS0CW/R9+kB4RnqFAZmEMCl9SILMwBoXvKZApjK0BWfVj9Wp6OD2dHq++X2fDNDNifnCe6Izh3GGGViBj3uYM40yrMFaBTGFsBmTBB5UbKoxBIyCrM/eVF15I7lnTBGRffffdGZDd948uQg7KHJBBDwuU1dMx/KNDrjfWGD8fIX8CMkghoAlmluuoayfrdVtAtgnGoDCwewtkBDGowNglgeywjysa4BiejhmggRz8OClEHS33ek7u/vH364U/y/+O/xd/LtdI1nBSrK2u9QzK2v6gFr78+OPZ7898+cu9d4lvoRfx9+qFvUBvbvKtUz2Lw9x4lgYA7fva/6rNUCZh5RQoSw8JH1mFsvCXDsrCa/ZAWXoRFSEwgSz8iUoogzRUijR4VmlIVSWQURpyjeiDI2lwX1KFAfXTvVIweRjk1mCTzJq7vXFye13l6oWCV2huQRbVe8MsXLrgrXh2+zpRu7W2aw/Meib6Kfss+m4rjEEWyMInFMYgC2ThRwpjkAWy8DyFsQpk1Uer16oPV59ODw9vh6rv60zgrODs4CzR+cK83AFZZElmbc6whDHIAVlkVAdk5AEHZOQIZQsHYxD4BDlaDz2e/OIXZ+BFFqrqgOxOfXRRIEF1CpTp4kIPM5TZ0zFZa5jnEpDh5+Ua6rrJWt1pIAsDG8IYJCGJwYhhiOGHgUcDDo2bhq4BhUOHA2oaaDFMOCiPALJFGLsgkDkYg7YA2aVOxwhOl5Z77Sp3//XCz6oX/lyulazjpLLWDsiwT5+0/tSex+9GGfkW+sddqOfNvnWqZxm/qj1fe796QOcFVASO+wxl6UHhQ1QCGcQwSH+iJDQmlEEaLkUaQlX0NacEMkoDrxH9cEn0yjVVSEhJYD9F9OX7LPdcm+XWtMntgZPb0ypXG52invClY+ph6Be9V3jh0oVZOHzNeA2t51r7sz6JHsreil7LHoyezF6N3l2FMSg8QoHMwhgUXqRAZmEMCr9TIKM30iurj6rHVg9Wf6Z308vp7er3dR5wTmBmcIbU2TLNnMiMzNEKZJxdnGXM5DMYgyKjVhiDFMgqL2wFMrIJcvRrL73U1SvYSMHLqjFSAtkMygTIRlC2eEoG7fzoIqFMgWwvlOmiQVzMusj3BspYtDsCzijkYI20SPiVnFxr/MwM+k0VymA43frpmsk63WsgC3McwhgU5psBJ0ya5t2FlDB9DgMOq2m4xTDh8Lw4kK3A2NFAZmEMImCELnE6VqHp0nL3oHLPgb+35cKfOxXI3CnZk+3/XvIt1Gm9sCfoz72+xX6ufa39PfIrlQaB2v/VBzo/oCJ43CSUpbeEv1AVytJzwncoBjcLZRDDXvEmiiGRXkUlkEEaMos0kKo0uFYx3KY0+BrRF9ekQX9JFR46SYA/Vwo9tyl3byfLrVnIrfVIbv+qXC10khr6w+YTmlv2no7BN4evG69R67jW/Kw/opcmRY9l70UvZn9Gv2YfR19nr4sPOBgbAll4kMIYZIEsfE5hbA3Iqr+q91Z/pm/Tx+Hp1et1DnA+cF5wfuhM4axxQMZ8zbnFOTbNtcjmDsiY6y2QBRMoJ0AVxqAKY5ACWf0dv++99dZnDLSgCcjed0A2gjIBsiM+uphQtnBKthXKSK118a5Q9mmz1G9/wT4pkMFMM+g3VSDDvXVrp+sla/RAA1mYbwabMGgat5r6ZPZh/BwIHFrToIuBwuF620B26X8/NoQxSGDsXCBTULopufuocs+Cv7vlwp/Deul6zoAMin1QKMNeoe+09/EPj0e+hZ7E363Xn7T6HnkWNPIt9Svtbe1x51c68LXvVRoY1As6T6AifNxLKIMi0CWQhS9RCWWQBMSEMkiC5BYw01BapV7nxLCrPrgkeuSa6KFbVMFiJgn2D53ceoTcWi7J7VOV2/OZSt2gjurpGHpFn2PtdOzftDlqX19eQ1XrfNYX0TPZS9Fb2XPRg1thbA3I0kvCW9Jvwn8UyCyMQeFxCmRLMAapr1bfrd48eXb4N/1cPb7OAM4GzgrMjTpPOGsqjM2ALOYX55kCmcJYBbJPIr8y/zsgIzsoT5AzlD0gwhilNYsTM7APWWikDshGULZ0SnbSRxehlVOyNShzQAYdCmWxeVuBzIWbuwJlP2nPqgXy0rPPdieS+DkKY1ACWRMMR9fvCmR9kKF509Qnsw/j50DSATYNvhgo9wHILvXvx4YwBhmAcaCjUki6abn7UbnngbZe+BmnnJJxz55/+unsf/yuFHyUceRZ6KN6YW/Qo3s9iz2tUr9in6tfXQTKGEDoEVAElISy8IzdUBaechKUQRHIEsrCg0ZQlr5EMQDSp8KrKIZGeheVQEZp8BRpQK3SMOvE4JvSUDwQPXNN6qlbVeFjJgn7D4TcMxa5dVqS2wsnt7czlfrQ2oE3aG5B/tRnw4xbujDr7H2Y14Jqbc96Ifokeyh6Knstei/7Mfoz+zb6eCuMDYEsPEdhDLJAFr6mMLYGZNVT1W+rJ9Or6d3w8erv1f+n2RBzgnNDZwlnDHOyAzLOK86vzOEBY0MgQ14dAJmyAbQVyMgjyijPPvlk1u0zTzzRgVcVOSmBbAhlDcSO+OgioWzxlGwEZTtOyaA9ULYIZAEae6CshhsGnEOgDBqEnNoAkIacl597rjM27JNCL0wW4V6BDCKQ4TmuQPZpyGGo0QBDA6exT4Yf5s/hxGE2DcEYKIswdk+AbAuMQbuAzIALVCFH5SBpj3C5/75H7r5U7pnw97Zef9H+fLeusuaTYi8ckKGX1AOWTsnQr6jZek2nZHs860S/Ys9vgTINDtUTOm8If6BOgbL0kfCSVSgLj+mgLPxmD5SNwCyBLDyKSiiDJDAmlEESLBPIIA2gRRpWqzTYOjEEpzQgD0Tv3CL66ymqgDKUwMCdkrvXgdzzb5Fb85HcXs5U6sHVzOx0rPWJPjNmxejCLBneT/vZ7jVrTc96IHokeyf6alL0W/Zh9KWFMSh63AJZ+ISFMSj8RoEsPSo8ix5GT1MgSx8MX6x+qV5a/bb6cYUxqHq7ej9nAmcE5kWdI5wvzMgVxiDOKswtzjHm8Q7IIpsyyyuQKYxVIHMwBlUYgxyQvf36613tkoOW9Egr+L/ZoGwCsjvx0cWAsg7IoAOgzAEZdGkoYwFBtwFlv9fuQQvj+aee6k/H2s+aYGwAZDAErl+3ZrpOsjZXIIshE+bPocDBNg3GGCpnnY5B9wTIHIztBTIHOKoKR2vacrm/tyZ3b5R7Lgh/b+uFNToFyKB333wzfQCnZD9uPT3yLfQmfoZeeG304y7P2uhXHOYc7uz7Bx3KOjCTgLYVytKjKAmFCWWQhMc7BWaQhuWB6KNbpTBxqhRkThLhYa/cz9op9zx75NZ0SW7PZjJ772oEgidobtl7Ooa5ae+r/Wz3urWOZ3UffZH9Ev2TfRV9lv0X/bgbxqDwCPrGGowNgSy8TGFsDciqj1avVR+mP9Ov6eHq69X3OQ8wGzgr6gyZZktkRWZlBTLOKM4szjAFMuZ0B2SfRHbdC2TkisobFcYgfHmW1i/+XVkeUg30yLtvvPF/q0B20x9dJJQtnpJBO6DMARl021CWQAZFobHwNgccaGPIgSqpY18VyGDeCWRQCf143rpmVyDrQwtNnOY+mX4MAA4sDrppYMZQOQvICGKQg7E7DmRHflyxQtGa9l7uZ4zk7k81erY9F9ZvE5BBsm+oc/WC119+edG30E/1+p9bje72rI1+NYMyDnzp/+oD1Q9UGjTSI8InqKOgLL0l/IWqUJaeE75DLUIZJIHuklCW3kZpKC3SAOukgdeJ4biThucF0Ve3SmHjKCkA3aTcvZwrt2ZLcnsyVNljVwsq1M45p2OYZ/Ye2892r1/rdlbr0QvZI9E32U/RX9l30YfZn9Gv2cPR09nr4QGTwhvSL8I/0lPCY9J3xJM6GIPCxxTI0vvCC6tHqn9Wj60evAZjkPo95wDnAueEzg7OFM4YBTLmaM4nzqtpfkUGZyZXIFMYmwGZgTGowhjkgIz8oUxCVnn87/ydbtYqfEHkJOqRd99++7+agGwAZYunZAXKFk/JIAdlC6dkW6HMARl0hbJ/ON2Hmhp+D5GeQv79dr8M9Q7I0Oxcs26ddG3KmlyBLAZPDAEOMA6+aajeBJCtwNidBbIBsCzJgdFIp17uZzm5+1O558Nz4+9uvfBnc31l3SfFfjggg/SUDEJ/L3kWarde6MktftV51ga/Ys8/9FAGSWBbhDJIwl9CGSQhMaEMkjCZUAZp6KTHURpQizTMOmn4HYlhOaVBekX02L1SIHmY5NZii9zaD1X20+15FesFvqAe1Z2Otfv/X9qsG13wWDzj0j2NXpea1Xj0QPZG9Ev2UfTYpOi97Mno0ezd6OXs7+j39IHwhfQK8REHY1B6UnjUCMbWgKx6Z/VX9d705fBpB2TV6zkDMA84H+rs4EypMAYxQ0/zKWYVZ5cFssilDsiY8x2QkRGUG6AKY9ASkOGbzFnDLzzzTAdfThOQ4d8SKJQtnZKd9dFFaOdHF2dQZoAMurdQJkV3CSirp2M4NlUgg6mMgAxwgLXgenVrpOsiazGDsXj2fGZ5Rn0uPku9/yuQXQ7IVmHsAQSycy/3M53cPVLu+abnbtpz4WedAmSoV/WEV55/ftGz0KP4OXqdc0q25Ffa9w7KNBBUP6i+oNLQkV5BRUDZBWXhKR2Uhb+sQhkUYSuhLDxoE5RBEvBOhjKIgZK+Rkn4TCCjGFKNNNQ6aQgeiaG5k4bqDVKIOEX06vsu92x75NZ2UWbv3B5X1ToZno61Z1o7HcNstPfeXsfdT33tWV1H3WdPRI9k70QvZZ9F32U/Rn9mz0Y/T4o+X4IxKH0kfGUVxqDwLgWyJRiD1DOrr1bfVSBzMAapx6f/xzzgfNCZwVnC2ZL5uGXHDsagmFOcWzMYgyKbVhiDFMiUASAHZGQJ5QsHY9DEKS1fvydvfn7psceSi0ZKIEsoayB22x9dTChzQAZdocwGHS1+CH9fTQ3f9KJri3vLQB9SKEPD6lp166NrIuswA7J43g7G4vn0mfgcvHc29BXIbhHINsAYdNtA5oDI6YjL/Vwnd5+Ue75J7dnxv++5sGZ7gQz7Ce9Vb5j8YMGz0Ff1Qu9t9as1r9Ke196/bShLHwkvOQnKwm/2QFn6ERUBbhXKIAmDCWWQhMYEMkjDJf2NkiCaQEZpaDXSkOukoXgkhuiZNGhvED34KCn03KbcvZ0jt3arMvvj9rLK1QQEL1BvytOx9rzQ0ukY/M8+R3s9d1/1tWd1HLWefRB9kf0SPZS9Fb2WPRg9mb0avbsEZJtgDAq/sUAWnpU+Fr5Gn6PvqR9Wv6yeqn6rMDYCsurv9H7OAsyFOi84RzBTMhdHfnRAxnnFzN0BWeRS5nULZJH1Nf9DFcagrUBGPgGrgHm0lr/eanmCLzJS0SNvvPpqD2S39dHFgLJNp2QHQ1ndjApk9xXKsF9aDNhLBbL/VzMYhTGIQIbf3YG1cOt0NpDJM3XPIfevoewKZHcXyLbA2IMEZLjcz65y96lyz4hnxxrg7++5sLa6/luA7H9qtafegI9TrHkWalgv1Ncev1ryKu151YMIZek94T/UVihLj6Ik8CWUQRIME8ogCZAJZZAEzQQyioGUvqfSAGukgXckDckjMVTPpMF7h+jLD6vcmmyS24Mmt2dObv9V9nSMc7NpdDoGX8UsHd3vlvuY1W/UeNZ/9EP2SvTOUTC2BmSbYAwKv0oPC28bwRikPlm9tHqtApmDMUi9nZ7PGcCZoHOC84PzJDNx5McKYxBnFWdXwhgUuVSB7JPIrZntDZAh61YgczAGVRiDFMjALE998YtZy/jEmgKYCuz0yMsvvPBfvRdAVqFs6ZTsiI8uEsoWT8kCHs6FsiUg2wJl3MgKZAkjUBTCXYAy/IwvPfpoFgJOx7i2WNOftvtCiFcYoxD00VC6XpcEMt67NjCb+gpk9x/ItsIYdCkgO/JyP9/J3SvlnpFAhv97z4Wfp+u/Bciwr+hf+gMEP17yK/Qr6kQv9Noev3Je5fpedVehLL0l/IWqUJaeE75DLUIZJGGN4S3DHH2KkuCXQAZJQEwggxgiQwllkATOBDJKwmkCGaVB1kiD70gamNfEoD2ThvETpNDyoMg952a5NW5yezKS2+sq1Ag8QD2pno5hbo0uzLal+1+7p1qvrOus+eiB7I/ol+yj6K3suejB7M3o1exh6W/2fHpBeEP6RfhHekp4TPqOeJKDMWgJyKpHVh9Vj1UYGwFZ9XX6Pf0fs6DOCM4OzpIpC0d2ZFbmLOJsmmZV5GzmbgWyzOmR2z+J3KpAprkf2gpk5IzKH4QxAtmrL76Y9Yx/HkBGcsIJ2f8ZQEYoWzolO+ejizMoWzgl2wtldUEckEGXgrIEMiiK4WQog6IY10IONAo69XQMe6pABmOZgMxAGQyQ66Vr1K2LroU8+xFApo19BbKHB8hGMAZVoFE5GKo6+nKvUeXulXLPSCCD8Pf3XPi7e4EMdfPlxx9Pj3iy/d9rfvVPWt/phbo516t0cNf+Vx+4NSgLPzkMyqAIWgll4UXUIpRBEuwSyiAJgAllkATFhDJIAmUCGcXgSc9TaVClF1IaagfSIDyShuc1MXRbaTg/Uwo5d0nuXk+WW8OQW/uR3J5W1bpYOh3DqT68013wzKVnWbu3eh+s5azxqPvsieiR7J/op+yz6Lvsx+jP7Nvo4+zv6Pf0gPCHrTA2BLLwryUYg9Qbq39Wf1UgczAGVU+fvD58n3OgzodpdsQcYQZmJu6ALGYSZxRnVoUxyAGZwlgFMgdjUIUxyAEZD4kUyDSLP/WlLyUnOT3yzhtv/OfvvfVWAtmRH11MKNtwSrYVyhyQ3Skok6K4TSjTY9InHnss1xXriXtCeB8BGRqKa6Xr062JroM8+5FA1oWwK5A9tEBWYaaqgpDT0Zd7jSp3r5R7TgUyaO+Ftd4DZBB6mD4BwbPX/Ap1rhd65hyvurdQFv7SQVl4TQdl4TsnQxkk4Y1hLsMdPYuSIJhABmlgpK9REi4TyCgJoglklIZWeqJKQ64RfXNNGqa3iEF8KA3tF5aC0xa5n3ExubURubVdkts7J1cL6Hv1oul0LOYl5ubS6Rhm5OjZ1u5xdi9Ru1nXUevZB9EX2TPRQ9lb0W/Zh9GX2a/Rv9nT0ePZ++EFm4AsPMfCGBTetQRk1Rerd6qvKoyNgKx6OT2ens8ZoHOBM4MzhPl3BmNQzKNpPsWsYtbO/B2ZtMIYpECmWR9yQEZmqCxRYQxSICOrgFtY0/gafAWwSWSnJvxi6ASyNSjb9NFFqL3IplOyFShzQHaFsvWgg3VUY8PnVnVNYTIdkEER7PG/6Trp2nTroWsgz300kGn4qmGLBtIFqjCgK5A9HEDmQMjp6Mu9RpW7X8o9ZwUy/Lk9F15zL5Bhn59/+un0CpySoa/X/Eo/uojXQB9v8Sr6VPY9tBHKOPyrLxwJZekj4SWXgLL0oPAhKqEMinCWQBYeRSWUQRL2EsogCYUJZZCExwQySoJmAhkloTSBjEJwFSWQURp4B9KQvCYN2FvFgD6UhvkHUe6ZRW7N1uT2ZiS356rR6dg0MxdOx+Bho2fdcr+ze4mazXqOGs/6j37IXoneyb6KPsv+i37MPo2+PRvGoPAbBbI9MAapH1bPrJ6qQEYvrj5dfXwNxqBpXsTsYO5lDu6ALOYQ5xLnVAdkkUeZyy2QRabXnA9VGIMckJEtlDcUxiqQ6YwFVymEqR554ZlnPgWyEZQJkK1BWf7gIL9ToEyB7EGAMhZKgspCyDkKyurpWK5rW0/cB0L7FN4JY1AEe7y+rpGuS7cW+vzyzPmc8mz5TPIMes9XILsCGXQFsn49IPycPRf+zl4gQ6/RLyDMgqFXRU/j7+C1eKH2t3oVfSqBLPr/LkNZ+kp4yx4oS+8J/6ESyqAIYAlk4U1UQhnEMEfPCt+iEsgoCYcJZZCEyAQySgJnAhkl4TSBjNIgS4+s0vA7EP10izRw7xWD+6o07N9luXs3cmuxVW4PRnJ7O1OriX/Uel89CDmSMAaNTsfgpfjf3RpsuXd3L1DWcNR11nz0QPZH9Ev2UvRW9lz0YPZn9Gv2cPR09nr0vgWy8JD0lfAZhTFoCciqz1UvrH6pXqowBtGH1Z+rf9PX6fP0fp0HnBOcG5wjMxiDYgZxLmFGMV8zczsgQ1aFmN8dkDH7Kw9AFcagrUBGXnnrtdeytvELonmIVTUBGX5RqELZ0inZDMraDxmdkq1B2ZZTsiuUfQoyW4IO9O22jmpsKAQFMjT5CMhgPLpOtw1kUAavK5BdgWygCkJOR1/uNarcvVLuOR2Q4b/vvbDme4AM0nfwvviFL0w9vuZV6AleuFf08lav4mCuQKY+4PyAnkDdNpSlz4TXUItQBkXISiALT6JOgjJIwl8CGSQhMYGMkkCZQEYxeNL/VAypIYbXlAZb+qVKg/CCNEBvkQbwU8VQf5IUDo6Qe40dcs+3R26Nl+T20Epq4Y0WUjW3/HetxnNeLpyOYc6N1mrtOUb3kzUbdZw1HnWfPRE9kv0T/ZS9Fr2XPRk9mr0bvZw9Hj2fPhC+QK+gd6SnhMdshbE1IKs+WX1UgYz+W725evcajEGcEZgXnB/Mvg7IOI84n5itFcgUxmZAFjlesz3kgIyMoNzgYAyqMKZAhq+7Z23jG43BSmQn1SPvv/HGf1KB7MiPLs6gbMMp2RXKPivENSirYefZJ5/MjccvotOTxx+255xgjIoQTyjDa98FIIPY4Bm6rkD2wAMZdKlTsiMv9/Od3L1S7hkdkGGd8Of3XHjtvUCGPqBvQJgFW7wKNcYLtZsDlb0e/V59ir3/UEAZFCEqgSy8iFqEMoihjX5FScBLKIMkCCaUQRIYE8goCZcJZJQE0QQySkMr/VGlIZe+WaXBeEUaqrdIQ/kR0tB/F+Tu8Ry5NVyT2ycrs/fod/UeZEfOSmh0OobZ0sEY1O7frcnq/ca9dLUa9Zu1HfWevRC9kX0TfZQ9Fj2XvRi9mT0bPTz1dfR59n/4QXpEeIaFMSj8Jz0pPGorjEHVI9U/FcZGQFY9O/08/N0BGWcDZ0XOj5YXmYE5azh7OIs4mzCnFMYqkH0SWZWZ3QGZgzGowhjkgIzcYYEsmAWfVkN94xNsCmHUB++///NH3njhhQnIVqFMgGwvlC2dkp0LZZcGMgUR6q5CGZ5PjQ2nYwpkaHQEdQdkMAWuk66Nrkf3/PrM8pz5bPI8+Qxy32zIGsjYzBq8rkD2AAAZJEA2grIrkBXFWu298Hf3ABn2/Z02A9Q/0P9rXoUexmvx+sPWszOfip7Xvtf+d1Cmg716gnoDdSNQFv7SQVl4TQdl4TsjKEsvCj+iEsogBjP6VHgVlUAGSchLIIM0DNLXKAmOCWQQw2UogYySQJpARml4pU9WaeClh1ZpUF6Rhuw90rD+MMutzRa5vRjK7LHWAD7Cpb6z9XQM8/EQGJN7zPuKes16jhrP+o9+yF6J/sm+ij7L/ouezF6N3s2ejh7Pvg8fSH8Iv9gNY1B4V/U19b3qjdU7FcjoudWPq1+vwRjEuYAZwbnBvMv8y0yMmcMZxJnEPK1ApjA2AjLN8xCzvjIA2UB5AaowBimQdTAmQPbis89mjSc3iRpPffzIF77whf/knTfemIDsrI8uQgMgOxvK7tgpGXRnoAyKotYNn07HYj2xjnhOBnUHZL/TnoVrpOuia9E9uz6vPGM+lzxL3n+5XzZlBrIrkN1fIIPWoCzg4jaADDrqcj+7yt2nyj3jEpDhf997Yd33ABl6gf4BISht8Sr0Fi/UnPWp6Hnte+3/24Iy9ZHqJ6oEsvCYPVCWHhQ+RCWUQRG8EsjCo6iEMoghjt5FSeBLKIMkGCaQURIiE8ogDZv0QJWGU3qjSsMsPVOl4TfEUNxJQ/MGafA+RRrkHyS5Z90jt9aLMnvp9hx9rp5TT8cw09wFvzoFxuyztPvo7i9qNOs3ajrrPXog+yN6Jnspeiv7Lvow+zP6Nfs4+jr7PfrfwhgUXpL+En5zKoxB6ofVMxXGRkBWfZoevgRkORNiRnBmMOtWGIM4fziPMJsUxkZApjA2AjLN/pADMjKEcoXC2AjIwC3gLNY5/m/yk+gzICOULZ6SDaBMgexsKHNA9oBBGcFlLehQW6AMz6bGNp2OCZChwTOoNymUwQx0fXRNdB2659ZnlefLZyrP4aBMA9kVyO4ukG2GsjsOZNC5l/uZTu4+Kfd8FsYgWS/83D0X/vweIIPqv0H97eahnU8NvAr1zQv9Z31qAGT0gLsEZeornb9QEXgYgOg5MzCT4JRQBkW4SiALb6IYyuhVFMNbhjn6F6XBj55GSUhMIIM0TNL3KIbOUAIZpUGVHqnSYEvvrNIwHGJI7qQheqM0iB8hDft3Te5+T5Vby1WZPXN7q3tfT8dQwwpk8MB6wUPhN7cJY1D2RfRK9lD0VfZb9F/2ZfRq9rD0N3s+vSC8YROMQeFFS0BWfa56YfVLBTL6bPXg6tFrMAYpkHFWMOMy8zI/ctZMsyfmEDN05urIoRXGoCUgY8bX3O9gDNoKZApjBDJkcdb5ay++2MFY8NTHj+BSINsKZQpkJ0PZnlOyK5RZKGPgefPVV3Oz+bsOuJY/aM+mMAYRyBD28ey6NroeugbdM+tzlmfLZ5LnuALZ3QayQ07JbgnIIIWhJZ1zuZ83krtHyj3f0ulYrlf7b3sv/J09QIb6pI9ALzz99LpPNaGfUQu48P9Wn3pQoCx9JryGWoQyKAJUAll4EnUSlEES7Bj06GdUAhklYTGhDNJQSf+jNIDSE1UaWumVVRp06aNVGo5DDM0zabDeIQ3oNyGFhC1yP+OScmu0SW5Pmtweur1Gj6vX4IsPOCOh0ekYZtwajLl1HN2/u8es06jdrO2o9+yF6I/sm+il7LHouezH6M/s2+jj7O/o9/SB8IX0ivCOU2EMqh6nHlh9UmFsBGTVm+nb9HEHZJwDnAucE5wbQxiDYg5hJmWejgzKvK1AtgRjUIUxyAGZgzGowtgIyMAuT8Y3oONLtMhQVOOqjyYge7XR2hYoWzol2wplm07J7hGUJZAFpBwOZdAKlOG11NheeeGF7sTxn7amUxiDCGRoUF2fPUDGZ61Qls8j938FslsGsg1QdpeBDHJwQzkoGumUy/2ckdz9qdyzbQEyCH9/74W90b1bAjLUAHxA/QQ+u+pTrcfRm7zQL9WnHhoogyIkJZCFF83ATMJWQhkkoSyhDJLwllAGSchLKIMYBOlvlIZGeh6lAZM+qJJAmkCmYngNJZBRGnhDGoZTGpZFDNIzadg+QRreH0S5Z94lt+Yht09uT3XPl07HMC/hgfXCLLkIjMn95j1GvWYtR31n/Uc/ZK9E/2RfRa9lD0ZPZq9G72ZPR49n74cXpEeEZ6SPhK8sAVn1rept1f+qR67BGFR9eQ3GIAUyzgfOC+Zc5l7OmGnmxPzhPMosHfmzwhjErMqcrvmduV6zPlRhDHJARr6wQBZsQlYBt7z8/PNTrQPMyFHUV95993MzIJtBmQDZXijbdEp2hbL1sANFcc6grOmNcjqGd5q4jlgPBHmEcwUy6N+2//7D9vxbgIzP3z2zPqM8Vz6L3PsVyC4DZHfq35GdAmRQAZFLn5JRWy7399bk7o1yzzWprMEkWatcs/bf9154XYWxNSBDjX35N38zPQWnZJt8qvU5egEX7vMPWm+nT8XQvU0oc2CmYaT6ikpDTec3VISgBLLwIGoRyiAJXodDGSTBMKEM0gBJ76M0bNIPVRpO6ZMqDbP0zyoNwCEG404anEUM1lYM3wdIw/1dlrv3k+XWNOT2YpLZO7fH6G/6C6SnY5iVmGXuwkw8G8bk2ep95z1GfWb9Rk1nvUcPZH9Ez2QvRX9l30UfZo9Gz2YvR29nz4cHpC+ET6R/hJ+kx4TnKIxB1bPU06rvVW9M3wwfpa+q31Y/plcvAZnC2AjImHc5WzhrOHs4i6YMHdmTGdsCWeRzze2QAzLmf2UCqMIYpEDWwVgBMjILmIk1T4YiUzW++hTIXn/llT8eAtlOKNtySnaFMlEU1WrYgaJIFcrwempsOB3jOmL90GgTjBkgQ4Nybeqa6Dros3fPq88nz5PPIfd9BbLTgOwmP7Z4SSBbhDKFkKabAjLKXe7PbZG7L5V7LgtjUFmrSW0N/6L9nb0X1p9AtgRjrIXqK/DurVCGusOFmueQZe/fBJTRN24LytKDwoeohDIoglUCWXgUlVAGSVBLKIMk0CWUQRL8EsggDYj0O0rDJD2Q0uBJX1RpUKVfqjTYhhLIVBqIQwzKM2mYFjFoD6Wh/EJSGDhC7jUOl1srkVvrSW5vmtxe6l6PTsc4K+F/9YJ/3QkYg6L2sy+iV7KHoq+y36IHszejV7OHo6ez16P30xPCIyyQhdek/4QfVa+qflY9Tz0x/TL808EYVL14DcYgBTIHY0Mgi5nDGcTszCytQPZJZFNmcWZzzewOxiAHZOQEzckKYyMgI5+QV8AurHl8z0OylALZq88//7EC2WYoM0B2KSi7FJBBdx3KauAh4EDYB27wdDrW1plriPXI07ECZIAArlOFsiuQfRpCGDYYKiajDvOGkU/GHibPAcDBsBXIjjgluzNAtgJll/7YIuQg6abk7qfKPdPW07FJsZZ8va0X/jz2aiuQoc70lOzJxx9f9Sl6FPoXz4ALfZpAFv1/F6FMfaX6S5WGnM57wn+ohDIowlMCWXgTlVAGSRDbA2XpaZQEQAZCep0qoQzSUEkvpDSA0h9VGlhDCWWUBt0QA3AnDcghBmcrDdhFDOBDaVh/GOTWQOTWMOXWPuT2zO0tsgN9BeLpGOekOx2D12FWEsYckCmIQUvPXp/H3W/WaNRu1nXUe/ZC9Ef2TfRS9lj0XfZj9Gf2bfRy9nj0fPpA+EL6RfgHPYUek94TXqT+VD2sel31wvTK8E4HZNWD6c9LQKYwNgIyC2NQzBvOn2keRe5UGJsBWWRyzeqQAzIHY1CFMcgBmcLYDMiCXZ554omp7nF4Qp6C3n3rrV+dgOyl5577+O3XX++AbARlHZAdDWULQHYTp2T3Dcrw57/4hS+ksb3y/PPdOv5+K3yG8QplaJwrkH0aWhhSGEgYPhgyGCQmow4Dh5lP5h5GzyHA4ZCD44BTsrsIZEMoOwDIoFNPySCFpJuUuxeVe55J5dknlXWaJGuJv4efidfdeuHvbAUy1MU/av1Ib4HqKZnzKXoU+g0X6i97P/qfug9Qpj6j0rDT+Q8V4SiBLDyJOgnKIAluCWWQBLwEMkiDIL2O0tBI/6M0YNITVRpI6ZUqDbD00CoNvSENxCkNzCKGaSsN3UYM5qvSMH+f5J7FyK1NJ7e2Ibcnk8we6h4/8+Uvd76CWuR8hOB/9cLs2gNj0GhN6rO5e8/7jVrNWo76ztqPfsheif7Jvopeyx6Mvsx+jf7Nvo4+z/4PP0ifCN9ILwlvWYIxqPqX+lv1wPTI8EwHY5B6L315CcYgBbKcBTEbMCeGQBZzhnOHeZn5WYHsk8ilzN/M45rTHYxBDsjIBsoMUIWxCmQdjAmQvfbSS1PdP/fUU3nQNemtt35lArKXn3/+IwDZCMoWT8l2Qtk5p2S38dFF6JJQliADRZHNwo4JPCjYr5TTMay1wi1CvgMy/Heu0RXIPgsnDCIMHAwWDA+TWYeJ09Qnkw/D5yDgkLjPQLYFyo4AMujoUzKowtKl5e6hyj2LhTGorNEkWUto+pntz+65sC9bgQz18XwbGvQYvPmD31e41aP+p1bHuNB3dwrKwk9uCsrSk8KXqIQySEJXQhnEYEb/oiTEJZRBEvYSyiANhfQ8SgMkfZDSsElvVGk4pWeqNMyGEshUGoJDDMczaYAWMWBbMYSviKF9tzT4X1LutTfIPauVW7uQW/NJbo+a3J4iN9BPIJyOKYy50zH4If63S8BY91zt/rr7jtrM2o2aznqPHuh6JPom+yl6LHsv+jH7NPo2+zn6O/s+fCD9IfwifUQ8hr5TPan6VvW26n8KZFtgDNoCZApjIyCzMAbFjOHcGcHYCMg0n0MOyByMQQ7IyBEKZApjIyADu4CpUPv41IkFsmeffPJz+DyjgzJ3SrYVyk46JXtAoAy6JJTh7+vpGH4pNNcSa4jCzyDepECG4r8C2WdBhaGEAUTDBkMFQ8Nk2jTzMHmaPocBB8WdBrINUHYIkEECEUeckkEVdpwqNF1K7rWr3DNMKs88qaxPStZxWsv23/Dn8fO3Xvize4AM/UWPgTADhh4V/sS+R4+zPtDnDwuUQYtQBkmoOhzKIAl9CWWQhMMEMkqDJP2QYuAMpUdSGlRDCWWUhttQAplKQ3GIYXkmDdRFGrqH0pC+Iob6uyp3z0O5tShya5pye9Hk9k73tp6OoQ45GyHMjXph5h0KY/L89XnqPWetSh1njUftZ19Er2QPRV9lz0UPZm9Gr2YfR19nv0f/py+ET6R3hJekx4TnVC9Sv6qeVn1PYQzaAmRbYAyiv49gbAhkMV84bzh/HJB9EplUYWwEZJrjIQdkDsagCmMjIFMYI5CBfXSeUu++++4vrQLZXijbckp2hbJ9UOZCz4dtjdTYsPYKZHh32gHZv2wGlevzMAMZFAaZ4SQMNQMHTTjMGUY9GXeYOYx9Mvswfg4EDovbBLKb/ndki1CmEBEgUXWJUzLIAdSRcq9Z5e5/UnneVFmbSbKGqba2+Bn4v/dc+HkOxhyQQZgB9Bk9JVOPqv7E3ke/4kJfcOgeDWXqG9U/VJeCMkgDUOdHVISmBLLwKCqhDJIQllAGSVhLKIMY6NTbIA1/9DpKgmICGaWhkp6o0hBKr1RpaKWHVmnYDTEEd9KQLGKAttKgXcQgvioN7weIULAm93fPkns2I7dWndw6N7m9mWT2EplBM0s9HcOMqxfmya3DGBR1m3UdtZ59EL2RfRO9lH0WfZf9GD2avRu9nD0ePZ9eEN6QnhEesgfGoOpn1fP2whiUPhy+vAZjIyCzMAbFbOGsmWZP5M3Mz5GnP4lMqkCmeRxiXtcM72AMckBGdrBAFtmaHOKADPzCHnjjlVeSryYYw/XiM8/8GoBsL5RtOSW7QtkGKAug2QNlOO7kpuJjRVxHrN9P259B8FYggxDM8XMeCiCDwsQy2ITpZXAJk8xQEqaaISNMOMNCGDdMfDL1MHuaP4cCB8aNANkClF0ayCqUbQYyqADHpU7JoApRR8i9zkju3ieVZ51U1iUlazhJ1hjC391zYe8qkDkYQ52gZ+g10OsvvWQ9Sv2JQv+jf3Chn+8KlKWvhLccAWYahDpPohie1KMgCVonQxkkAS+hDJIgmEBGSWhMIKM0YNIbVRpI6ZkqDbChBDIVQ6+IoXgmDc4ihmorDd8DMaTvkob825C7pxW5Z5/JrWHIrX3K7Jfu6dLpGGYkfKxe/6bNxXNhrAOy9nzdOrT77p4r7ru796jTrOOo76z96Ifsleif7C3pt+zF6M3s2ejh7O/o9/SB8IX0ivCOw2EMCl+kT6p/Vo9N/w0/pj9X316DsSGQxUzhjOHMYU5WIPsk8qjC2AjINLtDDsgcjEEKZB2MjYAs+IS8AnZ5Or7Y46Xnnpu4CowVOPbII4/9xm/8ypuvvjoB2RqUbTklu0JZXwDQOVBWQw/WR40N665ABuNxQAZj4trcZyCDaCo0G5oQgw+Dzr0HsjNOyc4Fsi1QtgZk0OaPLUIFUJaADHIANJIDq1PkfvZI7p4nledMyZqkYs10DSuQQbi3rRfuYSuQQR8071bP+VHzBvUo9Sf2fvZ/E2uRXvAwQRl0EpRBEsoSyiAJbwlkkIY8+hwlgVBDIj1QlVAGadikR6o0nNI7qzTQhhLIVBqEQxqSO2mQLmLQHkpD+YoY4u+L3DMM5dZG5NY25fakye0hTtXVP/R0DPMRM65e8CWFMEohjOpADOJsbtoMY/JMee9Rl1m3Uc9Z79EDXY9E32Q/RY9l/0U/Zp9G72ZPR49n74cXpEeEZ6SXhLdUz6nepN5V/S39L/yQ/li9s/prem948hDGVoDMwhgU84TzZZo3kTUVxqBPIo8qkGkGh5jRNbdDFcYgB2QKYyMg62CsABm55YVnnpn6AIcpE1+9/vofB459BmQVyhyQXQzKGkgcAmTQPYMyaA+U6ekYvqlF1xA/f4IxSIN4E+7hvgAZRBPI4CRhqYYimtC9ArKtUHZhIFuCsj1AtuuUzIDHKadkkAOhJSlc7ZH7WUty9zopnmn2rGU9UrJ2k2RtU23N8b/tufBztgIZapieA+UpmXgU/clBGfodz4gevGkoUy9RT6GOhjJIg1HnTZQEqoQySIJXQhkkAS2hDGKIo7dREvgSyCgJhwlklAZJ+iKloZNeWaVhlT5apQE3lECm0mAsYmieSYO1EQP4qjS0nyAG/6PkXmOX3DMauTXr5Na8ye3RJNlLftU3hdoijEHwML3gn5iPCmKQQhjVgRjEuQwIo9o6dGvZnmf23O2eu+eJe886jfrtajzqPvsieiV7KPoqey56MPsz+jX7OPo6+z36P30hfCL9I/ykek31o+pb1dvS+8IL98LYKpCFp6fPh+9zDlggczAGxdxRIPsksqjCGMS8So1grAKZgzHIAZnC2AzIgknIKeSWV198ceoD/GoZsFXjrY8Dxx555NFHH/1L+CrGradkp0LZbZ2SJYBA9xHKoChGPIsaG9ZcgQyGgQBVoQymwLXJ9bgNIIOiOdegjEZwX4EMupGPLW4Asrv0sUXotqGMcuBFuT+/Ve4eU+XZUmUtJsVadesnazsp1hzrj5+/9cIzzmAMIoxBUSeoGXiues9vNS+p/rQEZehP3CP6/iJQFv6xFcroLR2Uhc/sgTJIw0/1pKpLQll6HCXhL4GMYkikD6o0VNIfVRpC6ZsqBlYRA20nDbwhBuFOGpSLGKStNHAPpOF8kzTY3wW5e1yQW4OZ3FqG3B6kzN4hL6hv8HSMcxHzr16YUzpHIYUwqgMxiDMZEEa1NTobxqCo2azpqPXsg+iN7Jvopeyz6LvsyejR7N3oZ+1z9n56QvjFpPCR6i/Vh6pXVU9zMLYGZLtgDAo/T48P7x/CGOSALOaNwtgIyJhVKeZyzepQhTHIAZmDsQpk5A0yiAWyNkfBUuiF3/yN35g4qzHXZ0CG6+Xnn5+A7FwoO+uU7IJQlkAG3WMoe+Hpp9PYcDrGNcTafbc9gwYoBTLc640AWdznIpRFc2rQuq9AtgZlNw5kC1B2FpBBAyizQAYJNNhTMqgAyCKQQRVuRA6MbkPu3lLyTJ3KOqRkzSbFWuraKpBBAK2tF15j7XSMXoJa1l8WDS+q/rQGZf+q9QH6hEP4PkIZpAGnepFKg5IqoSz8ijoKzBLIKAmCCWSUhMYEMkoDJn1SpYGU/lmlITaUQKbS8BtiMJ5Jw3MRw/VQGsRXpOH9Psk9y1BujURujVNub5p0D93pGGcihDmjF/wQ//0iMAa1Z+7WqD1H95zxDN1zRI1mDUdtZ+1HP2SvRP9ob7HfshejN7Nvo4+zv6Pf0wfCF9Ivwj+qt1QPqj6lPnYKjEFbgGwJxkZAtghjUMwaBbJPIocqjI2ATDM6xPzOvEtVGIMckCmMQQ7IOhgLIAMrsR9ef/llcNYTgWKfXi+/8MLPCWRboeyUU7I7AWVcxACSS0OZA7MKZYQbqEIZYQfPoMaGNVcgQ5PXEIUADjPIdTkTyPRZhlAWTfQgABk0mXOYNgx8MvQw+lsDshNOyVaBDIpgvueUbAIyB2UCDYedkkEOdEIOkG5K7n46ybN0imeerUVZr0myppNkvbn++HN7LuzhKpBF7aDv1YPgJxySOTSj/0dQhtdBf99FKEuvCb+hNMRUD1JpEFJpYFKdDGWQhLeEMkhCXgIZxTBID1QxOIYSyiANm/TLKg2o9NIqDbWhBDIVg3CRhuVOGqiNGLoXpSF9pxjyLy332pvlnrnIrV0nt/ZNbq+gnxS/wOkY5yHkTscwz+4jjEHZI9E32U/RY9l/0Y/Zq9G72dPR49n/4QfpE+Eb1U+q71R/qh6WHheeRw9Ub6z+uQXGIAtk4fEOxlaBLOZM5uLIyZ9EBs0sPYAxSPM5NIKxIZBFXiY3JEtEpq4wNgIyZHb2xCufHoZ9LlDs0+vFZ5/9WIFsDcrO+ejiFco+1V4o09MxvOvE9cO64TkyZDNENSG043/bAmRboay7f73fdo/3DcgyeNBUw2wzKNCgw7hh4pOph9lfEshWoewMIBtCWQTzJSDbfEpW4OEwKHOwI3KwdGm5++hUnqNTefZUWastp2OEY7zm1gt/diuQoRb1lAw+lH0fvb8GZf+o9Tjql77woEEZpKGoelRVQll4F5VQBkk4SyCDJMQlkFES+BLIKAmHCWQUQ6T6o0qDJ31TpWE1lECm0pAbSiBTaTgu0gA9kwZtI4bxzdIgfxfl7nlBbk06uTUVuf2YJHtXT8dQTwpk9XQMXnZrMCbPXJ8lazRqt6vvqPvsieiT7KHoq+y56MHsz+jX7OXo7ez58ID0hvCK6iPVb6onVe9Kbwuvo/dVX6ze6YCs+rGFMSj83QHZIoxBMWMyEw9gbARkmsshZnbN8dAQxqDIyyMYq0DmYAwCu7Annn3ySfDWrweKfXo9//TTH+M78bcC2YMEZQSyW4WygBsLZU34+Wpsb7X9USBDg2XAliCFRpytyQKU6XPqc+mzdPeu9xoNwzB2F4AsA0yYXoaTMMkMHGGqGR7CiGHKk0mHecPIjwKys0/JNgDZER9bdFB28pd7QAIZi0AGGYDZAmWQA6ej5V53pnL/neSZO8kapWQtJ8k6K5BN+9H+7z0fXcTPczBGH2HdoIbwazXUi/Cu914oYwi5BJR1YMbwIL5S/aVqBmXhPSMog+hHKg1HKg1RqoSy8DAqoQxiSKOvUQhyIa5tSsJfAhklQTGBjNJQSZ9UaQilf1ZpcA0lkKk09IYYhmfSwFzEQD2Uhu8FMawfJgWBJbm/e4bcs1m5tRK5tU65PWpCVuh8ouUUhTHMQnioXph1dx3GoKznqPPsg+iN7Jvopeyz6DvtSfZp9nD0dPZ69H56QnhE9Y/qM9WPqmcdBWNQ9WIFsvTx8HUHYyMgy1kSs0VhDPok8qcCmeZriNlbMzk0grEhkEVOJis4IFMYGwEZueXxv/N3pr7Al/Q1zvqVQLFPrxeefvqJCmRXKDsOyiAWRi2YLVCGL12hsT35xS9+tnZtrb7Z1gGBXEMUhKCOZ+W6PIhABtGAaEwMNAwwDCwMJwwiDB0MFwwQDAiTIYdJw7AnEw9j3wpka1B2GJAtQNkuIIMMlK0BWYUyhQWFiApk0N5TMmiCMsgBUFGFqKPkXmsmueeZyvOmYk26dZI1TMX6KowRyCD8va0X4A17XoGswhhrCf9+lX705TZQOCj3QBn6BR5wKpSpf6iPUFugTH1GtQRlIzBTT1JpSKpeVZVAFh5GJZBBGtbob5QEuwQySkJgAhkloTGBjNKASb9UaSANJZCpNMjSZ500BIsYkGfSEG3EoL0oDeYbxVB/W3L3tCr37EZuHVNuD0K6X4unY20mwlP0wky5SRjr1rA9V/fc5nlYn1nDUddZ99EP2SvSQ9lf0W/Zi9Gb2bfRx9nf0fPpBeEN1Teqv1QPql6VXhbetgXI0kfDV+mz1YPTn8Ov08PD0zsgi3zoYGwNyD6J7KkwBmm2hkYwNgIyzfoQOcACWeRocoUDMoUxBTL+LrIvPfroL1577bVfDhT79Gr/4+cAZJeGsnOB7EGFMmgEZT9sr6PGhj3hGmLt0BT1XW0IjZjrco+BDFqCMpoQzYlhhuGFQYWhhAGEYYOhgqGBoWAy5TBqmPZk4mHuCmRrUHY0kO09JRsB2Z5TsgSyBSjbckoG3QaUQQ6q9sr93KHkXmcqz9mprM2ksoa5tk0KZLof2B/cx9YLr70VyP6g9ax60rvN9/dCGTzgn7R+5lAeQll4xm1BWXpP+A+lAad6UpWGJZWGKlVCWXgZlVAGSXBLIKMk5CWQQRoG6YUqDY/0SJUGTnqnSgNqKIGM0lArSiBTaSAWMTBbabAeiAF8kzS43we5ZxjIrc1Mbo1Dbm8g5AT1h+50rM1DfLkP/FQvzEMHYx2EUZy5MX8vAWPd80U9Zr1GLWedR/13/RE9k/0UPZb9Fz2ZvRq9m30dfZ79H35QvaJ6SvWe6lHpYeFp9Ljqf9Uj00PDU+mx6r3py+HTizA2ALItMDYCMs3TEPO2ZnBoBGNDIIuMTD4gM1ggi5xN/nBABm55+ktfyv4IDPvseuaJJ34N3/ZxDpTd1inZbUOZwgt1JJTV0zGuIdcOwb0CGf4bnvOuA5kGqgxQEppoDhmKJAjRcGhENCiGGIYWBhQGEgYPBgwGCYYFBoHJlMOsJ9HMw+QVyi4FZNDmU7IBkJ36scUhlA2ADNp8SgYJcPBUaAYnTUtQBu2BMlWFLSf391YV9+TudVJ5vk6yJilZu1Ssq8KYAzL8v3s+uoh9ZU0Q2h2QoaYwB+hLX/zCF6Z/wL8XytIfxCeOgDL6SQdl4S1nQxm0AGWQBqLqU1UarlQJZOFnqoQySEJcAhmkYY/+R2kwpCeqNEjSK1UaPOmhVRpY6a9VGnJFCWRVGpKLNEjPxLC9ovT6c6Rh/wi519gp96xWbu1Ebt0nlX0ano7FPMRs0guzRyGM6iCM4rwFhFExi28FxqCo+eyJ6JPsoeir7Lnow+zP6NnsZenv7PvwguoT1U+q71RvUiCjt1Xfq964Bcag9OTwaAWyLTC2CmQLMDYCMs3eELO55nVoCGMjIIsM3cEYFDl7BGMEMvzbMfTGo5///M8Cwz678MuhAWRbocwB2V346GICCPQAQNmP2p9F2KGxYV8UyH6vFTbD9KQIU2gKrsutAlkEL4YtB2Vs5tsGsgwNYcAw48mcw7Rh4EcD2RYo2wNkJ39sEYoaOvuUDApQcEAG7TklgzZBGeQA6SYl92RVnqtTWY9JZd0mxZomjEGyB5Nib7BH+DlbLzwD62EEYwQy9BV9CYL/0wduDMrCQ9RHVEdAGbQEZepJKg1FKg1PKg1ZqoSy8DVKQxu9jmLAo/epEsooCYoJZJSGSnqmSkNoKIGMYmgVJZBVafANMRBbaXAu0nA9lIbxjWKIvyty97gqtxZFbk1Tbi9CyAjqC9PpGOdgzER4IS+88YXZqCAGdRBGcdYCwqiYw/cWxqDo1ezh6Ons9+j/6g3VQ6rXVE9KzwoPOwXIToExaBHIYh4swhjkgGwBxiDN3dAIxiDN9tAQxkZAFhmbzOGAjMzyygsvsEf630GG6wt/62/9Mk5iFMqWgOwuQ1kCGXRHoMyBGQumFhLEIsO60tjwj/+4flw3GFkFMoR4rsvFgQxagzIJWrcOZFAYZAaMMNQMCmHCMOTJoMO4zwIyaABlZwHZxlMyC2RQhO9FIHNQFmGfwV9hQIEMOhTKoAo5olsDs3hdd08peZaZyjpMijXq1k3WcwhjUOzPpLZfuMetF37mEpChnlBXqK96SoaPV99VKEt/CY+hNHhU31ExvKQXhR9RGnxUGpBUGqSqhzkllIW/UQlkkIY6eh/F8BdKP6QkNCaQURowQwlllIbSUEIZpUFWlECm0iAsYki20jA9kAbvRWlYv49yzzSQW6dObq1DdX9mp2OtNhTGMKf0grcoiEEdhFExZxPEoJjBZ8OYrFd95nw2qc2s3ajrrPnoheyT6B/tLfZb9mL0Z/Zt9HL2ePR89YPqHdVfqg+lV4V30cuqz1UvTK8M76SXVp9VINsFY9ACkC3CGBQ5VPMzNIIxSDM6NISxEZBFfu5gbARkkcHJJxXIHv38518PDOuvF599tgOyK5RthzLoHChzYIY/352OtX1RIMPf72AMaiEKDXEkkPEZ9J55j3cRyCCGFoYUBhIGD4YMBgmGBQaByYzDoGHWm4AMiuHBwdJB2YlAtgpla0C2BGWEMUjq6JxTMsiekkEFMC4KZVAFp6MVr+Puo5M8w0zxzHUdzjkdSxiD2l7hv2396CL+3ARkUicjIEOf0J8gvKnHwXk0lKV3hH/cGSiDGHbEn1QalFQaqFTqZaoEMkqCW0IZpAGP/kdpGKQnqjQ80itVGjjpoVUaUumvVRpsRRp8OzEYFzE4D6Uhe0EM5CdJg/0l5V57o9wzW7k1FLk9mNT26MctG6gf8HSMcxCCt/GCN+K/3XkYi+eDslajjrPOo/a7/oieyX6KHsv+i57MXo3+zb6OPq8+UP3CeUv1oPSo8C+o+lv1wPTI8Ex6aPVXhTFoC5BtgbFVIFuAMYiZlUKO1VwLMbdrloeGMDYCssjXHYwVICOnIJ8nkP3tv93/DjJeDch+Xk/JHggo48IElOyBMgLLbUAZ1pLG9sRjj322drFeMAwN0dD/2IJ+rskKkOXzxjMuQdldAjINPTQfGhMNi2GF4YRBhIGDwYLhgQGBg38y5DBpGHYHZFAY/wzKYoCcCmQnnZIpkI2gjDAGSdCeZKBszykZdNYpGVRg5Fwooy4CZvJz3Wt2int1zzEpnrU+/8kwBsm+5F414WdsvXAPSzBGIEONwWfoU1Cekp0IZekX4RlrUJZeEn6yC8qgnVAGnQJlkAYmlYYrlYYwVQJZ+JwqoQzSsEcfpDQY0htVGiTpmSoNnqEEMkoDayiBrErDbogh2IpB2YiBelEawDeIof2uyt3zotyaFLm1TZk9cadjnIEQZphemF0PEoxB2Q/RJ9lD0VfZc9GH2Z/Rs10/R4/X/q8+Uf2k+k56U3jVkUB2CoytAlnMi0UYgwyQMUtrxoaYvzWXQ0MYGwFZ5GZmaDKEBbLI32QSMkoHZJ///K8FgvXXc0899TGA7Apln4HKkVAGjaAMqlCmv4D15eef74Ds2+05ptAcAZr6nVacdT2WoOyuApkGJJqFQhmNhgZEY6JhMagwlDCAMGgwUDA0MBBMxhsmPBlzmPUMysL8zwGyPadkDsh2nZIRxijCGGSADDrylAw6Esqgk8BM5WDLqfw99/Ot4v7cvU+KZ6zPvQRjHZCV9Z5EEKNin7h3eJ6tF/Z/BGSEMQh1T5+avOq55z4DsvCE24Ay9RbVXiiDNLSoH1EJZRDDj/iUSoOTSgOWSoNYVUJZ+J0qoQzS4Ec/VElQTCCjNFSGEsooDaL01SoNsKGEsSoNvyIGYyuG54EYtDdJA/pBYvAfyf2ds+WebSC3Zp3cmoewN8gG6gPIawpjEPyLFzxyEcSgmKuLMMZZDAijOKcBYVTM8MNhDIoazx6IvsieiV7KPou+6/oyejV7OPq69nz1h+oj1W/Sj8Kf6FnVz6rn0RPpkQ7GoPTb8N/0ZPHrXTAGxaxwQLYEY5ADsiUYGwJZZOIOxqDIzR2QRa7uYAyK7N0BWWTzNxtXTb3yG7/R/w4yXi8888xHBLJzoWwvkF2h7FOxmPD8NDZ8bJFrxzVDk1cgg1lxXXI97iqQQdHAGpwUymgMNIwMPhJ0aEI0J5oWAwrDCEMHA4aGCIYFBoHJgMOYYdKTaYeZ7wWyNSjbCmQjKFsFMshBWQGytVOyIZRJ+F+DMoWKChw3AWWqCllLcn9/UXFP7n5T5TlTsiYpWbeEMais9bT+sh8VxrhvWz+6iGdRGBsBGeoNvkC/guAzCWThC0dAGT3kklCm3qPS8KI6BcogDVEqDVsqDWVVCWXhe6qEMkgDIH1RpaGRfqliwAwlkKkYStVfqzTMihLIqjQQixiWh9JgPRBD+G5pkL8NuXvaILcGM7m1FLm9WDsdw5zTCzNtCGOcp00VxC4NY90atefqnjfqsavbqOms+eiD7JPona63ot+yF6M/s2+jl2ufV0+o3lE9Jn0ofOkmYQzaAmR7YAxaAjIHY9ASkGluh5jrLZBFZu5gbARkkbs7GBMgAx+hTx7//Od/KRCsv/C7yBTIKpTtAbJToGwIZA8hlNXTMa4f1u3r7bmnkByhmQEaBXmXgIxhawhl0cQami4CZFAYYIaMMM0MDGG0MN3JhGnOYdqrQAZxiMRQORXI9pySKZDd5CkZw71CGYFAIWECMiggQuGigscilEEObEKngtmhintw99dJnq2TrEVK1msRxqDYB4UxKPcs9hE/d+uFn7UEYwQy1LB61vNPP50D9EagLPykg7LwljUoS88J36E0oFQvqmLQSY+iGIjEs1Qapqo0eKk0oFUllIX/qdILIQ2D9EaVhkd6pkoDZyiBjNKQGmJ47aThVpQw5qQhuYgheigN3BukQf0+yD3Dotwaidwad2r7gVzA3oeQ1RTGIHgQL3jYfYUxKOs0ajhrPGo/+0J6Jvspeiz7L3oyezX6t/a284LqGdVf0n/Cj+hR1b+qz6UPhi/SJ9U/j4CxVSDbAWOQA7IlGBsCWeThDsagyMwdkEWm7mAMitzdAVnwCfL5u42R0CuBX/Pri1/4wq+/+uKLQyC7Cx9dvDUog1agzIHZFihT2IHw/DQ2nI7l+sWaoaEqkMG0ck10HS4MZNASlN0UkEE0KRoYQwkDCIMGAwVDA0MBB/1kxDToMO4EMoimz4HAYRFDhINlC5DtOSVTINt1ShYh+mKnZFCAQAUySIEMUsioAHIOlEEJZpCDpksoXs/dT6d4hvpsk2QNOsU66fqtwhgU+5IwBsk+bv3oIk7TeEo2Oh1jzcEb6FsQ/IeD9CQoC9+4cSiDFqAM0jCj/kQlkEEMReJbVepjKg1fVRrWqhLKwgNVCWWQBkN6pEqDJL2zSgMofbVKQ2sogaxKA69IA/FMGpyNGK5XpYH8DGnAP0fuZ58k96xGbu06ubVvqqdj2F/OPczAf9Vmm16YZx2EUZyhTafCWIIYFDP7VmAMih7JHoq+yp6LPsz+jJ51PV37v3pF9ZT0nfAhelP1reptW2AMOgXIdsEYtABkmkEhB2MQM7Zm70UYgyIPd0AWebmDsRGQRebuYMwB2ec//8eBX/MLn2XENy0qkN1FKCOQ3TcoU8ChWCwKPM899VQa20vPPTcDMgSiKVhFYEZw/u32s48GMt673ivvUaHspoAMyrAj4YaGRKOigTGMMHgwYDBEMCgwBEyGG0Y8iUYdBp5QFsa/F8hGULYVyCqULQIZRCCDHJBBBco2nZJBEfIrkEGXgjLoJDCDHEidI/nZ7vVnivt2z3QEjLnTsRGM0Te2fnQR97J0OsZ6Qw2rd3358cdzkKY3OCgLr9gMZeEjp0CZeo1qCcrUi1TqSyoGn/QqigFJvKtKA5ZKg1iVhraqhDJIgx99UaVBkX6p0mBJH1VpEA0lkKk0xIoSyFQagIs0JFsxTC8ovX6PNLjfBbl7XJFbCyu3riHuA3IBex5CRlMYgzBneMHHOgijYn4miEExWxPEIM5dQBgVM/m2YQzK+o++yJ6JPsoei77r+jJ6tfZx7fnqD9VH0mvCe+hH1auqp6XnhQceCWPQIpDFLNgCY/f9dAwCG7V+mf8OMl74LOMzX/7yL+op2RXKAlyoEZRBJ0AZxMLBfdLYcDrGteOa/bQVcQarCFcwAa7JXiDLZxtAmd4v7u8mgCyDkQQhGkiGHAk1NCWaFU2MIYRhg6GC4SFNNMw1h3wYMsz5JCCDYshUKFsFshUoc0B22CnZAMoY4FlzCmTQXYUySuEp5SBrSeXvu9exint1z8FnrM8+KdZF12taP1nPSbHWFcY6IKNXULGv+PtbL9TF0ukYhNpDT9O/IPgSB2r6w4WgLH0lvIXaC2XpP+FBlAYXlQYc9SkqgQxiUBL/qtKgVaWhTKXhzSmhDNIASH9UaWikb6o0ZIYSyigE0qL0W5WGWlECWZWGYiMNz1YatFfEYH5f5Z5pKLdWRW69UU9Pm9Mxzj3OPvzyZ16YfQ7E9sBYghgU8/hewRgU/Za9GP1Ze7f2evWE6h/qMfQdelH1qepl6Xfhf/TD6pWHwxgUc2ARyHbAGOSAjDlc8znE7M4s3wFZ5GRmZvKBBbLI2x2MQQ7IPv/5JwK//AUIAJDdJyhLIDsFyqCNUJbwAp0AZdAalD335JNpbC89+2yuG9cLobyGq99q9zgEsnj2JSi7DSDL8BRNXaHscCCDwhQzQNBIw2BhtpP5himvAhkUA2IGZRuAbAhld+WUrEKZ1J09JYMCDAgKHTw07YEyaARl0F4wU1XAWpP7GYuKe3P3PSmebfbMsh66ThbGoFjvCmQJY5DsG2GMwr1uubAGS6djqDvWoHoYTsngFxyq6REboSz94ygog/ZCGcSgIp6k0pCjYhBK36IkNGmYUmnoqtKAptIg58TQR29UpU9SGh7pnVUaOumrVRpUQxpiO2nQFSWQOWlYNtJQPZSG8BPEIH9pudfeJffsRm4dU7L2yBPsdQg5RGEMgjfwggetwhhnKQBMFbN2N4xxfgPCKM52QBjV1me2xu15u/WI5+7qM2o36zvqPvtC+iX7KXos+y96svZr7W/nBdU30lvCa+g/1Zuqh6XHhefRB6tH0j/pp+mz4bv0YQtk58AYtABkzKaUgzHIAdkijI2ALHJ0B2NQZO0OyCKLk0uQ0ZHth7+DjNejn//8z/AxuSuUfQYtW6EsgQY6AcrU3H7zN36jWzOs1Q/an8lgFYIR5LroWuiz3xaQQdF4DsqOBjKIxkVDY/BgwGCIYFBgCJiMNswXRjyZs5j2EMpiSKwBGbT5lKwA2ZZTsgSyCmUSoM85JYNmp2RQhP6LQxnkwKbpHDA7XHI/7l4nybN1knXQ9TkMxiDZT+7x1o8u4u87GKtAhr7TkPZO8y/6A3UulHVgxsEfvtJBWXjMHiiDToEySAOPehaVQAYxOIU0VKnU31Qa1KrofyMllEEaDOmVVRom6aMqDaChBDIVQ6uIgXYmDb1FDMZWGqAHYtDeJQ3qd1Hunlfk1mYmt8ZN/7zV0Zcee6zrdeybzjwInzDghZm3G8Y4YwFgqpjBDwuMQdUDqlekn4TH0HeqJ1XfSm8Lr7sIjEE7gOyTmBVbYOwSp2OLMDYCssjZHYwtANkX/vbf/tVAL3+1pvoY72ril5ZtgbIRkD2IUEaAuRSUvfL882ls+LcYdc1gIF24asL93RaQbYKyaLwjgSyDjYQYGhSNi6bGwMFQwfDAcMDBP5ltGO9kxGHQCWU09jD8JSAbQdkWINtySpZAdsFTskt+dBHaC2XQEpRBCkMWli6peF13X6l4Bvds+vy6LnthrAOy2KdU7GMFMvzZLRe+CMQBmcIYaxH+Ty/Dpy5+1DyDg5WDtkJZekb4xk1BmXqPiqEk/Yg6Acogelf6F8UQJX7mpEFMpYGtSgOeU0IZpUGRvqnSYEk/rdJAGkogU2mQFTHkzqRBuIhheVEM1itiEL+YNPRD7s8cKPeMVm7NinTNkSXY4xAyiIIYBC/ghZlSYSxBDOIMBYRRnK8AMIqzFwBGcS4DwijObEAYxXnedHEYg6Insmeij7LHou9cb9Zern1f/SF9JHyFXlN9yHnWLiAL/7wkjG0Fsj0wBjkgczAGLQJZZOgOxqDI2R2QGRgjkA1/BxkvHKHhdAZftX7pU7KHCcoUcigWB4SPHdLYsP5YR1073G8NWDABrsmlgIz3yYKuUHZRIIMGUMYgQzOiSdG8aGoMGQwTGhgYCjjsJ9MNI4YpbwIyiEODAyWGzRYgc1B20VMyaHBKdu5HF6HDoAwy4EKoscAT6sAMcgB1hOQ13H2k4p7d80ySZ9b1OBfGOr8ghFGxrxN8t/3GfWy58PpLp2OsRfSehjWeklEctlugjB6yCmVQgbL0mfAa6igoU3+q0hCkYlBKH6MYqMTXqjSQVWl4q6IfjpRARmlopH9WadCkt1YxmIoSyKoYbIsSyKo0HBsxRK9Kg/cOMbTfltw9bZJbAyO3phRqpp6OYa846zj74GO48G/Ipv/O2QgAU8XsTBCDOFcBYZTM3VNhLEEMijl/mzAG1X6s/Vt7vfqCegf9hB5T/af6VHpZeBv9rnphemV4Z/pp+Cv9dguQpbeH16f/74AxyAHZHhiDMqNH/l2FMSgydAdkkbE7GIMckLWMjlwf2DW+Hvtbf+vX0VxPf+lLm0/Jjvzo4m1BWQILdAaUEWy2QhmEIgEA09ieffLJXDuuF5pdAxZCNZ7vCCDL54h7r1B2USCDosE1FGUAksBDQ8kgI8GFRkUDU3NjwGCIYFBgCOBwn4w3zNgB2RDKODhiqIyADNpySjYBmYEyC2RnnpKd+9FF6EgogxRQZvAS2gJmlILTJAdXazI/x71WJ7lP9wzdczZ16xBrM1szWdNJst66BxXGOiCTfSWQQVu+Ch/BCjWzBGMQavLD5j30NAhekgM2vCL94hQoC085G8qgBSiDGFLSl6gLQpn6W5WGsyoNck7qjVUaEumbVQlklIbOUAKZikFVxCA7k4bdogQyJw3NAzFgb5aG8/sg9wwLcms0U1lnZAntbeQPzjjOPcwyXpgvFsY4MwFgqpipCWIQ5y0gjOIsBoRRnNMxs28KxqCs7aj57Inola6XosdqD9Z+rf3t/CA9I3yE3lJ9p/rTbcDYbiDbAWPQEpAx01KZzSP3Mrtnno9svApjIyAL3uhgDGoZ/bUXX/x5YNf4whEamwxfgX8bUEYgu5NQBp0CZdAAyvAzueY4HcNaKpDheRGg9V1vNBvXYwuQrUHZJYGMYYoBiqEpg1I0+TlABtGwaGQ0OAYLhgeGAw7+yWDDeGnEIyjbBGQQh0+BsiUgWzslUyDroEyCcAJZhTIFsgJlCWRQAbItUMa6nAEZJPCwCGWQAEmFFQs0TXvAjHJwtSb3c4aS+3L3PEmeTZ97kqxNJ1nLSbLOQxiDZN9GMAbhz225cP9LQIZ6RF2iP+hrEGYIfWIIZeEdR0EZfaaDsvCcEZSpD6kYVtKbKIYa8aoqDUUqBqf0NIoBq3hclQa1Kg11ThoCnRLKKA2T9NMqDaGhBDKVhleRhttOGoCLGJCH0jC9Igbws8VAf67czz5B7lmHcmso+metdkanY5x3ELwHl56OJYhBMi8riI1gLEEMijmcIAbFjP7/s/evMdel9Xkn+DWfLOebPWkhuR11hNNCdtyyQhwhOYnU02SMJsxYHRF1KZN0onQ8IYmZidNtBUX1VlFvUQeKg8H4UG2MjQ02YI62wRSYU8BAcfYpCdKopZZakZjJh45jxzPv3Nfif91c939f99pr7b324Xnee0k/VdnU+z57r7Xu6/r/nrX22lXEQPT3oTLW7L/YB/X8k3O0nsdxjtc1EGujWT+xpvKay2vUreucATUrIjuYJzlrcibV3IocY7bl3Ku5GDl5VhkDM0KmIgbmZGyfkM3JWE/IZmUMOCELLymO1H/kPTc8+p6L7Mmy6CBkQ8pWSBlYKWXYT9znuDrG/cb9hZOfgxbAQP3L5T3tCNkeKavv7VRCNiNlWwoZqAOMDCwMLIYZQ47DBAcGDgRa9lPQMoAjmJcIGbBSBhkDHSFbdJUshOxUV8mOvnURxNC/SspAko1jpAyoBFlJOgfx893rq6T3pO+X+yDvmwnZhxOyf6uIgTgelTheWciyjE3HvRx/vI4lG/7M3NUxnpfIH2YbQM5oViyWssgRlbKaKSJlNV8iY8iclNX8iQwiOpQoHFxqRkVOER16FM2vDIeommuEw5bknEMHtowOeA4dCB1VyBQdLpmtGR1KgypkGQ6zCR14G3QoNnBwnkUH7RXooH4NuNe4CLdPEm7fYo7QNY25Q0UMoNO4IVd6MlZFDLBDIWCE/RpdexIZY99DwkjZPzv7t7z3Zp/I+VjP2Tif6zkv66Gul1hDeZ25tZnXcl73NR8iL5ghOV9cHtXMigxjpuW8q5kYGVlzM3L0GCE7RsaWCtkSGQNOyOZkbK+QORkD4SS/+HM/N//Ie2662PBwiUtLWRWyE0uZillPyqrIgBVSVkUHiJThv3nskUemfY2rY9iPWcj+tzLYcNgCWGB1v8h+OIeQgVkpiwXFoepQIQN14JEhhwFTBxcZVBhaDDMGnQ4RHBQ4BLDcp7BlCDOgI7irkIEIfZWyWSEDUVJZyk51lQxYKSsidvStiyCGexUycKyUgSxlIEuMFR3hbHKWfpZ7LZX0HvJ7PLuMgTi+lDGiT0Xrbfhv5q6Okf+lnO+veuUra5+8vvRJFbLIi5NKGUhSVnMnsodUKQMcQlImaTaRKmWAQ45kVoYZluEwVbNN4eAleefQ4S2jg55Dh8MeNUuJDpqBDqEVHVKDKmMZHXATOgTvoMOygQP1YnQYv4m49zSD22cNZR/jPNm5Olb+/ypjADmCjVfHsogdLGPsXQiYEr08ZGyZkNWcitxiluWcqzkYuVjzMvKTeXqIjIFDhGyNjIFZIYt5lzM653bO8XNCNitjwAlZuAhm9DKvzz/ynltZZM9wsUES8Bj8myxljZjFjjmVlFW5AXFwebCr7ICQMuwr7uvXvepVzb7D/sKJpwPX/7sM0nhvpxSy+jo7UralkNXhKBa8DkB12JHhhgFThxYZUDS8GGoMPA4PHA5Y/FOoRtgieClkXSmL4O8KGYjCqVIWJXWpq2RZyqqQJSnToTxfJWukTIZ8K2UiCSoPKhV7pQwkaclSY8UnkaVpwsnVEtLf437eDuZ15/c1J2Jby1gVsji2k4yBOO44D/D////JF7n2NvwMlbEsZDxHkRnMOIAMqkIWmaFSVvNDpKxmSeQJ2ZGyyJhVUgZk2FgqZYCDTM0qwoFHsiujA5Oig1UVMsIhTHLPoVno0MHPocOiowqZooNnoENpRYdWoQpZRofehA7GFh2iZ+DAfTA6vJ8S97NX4N67xe3LAmYIXcuYOVTEJkrn8Yug0TezMia9WUUMsFchYYSdCwEj7GMIGGFXQ8AIexwSRtjx0fcqY26fu31Tz8U4V5tzOs73uh5inbj1lNdfXq95fWsOMBuYGTlPcu7UbIqsYn7lbKv5F3lYMzIykzl6ThkDc0LGGZXMytgeIeM872QMOCGrHuFkDIiQFeYfec/t7kMPvUMX3RN3706PZB9S1opZljLKjZOyHdkB5YR47BWvqPsZ+zQLGUJLhy4sMO6TY4Wsvod43SplmwoZiEXJgYlDUh2MYtHr8FOHHBlqGDLNwCLDCQOMwcbA48DAgYBFX8M1QhcBTCnbJ2RdKYvSyUIGLn6VLEsZhSxLWQzqp5Qy0JMy4KQM7EiOE6EZslgtxf1dXczr3Hkv8R7dez9Wxhohk+OmMgayjE2UcwF/774NQxfOJydjKmTuKlnNCxIlzFKuGXKklNWsibwhi6UMcDCRbFI40NS8Ihx8JL8yzDMHM67mnCIDmQ5qGR3qHDoEOnRo7FGFTNFBNKhCpugAK1QZc3AI7qADcxcdsBfCwfxaca95L27fJLhfv1DOh9mrY9F36BxsuIq++qoYiD6tIgbYtdG797OMgbr+Iw+YEzlDct7UTIqMYm65XKu5FzlY8zHychMh21DGlgrZEhnrCRnn5uoDMVPTF6pDOCFrZQwz+/wj77nh0fe66MBTjz++WshupJSFvJxDyn6hvE/dv9x33Ff4nJgOXhhyuE+WCtk+KdtSyACHKyyuRspiUXJYWiVkQIYahk0dVGQoYYgx3Bh6OihwEGC5TwEbwdsVMsCwZxGwJKJAdoQMJCmzQmakbNOrZFnKiogtvXUxS5kO9wdLGRDRoHw4MaG07MhMwUmPlaNz4V5PYee1x3ty73ci9ofuI913ul+3krEqZOU8wPmA8wJXBfdteL1VxkCch3p+4nzFetc+QV41mbGRlNWMWSFlNYNIDB5VyCKXiA4tCoebJrcAhyDJsIwOURkOWzXvCIeyQAe2jA54Dh0Ie+gQ2aPmrKKDaVCFLKNDrVBlrIcOyAYdpPeiA/htwL3HDm7fEcwOuoYxb2QZA7zl+d+V3tknY07EejJWRQywgyFhhP0MCSPS3zdRxkBey3XNRw4wG3JuuJypWRTZxLzKWVbzLvLvJDIGDhAyFTGwRsaAE7I6o8cc7GRsn5DNyhgI96CL/NIv/dLzQrnmN3x7tC48glvqjr1KBm60lIGelIGelIEkZXhoCvctHnufhQwLXYcvnNhOyPZJ2dZCBnpSdrSQARl66nAjwwwDpw4oMoxokDHkGH4cDlj8LPIpZCN8GcZWyhj4LIMoChaHlbKOkB17lawrZTEY70hZEbGjb10EMuBPyPBvpQzIOaxiocIxJ2VgtZgBJ01b435uwb3O+h4K7j1aEQOyz3RfnkzGQsjwfy95FD7Op56MAZ6veGAR8w5XzLRos5QxQ2qOkCjyKmWRLaukDHCQiAzqSVmTS+CEUgZ0oFI4dJEqZYADWqDDm0Mz0qEDokMHyjmqkCk6qApVyDIccg0chrvo4NxBh+zV6LB+CdxrWojbF5bYlzgv7NUxETF0HdY5tv/0x388K2KLZIz9CgFTon+riIHo5ipigL0NCSPR6VXEQPT9bZIxkLOlZlBkEnMqZ9g1y9hSIVsjY3uFLObkORnrCVlPxjCjh27t3x558MHn6cJTbrKUqZidU8qq7IA48Hhv3KdPPfZY3W/cX3jPGIg4fOHBHtwvTsq2FrJ9UnaskNUBKQYiDkEcehgOdbCRQYaB0wwmMogwzBh0DEAOBCx6BirCdQrbCOElQuakrCdkm1wlM1KWB1+VMgpZlrIqZFnKYhC/pJSBY8QMODlqcFK1FPf3Jdxr2itiIN53sz/SvtJ9uFrGQBy/ScZAHF/KWBWyOCdwfuDP7dtwJa2eewU9J3muAqxl7RLklRbuFlLGnGmkLGeOZA/hkFGzKPKIVCEDHFgkpzIcdmp+EQ5FkmcOHawUDmCk5h/gsBboIOfQwc+hw2IPHTDnqEKm6OAqVBlzcPA11DyfQwfqhegwflNw72MWt6+Ed5bZQdcu5owsYwC5hQ29s0jG2JsQMIW9CgEj7Nzo3yUyVkUMRJ+fW8ZAXg95Hbn1l9drXdux3jUHck7kPKm5EznEbMq5VbMtsq5mYGSi5mTNz8hTZiwzd1bIIss/HPleM38DGQNLhGyRjO0RsjkZ6wnZ5CJvecvXQreWbbr4MltIGYXsGqWsCoyRsio0IElZFRywR8ry1THdb9hfnygnug5gOJFPIWT1NRsp20TIYoDi0KRSxqGoDkERAjro1IEmDTEMnjqUyADCQGPYaRByEGC5T8HKwI0g3hEyEAGvUmaFDLB4IGSAxXWuq2TACVmWshi6Vco4mJ9VyoCIyD4pAyo5VoIKTpi2xv3cSrw+9/or8V71/U/IvtH9NiH7diL2uR6DVTIGkoxRyHCe4PXt2/Dns4wBnqc8d5H9zL3HH3lkyhIt3iplkSMqZTlTdsRMyn9Oymr2kBgsdNioUgZkMKlSBji8SF5lOPjUHCMckCTTMjpgZXQYqxlIOLgFOtQ5dAh06OA4h+bsHDqoNugwK1QZc+hA3IHD81504D4SHeKPwf3dB+PesyHvv8+XcwDPEeC6Bb9T/v8qYgA9hg1Xx/aKGJDOdDJWRQywbyFghF0MAVOiq2+KjIG85vIaretZ1jnXfs6GnCM1ayJ7mEcur2qmRcbV7IssZD4eJWMgcvzDkeuHCNkxMrZPyJbIWE/I6BBOxihkb33LW/Z/B5lud+/ceVYXYGZI2TfFZp+UUXYoPHhN3I+4Oqb7jvsLww2HMV4d4/44RMjq+zFStoWQzUpZLEYOShyOOAzVAShCIA85dZiR4YXhU4cRGTw02Bh4DEMWP8t8CleGboSwlbII+R0hA1EgVcqifFTIelJ2iatki25dBDG0byFlIEsZUPHIUrKVmClOqpbi/r4d5PW411uJ95bfc7M/Cs3+in3Y7NfY11nEQJYxoDIG9skY2fcofNzamIUsyxjA+tQeQaZp8db8IFHULO6aKT0pAzEEcCiombNAyphH5FxSptmW0WErw6GM6MDGXCTMxx6amz10iJxDB9B96PDaoAOuUGWshw7KM3CwXo0O59eAe40LcPvEgZlB1yxmDBWxidJzyBds6JulMuZE7GAZY0dDwJTo8FkZY+/HDHCVMgZiXXO95zzI2VHzRXKHWZRzqmZZZFvNvMhAZmLNysjOmqlnlDGwRsjWyNheIYv5mS5AP6AvcN52Qkb/eOsv/uKy7yDjVoTsaV2EjkMe9NGTMgrZyaVMxKwnZTsSI1IGelKmYjYnZa8tMst9iK8UyEKGk0wHMpzMui96QrZPyrYQsjkp4wLiIIXFtlfIQAxBWcoYFHWQkaGFAdQMIjJ0MNwYegxEFr2W9xSyDF8GcwT2jpABlgGLIkpEhcxJ2ZZXycAxUqbDdlfKYmBXIVstZUAEYq+UgSQpS8QMqAxNOGE6BfIz3etqkPeT36fug7yPejKm+1uPw2oZEyGbZAzE+YHzBf87H2Xd2/D6eA7y3GyELM5j5D7zz10lqxlCpLRZ4lXKIl9WSVnkD9EcIhw+ai4RGVSqlAEOM5JbGQ5CNc8IhybJN4cOXhnmYJOHig51kpM9dEDsoUPlHDqQ7kOH2R048Bpqns+hQ/QCOHzfVNx7msXsM5wL+eoY/m4VMYBO+//+yZ988+oY+y+6MIvYWhmrIgbYv5AwIv2cRayRMfY6JIyw8yFhhPMAJIyU972zX2M/1XNRztd8bru1kddUXoegrttYy1zjOQNcZtRsiaxh/uRsqvkVeVZzLnKPWVgzMjKz5mjkKrP2mmQMzApZzL2LZAzE/NwI2QIZa4TsLW95IFRr2eaetOjAYuX3lF1SyhoxK2JyVVIG4iD/Unkd3Heveuyxut90XyFUOJjh6ljeH3NStpWQzUkZT/7VQgZiwXIoWitkOrQwiOoAIoMGA47Bp8HIcp/CNELWCVlXylgIURYsjyxlWch6UkYh60kZhSxLmQ69VsjGw7x8AAD/9ElEQVSSlFUhuwYpAyoccb5XjLAsFTOiolRxQrUG83e6n72DvP6d95bee94vOyIGZB9PyP7fWsYmyjmDnzm3QdhwzqmQVRkTIcMa0g5B/ml+KGulLGcN4aBQs6cnZYBDR+TSllIGOBTVXCMcniTjHDqEZTiskSpkhMNdoIOfQ4fFOXTInENzeAk64O6gg7CBw/IidMg+AA7rp8b97FW4994B+xDzgq7VMkg2IgbQcegXbPjnKhljb0aHZhHryVgVMcBeLgwZ+yY1TyJfmDk5j2puRY7VfJPMu0YhUxEDB8nYHiFbJGNgRsiyjGE+X/yERW6PPvzwC3QhzoEvj/7xV7/69kiZiNmOlIXUUGwaKQN7pOy1Tz5Z9xu+jycLGYRNh7MPlJOP+0X3w1ZCxtfqpOxQIQNdKYsFu0TIdLCpw4sMKwyjOnikAYNBxwBkOLLMp0CNoGXwZinrCZmTsixkTsrWXCVzUnbIVbKDpCwG9VNJGdgrZcAIjMqNlZ8ZnFCtwf2ds8TrdO8jv9e8LyiuzX6Lfan7V/f7GhmrQibHvSdjAOcPHm4yt+E985xshCzOX4Kv9NAOQdYcImU1X3pSBmI44LBQ84fEUFGFLDKJcBipGUVkeKlSBjjgSH5lOBzVXFM4SEnWOXQgy3BwI1XICAe9QHOzhw6Pc+jQOYcOrEvRodeiA3IHDtKr0WH8WnGvew9uH4FnyzG3V8fYZ4XpalgBV8amq2PReXtFDLAzIWAKOxUCRti30b1ZxqqIAfY1JIywyyFhhD0PCSMxA1QRA+U9X7OMgZwNNUMiU5g1OYc0q5hfNdci55h9NRMjIy8pY6uFLGbZNTIG5oRsiYwBJ2ShWcu3x+7ceY4uxCU8+cpX1lvwrlnKGjGLnXRKKaPw4DVxXyHo8DAPfuE29xcWIAc0BB33y1FCFu+lJ2V8fWuFDKy+ShaLloOQDkB14Ilg0IGmDi4ypGgg1aFDhguGHUOQAanlPQVrBG5XyABDPgrACZmTsixkh14l60mZDr9zUkYha6QsBm4VslNJGehKGVARifO/wQlN4Rg5Oxnymtxr3nlvhfz+d0QMxD5s9qvs7y1lrAoZz5UQMvxz36Pw8d9kGVMhw7mMdYS+YB7+dMlAFrCWcpMnJIqcxV4zhsQAUIUscofMSVmTSYBDSOQT2StlQIYdHYIUDko13xQOVZJ5Ds1BBwc5UqWMcPALdCjsocPkHDqE7kOH2DXoMNxFh+c9cNi+Lbj3OEvsM8wKXJ8As0UWMYA1ju3fla5pRAywCyFgSnTlXhED7FoIGGEPF5yMVRED0eFVxEB0fBUxEP1/v8gYqBkVmVXzLPKNeVdzMHKx5mXk51XL2EIhWyNje4Us5m4nY299y1ueDc1at9196KGv64JcCh5UkT8bdZOkLIuMSlmVmhAblbIqOYAHMYQHYL9wH+GKohMyDEoc0nDirBGyWSnT175WyMDKq2QcnLD4OCTpcLQjZTHw7BUyIAMKQ6kOGjJQaOgxDBmUU4BGsO4IGYjArlIWQa9C5qQsCxmYu0rmpGzfVbKlUlaF7MxSNidmlIosG4vFDDjJKagIWVE6Felnu9c2Yd5Lfr/cD3n/7IgYkH2cRQxsLWMA5xH++7kNj8GvMgbkvOW5DJAp2ht4tPZaKWPG1JwhHARS7hAOEDWHSAwaVcgimwgHlJpVRIaZKmSAA49kmYNDU5NzhAOW5J5DhzQHhzpShYxwCAx0QJxDc3YOHUqXoIPtWnRInkUH65VwML8U7jUtxu0LAcd/5+pY+XMqYhOl25BjuDq2RsTWylgVMcAOhoAR9jMETIn+vg0yBvKazhlQs0Lyg7mSM6dmU2RVzbDINOZczb/IwyxjgFlaMzYyt+Zw5PKHI6trfkee56xfI2RbyNhSIeOcPytjYF7Ing7FWreVRfiMLsi14Ms/X/+a15xVylTMelKmYraVlFFyelKG98n98tgrXjEJaxYynJgc1BB0uj/yPuhJ2VFCBnpSdoiQxeCEBcghaZWQARlk6rAigwmDqQ4YaZhg8DEQGZZTiEa4TkT4VimL0FYhc1KWhcxJWSNkYOOrZMAJ2ZyU6bDdCBmQQX0iBngrZSCJwD4pA2ukDHBdNDjpCbIkTTiZWov5e93Pr7jXXdh5j/He8z6hwDb7L+3bLGMUZT1GW8gYhQznEl7z3IafmWVMhQznNdaGfv0HfknFHCFa0i5bCIu+Zk1PykAMDRwiahYRGTqqlAEOJpFVpEoZ4FCjGQY4/EieOTg81awjHLQCHcIyOrA5dMCrualwIBR0YOyhg+Y+dEhdig67h6ID9CI4eN803HuZIe+nt5c5gesSYKbIIgb+l9Jb2JAJsyIG2I3Rk0tErCdjVcQAezk6WkVsMxkr+3RrGQN5DdU1F2tR12lex3ndNxkRucEsyTlT8yjyqeZW5JjmW829yMGaj5GXzNBLyBhYI2THyNg+IVsiY5OQ/cIvvDQUa9229MEeS4Cc4VH5EJFrlzKKjJMyis1iKSvogzzAq594wgoZgo4DG04a3S9Zyo4VMr7W6TWqlB0gZLNSFotwr5CBGHQ42HCQYYjUISUNJAyoOlzIAMHg02BkaE5hyqCNAFYhc1KWhcxJWRayHSlbepXMSJkOt6ulLAbqq5IykCRktZgBJ0MJJ1NrcX/vDu71Fdz7WSViQPYn97Hu93PIGMGVsN72J//pP03nors6xnMaIC80G5FLzBGiZd1kC4mCZ+HXvCExGFQhiwwiHChqJp1KygAHIcm1DIcoUqUM6NCVctChA1xGhz1SpYxwQBR0gJxDB899aD6vQYfgY9EBexN0eD8E93cegXvPDpwH+eoYOlJFDKDXkCd/zKtj7DzIl8JOhIAp7EwImMJOjX5VETtYxtjl0es3QcYA12Veu26t11yIrGB+5HypGRSZpHnFDGOu1byL/Ku5eANlbKmQHSJje4XsmzIGXhCKtW67e+fOA7ootwIPAZmunr361ZOI3AopS6JD2cF/gyti+v5x1ZBCRinD6+Mwh7CjrOq+OETI+D6clB0qZCBLGReODlAclrAQORjpQFQHoFjsHHI41HCA0TCpA4oMIwypOlCkoYEByHBkcE6ByrCN8M1SloXMSVkWMidljZAZKaOQ7UiZDK/7pIxCtk/KdMjW4XtzKQMiEJUkGYeIGcjC05Al6dS41xC4194VMRD7o9lPaR+eTMbAAhnjOTX3KHy8hyxjjZDFeY5f1DEbX/PEE02WEC3tJl+IlD3LvwpZZA/RDCIcLGomERlCqpQBDiqRWaRKGZBBpwoZ4EAUaL4pHKhIlTLA4SvQwcyhw5yDgx/RobDCgTHQjN2HDqJL0GF2LTocnwIdxq8B9xqPwV4dY4cF/EUjv3/wZCIG2LUQMCW6uIoYYFdDwgh7HAJG2PEQMML+j1ngVssYiDyqORW5xSyrGReZV7MwspF5WXM0crVmbWTvhyWTa05HbudMZ96zA4gTslPI2GIhi5mfHlDdwMkYECELvVq/PfLgg8/ThXkqICyvfvzxe2947Wunq2dHS5mIWU/KVMx2pCzJTCNlITZLpAz/jX5ujO/1J8r7/InXva65Sva5shg52OEkWStkc1J2iJDtk7IlQgY4LGExcjBaJGQgAkOHljqYyBCiYVWHCRkYGIIMSA3QKVgZugxkhnWEd5ayLGROyhohAyyzLGRGyihkWcp0qG2EDOyRMh2mTy1lO2IW8pClQoWjShlIglLFDGSxCbIEWbJEHYL7ew3uNU7E+8jvcSLev+6XibTfsoiBLGLglDJG8Hf1Nsga/hsVMpUxChnyQDMS+aVlPCdlYE7Kau70pAzIUMEho2YTiWGkClnkFeEQQ2qGARl6qpQBGY50aMpwuCJVygAHsUCHNIdmpYNDoKJDIrM1o8PlPnQwXYoOuIegmT/og+Ntr45Ff1HEALJgujoWHXdKGXMi1pOxKmKA/R1dvpWMuX3nzjt3Luf1UNeRrDGuvbw+3Zqu6z8ygTnhsqRmTmRQzabIKuZXzbbIuixjgDlZ8zPytOZsErKazxvIGDhIyGKuPUrG9gjZnIz90i/8wmEP9OCmC/NcIBDweHhIC8SEUqZipkJGQbmklFXRCdnB93VkGQO4MuiEDMMTBj6EHm/pdEI2J2WHCNmclK0Rsp6ULRKyGHg45NSBJkJDB5Y6kKQBhIFVBwgZEjQMGZQM0SxkTsqykDkpa4QMRBlVKSvHlUJ28VsXgQzc4GApAyIBEyEIWRr2SRmYEzOwT8yIk6RT4l5DRV63e0+rRAzIPuW+1v1PUa4iBuT4rZYxEOdNPqdwnuE99jZk2o6MhZDxHMf5jizUjNRCZqYQLfEmZ0gUPweBmj1EhoZDpKxmFeHwEtlFqpABHX6Ya4RDkuScg4MWqVJGOJhJLvbQIa8Hh0JFh0bmbEaHzSVoPi9Fh95j0aH6fsDtA4L5QOcVzBFZxChg+AoMZMIpRWyRjLGbIWBKdHcVMcBeh4QRdn70/5CxVsZAzb7IQuZjzc3I0ZqtkbXM36uQsbVCFrPxGhkDe4TssAd6cCuL8qgHe2wBBQ3ispmUiZhlKasyE0KjUlblRqSMokPZwd+db1MkuCUnCxlORP4G/j3l5NCHn2xx22J+zXydlLJDhAxkKeMi0qGJA1IzFMXi5fDDYYfDTR1mIjjysFKHERk8GFrN0CDDAQORYalhmqUsC5mTsixkO1IWpcSiylJGITvFrYunkjInZl0pAyIOlZCKLBtZRhaLGcgC1MGJ1CG4v3sHeX3u9U/E+8vvfWffFLKIgVPIGFgjYwS/Ke9t+LsaIYvzWoUMa1hzEjmnxcxcIVrmTdYQGQI4FNT8iQwiVcqADBkcOmpGERlQdGipg0xkGKlSBmQQqkJGODBJ1jk4dJEqZIRDWsCM7KFDXw8OiUQHSM1bhw6gS9ABdg06DG+N9sU14177UnCcd66OlW50MoY1jDXvROwkMsbOhYAp7GQIGGFfR3dnGasiBqLvq4iBmAWqiAHMCIWl+9ydn/k8b9ZJrCGur7z+QF63dY3HutdMyJlRsyWypuZQ5JLmVc2xyLWad5F/zMSalZGdNVMjY5m7NYsjm3NuM9Nz3l9UxhYKWXWAmK/pCE7GJt785gdCrQ7bHr1z50ldoNcAfoOKJ3Lh82cqZJSUHTErsrKFlFFu5qQMIuVeM/nxp56qQkYpQ9BBxvBPPv7+GCGblbJ4nUuEbJ+ULREywAEJi5PDEIefOuzE4teBhgMMhxWGSx1C0rDB4KoDgwwDGowMTQZqFjInZVnInJQ1QgainFTIQJayfVfJgLtKplK29NZFcEop2xGzkIYsE0vFDMyJGVD5mXCCdGrSa3Cvc0Lej3uveX9wP+X9l0UMUMTOLWM43/Df9D5P9sd/9EeNjKmQ8VwHyDrm5OOPPDJljBa05ktPysCclNUMIjFEVCGLXCIcPmpOERlUqpABDjOSY6RKGZChqAoZ4fAkmefQAaxmosKBLdCsdOjw14MDo1KFTNFhU9CBdCma3Yegg/KgD+YJnVXwMDJ2FkUMoM+QTf9bWfNZxjYXMcCujd7NMlZFDLCrIWCEPQ4BU6Ln73cZA8yoml2RZzXnIveYhTUjIzOzjAHmbc3hKxKyLWRsqZDRJybH+Lmfe16o1WHbqR7ssRV4QAg/f/Z0kZilUtaImUhMFrNFUlbAn8fVL/caFTzQ4w0FShleG6+O4QRZI2RzUrZayICRsqVCBnpSNidkHHo45HCoqQNMhEgeTuoAIoMGw6sOCWkIYDgyODVYs5RlIXNS1ggZiJKpUhYllaVsy1sXr0XKqpiFGGRZWCVlwMiKyoyVnSDL0YSTqEMxf797HQ3xut37mkjvf1bEgOxb7vNGxtIxOkbGQD5/VMYIfk5vw/9GIXMyhnMea1OzEnmnmaKwxDVnlCplkT1LpKzmEuHQERlFqpRFZpEqZYCDTWSZooNQHY6YcwoHqZR9GR3Gai4qHN4CHex66DDYgwOkUoUsowOooEPqUpjjW6CD9P1E3g84x3TtAXRiFjGA3pqujkm/9UTsJDLGDoaAKezo6OuujLHfIWBK9P9NkzHAtZ+zoWaI5ErNnMgg5lLNrMiwmm2Rdcw/zUVmZc3QyFTm7DXK2FohO0bGspCFVh2+nevBHlsBQcPtjbjyBInZVMpCblTK8GfxtEj3WjL4rW8Wss+WRcirY/oF0Spk13bbYk/KlggZ4BDEoacOOREEHGJ0aOGAwqCpg0caMBhidTiQ0teQZIAyXLOQOSlrhAywLKJIVMh2pEyKzV0lO+bWxR0pkyH5IlIGRBgqIRNZMtaKGVgqZ8RJ1KG4v3+H9Brde3Dvd42IAZUxHgM9LjxWevxOIWM473D+Yf+4DVfPcJ7yXFYh4zkPkFeal8ifLaVMc6hmEZHBYpWURXaRKmWAQ05kGqnZRmRQ0uGJuUd02HJwMCM6tDEvFc3OHjoc9uBAmalCpuhAKujQuhbN9i3RYfsm4d7LHJgldFaZro5FX1HEyL8reYEc2BExwN6LDtxUxID076yIAXY3JIyw16PjVcQaGcM8EKiEkaX7PJ+nzTkf64Frxa2rvBbr2pU1zbWes6DmhmRJzZnIHeZRzanIrZpnknHMvpqJkZE1NyNHma01cyODcz4zu3OuX5OMLRWyJTJWeCa06rhNF+oS/vEP//C9v/93/+69v/ZX/krle7/ne+7959/xHTt8//Of3/x3P/jCF05/FuDvcX//GlDqEDR8VguhQylTMctSpmLWkzKIEG6bdD+zhxMyXPaHkL2rnAj6nWRLr5LNCRlfP19zlbI4oZYIWU/KuBjmhEwHJQ5FWKgcfpyQ1YEmBhgOKxxMGDbNwCGDBYOsDgOp7BmUDFEN2SxlWch2pCwKgyWSpYxCBhopo5AlKVt766JKGYXslFLmxEyH/wkKGQhZyBJxkJgBJzWFLD9WkM5Beh3utU6Y99YTMeBkTEVstYzJcdXjvUbGgMoYhQz0Pk+G9zInYzj/seY0M5GHLGgtbSVnTaZKWWTQaikDMohwMKm5RTjEMMMUDjyRa6QKGZGhSQcp5h/RwcvBfGxyUuFgF+jQ10MHxTk4YGaqkGV0SE3oMHsIOhyfGx3WD8H9nacA55auOYAu3JGx6DE8zAPdtVbEtpKxKmKAnRz9nGWsihhgpxdOLWPuXGzO7Tj3uTbcOsrrr1mzsY65vvP616xgftRsiaxhBtVskryqWRbZxryrORi5WPMy8hN5CvbJGGBu5zw/i5DFnLuFjC0VsjKXPxlKddxWFujsgz0eeMlLJrH69m/7NlySOwkUOIrbocL25KOP1s+fQWbWSBlkCDKVP/i6lOm718qfp5ThpOHVMT5t8RAhW32VLE6qHSEDRsqWChnIUsbFx2EIi1UHHw47dbhhKMTgwiFFhxKGTh00ZKDQQKtDgBS7hibDlEGbhcxJGYXMSRmFzEkZhWxHyihkN1jKdsQs5GBWzEQ0soBUOSk4ebGSI2QxmnACdSju7y+411Jx76OwVsSAlbF0DLKIgXPIGM5D/O+9z5Phv+E53QhZOe95pRhZo7mJDGJJa74oLHfNHKUKWeQQ4QBRc4lw0GBGERlKOKTU7CIy0OiQUwefgANRzTnCwSmo2Udk2NIhzMGBjVQhIzrkBToE9tCc3QeHTqXKmEMH14QOuMegPXA/g32B2UPXG66OOREDWN/IFidiczK2hYgtkjF2NQRMiS6vIgbY9ZAwghkgUAkjKmHE7dNMcx7Hec614NZMXm/NGo21yzXt1n3NiMiMmieRMcydJpMip2p+RZ4x42r2RRbWjIzMZI6CmrGRuTmPmdU5x5nxOlOCTWXsQCE7RsZCyF5UXOb47e5DD71cFyz4lz/2Y5MY/elv/VYrUOcEr4Gy9kMvfvEqUYOg4bNf+AzadNUqrlyR1zz55L0ni0i5P7sWPoyEQoYFDiHDibBUyNZeJbNCNidlS4QMdKRMB6Y8HHEYwoLl0MMhpw41EQocYOqwEsGiQ0gzYMggwVCrxZ+KnMHJQNXAzVLWCBlgCURBVCEDUTIqZE7KeCvIUbcuipRRyJZKWR60gQ7iZ5MyIOKxIyUiLE5mJpz8GJxAHYr7+y3u9Rb0fe2858IqEQOy33ks9PjwmOlx1OO7pYwR/Fy3/YeSdzsypkJW1gHWEHKZuYlMZrYQLXHNG6K5o5xNyiLLSM00oENQZBypUgZ0kGL+KRy6Ah3IMhzelJqdRIc+ydN96CC5Dw6hmSpjDh1mDZrtW6ED9k3GvTcFfa8zCvhS6cAsYgAdhvxCbx0rYuBgGWMHQ8AU6eksYj0ZqyIG0P0FnQcUlTCwdH/Xc1XOaZ73bo3k9dWsy1irXMNurddMiJyoGRK5onlTcyiyqWZWZBizrWZeZKBmI/OSGVqz9RbJ2GIh68vYvZ//+Z9/TvGV47dHHnroRbpgITzXIGL7wBU73CrJ2yD1PVyCLGT/nzJMYaHr95FRyK7ltsWulC0QMqDD0ZyQcbjhIMPBpQ4pES55+KiDhQwQGm617KW4NUAZrgzdRshAhHmVsigClkMjZVE0E1FIKmQ7UkYhS1I2Cdk1SxmIYb9BxKAS0nCUmAGRmCw4DU6MzoV7PYK+B/ce94oYiP2YRQycVcaAnGeA5x/PScir2/B39mQMYC0gbzQ7kVWaMT0pA4ulLPKIcKCo+URk+KhSBjikRHaRKmSRZUqVMsBhKHJOqVIGdKhiDiocwFI29uAwR6qQKToESrbuQ7N3CRxMMzq8WjjkdtCB+Fxor5wC9zOPAeetrjGAecKJGMAaRaYsEbE5GTtYxAD7FwKmRD9XEQPsbggYkW5fKmMqYWTp8annpJy7PMfdesjrqVmHsTa5bt3arjkQ2VBzQ/KEGVPzJ/Ko5lRkF/NMc47ZVzMxMpK5WfM08jVn71oZA5sKWcy2J5Ex0BGyt7z5zV8rTrLN9tidO8/hgoWM/ak/9aesAN0EKGm4kvajL3vZTiCdEhUynHy4OvbmIlO4EuekbLWQHXnbYk/K9gkZ6EmZEzIOPxx2ONzUYSYCQocVDiYcQBhAzUAhgwMDrpZ7KmqGKANWA7iRMoZ6hHyWMgrZjpRFKU1EeamQ7UhZDKKNlMnQmoWsSlkMvz0p41UMHaQPlTKggz2HfRUASkGWhc3EDIjYOPGxZHk6FvczEvo6J8x70fe7sy8KVsRA2r9ZxMAlZWyinJ9/9Ed/FBr2zQ3/vx0ZA7EGsB6wll77qlfV7MRdDFrSLHDNGoXFr/mT2UTKgAwsHGJqlhEZeKqQEQ5GkXWKDlLMQFKFjHAYC3RQc3CwU2qWEh0IAx0Y96HD5hI4rDp0qLVw+N2DDsz3KziO7qMXHy3nahaxidJfyAx01tYiBvbKGDsX8qWwk6Ofs4xVEQPsdAgYQdcHOgMQlTCiEkbcPq7nnJyjPJfduZ/XTrPuYj1ynbr1XNd+5EHNCskP5krNnMigmk+RV5pjNd8i72oWRjYyL2uO7pExkPOaWa4ZDzaVsa2EbKWMYQ4vvKP4x3bbo3fufA0L9iZcGVsD3g8EDZ+Dy+G0NZOQPfXUJGUIGyx43iK5RsjWXiWzQtaRsn1C1pOyOSHToYgDEBYwBx0ONc0gE0HBIYXDiA4eDKI6SMiwoEFXy1zKWMOUQcsQppA5KaOQOSmbyiUKp5GyUlr8jaJKWffWxTNKGchDuA7oHNp1kNcB30oZSMIwETJRpQyEcDgZUVlxMjORpMeJ0bnIr8W+3kDfm3vvq0QMyL53Igb0GO4TMaDniJ47PRkDKmMA/7v7PBle+3R+GxkDWBPICs1PZJ6WNUtc8yaT8yfD4YG5RDhk1JwiMpBUIQMcWiTHmjwjMvxUISMckiLzFB2qmIWkChnhYJZycg4OeqQKmaIDYqAD5D40k5fCAdahg+4sHIwXoAP1bULfI46bezI0bhPeETEQ3YXcaEQMsOMgXwo7MOjJ2F4RA+za6N1ZGWNXQ8AUdnn0+n0jYyAyg1lScyZyp2aS5BSzq+Za5FzNv8hDZmTNTsnTnLXM4pzRzHDNdnCVMgYWCFmSMczjLy2+sd1296GH3gFpKf96a8GVPzyc5FRXzlTI8FmKNxehWiJkq66SJSGblbI40XpC1pOyfUIGdEiaFbIYcjjU1AEmwkKHEw4iHDoYRnWAiABjqDHsanlHSDI0GagMWw1jSlkjZIAlEAXB0shSVssoyqpKWZRcI2UxgDZSFoPqjZAyIEJQCVnIEnESMSNGjJw8HYv7Ofb1CPo+3PusEgZiv6wRMeBkTI8bOJeM8fzEY7LzBknDedzIWAjZtB7KusD60KtkAPmkOcOsWSJlmkMZHSTqcBE5RWpeRWaRKmVAhhgONTXTFBmEqpARDkySfU0GKjp4MRsVDmqBDnE9OPiRKmSKDowpd5eiA+lSONTOoUPwLByaj0CH8HPjXs8+cDwxf+iaIpgTsoQRrHWsz70iBqT/1opYT8b2ihiQnnYyVkUMoN8D7X2iEkZUwsjscZFzjeemO6fzumjWVaw3rkW3Xuv6jjXfZELkBPOjZktkjeYQs4mZVbMssq1mXmQgcxHUzIwMzfnK/M3ZfBtlzAnZ0V8InbdHH3zwpXhoRvnX+4Lveu5zN//c2fSExyJkOFG+VBa4Pv5+i9sWV18li5ONJ5+TslkhAx0p6wkZ4NCDhczhhsNMM7xEaHAw4QDCQUNDqQ4OMhho6NWiLkHJ4NRgZegykGtgR5hXKYsiyFJGIduRslJQtbxYcBSyJGW8OqBSxqsIWcjOLmUgDfZAB3/KQJaEzcQMJLFx4rODk6djcT/H0Lxe934Ka0QMOBlzIgb0WFGs9ZjmYw70nNBz5RAZ47mK95837MfpPIeIAZExChnyQjMUv9RC7mh5M2+IFr5mENEsUqqQRT4RDh01r4gOKcwwIgMNB5wm2yTjSBUywuEp8k+pQkZ0CGNGKhzaAs3OHhwClSpkig6QgQ6YS9G8XgOH3X3ogLwYDtc3DfNePl2OaU/GAM7PLGJVwIj02WIRA+zF6EgnY07E1sqYE7GejKmAKSphRGcFohJG3P7n+efO3bwGmnUU64trz63RuqZjnTc5ENnAzKh5IhlT8yfyiDlV8yvyrOac5B8zsWZlZGfOVeZuzmTmdc5ycM1CtlbGMIcXp9h2e/Thh19wPwkZwdMbtxIzChkW3puKTPHhHue+bbErZXuEzErZjJDpcKSDEAeeOuDEYucgUwcXBkcMJDp8cMhgMDXDggwEDL5ayBGYDFCGq4YvgzkL2Y6URWFkKaOQgUbKotQaKYvBs5GyGFC3kjIdotdKGdABfq+UgZADFYYqEYUdyRAByWIGnMRMZOEpOCk6Jzuvyb3uIEvYISIGnIzlY3QWGQNyPgKepzhv//AP/zBU7Jsb/ptGxkLIpnVR1gfWiT5xEeDzZE7KXO5kOBxoHmWqlEVOEQ4gNbcIhxVmmCLDDYedmm+KDEc6MDH/FA5YTSYSHciYkwoHOEEHvB4cCpWat4oOlALzeA06uB4CB+El6AC9KRzQ1+L+riP4RDlv5mQM3GQRWyRj6PNABYzoDKCohBGVMJKPnZ5f7vzM53uzZmI9ca25NVnXsKzvuvYjD5gTNT8kV2rmRAYxm2pmSY7VjIvMYw7WfIy8zFnKrHVZzKzOGX7NMrZayMoMXmbxbb4QOm/3o5ARfM7s2FsZMVi87lWvmk46hOMaIVt6lWxHyNZcJVMhA0bK5oQMZCnj4ssDEIcdLGoONRxgmoGFARKDCIcODhcaUHVIkAFAA7AWbwlNDVKGLAO4hnSEt0oZhWxHyqJcspTVsirFRSmrxSdSxqsCKmW8ejB366JKGa9O6ICsg/OWUpbFTGVgIiQhy8NqMQMiL05sGowUOXE6FvdzJtxrEvS96HvcSsSAHheQRQzk46vHH+i5sYWM8ZzNnyf7w//wH75xvhsZo5C9vWRTzlJkJHMmw6LX/FE4JORMUqqQRU4RDiKkSllkGNFhpg44AQefJuck74gOT8xAhcMWqVJGdEBjZioc6ALN0jk4JCpVyDI6ZAo6iC5Fs/xYdFheCwfua8G9RgXn+b7vTsUcsU/EdmRM+62wSMSAdOXmMsauhoAp6PFAJYyogBEVMKJzA6kidu0yBiJLas5E7jCPak5JftVci5xj9tVcjJx0OcqczRnMfM7ZfatkDHxDyF5eHGL77a/9wA/A9Kyw3A/gM2Z4hL4LtCUgFCFk/BxZFrJjb1tcc5VMhawrZTNC1pOynpABHYA46GBh6zDDAaYOKxEgHEB02OBQwZBqBgMpfYYgwrEWmUgZw1bDmEFNIXNSRiHbkbIonkbKosQaKYuBs5GyGEyvXspAGvxBloODxAyIpKi4qNA44bE4cToW93MM+non5L3oe3T7YK+IAdnX+VhQnPWYueOqx13PB54jW8jYRDl/8XfkDT+jkbEQsml9lHXy2bKGXZ4iJzVvFBZ+ziCFw4LmUqZKWeQV4VBS80vhAMM8IzrwRMaRKmREhqYqZEQHrMhFpWYk0WGNuZnhgBfo8DcHh0alZnBGh05BB9O16JC7JTpQ32TeWfrcrZ0MursnYo2EAXZa0BOxHRljP0K+FPZndOlBIgbY0dHXWcZUwBTtfaISRlTCyK2UMRCZVbMsso2ZV7NQ8jFnJ7M15y5zOWf2Xhm7EiFbI2OgzOMvKP6w/fb3/87fgelZWbmfwKPz13z5NHnsFa/4ppB1pOzUty32pGxOyHpS1hOynpTp4KNDTh1qIgQ4rOhgwkGkDhwMozRA1IEgFT3DECGZhQwwdBnIGtiUMgqZk7JaKlE4VchAFFcVMgAhAxSyJGW8aqC3Lm4tZWALKbuImIEkO06Izk1+Tfk16/ux77fQEzHgRAzk/Z9FDLjjqcdbz4MtZAyojAGcw3h9uv3xH//xN857I2P8rf1rn3zSZuqrn3hiyiEtdoXlrzmU4eCg+ZTRwaMOI5FdpApZZJlSpQzo4BNZR6qQEQ5PzEBFh63IRqUKGdHBLdChTvNU0WFwDg6RmSpkGR1EBc3tQ9EB+FzoIH4K3M/sgfMFs4RbMw7ss7OLGJDu3FzG0NuB9rmiEkZUwojOCmStjOVzFDTnfqwLrhu3xuq6lDVb13Osc67/Jh8iM2qeRL5o9tRMipyq+RWZxpzT/GMm5rxknuasZRa7rN4rZDFvXlLGDhGy4gyn2fA5stv22PtjwC2cLtx6vPLhh6fBYu4qmROyNVfJspAtvUqmQuakrCdkPSnjIsuDkA49HG6wyDnE6NBSB5QIEx06OGBwiGBgNQOAlDtDkWGZpUzDl8HM0K7BztCPQmBJNFIWRdNIWRTYRCk2CtmOlMVAek1SBtwgn4f9RVIGQiicbMyKGUhCk2VnR4YCJ05b4H7WzmsqNK/bva9ClTBg9s0qEQPp+LhjqMdYj/8pZQznMc7n/KXR2AeNjIWQcUhERrlMBZAy5JXmjsIhIGeRwgFC8ylThSxyS+GwUrOMcKgJar4BGYJ0MKq5p+gwxTwkOnhJRipVyogOcszRDIc/QYfDfXCwVGo2O3Q4TegQeww6IN9W0N/7blFU8FGKU4vYjoyxLyFfCvs0uvUgEQPs7IIKGFEBU3QOICphJIuYypg7Ju5cbM7xWANcJ2491XUoa7Su4VjXuuZrJkRO1PyITNG8qVkU2VQzK3KM2QZq7kUW5pxkjuaM1RzOGX1bZazM388WVzjNdvfu3W/B0wfLvw4CPPTjX/7Yj9mgc+wTsnPfttiTsp6QOSmbEzKgg5AOPDrYYKFzgOGwUgeTCBIOH3XAYDClYaEWfypyhqMKmZMyDWgGeCNkIMqhChmIglEh2ydlvApwFVIGZDDXgd0N9HnopwxkScgSMRGC4eRD5SSLS0OSHSdDE06ctsD8rPyaJtxrL+j7tPuhcGoRA3rMs4gBPWf0XDpExihk+P/90X/8j6Fj9+79yZ/8yfT/dzIGkAkuT8ljjzwyZVtPyoAOBDooKBwmNKcyVcokv5hhSpWyyDXCoaeiA1HkHqlCRjhUaSYqHMICHdBqbio61AU68FU4DAo6LO6Dg2amyphDB1aDZvtW6BB908D5i5nCrY85MFdsKmKAHQj5UtiRkK+MdOkWMqYCpmi/ExUwRSWM3AYZA8yYmj2RRzWrJL+YaTXvIv9yNjI7c64CZm/O5c1l7ERCdoCMYQZ/snjC6bYX/OW/DOOzcnK/gs+WLX0S46sff3yT2xbXXCWjkPWkrCdkPSmzQgY6UqYDUB52ONTUASZCgYNKHUoiWHTI4EDBgYHh1ZS9FLeGpEqZhi2DmEGtQd5IWZRCI2WlVGrhRBlVIQNRbCy8RspiEG1uXVQpi0GWUsZB99JSBrIEbCZmQKTFSU2Dk6GCE6ctcD9rwr22QN/PhHnPVcJA2l95n4JDZUyP84ScC0DPEz1/JuL8mpUxABEDce5O53E5n3Fe47+FiHHD97s1MhZChrWCtebyNIOMRCb1xIxDgWZShhmlOeWoUhYZRji8EB1s6rCjOUd0OIrsIzpIMQ+VKmSEA1mgw1qTn4oOeYEOgBUOh4IOj0tgRmeqjPXQQdagQ+850E45J/oacM6uuT0xg26vEgbYU8HWIgZOKWJbyJjOBMqmMibnNc9/t1bqOpM1WNdorF1d13XdRxbUnJD8YK7UvIkMqvkkmcUcqxkXmZfzUHMzZyozN+fxUhlbJWQxq24pY4cK2c+/6U0vKo5wuu0l/+1/C+OzYnK/80MvfrENPAXfo7P2tsW1V8kgZGuuklHInJT1hMxKWUfIgA5AOujoMINFz6GFA0ozjETAcMDgEKGDAkOslnsqagZlFTIgUqahzMBmmNfAjzJQIduRsiiiRsqi1Chl/O3/qaUMbCVlwA36oBECEYUsEFkyJkRCnKRMiMg42bE4YdoK9/MM+ron3Hsr9CQM5H0IDhUxoMeXx1zPAz0/9Lyh4Ou5peecnotzMjZRzu3/tfz9uuHvyDLGwbD3ObLMkyVjkXE9KQMcEDSXMjpg6OChVCEjHFoiz4gOOMw4UoWM6KAUGUh0qGImKlXICIczQYe3mqMZDnyCDoSauRkdJpfCgdShg6uFA+4edCi+6eB4oIsxQ7g1sAacgycTMcBOhHwp7MzglDKmAqZo3xMVMFJFTGSMInbrZAxETjG/aq5FzrksZFbmHGXO5gzuyRjIQnYTZQy87W1v+5biBqfbHnnooRfhilD514EBj8d3oUdwb/eskK24SqZCtvQqGYWsJ2U9IXNS5oSsJ2U6+OQhh4MMFr4OKxxO6iASITMNFTFYcHjgcKBhVstcylgDs0qZCBlgMGtwM9gbIQNRGlXIQJRPFTJQSqsrZTGANrcuqpTFAHsuKQNZyoAO9G7oB1kOTiJmwIiOk6FLsPPa3OsP9P26/ZH3GVgjYkCPG2iOaxxrPfZ6Xuj5soWMVSEr5zVvz/135X1y+w//+//eylgMilgzyDeXqT1eV/IVWdUTMw4Kmk0O5pVmVqYKGZEhhkNNzTeFAxDzTtGhKXJQ0SGL+ahUKSMc1gId5EgVMkWHwEAHxAqHx4Rm8lI4pPbQgbYLh98F6NB8zaBf0fVrPiO2D7x/K2GAvRVsImJA+vKUIga0x4kKmKJzABkytr2MgZ6Q3RYZK5zu82PcxufI9gMp632uTB/sseYqmQrZ0qtkhz7coydlVshAkjIurDwI6eCjw40OMAgADiocSprhI8KGA4UODBwKGGhNcUvpMjQZqFnKNKAZ4BrwjZRFYTRSFqUzJ2UswGuSMqCDOYd1HeDzcO8EAGRZmBMz4GREZcXJTIMToYITpq1wP2/CvT5B35d93wW3jzYVMSDHmui5oOfJqWQM5zjO93//7/99KNm96bVmGcO6eVfJIJep+0COIrM0ixQODZpPGQ4cmluOKmSSaZptpAoZkYGoChnRASryUNGBixmpVCFTOLwFOtiRKmQKB0JBB8YGDpQJHTqXwsF1Dh10Z+FgfCA6ZJ8SnDPoU/T0Mbck7uPaRGwrGVMBU7TfiQqYkkXsxskYiFxgXtQskYyp+RN5xJyq+SW5ljOPuZgzU3M1Z+7mMnaFQnbyz49x+96/8BfG58j2gEfj96QMnyNbetvimqtkKmRLrpJRyJyU9YTMSllHyIBKmQ48ebjhAIMQ0AGFA0kdPCJwdJDgoMAhQIOtFnUqUoanCtlSKatFECVRhQxE2VQhA6WkKGRgKrlSetciZUAHcR3QnZSBPOw7IQBZHg4SM5BExomOxQnTVrif16F5/e79Fdz+AD0RA26fg3x8muMXx1SPsx5/0Jwfcu4QPbf0nDtExibKOf8f4yEfeAw+/n/NoFjWzIdLLrg8XcobSrYi23QwUHSA0MFCYW5pdjl0gKlDTcBhp2adwsFI84/oMBWZqFQhIzqUBVXICAc5QQc9UoVM0SEx0AGygQNmQrN6LRxo96FDMMH+3DkHMDh2QL+9FcPYQtCt6Gn0+FIwF7jz9pRg3qhrLNaZ0kgYYJcFPREDi0QMSH9uIWJABUzRXicqYMqcjKmAKTpjkBsvYyCyLOccs9BlJbM0r7O1MrZIyGIuvSIZO/3nx7j9n/6b/2Z8jmwBPSnDY2adkK25Snbwwz06UmaFrCNlTsh6UqZCBnTY0aFGhxeEAYcTDiLN0BHBw+FBBwSWP8OtKWWRMg1RlTINZAa2BjoDn0K2I2VRMnNSVguvFCCFTKVsErJzSBmQwVsHch3WgROzPPQ7MSA7MiGi4SQEOGmpJMlxEnQp8mubcO8hcO9d98/Oviu4fQzyMdHjNRHHUY+tHnc9HybknAF6Pul5xnNvn4xVIYOEkXKu47zH/x8yhg37RYdErBus95ylh4DP8T5dMhSZptnEfCI6XGQ4iGiGOWquRbYpHHxq3ik6KDEHFQ5WAfOxyUlFhzTmZ4aDnaCDH8F7qcMTwDAl6JAF0BMcYGbBoBOg/5byxsKWt/DdT2CWWCtijYQB7blCT8R2ZIydCflS2KnBFjKmAqZo35MqYitkTAWMVBETGeM8MmSszYgmT2KOvMkyBk7++TFu+BxZ+YeVkEGLkzJ8QfRripAtvUqmQrbmKhmEbOlVMp6EO1JmhKwnZU7IgEqZDjp5oOHQgkDQwYQDSB00Inw4RCCYspBlKaOQOSlj0GYp0+BmsGvwU8pqeUS5VCEDUVIsr4OlLAbZfVJWxUyGZR2idbjeJ2VAB3cnZSBLgBMF4uRC5cPJCcgSs4OToIITpi1xP9O+voR7j0D3hdtXbp+CfAzyMXIiBvRY63nAc0PPFz2P9PzaQsam876Avw9PXgT4b+twWNYN1pvm6BZAzpCvyEVknuYU0UEjwwzTHHNwqEFO/iqGhshRhYMFsxX8csnjny/5DaYc3wM6AB2Cq4FLcftlcH+Avu9KGGBnFRoJA+y24BARm5OxLUQMaI8TFTDFyRjng3PLWBUxEDPObZQxcGoZu4CQnf7zY9zG58jWge8qy0G45LbFnpT1hGzxVbI4oZyUOSFzUsahQYWsJ2UqZECHHB1kuPgbKWOARKDsSFkImZMyDTuVMg1OhqoK2cFSFqUyJ2W14ErZUchUyjiYnkvKQJYyoIN6HuIvKWbACU4XJ0xb4n6mwb0Pou/b7Re3/0je5yAfFydjenxBc/zjnNBzRM8fPa82kTFQzvnplxJlHeD1YMOXR+tgiPWTc/QUPP7II9/IZKXks8P9+cH9B772Zil/7a/8lUU88JKX3PvHP/zD9udtBT6XWdeYrDWlkTDAPgvOJWJrZUy7W1EBU7KI3ToZAzFP9WQMLJUxJ2T7ZMwJ2cEytkLIzixjmLtfXmb/823P/77ve6b8wwrIYJf89MUn8m2LUfprbltcepWs/gY1ThqVMitkRsqskIEkZU7IgEqZChnYkbIIBoaFSpkKWZYyCpmTsipkQKRMw1WlTIOaQa5hzyKoZRFlUoUMRCmxrK5JyoAO3BzCdTDPQ7sO9MBJGciC4ESCOAGZSKLiREZxEnRJ3GtUmvfn3n/B7S+S9zHYORZxjPJx02Oqx3tCzgmi54yeT6eQMYC1gNeP7f9VfmYdCsv60Qwd3E5+9GUvsyLjwFfNOJlxfP/znz/9cnQJuLPF9filwC/Af/CFL5z2jdtnh4IuPrmIAenFnojNyZjKl6KdrKiAKdrrpIpYR8Z0RlBUwkgWMZUxFTBSReyGyBhYK2PgWBmzQhYz6LXJWMzbLyjr9nzb//XFL4YB2vAYeBCoGoaveeKJkz3cY+lVMp5sO1IWJ60KmZWyJGQ9KVMhAyplKmRgR8oiSJyUUciylFHIrJRFaDJEGbAM4IOkLErk2qUM6ICtg7eTMqADfB7uOfRnGXDC4MRCcVIykQTGCY7DidLWuJ/ryO/Bvs+C2y+K26953y8RMdAc5zj2ej7oeQKa8yjOrVPIGG+h+l/Le/nDP/zDZiDEL7I0Qwf7cSLTAx3lZMYBSXAy4/jT3/qtthMH68F+x7Fyx3ot6E2VMFDXG2FvBZuIGGBfRneeW8SAkzHOAT0ZUwFTTi1jVcRAzD63UcackJ1axrYWsrJOz7s9+vDDLxjfR7YeDdKdq2QiZEuvkh3ycA8nZU7InJTtCBlIUqZC1pMyFTKgUqZCBhopi7Bh+KiUVSEDEXAqZEClTMOUYVuFDIiUabgz/LUgKGW1ZErhUMgApawWWyk6CtnJpAxQyoAM1Dpo6xAO9kkZyMN+T8xAFggnGhknK5UkN06ALk1+jfZ9CG4fKHkfgp19HccgH5t87PKx3Sdjet5MUMRAnG+UMZ6LVcTAATLG39jjaZZ4DxwEkX06UJ4bfB5YBWYO3HLmRKaHE5kerlsG9xc4D3CeufN0KehOK2FA+yrW37lE7KwyJp1/iIxVEbvPZcwJ2VIZUyHbSsbWCNmWMlbm7XeU9Xn+7c9+53d+vfzDhsXAA4nVh3ysuUpGIVt6lYxCdluuklkpi3DakbIIuSxlVciASJmGbpWyCGwGuIY8S0CLYisp44C6V8oApQxQygCFDFDIgAzWOnQDHcg5pOfhPQ/3efhfI2bAyUfGCUyDE6CCE6WtcT93wr1Owb1Ph9tnO/tW9ns+Hvl4NcczjrEed6DnhJ4vPIc2lTHQkTEOhvg7OQSeUsjweR1cIcLt5Rh2xy8cBzcBXDHrfcXOPtCbVcCA9hPWXIY9FjQSBth5EK+MdGMjYgDdGWinKipfivayovKlVBHryJjOAopKGHEyRhE7SMY4vxRuvYyJkB0qY3NCdgkZm/jZn31pWZfn317w/d8PE7QhMeiDAGUg4nG9l3i4h5MyJ2ROynaEDCQpUyHrSZkKGVApo5BlKVMh25GyELIdKRMhA1XKIkgZrgzezwEGtQgZYNhrIdTSKGXSSFkUEaWsFlkptlp6pQTPJWVVzHTILugAnodzJ2Z5yM8SAE4hZsQJjsWJ0ta4n9vBvReH2z9uPx4sYiCOqx5rPQ9Ac57EuUMRO7WMVSHjIAjK2tlayHAVCwI2bqkb3GTwywOcy+4cn+PcIrYjY+zMgspXRvtWUQFTtLMVJ2MUsbPKGGcTSBjh3BIzzF4ZCxFbK2MqZMfIGFgrY+BgGTNCdm0yhjn7537mZ55X1uT5t7/9wAMwQRsQg3k0PPHExUMe7rH1VTKejFnKspBZKVMhA0nKuBi5ULlwVcq48BkElDIERw2TCBlKWQ2lCCtKWQ03Bt+MlGnIMoAZ0GulrBZMlA9LqStlUYinlLIqZjFQc7jWgTsP4zqoOykDeejPUgDWihlwkjKHk59L417nHG4/ALffthYxoMdez4uJOF92ZCzOsXPJGNbPFkKGqwm4RXBI2OC2gfPanfM9VMKa9Ua0s2INNrDbouca2IHBtYnYEhnT2UDJIjZkbFsZs0IWs+ZWMnYKIXvzz/7s18o6vMz22J07zxmldhjYb7zN4JUPP7zotsWtr5Lx5NqRsjhJKWROylTIrJSpkIEkZVy8XNRc5DtClqUsgmZHyiKwdqRMwk+ljMGZpUzDWIVMpUwLQEuCJXItUlbFLAZoDtOHSBk4lZgBJyPAyctSnCidAvezl+DeL3D7ZyL2odu/+RiAfJycjOVjrufDBEUMxPmzI2NxzlHE9spYnNNrZQwc81AP5C2uho1bEQe3mfxE5zmshAF2VFAFjLDPotsa2HtBT8SAypeivZrR/lVUwJR9Mqadr6iAkSpiHRlTASNVxA6RMZlrFsmYzEeXlDEnZHtlTITsaBlbIGRbyxjm6yJkT5c1eLntu5/3PBihDYbBPHgML4MRX1CahWzJVTIK2ZKrZDhhruEqGchSpot9R8oiREAjZRFGO1IWQrYjZRGKDEoVsi2kTAuFQqZSVkusFFotu1J++6SsitmMlFUxi8F4R8oAhQzEkJ2lDOQhXQf4KmUgDfxZCJw4VDEDTjoKTlKIE5ubgns/xO2HCdlfbn/mfQ7ycXEiBvJxbs6DODdUxij2i2Qszk2K2BYyhrWjw+RSeEVsiNjgfmGplNV1FmtNqeuOaIcVTiFiQOVL0c5VVL6UfSK2hYxRxNbIWBUxEDMK55X7TcYaIYu5ca2MWSG7gIxNQvamNz1Q1t/ltr/8l/7Sk+UfNhQG+9Evftz6Efg35SoZUClTIQMqZRSyLGUUsixlDDyVMg1MlTINXwbzks+TAZaGFsuppKyKWQy8s1IGKGQghuodKQMykOdhPQ/zPSkDWRCcSACVDSsjBScvGSc/14B7rYp7vxXZN27f5X0Mdo5FHKN87PKx1eM+EecFRSzLGEX/3DKG9aPD5BJwa/i4i2NwP7JEym6yiAHtY+VQGdMZQMkidpNk7MMxO4FTyRhYKmMqZGtlzAnZqWTsECF72xvf+C1l7V1u+0f/8B++qPzDBsJgP3iaF8Px8UcesUJ2jVfJnJSpkFkpEyEDKmUqZECljOGRpYxClqWshplKWQRiljIG6qyURYDPSZkWiJbMIimLAXRTKQMUMkAhAzFcc9juSRnIw3se7teIGXByofIx4QQlcGLjcIJ0KtzP7+HeU0X2gdtPwO3TnX0fxyQfq3ws87HmOWBlLM4dlTGKfxUxEOfiKWTst8ua1GFyDlwVw8OTXOYOBvcL+z5Tds0iBlS+FO1g5VARA9r9pIrYoTImc8cWMkYRu59kTIVsKxlbImRrZazM2c+WNXf5bXwvynH80ItfXAOyecDHvod7LLhKBiHb5CqZkTIVMidlKmROylTIgEoZg4FBoUIGspQxpBopCyHbkbIIS4ZnFTIwI2U14A+Uslpepcxq0ZXi21TKAIUMUMhADNMqZipllxYzoFIy4cRFcNJzLbjXu4O8V7c/gNt/bj/3RAzk45ePb1fEQJwvFLE5GeO5uLWMAax1HSZ74K6DcVVsMPgGc99VVtdZWnNKFTCiXVa4BhEDh8qY9r2yT8ZUwJRZGeMsEnNJI2IiY1XEwE2XMRGyxTImQnaojM0J2dYyhrm6zNgvL+vt8tv3fPd3j8ffH4F+Nxkf8GGFbMFVMgjZNVwlc1JGIetJGRc9Q0CFDKiUUciylFHIspTVIGRIipCBKmURwAxlDe4qZRH6WgYsDC0VLZ9FUgYOlTJAIQMUMhDDs4qZSlkWs6VSBvLgv1bMgJMQosIy4aTG4ATpVLif3yW9H/eegdtPwO3XY0WsK2NxjlDkGxmLc6snYzw3q4iBOIcPkTGsGeRFHigz+OWWy9jB4H5FHyCW+Wjpy0USBrS/CucUMaB9qxwqYkAFTJkTsZ6MVREbMnaQjDVCFrPkYhkzQnYuGatCdqnH3eftr/7Vv4oPstkwGCxD7/d+8tFHvyFkS66SFSG7CVfJspRx4XJBc4GrkAGVMgpZlrIaTBFYlDIGXCNlEY5bS5kWhxaMFtFmUgYoZYBCBihkIIblnpRVMYsBXKVsjZg5EahiBoxEONkATk5IlpkJJz3Xgnm97n0Rtz+A238TsX/d/s/HKB/DWREDcW6ojPEcamQszrUlMsZzuIoYWChjWDfIGx0mM7g9y2XrYHC/ow8QU9CXtYN0zRHtq1iHDeg0Qfsuo72Y0f7MqHwpjYgBdnPhUBmrIraBjFURA5w/CrddxsBSGVMhWytjjZBtJGOHCNk0Uz/99NfLOruObTz+fhv01oJruEpmpSxOeC6ALGVVyECSsipkIEmZLnSVMhUyQCmbAicCqEqZBFcjZRF6KmUMTZWyT4MIYBUyoEF+sJSVwlotZYBSBihkgEIGKGQghuMdKQMxVO9IGYhh/FAxA1kM9okZcBICnLRknPRMOEE6Fe7nF9zrzbj3Tdy+0v2Z9zXIxyMfs4k4nlbG4lxQEcsyxnOqkbE4904lY1g3yDkdJhX8Qstl6mAw+AY/+rKX7awbdOUlRQxobyoqX5mtRQw4GdsnYiCLWE/GKGKNjHFGgYApScaqiIGYd6qIgdsuY0bIDpYx0BGyg2TsG0J22cfd5+25f+7P4QNtNggGy/j2b/u2GpSPveIVZ79K5qRMhcxKmQoZUClTIQMqZSJkQKWMQcBgmJMyClmWMgaaShnDsJGyCFOGK8N3TsoY+JQyLQotFC2dWlClvKYSK6VWC68U4DFSVsUshuEdKQMxRO9IGYjh+5RiBlQmrGwUnJgQJzQ9nCCdEvcaHO59KW6fTMi+c/s27/98jCbi+FkRA3H8VcZUxLKM8RxrZCzOxa1lDDxx924zTJIhY4PBftxTF9HfPQmr609hfwUqXhntP4d2ZUY7VVkiYkAFTNE+J07ElshYFbGejHHWiLljkYxxbrmtMiZCdg4Zs0K2tYwV3vT003i44fVs4/H32/CDL3xhDcunHnusK2TXcJXMSlkImZWyEDInZVzkXPQqZECljEKWpYxh1UhZBJ1KWQ1KhqiRshrMVyxlVcxi+N2RMkAhAzFMc7huxCyG8EOlDGQpAE4eVC6sfAROWDJOeq4J95oV974rsp/cfnT72x2XQ0Qsy5iKWJYxnnONjMW5SRE7VsawdnWQJLgVy+XoYDDYJV8le2vp9tpBQSNghJ0VqHhltPMc2o8Z7VGlEbEZGVP5UrTDlS1lrIoYkDljR8SGjO2VsUbIYrbcJ2NOyLaWsZ6QXfxx93l75MEHnze+ePN4sA81NKcnLhYhuwlXybKUVSEzUkYhy1Kmi1+lTIUMUMoYQo2URYCplNUAVCmL8KSUaeBWKYuw1hBnyF9KyqqYxcC7I2WAQgZieFYxs1IGYig/h5gBlQ4rJYITmh5Ojk6Jew093HuryP5w+wu4/euOwxYi1pWxOLdUxngOdmUszmGKmJWxWAs6BGK9IEt0kATjAR6DwTr0F74AM0Oz5hR2lKzDObTnHNqJGe3OzDWJGMgidqiMVREDG8hYFTFwJTLWCFnMgD0ZUyFbKmMqZEfLGNgjZE7G3vz003io4fVt/9mf+TNfK/+wQTBYDr4/h4FZH/BxoqtkIEuZCpmTMgqZkzIK2Y6UxWLk4lQp04WtUsZwYFjMSRnDSaWMwdZIWYTiMVKmgV+FDBwhZYBSVsUshlVKWRWzGHB3pAxQyEAMyypmKmWbihlIQuDEATjJACojE05YBCc7x7BWrJbgXvcO8p7dfgFuP4K8zyfieGQRWytjVsRAnE8UsSxjPCcXyVic63MyBpBtOkji0fYuOweDQR/9WATAbcBVwNLay2uwh3abQ3swo32ZWSJi55SxKmILZIwitkbGOK80MsZ5BgJGOOvcBhkTIVssYyJkh8qYFbJDZAw8/fRLy9q6vu37vvd78cE2GwSDdegDPl7zxBObXSVzUqZC5qRMhSxLmQpZlrIqZCBJGRdsljIufAaBChlQKWPwNFIWoaVSxsBTKWNYUspqwJ5bygpT8UUZHiRlgEIGYjjuSVkWs8VSBmKgXyNmwMkEcPJBVFQmnMwYnBidGvc6uqT35d47cfsMuH28lYh1ZSzOIZ5TjYzFuacyxnP0WBnD+tIhEo/wHg+RGgwOI9+2+OnSa1xzinaUQ/vMod2X0Y7M9EQMXELEwF4Z4ywRc8WOjHH2gIApQ8YWyVgjZGtlDCQh20rGMEf//E//9HPKurq+7R/9w3+ID7bZEBisAwMHA7M+4OMCV8mclFUhM1JWhQyolIWQZSmjkGUp00BQKWOoMGQoZFnKaphFyFHI9kpZhC6DmEFNKdOA1xK4iJQBChmIYXhHykAM0T0pWyVmMuCvFTPgBAM4ISFZYiac7BzIwXK1D/O63ftT3L4Bbl/q/j6ZiIE4d1TGeI41MhbnosoYz9lDZAwgQ3SAHJ8bGwwO54GXvKRZTx8sfbpUwoB2mEP7LqO9mGlELMnYEhED2s/KJjLGGQECpnCGiHmiEbGejPGXxCJjVcSAzDBDxtbLWCNkG8mYFbKf+Rk8zPB6tz/7nd+J5/HbIBisA9+rw9B81StfeZ6rZEbKGiHLUhYL4+2xUBopCyHLUkYhy1Kmi12ljIHBAFEhA5QyhlQjZRFwKmU1IEPKaqBG2F6llAFKGaCQgRh+d6QMxNC8I2Ughu1TiFkjZ04kCk46iBOVjJOdCSdGp8a9joJ73Rn3/onbbxOyfw8RscUyFueKiliWMZ5zjYzFuakyxl8sVBEDca73ZAxrBHcIMAfx232XlYPBYBn5O8nQ7brmHNpZPbTjMtqFmaUiNidj2snKJiK2QMYoYj0ZqyIGFspYFTGQRAxkEbukjKmQ9WSsEbKYCXsypkK2VMZUyA6VsTkhUxEDmJ8LLy9r6nq35/4X/8W4bXFD9PaC18YDPtZeJXNStvgqmZOyOOmzlKmQZSmjkGUpq0IGRMoYBgwHFTLQSBkDKYKK4aVSxuC7cVIGKGSAQgZi2N2RMkAhAzE8c5jeXMxACIBKwY6YAScXBScjihOZHk6M9rJQsHq419HDvT/F7Z8J2Y9VwkDs7yphII7LwSIG4vxQGVMRyzLGc7CRsThXezLGc30SMZAGQKx7HR7/8+/4DpuTg8FgGVhDuqYwL2gHKdpTDu00h/Zf5pQiBraWMSdiXRmTGcPJGOeRIWMiYyJki2UMHCpjIAnZShnDFbLnlTV1vdv/+Qd/cNy2uCEano8/8siyq2RGyra6SpaljELmpIxClqWMC3RHymKhc+GrkAGVMgYNg6cGUwQWhWxHyiIQq5RFgFYpi8CllGlIn1XKAIUMUMhADLc7UgYoZCCGZStmMWSvlbJjxAyoVFjpCJyoZJzsHMKxgrUP99ozbh9MyP7S/aj79xwi1pWxONdUxnhONjIW525XxuT813WBLGP+jQd5DAbbwDVFdP3lNejQHnNo52XmRAwsETGg/atsLWJLZKyK2KEyxjklZpYhY30Za4RspYw1Qna8jOEhhte/4Uk+5R+DjdB7vl/9+OObXyWzUhYnqZMyClmWsipkRsq4AFXKKGRZyjQAVMoYIgwVK2URVgguSlkNuwhBBuOhUlZD/gJSVsUsBl0OvVnKsphZKQMxdG8hZo2ciSSoPKhUqGxYGRGcxPRwUnQO3Gvp4d5jJe0b3We6L7OEnVXEQJxfFLEsYzxHGxmLc3mJjGEN69A4vgB6MNgGfWgY+HDpSl17PbS7HNpzmbOK2ClkjPNBgSK2SMY4b6yRsRAxlbEqYmCBiN0mGVMhWypjTsiOlTHAmbnM0Pju5evfvue7vxvP5bdBMFgPHvCBJ4shOF/58MP3Xtd5wMfSq2Rzty7yRFQpUyHLUlaFLEtZCFmWMgpZljIu7CxlDAgGhgoZUCEDlDKG2KyURWBSyhiw1yhlVcxisOWQm6WsilkMyiplFxEzIPKgQqGikSXEiorgJOdQnFwB998egnv9O6T3r/tG95nuyx0JA3I89onYWhmzIgbinKOIZRnjOdvIWJzber7rOsC6QJZxYByfHRsMtiN/Hxm6Wdefol3VQ7stc2oRAycVMcC5IGaEHRnjHBEzxZyMVREDMpvcFhlTIevJWCNkMSNuImPgSBmbEzLK2DQ3X/vtitz+1t/8mw+Uf9ggGByGfhB3+m6yLGROyhZeJeveuhgnapayKmRZymLRZCmjkGUp46JVKaOQZSnT4FgjZTXcGHwRhEulrAb0GaUM6KC6I2WAQgZi+N2RMhBDs4rZYikDMbB3xQzE4K8ysErMgAhIlhMrMDM4KToH7rV0Se9R3/+E7Bvdb7o/nYhVCQNxfI4Vsa6MxTnGc66RsTg3VcZ4Di+RMaw5HRjH1bHBYDv0u04BZgJdg1yHc2iXOa5FxLaSMStiC2SMItaTsSpiYMjYjpCdUsackC2RsTf99E/fjNsVsd29e/dbxm2L24PPUDBAX/Pkk7NXyXpStuQqGVApq0LmpCwWRZYyClmWMi5IlTIKWZYyDYU5KWMIMZgYWnNSxoC8JikDWog6sHKIzVJWxSwGYQ7FjZjFAK1StkrMZIBfImYgixlQmWgko6ACkuUky8uEk5wDcGJF3H9/EOb15/fYvP9Cs39kv+n+rPu4oPv+5CIG4txSGeM5uE/G9OEdQM95rgNkELNuXB0bDLZFv1ZnmieeeKJZf3Nofzm2EjGgnao0IjYjY9rXyhoRWyJjTsS6MsY5BAKmJBEDWcQOkTGK2G2UsUbIFsqYCtlBMlb42Z/5GTy88OZs47bF7XEP+Fh6lcxJGYXMSVkVsixlcZI7KeNiyVLGBadSRiHLUsbFvk/KGDAMnUVSFsHXkzKG66mkrIpZFJWWmBaeDqg6uKqUVTGLoZdDcCNmMSxzeD6lmDVyJnKg0qAyoZLRyEchy8mOvBSc5Ew4IToX7vUU3OvP7zHvA90/ut90f+p+rvu+cIiILZaxOJdUxLKMqYjtyJicz3qeA57/WGc6LOLrP1weDgaDw+HHIAg6S3soo33laCQMsO+CLUQMHCNi4FAZcyK2RMaqiAHOHzGLqIgdK2MqYeQ2ypgK2WIZA0fKmArZm37yJ/HwwpuzjdsWT4Pe+/2qxx7rXyWbuXURQuZuXeRJxxOxSlmcwFnKqpBlKYuFlKWMQpaljAtZpayGgEgZw4Nh4qRMg4pCdoyU1WCO0J64oJTh6sKOlAEKGYjhmMPy5mIGYsCfFTMg0qAyoZKh8jGR5CTLy4STnIITolmcWCnuz3Rwr2fCvP78HidkH+j+mZB9p/t0R8JAHJMqYSCO28EiBuL8URlTEcsypiI2J2N63gNkDzMOQ+Of+lN/ymbhYDA4nPwF0ejUvBa1n3o0EgbYccE5RWxOxg4VsbUyxpmiJ2NVxICRsSpi4D6QsUbINpSxRsgOlDGQZexnf+qn8F3LN2sbty2eBgwn+pstPOCDQuZuXaSQ9W5d3HeVLEsZhWxHymKRZCmjkGUp4yJVKasLXKUsgoFB4aRMQ6gnZQw7ShnDsUpZhOm1ShnQgZZDbpayrpjFEL1WylaLGRA5WCtnQMVkwsiLk5wJJ0QzOLFS3J/p4l5P4N5Dfp/Nfkj7SPed7lPd1+cUsa6Mxbl4iIzh/MfaeeLu3Zpv4+rYYHAasLa4zgA6W9fiHI2AAXZaoBIGtAMd2peZnoiBY0QM7JOxNSLWlTGZNw6RMZ1nlENljDPUjZExsFDGVMjWypgTsh0Zw6z8Uz91s25X5Da+JPo04APuDFEML72rZO7WRQqZkzKedFnKeOJmKaOQZSnj4slSxgWoUsbF20hZLHqVMg0MFTKwlZTVYI3QvQYpAzrA6mCrUpbFzEoZiKH6VGIG1ogZyPLRiEkhi8uEE5yCk6EuTqoy7s/N4F7ThHkP+X3m/dDsJ9l/ul/rvi5kCQNnEzEQ519PxICey3qO89xHbuiQOK6ODQanIX9BNGYF7SFHI2GAPRaohAHtPYd2ZOZYEQM9GdsnYsfIWBUxIHOGkzHMI2SpjFHE9smYzkhkrYxRxNbKmArZNcuYCpmKGLAyhjn5pt2uyG18SfTp0O8RwQdyIWT21kUKmZEyCpm7dVFPzCplcVI7KePiaKQsFleWMi7MRspiQauUMQiOlrIItyplEYaLpCwCeXMpA6WwapklKQM6sOogm4fcnpSdS8waORMxUFlQiVC5mBDxyFIyYeTFCc6Ek6EOTqgy7s/N4l5Twb2H/D51P0zIPtL9p/tV9/exInawjMU5x3PQyZiev0DPbZ7vWC96deyHXvxim32DwWAbuNaI9g/ZkTCg3VU4mYgB6dRrFrFFMsbZoydjnFWGjC2SMRWyxTIGDpSxG3m7om5/9ju/E2/AhsHgcHA7KEMU303mrpK5WxchZBe7dTFLWSxWlTIucpUyBsSclDGIGEwMLQZZDboIwBqMEppbSlkVsygVLRwtpixlQMtQB9c81OrAyyHYidliKQMxkHfFDMRgr8P+jpgBkQWViEYuCioeWUqytEw4uQmcDHVxQpVxf24G95omzPvI77XZD4VmP8n+0/2q+7tKGIjjUiUMxPHbTMRAnGc9EQN6zur5DPRcRxbocIgnwbnsGwwG26BPbgboQK7HRsCAdlVwCRED2rdKI2KXkjGZKaqIASNjVcTAQhlTAVMOlbEqYgtljDPaKWSsEbINZawRspUyloTsZt6uyO37vvd7x22LJ0LvAX/VK1958GPw3a2LPCl5kqqQZSmjkGUp44JqpCwWokoZF7BKGRd/I2URGgwSBgxD52gpi0C9hJSBqeSi/HRQzUOsDrh5+O1J2SoxkwH9UDEDKgsqESoXjXQUspTsSEvByU3FyVAHJ1QO92e7uNdUcO8jv9e8L3Q/6f6bkH2bJQycVcQAzruCnot6ngI9h/X8BjjnX/3EEzXPxtWxweD0YJ1xzQH0cRUwwm4KVMCI9plDuy/TSBhgb0aHKtqxmYuLGOAsAQFTkogBJ2MqYMqcjHHu2SdjKmHkxskYWChjKmRLZQxkIasyVviZm/Jl0L3tH/3DfzhuWzwR+HwFvqOHYfraV72qCtkbIGTu1sUiZJe4dTFLGRenSlld2CplEQhrpEzDSoUM3DdSBmJYPoWYNXImw79KwWo5A0lKsrRMOLkpOBGaxQmVw/3ZDu51TZj3kd9r3he6nyZkH+q+1X2eJexQEVssY3Gu5XNQz8987up5zXMda10Hw3F1bDA4Pfp5dPBzpeedhAEVMKD95dCuczQSBtiV0ZuK9mpmkYgB6e1TypgTsa6McR7pyBhF7NpljCJ2m2XsZ3/qp27Ol0HPbf/Zn/kzeCM2EAbHod+4b7+bLITM3bpIIVMp0xMwSxlPZJUyCtmOlMUCUinjwlMp46JtpCwWu0rZ+5KUabCokIFFUhaBiHC8SikDScqADrY69II8FJ9dzEAIgUpCIw8FFYssHVlKdqSl4ORmwolQBydTPdyf7+JeV8G9j533Wmj2R9pXzX6U/VslDMRx0ONzEhEDcX7pOZfPST1fgZ7LlDGc669+/PGaY/h8rMu6wWCwLfrRB4D5ofZPQQWMaGc5tN8cjYQB9mN0paJdmumJGLiEiC2RsSpi4EplrIrYTZMxsFDGnJDNyhj4qZ96sqyZm7/95b/0l/BGbCAMjkcf8IHbfiBkvVsXJyEzUrbVrYtZyriwVMq4IBspi4WsUsYAqFIWgXHjpAyUcqnFMyNlAKVXSzGGVh1k85Cbh2AdkBdLGYhBvCtmIAZ6HfLnxAyoPDRSUcjS0QhJwUmLlZuCE6EuTqZ6uD/fwb2uinkv+f3m/dHsL9mPun91vzsRqxIG4jhuLWIgn4d6jur5CyhiAGtTh0I8/c3l3GAw2J78BdHoq7USBrTTHCcRsSRjS0Ts5DJmRAycQsZ05iEUsb0yxlkq5qprk7FGyC4tY4Ubf7sit0cefPB54/HFpwO39/S+m2zrB3wAlTKe/CplXDQqZVxsjZTFIlUp4+Kek7IaJJeUMhBSBihlVcyiLLRIspQBLSwtNxZhT8qADrx5GM7D8mIxk8H8UDEDKgkqDyoVEyIcWUYmjLQ4sZlwEtTByVQP9+e7uNcVuPeS36/ujwnZV7ofdf/qftfjcQ0iBvSc5blMGcM5ji+xZ3aNq2ODwXnRX+gC9ORSEdP+6tFIGJAePLWIZRk7qYiBfTK2R8TAnIiBIWPf/OX/UhlTIdNZFiyRsadvy+2K3J775/7cs+UfNhAGx6MP+Hjy0Uf7D/hYeesiT1KVMp7YKmVcECplXEiNlMUCVCnjwlUp46KnlDEgboOUgdVSBoyY5eE3D8d5eN5CzBo5k6FfZUAlQeWhkYqCCseOjBSysEw4sSk4CeriZKqH+/Md3OuqmPey857TPmn2V9qXuo/nJOxQETtWxvQ8BSpjPLc/WNajDoPj6thgcF7yF0Sjr7WHHNpZjkbAADsvUAkD2pGZRsIA+zW6toE9HJ28T8TA1jKGOYJUEQN7ZIwi1pMxitiQsYUyBlbKmBMyzMNPv/GNLy1r5fZsL/rrfx1vyAbCYBu6D/jIUiZCdvSti1nKZMFUKZOFRinjolQp44KelbIIjSplETIMHQYSQ4oBpsF2k6QMNGJmpAzoIJyH5DxEVykDMXB3xQzE4D4rZkBk4Gg5A0ZYnNRUnAR1cDI1h/s7urjXVnDvJ7/nvE+a/VXQfan7WPf9joSBOHZVwkAc361FDOi5qSKmMoZzG5nDzEJ+uVwbDAanQz+HDjAj5A4i2lOORsIAey5QCQPai5lGwgA7Nfq1gd0bPaz0ZGxrEVsiYzp3KFvJmAqYcqiMVRG7xTKmQqYiBjAHg5/+6Z9+Tlkrt2d77M6d54wnZ50W/eb9x17xipN+NxmoUhaLIUsZF1IjZbEAKWVcrI2UxSKvUhaBcGOlDMxJGUhSBrQIGykDRszyUJyH5jxUZylbLWZAhv69YgZEKLJsZBnJsjLhpCZwEtTFidQc7u/o4F7bhHk/+T3nfaL7a0L2pe7nuu8LekwuKWJAZUxFDGD96CCIJ765XBsMBqcDHyfRdYgvZ9fuyb3kOJeIgVOJGNhCxpyILZExnU+UOREDczJWRUxkjCLWyBhnq8L9IGNgqYw9/VM/hbv7bt/2Pd/93e8o/7ChMNiGB17ykhqsr3rssUnI7K2LRcbW3LoIspTxZFcp4yJppCwWF6WMC7GRsljAa6QsP3nx5FIGIqxriEewVykLMatFESUykaQMZCkDWnRajGCflIE8JOchOg/Zh4oZmBUzkMRBhSLLRpaRHVkpOKmpOAkyOInah/t7urjXVnDvZ+c9F5r9kvZZsz9lP+v+r8ekkCUMbCFiIJ9neg6qiDkZA8gSZtW4OjYYXA69uwag/7SHHI2AEe2zwjlEDCwRsTkZ20LEwBoZo4j1ZIwzS0/GOOPcdhlTIevJWCNkW8oY7hj7iZ94oKyR27f9rb/5N/HGbCAMtgG/7Woe8CG3Lk5CdsZbF1XKuMgaKYvFqVL2ziRlDABKGQOjSlmEC6VMA2mflDEMNSTXSFkVswh4StkkZlEUE1EoE1E2WkQsq56UAR1kOdxeQswaOZOBXyVA5UCloZGJQpaNRkQKTlas1BScAHVxErUP9/d0cK9vwryf/J4n0n5p9pvsT93Puv/1uBwrYiCfN/m8yuedypgTMYD1ogPguDo2GFyO/AXR6NrcQaQRMMDuClTAiPZdppEwoH1ZOEjEADu5UCUMLBExIJ2/Ssb2iBi4qTJWRew+kDEK2Rvf+MZvKWvkdm5/9ju/8+vlHzYUBtvw/c9/fg3Wx+/ePfrWRSdleoJXKYtFoVLGxVSlLBaeShkXbJWyWNy3QcqqmEWhLJIysEfKQCNmB0oZyAN4FTMQA7sO8TtiBkQCVA5UGlQmJpJsZBFxsuKkZsIJUAcnUftwf08X9/oK7v1MpPed94vuM92fE7KvZyUMxPGrEgbiOOdzAOTzJJ9L+VxTEevJGM9l5AQzCr9AGk/hHQwuh84MAOtTu2dHwoD2VUEFDGi/ORoJA+zH4JQiNitj0vOrRAyskDEVMGUzGeNMFPNRI2IiY5ynGhnjvBWz1/0iY0Bl7Ok3vvHpsj5u7/ZXf+AH8AZtKAy24x//8A/XcH3Nk0+e9NZFoFLGhaJSxgVGKeNiXCNlNSQOkDINtKuQMpCkDGQpA1qMOtyCRsrABcQMqAQskTOgorEjIYUsKhNOaApOgLo4idqH+3s6uNdXMe9p572nfdPst7RPdV/rMcgSBi4pYoDnMNYAPqfCfMJT3lyGDQaD87DzBdFPPTWt1UbAgPZTcCkRA4tEDBwjYmCFjOkcoXDO6MnYPhEDcyIGLiFjVcRum4x9gxeV9XF7N3wn2Xi4x+nRB3y88uGHd7+bzN26aKSMJ6ZKGU9olTIuhEbKYgHNSRkXKaWMC5pSxsXfkzIGy7FSBjaRshCzWg5ZykAUz0SUkhYWi62WXpIykIfdU4oZyGIGdNi3YgZEGBqZSKKRJWTCyIoTmgknPx2cRC3B/V0W9/oC957y+877ptlvBd2nuq+rhAE5NlnCDhUxkM+nJTKWz12sf2bTuDo2GFwHXJNkTsRUwIh2mKORMKA9WNhCxMASEQOLZGyFiJ1SxihiPRmrIiYyxnnoNsmYCllPxpyQHSJjP/3GN96u7x7rbeM7yc7DD77whTVcX/XKV57k1sUsZVwclLK6kGKBVSFbK2URCEukjIG0mZSFmE1hLFJWxSxCfU7KKGa1ZKJ41kjZPjFbKmUgD9p5GAduaNehfk7MgMrChIhElowsIVlSKk5oCk5+ujiJWoL7uwzu9VXMe8rvPe8b3W8Tsk91f+txqBIG5Ji5Y5qPez43QD5/logYyOcrzuFxdWwwuD7yF0SjI1XCgAoY0M7q0UgYYO8FpxYxcBIRA0eKGDibjMmstCNi+2SMc1jhpsuYE7IsY5h7i5A9WdbF7d/Gwz3OQ37AB7+b7Cy3LmYpi8U1K2WxgKuUxWLvSlkEydmlrLBUyqqYiZSBHSkDScoAi6+W4h4pA5cSM6BSoLKgEjGRJCNLyI6kFJzMVJz8dHAStQT3d3Vxr7Hg3ld+73nf5H2n+1X3tx4HPT7u+LnjnM8FkM+XY0QMYO3q0DfulhgMrgP9BS5ATzsJA7mnMqskDLATA5UwcEoRO0jGOBMcIWP7RAzMiRjIInasjFHEjpGxKmLghsrYJGS37bvHetvdu3e/BbfUlX8dnBg8vYwB+/gjjzRXyd6w4tbFg6QsFo5KGRdclbJYnJtJWQTQpaWsilkURS2QLGWgFFItqygwLTeWoErZtYgZ0OFfpUBloZGIQpaMLCFZUiaczAROfixOnpbi/r4O7jVOmPeV3/tE2j/N/pP9qvt7Io6DO07AHdd87EE+P3oitk/GeK7y3H3144/XPMKT3VxmDQaD85O/IPpnSv+vkTDQSBjQbiucTMTAEhED7Ovo7nOLGNgnYxSxnoxVEevIWBWxIWOrZIxCVmbf2/ndY73t+773e8fDPc6E3orwVBmIlt66uOnnyQpzUsYFSynjAqeU5cfhX5WUhZjVoC+h30hZiFktkyiYLGWgJ2XgEmIG3BDvhn2wSM5AkowsIE5SnMxUnPwYnDwtxf19XdxrLLj3tfPeC3n/6L7T/Toh+9wdE3f8gDvW+XzIIqYyls+zfB5mGXtXWbM68I2rY4PB9YD1qOsTtxbnDnI0AkbYZUEjYUC7r3AKEQNrRQx8WPr9lDKm84dyChmjiDUyxvmpsFrGQsSuXcZUyFTEQE/GwE/d1u8e622PPvzwC8aHuc9DfoISH/Dhbl3c8vNkWcrqIovFx8W4WMoiFChlGPCOlTIVsyVS9iGRMopZDfMIe0oZxUylDGQpAztSBqLctPwOljIQg/SWYgacBAAVhSwRKhg78lFwkmJlJnDyY3HytBT393Vwr3HCva/Czj5I+6jZf7pfC27fA3es3HF1x7+KmMjYoSLGcxZPbmMGjatjg8H1kb8gGr2m/aM0Aga0u4JGwgC7LlAJA2cVMcDuLnw4+hycUsSWyJjOKYqTMYrYsTJWRUxkjDPXMTJWRQxsJGMqZCpiYI2MqZBxxi3z7tdv9XeP9ba/9Bf/Ip5iYoNhsC348DxDFr/5am5dTFJ2zOfJspTVBRQLa3MpizA5tZRlMZuTMpCl7KNOykCWMhDlNZValF0uw4PFTAbrQ8UMuGHfSQFpJCIJRpaPCSMpTmQmnPh0cPK0Bvd3WtzrDNx7y+8/76Nm/xXcPgbuuAB3DN3xzhK2hYjhfMUa00Fv3LI+GFwfD7zkJc06RX9q7zQCRthVQSNgQLstUAkDpxaxHRlbImLgTDLGOQTofKJkEevKGOefwpCxdTI28RM/cbu/e6y3/e0HHnhp+YcNhsG24Gqk/vbrNU88sXvr4ik/T5alLBYgpYyLlVLGhV2ljEFwBikDh0gZ2JEyEGUBapmUYqmlE0XEcppKK8qsFl2Un5YjOJeYATfUu+EfOFkgWS525KOQBWXCiUzBSU8XJ09rcH+nwb3OinlvO/sg7SO3H4nb/8AdL+CO7TEiBuZkDCBXmD24hdpl1GAwuCz6i1uA/sb6bQQMaDcFjYQBdlmgAgYaCQPaiYVTi9isjJ1JxMA+Gasi1pGxKmIdGasiJjLGmWkzGeO8dtNlDLzhDc8ra+H+2/Bwjz/7nd/59fKvNhwG26If2n3sFa+YhOzUnycDVcpicR0qZTUQrk3KQswY7DXwoxAmojiAShnoShmIcqvFF4XIQRf0pOxYMevJmRvygZMC4CRCyfKxIyeBE5kJJz0dnDytwf2dFvc6A/fe8j5w+0lx+xm44wLccQRrRAzk82mfiAGsKx3yxtWxweA60e8vBZgF5kSsETCi/VVQCQONhAF2YNBIGFgqYkA691gRA9r1yhYyxpkD6CyiOBmjiPVkjCK2SsY4S8Vc1YiYyBhF7BgZo4idW8bAPhkrM+799TCPvP3VH/iB8XCPM6IP+MjfTZZvXTz082RZyriIKGVccJQyLs77QcoAy2RHykCUFMtrqZSBnpjlIRq4YXtHzMCMmAE3/AMnC8QJhpLlpOJEpuCkx+LEaS3u7zW411kx783th4zbl8QdA+COWZUwETEe+y1FDOA8RS4wc8bVscHguuFaJSpgpBEwwK4SVMJAI2FAe6/QSBjYQsTAEhEDZxIxsErGZGaxMsYZp2BljDNRzEdDxjpXxgr33cM88vbIgw8+bzxt63xgX+fvJmukzNy6uOTzZFnKuEC4aFZLWSzoa5EyJ2ZNWIuUAQS+ShlQMWOx1NKJEupKGYjyq8V4ATEDbsgHTgiAEwjFyUfGSUzFSY/BidNa3N/bxb3Wgnt/DreviNvPxB0bkCUMzImYO196IvbpdA4CnJsfLutAhzt8DYfLpcFgcB384x/+4WbNohethAHtp4IKGGgEjLDngkbCwIlFDKwVMbC1jOncoVQR68hYFbEDZayK2ClljL9YXyhjnAfXyhjYTMbe8Ib782EeeXv+933fM+UfNhwG26P3ifO7yXZuXUxSdujnyTaVsggCJ2U1WPZJGQgpq2IW4aehuFTKsphlKQM9KQNdKQNRYCy3WnxRhucSM7BGzIATBeIEQ3FyMoeTHouTprW4v7eDe6093H7IuH1J3DEAeryciLnj7s6ProgV8nnH8xHnJrKAWYPPsLo8GgwG10P+guhfLt07J2FAJQw0Aga01wqNgAGRMHCbRWytjHFWWSJjVcRWyBhFrJExzlciY1XEQBKxmy5jmGl/6n59mEfe/slLX/rAeAT+edEHfODLWichy1JWhGxHysznycCclOkCqkImUsaFSSnjIr7RUhZixiKoJRGlkaUM1EKKktpCysCxYgZ2xAzIsO9kgDiBIE48HE5i1uKkaS3u712Le38Ot78Ut6+BHhc9XjyGx4iYylg+z1TEAM5lHezG1bHB4PrBOtV1i65X+SIqYKSRMMAeCxoJA+y8QCUMNBIG2J3Row0iYuDD0r89EQPa3coSEQNbyJgTsa6MyRxDEevJGOegIWPzMjbNs/frwzzc9l/++T8/Hu5xRvTDu698+OF7r8u3LoqULf082TVIWRWzE0kZWCtlVcxYFlEgtVyibLpSBqLgWHy1GMvge6yYrZEzHep12FcJcJJAnFhknJzM4aTnGnCvdQ63LxS3P4nufz0uerzc8QTu2B8jYjwnsZaZMePq2GBwM8jfW/rUY48dJWGgkTAgEgbOImJggYiBJTK2hYiBfTJWRWyJjHHeidlnR8Y4H8Ws1IjYFckYRexcMlbAXXpj4/b3/87feXn5hw2IwWnAl7MydJ989NHpi1vnpMx9nixLGRcBFwUXzBZSxgC4hJRlMctSBrKUgR0pK9TyiELJUgZqWUWB1XKL0mMZXkrMgA77KgEqB04eFCceDicwa3HSdAju716Le48Zt78U3c/N/i/osXHHzh1nkEWM58oSEVMZwzn8+N27NV++//nPtxk0GAyuD/2cOUA3zUoY0J4qNAJGRMIA+45UASPsx+jKBpEwcAkRO0bG9onYEhmrItaRsSpiK2SMIraVjFURA0fKGEVsSxmb7vp6/evv74d55O2xO3eeMx6HfF5wm6gGL7+bbN/nybKU6Ul+kJTFgjyZlIWYzUpZiFkNxoVSBjSsGeYa8rUMohy6UgaiiFhQtbxKmdWyiwLckTIQA/FBYgZmxAy44R6oADRyoNJQcGKhODGZw8nOteBe7xxufyh5Xzb7uaDHwB0j4I5plbC1IiYyxvOO5yHWMHMFGTNuSR8Mbg76NGaAzrQipr0UrJUw0JMw0EgYEAkD5xIxsIWIgVUyJrMKRawnYxSxnoxxNlolYyFiKmNVxEASsZsmYz/5hjfg7ryx5e1vvOhF4xH4Zwa/uWboTg/4iKtkO1LmPk92g6RsErMILYYYg41SNolZBOPWUuaewtgVsygmllUtsyi4Wn5RijtiJgPysWIG3BDvhn2iYpClIUuFEw+HE5g1OGE6FPf3r8W9R0feX7ovdT8DdyyAO34gSxjoSRhYImI8F3GbE3MFDxFy2TMYDK6T/AXRbyl9PCdijYARkTCgAgYaCQPsv6CRMCASBpaK2JyMqYgB7XFlrYgBnR3IKhFbImOcaQpWxjgDxTy0I2Ocme5TGZuE7PWvx915Y8vbow8//ILxCPzzo4+5nb6bTG5d3CtlcVL3pEwXC4VMpYwL0EpZLOaTSBlYKGVOzHIYZykDO1JWqCVRSmNWykAUFQusllsUXi3EjcWskbM9YgacBJAsDSoUE0k4nJTM4WTnWnCvd468LybS/sr70+1z4I4T0OO5WsTkPOqJGM5DrD3mybg6NhjcPPIXROPrcFTASCNgQASMqISBRsKAdl6hkTAgEga2EDGwVsSWypjOCsqhMmZFrCNjVcQOlLEqYuBEMlZFDFxYxqbZ9XWve04558fmtr/2Az8wHoF/ZvKHeKcHfOz5PNn9IGVVzDpSlsWMoa2BzsDXIqiFESVybWIGdsQMyDDvhn3g5IBkmQBZOJyUOHlZixOmQ3F//1rc+9zZF4W8v9x+Je54AD1uejx5jLcSMaJXx/A5VZc5g8HgesEvUXQmAF0JAyJgQAWMNBIGtOMKjYQBkTBwThEDlxaxJTJGEVsiY1XEVsgYZ6xGxkLEVMYoYo2MhYhds4yV+XU86n5uu3vnzngE/gXQ7x554u7dbwjZvod8JCnjCc8FwMVxI6QsxKyG4YmlDNQCiVI5RsrAMWLWkzMd2nWY1yHfSQBx4kCybAAnJVZeAic714R7zRPmfbr94fab4vY50WOkx25OwsAaEWtkrJx7by9rToe4ccfDYHAz0a/GAeg67RsVMKICBhoBA9ppQSNhQCQMXKOIAfY/0LlA2ULGnIgtkTHOPT0Zo4jdxzKGOfYF5Vwf29z2l/7iX/xa+YcNicFpyA/4mL6brPd5MpWyclKfSsq4kPdJGcWMQbJGyqqYReDNShlIUgaylIEsZcCJWS2TKBgWTy2kKKlaYFFsLLxahlGSVcpAT8xADNg6dM+JGTilnBEnJU5eKk52DE6WjsH9DIt7zQX3PoHbJ4rbr0SPw4QcIz127thWCRMRqxIG4rzpiRjA+Ydbm5gh4+rYYHBz0acwg7eWvlX5IipgpJEwoB1WaAQMiIABlTDQSBgQCQPaqZlDRGxOxs4lYktkzIlYV8Y4D/VkjPOTyFgVMXAiGVMJI+eQscKz5Twf277t//lP/slLyz9sSAxOh34hZP1ushsuZVXMIpSqlIEZKatiFoGZpSyLGQNag5vBrqHvpAzUconCYRHVkoriqqUWRccCrAUZg/EWYgbc8K7DvQ79EyIEThoUJxwOJy7EyY7FydIxuJ9hcK8ZuPfpcPtN0f09IcdCj5M7jiBLGJgTsSphScQA1okOcOPq2GBwc9EHfgF0+CoJA9pZhUbCgEgYUAkDjYQBkTCQe1RREQPaw4pKGNAOV1TEgPa/srmMcT6JWWWpjFUR68hYFTGwUMY4d6mMVREDScQaGQsRuxIZA+NR90u2u3fvfsv4oujLoI+7xXeT5c+TNVJWhEylrJ7ot1jKqpgtlDKQpQywJHKJ1LIp5cNSqoUlRVZLLoqPpbhGzBo5kyF8qZgBHfqBCkGWBScUGSclPZzo9HCydAzuZzjc657D7ZNMs1/TPtdj4Y4X0ONqRUzOiyUixnNOr4498JKX2HwZDAY3g/zZ8teWWUAFDDTyRbSfCtpbFZEwoBIGziFiYImIgYuI2EoZo4j1ZIyzUE/GKGL3g4z95I//OO7CG9vS7X/4e3/vyfIPGxSD04HfamsI47vJjpEyXSAUsp6U6cI8t5RRzGoAZikDWcpAkjLQk7IsZiyMXCi1eKKMWFK1wKLUaulJGbIoNxUzIEO8G/KBygDIstCIRMHJhsOJyxqcKB2L+zlrce/Vkfdb3q+6z91xAXr89Ljq8T5UxADOZ82N8Z2Sg8HNR9c0QC9ZEdM+ChoBAyJgRCUMNBIG2IVB7kpFJQxo12a2FDFwShnbJ2JdGQsR68oYZ6SejIWInVvGKGInk7FvMB51v2bDF0XjFrryr4Mzo99B8tgrXjEJ2esgZCJlEDKVMgjZqaWMYsbFv4WUVTHrSBnFTKWMYqZSlsWMIa7h7qQMsEBywdQiinJiadVCi6KrJSgF2ROzRs5k2N4RMyDDug7xOty74Z+oKIAsElk0nIzM4STn2nCve468TybSfsv71e17oMdpQo7hnIQ1IibnixMxnmdY18wMXGV3uTIYDG4W+Qui0YXaMypgoBEwIgIGVMBAI2BABAzkXsyohIHcr8pNErG1MlZF7EQyRhFrZIyz2A2SsTe+/vVff+Mb3/gt5fwe25ptfFH0ZcADPvQJS3iMdb1KtkbKYjGcXcpCzKaQESmjmNWwmpGyKmYiZSBLWRUzI2UgSxm4CWIGdFg/uZwBIyNOWtbiROlY3M9Zi3u/br/kfef2L9HjMSHHSo+hHtsdCQNyfmQR4zkFcI7hXNahbVwdGwxuB/kLotHDKmCkETAgAkZUwkAjYUAkDOQezKiEgdynCjuX5E4mKmJzMtYTsVPI2D4R68mYFTFgZKyKGDhCxqqIgSRix8gY58VjZWwSsh//cdx9N7a1G66SjXK/DN/13Oc2QfzaJ5+8eimjmO1IWWGxlIEsZSBLGchSBoyYMdxz+KMYcnGwXHL51KKSAmOx1dKLMqxFGQOzFTORMx2+dSjfJ2ZAB34VAScLSpYM4GTESkvgJOfacK+7Yt6v2y9u/ym63yfkmDTHS44jj21PxKqEgY6ITZTzDGuZOYEvmXd5MhgMbh55DkDXdyUMiIABFTCiHTYhEgZy92VUwkDuUGWpiIElIgZ6Mra1iK2WMc40C2SMc1FPxihiKmNVxMDNlbHxRdDHbC/5m39zfFH0hcAH8xnE+G6yRsqKkDVSBiG7YVKG70yilFHMVMooZo2UhZiplFHM5qQM9KQM5CJh2eQyqsUVZaZFV4swyrGKGYgBek7MwJyYAR3qm2G/oCKQJcGJRMbJiJOWipMcgxOlLXA/y+Jee8G9X+D2jZL3bbPfC81xkeOlx1GPbz3mhSxhYEfCQJxXOCcff+SRmhPjNvPB4PaQP1OOtd4IGBABI9pLoBEwIhIGctdlVMJA7kxFJQzk3lVOJmJAZoWDZUzmEitiS2QsRKwrY5yXVsgYRWwrGdMZkGwtYz/x4z8+vgj6mO3Rhx9+wbhKdhkQxvm7yeakbBIykbL8xdFXI2UhZgytLGVVzETKqphFiDJYs5RlMcuhzuDPpcDiyMXC8snlVIssyk3LrxZjFOacmDVyJgO5Duk6vOtQr8P+hIhAloQsEU40HE5YiJMci5OkLXA/y+BeO3Dv15H33YTsW93vE3JM9HjpcdTjq8d9qYjx3Pr5shaZD7jN2eXIYDC4ueQviH5f6TWVL6IdRBoBAyJgIPeaQyUM5I5UVMJA7lnlWBEDXRnjbBBzwkEitlLGrIgBI2NVxICRMc5Rq2QsRExlTOc3QhE7t4yBMqc+r5zTYztmG1fJLofeQ47vJqOQLZayWBDHSJmK2Vopw5dZUsooZl0pCzHbK2UgSxmAlIWY1dCOIM8h78SMJZJLRssol1Uttyg8LcNaljE8OzEDO2IGZEjX4V2Heh32VQImkiSoQEwYyXAyMoeTHIeTpC1wP8vhXvscbt/k/Zf3r+57PS56vCbkWM5JWCNict7wXMJ5hfNxXB0bDG43eqcMQIeukjAgEgZyj2W080DuxIxKGNBezRwkYkB6fa2IgUNlbJ+ILZExilhPxihiXRnjfHWDZawAjxjbsdsjDz30ovElo5dDf0OG7yZzUvb6S0lZiNkUECJlFDOGzJyUUcwaKQsxYyhOUhZiplJGMVMpm8QswnpOzJyUAZZKLh2WkyuwWnZRgFqQWcwaOZPBW4dxHdLXyhlQQZhIApEFw0pIwQnLGpwgbYX7eWtx73ln3xTy/sv7V/e9HpcJOWZ6LPUY70gYkPNERYxgrTEXcCXdZcdgMLjZ5C+IflPpZe0X0MgXEQEDrrcyKmEgd2BGJQzkLlVUxIB2cWa1iAGZA7YQsbUy5kSsK2P8RfWBMlZFDJxIxihiG8kYeEE5n8e2xfaDf/2v44vcbGAMTgtuGdVA1lsXGykrMnYuKQNWygpLpayKWYTYFGwiZZOYRRhSyiYxixDNUpbF7JirZYAlk0uIZeUKrRagFCNLU4fpHTEDMozvEzOgg36WABWELA8TSTCchEw4YSk4ublW3OuvmPec981E2n+6f0Gz/9OxaY6bHE8e456IVQkDcd7oEPaqxx6rmYAr6S47BoPBzSb3P7qfGaA9MyECRlxPZVTCQO68jEoYyN2pqISB3L/KEhHbkTHp/bUiBpyMrRGxJTJWRQzskbEqYmChjFHE9skYRWxzGeNsGXNmlrEyh46rY1tud+/ceWBcJbscP/TiF9dAfuyRR+69poTyIikrQnZ1UhZi1khZiBkDbpWUAREzlbJJzCLEr1nMwJyYAR3mmyG/0EiAykEhy0OWiwknIQUnLBNObgxOkLbC/TyLe/2Be89u/+R9mPdxs/8LzfGR46bHU49zPfYFPSeciOFcwvphHuDqGL4qw+XGYDC4+XCtE+2VCREw4DopowJGcsdlVMJA7kpFJQzkvlV6IgbWithSGXMidpSMGRFbImMUsZ6Mcaa6wTJ27w2ve92Lynk8ti23cZXscmDg0gd84LfjjZRByK5RykLMGDirpSzEzN3CSDFzUgacmNWgXyllgCWUS4pl5kqvKcooTx2uZ8UMyNCuw7wO+RMiAFkOsjxkuQBOQqysBE5uLE6QtsL9PIN7/RXzvt3+yfsw72Pd/xNybPS46fHU46zHv54TImJ5+BpXxwaD+wd8nQXXO/jV0ndNtwSugzIqYCD3WUYFDLhuVFTCQO5Y5SARA9LvFxcxsE/GjIh1ZYxzU0/GOGuJjOk8pmwpYxSxtTJWZlB4w9i23sZVssui95LjAR+vfuKJq5IyPPGNUkYx60nZvod9UMxUyiYxi8DMUtYTMydlx4iZFlMuLhacK8GmOGOwtmIGZDjXoV2HeR3ydfifSHKQ5WFHLgpOQpysVJzcGJwgbYX7eRb3+gP3vsHOPkr7MO/jfAz0+Ohxm5BjOidhIIsYwDmvw9m4OjYY3G5+8IUvbNY8Opd54PomowJGcn9ltOtA7sKMShjInao0Igakk48WMSDzwLlkzIoY2CNjVcSAkbEqYmChjHFGUxnTOU7JMqZzIFkrY5w3Q8geKOfw2E6xjatkl0V/U4bvJoOQqZRNQnZJKSvMSRnFjKGUpayKWYQdA7ArZSACtidllxIz4MqRRarDtg7hOpyvlTOQ5SDLQ5aLiSwgBScqxMmNxQnSlrifmXCvn7j3PZH2T96HE2k/6zHQ49Mct4IeUz3WcxKmgxce4MMMwK3MLicGg8HtAU9Q5ZoH6HDtlB7aRSB3lUO7DeTuy6iEgdyhSiNhQDpYRQwsETFwaRFbImNOxHoyRhHryRjnrGNljLPdiWVsXB075Taukl2Wb/+2b2uC+anHHz+5lFHMdDFzoS+VsipmET47UhZi1khZiFkjZT0xEynbK2Z7pAzkImHZ5DLS4srFpkXoylKHbR3CrZgBGeSbIT8JgIoByOLg5CILyIQTlcDJjcMJ0pa4n+lw72HCve+C20d5P+b93ByHdIz02Okx5bHuiVg+Z3Cu6/ofWTwY3H6wznXd4+sucjYQ7R2SuymjPUZy12VUwkDuTEW7dUJ6VyUM9EQsy9gSEQPnkjEnYotkjL+w7slYiNgNlLFxdewc27hKdln09oXHXvGKe6+JWxevUspCzHpSRjFTKaOYqZTtiJmTMuDEzEkZ2CNmrlhYPrmctMhc4bEYXYGCOTEDOsRPyICfh38VgywNIIuFlY+CE5WKkxuDk6MtcT/T4t5Dwb3vibyPCnk/6n6ekGOgx2dCjp0eVz3e9RwwIgZw/ryxrFuu/XF1bDC4f9DPkAN0lGZDxvVQRnsL5F5zLJUwUAWMSM+qhIFjRSzL2LlEbK2MVREDJ5AxzmWnlDHOjXtkbFwdO8c2rpJdlvyAD3w3GaUMQnYpKXNi1pWyEDOVsipmEWwMOxWzRsqSmM1KGTiDmAGWmytALUwdtokO5Tqs6xCvw/2EDP4qBRNGHLJYOPmYcKISOLnZwYnR1rifa3DvoWLee95HYGdfpn2tx2FCjpEePz2uerzd+QB4vuDc1IFsZPBgcP/w9//u323WP/pQ+wS4znGohAHXY4pKGHCdqDQSBqRX2bOkETEg3dwVMSDdvkTEwEllbI+I9WTMihgwMqbzlbJWxjjP7ZOxKmLrZQyMq2Pn2sZVssvyXc99bhPO+G6y1VIWYjZJWYjZUilzYtaTsn0P+6CYNVIWYuakDEyBaaTstogZ0GFdh3gd7oEO/lkKsjTsSEXByQdwojLhpMbgxGhr3M+1uPcRuPfu9lPel3lfN8ehoMdIj19zXAvu2Ov5wXMGa5LrHcOZy4XBYHA7wdNUtfPRwTkj5lABA66zMiphwHWg0kgYkB5VCQONhAHpYhUxsETEQE/GTipiYI2McfZZIGMUsZ6MceZSGdO5TDmnjJU5c1wdO+eGq2T4PFP518GF0N+Y4Z7yY6VsErNYeFyIXJy6YA+SskKWsipmEVQMrixlO2IWQcnwrKHqxOxAKQMsjq3EDLii1OHbDeegGeJluNehH2QpyNKQpWLCyUfBiQpwUmNxYrQ17uca3Psg7r27/ZT3Zd7X+VjocWqOX8EdY9AbsHA+6jCGL4t1mTAYDG4n+Qui0ec5JzLaPcR1VEYlDLjOUxoJA9KbKmFAO3ZC+lclDJxMxMDGMrZXxMA+GeMvrzeUMc5qJ5UxzpIFzJavf+qpcXXs3Nv/7b/778ZVsguSP+j7qle+clspAwdIGcVMw6ORshCzRspCzFTKspg1UtYTswhbhnAN5wPFTIvk1GIGjpEzkKUgS8OOVBScfFhJCZzUOJwYbY37uQ73Pirm/bv9tLMvC7qv87FojlPBHUugx9ydEzhfsN64zsfVscHg/gMfVdC+By4vgHYNcH2UUQEDrt8yjYQB6UntTtBIGJC+VQkDPREDS0QMdGVsYxFbK2NWxICRMZ2hlCxia2RM5zjCGa+RMZkDs4jNyti4OnaZDVfJxm9qL4vexjB9N1kRsmuVMpCljGKmUkYxc1K2I2YRoI2UXZGYAVd+WpauUHVId0M8yUN/lgIVBuCkwsmHk5SKkxqDE6NT4H72Du59BO79T6T9lPclyPtbj4U7XkSPrzv+gOfHr5VzDFfAuc5xu7LLgsFgcLvJXxCNjst5objuyWhXAddnSiNgQDuxoF0JGgkD0q8qYeAgEQPS8WtFDGwhY/tEbImMUcR6MkYRu1YZG1fHLryNq2SXBb81+9GXvawGNG9dVCmjmJ1KyihmGgYqZVnMGDhZyqqYRZAx3Boxi0BspGyPmL0TRFg7KQM1+K9MzIAO7264V1QIJpIwOKnI4jHhBCVwUmNxYnQK3M9OuPdRce+/4PZV3p95f7tjQvQ4uuMM9HzgOYJ1xPWNte5yYDAY3H7wZFVmAUCHamZobsyhvURcfymNhAHtwIJ2I2gkDEifqoSBRsSAdLL2dCNhQHq9K2KgI2NbiNhaGXMidqiM6cylZBE7m4y95jXPlvN0bJfaxlWyy5PvLeetiz0pe51KWYjZnJRVMYsFOydlTsz2ShmIsKpSlsSskbI9YuakDDCse2KWpQywMNaIGXCFxuJzBQm0VN2wDnSoB27wJ1kWJoxUOPFwglJxUmNwYnQK3M+2uPdScO8fuH2V96fb74oeK3c8gR73fE7gvNKrY/iCWJcBg8Hg9pO/IBp97XKjhwoYcD2V0V6b0M4raBeCRsKA9KdKGNCunZAeVhEDS0QMHCNi4FAZ2ydiS2RMZyTllDJWRUxkjHOfylgVMZExiljIGGbKF5TzdGyX3P7B3/t7sGIbIIPz8MBLXlJDGrcuPvXYY/NSxqtlRch4tYwLi1JGMdtCyihmOWiylFUxM1K2I2YRlE7KboKYAVeaQId0N8QTHfidEGSyUFjpKDhBIU5qLE6KToH72Qb3XoB7/xN5XxXcPlX0eAB3zIgeY3cOAKwDrutxdWwwuL/Bg9SYBwC/fHW5oWjfENdLinZYRTuuoN0HGgkD0pcqYUC7dUJ6VyUM9EQMrBUx0JOxQ0VstYwZEVsiY5yjejLG2UtlTGc05UQy9kw5R8d26e3Rhx9+wfjN7WXBAz70u8meuHv3LFLmxGyflGUxYyDtSFmhhlsE346UXYmYARZTU1xRZq70gJakK1Ogg7sb7EmWAScMGScdE05QAic1GSdEp8L9fId7LxWzD9z+yuR97o4L0eMI3LEGek48WQYurumRsYPBgHlA0DNzGUJc/2QaAQOpz1TAiHagShhQCQPapRPSsyph4CARAx0ZWy1iYI+MrRIxsELGOCttKWOc2baWsXF17Mq2f/qP/hHs2AbI4Dzk7ynBb89OJmVgRsooZjk4FklZEjOVsn1idqiUgRr4JxQz4IpQizOXq6IDvRv6lSwLTih6OEGZcDJjcEJ0KtzPt7j3E7h94Mj71O13RY8XcMcU6PHnOYHzn2sZv2zB50Xduh8MBvcP+Qui0X05Q3KW7EP7aSL1lwoY0L6b0C4sqIQB7c4J6VWVMNCIGJBu1r5uJAwsETGwRMY4UxSciB0jY/tEDDgZy7MUySK2SsZknjtSxsbVsWvacJXs+5//fBsgg/OhT2F67BWv2FzKKGZrpCyLGQMmSxmYgspIWRazOSk7Rsw0/FkILIpFYgaipLTAarlJ6bliBFqoeXBX8rDvhEDJMgGcdMzhZMbihOhUuJ9vcO9nDre/3H7N6DFxx43ocXbnwavLWuVaxi9b3HofDAb3F/kXr+hUzZJenmS0iya0pwLtMNBIGEjdpxIGtCsnpEdVwkAjYUC6WEUMLBExcE0itkTGnIj1ZIyz1ZYyxhmvkbEQMZUxiljI2L3Xve51zynn5tiuafsX/+P/+Mz4Le5lyQ/4wK2LVspCzOakjGJWF+SMlFHMchAskbIsZgysGmQRbFnKLi5mIIqGBdQUlBQXC60pPClDV5hAS9YN9YqKAHCykHHS4eRkLU6IToX7+Wtx+wG4fZbJ+90dG6LH0x1vgPMB5yzX8Lg6NhgMCL72QjseD+mayxNFO6eSekkFjGiXTaSuUwkDjYQB6UyVMNBIGJDuVQkDPREDa0UMXELGdNZRjpWxPHuRHRHbWMbK3Ph0OS/Hdm3bY3fuPGf8Jvfy6KNx8YAPfA6FUkYxy1JGMZukLMRsiZRVMRMpy2LWkzLQkzLQk7K9YibBqlL2yxLMpxYzUAtLikxLrilCKUhXpECHeeAGfpIlATiZcDgxIU5mbgru/RC3H3rk/er2v6LHzB1XoucA1iLX8MjUwWBA3BdEuzxRNFsmcv8UtJuA9taEdlqgfQcaCQPSkSphoJEwIF2rEgaOFTFwaRFbK2N5ViJZxHoyxlmsJ2Oc31TGqogtlbFXv/rr4+rYFW9379x5Gg+YKP86uBAIbH3ABx6bvYWUvUGkjGLWSBmYkbKemDGAnJgxyJyYzUpZQaVMxayGdAS3BnoN+iPFDLCkmhKTgtPya8pRitOVK9FB34lAJosEcMIxh5MZhxOiU+JeQ8a9n324feb2raLHBbhjR/RY8/jjnNVha+TpYDBQ9LtHAbpqNltSxhDtIKIdNZE6TAUMaOdNpE5UCQONhAHpVpUwUCUMiIQB7e1GxMBKEQOXkDEnYj0Z4+x0ThmjiKmMhYhNvO6pp15ezsexXeuGq2QvftGLvl7+1QbJ4Dzg83wa2E88+ujBUkYx48LMUkYxO5WUgZ6UXZOYgVpEUlBaXrXYpPC0DHNhapnmwlWyBDhRyDjZAE5M1uKE6JS417AGtx+A22+ZvO/d8SF6PCfkWPMcwHriusXVbre+B4PB/Yt+zQ34udKRNl9SxuSsIdpHFe2rgvYY0I6b0P4raC+CRsKAdKlKGGhEDHREDCwRMdCTsUuIGDirjMl8lkUMHCJjZT78+hvv3v2Wcj6O7Zq3uw899PLxZdGXR5/GxFsX10hZFbOelIWYcVFzoVPKlohZDh4VsxxgDLhrEDOQxQywfJpyisLSMmvKTkpQS3KnSKVk86CfyZLgRKKHExPiZOYm4d4TcPuhR963bv8retwm5Jjq8cbxf2c5x3TQGlfHBoNBJv/C9SdL//YyxmWNZk5D7qaC9hZoJAykvlMJA9qPE9Kd2qegkTBwAREDp5SxNSIGnIzpPKXsiNgaGeNMt0zG7r3+qaceKOfi2K59u1us+b//2397XCW7MPlLJB+/e/fek50rZVXMioxRzHpSRjHbSsqymKmU7RWzCMTVUgYipBncpxAzUMtKSkwLrilAKcdcnk3BavkWnAgoWSKAk419OJnJOBE6Ne51ONx7msPtN7d/M83xScdOj6kebxz/N5a1xPU6ro4NBgNHfngX+jvnTM4amzmSPYr2E9Duqmi3FbTzgPbhhHSl9idoJAwcIGJgiYiBnoydUsTAGhlzItaTMc5YPRnjXLZGxjjrNTLGO6eeeurZch6O7aZsd+/ceQBPAyr/OrggP/jCFzbBPQmZSBnFbJGUhZiplB3zuTLQkzIwJ2aNlB0jZhLah4gZYKlo4bCEtKCaApNi0+JrilEKM5fqTvmqABScJGScbAAnJmtwInRq3OtYi9sXbr858v7XY5OPnR5XPd44r3StjrsMBoNBD80K8J7SJS5vdjLHZA/RLgLaUxOpx7TfQCNgIPWiShjQHp1gvxa0d8FBIgaOEDGwtYztEzFwtIzJ/OVkrIrYYTKG/3t8CfRN2/4f//Sffq38w4bJ4DzkB3zgu8kWSZm5hbGRshAzLuAsZRQzlbKemDFsnJjNSRm4KWIGtLiaYpPC0zJsyjKVaS5cFYCJJAhOIno4MQFOYm4a7n0Rty8ced9OpP2fj09z/NKx5fHGGuA6xe3Gbj0PBoMBcF8QPZs7Jns0fxTtpInUWdplQHtuIvWgShjQ3pxYKmJgQxEDPRnbWsTWyhjnIqDzkrIjYh0Z40zWkzHOcUtk7HVPPvmOcv6N7aZt+LLo8cjmy5O/t2R66mJHyihmPSnDd55QyiYxi0VcpSzETKUsi5mTMtCTMrBIzCQoVcrAlmIGWBZaJCwXLZ6mmKKstMiaokslqAW5U6RSsrmEsxxMGIlwsjGHkxiHE6FT416Hw72vfbh9l/dvPgZ6fCbk2OlxBTjWOFfwyxKu0XF1bDAYzJHvfkFv2uxJ+eMyiDnUkPupoN0FGgkDqfO0C0EjYUD6UyUMaN9OdEQMaG/3RAwcJWJAZoxDZSzPNoSzD9gnY5yhDpYxzmodGasiJjI2zX9PPvn11z322HjM/U3d8GXR44Pplyc/4ANfGD09eTGkzH2uTKXM3sIoUkYxUymjmOEDx1nKemLGEGIwaWAtkrKCShnoSRk4pZgBFlFTVFJgWm47BSjlqMWZyzWXb5YDkAViwoiGE5K1OBE6B+61rMHtjwmz7/L+zccgHyM9fkCPLY41zn2uz3F1bDAY7ON7v+d7amaA15ZensugvTkkeaRoRxHtsInUcSphQDtxQvpSJQxov04cIGJgrYiBroxtIGJrZUznImWfjFHE1sgYZ7hZGfuGkI3H3N/kDY/BHx9OvzyQYg1v/DZ+kjJ50IeTsipmPSkLMVMpq2ImUjaJWYTEPikDPSkDVyNmIEpDC2VOzEBTXlJqWni5FLUwc6nuFK+WcpAFAjjRsEISOIm5abj3VXH7o+D23c4+TscgHyM9fhNybHG8sQa5NjFouTU8GAwGxHV6ziGXRfvySHNJ0a6ayF1W0J4D2oEqYUA7EzQSBqRnVcKA9rJKGOiJGNDOP0bEQJ47yBoZcyK2RMaciPVkrIrYGhnjbCcyVmY/fARpbDd9e/TOnSfHLTiXB7ePaoDj1sWelFHMelJGMVMpo5g1UpbErJEyIGKWw4fhdBViBqIAWApaGFokLJimgKSYtLCaQpOyy2XYlGUq01y2O6Wc5aHgJAM4Iak4iTE4EToH7rXs4N5X4PYHcPsv7+N8DEBznNIx1GOLc5drEl/46tbuYDAYZPTz4QC9tCiPFuQS0V6aSL2lfQa06ya0BwsqYUC7c0J6lV1LGhED0s/HihhYImN5ziCcQ8A+EQNrZIwitkTGKGI9GeN8tlLG7r36iSfGgzxuw4bH4P/f/8E/GI/BvwL0G/5x6+KOlIWYdaUsxEylrIqZSFkVMyNlO2ImUrZPzHKoLZUycCoxA3NiBppSkrLSImuKTgowF2Qu0VyyuYizPEw4ySg4ISFOYnZwEnQu3OsxuPcG3P6YMPsv72OQj4Meo3wM9fji1mGuyXF1bDAYLCV/QTQ6bzaTUi4tyadK6ijtLqC9NqGdV9A+BNqVExuIGFgiYmArEQNrZGyNiAErY5ydYo6alTHOYB0ZqyI2I2OvfeKJ8SCP27Q9+uCDLx3DxuXJ31+C2xwgZRSznpRRzFTKVt/CGGJmpQzMiJlK2TFipmG7lZgBFoeWipYNS6gpqVRgWm5N+aVizOW5U7CpgLWgiZOMCSckgZOYjBOgc+Fej8O9t4rZJ27/5X08kY5DPk7NcYxji3OWa3FcHRsMBmvId72gP5dkk8unnYySnFK0p0DusabjCiphQHtxQjpTJQxox05I/6qEga6IgZUiBpbI2BoRA2tkzIoYkJnJyVgVsY6McTbryRjnOZGx8SCP27j9i3/+z5/FY9jLvw4uSP6tWpayfQ/7WHsLI8VMpawrZhE6TsrAtYgZmBMzMCdmoCmuVGpaeDulKIXpSnWnfE1BO8kATkgqTmASToDOhXs9FvfeArdP3P7b2ceFfBz0OE3IMeSxxfrhOvz+5z/frtfBYDBw5F+wPlW6eU1G2ZxKWaV5RXJfTWifFbTrgPbgxLWIGJB54NIiBtbIGOeonoxRxLoyxpnNyVihdNR4kMdt3PAYfDyqtfzr4ILgw8B67zluXYSUUcyaWxhFyja5hbGgYmalDCwQMw25HICbihmIgJ8VMxAFouWixaOFpGXVlFkqOi3CXJS5SF3humJu5EJwQgKcvFicAJ0L93oM7v0Rt08mzD7M+zkfi3ys9DgCnHNcg1iP45dVg8FgLcwQsi+nbFaZvHKZlbup6a2CdhrQvpvQLixoT4JGwoB0q3YuOETEwDEiBs4lY/tErCtjnK8OlDHOcpOMPfHEs+UcG9tt3e4+9NA7vv3bvs0Gy+B84LfxGuKzUrbBLYwUMydlXTFbIGUqZjkIs5SBHK7HihlgQWh5aKlo4TSFJEWlJZZLTgswF+ROiZqidYWcS3vCiUjg5MXhBOhcuNfjcO+v4vZLwe3DnX2djkU+VnocAdYN19/4vsbBYHAI//iHf7jpcvTUoZnlcstlV+4o7S+g3TahvVfQTgTalxPSpSphQLsXHCtiYImM6RxxShFbK2NVxBbIWBWxJTIGnnjieeUcG9tt3fAY/P/+b//t8YCPKyAHOYWMUkYxUylbewtjFTORsp6YWSkDVyJmoAa+lACLQUtDC0WLRkuoKSkpLy22XHy5GHNxuoLdKeGCK+ssIQ1OXgxOgM6Je007uPcXuP0C3D7M+zkfi3ys9Dj+YjmXuO7G1bHBYHAo+Foh7XF04rHZtS+/iHYV0B6b0I4raP8B7cYJ6U3tU6ASBrSDVcSAdvaWIgYuIWNOxHoy5kSsJ2Oc0ZyMPfXEE0+X82tst327+9BDLx+fl7g8+f5zvUqWpWyTWxiTmDkpuw1iBrRI9okZaIpLCi0X3k4pptLMpZqLd8IVdEFLPOPkxeIE6Jy415Rw74+4/TJh9mPe1/lYTMix0uOI85/rbnxP42AwOJT8BdHo11NlWM4xop01oX1WyH2nXThxahED0ulLRAzorHAJEVskY5yflsgY57COjPGX6mWe+/ob7979lnJ+je1+2F7+P/1PXxu/Fb48+bdrWcooZsfcwljFzEgZmBOznwwxWytlYAsxA1nMwI6YASkKlocWi5aOllEuq6bMUtHlIsxlmcs0Fy5wxTzhSjxw8uJwAnRO3GvKuPdXcful4PZj3tcT6Xjk44VjiPNC1xw+0+nW5mAwGOwDHwHRPEFnz+XZoixLOdbLsgbtrSB3m/Ze04cF7UrADiXar03vFg4RMZB7n+hssETEwCllzIrYAhmrItaRMc5nKmOgzHgvLefW2O6XDQ/4GL8ZvjyQ4vzlkpCyuatlKmWztzBe0dUykAN0SzEDtSCkOLRQtGyaMkpFpQW2U3JSgLkgwU6R5qItuEIGrrwrKi0dnPycG/e6LO49Ftx+AW4/7uzrQj4eerwmyjF8fTnnudZGBg4Gg2PJHY7u2JdrSzIt51kv0xTtL5D7rem+gvYi0M4E2qcqYUD7F2g3HytiYImM6YyxtYgtkTEnYj0Z4wzWlbEys5WZ7plyTo3tftvwgA/cNlf+dXBB8i0PYJ+Urb2FcUfMjJRds5gBhrkG/ayYASkTLRktoKagUnlpseXi2ynGQi7PXLATrogLrrSJlnsXJz7nxr0ug3uPxO0btx/zvgY7xyQdMxxvrCWus3F1bDAYHMvf/7t/t+lv9NWW2baTayBlm3YVyF3W9FxBOxBoPwLtzqZTC9q3oCdiYImIAe3/JSIGdK7YWsb2idgiGeOctVDG8LUJTzzyyHiQx/243b1791v+2Y/8yHjAxxWQA51ClqWMYrb0FsZDrpb1xKxKGYjQuqSYgRr8UghaFE2RSMFo8Wgp5dLSQsuFlwvRlWYuVuAKeMKVdeDKPePE59y41+Vw77Fi9o3bj2Bnn6djko8Zzl2uMXwfoFuLg8FgsIb8BdHoydmsW5hxa/MNaGdNpE7TvgPahUB7sunPgnYr0N5VCQPa067Hifb9NYjYWhmzItaRMStiIGa0Mts9Wc6nsd2v26MPPvjS8cjny5PvQwcqZVnM9GqZu4Vx1dUyitkCKWvELMKrJ2UgB+MaMQOrxQxISWh5NOUipaNlpEWViywXXS7CXJYTplRd8QJX0hVX6gkVnkvhXpfFvcfA7Rvg9mXe3/mY6PHC8cXa4foadwcMBoMt+K7nPrfpbnTtksw7Rc5VUn9ptwHtPaCd2HRlQXsUaMc23VvQXna9TXoiBvJMQHRuUBEDedYgOo+skbF9IrZExjhfLZGxMst9HRdJyvk0tvt5KwHyzLh15/LgS7s11MFSKTv31bJrEjOgJVDLQUpDyySXjRaRFlQusFxwuQBzSYJcpBOmcF0xE1fkljwAXAL3ugzufRK3fybMvsz7Ox+TiTheOCe5rnBF2q3BwWAwWAs+C669DeYycVHmHZJ32k+F3GHab0C7byJ1o/Ym0E5VCQPawa6jiYoY0J7PM4Cis8IpRWytjDkRWyRjnMUKmNEeeeihF5VzaWz3+/bIgw8+bwwolweh/qMve1kT6lnIspRRzJyUHXW17IrEDGQxAy7stRSawpAi0YLJBaTllMsrl1suv1yOuTyJK1pbyEEu7x6u+C+Be20Z9z4rbv8U3L7M+3wiHRceL6wPrqtxdWwwGGxJ7m500L5cXJJ9x2QeyV2mPTeRelA7Emh/Nr1a0M4FrpeJ9vc5RAwcLGN7RGyJjFkRAyJjmMnKXDce5DG2b27ju8mug3zrA8hCRrKU7YiZkbJ9YnaolG0lZmCJmIE5MQNaEk2JSLlo6eRSyqWVSy2XXi5FV5y5XIkr4oorboMr/EvgXtsO7n0Gbv8Atz939nkhHxccK5xzXE/4Qna39gaDweBQ3BdEL87HBRl4aPYpudNy52kfAu3KpkML2q/AdTDpiRhwPQ96Igby/EB0xjhYxMAaGTMitkTGOIc99sgjX3/szp3nlHNobGP7xoZ7V/HdZOPWxcsz94CPjEoZxewarpaBc4sZcGUAtDiaYpHCyWXUlFUqslx0IJehK8ydUg1cAZNc1l1c0V8C99oS7n0St38mzP7M+xzk44Lj9bhcHcNTTd26GwwGg0PBL7S1t9GfayTM5eKSHFyagQ3abYXcfdqLTV8WtEuB61ui3aydDVyvAxUxoDNBnheIzhQ9EQNrZGyviK2VMc5aImOYz3AxpJw/Yxtbu+G7ycaTxy4PpFiDHTgZI07KtrhadkkxA1nMgAtwDXktAFcQQMukKZtURFpQucByweUCBK4oc5lWXPEGuaQdrtwvhXt9DvdeJ9z+Kbj96fZ7PjY/U84hriPcVuTW3GAwGBwDboPWzkb3HiJhNhsX5OG+HMwdpv0Gcv813VjQ3gSuW4n2sPYzcB1OtOuXiBjQOaInY2tE7BgZsyIGjIxh/rp7586z5dwZ29j8hu8mw21z5V8HFyQ/Rhc4GVP2StlKMctSdoyYaSCeSswAQ18LwRUG0YJpCiiVUy6vXG475VfIBQlyiRJXuBVX0AlX6pfCvT6Le6+B20duf4KdfZ+ODc5vrqFxdWwwGJwK7Wvw1pJlB0sYOCAX9+Vh7rLcdU0PFrQjgetRor0LjhUx4GYCoHPDpUUM7JMxzliUMcxneH5DOW/GNja/xa2LX8cDJsr/ObggSx7wkVEp2ydmm10tAxFc+8QM9MQMLBEzoAHuAl6LQAvClQjR0smllEsrl1ouvQlTjrk8iStakkvZ4sr8UrjXZ3Dvlbh9BNw+zftdjwvOFa6ff/ljP2bX2WAwGGxB/rjBm0oXHSthLisXZeNMLoLcabnztA+B60yiHQu0f10/E+1x7XfgZgDQFTEgc8UlZMyJmJMxzGDjVsWxLdrw+M1x6+LlybdAACdhDidmx1wtWyRmEmKnFDPA0NZAd4EPtBy0NFyxkFxGuaxymeWyA7kQJ1xxFlzBklzGDlfil8K9Pod7r8TtowmzT/N+1+Py6nL+cu2M71scDAanJH91Db6IfisJc5l5bD5OpG7L3ef6kWifAu1a18VEexssETHQlTGZIy4hYktkjPMVZq1XPvTQ18Z3jo1t8TZuXbwOIMYa8MAJmMNJ2TnFTINulZiBJGbABbQGuQa8KwGghaFF4spGySWVSyyXXC5B4gpzp1SFXMA9XHlfEvcaM+79Vtx+Krh9mvf9RDkmOMZcM7g6Nq76DwaDU5Kfkoz+7EoYOEDCbHYekpOpw7TfXAcq2p1Ae9X1LtGOBtrfrt+JzgE9EQMXlzEjYoAzFcAshuc1lPNlbGNbto1bF68DPOADw6SGvJOvOWbF7EApO7eYgTkxAxruGvquGICWSC4YV0JEi4vkctspv4IrSZDLtMGVr8GV9iVxr3EH934Dt5+A2687+76AY4Jzk2tmXB0bDAanxj2Qa5+EORFbnKl7cnNfVuYec32n5J7UDnUdq2gna1e7LiddEQMyJ1xcxMAeGcNchbnr0Tt3niznytjGtm579MEHXzpuXbw8+XG6wInXHLNStsHVMrBPzEBPzEAWMzAnZsCFuIa9loArCaLFArR0XDFlcrHl4ptwBVnIJarkwu3iyvqSuNeYcO+XuP00YfZr3vcAx1TXy/jF0mAwOAf5F6hvLnm0RMKciC3J1kX5uSczXacp2odAuzJ3aUY7WLsZuP4G2vFA+3+JiAGdLc4lY07EkoyNWxXHdvhWAuWZcevi5cGX2WrIO+lawo0XM7BQzICGvxYDcOUBtGxALiNXWJlceCCXYsUVaODK1pFL+tK415hx77fi9lPB7Ve3/3H+ca3gC1vdmhoMBoOtyR8zQFetkTArYgsydkmOLslOJXef9qLrTkW7VnsYuK4m2utVwoDMADobgEuL2CIZw/kwblUc2zEbvkF83Lp4eY55wIfj1GKmYbZKzEASM6Dhm8UMaIi7kAdaCFoWwBUK0RICuaRckTlyGZJcmg2uZBO5mK8B9zp3cO83cPsJuP2awTHCOc51Mr7sfjAYnIv8lTXovoMkDOyRMJu1C/LU5aaSO077z3Wkor2qnQtcLxPtcO12FTGgs4DOCD0RA+eSsSxijYyNWxXHtsU2bl28DvCbfg16kEVrDcdKGThGzMASMQOzYgYkwDXYXfCDXBRaIq5kFC0nkMsLuJLrkctSceW6gyvlS+Nep8G9Z+L2VQ/d9zivuD7G1bHBYHBO8i9P0ZnHSJgTsSWZuzZPNUNB7jnXhYp2aO5X18FE+1p7fEI6XrtfRQzorKAzxLlEbIGMjVsVx7bdNp66eHlwlfLYB3w4ziFmYI2YgTkxAxrQGtwa6Br2rgxALg8tFuDKR8nFBXK5AVeC+8il6shFfA241+lw73kfbt9yv+N44Zzm+hhXxwaDwbnRjgaQqGMlDOyTMJe9LkOVXpYS13mKdmXuUte3RLsZaG9rn2vPA50BdDZYImJA544tZEznIM5GjYyBcavi2Lbc+NTFMeBclu/9nu9pgh5kwTqUY8WMAbVazEASM7AjZkACeI2YAQ1/VxAkl4oWDnCllMmlBnLxEVeSa8gFfA2417kWt6+A27fc728o5wjXBb6k1a2hwWAwOCX5M9/Ips0kDOyRsCUZvC9Xmak9tBNzZ7peJdrDoOlp6W/tdbBExEBPxrYWMdCTMcxP9fiPWxXHdooNXxg9hpzLg2OgYe/k6lB6UnYNYgZq8Eoga1BrgGu4N6Ff0EJwpUFy0WgJEVdWjlx4IJei4kr0tuHeN3H7C7h9Sx4r5ynXBW4dcutnMBgMTkn+gmj01NYS5kTMZWxmX866XFW0+3I/ug4l2rmg6eTU19rj2u/a+xNHiBjYQsZUxDAXYY6qx37cqji2U264dRGPYS//OrgQ3/5t39aEPchidSw9MaOULREzlbMsZiCLGahhKSE6K2ZAAlrDW0O9CXwtgoKWhCsSJRcQ0IICrsR65DJUcnH2cKV7DbjXmnHvm7j91QP7HecF18P4xdFgMLgU+U4WdOFBIrZAwpaI2JLcdblKcsflDnRdSbRfQdO/qZu1s7XLgfa89r/OBSpiQOeIrUUMqIxhJtJjDh558MHnlfNhbGM7zcZbFyEF5f8cXIj8JCfgxOpYLi5mIIkZ0BDWcNbQ1jDXoM8loAWRy8MVjJKLCeTyAq7k9uFK05HL9lpwrzXj3vc+3P7Ffsf5ybUwPu86GAwuRf6lKbr0mKthh0gY2JfJLl8Vl7OK60SSu1R7dkI6WPtZextop2vX6wwAdD44SsTAChnDzKN3ZpC7Dz308nIujG1sp93wAUXcI13+dXAh8ICPH33Zy5oAyDK1JfvErErZWjEDEYIakHNiBjR8NZQ1sDXINeA1/IEWQy6NXCqueDK5tEAuNuJKcC25ZK8F91rX4PYXcPsXx5jrAOvCrZnBYDA4F/kBXMi0NRLmRMxJVyZL2E0RMaA9rf3d9HpBO19nAZ0RmtmhsEjGZC7ZJ2IAsw/mIz3O4O6dO8+Wc2BsYzvPhg8q4j7p8q+DC4GrADkIskhtzaXEDDQBu0bMgIS7hn4uBC2LiVQmuWxcITlyoZFcfIorytuGe9/E7S/g9i/ON64B3C7k1stgMBici/xZb/TLIRJ2qIhlCbuRIgakx7XjtftBT8Z0htDZ4hgRQ99g/tHjS+4+9NDXx62KYzvrhlsX8VuA8cH5y5JDHziR2pp9YtbIGQJMwgxkMQNZzIAG6JyYAQ1nDW4N9AkJey0CkItCS2QilUwuIeDKqkcuPCWXo8OV6rXgXq/DvXfi9lkGx5Tn/rg6NhgMroGdL4guHXVqCXMi5rI5sy+TXe6S3H+5I7U/c79q92ovT0hna58D7XqdAXQ2UBEDOkvojLFWxjDn6HHd4cEHX1qO/9jGdt4NvwXAZXncPlf+z8EFcA/4AE6itiZL2eZiBiI0NUw1ZDWANZg1sHOYa9DnEtCCyOWhxVLJ5VPIBQVcke0jl6IjF+k14V6vw733fei+xfnD835cHRsMBtdA/oJodOAWEgb2SdgSEduX1y53Fc1gsNOF0pO5S7VncwdrP+fu1l7Xvm/mgILOCDo7nFTEvsEz5diPbWyX2fDbgAde8hIbSIPzgP1vgsFK1Ck4VMxUzjQE58QMaMBq8DahLGGtIZ4DXsM/F4OWBsilArR0JnIpBbm8iCu6NeQSvSbc612L22eA+xXHhef7+OXQYDC4FpBF2sdgSwlzIubEK3MtIgaaztUuLmhPa4drt09I7+s8oHOCzg8TMlvMyRjmlYUiNt2qOB5xP7aLb+VkfGY8Cv9y5N/EESdPp2ROzFTO5sRM5UyDUgNUg1VDV8NYQ1rDW4MdaOjnQmjKopDLBOTC0TJqyKVVyMWWcWV4G3Hvnbj9NhH79VXlPOH5jluE3PoYDAaDS5AfvIXs2lrC7hcRA9rl2vHa/ToTAJ0XdI7Q+SKLGOYUzC967PaB7+ktx3xsY7vsNh6Ff3nw1EsXEk6czsEqMRM5c2IGNDz3iRnQgNbgbgK9oGGvRQByUTQlUsglA3IRAS2qhlxoQi6/Hq44rwn3mjPu/Vfcfitgv+KY8DwfV8cGg8G1kT/jjW5y4pU5l4TdJhEDOgPofNATMYD5AjMIZpO1Ela5c+fJcrzHNrbr2Pgo/DEUXYb8RZQZJ03nIIsZyGLWyFmI2VZXzYAGtoZ5E/KFXAJaECAXSFMuQS4gkEuKaJHtkEuvQy7La8O95h3c+w/cfgPYrzgHeH6Pq2ODweDawJOocw9DppZImBMxJ12OfSLmxCszm+Ulg+dyOndg05OpR7Vjcwc3Ha3dXdBe177XWWBC5gTKF2YOzCI4Hnp8DmE84n5sV7nhtwQ/9OIX22AanBaIcP7ek4yK0rnJUgZmxUzkzInZ5nIGNPwLuRy0OEAulgktniCXE8klpuTC66IleY2415xw75+4/Qaw/3Fe8dz+09/6rXZdDAaDwaXIT1oEbyydsEbClopYlrBDRGxWwkye78vrpgtTV+Y+1a5tujj1tHZ47nf2/qvLHIDb2TFHzF35wv+G/w5/5vXo/ALmDPz/3X+fGY+4H9tVb/htAb4fq/zr4MxAhl1oKFmUzk2WMkAxA3NidqycAQ1vDXaQg78pBYR1Ko1cKCCXzoSWkpDLS8lF58jleI24151x75+4/QZwLvCcHg8VGgwG14gTMvTcNUkYuEoRA9LH2tXa4+h8zANPlFkB8wTmjLzPud8hanhNeM/us3x6TLDvMFu4v4uUefeBcpzHNrbr3B67c+c5+DzZ+I31+XFfFO3IknQJspSRLGbXKmdAi4TksgG5kCpaWolccI5citeIe90Z9/4b0n7D8dHzefwCaDAYXCNOyAD641AJA/skDGTpctwkEVP5woyAecHtW4D/HZ3/hvJzsS/eXOQrf91AT8bysXhdeQ3uZxQZe7oc47GN7bo3PG0Gnycr/zo4My44ejhRugRZygDF7GRylgRN5WyRoIFUIlowSi4ikgurQYutQy7Da8S9bovbB4HuM9xSks9jtw4Gg8Hg0vSEDL0HATpGwpyIOenK7JWwlSK2L8s1v6cMF3KHslvRz+hs9DzmAewvtx/B42UuwH+Pn4V9Atl6C76Am+wRsTkZI4+VOUR/Ju4EG4+4H9uN2fB5Mnygtfzr4Iz0vpOsh4rRpclSRg4Vs0PlbImgWUnL5RJoASm5qJRcapZchNeIe90Gtw+I7jOcB3r+4ilmbh0MBoPBpZn7GAF6DBKVh38lCxjIEgaceGX2ilgRraUStpWI4eoT+hef48L+yPmemeSr9DF+3v9c9g9E6xff/OYJSJgTsTkZe8fb3nbvXW9/+723v/WtXTnGPsfP5GsYnxsb243cxufJzg++D04DbClOkC7JnJhtLWcnEzQgYqZoOTlymTlyAV4j7nU73D4g3Gf4jEA+b8cvfQaDwbWSH3ufwWeanABktpKwS4rYa0tHTg/bKF2MDkfPu31C0PnoWjwEBfsFsvWLP//z36QnYiBE7D3vfOe9dxd+65ln7n3kQx+69/nPfrbysY985N573/Wue2/9hV+wMqb7Hq+dr2t8bmxsN3Lj58nG95OdD+xrDbW1ZDG6NFnKyFo5y4KmcraFoIHFkgZEzjIqI3Pk4rtW3GvPuP1QKfsLx8ydr+ML6QeDwbWSvxjaAUlR+VIRyDjpcuyVsBOKGG4rRx+iV9HD6Gj3vhV0OnoXPwfvHTIFUfqlIl7Eidivvv3t9977q79675kPfvDeb334w/c+/7nPTXzt3/ybyu985Sv3PvOpT937zd/4jXvvesc7dm5P3CdjgEI2Pjc2thu98fNk4/vJzkcOu0NwcnRpspSRY+VsC0FbI2lgR9CULCQdnNhcI+617+D2Q9CTMfCff8d32DUwGAwGl8ZllgMdc6yIZQmzIlZEa07C1ooY8hk9h85E/6Kn3ftT0Nl4v5N8FfnBFa23veUtE5CwLGLvLhL13ne/+95HP/KRe5/4+MfvfeHZZ+/97le/2kiX8uUvfOHex3/rt+69r/wZ/J16i+K+z4rxGOhxwL5FB43PjY3tVmzj+8nOy77bJNaSxegayFJGFsnZHkHLcgZUzsCOoK2QNOAkjWQh6eLE5hpxrz3h9gPAsXPnJBlCNhgMrhFkk8usHuglSNTmErZAxPZJGJ5WiDxG9+F1ol/de8igk3EF8CfL3wnhwVWtt/3iL36DkDCAz3C9/z3vufebH/jAdCshpOvLX/rSva/923/7DYx4gT/4vd+799lPf3q6JRG3Jy59aMeSq2Lcx9h/43NjY7tVG3678L3f8z02uAbbgs/VuHDcAidHlyQLmdKTsx1BCylzcrZU0MBSSQNO0kiWEoeTmmvFvf5M3gfYdziG7hxUhpANBoNrpPeExTnQabjtT6XLcYiELRUx/BINt+g9VToND9F45YIcBsjrSb7K3/umIji4rfCXi3gRSNjb3/a2e7/23vfe+0gRqH/1iU/c++LnP3/vD37/978pXnsE7He/8pV7n/rkJ+994Nd+7d47f+VXmgd2OBmjiB1yVYxgf4zPjY3tVm241IvfMozPk50eiK8LzFORJelSqIxlFsvZAkE7WtIApKNDlhOHk5prxb3+jL5/DAI4nu5cywwhGwwG1wg+quEyawnoIYiNikGWMCti5c8slbBJvp56auopdBrky72WHugx/B1PF5HBbYe/8ku/VIGA/XoRL3y26+Mf/WhfvGbkC3z5i1+894ny5yFxuJVRH9ihMpZFTGWsJ2IqY07EAPbpYw8//GQ5nmMb2+3aHn344RfgQ67j82SnZe2tEtdGFq1DcFJGVM4OETQnaU7QQBY0siNoShIUh5Oaa8W9fkt57+5JinMMIRsMBtfGn/7Wb7V5tRb0Dz6HOythoIjWnITh75iecli6Bx2HjnQ/rweyGfIFecFth7/y1rdWcKXq19/3vkmcnv3sZ+995ctf9uIFjHQpX/jc5+599MMfnp5+iFsZe09PPPVVMYB9XXrp2XI8xza227k9+uCDLx3fHXR6XKjeb1xS0IiTNJAFTWnkrIcTmmvFvf4E9tXaIQGMr9UYDAbXxqFfP9MD2YjewPd2Qa6chAE8Ih5POdTHy7u/bw7k8fSo+SIrv1gkCJ/vApAvPEL+g7/xG/c+8bGP3fviF77Qv+oFjHBl8FkxPKwDArbkMfZzIqYydsxVMcrYG173uq+Ph3iM7dZveHTo+P6g0+KCdrAfJ3FZ2MCOqJXyO1bSiJO0TBaaa8a9foL9gX3sjsUS8DkNd/4PBoPBpVjyuPstQE+hj9z/tgTkM25fhKhAhvBFyQAC9qu/8ivTo+L3ypcRrR4QMDy0A09A1EfY7xMxlbElInbMVTGAq4pPPProC8qxHNvYbvc2fZ5sPOTjpGz9pEVCUaGIZNmYKFIBIckSA44Zvm8CKnTkMbMf3BU47j8naRknN9dMfv14v9g3bh+u4YGXvMSe/4PBYHAJrvUjA8hdPDAEIjLJ1y//chUw8IH3v3+SJdx2+Lu/8ztHiRdRAXPfJaYi1sjYShHb6qoYZeypxx9/aTmWYxvb/bGNL40+LVsJGYZmCAREAbdB6GeD+NCG5ql68ahzfgcV4BdG6veX4H50wA8Y47G69c8K+Pvr1Za4BQ4/G6+HIqNsMeRfE5Q6xV21c7dWLpW7c8Djhdfq3ueh4DfR7vwfDAaDS3CqX4auAZmLToV8QHAm+SJFvvBlyh/6wAfuffqTn7z3pS984SjpUr7yxS9OAvb+ELBGwq5AxJyMUcT4ebwyX4wvfx7b/beNh3ycDnzvmwvqpfAqWJWhJESnkDKgH0Su98bzg8sFhmcOVcLQZRADBLP+vfp36+ulDOL9QCAqEIoC9ofbVzcNJ3lZ8ICTPNDsmw747/Dn8ffg73evYyvwAXq3BgaDweCcXOLqGDpZ5QsP2QAqYfiM1kc+9KHpO7t+D1e/jEwdAr6g+V99/OP3fuP975+erkgJ20LE9skYRczJmPZ/T8SAkbHx5c9ju3+38ZCP03DId6AAiBgGavyGjbeb3RYpy2ig62/cXAloSWh5oEzeVP4Mf6b+XLwXvj8F+09v5yPueNwUKHbufzs1+AC9WwODwWBwTk59dQxPoaV8QXooX1nC8Jh4XKn6/Gc/e+9f/97vWZlay78t4IuYP/eZz0xX1/AZMzyKHlyLiAH2L/vYzQhZxECZW76OO7fKcRzb2O7fbTzkY3vWChmGaVzRoIwRysKQsnkpI1o6WkZaUiwulhnAI34r8SWaAN/n4l4TXu/O/ing6VjNsQpwbN1xvw3g+37cGhgMBoNzcYrv/8QvSNGl6DJ0QU/A9ArYMQIG6cp8+Utfuvex3/qte+/51V+d+kl765wiBtjVrsuziIE8F3BuaGSs9CZmkkcefPB55TiObWz39zYe8rE9a4QMD53ITwa8n6QMLJUysKWUAS24OTEj+gWc+n0wfDwx0A9rs7SBljl+w4m/T1/vRHmt2Fdun+rxnijHG7jz6pyMz6IOBoNLgY9d/Msf+zGbTWvBVbCfLP2HLNa8Jsjxd73jHdNVqukWxK9+1cpVxsmW4/eL0H36U5+a/n50CftIe0r7S3tN+0475RwiBnoiBpyIUcaK+D5QjuPYxjY2bJOUPfTQeMjHRiwVMnzGZ/psUAjZTZWynpgxoFXMXKiDQ6QM3DQpc2JWefvbKyh95d3KO9/ZgN+eEvw8vA/sJ+x3CBvOMXf+bQU+M+nWwWAwGJyaY29VRMciK9EFms2AmY3bED/5sY/d+9LnP79KsJaAq2Cf/PjH61Uwor2kfaU9NiEdtyNh4AQiBtaIGMgyhjtKnrx7dzzEY2xjyxsuGePJi+MhH8ezRMj44AbKEe5NBxAhBh7CUMVApWCiCAFROVAxsIIQkvBOJRXRPkFQsiS8J0kCwJOlKu961733Ke9+9/RkqMp73tPwa6AUIsGfX/QaSLyGifJnAf4OsLMvOvsA/5vu+0bKZN8vFbOdn6N09nsjZSDe6/R+9T0W8v4GKHacU5By3I7jzstDGQ/3GAwG5+bQz2vjShgkAb2qWQyQz8jb3/zAB+595tOfnh6e4UTqGPBZsI8888yU8Sphi0XMSNjWItaTsSxi+2QsixjAL3nL/PNMOYZjG9vY3Hb3zp0H8JmQIWXHsa8kMAxDxgifoHfIlTJc1apXsHDVipQgfFMJTw1lhDSDGxJRJUSAHFF8fv1972vA05zm+MCv/VrDB3/912fBF18quE1jjmc++MGW3/zNhg8ncF9/QylA5bcyH/7wDh9N4MPaDb/1WxMfKq8H5NeY9xv+bxVCyBMHgZ6UzYqZSNlSMSP4mSjoLQRtPBxoMBick7WfG0PG4ReekBuVL4Js/XDpCXwXmJOoY2huRXzb2xZL2K0QMSAiBp56/PHxRMWxjW3fdvehh14+bkE6jjkhQynoo823kLJT3b6otzBOQS3hDVAWtVR+8RtX8bIcQPCcjJHbJGXk45mPfnSHT3zsYw24HQbgNfB1QvC4n3i1EPt0rZg1UgaSmOEYAVzRQ5Hi/HLn7j6+67nPtethMBgMtmTNI+5fV7oP8pEFDOCXYx8tGf6VL33JipTlX//rRfz+7/7uvU//q381/XKS/diTsCxiPQm7pIipjM2JWCNjScQmGXvssa+Ph3iMbWwLNzx5EVJR/nVwAD0hw9MUIWRLpYxCplJGIbuElGmoMmgnInw1kF1gM8xRGLVUSsHgap3e1geJ0FsY7zcpq3z84zvge2fAJ8qfp7xBZCFtuKqJfeekDMyJGaWM4Crdz5WCXiNn+GD9uHVxMBicElwZ2/cQD3QsOumtRXyyhOGOgyphRqSO4Xe+8pUpp99fsnithM2JWFfCwBWLGODMgBkCcwm+A7ccx7GNbWxLtvHkxePofTE0ZawnZVXIDpGyEnQ3QcoAw10D3xUCYGGwRFBAKFmit/W9D581i9srIW5XJ2VgrZSBkLEsZZVPfGIHDBy4/Qayhv0B6bJiJlLmxAxCDDnDMcJ56c5rZdzyPBgMTsW+2xTRheiNKmDxiz70A3rg2c98xorUMfBKGLJ1SwmbFbEVEgaOFbF9MlZFTGRMRYwyho/FlOM4trGNbc0GKXv0zp2vjScvrsc99UmvjmUhuzYpa8TsACkDp5AywFJxpQO0nFhYEDc+/ORdpZj5sI/f+LVfm8DVpRsvZSBJ2ac++ckG/N28ojY9HGWlmAEMGDgH8vmtPPCSl9h1MRgMBoeAX/L0ftEJ0F8/X7K+3mkR4HO7n/nUp+79QZEmJ1OH8G8KlDD0Rxaw1RIGlkgYiE67CSIGODO8vswajz788JPlWI5tbGM7ZOOTF4eUrQNXCXJhOCG7yVIGtpIycIiUAVdCWlRaYFpsWnpahpA2fOganzegnKDUIW24PfKmS5mCvwPvB1cT8fm0NWIGocXxwjmaz3WA4WlcKRsMBseCz4v96MteZnMGnQXhUQnDFX3kMm4fhDxtyWd/+7dPLmFAu6rpsIL2m+s/oB2p3em6ld0LtJNdZ8+JGMgihpkBM0aRsfF4+7GN7dgN9/uO25DW4YoDQnY/S1lPzLQAtBhccWixaOG4QgJaXE2pSdlpCWpBanFqqaJoUb4QNhT/JChFZvhQkpsmZQr+PtzmiNs+l4oZwD51YjZyYzAYHAo+j9r7jjGKmH7FCG7N/u1PfcqK1DF8/tlnp0fg73s6ItCuANojE9oxBe0f7aUJ6SztMtd1RHtR+9L1qfat9rDrae3xJSIGMCvgq3zKjDOeqDi2sW218XH45V8He0CJ5PKgjJ1VykTMhpRtL2UkFzQ/Q4DPLOD2SH59AK5C/VaRnbVSZsWsiFNmn5QtFTPchgPwd0LO+PmzJWKG/YRzUM99fPgev+F2a2UwGAwy+CVO78FYuPUNGUwJw/c+4s6FL3/xi1amDuWrX/nK9Is05Ljmu2Y/0W4A2hsT2ikF7RugXdR0VEH7y/Ub0B7UfnT9CbRjtXtdN2t3rxExkbGvDRkb29g23sbj8JeBR3/nEslCds1SpmJmpUzETEOYwdyI2YmkDGjxnEvKgBavlrKWNqUMuC+TxpU1PKoessNbIfEQjmuTMoK/q97WeOAVM3yubFwtGwwGc/SeoPjq0mXIcn75Pu5QwC+08Fmuf/MHf7AZny75h5zTPNecB9oBJPdE0yEF7Reg3dN0UkH7KneZcg0iBrKITTJWZobHHnlkPN5+bGM71YbH4f/gC19og3TwDbB/cpk4IQNDynY5VsqAKy+gRdeUoJSjlmZTqlK2WsRa1FriKmU9MZuIAQPg8w94XD2uquG7a/BUMPyW9hqkDPx2Abdj4jN1S8QMxw7nNNcBBq3vf/7z7boZDAb3L7iK7m5PRP89XXJkysiSl8hH5Nrv/87vWKE6hC994QvT7ea44uYEDGjmA+2DivZFQbsEaM9MSAdpNwHXX0B7DmgHuo4E2qUHiRiIPteOdyLG+QCzypCxsY3txFsJyWfG4/D75Ad6OBFTspCBWydl4AApAywSVzRAC0mLypUZ0NLTQtSi1BJtSlbKNxe0lndPzFTK5sSMt+MQ3DaDRyp/oIgQrqZBilZJGdhQygD+Tgwx+8QMVwNxjumawOA1HhQ0GAxw1dw9PRE9iA5Bnk4i9o53TLnjhOoQfq8IHa6G4eFEmt0k5zvQ/J/Qbgi0O4D2yoR0jnYRcH1FtNu081wnklOLGMgiBjCjjMfbj21sZ9j4HWW4Na/8nwMB5ZKLxUlYJgsZuGlSpmKm4e2kDBwiZcAVjxaUFpcrNqAlqAWpxZmLtSleKWUtbC30RspmxKwnZVnM9CligE+BxJU0fBk2rqSdQspAT8ooZriSBwmbEzPsN5y3ujZwNXncxjgY3J/gc2Lu9kR8Tgx5gXzE53CROf+6SNQW8GoY8lbzWnOcaM5XtAcKuSe0QyrSMdo9wPUT0S4D2nOuB4F2pXao61iwpYhhNhgyNraxnXmDlP2Lf/7Pnx2/5W5xX1rpBMxxDVLWiJmRMhUzDeJjpQy4stBC0aJxRQS0sLTIXNkBLUYtTS1TLdumjKWkc5Fr0S+RsmPErH4BauFd73zn9PmHD5aBA4993hEykKRsqZhlKQMqZp8qf8+cmAH8NhrHWtcHHmc9frkzGNw/9B5jj65CXlcRK7njpOoQkGHIoJ58Ac30imZ+oJ0AtC8mtEsK2jPAdZGi3aWd5jqPaD9qb7peBdq92smHihjA3IGPtZRjPLaxje2c2/iOsl3crRdOvnpsLWUqZpeQMnCrpQxIeWu5d6VsRswaKUtiplK2I2YiZQBXzwiGEDw4BF90fWopm8Ss/Hf7xAyvH+eZrhPcxognlLp1NRgMbj69x9ij55D1yEPcno0McVK1lq98+cvT9yziuyU1m4HmdkPO94LmP9F+mNDuKGivANc9inaVdhhwPUe0E7Urc48S7Vvt4WNEDGDGGDI2trFdcIOU/bMf+ZGvj9uOvoH7rZ8TrzmykIFrljKwVMrAIVIGtGzOJmVASlcLuSltKfRc/F0xK8PHIjEr8tITs0bK9ogZPssFIEQQNDzV8VRS5sTMydnPleOD85trBbcv4TYmt7YGg8HNBPNB7zH26AfkZhWx3//9o/nMpz41PRiJGaz53KAZLmjOE+2BSuoK7RHgukbRbgLaW67XyFoJA9qxWcIWiRgwIoZZYJKxhx56RznWYxvb2C65QcrGF8Au+/6xpWQhA6eUMhUzK2UiZptKGThSyoArLaAFp8XnyhFomTZlKyWsJb1T5lL2i6QsiZlK2VZiplKmYgbe9Y53TIMLvvQUj9tfKmVgkZiVwQj/7ZyY4alpOD903eAXG+O7ywaDm0/vMfboGmQr8gu3V//uV79q5Wop+PO4CwD5pznckPM60EwnmvkV7YRAOwO4XlG0h4B2FHA9RrTztAtdVwLt1CphG4pYlbE7d8YXP49tbNey4UOc9/sXRx/z+THHjZYyETMNeQ1/LQUti5sgZUDLuyl4GQBUymbFrMhXT8waKUtiplJ2jJhNvP3t9979q79679ff//5JoPBgkCxhmUVSBkTMKGVZzLAfcA7r+sEtwOPq+2Bw8+g9xh6d9KaSy8iyLUTs2c98ZnqwkeZuk8cJzW0l5/uE5n+g/QBch2S0d4B2EnC9RbTjtPuA60dwDhEDmBmGjI1tbFe4Qcru5y+Oxhff5vJxorWGY6RMxezSUgYOkTLgCkdLSQvLFRrQ8tNidOVJtHSbUpbC1kLfKX8ZEHpSNidmKmU7Ylbka7GYiZQtFTMCUcLtjXiCY5YxskbKAK7C6ePys5jhOOI85xrCb9fH12wMBjcD/ALFfpa6rGnkOTIQmfLlL33p3h8UoToESBxy5O0l33ZyV9B8VjTDGzTnA+0B4voioz0DtIOA6yminQa071wfEu1N7VPtWe3fQ0UM/Y9Z4dE7d742ZGxsY7vS7X6WMndbhpOstWQhA9ciZSpmGt77pAwcK2VAi0oLzJUc0ELUsnSFCrSEm6JORa5l3wwFZfhwUpbFrJGyjcSskbIjxQy8p4jTnJytkbKemFHO8HpwzulaGt9dNhhcN73H2CP7kY1Y38eIGP7shz7wgSkjNWc1fzM5qyua54JmPnHdkNE+Ido3wHUS0f4C2m2u+4j2pPbnhHTrXhGTztYuzyJGGbv70ENfH1/8PLaxXflWpOzp+03KMCjmEgJOsA7hlFLWiFkImUqZitk+KQOHSBm4CVIGmgKXgtchQIeFiSJgTsxUynbErMhXT8waKTuzmOFzZ5AzfO7sEx/72KyULREzfHbtN97/fitm2Hc4l3VNYegbtzEOBtdD7zH26JE3l8xEbnzuM5+59we/93t9jIAR/Fl8nYdmbEazeAfNbCFnO3E94ND+ANotxHUQ0b4C2mXA9R3RbtTOXCVhQHp6n4ih94eMjW1sN2yDlN1Ptxl9//Ofv1NGwMnVodxEKQMHSRmQkjmllAEtVVe8QAu7KfZU/jok9KRsTswaKUtiplK2T8xUyk4lZuD9733vvQ9/6ENHSRnFDENXFjM89APHXtfV+O6yweDy4EFW7lZ9dA/yF7cU4rOoVsAWgD+LLNJMzXm7g2ZzQjNccXnv0J4guUtc3yjaT0C7C7h+I+xBoP04Id2pnapdqx28VsQmGSvzwZCxsY3tBm73k5S5UgJOrI5hqZQ1YnYCKWvEbI2UgSOlDLiyAlpsWnquGIEWqZasK2OQi7wpfBkKdIBopCyJmUrZZmJW5OsSYgZxwi2NvGp2qJjhg/64OpbFDO8F552uL6y78d1lg8F56T3GHh2FrEZefeRDH7r3O1/5ihWtOfBn8AseZJlmaoPmriHntOJyvYd2AtHOIK5bFO0ioD0FXJcR7T2gndh0ZUF7VPv1WBGjjOEYDxkb29hu6Ha/SJm7bx5kodqCraRMxcxKmYjZXikDB0gZuGlSBrTgm2EgDQ5dMSvy1RMzlbIdMSvyde1iBvAofXwh66FShv+uPir/V3+1ETMcJ5zzXGNYe+O7ywaD84A+d7cnIvuRh7j9+Etf/OK93y9ytYYvlz+Dz5T+Usm8JdIFNIcdLrvn0Pwn2g/E9UhGuwdoLwHXXYp2nXbghPSj9mZXwoD0r/ay9rUTMfQ8ZQzPCCjnwNjGNrabut12KcP987mcgJOprchCBm6DlAEtmHNJGdDC1UJ2xQ1y+TfDAgaKQKVsTsxUyrKYNVK2R8waKbuwmEGgnilihQd4rJUy8Ck++ANSRsrfib/7jeW80fWGr90Y3102GJwGfE7aPcYe3fGmkpO4Qv7Z3/5tK1tzQN5+/X3va/NTyDnrcPm8D814RXuAuL5waNcA7SHgukrRbgPaez0JA9qf2qvat9rD2s9VwoyIAcwDOM5DxsY2tluylcX87G19Qpq7dQM4kdqSS0iZitk+KQObShmQgtLicuUGtAy1KF2ZAi1hLWlX6EQHg2aYKPLVE7NGyjYSM5WyaxAzlTPezvjJj33sIDHDZ0mmB38kMcM+wXmt6+4HX/jC8dCPwWAjeo+xR8cgV5FRuE3593/3d7+BkS7HZ4q8QcQ0P+dw2bsUzXJF815x3eDQTiHaOcD1kqI9BrTjmu4raC9qXwLtUu1Y7d41IgaGjI1tbLdww3dV/It//s9vpZS53xoCJ1Fb46QMHCNlKmb7pEzFTENdw15LQMvhJkgZ0AJ3ZQ/y8NATM5WyHTErg01PzFTKbrKYAXyJ68c+8pHVUvaZT396euT+9OAPFbMCji3Oe6493MZ4Pz1UaDA4BXhYVb4dH72DrEbO4bbir375y9+UsQVgHSMHNC9dph6CZnUm57riesCh/UG0X4DroIz2FtBOm5C+0x4E2pHanSphQLtWO1i7WTtbRQy9PmRsbGO7xdttlTItKyXL06nIMkZmpUzE7CqkDEi5nFLKgBaqK16gha3F7gYBokNGI2UzYtZIWRIzlbK9Ylbk66rEDMyIGT5nRjGzUgY6YjZ9vgyfKRMpw2t6bTkHdQ3ilyXjoR+DwTp6j7F/Xcl1ZCCuTn/pC1+wwtUD6xYZ4HJzLZrHDs3ujMv6HtoTJHcJcJ2T0Z4C2mET0m/ae6ArYUA6VLtVOxdoH2tPZxEbMja2sd0n222Tst7nx4CTp1PhhAxsJWWNmJXAnpMysKWUAS0nLS4tNC07V4hAS1RL1pUxyGWupe8GBaBStiNmIWRbilkjZTdQzPDgDjyRbe3VMvz3+HzZe0TKAPYlzm1di+O7ywaD/fQeY49eQE6+teTLb5e193tFsOY4VsQ0Z+fI+ay4PN+HdgLRziCuWzLaR0T7akK6TDsOaP8B7camMwvap9qz2r/7JAyg058aMja2sd0/222SMnxeJZcXceJ0SpyQgaVSpmK2qZQBKYabJmVAi14HAjdMkK6UJTFTKdsRsyJfN1XMrJwlMQMUM/zWHWK2VMoAhr1PxBdLQ8woZ+8qfy/OB12P+I3/eOjHYLBL7zH26A1kKXLpQx/8oJWvHhA3rG/moebmUjR3e7i8XoJmv6L9QFyPOLR/gHbTROou7TSgfQe0CyekJ7U/VcKA9q32sPaz9ja7fMjY2MZ2H263RcrwZLdcYsRJ0zmYkzIVs6OlTMRMw11DX8tAS0LLQ4vlXFIGtHC1kF15gzwI6OCgIpbpilkZcnpi1kjZHjFTKbsGMXNytiNmQKTsGDGDlAF8fxn+LMUM4P3l2xjHd5cNBt/EPcYePYI8RrbhM5tf/Pzn7/3e7/yOFa8M1iTWvOZjJmfpPlwer0HzXdEOUFxfOLRriHbRROoq7TCg/Qa0+yY6Ega0R7VfJ6R7tZO1q9nfQ8bGNrb7fLvpUobfKmqJZbIonZOtpEzFbJ+UgU2lDEgxaWlpoTWFJ0WoJenKFGgJa1G7Uic6KOiQ4WSMqJRtJWYqZbdJzChnXTFLQkZ4G+OHPvCBRsrAm8pxwxrg2sSDCvDAAreuB4P7AfSueyAVfoGBnEMGYF1NIrYA/LfvLGte83EJOV+PQTM8o1mvuF7ooZ1CtHMqqZe0r4B2GdCem9AOLGg/am8C7VTtWu1glTCgnY0OR7/j2A8ZG9vY7uPtJkvZdz33uTtlpjhROidZyMA5pQxoKVyrlAEtaC1xV/ogDxWHiFkjZUnMVMpunJgZOctiZuVsAzHj1TJ8f5nexgjw9+Ec0jWKK9y34dbpwWApvcfYI+efLlmIbPpwWW9OuhxYi1jjLidPgeZzD81zxWX/HNofRPulkjuooP0EtLuA9tqEdl5B+1B7EmiHqoQB7VztYu1o7e4hY2Mb29jqdlOlbO7zY8BJ0rlZKmWNmJVinpMyFTMNdg18LQItiKY8pFRYNFpCTUFJcWmpaeE1hZgKUwvVFS/Q4tZyd0MB6UnZnJiplO2IWZGvxWJW5OtWihlIYgasmBkpAxQzPCYfDw3B96BRzH6p7Auc57pWx3eXDe4H3GPsHys9gFxFnmGNfflLX7r3u0W0HDsiVtZ4zsRj0eydQ/Pa4TJ+H9oTJHfJRO6bgnYR0a4C2mMT2nEF7T/QlTAgXaodC7R/tZe1r9Hf6HWcA0PGxja2sdXtJkrZ3OfHgBOkS3CQlImY7ZOyRswk/LUUtCy0SLRgtHy0lJrSkjLTotMSbIpSSlRL1pUxyKWuA4AbHoBKWRYzJ2TkUDFrpOwKxczKWRKzY+RsqZhRynAb4zO/+ZuTlBGIGY4v1gLXKwZVXPV2a30wuMm4x9ijG/AYe2QYcgDrxElYBv/d21eImGboGnIW93A5vgTtA0U7o5J7paCdQ7STiHbWhPZZQbsOaA9qP05odxa0V7VvtYcnkogB/lJqyNjYxja2nQ1S9mM/+qPvuAlShocCaLk5shhdkixk4GRSBqQMrlXKgCtqoIWvQ4IbOEhPytaIWSNlt1HMwEZiBqnCgzzmpAxQzP7VJz5x79ff975GzDBYju8uG9xWeo+xR14j55BN+GXF7371q9/ACBj5wrPPTutO8/AQNFuXkLP5EHLuE+2GhtwhBe0Xov1DtJ8mtLsC7TagvQe0E5uuLGiPqoQB7V3tY+1pgJ7HeTBkbGxjG9vs9mP/7J89fe1ShidT5ZJTnBRdGidlYKmUqZgdKmVAC6UWjRSQFpOWVlNqUnhahrkwm1KVwtVSdgUO8mCgQ4UTMtITMydjRKVsn5iplF2jmDk5WyJmh8oZngKHL5hecrUM4L+FzKmYYR9jLegaxmPA3dofDK6d3mPskefIReQZ1tEXPve5b8pYh88XEeMV5S1xmXssmusZzf+G3BNB7hKgXUO0iyraVQXtMaI9B7QDVcCAdibQPtWenZAO1m5mXw8ZG9vYxrZqu3Ypcx+KVpwQXQNZxsghUqZipsGvhaBFoSWi5dKUj5SSlpUWWVN2UoJaklqiTdFKEWtZu3InOkQcImWbiVmRr6sWMyNnWcysnB0jZuAAMZu+VPoDH7j37ne84xsUKcPPwPmi63h8d9ngpuEeY4+MR44iz5Aln/rkJ618KV/+4hfvvaesi5yHl0Zz26EZv0PuA0E7g2inEO2cinZSoJ0FtM+Adt2E9mBBOxJofwLtVu1c7WLAjh4yNraxje3g7ZqlLBdexsnQtZBljFDKVMzWSBnQIrhaKQNS0lrmbgAAKmWHiplK2RCz0101w22Jn/zYxxbdxoj/7tff+95vilkB75nfyUNw29d46MfgmkFX5sfYI++Rtcgw5NFv/Nqv3fudIls9KGIfKP8d/vucg6dGs3gfmuEWl/uBdoOi/UG0XyraP4H2E9H+AtptE9p7Be1EoH0JtEtVwoB2r3YyQE+j4+8+9NDXH3nwweeV82VsYxvb2NZt1yhlN+3zYz2ykAEnZY2YlWA/SMqAlAkLRsunKScpLS00LbudUpTC1ELVwm2KWcpbi94NCqQnZXNiplKWxczJmNKVsisUMytnRbwOkjMjZmCNnOGx93j8/ZLbGPGQEFwNUDH72XJMsSa4pvHQj/HdZYNro/cYe2Qxsg259ctlLT77uc9ZCVMgbMisnHuHorm6Bs3mWXKmJzT7M9oRivZIJXdNQbuIaFcR7bIJ7bmCdiBQAQPamxPSqdq1QHtY+xk5NmRsbGMb29HbP/uRH3n5NUnZvs+PASdA14jKGNkrZSJmGvpaBloSWiBaLFo6WkhNYUmRaclpCTZFKSWqJatF3JR2KngdCtyAQXpilmVMOVTMVMpurJiBIl6rxawjZ07MQBYzfI8Zvigat2g5KQOUMtzGCIlTKcMX3eLc07WNqxDXfDv14P7BPcb+iZLPyD9kGPIDX/3wO1/5yjcxIvaRZ56Z/lvNv63JWbuInNcdNN8z2gMZ7YsG7ZRAO0fRXgLaWRXttIL2HdAuBNqTE9Kh2q1Ae1f7GKCj0elDxsY2trFttuGeZ4hQ+deL455alXHyc61kIQNrpKwnZloaWihaNFpCWlBNgUmxafFpKTblKcWaC1iLuil1GQJ0iHAyRnpStkbMVMpuupg5OVsiZueQM4hZfVS+kTJAMfv4Rz86PVoffwZAzLC/cM7rGh/fXTa4FO4x9shtZCRzDOfwl77whVbGEnjy6M+VbNH8Ows5f/egud0jZ31Ge6FBu0PQflG0g4h21IT2V6D9BrT7gPbihHZmQftUJQxo/7KTIeaPln4fMja2sY1t8+1apCz/RtLhxOeayUJGjpUyoEXSlEwUj5aSFlZTaFJ2uQy1LJtSldLVYtYSb4o/DQ3HipmTMaJSdk4x25EyUOTrKDEzcpbFzMpZka6DxQwcIGe4LfG38Kh8I2RAr5Y988EPVikjON66zjEUj+8uG5wL9xh75DfylDmGNYpz2QkY+Vcf//j03zX5dyE0j/ehOd5Dc38H7QdBO0TJXUO0jyraVwXtMqJdBxoBA9qPBe1O7VSgfQu0i6uM3bnzLL5OqJw7Yxvb2Ma27fbIQw+96L/883/+6+VfbWGdGtyqpGXYIwvPTcAJGXBXy7aWMqBFpSXWFJ0UoBaklmhTtlLGWtq56JshoSNlc2KmUraVmDkZU9aImUpZV86KfF1EzI6VMyNmwIkZgJi9/93vvveJj350R8gIxQwP/fi19763kTK8Xpyjut7Hd5cNTgkfY59/GYicfUPJOWQYcuiDv/7r975ahKvHs5/97PT5ytn8W0j+O45F83kfmusW7YCEdkVGO4Vo5zRoLwXaW0A7jWjnTWgfFrQrgfao9ivQ7mUfo59xbgwZG9vYxnbyDZffv++/+q8uImW4Z18LsYcTnpuAEzLgpKwnZloYWiZaMk0JSTlpcWmxNcUnpajFqcW6U8RS1lrsOhA0A4dIWRazLGNKT8ouJmZFvE4tZlbOingdJGdFuhynkjN8ZuyTH/+4lTJAMfvwhz40PRofwyzFDPsaa4NrHsPy+O6ywdbgCmy+PRHZiyxkjmGNfPELX7ASBvC/vedd72ry7lRovh6K5vUsOecT2gkZ7Q5F+6Wi/SNoRwHtL6L9NqHdF2g3Au1N7VPQSBiQDqaMFZ4ZMja2sY3tLBuk7MUvetHZpWzJ58eAk52bRBYysEbKgJaIFgxLpyklKSwtMy27nUKUwtRC1dJtClqKXMs/DxQ9MVMpO1TMnIwpPSm7sWJm5GyRmHXkzIkZOEbO3lUkC99J1nvwB6UMn7fBI/X5eH2Avw/njK59DM/ju8sGx2IfY19yGBnJHENm4CruV7/85RYRMVzhRV5p5p0Tzd3VaH530Lx3aDdktEMactcE2kdE+wpol1W06woqX0D7EWh3Au3VCe3cAnoYvYxz5O6dO0+X82dsYxvb2M634TdA/8f/+r9+tvyrLbRTsOTzY8BJzk3jHFIGmrKSEtOS0wJsSlJKVItWC3mnxKXwdXDoShnoiJmTMaJStkbMVMqOFbNGyoyYOTlbK2ZOzpaI2bXJGa6A4UqYkzJAMfvoRz4yXSFTMful8p5xXmsG4FHk46Efg7XgnMEDY/RcAji/NM/wReg7IibgM5D/c8kTzburQLN4IZrnPTT/HdoVDdongnaOor1EtLcmtNMC7TygfQi0K4H26IR2bEH7F92Mc2TI2NjGNraLbZCy/8vf+BvPnmPwwW+9c0n2cIJzE8lCRpyYNYUhRaIlowWk5dSUlxSblp6WYlOeUq65hLWwm5KXAaEnZTti1pGyNWKmUnZKMVMpO5WYOTnLYmblrEjXwWIGinSdQs4AxOx9ZdDFo8KdlAFIGR76gS/PnR4WImL2dDmmWB/MAfwC51qeDju4ftxj7JGnyDnmGNbm5z7zmXtfMRIGPvGxj00Z0OTdlaL5vISc7xntAov2hqDdomj/KNpRFe2wgvYb0f4D2o1Ae3NCO7WgEgbQv+hpnCd46Fk5h8Y2trGN7XIbpOyBv/W3nj61lOHzIVqUc2SxuclkGSNOykBTIlIuLB0tJC2rptCk6HIZamE2xSrFqyWthd4MBCJlc2LWSBm4TWJm5OxsYnasnBXhcjgxA1bOgBEzMPf5Ml4t+3gRNzy5kU9xBG8vfyfOR82D8d1lgznwy75//MM/3JwzyFXkH3MMWYTv1IOIOT772789rVfNu5uC5vU+NOe7aC8ktD8yuWuAdlGD9lWgfQa064gKGNCOnND+LGi3Au1d9DPOlSFjYxvb2K5qg5Sd8kln+X7+ObLU3HSckAEtBy2NplSkbLSItKS0xJqSkwLUktQSbQpXSjkXuQ4APTFTKZsVM5GyLGZOxohKWRYzJ2PK1YmZkbMsZovlrEiX49Jyhqtev/kbv2GlDPBqGZ5up1IGsM+mx09LLuCXOuM2xgHpPcb+qZKDmmWQ/C88+6wVMfz/8b/nvJtDs3AL3M84FH3fs2juG7QjMtolGe2cinaSoL1FtNeAdh7RTpzQvixolwLtWYDuxbkyvmNsbGMb29Vu/+SlL33gVL+J1tLcRxaa20IWMqBFoSXSlIyUjxaTFpeWWlN8UoxanFqwO4Usxa1lr0NET8qymHWlDHSk7FJi5mRMyWJm5ayIxMXErCNnTszASeUMhJjhM2O/9cwzVsqAXi3DbY8qZjgXNBvGd5cNIOW9x9hrnv10yQqcV1/50pd2gIi9993vnjJK8y6j+XdO3GtZheb5DNoDDu2MjHZLg/aPoB1FtMOIdhzQ/qtoPxa0O4H2KmDfoodxrgwZG9vYxnb1G6Ts//Dt377pExjXfH4MZJG5TaiMKVoeWiy1dKSMtKy0yLTodgpRClNLVcu3KWspdx0UVMrmxEyl7BxiplK2VsxUys4lZlbOinjdZDkDVsxAEbP3lQF47jH5vFqmDwsBeH04bzUjcGVkfHfZ/Yd7jD0yExmnWfbed73LihjAVVtkS5N3imTf1eBe5wJ0n/TQPnBod+yQeybQLlK0r4j2GdG+mxD5ItqTQDsU5I5F/+J8Gd8xNraxje3GbPjN0ZZfIL3m82MgS8xtIxcF0TLRommKSEpKC0wLTguwKUopUi1cLeedUpehoCdmjZTNiJlK2Y6YiZRlMXMyRlTK1oqZStkhYgZOImZGzrYWM5CljKyRM+DEDFgxK2Ag7j0mH+CqBp7amMUM+xvrhDmBKyTju8vuD+xj7EuWIu80y3CO4CsWvlzES4GI4bzCGtW8s5l35eTXvwTdRz20HyzaJYL2jaKdpGhvEe21ivZeQTsRaF+S3KkE5wrOmbsPPfSOIWNjG9vYbtT22J07z/nev/AXNnks/prPjwGVl9uKKw2g5aLl05STlJaWmpaeFmNToFKwuZC1wJshoCNls2ImUjYnZo2UgY6U3TYxc3K2RMyuQs5AES6HEzOiUobvL5u7jZFXy3jb4/+/vXPbleyo7zBPwi2KiHgES4hI5GouIkVIXPgBkDLKE/hid49nxggEAoGIIkeCBISNt+eAbbBnts82Pg2Q3M8j8Ao79Vt0tf+r+qt16OPq7t8nfbI9057Zu7tW1fr2Wl2do0x/h8ZQnC+0oYM/u+w0rW1jr7kvzmWai/SZYWWISd0Sq7HcNd8dq+X31Gd8zqrG9aIwrivRuPZE4/oUjWvY0rjGLYxroIzro6Q1NJrXW40Zb2tvjDla9JOkf/rmN6/Sv+JiOUQtqOVi2mcMl1OXFhGZF5y4GLUWq7CQlYtdXBDjotlaXMMCHBfsuNi3oqwjzKpRVoRZjLKzDTOIszLMhsbZ0DCTh4gzSWGWVZi9dv9+522M2kJf70HLYZbV96/xHecNnbh704/Tkbax1zxYzmU6Xp588cX1//31r60Q0689uHevOtdtyzhnDpH+jG0Yv89ew/NHxnWjNK4vpeVaJONa1TKuZwvjepeNASZpvYzG9TWPG++kaIw5CTbZFl/3/McFdYhxQj0HaVGRcRGKC1RrEQsLXFwE4yIZF9PWwhsW6HJxjycQQ6KsM8xClJVhFqNsJcxClJVhRjEW7QozirFoX5gNibN9hpk89jjT1bDabYz69TfD1bKoXmsdK3nu0Am8P7vsuKVt7PUal3PZf6T5Qx803oRYoT7nTnMSzXXrWs6Ru5D+3tHGOb7D+FzWjOtIaVxvonFNahnXrYVxXcvGdS8b10WyXFPzuGk275jPb6RxZYwxp8G3vvWttXZgpNtN+iwn13OQFhkZF6W4aLUWtrDoxYUxLp7lQttanMNiHk8OqlHWEWYxyrrCLEZZGWatKJMnFGYYZym8DhFnGGYyBRdJYSYxzLIptmqWUaZdFd/RbYwff4xhtrxalm99XETZy+nv+Wkak3EO0W3S3vTjuKxtY685Ls5lUlvVP/n885UQe+/tt5vjHue5MS7mw4NLX9tA43zfZfnclsY1pTSuPS3j+hSMa1g2rnFZWgtLyzU0uxw/s9lT76RojDlJ/u1737sxdgfG8iedQ6RJ9lykhScuVHEhW1nwwoIYF824uMaFuLWAh5OAGGWdYVaJsjLMWlG2pTCLUTY2zGKUrRNmFGcUY9FBYQZxtu0wk7uMM4lhlk3hVTOH2e/v3bv+6P33Mcx0tewPr732ZZQF/zs9fzou4lzizy6bvnp9aBt7zXdxHpP/mY79D9PY+N+//KWlxoaOH5rnhtqaDycqfd19xvm/y/K5jsa1ZcVyHVoY16poXM+ytO6V0npZmseOd1I0xpw8+onTP3zta4M2+1jn/WOSJtpzkhYjGRewuMC1FsKwUMYFNS68cbFeWfRTgFGYVaOsI8xilK2EWYiyMsxilK2EWYiysWEWo+xQYSbXCbN9xpnEOJMpuEgKsyyGWTYEWaluY2yiDMJMG4K8qitkEGYaF3E+0Tbp3vRjmtI29t/X/FbMZZqD9EHjZYh98dlnza/TPDfEOBcem/T9dBnXg5rxOUfjWhOM61E0rllRWt9IWh9r5vHjzTuMMWfD0M0+1nn/mKTJ9tykxUnGRS0ufK0FMiyg5YIbF+i4uA+Jss4wC1HWFWatKCvCLEbZlMNM7iLMMM5SdK0dZjJF19HEmSyiTDsr6jY0CjNdLXv9wYPWbY9SUaavW2M5ziv+7LLpWNvGfmUuS+qY1K6bZYzpSqnmKJrnuoxz4ClI32OXcX2oWrwG0bjulMb1KUvrWM1yHRxiHEN3Ly5upvFljDHnxXe/850fdt0OtM77xyRNuucoLViyXPDigthaPMMCGxfkuJhXo6wjzKpRVoRZjLJthVkryuS5hNmRxpmkMMtilEVTYEltaf6nDz/Eq2WP33yzibAyzOQv02uiYybPLbotTrv30Xxld6/WC1oXynlMag7SZ9aVIaaro5oLyjmuzzgHbmqcQzeV/vx1pe+7alwrwPL1iJZrULRcr7qkdW+Mefxo8467t249k8aYMcacJ/9+82Z1s4913j8maeI9Z2khk3ERjItla2ENC3BcuMuTgmqYLYKsjLLOMAtRVoZZjLKVMAtRVoZZjLKxYUYxFt1HmE0qzlJwkRRmksJMYphlU2zVpDCLYpgltZHD1Vtv4dUybZ3/4PJyGXAxyvT1aDzFOUZz0zqbFNn1pW3sNb/FeSyrsfvFp59e//XPf25UiOkq2a/ScbQyx3W5mPvWNc6Z+5S+llHScwHGdaMmvT5ZWpe6LNe2TcxjSO8X8+YdxhiT0GT4j1//emuzD90aFBfeMdLke+7S4ibj4hgX0ZXFNyzWceEfFGUdYRajrCvMYpSVYdaKsi2GWYyycw8zucs4kytRFk2hVZOiLFqG2cNXX/1y048izPS+sxxlpXoONObjXOPPLtu9tI29pHlNc8jbjx8vQ0x+nsJMu2lqXirnuZor898Y0xiZnPR1DpCeGzKuI2T5Og2xXMO2aR5Dd+bzS2/eYYwxAU2K//ztbz/JJzf6LKC4+I6RJmBbjzIZF8+40LYW6LDA16KsM8wWQVZGWRlmrSjbUpjFKDt0mA2JszLMKM4oxMipxpmkMJMYZdEUWjUpykoVZm+98caXURbCTJ9NpfeeUZRJjQEdM3m+0VUbvd9V85bdnvqh3L/+y7+05nZZm8s0bhRfMcZef/iwmVP0+3GOqxnnvqG25sgjkL6HPum5IsvXZKjlWrUr4zhKMfZcGmfGGGMIva9MtwKVnyczRpqI7ZfSgijjwhoX49aCvgiyvjCrRllHmMUoWwmzEGVlmMUoWwmzEGWjwyxE2aHCTPaF2dA4GxxmMkXXRnEmU3CRFGayjLIoRlk0RVaXFGXy/iuvtDf9WISZNvx47cGDlatrjSnKfpv+zp+kMRrnHX922fakbewlzWc6zvUZczHE9N85nIcY574hxvnxmKXvrUt67sZKr+E+zGPIH/ZsjDEDuTObPdu8yTYsxGOkydi2pYVSlgtwXLxrYVaLss4wWwRZX5i1oqwIsxhl2wyzVpTJLYcZxRmFWOm2wkwOjrMUXCSFmcQwkym4SAqzLIVZFqMsmmKryzLMtOPectOP4NWjR817zzDMknoudWzE+UcxkaYxu4a0jb2kOUzzkN7jF0NMV8g0lvNjaI7bxHJ+3JZxnu2S/t9tSd/vJsbX6tDmcaT3i31/NvtqGmvGGGOGoPeVafKMi/JQaUK2LC2kMi7U8YSgFmVdYVaNsiLMYpRtK8xaUdYTZjHKdhFmchdhdipxJinMshRmWYyyaIquPvU+o5WrZckP3n23uZIWA64MM42XOAf5s8vGqSuL5Tb2WZq3dPx9/MEH13958mTp/cvLZl6ix5M07+3SOKfuSvp7dyk9r1MyjiN9vpjfL2aMMWugyVNvuo2T6lBpcrYsLbQyLvQxyrrCrBZlnWGW4qsWZjHKVsIsRFkZZjHKTjXM5K7DTO40zmSKLZKiLEphFsUwiy5CrPT39+/j1TJdRYtRVqrv5cdpPMd5SO+B8qYfdWvb2EuaqzTfKLxiiGnnTM0b9PhNpDnxnKTn5JiMY0l33aTxZowxZhP0YY1xch0iTdC2Li3I2VqY1aKsK8xilHWFWYyyMsxaUbbFMItRNpUwGxpnZZhNOc7kSpRlU2jVpCiLUpRFMcpKU1hJvU/sncePV6JMv6bf02MoyqReDx03eS7yZ5ex2rhp6PvEpI6Fzz75ZBliukKmX6PHHsJy3pyi9HWfosvxNJs99Zb2xhizRZpbGEe8r4wmadsvLeKyFmVdYVaLsjLMWlG2pTCLUdYbZiHKHGarUphJjDOZgoukMJMYZtkUWjUpyqIUZaUYZcHf37t3/ad04h+jTFvm33vllWW8lSrK9Pf/PI2tOCfpljx/dln3Nvak5pU333hjGWKKMr13jB5rbR5PurvGtygaY8wO0OSaJtqrPOF2SRO1HSYFWbYWZrUo6wqzGGUrYZbiqxZmMcpWwixE2dTCbEiclWFGcUYhRh5jnEkMs2wKnS7LKCulKCsto0zvEXvn0aNWlEndwkhBFv1Vem407uPcdK6fXVbbxl7SPCT1mmnXyz9/8UWjwkzzAT3WnretMXVxcTONOWOMMbvkznz+XGvyBWnCtuOkIJO1KOsKsxhlXWHWirIizGKUbTPMWlE2kTCTfWF2KnEmKcyyGGbZdMLeZRlkJEUZ+fDeveY2uRhlCjUFWxlxjSHMNA507OT5SZt+nNNnl43Zxl7qeH/81lvLENNmK3oO6bHWLseUb1E0xpj9cvfWrWc0+cbFPUqTth1vGWPRWpjVoqwMsxhl2wqzVpT1hFmMsn2EmdxGmFGcUYSRQ8NMUoTVpDCTGGbZFFskRVkWoyyaAqtPirJSCjKp2xHfThH2SYiyj9577/re737HURbU363xGuepU//ssjHb2Gf1Hr18VUz/1OtBj7M2jinfomiMMQeibxdGmsDtelKQyVqUdYVZjLIyzGKUrYRZOpmthVmMssmFmdxTmE05ziSGmUyxVZPCLIphFk0n9H2WQVYzh9nDV19trpYpzKTeZ6YPko7xJinM9Dzr+MjzlK4cndpnl9W2sae5JatjUVfC8lUxPZ+aO+ix1rbGlm9RNMaYw1PbhZEmcbu+FGTZWpi1oqwjzGKUlWHWirIthlmMsmMKM7nNMJNlmEkKM0kR1iWFmcQwy6bQqklRFsUoi6awGiIFWVRxpQ+OzlEmH7/55kqU1fxFGkNxvtJGF8f+2WVjt7GXmhd02+eTzz9vQky3KurYoMdaK5fjyrcoGmPMtKAPkqaJ3G4uBZmsRdlKmC2CbJthFqOsN8xClO0jzDDOesJsaJyVYbZpnFGYSQozSQHWJYVZFsMsm0KrJkVZFKOMTJE1xDLMHlxeXn8Urpa9/847TWDEx1CQyf9J37fGdpy3jvWzy8ZuYy91LHz4/vtNjOm50xihx1kr47jyBz0bY8xEaXZhnM1+GCdtmtTt5lKQZWth1oqyIsxilJVhFqNsJcxSfJ1SmFGcUYiRZxNnMoVWlxRmUQwyMsXUEF/WToxXV8so0+2Mel9ZjLIu/yu9Vjp28rylsFHgpGlt8o7dxl7q+NfzoxCT+nf9Gj3WWpnHlT7+5vZ8fiONPWOMMVNGk7Um7b6TAru5ZYxlY5R1hlmKr1qYxSjbZpi1omwPYUZxdkxhJinMJIWZpADrk8Isi1EWTZHVJUUZiVFGpogiX3v4sHW17Pf37y9/j0Isqr9f4y2feMopf3ZZbRt7mieiis8P33vv+slnn10//uMfm++ZHmdtNoyvq+/PZl9N488YY8wxED+zjCZ4uz0pyLK1KNtWmLWirCfMYpRNNsxkT5idQ5xJCrMsRlk0xU2fZYzVxCDr8JWXXrp+7513llH2KEVHjLYuFWZ6znQMhJPQZtOPKd3GOHYbe6njXJ/dphBTkOk1psdZm41jSx93k8aeMcaYY6TZ8OPWrb/RZG+3KwWZjFFWhlkryoowi1FWhlmMsqmHGcXZOmFGcUYRRlKYyX3HmSzDa6gUZlEMs2iKqz4pyGpSjEUVHznKFGi//fWv//57RYTV/EUaAy+k4yefkObdGA8ZZrqNcuw29lJj7U8ffXT9RYox3d6pY50eZ212Ob68cYcxxpwGt2/f/sYL8/lTmvTtdqUgy9aibCXMUnztIsxilO0lzCDO+sIM42xAmG0aZxRmkiKsS4ozSWEmKbyGSlEWxSgrTWE1RAqyLnOUvfq7311/8N57TZTpn6/89rfL3+t0EWW/St/Hj9K4jvGjMNOtgvu6lVG3JmrnxLFXxKSOQV0hVIjpn/pvepy12dYYm81+6I07jDHmhNCknqLskhYAu30pyLLbCLMYZb1hluJr6mFGcbYSZnJAnFGE1ZxSnEkKr6FSlJVilJWmoBojBVlUtyFqO3xdIdL7y+5fXnKEdagx1DpRXairVYolfQDzNq+caaMOXY2jzTqydNxHf52+7o8//PD6g3ffbcYVPcbaaB5bzXvAb916Jo1FY4wxp8id559/1rcw7keKsWyMsjLMWlFWhFmMsqmHGcbZHsPsGOJMUphlKbzGSFFWilFGprgaawyzB6++2mzxrjDTv8ffqxmjTK9xDCJSgfbsd7/bxJRuL1RYZdP0t1RXvfKvK+b0eF116wqwLB3rUR1rb/3hD9eff/rp9cu/+U1zDNPjrM3G8ZVi7NJXxYwx5gzQLk0pyp7QwmC3LwVZthZl2wyzVpRNNMwozsowO5U4kxRmWQqzLEXXWCnKSjHIukzxNES9j+zdt99uokzRQhHWpV7vePK6b+n4jirAFGL63nSs0WOsjeax5e3sjTHmTHlhPn+OFgi7GynIsoPDLMXX0DCLUXaIMKM4WyfMKM5WokwODDNJEUZSmEkKM0nx1SdFWZTCLEvBtY4UZSTGWJ8ppEr/8PrrTZS9mcJF7xWjx0RjlP08jZsYSfuQjufoz9L4f/vx4+v3fXuiHWgcX74qZowxZ442/PDVsv1JMZaNUVaGWSvKTjHM5BphtmmcUYR1WYaZpDDLUoD1SVEWpTCLUnCtIwVZlxhjHWp7fN3CqCtmQ6IsqnEdT2h3KR3H0Zd+85vrzz75pPmnjk16jLXRPLZ8VcwYY0wLXy3brxRk2W2FWYyyQ4QZxdk6YTY0zjDM5B7jTFKYSYqvIVKURSnKohRbm0pB1idFmd4b9vajR3+PsvTv9JgVU5Bp90UdRzGcdmF53EY15rSdv67y6fihx1gbjWPLV8WMMcYgvlq2fynIsrUo6wuzGGUHCTOIs74wwzhbM8zk0DCTh4gzSfE1RIqyKEVZKUXWNqQQG+LrDx82t/vpPVgYYaDGQzzB3aZ0rGZ1vF2+/HITY3qN6THWluax5atixhhjBuGrZfuVYiwbo6w3zFJ8HVuYUZythNme4ozCTFKAdVlGWZTCTFJ4jZHCLEpRRlJkbVOKsaw+o0xRplv/6PdJHRMxpLYhHaNZjSeFmG9PtENtjS9/rpgxxpgxLHZivKIFxu5GCrLsMYUZxtkaYYZxtkGYyX3HmaQwkxRmWYquMVKUlVKQ1aS42oX6zLKrR48GR5le69YJ74bScSl1XGmr/jffeKM5Jugx1pYux9Zs9jStp/5cMWOMMeuRFpGbSX9u2R6lIMt2hVkryo4kzCjOBoXZhnGGYSYPFGeSwixL0TVWijKSgqwmRdU2fO3Bg2aLfPq9qL4GHTMxqta1PA6zL6bX7eqtt5p/0u9bWxrH1Z35/DlfFTPGGLMxWkxemM8vaeGxu5FiLFqLsimEGcXZOmE2OM4gzOQu4kxSnEkKsD4pzLIUZlGKrrFSkNUsY6xPCqgxDgkyqTEYT4DXkY5BHTuvpzC8fOml5t/pMdZGi3F1dfvi4huLZdQYY4zZDrrlIoXZU1qI7G6kGIsefZhBnK0dZpU4ozCTU4szSWGWpSiLUnCtKwVZTYqxoVJgjVWvW3EiPEo67nQ1TDGmzxej37e2NI8nbdpx9+Li5mLZNMYYY7bP4mqZN/3YsxRj2RhlUwgzirMyzDDOijDbV5yVUZbFMJMQZpLCTFJ4DZXCLEtRVkqxtYkUZH1SiI2VQiyrvyMG1hjL4+zHaTzfv7y8/mX6M8vfs5aM48lb2RtjjNkr3vTjMFKQZQ8eZjLF18ZhBnG27TCTh4gzSeE1VAqzKEVZKYXWNixDbKgUYGPV+I4nxkMsjy1tpa/bJH+Qjo3y96wll+PJm3YYY4w5JC/M5zd8G+P+pSDLHkOYUZwNCbNjjDNJYZal8BoqRVkpRVkpBdY2pRBbVwqyH6VxGGOrz3gs6arYKy+91Iyt+OvW1szjSLcnatOOxXJojDHGHA7fxngYKcai+w4zjLMUXmPDbGicDQ0zuWmcSYoziXEmIcyyFGZZCq8xUpSVUpSRFFe7kuJrqBofMbi6jMdQ/v/jr1lbM44j3Z6oO0UWy6AxxhgzDbQ4pTDzbox7lmIsOsUwozhbN8xOOc4kRdcYKchICrKaFFSHcGyQxeNGr6NvT7RDXY4j355ojDHmGNBilXxCi5rdnRRj0V2HGcXZSphBnJVhtq84wzCTEGayjLIshZnEMMtCmGUpyqIUXWOlIKtJQdYlhdOu/WkaCzG8SDpmrO0zjx/fnmiMMeYoSVHmD5U+gBRj0W2HGcXZOmFGcbbtMJOHiDOJYZaFMMtSlEUpuNaVgqwmxdhQKao20UFmt20cO3dmsxe9e6Ixxpijxe8vO5wUY9FDhBnGWQqvvjA7xjiTFGZZDLMshFmUwixKsbWJFGR9UoiNleKL7AsyOj6sJYuxc+XbE40xxpwMi23yX6QF0O5WirHopmFGcbZWmEGcbRRmcs9xJinMJEVZFqMsClEWpSgrpdDahhRjQ6QAW1eNgeJEeikdE9aSy3Ezmz29M5s9u1i+jDHGmNNCP21M+vPLDiDFWHQfYUZxNiTMNo4zCDNJYSYpziTGmYQwkxRmWQqzLEZZFKKslKKslAJrm1KIrSNFWFTjMUZYlo4Da0vzePH7xIwxxpwV/vyyw0kxFh0dZjLFV1eYUZyVYXbqcSYpzLIUZlEMsyhEWSlFGUlxtSspwMaqcRtDLEvj39psHCt+n5gxxpiz5c7zzz/rMDuMZYiV7ivMKM62HWbyIHEmIcyyFGZZirIoRlkpRFkpBVlNCqp9W8aYvod4Yp2lMW+tjOPEnydmjDHGJPLGH96R8TBSjEX7wgzjLIVXX5wNCbNjjDOJYSYhyqIUZlmKslKMstIiyGpSkHVJ8bQP9RrFE2xJ49zaYpx4ww5jjDGmxGF2WCnGomWYUZytE2YUZ5uEmdx3nEkKM4lhloUoi1KYRSnKohhkJARZlxRkfVJMbUONn3iiTWPb2uUYmc2e3p7PbyyWHWOMMcYQCrMUZd6R8UBSjEXXCjOIszLKZBlmm8YZhZmkMJMYZxLiTFKYSQqzLIZZFqIsSlEWpSgjMcpIiLE+KcbGSNFVU99LjDFJY9qer8ux4Z0TjTHGmPF4q/zDSjFWuo0wO/U4kxRmWQyzLERZlKKstIyxmhhkXUKMDZEibF1/nF5rx5gl85jQzol3Ly5uLpYVY4wxxqyDw+ywUoiV9oXZ0DjbepjJFF37jjNJYZalMMtimEUhzKIUZSRFGYkx1ieE2FgpwKL6HmKMSRq/9rzMYyFvYe+dE40xxpgt4jA7rBRipWWYUZwNCbOjjDMJYSYpyrIUZVGMsihEWWkZYzUpyLrEGBsqRNgY9do7xmzWIWaMMcbsEYfZYaUQKx0SZhhnKbrWDTO57ziTGGYSwixLYZalKItilJVClJEUZTUpyPrEEFvHIsb0tccYkzRW7embX3+HmDHGGHMAHGaHl2KsdK0w2zDOKMwkhplM0TU0ziSFmcQwy0KYZSnMohRmUYyy0iLGalKMdUkhNkYMsB41Zhxj561DzBhjjJkQOcx8YnY4KcRKyzA7pjiTFGaSwiyLYZaFMMtSlEUpykoxykiIspoUZH1ShG3iz9Lzk0/GszQm7WmaX3OHmDHGGDNBFGZ3ZjOH2QGlECvdR5jJo4ozWURZlKKslKKsFIOMhBjrk2JsjBRfpMZGPin3sX4+5tfbIWaMMcYcAQ6zaUgxVnrKcSYpzLIYZVEIsyhFWSlFGYlRVhNibIgUYWP9SXre8om5j+/zcPl663PEHGLGGGPMcdGEmRbw+fxvtNDb/UghVrpRmMkUXUPijMJMUphJDDOZYqsmhVmWwiyLURaFKCulKCulIKuJQdYlhNhYKcSyGisOsvOwFWL+QGdjjDHmuNFPVB1mh7eMsJobxVmKLnKncSZTbNWkMMtSmGUxykohykopykgKspoYY0OFCBuinkvH2OmbX98UYU8cYsYYY8wJogVeP3GlEwG7PynEyH3FmaQ4kxRnEsNMpnCoSVEWpTCLYpRFIchICrKaFGR9YoiNNcTYz9N/303jxkF2uobX9iq91s8spmxjjDHGnCq35/MbzcLvE7uDShFGDg0zOak4kym0alKURSnKohhlpRBkNSnIuqQYGypGWEU99+GEHceSPT7ja6r3/eo288UUbYwxxphzQT+J1YmAT/IOL4UYOfU4kxhm2RRaNSnKohRlpRhlJARZTYqxPinC1jWeuPtYPX7z66jbyHU7uUPMGGOMMd4AZEJShNUcGmcYZjIFF0lhJinMshRmWQyzbAqtLinMohRlpRhkNSHIuqQYGyrFV6leJ8fYabh8HRcbdXjHRGOMMcas0GwA4veZTUaKMJLCTO4yziSFmaQoi2KYZVNkdUlRVkpRRmKQ1YQYGyKF2FB/mv7eGGOSxomdtvm1uzOfX/r9YcYYY4wZTHM7o04gfBI4CSnESAozSXEmx8SZpDCTFGZZirIohlk2BVafFGWlFGQ1Mci6hBAbI8WY1OuTT+Z9HB6X+TXTXQd3Z7Mf+rZEY4wxxqyNb2eclhRhNSnMZBllWYwzmYKLpDDLUphlKcqiGGbRFFh9UpSRFGQ1McaGCiHWpb6HGGOSxoOdlvm1urPYtt63JRpjjDFmqzS3M3p3xslIEVaTwkxSmEkMM5liqyaFWZbCLEtRFsUoK00B0ycFWU0Ksj4xxMa6CDK9Nvnk3sfb9M2vU5ojX/RticYYY4zZObpqpttwfNVsOlKE1SyjLEthJjHMsim2SIqyKIVZlqKsFKOsNIXVECnIuqQYGyIGGKivPcaYpNfcHtbl6zObPb17cXHTV8OMMcYYcxB81Wx6UoTVpDCTFGZZDDOZQqsmRVmUwixKURZdibGaKaiGSjHWJ4XYWPUaLk/2fVxNzvy6+GqYMcYYYyaFr5pNU4qwmhRmWQoziWGWTaFVk6IsSlEWpSgjMcrIFFNjpBgbKkVYVt97jDFJr6vdr/m1SBH2xFfDjDHGGDN5bs/nN1KYeYfGiUkR1iWFmaQwy2KYZVNs1CyDjKQwi1KQkRhkNVNArSOFWJ/6+/Q65ZN/Hz+Ht4mw+fxvuhp2++LiG4spzhhjjDHmONBPkZufJuunyj65nJQUYF1SmGUpzLIYZtkUWV1SlEUpykiKMnIlxvpURG1gGWR6Thxjhzc///qhkm7JXkxnxhhjjDHHjX66rFsamzfA+2RzUlKA9UlhJinKsitBVpoiq0uKslIKMpKCrEsMsj5TZA31x+nxOQSy9FrZ3Zifc9+SaIwxxpizoLmlcTZ70e83m54UX31SmGUpzLIYZdEUWH1SlJVSkNWkGOsTY2yMKch+kL5fx9j+bZ5v/ZDIH95sjDHGmHNFtwT5/WbTlQKsTwqzLIVZFMMsmgKrT4oykoKsS4qxIWKEBfVnxxjzsbBb9fz6fWHGGGOMMQW6RchxNm0pvoZIYZalKItilJWmuOqTgqxmGWJDpBAbqp4Hx9hubUXYfH5jMe0YY4wxxhjCcTZ9KbyGWkZZlKKsFKOsNIXVECnIuqQYGyrFmP7MGGMe79tTz6UjzBhjjDFmQxxnxyGF11ApzKIUZaUYZaUpfsZYxtgQKcS61HPnGNuejjBjjDHGmB0S40wnXXRCZqchhddQKcpKKcpKMcrIFFJjpRgbao4x/d0xxhxk69k8d4uNORxhxhhjjDF7JO/W6K30py+F1xgpykopykpXYqzPFFBjpQgj9bw4xtZTz1c69p80EeaNOYwxxhhjDo9Oyu7M5881J2k+uZ28FF1jpCAjKcpIjLE+U1Stq762GGMes/3qOWpuXb64uOkt6o0xxhhjJoxO1nxr43FJ0TXWMsZqUpB1iTE2RAgxWX7mmGOMbZ6b2eyproI3V8P9Yc3GGGOMMcfJ3Vu3ntGtTb56djxScK0rRVlNCrIuMcR61NcUY8xj8ksXz8eVroL5VkRjjDHGmBNkefVsNnvRV8+OyzK0NpFirEuKsaHGGNOfFUNM0vd6Lur7b35Q4g05jDHGGGPOE/0UXj+N9+2NxynF1qaWMTZECrFSPa6MMUnf1ymbb0PUD0b8XjBjjDHGGNNCtzemMHsunShfnePJ8ilIkbUtyxAbY4ywKH0Pp6R+0KEfeHgzDmOMMcYYM5ocaDqh1IklnXDa45ACa5tShGUpxLL0tR6zvgJmjDHGGGN2xvIWx8Xnn9EJqT0uKa62qf4OCjFZfi3HaDoWnty9dUub5jjAjDHGGGPMftEJqDYj0KYE6QTbRZc9agAAAbdJREFUtzmekBRXY9SfEeOLLP/OqZvC628vzOeXyeeaq8feit4YY4wxxkyNeBVNVw/oxNYetxRgUT2GAows/+wpmaLrqrn69fzzvvpljDHGGGOOF11NSN5Mvph0pJ24FF416f8/hGlcLuPr9u3b/gwwY4wxxhhz2qST32d08quTYJ0M00myPS4puIZIf9au1Hsf0995pdsOkzf8AczGGGOMMcYs0G1hOklenCxfplDz1bQjsAysdaQ/dxO1K2j6c6+a9zdeXOjqrN/zZYwxxhhjzDroFjKH2vQso2ob0t9DLv+fxRUvfTyDw8sYY4wxxpg9oitqOgFXqKV//v3Wx/nc2/Hv2GUM7clma/nF1a4mvNJr7lsNjTHGGGOMmTA51pI3w5U1bdzgD7he0zKUtmUOrmZnzvRapX/qvYXPeGdDY4wxxhhjThTdBqmTfm0ssgg2XXlRsDnagmU8jXJxO2Fjvrq1uK1QLl4KY4wxxhhjjGFyPKRgy+9hW94eGTyZgGsFVTTGVQiseEVL+lZCY4wxxhhjzEHJcZKNV+Gi6ff0uWwx7HZu5etofb1y8a0YY4wxO+IrX/l/Ze9IfY5w7tEAAAAASUVORK5CYII=</oripic>
</file>

<file path=customXml/item2.xml><?xml version="1.0" encoding="utf-8"?>
<oripic>iVBORw0KGgoAAAANSUhEUgAAA2QAAANlCAYAAAATtDptAAAABGdBTUEAALGPC/xhBQAAAAlwSFlzAAAOwwAADsMBx2+oZAAA/7JJREFUeF7svQm4JcdZnx+ISQgExWaLHYjADgHMorCExXFQBDgkQKwQNhMnEcEEsjgRCSQ4gfxF4hGxbOOxLVuLZWmszVosabRLo2VGI81odl1rG2kkzVwto9WSrzd5N5x//VpVra++/lV1dZ8+271fPc/7yJZm7j2nu7/l7aqu/ks2bNiwYcPGEOPdf/Inf+Ntb3vbdwROOvHEn/iVX/mVf/SzP/uzNf/gJ37iN3/wB3+w5lWvetVvur/6m9/2ile85ZWvfOWfSP7KX/krf+L+26C84m/+zeh3fO3Xfu2/d/+++gzf/M3fXH8u93n+uft3/+jvfMd31J/95S9/+fd8hxvh+7n/bsOGDRs2bNiwYcOGDRuTGW9761uPevuf/unRbzvxxGOdXJ0A3viGN6x/42/8xhbwgz/wA1te9zM/M3rta14zetUrX1nj/uqa4RUvf3n1nb/pG79x+Vu+5VuqY/Jd3/VdG1/1nd95gjs2J/zg933fcb/zW791NI7jSSeddIT7OzZs2LBhw4YNGzZs2FjLA2IAQagkwYvWf33zmzdCsn7jV35lGZIFvu/Vr65kA9Lh/poxADief+sVr1gJ8nbkt3/7+iBulfw6CXZ/zoYNGzZs2LBhw4YNG4s85MzW29etW/87b3rTln/zr/7V0ut/4Rci2XrZS19KxcGYHRBgSNsrX/nKarbtR37oh054zU/8xPGYaXvnunVHuj9jw4YNGzZs2LBhw4aNWQ8pXX/8lrdUM1zHvfGNlXD96A//sAnXKgXn9Zu/6ZuWMMOGpZEmazZs2LBhw4YNGzZsTGjUywvf+tbjMdMllxWGWS73xwyjAtfD133d19Uzaz/+oz96rC2DtGHDhg0bNmzYsGGjYFTPdK1bd9x//J3fqcTrn/7cz62EDTO+9mu/ljbghlEClkFiVi2I2nd+53fajJoNGzZs2LBhw4aNtTnCrNfvvulNJ7zhV39144/+yI8shSWG7j8bxtT4xpe9rNpg5IgjjliPjUX+9a//us2m2bBhw4YNGzZs2Fg9I8gXdtL74R/6oY0/dNRRyzbjZcwz/tqsJO2bv/mbj/v+7/9+kzQbNmzYsGHDhg0bizFed8wxR3/Pd33X8Vga9u3f9m3LtqmGsRqQkub+eexP//RP23JHGzZs2LBhw4YNG7Mdvik91jepW2zWy1hjLDs2Oo53HO2wYcOGDRs2bNiwYWNyA7vVYbfDk9at2/D2deuWf/e3f7t67suWIBpGzRZHNYvmOMJhw4YNGzZs2LBhw0a/UQvYiSdudKy8/cQTR135P3/8xyOI2zhgi/tSwlb4Gls6acyIJccGx3EOW+Zow4YNGzZs2LBhIz2GELBF4ffe/OaG8EHcbKbPmDBY5ghBsxk0GzZs2LBhw4aNtT7wHia89wtLEBdJwE47+eTRh885p+J8xtlnJznrAx+gP1MCWcP7z2xWzZgCmEHDEkd7Bs2GDRs2bNiwYWMtjLedeOKxp7znPeuv2rhxec+uXaNHlpcbPNyHQ4dGH3/uudGXv/zldr70pYov5fjiFyu+mOILX6j4AuPzn4/4vORznxs989RTox3bt49OdWLHhEzylj/4g9Gv/fIvV4KGGTR3CA1jkmz8xm/8xuNtF0cbNmzYsGHDho1VMjAL9oFTTjl+8403boSAPfXkk6M///M/b+UrX/lKd5xsASphGiZhGideSSlz4pUUMuBlrCFkwEnZ5zx37N1bJGYSSBqWOr7+F34hem7tFS9/OWuwO4GfgZ+Fn4mfHX4HI7xMm2Gze4sNls7+g5/8yeX/9T/+x3rcRHH/zoYNGzZs2LBhw8aiDDRwN91ww/q9u3cvlwpYCipeOZxsFUmZE66JSpkTr6SUORGTUgY2XXstla9xCc+ppcCmJ+zvTRL5/JwmJ4CpDVOAu+yMCQAxw/nCecOznXjGEzdZ3H+zYcOGDRs2bNiwMS/jpJNOOmLjJZcct3PHjo2HHnpo5bOf/SyVq75Q8crhhGswKXPilRQywGQs4GWsRMgAZsu0vBjjw8QPHPfGN1LxA2GJKGOtzf5hJlQf05PWrVt6+7p167ERj/szNmzYsGHDhg0bNqY9cJf8xuuvP/7A/fcvjTsLVgqVrxROuKYiZU68SmbJIiEDTsCYlE1qpsyYDmE5KaPv7N8sd96EfIYZsiTr1i1jYx5b2mjDhg0bNmzYsDHhgbvhdy4tnfDoo48uDT0LVgqVrxROuFqlzAlXq5ABJmMBJmMBJ19Uypx8MSH7xMrK6N3vfCdvfA1DwcQvwMQP5Gb/MBuGP4ONZFpFjIDdUoOcYebcpw4bNmzYsGHDhg0bfcdll1121P57711/+PDhZS1Hf/EXfxGh//ukoPLFcMI177NkWsjAtGbJsJkItuLfunlzxb133z166MEHKQfbeOihYg5NgoMHi/joHXeMbr3llolw24Rhv3No8CqH9wx4Q6B6pyBebWFyZsOGDRs2bNiwUT60hGnx6ooWqiGgAsZwwlUqZVTEJEzGAkzGgBOvpJQ5+WJS9uADD9DmdhwgX1du3Fhtt4+fr39n+CwV+nMK9PeJYN8/QxDZGnZcWwii3ICdP6OYZ599tpLXq6+4YjBBMzmzYcOGDRs2bNjIjNs3bz5ySAlLocVqHKiAMZxwtUqZa0KnPkvmBUjL0RBChmWPELA79uwZPf3UU43fwVhUKQORjEnYeTTaUcfx8cOHRzdef331UnR2vXUFcmbPnNmwYcOGDRs21vyAhD33sY8d/+zHPrYUJIdJ1CSQYjUOVMAYTrqGkjImBEEomHRIYWkIjpchSV8hwywYljs+8vDDIzzj9zkJ+T2MQaQMsOOQIBKyADvGBWiRqGHn0mjCjp1DHuMh5Uw+c+bTkg0bNmzYsGHDxuoeWC70zJNPHvfM009vkRtzMGmaBlKu+kIFTOOEa1FmybCskDWvDMyESQnTLIqUgUjIADvGHZBCEcHO61qGHSMPO64SPL939eWX02uzM+vWLdtW+jZs2LBhw4aNVTuW9u499pOf/OQGNOlaaJgoTRv9mbpABYzhpGtsKXNNaLJR9SLBZEOKSiQ2XnykEGGjDdqwCvBn9u3ZM/rs88+/gDuvKRZaygA71h2QgtGAneO1AjseDnYM2/j0pz412nX77YMtaazkzF5CbcOGDRs2bNhY9OFE58jHHntsvWvYV5jIaCmaNewzlkIFjMEkTOIa1XFnyZhoaFGJxMZLEHj0kUd4g+rBc2HVbFgQMYkXMMYkpQzo7xfBjkcLDSkD7Hh3QEoHhZ3r1Qb73h52zDrjztNH9+2rdmtk128X3v/ud48uv/TS0e4dOzY+urx83OHlZZs5s2HDhg0bNmzM/8CSRCcex8nnwhhMiOYB9llLacgXw0nXPM+SpWbHIGJPPvnk6HknXoAKGfACxhhbyoD+7AL5/SjsmLRQy5iEHfeOSBGhsPO+iLDvJmDHphfkPOEVB+f3FLP3ORl76IEHRo8+/HB1kwI89uijYPnwo48ef+jQIdup0YYNGzZs2LAxX2N5efno1JJEDROheYJ95lKohGmYhElcI1syS5ZrTJlcSDmJZMbLzi2bNzca0ysvuywSMQkVMuCuAUYkZMD9zhIiIQP68wvkd6Sw49KCbPJr2LHviZYUCrsG5hH22RXsGPSGnBt9/vqI2eWXXFLNBBMhqzj82GMrjz322AlPLi/bkkYbNmzYsGHDxuzGaDQ6ArskfuYzn2m8tDkFE6B5hH32EqiAaZx0lUgZbXgDrhlNNrekKa0QYqJF5o69e6OG9LwPfWj05BNPjJ7/zGeojAWokAEnXIy5kDLAjk8LuvGvYMd/TKS8tMKujWnBPk8C9j3HgpwLds4kXcQsCFlKypyQVTyOfx4+vPHxxx8/zqdFGzZs2LBhw4aNyQ/Mhjn5KJoNkzDxmWfYdyiBSpiGSZjENbyDL1tUUhIERsrYu9/xjtFdd945cpL9gowFnGQxqIwF3PXBmIaUAf19G7BjVICUgAh2LsZESk0v2LVTCvt5hbDvMgjkuLNzlANihlc0SAHTYMniI8vLRUKGbfjBE48/vuLEbP2TTz5ps2Y2bNiwYcOGjeEHng37GN4Z9uyzxbNhEiY8iwD7Lm1QAdM46cpKmWuIp7FsUW5x/5ELLhg999xzlYwF5k3KwKBSBthxKkBKQQQ7JwOi5WfWsM84KOwYO9g5Kcad953u2sdrG6SISfbs3NkqZETKXuCJJ7Y8abNmNmzYsGHDho0hhpOSI584fHiDk4QViAQTkDa05Cwa7Du10RAwjZOuiS1bdA1nsmH1EvKpT3xidMmFF1aNJ2bFtt92WyRikrmXMuC+U45avlKwY1WIlIQIdm4mjBSloWG/b6KwY+pg56AYdd4RB1cl3mP2gVNOeVHIymfJKrDct+Lxx5cdJ9ismQ0bNmzYsGGj87j33nuP+9SnPrVFiwSTjxxMcBYR9t1y6ONGYRImcdI1zrLFVEO6/5576pmBM08/ffTwoUOjz3z601TGApOSMjA3UgbYMeuAlocado4MDjt+Dna8i2HnWnDwwQfpMsbc5h5MyJiUPQWefBL/e4MTs6N9irVhw4YNGzZs2GgOLEtcXl4+wcnAMhMIJh5tMLlZRNh3a4MdwwgnXdNctvipT35ydMN119XN5nXXXDP6NERM4gVMEwkZcJLFoDIW8ALGmJaUAdaQN1DHritSJBqw87XWYcfJwY5tZ9j5VeC6+OQnPhHFR+CWm2/utWxRCxl4+qmnRk899dSSEzNbzmjDhg0bNmzYeHE44YiWJaZg0pFDS80QlA72d8eFfccc7Bg2YCImYRImYc0tcI2obGjRNIYZgFPf+97R/ffdV8lYYJGlDHQVM9aUNxDHry9SLijs3K0V2PHwsGPZGXZOFezauFfMIAe2tkhZdtkikTLwzNNPLz/99NMnrKys2DvNbNiwYcOGjbU6/LvDNlYzNUwWFEw6cjCp6cs4g/28vrDvmYMdxwgtYBonXb2WLbqGNDS2W7dsqRvLiy+4YPTss89GMtZbypxgpaAyFvACxpimlAHWpDcIDf6YSOGgsPO4mmDfWcCOWS/YOSSw6yHgZGl01gc+EEvZ5s1FQlYySyakDP9ccWKG5Yz2nJkNGzZs2LCxVoZ/PmwJDX9YNkdlQcBkIweTmT4MNdjP7gP7rjnYsYzwx78hYgEnXb2EzPHsM8+MNvimstrOfmlp9OlPfeoFvIRp5k7KgJOrUiYmZYA1/z1hQtKAnNOFgn0nBTs2vWHnjMCugQb++rlq48ZIyq696qpIyEpnySohI1IGIQt8zMXrx5yYPfPMM0f5VG3Dhg0bNmzYWE0jbFvvmvxl2fDPs5ANPdjv6AP7vinYsYzwx1+ekwgnXX2EbNftt4/e45dd4SXPaBJrGcsIGVh0KQORlAHWdCtY805hMjAGTFSSkHM9F7DPmoAdg7Fg54jAznkDcu3IV0MAvB6idNli2yyZFLJayhxOyra4fG0bgNiwYcOGDRurYTgPOWL54METXBO9whr+EhkDTDZSMInpyqQG+11dYd85BzueEeqcNGAiJhGNMWTr0osuqpvHzTfeGIuYxAuYJhIy4CVMs3BSBlgTrmDNPIXJwQAwiWlFXAMThf3uFth3HAR2TgjsHFPUtSKvJbw8XT5Xhi3x8YJpKWRFs2ReyLKzZIGPfQz/3PLs008f69O5DRs2bNiwYWORxubNm490DcIG16xTEQvM4+zYpAf7nV1g3zkHO6YR6pw0YBIm8c3yfffeW8+KYTv7QwcPjj7lxAtQIQNOuBglQgYmLWVgHCkDutGmzTiBNfdJmDAMCBOdeYV9/kFhxz8BO68NyDXCriPMimkpu2///onNkkHInn2R5eeee852ZrRhw4YNGzYWYQQRQ1MdlrvRJt9RyRhgkiBgkpGCCUwXpjXY7+4C++4p2DGN8OeBnaMKfx6pjDlwrm+8/vq6Ubzu6qurhg7b3AchW1VSBkjDnIM13bQ5J7BGPwkTiAnBZGiasM80MdixzsDOI0VdE+zakXxiZSXa7GP9298+uuujH42FjEjZOLNkQcqee/ZZbMhjYmbDhg0bNmzM63DNwpEf//jHKxELjfqiCdm0B/sMpbDvnoId0wh/Htg5qvDnUUpYAE3faX47e2zccf/+/S+IWMAJV6uQAXfdMKYqZcDJVopxpQzoBpw26QlY45+FicUMYDKVg/2MmcGOawZ23ijqOmDXSgpI2ZVisw9I2a1btmRnyYKQjTlLVkmZiZkNGzZs2LAxZ8M1CEe6xnyDbtSBCVl+sM9QCvvuKdgxjfDngZ2jCn8e9fm99ZZb6qbw4g9/uGrgIhkzKaPoZryCNe0JmAi0wmTD4LDj1wI7TxRy7tk10oq79jZde20dfyBImRQyJmXjzpLVPPcc/mliZsOGDRs2bMxquKbgyC994Qt4RqzRqAeGEDImGDmYvJQwq8E+Syns+6dgxzZCnJcG/jyG84r3iG0444yqCcSs2G1bt44+6cQLUCEDTrhapcwLGGNoKQNUxgKu4c2xsGIGmISsddhxaoGdkyTkXLNrohV13d2xZ08kZR+58MKpzZJByD7uMTGzYcOGDRs2pjhcU3Cka2A2YBOHSsbGFTImBwImFymYtJQyq8E+SynsGKRgxzZCnZsG/pzu2rEj2rjj8KOPjj75iU/UQgbQKEKw5kLKgBOsFFTGAu575NDNcaN5LoQ167SpT8BkoRgmJ2sBdiwKYecgCTm37BooQl1v4Tp85OGHo80+PnzOOaPlgwfHniVLSVktZErKKjF77rnlFRMzGzZs2LBhYzIDm3U89sgjlYgFioSMNfceE7IXBvs8JbBjkIId2wh1bjSQILmd/c033PCCiAW8cKEJbYiYxP2ZhZIyIJpfhm6UaTNdAGveGw1+C0wgOsHkZTXAvmsH2LHOws6lg533Vsg1pq9BSJXc7OOMU06JpKx0lkxLWS1kpVL28Y+/gBOzvbt3m5jZsGHDhg0bQ4wgYmiUpYytJiGb9WCfqQR2DFKwYxuhzo0EG3WEWbFT3vve0cEHH4xlzAGxQfMYZsmojAXctWRSloY18rTpb4GJRWeY3CwC7Lv0gB3XLOzcOdh5LkJdV+zaC6w4EcKSxSBl73/3u0d333XXRGbJIimTQualDJ8FLB86ZGJmw4YNGzZs9B0QsUeciKGBrnY/EyIWCZmSMIkJWdlgn6kEdgxSsGMboc4NgNTcuGlT3eBdfumlo6ddg/YJJWNoHCE11f9318talTKgG+hGg90B1thTCSiAycZYaAGaFeyzjQk7fq2wc+Vg57UIci2x6y3CX6d6B8YgZUHIUlI22CyZkjLwiBOz++6++2hfXmzYsGHDhg0buXHSSScdcfDBB09wTcZKaHpMyCY72GcqgR2DFOzYRvjzEc4Nmja5nf1H9+2rttuGjAUgXbg+IEhS0IqkzAnXPEoZiCSMwZphAWumadNdCGv0K5gYFMAkZCL4/NEb9jMnADtGxZDzws5hJ9S1w66xBuoa3ac2+8COqMlZMiJlUsgiKXMi1mXpYi1lLneAQwcPbrnxxhtNzGzYsGHDho3UgIi5JroWsYAJ2WQH+0wlsGOQgh3bCH8+cF5uE9vZn7thQ9WgVTIWcNIF0cE1UImXlLEA/r2HChlwwjUtKQPTlDKgG2vafHeANf8VTBQKYYKyFmDHohh2DhzsnHWCXDPsuopg16bnwQMHos0+8ML2IGQNKfNCViplQcgiKXMiViJlyCH77713y+ZrrjnSlx4bNmzYsGHDxr1LS8c9/cQTy1WzomTMhGzyg32mEtgxSMGObYQ7F2ii5Hb2uKsum6gAmlJcF3rpYgMnXVOXMuAFjBFJGXCNawrW5DZgTbKANdm0Ge8Ak4EaKQ490OKyWmDftTPseDvYOeoEuUbYtdSAXY8CXMPYgVFu9nHJRRc1hExLWRAyLWW1kLVIWS1kXspqIfNSFvIIfuZDBw5sMDGzYcOGDRtremzZsuVoVySXouZFiFjAhGyyg32mEtgxSMGOrWT3zp31xh0fPO200UMPPBDd1QaQLJxzNHvR0sUcTrq6SBmVsYCTrRSTkjKgG90GrFlWsKabNucdYYJQE0RiTKL8sACw79Abdlw97Hx0glwT7NppwK5Bhbx+IUVSys4+88zRw8vL482SKSmrhayjlCF/4NUZ99177wlYLu9Lkw0bNmzYsLH6BzbsePyxx7aEpiNqaJSMtQoZUCIWMCErG+wzlcCOQQp2bAEatksvvrhu1q698sq4efINFGQJ5wtiJJupVilzwrUmpAyw5lnBmnDarHeECUOEj/WhiXLHlGGfZxDY8fOwY98Zcg2wa4XCrjsBu3YDcrOPM049dfTAgQNjL10cSsqQKx48cGBl29atx/syZcOGDRs2bKzO4argEY8sL29A8ZMNSNToKBlbC0IGZjnY5ymBHYMU7NgeuO++aDv7e+++O26aPGgEcb7QOEWNlG+mFlXKQBcpA6wJjtANdALWlNPmvQdMJCJ83M+KKN942J+bGuwYCdgx7g057+z6aMCuNQW7XiPcNX77bbfVUrb+He+oYj4ImZayIGRtUhaEbAgpA04Ul508HuvLlg0bNmzYsLF6xoMHDpzgCuJK3WiIhiRqjpSMjS1kQEiYxISsv4wBdgxSyGOK5uwmsZ39ReefP3rSNWC6YUKjhPOMayDIWKBupID7b/MkZaC3lAHdyCpYM9yANdUE1qDTRr4nUiyS+DywpmDHQcCOZW/YOXaw64HCri8Bu0YbiOv77jvvrJ4RDVK2a8eO/rNkOSlzEtZXysAd+/Ztueyii47yJcyGDRs2bNhY3LG8vHzsE48/vhyag7rpEM3JTIUMCFnQMLnIwcSlhFkN9llKYd8/RTieaLpOe9/7qmYMTdkde/fWjVIAjRLkCOcI14xsnqiQAddAdZGyhohJnHAViZmXrxQzlzLAGmwCa9jrhn4gpHBk8Xlh1cC+I4Eds7Fg59TBzj+FXU8Kdm1GqOs6XO94hixIGdi2detcStkz7mfv2LZtgz1fZsOGDRs2FnLgzuJjjz66RTcJdQMiGpYiIQNCxqYlZIAJRgomLqVMe7DPUAr77jlwHG9zTVdowLCdPXZg040SQOOGv4N/Ro0TcE0TlTLXPM1EyoAXMEYkZUA0pRrZuNawJlfAmuQGrNlOwBp4HcNDIWWkFZ8r5h722ROwYzII7Bw62PmmsGtIwa7FBupa1tc7ROnM00+vcwJ2YGRSFoRsVlIGHnzgAXu+zIYNGzZsLM7AncRnnnpq/SdckasaAdUs1A2JaGJMyF5g2oN9hlLYd0+BhidsZw9u3LQpbo4EON/4O5CiqGGSuKZptUoZ0I0sbXYVrGluoBvvDLqZrxGxPDRSVjrjc8lUYL+/APadB4WdLwc7vxR2zRDY9RdBrmF2nQOI0hWXXRZJ2SPLyy8IWVcpcxImpawWsg5SVucUlycaOcTlhHvuumv5nLPOshdL27Bhw4aN+R13LS0d54reCop73RCQxqFqUESD01fIaikTEiZZNCED0xrsd3eBfXfGnl27ou3ssbMaa47QBIXzgsYnzJZFDZPEN08mZS/CmmdKaMALkI19hIrpSaGlZlFg32UisHPjYOcyCbtGCOyaa6CuW3ZtR/h42HLTTbWUYQfGWsq8kM2TlOH37Nm5c+M7162z95fZsGHDho35GfcsLR11+LHHlmSRr5sD0kRUTYuXsYaQASFj4wgZyAkZGFrIABOYLkx6sN/ZBfadNbgGLhPb2V9z5ZXVFtehKZKNEWQGfwfnA01RkLEhpCxqpjSuuZqmlIFIygBrUgW6waVNsII10xQfqyXIZr+Biu9poAVoVrDPNhXYeXCwc5eEXRMEdo01INcqu54jVCzg5k14rgxStv/uu3s/TzaYlPl8wnLH4UcfXbn5xhtP8GXQhg0bNmzYmM0IyxNRxKrirQp+1SSQZqJqZpx4JaVMyNg8CBnQwpGDSUwXJj3Y7+wC+86SA/ffX8+KVRt37NlDmyKAawQD5x3XkWySWoUM+ObJpKyJbqyTiJgtQQpAAxXr84CWqDbYz5gL2PH2sPOUhF0DCdh11UBdn+wajlDXv4yN5UOHoh0Yx5GyIGS9pMznFp1PWO6wZYw2bNiwYWNmY2lp6bgnnnhiJSrgqvBXzQJpLOrmxzXhJUJWS5mSsVrIgBKxwCIuWwxMYrDf0xX2nQHOudzO/sLzz39hVkw2Qx40QDg/GDjnUXMkmqRpSxmgQhZwwlUkZUA1mxLdlNLGVaEbX9ocE6IYzSFitwQtBQ1EzBs9YcfVw85JFnbOE7DrqAG5Jtl1G6GuexYbj7ucITf7wA6MnZ8n6ylljVxD8gnLH/h9tozRhg0bNmxMbWD3xEcffXRLKMqNYi4agKpxIE3GahcywESmD0MN9rP7wL4rQKMkt7Pfunkzb4QcaG5wTDHQpDUaI4lvklajlAHdoDYaWAVrgqMmOUEjTnOIGC5Fy0IDEf9GBnbsBOzYt8LOcQJ27VDUNciu1QbqWmfxEHjW5YmLL7iglrLNN944UynTYpbKHw898MDKtVdcYbsx2rBhw4aNyQwsTzxw330noGjp4hwVddEI1I2Eajp6CxkQMjaEkIF5FjIw7mA/sy/su+IOdmicsHEHlh2lmiA0YmGgSQtN0dhS5pumRvMEXMO0mqQM6IZYx2SKKFZLEPFcihSIJCIfrHnY8RGwY1wEO58J2LVCIdceuz4j1PXNYiBCxM51V19d55ZLL7qoFrKuUtYmZizfsByjc0oqh+zasWPJXiptw4YNGzYGHVtuvPHow4cPL6O41oVYFOmouIuGoG4qVAMypJDVUiYkTFMkZICImITJSA4mNOPQdbCfMQ76+6FJkdvZ33D99VHTI0Gjg/OMgb+LpiY0Q61CBtzvmmcpaxUz1ngKdNNaERraBLIpZnGZI4rZEkRcd0GKRRaRH1Y17LsT2LEsgp27DOzaoJBrjV2TDdQ1za79CBI72Owj5Jizzzxz9OjDD09eynzOSeUYnVdYHjn82GOj66+5Zr29VNqGDRs2bIw1UEgOPfTQBllg64IsinVU5EVzUDcYpDHJChkQMlYkZECJWGBWyxYBE5uh0IP9maHQ30tuZ3/Ke94zuuvOO2nTA9Dc4Dhj4O+ikdHN0JqQMsCaUIFuYGXspZBNMovPHFHsliJivCtSOlpROWMhYd+LwI5VJ9h5ysCuBQq5ttg12EBdx+xab8DixXP//v3RDoyTkrJGDnI5pZFvdG5xOSOZU1yOePDAgeUNp512rC+rNmzYsGHDRvl46KGHjn388OEV3RTWhVkU7ajYiyahbjhIo6KFrCFlQsYiKRMiNpSQgRIhA1pM2mBys4iE74PzKrezx//GnWDZ8MimB00J/h4GjjMamqgJUs2QSVncyNaIGEwhm2YWp21EcVyCj/NxkFJSjMolM4d9xhbYsegMOyctsPOeRF1L7JqjqGuXXeMRLEYEIa4OHTxYb/ZR7cB4zz2zkzKg84vLG6m88oz73Vs3b95os2U2bNiwYaNobN68+cj79u/fEoolawZ1oxcVfdU0VA0IaWKGXLbYJmRgVssWAROcRSJ8D72d/d7du2mzE8D1EAaOMRqeRgMk8c1QVspcIyRpNEkB3yw1mibgGiQJa6BqnHAVSRkQzSNrLCNCM5pBN7Y6DlPoRlrHaxtRPJei4n4ctLz0RuSbXrCf2RP2PXvBjn0B7DwnIdcPu84aqOuVXdMNWGwIZEwB5JnzPvShWsp279w5vJT5XJTKPalcUyJmDz7wwMqVGzfabJkNGzZs2EiP27duPd4VrBVZMOsCKwpvVaRFAW80AKKBqBoS0uwMKWS1lCkJkwy1bBFI2SqFic4igM+O8yi3sz/nrLNenBXToMFxDQ3OVxg4vmhyks2PxDU+q0XKAGsyI0SsMWSDy2Ixh26qddy20YjrUkT8D4UWnHmFffaxYce4AHZOs5DrhV1XDcg1yq7lCBYLiiiWVJxdcemldT7aduutRVLGxExKWSM3uVyTErNcvmkTM3yO22+9dYttkW/Dhg0bNqJRz4r5QigLZ11kRQGuirUq5lEzIJqJulkRMhZJmZexhpABL2KSRVy2GGDCM8/gM6PJCdvZg1tuvpk3Nx40KziWYeC86qan0fhoXNMzz1LWKmaykQwxlUPEWwrZ7LKYTKEb7Boft6VE8d0VkQ8mhZSiScJ+90Rgx7EQdv6ykOuDXUsUdU2ya7cBiwGBjh8aY449O3fWeemqjRt7S1l2tszlmpSU0bzj80yUa1z+YDnmwQMHVj583nm2Rb4NGzZs2PhLf2nb1q3HuyK1EhVFUTzrYiuKcF24RVGPmgLRWNTNjJIxJmQNKVMyNo6QgaGWLQItW6Uw8ZlXou3sTz21erA+19ygycB3DAPnk92FDkSNj8Y1PWtKyoCIuxSy+dVxmUM22xE+fkuJ4rwPIjcYAnasOsDOVRZ2LTjYtUMh1yK7Xhuoax45Xf5/HTc0tgR3Li3Vm31gW/yw2cegUibyUSoH5XJOTszwWWy2zIYNGzbW8AizYlVhc4VPFkVdRKuCK4pxXcBFgY8aBNVsZIUMuMa9k5ABIWORlCkJk8zDLBlg8jNPoImR29lfffnljYZGgqYG14AcQcZYsyNpND4B1+xIGo1QwDU/kkZjFBANUtQkAdEoyWaJ4uKlWMoAmkpBFGcMFXsM3Qjr+Mwhm+8Id/66EsX8OKh8sSZgx6Ej7Jy0ws69g10rFHLtsWu0AbvWHfj7yNv4p44VGk8eGYMHH3podMp731vlKrkDYycp82LWmp9czqH5yOWYZP5pyTnIKzZbZsOGDRtrcFSzYk89tVIXOFf8GsVSFNOq8KrCXBVyUegbDYNoPnoLGRAyViRkQEiYZh5myQAToXlAbmf/fmxn/9GP0mYmgEYG50UOnFPZ5JiUxY1mI9YYIv5ShIY4QsVpDt2U65juQiP+x0Xkj4WHfb+esGNfBDvXDnZdUMi1xq7JBuzaJiD34lhVMcJiSKDjDzGJXBR2YISUhR0YpZQxMavzlMpX2fzkck4yH7k8k8xBPu+kcg8+j82W2bBhw8YaGJgV279//5ZGE4kiKIpjhSiqdREWBboq6KroR82DaEjmbtki8ALGWItShnNxwbnn1rNi+N+PPfJI8u4yQAOCYypHJGOiwWGNjqTR9ATc75A0GqCAa3gktCEK+Kao0RgB3xy1ShlAMyiIYorh44zGG0PEYA7ZJLNYbUM36TU+rrsS5YGhEXll7mCfdwDYMS6CnVMPuw6SkOuLXYcN2DWtkPGA3Is8Xv1/Fj8OHXM6Ji/3m3102RYfsJzVmqNc3knmJJdnknnI5ZlkDnLf4YEDB2wnRhs2bNhYrWP79u3HumK0EgpZVOh8QYyKpSisdSEWRbou7qIBiBoJ0ai0ChnwMlYsZMCLmKRNyoYWMsBkqxQmR9PmAbGdPRoZzJLJBoY1MWgs8PnlwLmOGhvV4OSEDDQanoBrcCS0AQLuM0kajZDEN0ONhgi4pmhupAyIWMwhG2YWs23Ihj3Cx3dforwwDXzeGQz2OyYIO4adYOfQwc55FnI9seuuAbuGFToOQnwghyOv4HfJuNFxRmPRc/MNN9S5rPcOjCJvteYpl3uSecnlmmwucvmG5aKn3efZvXOnvbfMhg0bNlbLQEK/5847N0ZFyxU0WexCUYyKpiiwdUEWxbou9KIRiBoL1dQMuWyxljIvYZJFmyULMFGaNDj+11x5ZT0rdvaZZ44OPvhg1LhIQuOCa0YP/Dva1ARcI7OoUtYqZu67S6LYYvh4k0Sxl0LEZI46XiUidkuQjXyEj/VxiPKEQY9RZ9i58rDzm4VcP+w6o7DrVtG4/lV8IL9jIPfj/+v4ojEoQLzu2rGj3uxj8003FUsZYHmrKE+5/JPMTS7fdM1J4IH771/ZcNppNltmw4YNG4s87rv77qOffPLJ5UZD6YqaLoKNplAV2qowq8JdFXzRFDSaDS1kOSlzxTcpZULEAq2zZELANPM2SyZh4jQJHnn44Wg7+03XXkubFgmaFZwvPXCukw2NxDUyq1bKgIsjSSPGNGhGBVH8pVBxmUI31DUqhtvQzX2EO+9D0Mgbqxx2DHrBzomHncss7FpxsGuLwq5Vhb7eaUx4UCswkIvxZ+u4YnHn0fH60IMPRjswpvKbzF3JHOby0iBiBlze6ZKb8Bm3btmy3mbLbNiwYWMBx/37969HIg/FKSpevrhFRdAVvUYRFQW3LtKiiFfFXzUJUfPhZaxIyICXsUGEDAgJ08yzlAEmUUOAn33XnXfWIiYfgJfIhgWgScFx0wPnTzczoNHQBFwTM89SBmYpZTQOGSI225ANNovjUnTTH+Hjf0iiXLKgsO81FuzYC9h5y8KuDQe7jijs2lSwa5zGggCxg88X8hZqCI03j47TEL/IXWeedlqV6/BcbNiBUec4lsNAKn8V5SuXh7rkKZqbBPft37900UUXHeVLvA0bNmzYmOeBhH3o4MGlurH0BSoqYL7gRUXQF8qomIrCWxdrUczrRkA0DFFD4mUskjIvYZKhly2CNiEDbUIGZillASlUfZA/C7smBhnDEkXZoGhCs4LmAsdLD5w71sSARiMjcQ3MQkkZ8HHUiCWGjy8aZyl8/EmiWEwhYrQN2XCzeO6ClACKzweTIMoxcwD7jIPCjq+AnZ9W2LXgYNcNhV2LhMZ1za59hYwd/C7kLQzkoOrfq3iTsVkh4haxjBy28ZJL6htQKSkDxbnM5adBxQy4PNSWr/DZN37kIyf4cm/Dhg0bNuZxbN269XiX2F0NUk2lK1K6iDUaRV8wo4KqinBVtEVRr5sC0Tw0GhYtZDkpc+KVlDIlY7WQASVjtZABL1+MklkyMA9SpmHiBdifDUgZqxqT5eXRU0888QJCxCRoKPB39cA5Y82LhDYyAde8tElZo7GRuAamT6PDmpwaHzeN+Am4uJE0YkqD5lEQxVsKH4c0HnOoWM2hm/AaEdtdkHJAcXlg1jTyUgb296cKO4YKdh6KYOfdwa4TCrv2CPo6rmDXu0DHS4WPI+RVDOQ4HKMQY1FMqnjV8XztVVdVuU/vwAjapAx0zWFteYvmKonLSZqQq/bt3r3FljDasGHDxpwNJOYHH3hgo24u6+LkC1bdKAJX5BpF0RXNRnEVxbgq3qrAVw2CaiiiBqeLkAEvYw0hA0LGIikTIiYpniUDQsA0XYUMaBmaNVLG0JA8eODA6MkgYwkpw3XCBo5brnGRNJoYiWtacg0NoE1NwDUtxQ2Oiwnd1CTxDVwUQwF3TCRRTDFcXEkaMcdwcadpxGUKEa9t6Ka8RsV4F7Q4UHyeMDzsGCnYsS6GnWMHuyaSsGuNwK5deo0rdJywOEJODwO5H/+ujkUVpzKGK3xs77r99joHfvSOO6J8J6Vs4mIGXF4qzl8B9x0CB+6/37bHt2HDho15GTded93Rjz/++HKj0fSFSDaRusCBqDD6AhoVWVGU62Iuin3dNIgGIyVktZQJEcsJWUPKhIgF5nWWDDAxmgVSxsC2rVsrGcsJGa4RNvC90JS0NS2SRgMjcQ1LrpkBtJkJuCaluKlxcRGIYoURGjkZRwF3bCRRXKXw8UbjLoWPR0kUmzlE3LYhm/QGItb7IKUii88dqx723ROw41kMO5cedg0kYddWgsb1yq5phY6LChY/HuT8MJDb8F2j2HTo2NWx/dADD9Sbfcht8QMlUgZy+YzlMUBzGHD5qTiPCZ50nxcbfvh2wIYNGzZszGLce/fdJ6Cppk2mL0aygYyKmy9+UYH0hTQqtKI410VdFP66gRBNRyRkQAtZBylrEzLQOksGhIRpJillQAvSNNEyhufGgoylpAznJzXQPMiGpa1pCdDmBbgmRcKaGNBoYCSuMSluZnys0JjRhIZOxpLExxWNL4aPORp7OXxc0vhsQ8RvCbJxbyDivi9SOIpw+WNhYd8nAztenWHnzcHOdRZ2LSXQ12cFu44VOh5ozCgQZ6gjcqBmIB51vNKY9uBZrA/6zT6u2rgxK2VtOa4tr7F8BmguC7hc1SWv7b/nHtvww4YNGzamPVyxOeLgAw9siZIyKTooSrJ5bBQ4VwQbhdIV00bRFYW6KvCqCagaCtWMTETIgJKxWsiAELEuQgZWo5RpGQNL+/Y1hExKWU7GcK51o9LWrEho4wJcczJ0AxPFhsbFxsykDLg4kzRikOHiUNOI0xwihkvQDX0DEf/joKWkEz7XzAz2mQphx6I37Px42LnNwq6dBOyapNeuQl//FSxOBDrO8N3+wuW4MJCT8fvrWGWxLEDcY3bp3A0bqrxYbYuPHDgDMQM0p2lc7sqxfOjQyk033HCcbxNs2LBhw8Ykx9133330IZd4kYBZkxkVHtI4RoXOF8OoYPrCGhVfUbDrYi8agrrREM1KJGTAC1mRlDnxSkqZEDHJYFLmxStHXykDTJwmAZMxzI498fjjVMhATsbwM9F06AYloJuTFLRpAa4pGbt5cXEgieJD4+OFxg0jNHoypiQ+vmicMXzsSaI4TOHjUxLFahsilkupYz6FyAVDIMVlNcC+49iw8+Bh57AVdq0kYNcgvVYJjeuexYZCx1aIOXwWKWUYqC80fj067pELGjswulw4uJgBl7tK8hug+a0N912ecJ992223bbANP2zYsGFjguPuO+88AQ01bTh9gYkKkCtadQPpi1lU7HxRjIqmL7BREVbFuyr8qkGomg8nXkkpc4WyWMiAl7GGkAEhYiVCBkqkrHSWDMyzlDEZA7dt3ZoUMlwjuYHzmWpOAqw5YdBmBbhGpLRpoQ1JwMdHI0Y0PmZo7DB8PEVxJfExRmMthY9BGos5fJxKopgtQcV1Cbr5b6DywtBo2ZkX2GcdFHasBexcFcGuiwTsmqPXJkFf5xUsHgQ6nnS8VTHo/j3ysRzI5fj7On51vMtcsNNv9lG9l/Huu6mUsdzH8puE5jngclhprgvQXJfAfQdbwmjDhg0bQw9XeLCL4pYo6YpiUuGLTFSEQtEKuCKlix4KY6OAukLbKMiiiNeNgGgY6ubENe5tQlZLmRAxycxnyYAXrxzjSBlgMjUuN23a1BCxwMPLy5WQaSlD44C/mxtoCHKNSUA3JClokwLc7yltVKJ40LiYKJIy4GOnET8MH1ON2Aq4mNI0Yk7jYk7TiMkULjY1jdhtQ8R2F6QQJBE5YtpIYeoD+5lTgx1LBTsnRbBrIAO7xui1SGDXNo0BRSOOVJxFMej+O/KxHMhnOEYhbmWMV5A8cK8TMWz2UW2LH6RsIDEDNN8Bl8u65L0UOgceOnhw5YbrrrMljDZs2LAxxNi1a9dRBx96aKWRcF0BYVIWNY/AF7AKX9yi4ueLZFRIfdGNCrMo6HVTIBqIupHxMtYQMqCFLCFlfWfJwLizZGCaUhaQUtWXa668kooYCMsVJUHIcD5yA9+vpCkJsGaEQZsT4K710uYkigmNj5GuUkbjSOObwbop1PhYozGXwseiJIrLHD5mJVH8liLivCt1XsghcoYhYMeKwI57Mex8Z2DXFL32EjSuZ3bNK3TcVKjY0rEXYhL5Xw/kffyZOrZZ7AseOHCg2uwDUhZ2o+0iZqX5j+a9gMtrDJb/2nji8OHR7p07bRdGGzZs2BhnLO3bd/zjLqGG5Mqazaig+KLDGkfZJEZF0BfLqJj64hsVaFXcqwZBNRVayBpS5mUskjIhYpLWWTIgRCwwxNJF0EvKAJGtLjDRKiEnY+DKjRsbQgbQVODv5wbOk25EAGtGAqwJYdCGBLjrvbQZieJC4+OExovGxw+NI4aPrSjGJD7eJFHspfAxKYniM4ePXU0UyyWoeO+KFoksKo+sCdhxILBj2wl2bltg1w+91hKw65de54pGvKh40vHGYhI1QA/kVXwHGvOCkCPwHFbYgZG+IqQwF7J8x6D5T+PyXA6WFyX33HXX0uZrrjnStxY2bNiwYaNk4IHc/fv3b9CJljWaUVFxBanRSPriVRc2V+gaxdAVzEZhdQWsUaxFoa+bBtFkTHqWrCFlXsI0QyxdBLOSMokWLw2O44YzzmgImObmG2+kQobrpW3gemBNCGCNSIA1HwzagAB3zZc2HVFsaHys0JjRuOMhiWKJ4eNLIpvIEHOSRvylcMdd0ojRHC5eGY2YLkHEfV+kZBQh8spCw75bBnbsOsPOYQvsWqlg11YCfb1WsOtaoeOjQsVQI85YLHpQA9hAraEx74hyhM8bGz/ykSp3XnLRRbWU9REzwPJeCpoL23A5sA2stLl7aelo32bYsGHDho3cuOjcc4969NFHl0KSzTaevphEkAIVNYm+4EVF0RfPqMD6ghwVblH06yZCNSCDz5IBL2MNIQNewiRDzZKBLlIGJiFlDMgYzm2JjIE79u6lQobz2jY+7q61VAMCWAMSYA0Ho9FgSNx1H9DxIIliQ+NiQ9KIG407tuOImWwmZdxJohhM4WNTEsVpG+78MqK47oLIAeMiRaQzKu/MDPbZOsCOSy/YuSqAXRsV7FpKwK5Rei0rWEzouNFxVcHiT4B4xblhAzkaPzfEuc4LOm9s3by5yp8XnHvu6JHl5WIxAywfApb/2qB5sQeHH3sMrz453rcbNmzYsGGDjVu3bDnWJcyVOoG6JlM3oVHB8EWENZJRkfKFrCpyvvBFxdEX0ajQ+sIcFXDVBNSNhWhQFmGWDExFygCRqSFAQ/Ced76zIV4pIGRY/tpHyD7mGoK+zQdgDQZDNg4NfCyMJWXAx0wjbhg+lmhMMXycSWRzKeNPEsViCh+jkiheS3DnmhHFeBdELhgKKSurCfZdx4adkwLYNVDDrpsE7Jqk1y6hEQckVhrxxGJOoOM1JWW4mYXjIHNBBcsXjjv27Kk2+8AOjFrKIjEDE8qNOWi+bOH+++7baFvj27BhwwYZdy4tnYC7V1HidA3m4EIGXAFsFElXTBtF1xUtXcxlQ1A3HF7GUkLWkDIhZLWUCRGT9J0lA7OUMjApMbvzox/tJGMgCJmWMpzTthE1HImmA7CGI8AaCUZ0/Wt8PAwpZY340fh4onGVwsdbI+4kLuYkjXhM4eJS04jbNtw5ZzRivSsiN0wCKTjzCvvcg8KOeyHsnFewayQDuwbptUrQ132Fig0dPxUszgQ6TkP8pqQMA/WlzgMsT3iQUw7cd18lZe9/z3uq3Ri1lJWIWYDlxwDLiZPi0UceWcKKHN+C2LBhw8baHrhL9cihQxtDkmRNaLbZ9IUnwhWkRtFyRa0uer4QRsXSF9ao+PqCHRV21SBUjYiXsZyURUIGtJC1SZkTr4WXMkAEqwu7d+6kwtWGFDIpZTinbaPRbGQaDtZkBGQzkKMRAxIXAyVSBhqxInFxImnEkMbFkKQRX5rQSApk0ynjUBLFZA4fr5Iodktw5z5FFPN9UbliWmhJGhf2O6YGO64dYOe2hl0TGdg1R69NArvWG/HgaMQNiy2Fjk0du6gtqYEcjZ9Bc4RD5hPkzbAD49K+fXUO1WLWyJckTwZYntSwHDkUjz366ApW5vh2xIYNGzbW5qieF3vkkSWdJFkDKgtDVDRcwWk0lL4wRYXLF7iq8PmC2CicrsA2CrEr3I1CLxqGunFpEbKGlHkZK5GyoqWLQIhYqZCBXlIGXDEvZQgxa9tJMQdefCqFLEgZrqe2MWSToa/1FFEMaNxnXggpA6GxlPGncbGnacRmChejjEYct+HiOkUj/vsi8oaRgB23jrBzWMPOfQvs+qLXYoLG9U1iQMdJBYsngY5HGrMe1IfUwBJGHBudH1g+Qd68zG/2EV60nxMzUJo3AcuZbbD82YXDjz46wgod35bYsGHDxtoauCv12COPrLAEyZpPWRSiwuGKTaOZ9AWqUcRckauLoC+OUfH0xTYqyL6QR0VfNRFayFJSFgkZKBQyMMmli2AaUgb6iBmOXenmHSmuu/rqhpABNBJoSHKjT3PBGocAu+YZURxofFyw+NBE8cLwMVQkZcDFkqQRZ5rQYApkM6pjUhLFZw4fu5oolkvxMc+I8sAQqFyypmDHoyfsXEWw85yBXUsV7NpLwK5nfc2z2KAxpNAxSONUgNhGzcgN1CHkA5ZDJMg3N1x/fZVXr7/mmkjKAjJnSqL8CUju1LAcOgkOHTq0wZ4rs2HDxpoaD95///FOxqokWNSIqoIAWEMZFSFfqKJC5guebP6iIuqLbqNAu4LeaAJEYzHvs2RgaCkDfaUs0JAzoGQMRbzr82KMD59zTlLIcC5yI9tUkAYioAu+hF33jEYsSFwcSHSMSKJ4YfgYorHE8PFF4yxFaDgFukGNmldBFKc5XLwyGjFdiov1HI28MAQit6wK2HccAHY+Itj5bIFdOxXsWkvArt/Gde5oxAOLGYWOOxqbChnXyLu5gRqBfMByCJD55vZt26rcim3xtZAFdO6URHk0QPJoDpZbx+GR5eWla+x9ZTZs2FgL4567796gk2BrI+oLgCwMrJmMCpEvWFFB84WvLoquUDYKqi/AUaH2BT5qCFTTMcQsWS1lQsQkcy1lwBX7PlAxc9y5tNQQq768/93vpkIGcA3mBq7BbDNBGoWAvtYl7LpnRLGg8bHBYkQTxQzDxxGNJ4aPMUkUbyl8HDbiUeJiUdOI1TZ8LGui2O6CzwMpovwwKVTemRvYZx0YdswbsPNWALtOKth1lYBds+za1td/BYsTRSPeWEwKdDwjxvHvcaMrN5CT8edk7tB5JuSf+/1mH2eccspo+dChKp8yMQvoPCqJcqqE5NVJ4qRs5ZnDh22zDxs2bKzO4YrOEXctLS2FpNfWmLKmUxYI1kzKYlThilajsLniVxdHXzSjwuoLcVSwfbFvNAmiIWGzZLWUOfEqlbI+SxdnLWVgCDELQMauueIKKlbjcPdddzVkLIDzkBq4vlobCFHQNfJa17BrnxHFg8bHB4sTRiN2JC5uNI240ri4kjRijhEaUYFsWnWMSqJ4LcHHtCaK8a64+G+jkS9michVWdjfnRHsmDZg56YQdk1UsGsoA7tG2bXMrnkaGwodXzQGFY04FjGOz9K2TDu85xH5QucXnX8OHTw4+uCpp1ZSduD++6O8yqQswHIqI8qzGpJvx8L/3Ecffnh03733HufbFxs2bNhYHQObdzxy6NCyTHxtTalO+qzRlEUmFJ6oMPkCFhU4XwjrQumKZ6PIuqLcKOC+AYiaBtXMDDpLBoSIScYRMjDPUoZzOO7zYimuuOyy0eOPPRY1DAEU/lSTgnOrm4RAaXMgr3cNu/4ZjZjQuJgI6FjRRLHDcOdBEsUVw8eaJIq7FD4eJXVsSlxcMhqxm8PFcYpGvHfB54Y2otxhNGDHjMLOQSHs3NewayYDux7ZtcuucRoLChZTNPYEOm5pbDtQq9oG8iHOi8wrNO848MqaC887b7T+7W9P3vhiUiZh+bWNKP8OgP75dy4trfdtjA0bNmws9tiyZcuxLtGtVAkv06C2NqC+ICSbSl+AogLli1ij2LmCWBdMX0ijYusLdFTMfTOgm4iGkAEhZLWUOfHqLGVKxALjzpKBTlIGvHSV0FfM7t+/f5DnxVKgWVg+eDApZbh+2MD50IVaIgu6vMY1+pqXsOufEcUEw8cJixdNFD8MdzwkUWylcPElacReitCoCmRTq+NVE8VvCT7GGVHc98HlhVIa+WSNwI5FEnaMO8LOcw27PjKw649dq+yaptc+QccRjTWFjlca0wLk/5KBc1DlE5ZvPCE/XX355VWevfWWW5J5NsCkTMPy7bR54oknbLMPGzZsLPZ48vHHjwtv9mfNaltDGiV9FATRTNKG0hWhRqHyBS0qeL44VoXTF9RG4XWFulHYfYMQNRdCyFJSxmbJGlImZKwWMiBETDLvUga6iNmNmzZRiRqaarfFTKOA86UHPl9bczBNKQNRbGh8rLCYYTTiSOPiSNKIMYaPOxp/OULjKtCNroxbTSOO23BxnaORA/rg80YXohyzwLDv1go7hj1g57OGXQsZ2LVWQa5Ndg1XsOtdoeOmgsWXQMdnBYtjQYj7tqWLYeC80Fzj0Lnp9ttuq3LtrVu2vJBrAyTfSrSMtcHy8BCw3/XE4cNLhw4dMimzYcPG4o09O3ZskEmONattzWgj+atGstFM+mIUFSxf1KLC5wtkXUR9cY2KsC/cUZH3DUOj8WgRspSURUIGhJDNk5SBlJRBVvS/00RiBoSIodjllij+7m//9ujXfvmXR6/7mZ+p+L5Xv3r0qle+suK1r3lN/e/x597yB39Af4akbZYM4Njq8Yy7/vBZ5TWtMSlT+NiTRHGYw8eoRDa9OnY1USyX4mM+RZQLxsXljXFp5KEZwD5XJ9ixGQN23mrYOW+BXVsV5Fpk12wFu74VLFZoTCl0XNLYFei4xzErHThfOs+wvASClF1y4YXVckbQRc4CkRTNmEMHD64cts0+bNiwsSgDU/sHH3xwIxIYbVYzjSlL7FEBcAVEN5eNouOKUqNw+QIXFUFfLKti6otsoyC7YqULfmgkosZECFlKyopmyYAQsrmVMuDECrt1lQhZQIvZ7h07GksUf+/Nb64E6xUvf/nIXU6d+dqv/dpK2iBx/+eP/zj62YFqC/xMY4BrF99RDpzDUJjlda2ZKykDPmYGkTLg4knSiDWGjz9JFIs5QlMr0I1wjYtZRiOuS3CxnqORF4bC55dVB/uuA8DOTQQ7twWw66iCXHfsGq1g1zOhER8shhQ6DitYvApYzAOd63ID5xJ5heUiTZCyD33wg9XGH0HMGnIGSB5uI+TjoWG/S7Dy2GOPHe1qjQ0bNmzM78CU/n379y+FxEab1UxjypI6azB1QYkKjy9OUQHzhS4qhL5o1oXVF9yoMPui3mgEXFGKhAwIIaulzMvYOFJWLGTAidfYUgZcgU6B4g0Jg4wx6SoB5wlSFAQJ4gSBetlLX0olaxwgZ5g9C78rcPOmTdlmANevbFTCbF7q2pbMs5QNImY+xmis5fBxSOOxDR+vEtkUR/hY1kSx3QUX8200csQkcHlmrmGfeQKw4x/BzmEB7JqpIdcZuyYr2PVL0PFQweJGoeOPxqiCxXkAP7PLwHdneYhx1eWXV/kWrx25+847IymTRHIWIHl5LsBne/RR24HRhg0b8zmwk+L99923IptW3biyJrWkEWXNpSwojQLkCowuYih2jaLoC2hVYH3hbRRqV+AbTYFvQFqFDAghS0lZTsg6SZmTrklKGWSqmhWDWOH/B4RstbFLzYq9/hd+oZrVcpfQRMGMmxazndu3Z4s/rl8pZbiOUte2ZtVLGXDHQ9KIOYaLO00jLnP4mJXIJjnCxW+KRpx3weWANho5Yxb4PNUb9jNnADu+Ddh5KoRdHxXsmnKwa7CCXa8EFgM0VhQ63ipYXApYbEtCPkCtKB147gyfh+UhSchjZ5x6apVvq80+tmwZPfboo1TKNHVuTkFy9iCw3yUIn++xxx6zHRht2LAxXwPrqg8+9NBKSGi5ppU1qG1NKGssdWGJCpEvVlFB84UvKo6+kNbF1hfiqGD7gt9oFFzDEgkZEEKWkrI+s2TTlDLApAwiBuS/A6Vi9qw7L3JWDEsT+y5LHAc8exaeNUODcMeePS8WW1mUxbWM44uBYyOvbXZ9S4aQMsBiIkUUKxoXJxIdQ4worhg+1iRR3KXw8SiJYrMNH7sS2TQ38LGtiWK9Dy4XlNDIHwaFHTsKOxcdYNdCDbt+HOyaq2DXJ4Fd8zQ2CI04Y7GoYPEskbkAP7PLQE5HTmE5CMj8dd+999Z5H1x+6aWVlEmkiJUgBWkSsN+ZYIOrKzZs2LAx+3Hd1VcfV22SoJrYVNPKGlSZvFlyTzWWsrhExcgXrUZhcwWwUSh9Ua2Kri/IjQLum4CoeXAC1iZlXWbJ5lXKUHhxRxT/1DIWiKQMeAkL6FkxPCPmLp2ZgRk5LJEMnyfaDUxcxxKcDwxca7nrWzN3Ugbcd5DIOGJEsZXCxZekEXspXAxqGjGaIzTFCt1M17h4TtGI+z74XFFClE/WIOyYJGHHuiPsnNewa8XDri96LSZg1ziNBYKOqwoWfwIWwxqdA5AXkPe7DOREln9Y/rr04ovrfAvwXNnBhx5qiJmEyM9coD/no48+ajsw2rBhY7YD66iRoFgjm2pY24QMsCTPGkpZYBqFyRevqMD5YhgVTF9g6wLsC3RUzH1T0GgqnIA1pEwI2dxLGfACpoGM/XliViyFFjNcB3IHxVnNiqX40R/+4fqzlUgZrhN8L3lts2tcUyplQMeChMVFiiheGD6GWCylaMSYxsecJIq/HD42JVGctuHjWCMb6wY+1hlR/I+DyxNdaeSZBYd9x1bYsewBO7c17JrwsGupgl17Cdg1XcGufwWLJRpzCha3Eh33MifgeHUd+J4h57CcFTj44IN1rg1ghcJdH/1oQ3BK0JI0NOx35nj0kUdMymzYsDGbseWmmzaE5MUa2VyzyhpTmbxlYxmQhaPCFRNdbKLi5ItYo9i5AqILZyi2dUF2hUkX9tAoRM0GEzIghCwlZWMLGRAiJhlXyrCBBWbFIFlBzmrcv2sD0gLBkcV31rNiKSBlYTdGbNHcJmXY/h7Xkby+U9e5JJIyoK5/iYwFDYuNFI2Y0biY0eiY0kQxlsIdH00jDlO4eNQ04jWHj2WGbLgbuBhP0cgF4+JzSV+iHDQHsM/YCXaMxoCdwwh2/j3suqlg11oCdg1XsOud0IgfFmMKFquaRryTnFD6XrIwcMMOuYblKgny2qUXXRTVhMCN118PoWnAxGceYJ/Vs7K8vGzb4tuwYWN648CBA7WMlQiZblZZU6oTuG4uQVQ8fFGRBadRqHxBiwqeL46NQuqKbl2YfeFuFHvXPDQaEidgbVI2sVkyIERM0kfKIFMoyCiyUtC6SBnO/YYPfKAutvM2K8bA5+siZfralsjrXBMJGRDXv0bHg4TFRo4obhg+llhMpWjEGsPHnySKxRwuJjWNmG0jNNMK2YBTXKznaOSFoXD5ZNXDvvcAsPMUwc6zh10jFeyaysCu2Qp2fRNYvNC4UrD4lOj4pjnAg5rRdaAOsjwFZE7bvXNnXRc055999uihBx9kkkNhojQk7He28vDDo0eXl03KbNiwMfmBd4w9cP/9G5GwpJDVUpZpXGlzKpI1kIm8qLF0xUUXn6hY+aLWKH6uSDYKqi/CdaF2RbxR+H1TUSRlQsgmKmVewBhdpAwS9hd/8RfVM19axiQ5MVuUWTGGlLIzTjml9eXR8trW6GtdMpSUARYjKRqxo3GxI9FxxYhiLYWLN00jHnO42NQ0YrcNH9sM2ZhTXNznaOSISeHyzMLAPv/AsHPRgJ1PD7sWatg1lIFdoxXseiawGKGxpGAxqdFxTWNfgGPbdaBmsPzEctr6d7wjqhESbI1/59LSC2LDhGeewGdUPCJwUmbb4tuwYWMyAzK2b+/eJXkXqSFkqoHNNaqsIdUJvbWx9EVGFqBG4fIFLiqCvmA2iqsrxnXR9kVdNwKh6WgVMiCEbOZSBpx4aSlDMYWIVbNi/t8xEZNEUubAuV60WTEGNvvAZ8d3WI1SBqL4YfiYYrGVohFzDB+Hkigm23DxqWnEbwmh6SbIhp3i4r+NRr6YBT5HDQr7PVOEHesG7JwJ2DmvYddKC+yarGDXL4HFBI0dAotDiY7jChbvgpAf+gx8JpmXWC4DF5x7bl0nUlRLGL3kUJggTQL2uz1SvmqWlyNMymzYsDH4wMOqLkEtIUl1ETLdtNKmVCVsmdR1MxkKRoQrNLoYRcXLF7pGQfTFMyqyvjjXRdwX+qg58A1KJGTACdgiSRnECssTq1mxL37xRRkLuP/eBmRMz4pN671ik0JKGR46x8tMc1IG5DUukdc7Y1GkjMWYJoq5HC72NI3YzOHjVhPFcSk+3hmykU/i80MbUf4wimDHkcLOi4Cd2wh2XbTArj96rSZgMUBjhcBiT9OIXxbjAp0fcHOu60CtC/mI5bDApmuvjepFCmwG9eADD1DxYYI0CdjvrlHyBR4mLB88eLyrKzZs2LAx/sALn4OMaSErkbJcg8qa0ZJGMyoovujIgtQoZL7oRYXRF9JGwfWFuirovug3GgYnYMVSJmSsj5ANJWUgCBk27cCAkEGswmwZRQiYBOf7LDErhnd74R1f7pJZFYRt8ceVMqCve0mplAEZGxoWJzmiGErhY4vFWIpG7KXwMSmJ4rMNF6uMRjyXEhp0gm7yk7jcUEojp6xR2LHJwo67gp3DCHb+W2DXWgW7NhOwa57GBoHFmkbHawWLawHLDVh+3nWghiAPsbxV43LcR/ftq2tGG8i9e3bubMoPE6RJoH+vgMlXxaFDEcuOQ4cO2bvKbNiwMd6AjO2/556VIGNMyroImW5OWSNa0mg2CosrPLo4NYqaK36NIumLalR8fdGuC7xvBBrNhBOwhpQxIQNCyPpIWUPIgBCySMqAErEAROovwqzYl75Uz5ZJSqRs6yqbFUtB31Umrm2NvtYl8rrX1HEARCwwdHxoWLzkaMSSxsWSRscaoxF/KVwcahpxmsPHMCOK6y74HJBCNv9ZXJ7oSiPPrBLYd22FHVMCO0cN2HkugF1XFexaTMCu8QoWDwoWW4xGnLJYVrB8AFArug6slmD5qsbnty5CFrj8kksi6WGCNAnk72ygxCsAAYs4eLDi0EMPmZTZsGGj38BOQQ/cf/9KPYVfIGS1lGUaVdqMquRd0mBGxcUXIV2kouLmi2CjYLri2ijEvojXRd83CFGTwYQMOAGbRykLy1CqWTEnWXoJY6uUOfAiz1nOin3Hd3zH6O/8nb8z+pqv+Rr63yfBa1/zmvr7Tk3KgIoJiYwPBouXHFEspXDxJNGxliKKwRwuFjWNWG3DxS6jEd9d8Lkgh5SDVnwu6UuUg+YM9nk7wY5XAnYeIti5LIRdQzXsukvArukKdv0TWDxpdFxWsPgVsBwgQf3pOrJCJvIacl3Ip134wPvfP1q64w4uR5PESVWKhnwBL2C1iElMymzYsNF1QMYeOXRoBdP2bUKmpWxVzJIBX9irBsA3DI0mxAnYvEsZlp9gRgwDs2JB0GohA062GEHEPuW+6w3XXRcVyGnOikHAjj766NG/+Bf/YvRLv/RLo5//+Z8ffd/3fd/or/21v0b//NDIF0jX2+KL61ujr3eJvPY1snHRMaHRMaJhMdNGI6Y0LqY0OuYYjTjM4WJS04jZNlz8pmjEeRdCs9+ClodWXHxNmkbuSsD+7uCwY5CBHWMKO2eFsGulhl1jGdg1XMGudwKLIQ2LRRqzChb3msGETOWzkOdkHekK6hCTo0lBpSvgpSspYIGHHqo5+NBD9gJpGzZslI09O3YcXcnY8nK9lloLmZYyKWS1lGWaVNmEAtZ8ljSXUbHxRUkXrqjY+cLYKKK+8EZF2hf5ujHwzUSjiXECNm9SBiBa4SWf+CcEK8iYpE3KDj744OjUk0+uC+K0Z8Ve8YpXjF7/+tdXInbsscdW//sXf/EXKyn72Z/92dGrXvWq0Ute8hL6d4fk+1796ua7ytQ1LpHXu0Zf/xLdxOi40Mg4YbC4yRHFVAoXVxodd4woFttwcalpxG0JPrYZUbz3weeIEqRgdMLlmIWEfZdC2PGjsHPSEXZd1LDrKQO7ZivY9U1gMcNoxB+LUQWL9RR9hAw3AKPcpPKYzHGhlvQFG37cc9ddXJKGxglVijb5EhIW8+CDJmU2bNjIj6uvvPK4Bw4cqKbqG0KmpEwKmZayWc6SAVm8GoXPF8momPoC3CjYvvDXzYJvNiYiZMDL2LhShpmwML4sZsVS1FIGvIjhu816VuxHf/RH61kxiNg/+2f/bPQL7jP803/6T0c/93M/N/rH//gfV1L2Uz/1U6O/+Tf/Jv05Q0LfVSaucY2+5iXy+mfIZkbGBUPHiobFThuN2GL4eGNxl6MRkzl8vGqi+C3BxXOORuz3weeLUqSEDIKL2YnDfm9P2DHJwo55D9j5r2HXTgvs+qTXcgIWIwwdbxUsLhUsvnP0ETLUizonqfylc5usKX3Bhh/YsVFL0tBQ6Qo4uWqVL/DggxF4AbbDpMyGDRt8VDJ2//312un64VYpZULItJRJIaulLNOg6iTNGs+SpjIqPr5I6UIWFUBfMBuF1RfkRgF3jUDdRPimJBIy4ARsErNkXaUMG27IWTEsN5TLF9sIUoaCIWfFICHTnBX75m/+5kq6wqwYRCzMiv2Tf/JPKhF73eteN/qZn/mZ0THHHFMtZ/yH//Afjn7gB35g9HVf93X0Zw4FpKzxrjJ1nUvkNa/RMaDRjY2OD4mMFQaLnTai2Erh4kuj4y9FFJdtuBhlNOK4BBfXORo5YByCTHRASstqgH3HItjx7Ak7zzXsGmmBXYsV7NpNwGKCwWKMxqKCxXQbyBWoBV0Hfl+Vi1TO0jltqcemHjnCbBkVpiFwQpWCyhcQ8iUE7EUeeOAFDhwwKbNhw0Y8ahk75NdOSymTQqakTAqZlrKFmyUDvkBHxdw3B3WD4QRs3qQMwhW2ssfA/5YzZrWUAS9fDHy/G9R7Yo574xunuoPiUUcdVTQr9tM//dOjf/SP/lE1O/ba17529A/+wT8Y/eRP/uTox3/8x0ff+q3fSn/2UDTeVeYaAnmda/R1r5FxoJHNjY4Pho4ZDYuhNhoxxvBxJ5ExmKMRnzlcnDIasVyKj/kUUS4YCp9TxqHORzOGfbZesOM0BuxcRrBroQB27VWwazUBiwEGiykaewoWw23IHNF12/vq+TGVp1guA7t27IjqyxCE2TImTUNApSvgBKtYwDx4v1qNSZkNGzbCgIwdcDIW1kw3hMxLGRMyLWVtQqabU52sWcMpCwVgxaRRlFzh0sWtURh9IY0Kri/WjQLvm4a6EXECNi9ShmIYNu3APzErJmVMkpMyFAc9K4bnptwlMhX+xt/4G9WMF2Tsn//zf148KwYZe81rXjP6iZ/4idGP/diPVcscf/iHf7jajfGrv/qr6e8aAkjZ7/72b9cNgUmZx8WaRsdiikaMtuFjWBPFdBdcrLfRyA1D4vPMqoZ974Fg5yuCnfMC2DVWw67LBOyaT8HiiMabgsVuGzo/yCXvJQO1T+YnlsMC119zTV1jhmbDBz5QvTOSitM4OKlK0ZAv4GppUsDAgQMRrv8yKbNhY62PgwcPHodp+Wq9tBQyL2V02aKSspSQpaQs14imGk5ZLFhBaRQmX8B0kYsKpC+ojQLsi3ej4PuGIitlTr6okAEnYENKGSQqbGWPgf8tly9WCBlrSBlwPwPfBXcXZWGb9qzYq5349Z0Vg4hhVgwi9iM/8iOjH/qhH6pm2bB88e/+3b87+qt/9a/S3zkU0bvKbrklutYZ+vqXyFhgyKZHx4hGxkwKFkttNGIthYs3jY7HFFGcluDiNkUjvktxMd9GI0dMEp9/5h722ScEOycN2LkthF1PFewazMCu8RQsbmh8KVislsDyQpeBpfFPI+f4vMTyVgA57uwzz4xqzdDg5hikj8lTX6h0BZxgtQoYUBKGZ/Vr7r+/krIHHnjgKFdTbNiwsdZGkLFayLyU0WWLXsrahExL2axnyYAsdo1i6Qtsoxj7Yh41AL7hGHyWDAghK5EyeQezmhX7whcqSWsIGfAixqQMhWKWs2J43gtyFWbF5A6KuVkxuTzx7//9v1/Piv29v/f3Rj/4gz84+v7v//5K8r7ne76nmin7hm/4Bvr7hwKbnYRjOFUpAypWNDp2NCyWSmjEG8PHoEbGZI5GvJbg4pfRiPGu+JzQRpQzZo3PWb1hP3OGsOPdgJ27DrBrp4ZdbxnYNZ2CxQmNKQKLzzZYLgD43F0G6hTyEMtVEuQ29BMhT+ZAHcJNwde5vI9nl/Xzy7hZiH+HWoU/E1YqSE5///tH+3bv5hLVFVcnUzTEC3jpSgoYcBIWwAolcP/996+YlNmwscZGJWMP+TXSSsiKZsmEkGkpk0KWkrJcE5pqNGXRYAUGRIXKFzVd+HTRDMU2Ksy+uDeaAt+ozErKMKMVNu3AwKwY/p1cwlgiZfgus54V+67v+q5KwOTGHSWzYnp5ImbFIGKYFYOI4f1k3/u93zv67u/+7up3YFv87/zO7xx9/dd/Pf0cQzGtd5WBOkYCKlY0MnZSsHhqI4q3HC7uGDo2czTitg0f14wo1vviYqiERg4ximDHMgk7Px1g10gNu7ZaYNdvChYXNIYILCbbYLEvQd3qMjA7xnKUJOS127ZujWqOBBKGG1vYNInl1zZQu5CDtZxdevHFVKS6QKUr4OSKkRMwKWE1991Xcf999608cM89JmU2bKyFcfCBB47DumgpZEWzZFLIlJRJIdNS1nuWDGSaSlZsGkXLFzhdBKMC6gtvo1D7Yt9oFmYgZRAtuWkHBh68Zs+UASplwMkYdqR69zvfGRXCac6KYTt7zG7pWTHIGGbFIGMls2J6eSJELMyKYaliELHv+I7vGP3tv/23R9/2bd828RdJDyllQMeFJpIyIOKFoWNIw2KqhEbcpXCxx9DxmSOK3VJcPKdoxH1fXG7oQiOvrGHY8cnCjn9H2LVQw66hFti1moPFAY0ZAovBEljMa7ByonSg/rC8JJH5jC1XRP3BLNeQNwNf9tKXRkvJT3/f+0Z3Li1xoSrFSRWjIV4BJ1klAiZE7EX27zcps2FjtY+lvXuPq9ZFOxHTUkZnyaSQaSkTQqalTApZSspkogYyiacaTFk4WMEBjQLmCp0uho2C6gtxo3D7BqDRRExRyrBJR9i0AwMzZBCrsHyxxglXTszwuT/iJEEWw2nPiv2tv/W3KgGDjKW2s889KyY37WDLEzErhiWKr3zlKyMRw8ul8Z6yb/mWb5n4M2XyXWUf+uAHq5iS171Gx4FGxgWjjpWAihmNjKEULK5KaMReCheDDB2nORoxXIqL6xSN+B8HF299aOSaVQL7rkWwY9sTds4j2PXSArs2c7DrnsYIgcVcCSzGNSE/fEXd+EsN1CH8eZaTgM5jbLv7Sb/XEssa3/IHf1D9LjxbdtMNN1CpKoFKV8AJ1lgCBvbvr7nvBVbuMSmzYWN1jis3bjzuvnvvffFhVSVkq2WWDESFzBc9XRgbxdUX5UYhd01Bo8FICNmQUgahkpt2YGBWTC5hLJUyNiv22te8hhaxSYBZMcxk/fIv/3Jy447cDoq5WTG2PPHII48cffu3f3slgC93goRt8PFus2/8xm8cvfSlL60+D/ucQ9H1BdJAxoJGx4YmEjIgYiaFjiUGi60SovjL4eKQoWO1jUYsl+LiO0cjF4yLyx3j0shFcwL7rJ1hx2xM2HmNYNdFAew6zMGucxoTBBZjpbC41oScgN9VOlCjWC4CLIfJ2TFI0rTeawnhk7NlF5533ujeu+/mYpXDSVWKhnwBJ1k9JOxFXK923z33LB3at892X7RhYzUNyNh+F+B4QFUK2aLPkgFWhHRBCwVQF8moyPoC3SjqvlloNCEJKWsIGXACVixlrtDp98BghgzPirHnyhpiJmQMn1vPimGNPZZ0uMtiKoSXPLdt3IFZsWO8jKV2UGSzYlie2DYr9k3f9E2jl73sZaMjjjhi9Nf/+l+vNhP5y3/5L9PPOxQ4xuFdZe9/97ur7Zjltc/Q8aCR8cGIpAyo2NHoWGKw+CqlEYcpXCwydLy2EcVzV1ys52jkhSFxcbqmYMdgINi5a8DOfwHsmsvBrukKFgMJWFyVwGJZo/MBalLJyM2Osbwl3z2GnDjNVRkBLCcPN8mwhHHPrl1UrlJQ6Qo4uWqVL+BEKylhEDAB+rUKkzIbNlbPqGTsnnteeEDViZiWMjpLJoVMS5kUMiVlUsi0lA01SwZkUWHFCDSKmyuEumA2iq4v2I1C7xuJ3lLmCl2JlGH9vty0AwM7Kobli7WQtUmZA+/FmuWsGIA0YVZML1HsunEHlih2mRWDiIVZMYgY3nGGnRaxsQeeI8OyxZe85CX0Mw8JGo/oBdKQMhIDEhkPDB0jmkjIgIodhoynFCzGSmnEYgoXkwwdtyU0YrsLLubbaOSISeJyzcLBvscEYOemATvHhbBrqw12DVewaz4Bi6MSWOxqWA4Ape8fQ63TeYflKoC+Yf073jFTGQtg5ULIx+C6q67igsVwQpWiRL4aAgaEgEUSBlzPFrjn7ruX9pmU2bCx2GPHbbcdfa8LaDyUWu8apISsljIpZFrKpJBpKRNCpqVMCllKynQC14m+TcgAK0yNIueLoi6ejSLsi3ij+PtGYxJSBtnSxTDMigUZk+SkDJ/1IxdcUBcdMO1ZMQgQRKvrEkW2cYfeQTE3KxaWJ2JWLCxPlLNiaAawXBGzY1/1VV9FP/vQyCUzkLJbt2yZuJSBrmKmYyoFi7VSGjGZw8UmQ8dvCY0Y74qLqTYa+WKWuLw0OOz3zAB27CnsPHaAXUdtsOu1gl3fCVjclMLiVcNiH+B3lwzUKZ1rWI4KnHHqqVXum7WMBWQ+BuecdVa1pJ+JloaKF3ByxegkYEBIGPq2mrvvxmc0KbNhY1EH3mfxwP33r1QPpSohq6VMCpmWMilkWsqkkCkpk0KWlLKWBlQm+1RDqQsNK1C62IUCqQtpoyD7ot5oCHxzMqSUfd5Jl9y0AwM7KkK45DLGEim76847R+/2dyPBLGbFMGv1K7/yK0VLFNtmxfQSxdSsGFueKGfFUIT/yl/5K9Ws2LRETBO9QLpAyoCOC42ME0YkZEDFEEPHFYPFWhcacZnDxSdDx3ApjVjvissDpTTyh9EJdkyTsHPVEXa9tMGuzQp2LWdgcVIKi1ENi3UJlriXDBwnmWNYXgpcctFFdR2aBxmTYGfhsITx5PXrR7t37OCyJXFSlaIhX8BJVqmAMQmT3OO426TMho3FG5CxA0HGvJDVUiaFTEuZFDItZVLItJQJIWuTMjZLpptPmfABayh1wWGFCjSKny+YsqjqwhyKfKNJcPI1lJRBpvSmHRh4yXMtYhIvYkzK8FlnPSuGGSgIVliiCBmTuyjKJYrHHHNM9WfDxh1t29nndlBkm3ZgVkwuT8Ss2Fd/9VfTzz1NsL1zOD9XXHbZbKQMiDhKoeOLweKtC43YzOHjliFjuQuNuO+Di70uNHKKUcGOVRZ2LnrArosS2HVYwa7dDCwuSmExyWDxrdFL5dnA7r4hr7BcJJHvHJvWBh5dkc/5Vjn50kupbAWodAWcYLUKGPDyVSphNXfdVWFSZsPGAo1zzzqrkrGwO1BDyLSUSSHTUiaFTEuZFLIWKZNClpIyndBpU6mKiC48rGiBqAj6wqkLbKNY+8LfaB6cfFEhAyVS5mQM0qUH5AyzXOGZssZmH0DIWGDvrl0znxWDIOEZsbBEkb3ouW2JYm47e/leMf2smJ4Vk8sTMSs2zeWJJdB3lalY0OjYYMh4YURCBlQsMXR8pWAx14UoPktw8crQMd2FRvyPg8sTfWjkmlUI+96tsGPcE3buS2HXXA27TjOwOCiFxSCDxXQDlws+6WpV25AbebD8I4E4hOfGpl2L+oDt90NOPvP000d3ffSjxdIVKJGvhoABL18NAQNewioRu/POmrvuvHOL+9w2bNiY5wEZu2PPnpVqZyApZFrKpJBpKZNCpqVMClmLlEkh01KWakJlUk82lKqg6CLEClijIPoiqgtuo4D7hqDRWDj5ys2SpaQMy0LYnUgImnymLCtlwInY4+4YnfehD9WFBOBu3zRnxTDzBKnCEkX5vBhmxcKLnrssUUxt3MF2UFyUWTGG3PGrflcZiQeNjA+GjhlNHUMSFU8MHWMpWOx1oRGnbbiYTaFjuwuNPDAELm+MSyMPzRnsM3eGHbsxYee4C+z6qmDXZAZ2zXeBxRyDxXADkQNK3j2Gesdyjga9AnaVRW7DMm2W/+YRuYTxXW9/ezXDVyRdASdXrfIFnGj1kTAJhPHOpaUN7nPbsGFjHsehQ4eOuP+++5awI1C9XauUMilkWsqkkGkpk0KmpSwjZFrKpJClpEwn92RDKQqLLkaskIFGgfRFVRffRkH3jUKjAXEFqlTKMCvGdrCCnGFWTD5TViJl22+9NZoVA1gO5y6DqYGZKSxLbHteTO6i2LZEkW1nj1kxyJh8r9iizYox6LvKVDwwdIxodMwwZDPGYiqFjrUULP660IjVElzsptAx3pVGThgSl0umRSOHKdjfmRjsWAwEO4ddYddRDbv+MrBrvCsszjQsZiki7ktmx/CcM8s1kpCfcIMJOW1eNvHoAm5mYql/qKl4ZUybdAWofAEnWaUC1iZhGpMyGzbmcNQydt999Tatq2GWDNBGUhUYXZhYQQONYukLrC7GjSLvm4hGE+MErE3KsJW93rQDA4JWPU/mlzFSKQNOwIKU4fiwWTE09+4ymAqYeYJA/eqv/mokY2xL+z5LFNnGHfq9Yos4K8bAecNLUnEe63eVkZhg6DjRyLhJIRszFlcpdLylYDHYlUbMtuHiN4eO9T408sOkcDlmoWHfaUKw89QVdr3UsGutBXY9d4XFFYPFaQMS822zY2GpIssxgZCT8FwschluNE2zJg2NfNb3tJNPHu3dvbuzeAX6ChhgEhZwMvYCd9xhUmbDxryMk0466Yi9u3YtYReghpBpKZNCpqVMCpmWMilkCSkbapYMyGSfbCJVsdEFihW3RtH0xVYXZlbwQ5NRKmWQKDYrBjnD0sXoubICKds2B7NikCBIF2Ssy/NimBULL3puW6KoN+4Is2LsvWKLNivGwOcPD5ZH7yojcaGRccLQscOQzVkqthg63nKwWOxKI3ZLcLGcQ8d9X2i+mDYuF00F9runDDsHfWHXRQ27plpg124fWBwxWGw2IDGO2MfqjbaBGsdyC5C56NZbbqnrEpb/sVy3SGAjknoJ40knjW6+8caseIGGfAElYINImGJp797j3Ge2YcPGrMfSHXdsDNuy1u/MkFImhUxLmRQyLWVSyBJSNu4sWUrKdOJPNpGi6OhCxYocaBRRX3x1oW40AqIpyUkZihzeH8bGl/2sGN19Ebj/pqUMx2bWs2IAM1i/9mu/FsmYfL9YyfNipUsUU9vZy/eKLeqsGENLWb0tvooLho4Vho4fhmzWWHyl0HGXg8VjVxrxW4qL6Rw6/selkT+M3rDj2xd27iPYtVMAu1b7wOKGwWKRomJaxjxer5IbqGMsnwCZg+52koG8hfyFDTJYjhsa1AqAOoMl8qgvqCGoG+zP9wF5WS5h/PA554w+escdXLyAEq82+Qow+QowAQP4HBKTMhs2Zjz279+/od6WVUqZFDItZVLItJRJIUtIWW6WrJYyIWRtUpZqPHUBkIWkLjCq+OiixQoeaBRUX4x18W40B06+qJABJ2NYVsi2sseyD2wZHJ4po7svBoSUbdu6dS5mxSBbkDG2eUfuebHUi55zSxRTG3ew94ot6qxYCvquskR8aHS8MGQMpZDNG4uxFDr2crCY7EMjjktxsd2GzgVD0MgnRgQ7ZkPAzm8Eu0YKYNdkX1icMFjsUUgsyzhvmx1DzcKf0zlE5x30BGETD8gLy2tDgHqAm3//9b/+19E73/nO0bve9a7R+vXrR+95z3tG733ve0fve9/7Ru9///tHp5566ui0004b/f7v/35Vj3Ajj/28LsgljKeefPLo9m3bessXYOIlYQIGtIQFlvbte4G9e491n9eGDRvTHptvumlD2I61IWRayqSQaSmTQpaQsnFnybSUSSErlTJZTEBdaFQh0gWMFT/QKLC+OOti3mgcnHxpKcPM2Be/+EVfyuKBu5BYcqg3+shJGY7JuXMwKwZZgoAFGWObd+SeF8NdS/28WG6JYsnGHatlViyFlLL6XWWJ+NDIeEmh44ghm7hUnKXQ8ZeDxWVfGvFciovxNnROGJpGjlnlsGMwJOwcNmDXQiHs+usDi4kULNYoJHYb8e3+HNvtVw7UNZ07WM7BrBFyFZb34UYZy2njgLrx3//7fx/9v//3/0Zve9vbRm9/+9tH73jHO0Z/9md/VknZu50MQspOdqIEKTvllFNqKfvABz4wOuOMM0a/9Vu/NbaYyed9sYTx+muuobLFYNIlYfIVYAIWECJWgR22l3btOsp9Xhs2bExr3HfvvcdVW7FKIdNSJoVMS5kUMi1lRMh6zZIpKZNClpQylex1QWgUloAqSrqYsWIIGsXWF2td4BtNhStWQcqwS2KquGHJR/1cmReyNinDdruznhWD8ODu4hve8IaGjOnNO0qeF2Mvem5bosg27sCs2Ete8pJVNSvGwLt7wrmP3lVGYoSh44ahY4khm7pUrKXQMZiDxWZfGjHdFRfvbej8MGka+WfOYd9hkrBz1ICd6w6wa60vLAZSsNiikFhlMQ2edzUrN1DTZK5gOQZcd/XVdZ4a+mYhbtD9h//wH0ZvfetbR+vWrRv96Z/+aSVlJzkZgpRhlgxShlkySBlmySBlmCULUnb66afXUnbmmWeOfuM3fqOqI+z3lQDhPO6Nb6y/M3aUvMOJUKl4BZh4SZh8BWoJEyJWyZhn7+7dJmU2bExr3HTDDcdhC9b6/RhSyqSQaSmTQqalTApZQspys2S1lGWErE3KUg2nLAxAF5e6AInipIsaK4qAFd5QwHXR100HxIpt2oGBZYtYcljLWIGU4bifu2FDnewB7shNe1YMYgQBg4yF58UgY6nNO7BE8RgnY12eF+uyRHE1bNzRB/kC6ehdZYk40ei4YehYSiGbPBZvOXQs5mAxOg40vrviYr8EnS/mAZ2zusJ+5jzAjj+Fnc8OsGtqHNg1n4LFUhISnyyOAb5Xbnzpi1+s/lzIESy3gJ23317np6Ff/owbeyeccMLoT/7kT0b/9//+30rKTnS/B1KGWTJIGWbJcksXIWWYJYOUQcg+6HIopOz//J//U9Uc9ntLkTfMTna/HxtuMfEKMOnSMPkKtEkY2Ldnj8T90X1HuM9qw4aNSY177rnnKARveC/GxGbJvJTlZslqKZNC1iJlOSErlTJdYOoipIqULnCsQAJdhEMxZ41AaFTwPFhq4J0tEK7U7otSzIKU3XzDDXWCD+Dh6EksAUmBWTEUwn/5L//l6Nd//deTOynieTEpY3LzjtzzYqkXPbMliqtx444+yJ2+oneVJeKEIWMnhY6pFHWsSVTcpdDx2AaL1XFoxHkfXA7oAsshRjfYcU3CzllH2LUzLuz6TsFiJwmJRxa3ki984Qu+UjUHVno8444BcgLLJQG5iceQL39Grked+WOX8/6//+//q6QMAgUpwywZpKx06aJ8nizMkkHKzjrrrOq/oV6xz1CKXMIIrty4sVi+ABOvQCRg5RJWg236sfO2SZkNGxMamzZtOuree+5Zqd6HIYVMS5kUMi1lUsgSUpabJaulTApZm5QJISuWMlUA2hrIuiCpgqWLHSuWoFGYfYHXzQGWFLJNOzDCrJh8tqxNynC8z3QFIyR1gCSPRtyd8qmBmSksR2QyxnZSzG3e0fa8GGbFwvNitkSxHRT+IGXRu8okKl4YOoYYOq4YsvmLULGXQsdkGyxex6UR7+Pg8kIXdE4xXoAdq1bY+egBu0bGhV3LOVisJCHxx2JVg82icgM1CXmA5Y8A6j5uDiEf4bnmIW8aov78r//1v0Z/9Ed/NPrf//t/V1KGWTJIWdeli6nnyTBLBinbsGHD6L/8l/9SrcBgn6UEfHf5zO8Z7ndBhrrIV2AQCVPs2b17o/ucNmzYGHLgTsfunTtX8B6M8ILCQWbJvJTlZslqKZNClpCyklkyLWVUyIAqBG3NY12cVPHShY8VT9Ao1L7oo1nArNjnP/95X7aaAxt6VPIlZaxFym7atKlO5IFZzIpBoN74xjdW6+uZjOF5MS1jxxxzTCRj8nkx/X4x9rxYyRJFfDYsUWSfe60BKUu+qywRLwwdQwwdVylkM5iKvTZ0bLbB4nYIGrE/DkEWeqAlZbXBvnMx7FiPAbsOhoBdtzlYXCQhMcdik4HPltvI47PPP09zhkZu4jHkcnpsEPWHf/iHo//5P/9nJWWYJYOUyaWLepYst3RRPk8Wli4yKYPMoSaxz1QKlpfLd5ZtuekmKl2SnICVShigIrZr14vs2GEvjrZhY6iBFz/fc9ddS9XLB/FiQiZkWsqkkCWkbOxZMi9lRbNkSsqkkM27lOGuYqqQ4d9jB8VqKaOTL737IpMyHOMPzsGsGJYGQrSCjLF3jIWdFIOMpXZShIx1eV6MvejZlijmgaRKKdu5fXscK4mYYeg4YujYSiGbw1T8taHjsw0Wu0PRyAFDoQWjJ0x05gX2eXvBjt+YsHM9FOwabYPFQRISYywWGSGec0sVw3NjLFfUuNwiN/EY8uXPqB3YSfF//I//MXrLW95SSRlmycLSRT1LVrJ0MfU8GaQsPE8GKfvQhz40Ovvss6tl+OyzlSJvmoFLL7qot4D1kTAQidjOnRW7wY4d9o4yGzaGGHv37NmIlw42hExLmRSyhJSNPUvmpSw3S6alrGSWrFTKZMMIdPGpC5YqaLoYsqIaCAUckpXayh7ji67AQbbCc2UlUjYPs2IA0vSv//W/jmQs9Y4xtq0927wDSxSljJU8L2ZLFLuB60S+qBTvKpuklAEdYylksxihYjGHjtMSWAwPiWzqJwITkrUAOxYDws7lkLBrsQ12zWch8cRijyFjGEvtU6N6bsx9H5YjalxOwQ0gWbNYfuoDasF/+2//bfQHf/AHlZRhlgxSJmfJ+ixdTD1Ppjf5kFL2e7/3e4MuYTzVSSHeWVYiYENKWC1inl07dox2bd9u7yizYWOcsW3r1g3hLfCVkGkpk0KmpYwIWZdZslrKiJAlpYwIWV8pSzWXstAAXYjq4qWKmy6OusBKnn/++eysGLYFDneFIyFLSBmO8TzMikF88DwYkzH9jjG2rb3cSbFt8w79fjH2vBh70TP73EaMLPq4a92ImYCKHYaOpxQ6zlLI5jFCxWMOHaulsFgeGtb8TxQpMYsE+y4ThJ2rScCuuzbYNZ6FxA+LNYaOW/z+VC3DwKoNlhcqfB5B/xA28Rjy5c/I+djaHi97/v3f//1KyjBL1rZ0MbfrYpfnyYKUYelikDLMsqGGsc9bCmYP5RLGTddcM5iAgWIJE+zcsWNl17Ztth2+DRt9xl1LS8fVb4GXUiaFTEuZFLKElOVmyWopk0LWJmVSyDpKWU7IogZTFQpddHRRqguZKnS6UOpii+KU2soeo3pWzAmWXKaTkzLAZsXQUE97VgyzVhCwrjKmd1IMMobnxaSMsc075PvF9PNia+VFz5MCd6nD9fSRCy9sxoxExQ9Dx1QKHWspZDMZoWKyDR2zpejYnhRMDmYOhGho2O+ZIexcTAp2fbXBruUsLFYcLLZSsHjNLVXEjUeWCyp87kCND5t4QDKGrFuoO9hYAzNTmCWDlOWWLpbsutj2PFlq50UpZeecc0712dhnLuVlL31ptITxgvPOo+IlYfIVSElYm4hVMnb77YEV23nRho2O45orrzw2vGywIWRayqSQJaQsN0tWS5kUsjYpk0JWKGV9ZsmiBlMVDF14dHGqi5oqfLpwouCiwOOh5tzArFhoTrSQMSnDcdWzYihoQ669LwF3ISFV/+bf/JusjGHmrE3GcjsplmzewZ4XsyWK/ZHvKsPD9ojJRtwEVPyk0HGVQsdbCtlcRqi4bEPHbRd0gz1ptDwY48GO8aRh11EJ7NrNwmLDwWIpBYtP8OlPfcpXr+bAzUUW/zpv4MX0IccMuYkH6smbnbD85//8n0fHH398NUuWWrpYsusie54sJ2Vyk4+UlOH3jrOEEcgbZ6e4z3HLzTcXCRgYR8JALWLbt9fs2LZtyaTMho3Ccc/S0lFOxFYiIesyS+alLDdLVkuZFLKElBXNkmkpI0I2r1KG94DllnR8+Utfqp7/qhsEJ185KcPnuPH66+skHMAb/qc9KwYpwlbCJTLGXvic29ae7aSY2ryDvV8sLFE0GRsPKWUfcM1GVsqAiiGGjqscOuZyyIYzFZslyPjtCmu+p4WUDKMJO2bTgl0rpbBrtBUWCw4WNylYPAbwPrHUQL3Dn4ninuSKm8XqjiFf/owagaWK/+k//adKysIs2ThLF9nzZKWbfOidF4OUnXvuudV/x+oS9j1K0UsYr7r88nYBG1fCtIgFtm3Dc22286ING20Ddy727tmzHGQskjIpZAkpG3uWzEtZ0SyZl7Ius2SlUiZlLGosZQFx6CKkC1ZU7FRBhFTlNu3AeB6zYqppqHB/l0kZztMpLvmHIgZmNSsGkfrN3/zNYhljL3yWOykGGcvtpCg37wjPi4XNO+x5sckh31UGKUPOoPEjUbHE0PGVQ8dejiguJSpGS2ANcimsMZ8VNM+sUtj3nwXsmugCux5bYde9g8VJChZ/EvyZL3/5y76KNQe+exTrKjcgZ2AGJ9SwIV/+jCXrqEv//t//+9F//I//sZKyMEs2ztJF+TxZySYfXaTsvPPOqza8Yt+nFCxhlBsyneN+DwSpVMDGkjDgRMzLWMX22247wX0uGzZspAbero63vYOGkCWkbOxZMi9luVkyLWVFs2QJKZuHWbLPfPrT2VkxPEeGZ8Vk8W40Fk7AgpThc1x9xRV1sg3MYlYMs1KQrq4yhp0UUzIW3jGmZUzvpIjnxaSMpd4vZs+LDY+UsvCusmQMBVQspdAxlkPHXw7ZkEaIWO0Ca5q7ION93mjknzmFffZ5gp33LrDrrhV2jTtYTORg8cb43Oc+5ytZc0SbeJCcgDyBXiFs4jHky59xIw67+P7O7/zO6Hd/93erWTJI2ThLF9veT1a682JOyrB8EVIG6cPSe/bdSnndz/xM3R+81322zTfdlJQwJl+BLhImRczL2AvceqvtvGjDBht33nHHhiBjWshqKSNC1mWWrJYyImRJKSNCVixlRMhmKWWQrNymHRiYFWOFHDQaECdjODfzMCsGsKzwt37rt1pl7Nhjj23IGF74nJIx9o6xkp0U2eYdtkRxcqBxku8qQ1FOxpBExVMKHWc5dAzmkE1qA9bgFsCa6a6wHLAaaOQxB/tzqwF2XrvCrq8i2PXsYDGQg8UXAzG6srLiK1lz4EZkFcskB4T8gFqOWfZQx4Z8bgx15U1vetPo3/27f1dJGWbJ+i5dZM+TtW3yoXde7CNl+DO4Ocm+XynYXTncPAOXXXxxdwnrKGK1hL0gYoGVbbbzog0b8XABc/ydS0u1jDEp6ztLVkuZFLI2KZNCVihlXWbJpi1lT7viCNHKja985SvVs2IowKywB0IDg88yL7NiWBYI0Qoydtxxxw0qY/IdY3onRSljbCdF27xjukgpA+FdZRrZjKViKoWOtRwyDktgDWyFbnY7oBvsvrB8YMwX7Lz1gV1HRbBr18Ou9xQsllKEuMT3T638wKwZi3mdF7Bja8gdQ95UxE081CbUqCBlmCXTSxe1lIWliyXPk6U2+Rhays4///yqvrLvWQrytFzCeKb73ZCkrIR5+SqVsJSIbZNs3bp800032SYfNmxguIbpWMhYICVkWspys2S1lEkhS0hZ0SyZljIiZPMqZZCs3PJEDGz/q4u5LPIanJt5mRXDxhoobihy//bf/tteMnbMMcdkZYy9Yyy1rb1t3jF7UOxT7yrTyOYsFVcpdLzl0A1nG6yhrWGNcCEyxseF5QZjerBz0hd2rRTDrlEPu7ZzsNhJoWMx9dwYnpWu/ryKc50L5CtasLSO5ZY+oCagJqE2oUZByn7byUhu6WKX58naNvnI7bwIKZPb4ZdIWXiubOgljH/mPu+ma6+diIRFIrZ1a81tt9yCm3Zb3GexYWNtj01XX33U0r59Kykh01KWmyWrpUwKWULKimbJtJRJIRtXyiYkZKEwARTZ3DtYML7iChiWMaKo6gINdANw2H2Wqy+/vE6gAdzpmvasGJ7LwnvDUNTGlbGjjz46kjH9wufUO8ZSOyli8w4pY+zzG5NHSpl8VxlDNmq5+GKEmCuBNaFtsEa3RjfHHWAxPy46ZxjDwI71uLBrohPsevSw6zgHi5UULAZTz41VOyriz4i4ZvGP/kLWM5ZP+oBl6r/6q786+lf/6l9Vy+gxS4ZahZoVpIwtXSx5noxt8jFtKcOfQf1k370ULAt9i/uO4fhfdP75XMCAF7DOEgaUiFUy5tm6Zct691ls2FibAzsqOhlb+ugdd9QyxqRMCpmWsqJZMi9luVkyLWVFs2RtUpYTsglKGQpW7v0rYWAJoy7KumCD0BDgXLBZsSG3Ay7le77ne6qiVipjbAOPoWUMOykGGYOcQsZs847ZI+/A6neVaWTTloqvHLpxbIM1pjlY4xshYrkPLP6HQsqFkYcdvyFg57wz7LrzsGu2DRYXKVjMgU984hO+qsUDMvaM+94hllnMA+SEsIkHxGDIm4tYCo9Xr6AuoT4FKZNLF4OU5ZYu9tnkA1LGdl7sKmWp95QFKcMSRnz+cd5ZhmOOxx1Crj79/e8fbbn55kjAshKWEjEiYVLEKrZsCRznPosNG2tv7NyxYyNkLJASMi1lQ82Srcali9hkI7fdLwb+O94XVhdSVXB1EcfvTc2KYStbdyqnBiQH7wpD8p+WjEH+5Auf5TvGUtva206K80XuXWWMOq4kogFsgzWTOVij2oZshCkqrvugc8EkYEKyFmDHYmjYOe0Fu7487Npsg8VADhZjAdS81ECdQ+yyGJcgJ4T8MOQmHqgjv/7rvz56wxveUEkZZsnC0sUgZZglK32erHSTj9TOiyVSlnqmDFIWZstSUobfhWeq2bEoBTd4w7nAEka8s6yzhAEiYgkJw+xYxc033jjavHmzbfJhY20NF0gnLO3bV8uYFjItZVLIklImhaxNyoiQtUlZr1myKUkZilZuq98wMCuGAhsKY11YVQEOBR3vBnn/nMyKYTdDCFiQMRSyacmYfOEztrUPMobNO4KMyW3t7Xmx+UO+nBQNGPKIjiVNJGQB0hSm0I1lG7Jp7YJskCkqvvsim/1pwoRm3mHfY9Kwc9Ybdh152DVYArvmc7CYkuDPpJ6PXnnuORrTGrmJB27csNzRBzxXjDqEegQpQ21CjQpLF1G39NLFLs+T5Tb5SO28OKSUpTb7mMQSxvPc72ECViJhKRELElaxeXPN9ddeu2KbfNhYM2PLli3HQsa0kGkpk0KWlDIpZG1SJoWsUMqKZsnGlbIWIWuTsk+srLRu2oFZsWeffZYWybrQimKM33nBuefWCTEwq1kxiBOK1DzIWOodY7aT4vxT8q4yxrhiBnSz2QaL1RJk40wRcT4ETAzmCSZLpbCfN0+w89Ebdq0I2LVWAru222Dxw8BmHWx86pOfpHGsQWMeatuQL3/G0vVf/MVfrF6mjOfHUJfCLJleuhikLLcVPnuejG3yMWspk7Nl+KxDLmF8/7vfPbr5hhvGkrCUiN1y8801WCZ53VVXLbnPYMPG6h7YxOOOPXtWlvburYSsyyyZlrLc0sWiWTItZUTIektZFyErkDImZCjIqYIkx2c+85moMOqCCerC6woz3gWy/h3vqBMhmNWsGHZwgnQNKWN6N0UpY9ixUcsYlmCkZEy+Y8xkbDGQd19T7ypLMQsxAyxmS5ANdRLdmA+AFgdjPNgxHgR2PQjYNVUKu45zsFjJgZ2B2cC/Z7Grucv1EKG+DfnyZ9QB1BjUINSiIGVtSxfnVcrkc2VdpQw/b9wljJi1DDfR/sx99ss+8pFBJIyJWMVNN1VctXGjbfJhY/UObOKxb+/epTsgY4GWWTItZVLItJQVzZJ5KesyS5aUspyQTVDKUEw+/elP+/KTHpgVw/p6FC9d/FgBfdR9hnmZFQM//uM/Xi3ZQFFCccJyDhQsFC8UsRIZw/NmP/dzP1fJGHvP2LgyZu8YW0zQfOl3lYXYKoGKGVBNYw4dkyWwuO0Ca7ojWNM+IEw2jBh23AaDnXMFu25KYddsGyw2srg4W/n4x32Vi0eJjCHOUafDJh5o9oesb6glqD/Y1feXfumXqpqkly4GKZNLF/s8T9a28yKkTL6jrETK2HvKuu7AqMUMdZgdq1JwE03m6w3ud9/ipKkhYQUiRiUMeBHbjOfIPOdt2GCbfNhYnWPHtm0b9+3ZM9JCNqlZMi1lRbNkCSnrNUs2ASl77rnnWpcnYmDJhi52uhDKQrp7x465mhVDwcrJGAoZChr+HIoc7kDiTiQKILbCx3KRIGOve93rWmWMLVMskTEspzQZW0y0lOEdRPKmRwkNIQuIuCtBx2YJMn77wJrxBqypnxBMTlYj7LtPDHZOFeza6AK7NktgcZDFxxZ2TWQDq0VYjAZCbIMPffCDddwP+e5M1AzcCET9QR3CzUHUJNSmIGWYJev7PNk0pQyzWyVSNs0ljPI1Ju9znxHvlxxiNkyLWMDVhJXTTj7ZNvmwsbrG1q1bj4eMBSGb1CxZLWVEyGaydHEgKUPh+/znP+9LT3qgKMltfnVR00URv4/NiqFRxV0pd+qmyg//8A9XdwbnQcbwwuc2GbMXPi8+0bvKLrigs5SBOt40Kv7a0PFZim6S+8CadQpr/KcEE5x5gn3mqcLOF4Gd/y6wa7AEds1nUfGE94mxG5Koe/jzLDaliIHLL720jvchX/6MZ4mxPB61B1KGWbIgZXLpYsnzZF02+ZA7L44jZfo9ZUHKwmzZuFIG8PPwyhh2/EqRSxgB3lnWScJAi4jhWTWAm3TXX331kjtGtsmHjdUxdu3adVSQMSlluVkyLWVSyJJSJoWsUMq6zJL1lrJCIWNShgLyqYJ3imHIB5mjQiYLnCMUx11kVgwMWaRKwUPQKFYoNLgLWCJjKGqzljH2XYzFQ0sZYjc0cLK5ayOKO4mKwRJkI9sF1kD3gTXySZgcGJOFnYcE7Px2hV1rpbDrOwuLIQd7ZjolYyF+JWjYQ5wP+fJnrJI45phjqroDKfv5n//5qhaFpYtByjBLhpo1zvNkk5YyzJalpEzOlkHK5HNlYQljyWwZajY7jqVgialc3XCGk0RsWT+EhAURk1x28cUb3e+1YWOxB54b27F9+8re3bsbQjb1pYtEyHpLWRch6yBlUsiwK2LbO8UwMHOGgqkLUlTMRLHD7/vwHM2K4f1eKDZBxlB05CYeKE6lMoZCmJOxH/uxHzMZMyj6XWVSyoCOrzai+JOIWCyBNbil6KZ6HFijn4VJhNEddmwzsHPXF3ZNlcKu5VZYvDgQT2wTDyZjMmYl6Bkm9fJnrOzAc8qoO6g/uCkYpAy1qeR5sj6bfEgpY9vhjyNlmC1rk7Kus2VSzPC5xlnCCF7/C79Q5+x3u8985caNg4oYuPH66ys+fPbZx7vfacPG4o49u3dvgYxpIWtI2VCzZFrKpJD1lLJBZsk6SBmK2ecL3imGpRsrKytR0ZGFCdRFzRe8nbffXhclySxmxbAZBu4coqDkZEzvqDhJGSt5ZsxkbPWipQy5QcYXi7E2ZGMZEZrQDuimtyus6R4HJgStMOkw+LEqgJ2XcWDXTSnsmm2FxYZDxtDHn3vOV70Xh5YxHacS1GFsmx5ie8gbj7iheMwxx4x+xtVQSBl29JVLF4OUdX2eDFKmN/lgUhZ2XuwiZXr3xT/90z+txIxJWekOjCkpy82W4c+/esxn+OT7JcF57ne0SRjISRgIInbDdddVXH355SN7nszGwo49u3adEGSMSdlMZskSUtZrlmxgKcPzYlh2WDI++9nPjh53BRDPl+niIwsZQHHDd/mwS4QhaQVmNSsG8cHSCxQRFBQUFi1jJdvb486jyZgxJK965SvrAo+bF8gzOsYCOtZy6IazRjeohbCGuAusGR8CJg2dYLKyWmDftwPseI8Luza6wK7NIlgsOHTcfOyZZ3zVe3FIGWNxqZGbeAz58mfUiJ/6qZ+q6s0xXspQg4KUoS6VPE/WRcpQIycpZZgtS0nZULNlWsxwTNjxLUUvYTzVfT7IVErC2mbDpIhJLrnwwhV7nszGwo09O3Yc7YRsBFJClpIyKWRtUiaFrFjKiJDNWspQdP78K1/x5SY9qq3s3Z+VOy+2SRkSzTzNiqFooWhIGZObeHSRsbC9fXjXGH42CiOK5Gtf+9rRT/7kT9Yy9kM/9EO1jH3v935vLWO5lz6bjK1NcJNCShlyl44xiYy3ElgjWqGb1kJYo9wV1qwPCROMsWDCMwvYZxsTdvyGgp37rrBrsAh2zXtYnODz6k08goyxOGTITTyGfPkzltvh1Sy48RekDDcDg5S1PU8WpEw+T4Y6h3qX2+RDShnq5rhShiWMTMrCbNlQUta2jBGfDzsss2NdCnqacK7xzrIr3LlvkzCQkzCw6dprK66/5prR+WefvcX9Lhs2FmPgubHdO3euMCHTUlYyS6alTApZm5R1mSXrLWU9hQw86YrbF77wBV9q8gObe6DAsO3wdREC+PzyzmBgVrNi3/qt31oVGBQKPITMZExv4pGSMRS1EhlDwfzRH/3RSsaOOuqo0fd///dXMvbd3/3d1VITkzEjBWJE3nXFhgAsziSsqczBGtMa2ch2gDXQfdCN/KRgQrIWYMdiErBz2wd2rRXDrm8Hi4kA/h7kS44uMoa6KDfxQCwP9dwY6gFu7r3mNa+pag2k7Oijj67qD6QsLF0seZ5sGlKmN/rQL49uk7Kuz5WVzJaxZYz487h5yo55KXKFA0APlJOwlIgFCQsiJjnj1FNPcL/Lho35H7t37NiyZ+fOUUXPWbJZLV3UUjapWTIUC/aQMhtfdMKGgsi2w5fIYoSEw2bF8BCsO0VTBwULRSHImHxuLCVjchMPFKycjKEAmowZQ5N7V1kO1mC2wRrWCtnY9kA31uPAGv5pwaRmXmGff1qw89YXdj0Vw65lD7v+NZ/77Gd9BXxhQMbw71m8SUI9RJ8QaiAa9CFf/vxd3/VdVX1BnQlShtoTpAw3B3PPkwUpk8+T5Tb5YFKGmjm0lJVu9tF3tiy1jFGLGb4/O+6lIG9jF82Qt092n/eaK68cW8QA3n122Uc+MjrlXe862v0uGzbmd+zaseOE3U7EgJQyKWStUlYwS6alTApZVykbZJasUMqwPHHl4x/3JSY/sIQRDzOz7fBTUobPz2bFsKsU7hy5UzRVIDcoJFg2wWRMPjeWkzG9iQeTMRRDFEYUSJMxYyhQ3I974xvrWJLvKmtDN5klsAa2hjW+HWBN9zgwITCmBzsn48CumU6wa9bDrvUU+lnqEhmTdRB1F5vyhJgd8uXPqBWoLVgKH6QMzyrLpYtByuTzZEHK5PNk8yBlWMKYkrKSzT5yUpZbxtgmZvgMQy9h/MiFF1IJA20SVnPVVRXnn3POsj1PZmNux44dO47Gu62AFrIhli7mhKxYyoiQTUvKnnn66dFXCp4Tw/js889XwhV2XiyRMtzxSc2KDbnFbykoWCgIkDEUA/ncmJYxFBgUGxQdFKAgY6kdFVHcsBwkJ2PYijjIGHZykjKGl1N+27d92+jlL3+5yZhRRO5dZSXoprME1tjWsIa4I6wpHwImD8Z4sOM8BOy66AS7Nj3smm5D76j4/Gc+U/17FlNAiljgfNfUh1gd8lnpr//6r69u8mFZXZAybBqFuqOlTD5PFqQst8lHkDK9yYeUMtywRJ3EzcsuUqbfU4aarKUszJalpGyI2bLS58uCmOHPD7GEETekw/XwQfdZIFRSwrqI2LUezLid9v732/vJbMzfwHNju26/fVkKWZuUSSFLSZkUsq5S1mWWbJJShmL6pS99yZeX/MCfw59n2+HXQqakDJ95nmbFsHEHZriQ8JmMyefGgoyxTTzaZEzvqIiiGF78bDJmTAL53hvcgceNFtYk5tANaCms4a1hjXIPWMM+JFIwDA47bkPCzntn2DUoYNdvG4iNp556KtrEAzKm4yfARAygWQ4xOuTLn7/6q7+62hAKO/UGKUOtwQ3AIGXyebIgZbhp2GWTj0lKGeqwlDLMljEp6/pcWU7KUssYu4gZvus47yzTqxywhBGbvTAJA1rCtIgFrrzsMtwEt/eT2ZivsXP79o1BxqiUFcySBSnLzZK1SZkUssGkrKeQoTDpdfCpgZmz5559lm6Hn5OyeZsV+57v+Z4q6UPGkOzlc2NaxsJzY0zG9CYeKFwoYihmTMbC9vYokCiUKJo/8AM/YDJmDE7jXWUuX6ARZE1jG6wxLUE3wBGsge4Ja+gnBZOT1Qj77pOEnddesGtNwK7TEmQsYBfhMD75yU9GsRLQAia5fdu2OjaHfvkzduRFTcGNPtQX3PTDLFmQstTzZLlNPrpIGW5y9pEy+fLoIGWoyVLKwmwZk7KhZ8vYMsacmAU5w+dA/WbnppTXuvMTro93uu9wrvu5DQkrELFrrrii4mrHBeeeO3rbW99q7yezMR9j57Ztx+OFwyApZAkpY0I2laWLXsomMUuGwvLZQhHD+PSnPlXJFtsOPyVl+93n3+ASWEgugVnNiqHwoYAgoSOxaxmTz41JGdPPjaVkTG7iUSpj4V1jeAD7le6Y4F1jQcaw4+M3fdM3jV760peOvuEbvqG6+4aZPcjYV33VV9HvaBgBKWW4IYI8JBtD1kjmkA1qV1hzHKEb6zFgDf+0YZIzD7DPOm3YORsLdj0J2PVYAosBuaPic8891/jvMr4YiEG5iceQOwmjXuDmHlZcBCnDLFmQMv08WZAy1Ci9yUeQMr3JR5Ay1D1IWdh5sa+UyfeUpaQMs2VaykqfKyuVstwyxpyYyWfMgpzh7+HYsnNUCq4LuYTxNPeZIFZMwiIR8xIWRAxcdfnlFR887bQle57MxszHrm3bjtq5fXslY1rIUlImhaxVynrMkmkpG2SWrEDKUDS6iNjnPve56u/U2+GDAilDcpinWTHMPGH2S8qYXKooZax0E48gYyhSUsZQ0OT29kHGwrvG9IufpYx9+7d/++gVr3hFUsZe8pKXmIwZxbB3lekmUTaUpbAGthTWNEfIZnsgmBgYk4edi7Fh14yCXXclsGs9gKWJGFiu+NSTT9b/XsdTCjynLWsiZkJYzPYBNQKrLLApVJAy1JggZag78nmyrpt8SCnD0vxxpUxuia+lDHWaSRlunjIpa9uFsc9s2RBihlU1WNHCzlcJegkjrp3LLr44OxvGROyqjRsrLr/kktHJf/Zn693PtmFjNgPPje3Ytm2pErIWKcvNkmkpK5kla5MyKWSTlLKDTpqwWUfpM2IY4Tkxth1+EDImZTgGH3BJLCSRwKxmxQCWXiBZI3EjieeeG0tt4iFlDMVHPzcmZSxs4oFChztlKH5hEw8URylj4cXPJmPGpJBSBrZu3kwbRiAb0FJYY1sKa6Yb6IZ8QJhEGP1gx3cQ2DWhYNdWF9h1LcFsGIbcSZHFTwq9o+KQz41hCTtu6KGWBClDfQlSpp8n67rJx5BSJndf1FKGJYxSynCTlElZyXNlXWbLuj5fJsVMPmPGljPi92CnZHbeSsFKB/3OMi1iQcKYiIErPRecd97obSeeeKz7uTZsTH/cfttt63c4EQNSypiQzfvSxS5SBjl65qmnRp///OerQlI6IGJPu78nd14slTIkg5A0JLjLM4tZMSz7Q7JHgkayDjImlypKGZPPjaFo9NnEQ++oqGUsbOKBopmSMWyj+7KXvWx0xBFHmIwZg4D4k+8qw3OdrHEM6Ia0FN3odoU12w10wz4BmHAYE5QuCTvnBHb9dIFdvwzczMTAsn0WK22g7ksZA0O9bww1Aa9FQR3BM8ioKbjRF6QMSxeDlGHpYpCytk0+pillqLdSyjBbJqVMzpZpKcvNlkkp67qMsU3MgpzlxEzKGY4lO3+l4KaazN/vc58Pm3WUitgV7s9WXHopXhi9YksXbUx9bL/11mN3bNs2qlBC1iplBbNkDSnrMUtWLGUtQgZ5QsH85Cc+MfqSWOdeOqoNO557rpItth1+Tsrw3U8ns2K4qzPku1W6gIKCZBxkTC5VZM+NSRmTz41JGZPPjUkZ05t4tG1vz941xmQM2xejkf6ar/kakzFjbLSUYVt81kBqWJNaAmuCu8CacIpu6KeAFpXVAvuuE4edUwK7RrrCrtMcOCbYxONjH/sYjY0kfndh1Hu9dB/L9ll89gH1Ajf0UEcgZVj+jtoCKcPSxSBlJZt8aCljOy9CyuR2+F2lDDc4S6UMN0mZlLU9V9ZntqxUzPRSRilmbDmjlDN8t3GXMMrXmrzTfY+Lzj+/IWJBwrSIBbDs0V2TW9zPtGFjOmPfTTcdcfu2bStSyNqkrGSWTEtZySxZm5QVCZmQMkgRisXHnnlm9Pzzzxe/N4yNsHMihItth98mZfM2K4ZlfpApJGAk4rBUMchY23NjUsZQQMJSRSljKEBhE4+SHRWljOkdFfWLn03GjEmiizrehYT4pk2lQjerXWDNcVdYk56ENf4zRIvPtGCfZaawc5WAXQN9YNdjCbjmMSuGz61jIYkXMbD15pujmhgYqi6iRmBlBWoIpAzLFqWUyefJ2jb5yO28OISUyS3xpZSh1kopQw3WUtb2XFlKzCBlXcUMUtZVzNqWM0o5w+8begnjWe7nl4gYttAHGy+5BC+MHr39rW+1rfBtTGdsv/XWjdheFlApK5klS0iZFLK+UiaFjEkZZAjLDvEcF5ZM4IFibLAx1MDSRPxcNGNsO/w2KcP3nrdZMRQUyBcSrpSxsFRRyphcqhhkTD43JmUsbOKBYoPCk9rEg8mY3FFRy1jY3j7IGNveHu+VYd/VMMZBStn7XbOBnEQbzASsgS2FNc19YE18Fi0HxmRh5yADO8d9YNdcKexaL0KIGGomZp9lXQwg7lg8dgU36rCqAjfzIGWoJUHKUF+klMnnyYKUyU0+gpShbs1KylB3pZSF2TItZWG2rFTKSmbL+opZyXLGlJzhuLHzWgqWvMrVDu9xn/WSiy5qiFiQsCBiFR/5SMUHTjllxbbCtzHxgaWK22+7bQQiKZNC1iJlXWbJGlKWETIsMwxygzuYeF4LyyE+44QLTHp8+tOfroplyTvKaiED7vOGz43pcVlkArOaFcPvRKJHUkWS1UsVkaT1UsUgY7gTl3turGQTD8iY3sRD7qgIGQubeIQdFUveNWYyZkwSbCwg4xc7d9FmswXW2JbCGupxYI1+K1okjG6wY9oCO3fjwK6tLrDruhUhYYG9rlfADQ4ZV5IhtrnHigksVcSNPEgZ6kiQMtzoC1LWdZOPWUgZVqJIKcNsmZayMFuWeq6MiRmkrM8yxqHEjM2aaTnD5x9nCSPA8tdwbWEJ43lnn90qYliyCHDTwP2dJfdzbNiYzHjnunVHbr355hUqZIVS1nXpYpAazByF971g9gny8xlH6YuXJzU++/zzlfjh86W2wy+RMnzneZsVQ5FBkkUSDTIWZseQiOVSxSBjuefGpIzJ58b6buIhd1Rk29vbi5+NWYEbGfJdN+ADronoOlsmYc1uF1izPS5MCIphArJWYcenAHZOxoVdO11h128RRMRQH7GtuIwlDWY0WBx2BUsVIWR45hg39IKUYSlckLKSTT5yUiZ3XkR9w01H1DrcgBxCyrD6REoZZsuklOWeK0PtLpGyttmyccUsyBnEjC1nZLNmWs7wMyDN7DyXgt5LLmFEDr/UCVdKxAD+OzjDfZ6TTjzxBPdzbNgYfpxz1llbtt9666giI2Uls2RoTLBjITauQEGC1GBNOfjCF77gdWc+Bp4Fw/Nkn1hZqZ4te8wVLXzueit84EQs946ynJRhjbIsLoFZzorhOS4kTCROJFK2VDHImFyqiITe9tyYlDH53FjpJh4odnITj9SOinp7e5MxY5rgjj2La9xZxYw4bUgLYU1wV1gzPgRMHHoThGWRYd+rB+xYDwW7PrrCrtMiiISBRxx4Viw3KxYY6r1jqBWoG1LKsHQxSFnXTT60lKGODSllqKFByrDiREoZbn5KKWObfYTZMi1lpbNlpcsY+4hZ26xZauZMCxr6CnauS9FLGN/tPuOF552XFLFLL7qo4uIPf7iaWbOlizYGH3hI8TJ3AW4LQqakrG2WDDNAWFKImSQUAFa49EPTAYhQJWuf/jQFM2VJ/HLFFJ/65CerGbcAZuCq934tL1cCVboVfhCyLlKG4/Y+l3BkYQGznBXDnT8kWCRIJEskTSRSJNSwVBHJNzw3huQcZEwuVSx5bizImH5urHQTD8iYfG5MyhgKqr1rzJg1r3ONlo5vgN3hrr3yyuqGTNWAska1ENYc90E36ZOAicZEULVlbNjvmADsmE0Cdv77wK7HIoR4aSBiWDWz4YwzaOwwhliuCLCSAps/QcqwwgJLF4OUob6kNvkokTLcUBxXytiW+FrKcMNTShlqr5Sy3HNlQcz6SlmbmKGXaBOzIGcQs7ZZs1I5w3fBahl2zkuRuRyihXeW1RImROySCy+sOc19npPWrVty38+2wrcxzMBSxZNOPHFl07XXJoWsTcrYLFnX58n6bPAB2jb5aNt5sauU1UKWkDL8bASuLCgBPHsy1HtUuoICgOSHZIjkiEQplyoiwcqlikjKcqlin+fGtIzJ58a6bOKBQhl2VISM6R0VTcaMWaGXLkpw9x+zALWYAdbAFsKa5r6wRn7SMElZbbDvPUnYue0Lu+Y6Ea5xBSSsj4gB3MBkcdcH3MDDjTw071LKcKOvZJOP3M6Lk5Ay1NAgZbjJKaUMNz+llKEOaykLs2VMyoaaLesjZm2zZl3lDODn4Jyw817Kq9w5l0sY8c6yiy+4IBKxjwjO2bDhhT+7bt169/dt2Bh/uAtqCy6qbVu3VkLWKmVEyPpKmRSyhZQyL2RBym7atKnx7pTAUMsuuoLlGEiySHZIfEiGSIylSxWRrOVSRfncGO7MlT43hiIUnhtDkSrZxAMyFjbx0Dsq2vb2xjyArZRZvEsaM2YB1tR2gDXV48Aa/lnBZGcWsM82S9h5Gwd2XXVCXs+KIGK33HxzZxELYGk/i7s+QMhQO4KUhaWLXTb5mKSUoVYGKcPNzCBlmC0LUoYbnlLKUHullOWeK9NiViplJWKGHqJtKWOQM/QfbbNmbXKWEjQcK3buS0FPITdtwmzZmaedFokYNvUA55x11ovX6p/+6dHu79uw0X9gqWK4oCohS0hZySxZSsq6zJItqpThGLHliQB3XIZactEVFAEkMSQ1JDokPiRCJEUkSiRMtlQxyBgSNJK1fG4MyV0/N4bCMO5zY6lNPFAkbUdFY57JzZJpUMixo1yjgWXNbgdYsz0ETAqMycPOxRCwa6cz+toVBAlDLcVmHakblKVgKRmLuT5geXuQsrB0kW3y0SZlqFOQMrkdfh8pY7svlkoZ6q2UstRzZSVLGPvOlvURsy6zZik5axM0fNYhlzCCd7nPifeWIX/j+THwIXmTYd26ZfddbOmijX4jLFUMFxTuYhXPkiWkjAnZ2FI2JSHrI2U4PmeefvqLQalAozYLGUMyQqJFkkLyQkJDkkPSQxIsXaqIBC2XKiKpI7kj2SPx6+fGsLwCBaTtuTEpY/q5sdwmHiZjxjxSMkumwXLGG6+/fnSfyzeNxpY1wR1hzfiQMIkw+sGO71Cwa6MX+hoVBAlDXb7myiur3erYNd8HLCNjMdcHzH6gfmC5e5uUpXZenKSUYSVJm5ShxkopQ+3VUta2hLHk2bJxxSzIWRCzIGcQs7ZZs65yxgQNPwvnhl0HpeDa0zfbMGP2XvdZAP63/G+2dNFG7+EuoGqpYuCaK67IzpI1pIwI2WpbupiSshtcI5UTMYCde1AA3KGeKigCSGZBxsLsGJIckhQSIBIiEiQSJhJokLEwO4YkLJcqInGHpYr6uTHcpZPPjYWlikHGwnNjQcbkc2NSxvRzY1rGbEdFY56Rzx50BQ3sJOUMsGZ9EjDhMCYrXRJ27nuhr0MFBAx1HNft+WefPfZMWIohb2hi8yfUjyBlqClyk48gZamdF4OUYRXHEFLG3lMmpQw3NYOUoa5KKcNsmZSy1HNlcrasRMraZsvGETM5aybFjM2aaTkrETQpaUHQcFzGeWcZejgsm2XXJsWWLtroOuRSxQDWw952yy1cyjrMkq3WpYv4WTdcd93oZBf0+thpZrFMEUkHiRbrqDFtj2SEBIWEhWSGBIdkhySIhIjkiKQ5zlJFJDu5VLHvc2Olm3jYjorGvCJfNDoOmDnDshhsBtIQNNY4jwFr6KcBE5ZFhn3Hruh6OARbN2+uXlremSuvbIDlh1iiBUq2qh8KFmt9Qd1AncTzx1LKsKIkSBlqDtt5cRpShnrJpAw1NUhZmC2Tm32w58qkmLEljNMUsyBnueWMQc7krFkXOZOCpiUNnxnnk10TpWAPAHZ9Nli3btn9eRs2yoZeqhh4j7u4IWS1lEkh6yhlTMgWVcrwfT587rmjdxXeAZyFjEFmkISwDSxkbMilikHGwlJF+dxYWKoonxtDARnnubGwiYd8bkzuqGibeBjzCJa3sHwwLmh+MQOBpvh2l3+j58+IZI0DEwUJcqnO2eOCPB9E4Lqrrx4MPHyPrauHZlIzQQaHxVpfsKoCNSRImd7kQ0oZVmdoKUN9CtvhDyFlqIs5KUMdlVKG+iqljD1XllvCGMSsq5TlxAxSViJmJbNmXeWMCVpK0vAzcSOYXReloK8reV7YXhhto3i4CyZaqij58DnnpGfJUlJGhGzRpeyj7u9ffcUV1Xsm2HHKgedJ3GGeCigsSMZ4QSJkDDsNQcbC7BgSUpgdQ2JDUipdqoiknFuqiMQvlyoO+dyYlDH53BhkzJ4bM+aVcZYt9oVJw5DP8BjGrEA8sTjrC27kYbk7pAyrLZiUYUUGkzLcKGyTMqz2GEfKsLQ/SBluaAYpQ02VUsaeK0stYQxipqVsnNmyLmIW5AxiVjJrlpKzroKmJS2IGo7ROI+SlC5htBdG22gdbzvxxGPZxSO5/uqrJ7p0sU3KpiVkWsrwOa6/5prR2WeeSY9LCVi25A7zVMBdOySn008/vXo5YmqpIpKUnB1D4kMiLF2qiGQtlyqG58bCUkUUBbZUEcUlLFVMPTeGQobZPSlj+rkx28TDWBQ6PWtgGAOB3d8wizpp3u2aWvb7JwW2H2dxNg64qSelDPVF7rwYpAw1qETKUL/6ShlWjQQpw41LJmW4uZnagTHMlkkpK1nCOJSYoV8oWcrYZdasq5wxQdOSpkUNnwfnlV0fpehdGDV4YbT7czZs8OEu0iPYUkXNn7kLG2LSaZasUMrmbZYMa+w3fuQjo1OdyLBj0YVpbuKBpHzGGWfUMiZnx/RSRSSnIGNIcEh8SIRhdqzvUkUkf7lUEcUiLFUMz42FpYp9nxsLm3jguTHbxMOYd9qK9JDgvU7Yehm72oH6eR/5LJBCLum7edOm0R0it9Y51udWxkcDHfMuxeVfoHMyqG+UiRtm0SqGNsTS80+srLzAJz5R8UnGJz9Z8SnGpz5V8WnGpz/d4DOSz3yG8nzg+eeTfDbHZz+b5XOaz31uUB575JHqON9w7bWVDLLrcwgmIWS4qQcpQ03BjT4mZbgZqKVMboffJmUlyxdRE3NShhoqpazkubLUEkYpZn2kbAgx6zJrpuWsRNBSkpYTNcxSsmukFKyGyq2KsKWLNpLDGfsGdtGkwPLFPlI2xCzZJKQM3+NG14Rc5gTsg6edRr/zOEzjuTFIC5LVB7EsyRXCsFRRz461LVVEEkRyDLNjcqkiEm7pUkUUArlUUT43huLS9bkxFD8sFwmbeITnxmwTD2MRmNRzZOC8D32o2lRoyeW4h5eXR48EHn5hxzv2TJl+BkxuRFG//Pjw4YgnHn884sknnqh5KvDkkxFPP/VUxDNPP0352DPPxHzsY6NnFc89+2zMc8/VfFzz8Y9XrGicgIF5k7FaxIATKwYVsICTqxQNCQNEpvry+QyfdMcYtfmSCy+k125fJiFkAPWESRlqzjSkDDcntZRBDoKU4WZmkDLUUyll7Lmy1BLGSc2WpcRML2WUyxkhZm2zZn3lTApaTtK0qAEci3FupKPvS0kZJkCwZ4P7czZsvDiwFSe7YNrARh+4C3vTDTfEUjbGLFlKym6DMF1/fc1NTp4keKYLCb/moosqLhWgaTnj1FMjTn7Xu+h3G5JpLFVE0sYsGGRMzo4FGcPsWFiqGGbHkHCQlJCwkMiQ3JD0wlJFJMg+SxXDc2NhqWJ4biwsVQzPjeWWKpY8N4ZEaZt4GIsCrleWH/qCWbAtN900euD++0cPHzr0Ak7CaiGTMtYiZFLGUkKWk7GUkI0jY12EbGFkzMuXZmoi5gRpHJhwJfn85xvguKIHGGLVydDPkAUwS6alTO+8qKUM9WkIKcMqES1luGkZpAyzZUHKcGMztdlHbgkjarOWstSzZUOLmZw1Y2LWNmum5ayLoJVKmhY1fLZxljBCyrBCil3Dji3uz9iw8cI46aSTjsBWnORC6QTkDDNLF5x77gucd17FhYIz3X8/3QkC4/3veQ/9uYsOisaklyoikW7YsGF05plnVjImZ8fkUsUwOxaWKiLZIDEhUSGBlSxVRMJNLVUMz43ppYooEnKpIooKCkzJUkUUNyRDe27MWA2wHNGViz784WoVwPLBg6NlJ2GgIWNayDIypoWsZHasRMZAiZDNWsaokDnpmoaMjTUr5gQrxVAiRkUrQISrC5g1G1fMWIwNQZAy1Jghpaxk90UpZVg90iZlbc+V5ZYwDjFbNoSYBTlDzzGknElBK5G0gJS1AM4Nu1ZKQA+YkrKT1q07zv0ZGzackJ144gnsIjGGYdK7KiIpfuhDHxqdddZZ9VLFto08IGOYHUOSQUJCgkISk7NjSIZIkF2WKiKp66WK4bmxsFQxPDcmlypCxuRSRXtuzFitlGyLnAIidvddd40OQcS0jGkhkzLWImRSxlJCJmUsKWQ9ZAzMRMaEkE1KxmoRA17AusgYlTDgBCvFRCWMSNUQjCNmLMaGAKsuUF+ClKGhnqSU4WYkpAy1MCdlWFUSpKzkubLUEsbchh/jzJalxCzImRSzkuWMQc4gZlrOughaiaQxWdPCBpFl10sJKSnD0kVMjLg/Y2MtD2y9qS8OYzjQfLnDPDGCjMnZsZKNPNhSRSQvJLYwO4aEyJYqItni9467VFE+N4ZCFGQMxUo+NxaWKqLw2XNjxqKD515YrsiBFQS7br+9ErFaxrSQSRnTQpaRMS1kk5odYyIGIhkrFTInXp1kDGghc+I1mIx5AeslY06wGFTEgBcvzbgiNkkB+0Ih2ESr606Nk3w2u6uUoU4NJWWoi5Ay1MggZbkdGI9Rz5V1XcI4DTGTs2ZBzFKzZkPIGRO0nKRpUWOyBvB9cC2wa6aEX3PHW1/H2MPB/Tcba3m4CyH5zjFjfCY5O4bEd/bZZ9cyNu5GHkheSGpIcEh8SIZIjiVLFZG0S5cqdnluDEXNnhszVhNdhAwvGd50zTWjQw899AJSyKSMaSGTMqaELCdjtZBlZEwL2SIvVZy4jAkBa4gYcII1SxEbSsKYXPXlY+66wBb6LB4Y3/fqV9M4G4ogZag5WsqwWqOvlGEVCOodluej9mGpfk7KUC+DlOnNPkqWMKIW6yWM4z5bNpSYlcyapeSsRNCkpAVBaxM1JmsSfCes3GHXTAlMyrCXg/tvNtbiwLrVxgWxCggvPw1bOeMBYuzCiO2SZdOBZRK33nJLtQHIeicq7GeNwyRnx5DszjnnnHqpIpsd67uRR1iqiESI5Bhmx3JLFZG4S5cqljw3hqWKKGbyuTEUP3tuzFh0SoUMs2LIWweZjGkhkzKmhUzIWJuQDTU7ViJjwGSsQMa8eGkiEQNOpkoYV8KYRE0CbPrF4kKDV0mwOBuSaUoZZstQE7GEP0gZblyyHRj1c2WosVLKwmyZXsI4idmynJgFOZNiFuQMvUXJrFmbnJUIWkrS2kRNIoUNv2tIKXM9ub2bbC0OrFcteefYvILdxXAXDe/XueXmm0d7d+0aPfTgg8nGo63pQKOBXRyH3FjktS5ZukM9OEi8kLHc7Ni4G3kg8SERIjEiWSJ5IpnKpYpIxmGpIhJ3yVJF+dwYCo18bgzLOORSRfncGAqePTdmrAZKhOyi888f3bd//4syNtDsWC4v1rlR5MWQG1NCVjI7xkQMRDJWKmROvCYpY1TInHgNKmNOshi9ZcwJVQl9JYzJ0rQ47K7RtmfLJrX1vaarlLU9U4YbjyVShtmyIGVdniuDmOkljEHMpJTlZssmLWapWbNSOSuZPWOClpM0LWoSLW0Av3NQKbN3k6298fZ169bLi2BegXjhQXZsab97x47qZZP6TnDXZTkpIQtsvvHGQWbMxlljnALJ+txzz61kbNyNPMJSRSQVJCUkKSQvJDckPCTBsFQRiRPJNMyOyaWKSNRDL1UMz42FpYr23JixWshsf1yBl+4ffPDBSsa0kHWeHRswLwIpYykhkzKWErJeMpYSMideY8kYcOI1KxmjIga8fM1CxJgctfKFL0wEnIe2l0uzOJsETMpwo7BNytCwQ8qwQRXqG1aApKQMNyeDlKE+BimTm33knitLLWFELdZLGFNilpOyccVMLmeEmJXMmmk56yNoKUnToqZljQkbA+eJXTMlSCmzd5OtsdH3nWOT5H1OHPCOsKsvv7x6eB07ibU2H4WNR5+m48EDB6p3lLHPWgICzB3qQUHih3jp2bHcNvdyqSKErO9GHkieYXYsLFVEIg5LFZG4J7VU0ba4N1YTLF8Ebr7hhhdkzAsZnR3zOZHOjvm8yHJiLi/WuVHkxVRuzMmYFjImY4AJWS8ZA06+hpgdmxsZ8/Kl6SpjXUWMSlYKIk6TBOfjKtcbsJgBk36OTIIaNLSUYWUIamDqXWWlz5WxJYwQM72EcejZspSYBTnTYlYya8bkjM2c5eSMCZqWtJyoBbSwaYK4DShlG92/s7EWBtapymQ2bSBfF55/fnUnGOvEw9KcugFpaT7oneDCxqNNyGTD8aj7HX2lbBIFAlPmXWfHxt3IA0kRiRJJE8kUyTW3VBFJfZyliqkt7lH4bKmiseigeWP5AmgZK5ody+VElRdlTuyaF3VuBG0ylhIyJmOzXqpYLGNAiNg0ZGySIkZli0EkaRakpGwSN0BzMCkrWb7IpAx1r1TKUDdTz5XpJYwQM72Esc9s2aTELDVr1rakUctZiaBJSQuCpiWtRNY0TN5wntg1U0K0fNE2+Fj9Y9obeWCXMCw3uHLjxtHt27aN9t9zz+ihBx54gdB85O4Gy+bDNRwld4JTTUfdeIimQzceuuHAz+4qZXgRtDvUg4Kked5559UbeQyxzT2WKmJ2DDKG5IJkhMSFhIYkF5YqIkGGpYpIrLmlimF2TC5VRGEoWaqINfZyqSKKmi1VNFYTr3JNF8sZkDGdD0tvUJXkxHHzIsuNg8yOOfGa2VJFJ16rScYGFzEiRPMAkzLUXNQJFnOTIidlufeUSSlDzdNShnoYtsUvfa5ML2GEmOkljKkNP6YlZnI5I3qJ0lmz1MxZH0FLSRqTtZSwBbS4SdDfsGumhFrK1q1bdv/fxmod09jI4+T160cXOHG46frrR3t27Ro9cOBAtfyvwkkYCDJWNyCy+fANSGvz4RqOrkLWdhdYNhx10+GajK5SdpxLRO5wD0ZYqpiaHcNSxZLZsSE28sgtVUQSR1LXSxXD7FiXpYphi3sUOBQ8kzFjNYAd4XS+QIPZlg/pDSqfE6WMleTErnkxlxslUsZSQhbJWELIimQMOPlKCdm4MkaFTIjYoDLm5UvTe1bMyVQKKl4SIkBD8MVC2N9lsGfKJvmKmRR9pAw3HCFluPkYpExu9hGkTD5XJqVMP1fWtoQRYsY2/NBiViJlAFLWJmZSzqSYyVkz9BOpWTMmZ2zmLCdnTNCkpOVEjclaQEtbinGkLGz8ZBt8rOIxiY08KgFzonCjE7ClvXtHB+6/v+KBgBIyOTtGGxDZfPgGpLX56NJ4iKZDNx6NhkM0HZjZY9+fMXRhQCIqmR0r3eY+bOQhZ8eQQJCEkKSQyMLsGJIhkiSSJhIpEmtYqohELJcqIpHrpYooBigOtlTRMP5SdbNG5opzXSyz1QK5fFjnRJcHS3KizosyJ5bkxbbcCEpkDLTJWEPInHh1lbGJzI4JEZu0jPWeFXNClYLKV4AIT1eYXE2C8PtwrvTui5N8zUyOEinDDUbUNaz80FKGG5G5HRhLnytjSxhRe+USxi7PlpXOlnUVs9JZsyBnckmjlrMSQZOSFgRNS5oWNS1rKWlrA+eKXTNt4BrC5k+YQMFEivt3NlbTeNtb33qUTF7jcM5ZZ1XbzWPzjfv37x/df999owMBKWROwmohc02HFjLZgLTeDSbNR9ud4EbToRqPrk3HpmuvpcdD87KXvpQGWR9wV+z888+vZ8dy29zr2TG2zX3YyEPOjmH6HXd+kHCQqJDAkNiQ9JAIkSSRNJFEkVjD7BgScZgd00sVw+yY3Mij61JFbHGPpYrsuBjGooEiK/MEnqXdf++98c2p0nyoc6LLgyU5sSQv6two82KdG0VeBCVCFsmYF7KsjKWEzInXoslYQ8SAF7BJyhgVsIAQnK4wWYr44heHgf1sD65bGU9gFrNkILclPpMyzJah3mFFiJayks0+0BcEKUstYUzNlgUxy82WDSlmejkjxCw1a9YmZ+MIWkrStKgxWWPCVgrOFbtm2qilbN26De7/21hNwyWrLTp5lXLyu941+rATgs033TS6zzUQ2IQDVDJGhEzOjlEhkw2Iazp0AyLvBrc2H6Lx0M1HW+ORajpyd4Db3lM29PNjEKe22bGwVFHOjmGpYpgdy21zj6WKYXYMSQfJCYkLiS3MjiFBImEiiYbZMSTeMDsWlioiiSOxh9mxsFQRxQF38VA4bKmisVZBsyhzxY5t2zrnQ50T5Q2qrjmxJC92yY2BUhmbxOzYqpAxL1wpZiFiTIgqmERNA//7b92yJYqpWTxLFmiTMqz6QH3DEsaUlKU2+8g9V9a2hLF0tuyYCYqZnDVDD1E6a9ZXzpigSUnLiZqWtYCWti5gVpRdM228wl0XuKZtg49VNN524onHyqRVAiTs4gsuGO3Yvr1aroc7uaAhZE7CaiFzEjat5Yq97gSLpkM3HqVNx/Zbb6XHKzDkSyq7zI7JjTzk7Fhqm3vImJwdw50cJA4kIyQuJDQkvDA7hoSJBIqkikSLpItEHJYqytkxJPmwVFFv5NFlqSKWgrDjYhiLiHwhtFyqWOfCjvlwkJzYIS/WuVHkRZkbA6VClpWxlJA58eo9O+bEaxwZywnZvMgYFbCAE5guROIVYHI0Y05TSxfxnCaLv2kQpAwrO1DDsMoDUoaalpIy1L7cZh+p58rYEkaImVzCGMRMb/iREjPUb0gZCFIWni/rImZBzqSYtS1nzMkZmzkrETQpaUHQcpKmRS0lbCmYyOHf4zP1lTK/EdQW979trIaB3VpkwkrxLtfAf/icc0bYDREvYL4XIhYIMuaFTM6OUSFzErYoyxW7Nh2nZGbJXu+SlDvkg4BZKzk7ho08UrNj7CXQpdvcY6limB1DQkLCQgJBwkMSRHJEsgxLFZFkw1JFJGUkaiRtJHG2VBEFQm7kEZYq4k6gLVU01gJ6d8U7l5byN6dy+dDnRJkPu+bEkryoc2PuRlWgVMa0kBXJGOgrY8DJ1yRmx6YuY06uGFTCgBOpUhZFwiToSWRsgSEfG+hKFymTm30EKUNNZJt95J4rC7Nlcglj22xZELM+s2VtYqZnzdAz6FkzvZyxq5x1EbSUpGlR07KWkjYNkzgNPg+uB3bNtIGbDNgh3f1vG4s8sEuLTlaaD552WvVOsHuchIEgY7WQuYSXE7LeyxV9EyIbkNa7wbL5EI1HrvnoImRtTQcajFtuvpkeRzDU3Tkk6D6zY0Nsc4+EheSBRIckGGbHkESRUMNSxTA7hkQtN/KQSxVREFAgUCxQPFJLFVGcbKmisVqR75e58Lzzkjencvmw6w2qXE6s86LIibm8WOdGkRd1bgz5UdMmYykhYzI2b0sVUzJGhUxIWBcZ6z0r5mSqlEWTMA1uJMs6PPROx12RUoZ6JqUMNx0hZW07MOaeK9NLGFFb5RLG3GxZELO22bJxxaxkOWMfOesjaClJy4laStgkWtzawPdl10sbWP56wh/90bJt8LHAAycvtc09ZsPOd43+7h07RvfcddcLBBnLCZmTMLpckQjZpJYrMiHr0njIpkM3HiVCdtj9DnZMwVAvhEbS0rNjkLHc7FjpS6BLt7lHotOzY0ioYXYMSRiJWS5VRFJnSxXDRh5hqSIKTWqpIgoZOyaGsYjgbr3MEXR2zOdDKWOdb1BlcqLOi203qUryIsuNmkjGEkLGZGyelip+JiBEbFwZq0UMePFiTFrGJiFiXxoY9js0uI5kjAHMSrN4nBaQMiy7l1KGxjpIGW5Almz2oZ8ra1vCCDGTUiZny1CTc7Nl0xCz3KzZEHLGBK1N0kpkTcPkrQQcZ3a9tIGberYN/gIP7M6ikxRE7LKLLx7dsXfv6O4776xICVlquSIVMidhdLkiETJ6R1g2IK7p6Ho3uG/jIZuOuvFINByy6cBOk/rYgqGKAGa8IGPTmB3DUkU5O4ZEhWQWZseQEJEokTzD7BiSLpIwkjISNZI2EnmYHWNLFVE8wlJFFJqwVBEFCQUKxcqWKhqrjdzsGL055fOhlLGuN6hyObHOiyInFuVFUJAbJW0y1hAyJmPAyVdDyEpkDDj5SgnZQsiYEyzGYCJGBKcUJlCUL32pDPZ3Ceyz4NU7shZjhzoWj9NESxluOOrNPoKUsc0+9HNlegkjxCwsYUxt+FEyWzaEmAU502LWtpxRzpqVylmJoElJC4KWkjQtagEtbAEtbl3ps3QRN/sxwfLOdeuOdP/fxiINts09RGzfnj2juz760VrGaiFzElYqZHK5YquQucajz3JFKmQ9mo8uQtbWdMhG44brrouObWAIIUPCZbNjkLE+s2O5l0CHjTwwO4a7N0gWSFRIYkhuSHxIiEiUSJxIpmGpop4dQxKXs2NyqSIKRliqiOJiSxWNtUBydsznw9abU7l86HNi2w2qrjmxJC/mcmMgkrGEkEUylhIyJmOACFkXGZuEkE1DxqiIAS9bOcYVMSZHNUywhoT9Tg8+G87fe3BTUsTbrLbB16TeVdb2XFluCSP6BLmEMTVblnq2LLWMEWgpKxUzOWsmxSw3a9ZHzroIWkrStKhpWdPClhO3rqAfYtdJG9hx0bbBX8DhklG9zf0ZroHHO8MgYoGskDkJo8sViZClliu2CplsQHwTIhuQLneDU41H3Xx0aTwKmw4cw3B8JUMIGZLSULNjpS+BxlJFPTuG5IaEh6SIJBmWKobZMSRhJGUkaSRuvZGHXKoYNvJAQQkbeaDw4O4gihKWc9hSRWO1IWfHsLNi6c2pOh+6HKjzIb1B1TUngkRelDmxzosgkRd1bgy0yVhDyJiMASdf48yOzYuMRUIm5EvTWca8bOUYR8SYAFFhmgXqc6HPkfV4ltvga7SUsc0+5HNlmC0LUqaXMKKOyiWMEDO54UfbbFnfZYwlYqaXM0LMusya5eSsj6ClJC0nailhC2hx6wqOGbtG2sCzkbiuMeHi/r+NRRh4ZwFOGpYnXnHZZdVd2ayMlQqZkzC6XJEIWWq5IhWylgaky93gsRuPwqYj9RzZEEIGeRpndiy8BJrNjrGXQGOpImbHMBWPZIFEhOSVmx1DwkUSRlJGkg5LFZHYkeTl7BiKRJgdQ0EJs2O4I4hCFJYq2uyYsZrQs2PYvbY1F/p8KG9O5fIhu0GVy4l1XhQ5sWte1LlR5sVAJGMJIYtkLCVkTMaAFDInXrNeqjivMtZXxLToVDAhmif859xwxhlR3M1yG3yN3OxDS1nJc2VsF0bUVbmEsW22bIhljG1ippczQsxys2alcpaaPcsJWpuklciaREtbX9j10cZr3Xnw17Vtg78o46R165YgY7dt3VrJWKmQlSxXpELmJIwuVyRC1umOsGs6xrkb3EXI2u4Cs6ZDJv3AEEKGWbAhZ8fCNvdydkxvc4/ZMUzH4+4PkhESFpKanh1DMkWCRbJFEpazY2GpYpeNPFCMUJjsnWPGagOvwAh54SwXv7lcSG9O+XwoZazrDaquObFrXkzlRiZkUsYaQsZkDDj56jU75sSr7+zYLGSsFjHgRGtWMhYJGGDiM+cgfmRNBrPcBl+T2uwDtTBIWekSRrbhR2q2TIpZbrZsCDHTs2ZsOWMXOQuClpOzNkFLSZoWtYAWtoAWt77gPLLrIwdeFF1f1/ay6PkfeFfBqa5Z37t7dy1jrULmJKxUyFLLFamQucajdIlOawPimg52N7i1+RCNh24+Go2HaDp048GaDraxx7h343CnbNKzY6UvgUZSQ7JDIkSCRMJEMs3NjiGxI9Ej6aMIoCigSKBohKWKuOuHu4AoPihGtpGHsdpAg4XlUiEvYHasNBfW+dDlwKJ8mMmJMh92zYl98yLQMjb07FjJUsWGkDnxmsXs2DgyZiLWj0svuiiqy7PeBl+T2+yjdAkjGnq5hDE3WwYxa5st6ytmQc60mIHcckYpZxCznJyVzp6VSpoWNS1rWtgCTNz6gmPOro026rqybt2y+/825nm86+1vX771llsiGeskZE7C6HLFFiFLLVekTYhrPErvCHe5G9xoPFTz0aXxkE0HazzQaExCyJAspz07ho08usyOIbki2SIBIykjScvZsbBUEUUARQFFwjbyMNYSyAMhJ7DZMZoLfT6UubDOhy4H6nzIblCNkxN1XlwTs2NCxGYhY2CWMraaJEzyrLuu9AYfQ+2APCS558pwwzJImd6FEWImlzDmZsuCmKVmy4YQMzlrJsVML2dMyZle0thFzpigsVk0KWk5UUsJW0CLW19wLNg10cbv/vZv19e0vSx6jgfeUYDd/z56xx3lMlYqZE7C6HLFFiGTTYi8I0yFrKUBmZSQtTUeqaZjUkIWZscgZH1mx7DNfdvsWNjmXs6OYX00ZseQLJCkkMDC7BgSY5gdQ3JFokUCRkJGkg4beYTZMSR+FAEUBdvIw1hLZGfHSnOhz4fy5lTXfNg1J3bNi7ncKGVsFrNjRTIGVomMzZuIfXlA2M8vATemZW2eh23wGfK5stIljKWzZWwnxkmJmZw1C2LWNmuWWtIY5IwtaywRtDZJy4maljUJE7dxYNdDG/JmH2bJXP9nL4uet4GTctEFF6xAxvoIWWq5YquQOQmjyxVbhKzTHWHXdPS6GywaD918dGk8Uk3H1VdcESV8MK6QIUEOPTuGbe7bZsewVFHPjiGBIcm1zY4hSSNpI4nL2TEUAhQF28jDWEvIgvm+9eurPFjnQpf/crmQ3pzK5UOVE1P5sGtOrPOiyImleVELmZSxhpAxGQNOvkpmx5iMpYQsJ2OtQuaEazXIWCRigIhMV5hENfjyl8tgf1fBPgMD5/S0k0+O6vO8bIOv6bKEUW/4kZotg5ilZsuYmEHKAKQMoJ53ETM9axbELDdr1iZnQdCknHURtJSk5USNCVtK3MYF55JdDznwPjJ5TdvLoudwnLthwwl7du2qZGxIIUstV2wVsg5NSOqOsLwbzISsS/PRpfGQTQdrPEKzwd5Fhm2u3enojRSyM844Y2azY0hISFpydgzJEgkUiRXJFslXzo4hieNuW5gdS23kgQJjG3kYqxE9O3bTDTcMJmRt+TCXE+dldqxIyJiMASVjY82OeQkrkjHgpGtIIRtcxpxctTGUiDFJqmGSNRTs9znYZwygF5L1eZ62wWe0LWGEmMkljKnZMogZmy3ru4yxRMzYrBlbzthFzuSyxtTsWU7QpKSVipqWNYmWtnHBOWHXQQ5cv/Kavvaqq1ZslmyOBk7G7du21bNjnYTMSVgfIUstV2wVMtd41E2IbEB8E5JqQLrcDW5rPro0HrmmgwkZ1ve6U9IbJMVJzI5hm/u22TE8tKpnx5DckPiQFMPsGBIrkiySr54dQ2LH3TckfRQC3K0LG3mgiNhGHsZqpjE75nNhlQdzudDnQ5kL63zocmDXfDhOThw3L9Y4+SpZrhjJWErInIT1mh1jMgaEjNVCJkRsNcnYECLGRIhK0zQhn4l99g+fc05Uo8ddxTJpSpcwpmbLUG/ZbNkQyxjbxIwtZ9SzZiVLGnNy1kXQpKRJUZOSpkVNy5pEi9u44Liya6CNt7ieLlzPl1x4IeqJzZLNy9i6efOGlIx1EjInYa3Pj7UIWWq5YquQjdmA9G0+xmk8btm8OUr0YFwhQ1KdxuwYtrlvmx1D4kJCy82OISEjQcvZMSR6JH0UgjA7hrt5KCIoKigytlTRWI3IQnnTpk3xjSmfC6s8mMuFPh/Km1N1PnQ5sGs+rHOiyIddc2KXvFijZKwhZE6+BpsdYzIGnHyNNTvmhGsty1hDepgYzQPqc8rvgGtd1mgwT9vgM9gSxnFmy/ouY9RiJuWMiRlbzqhnzXJLGnMzZ30ELSVpKVFLCVtAi9u44Diw89+G3NgDm0a5HLIyGo1slmzWY2lp6ailfftqGdNClpWxPkLmJIwuV2wRMtmEyDvCrUImGxDRfOQakM7NR6LpYI2HbDjucsdRJnkwrpABzITNYnYMD5mmZseQDJEkkTyRUPXsGJJ2mB1DosfduLCRB4oECkeYHbONPIzVCJ5PCXlAzo7VudDlv8650OdDeXOqVz5UOVHmQ5oTO+ZFnRsXZXZsrKWKQsTGkTEwtIytGRHTqM8dvo9+3nvetsFPEZYwQsyClHWdLeu6jHEcMSuZNcstaWQzZ6nZsxJBk5KWErU2WZNocRsX/Ex23tuINvZwIIc88sgjG9x/szHLcce+fUvjCllquWInIXPNB12u6BuRVBPS6Y5wQfNRNyCJ5kM2HnXzkWg82poOJmRD7OSEWazS2bET3e8sfe+YnB1705veVDQ7hoTGZseQZOXsGJI2kricHQsbeeDuHQoHConNjhmrFTk7dt3VV5evFCC5kN6c8vmwbXZM58Q2IWvLiV3zYoWSsYaQOfkabHYMaBlLCZmQsZSQzXypopAvzaRlLBIaJjyLhPguOMeLsA0+o23DDylmerasyzLGLmLGljMGMWubNcstaQxyFgRNylkfQZOSVipqTNhS4jYEOI/svOfQG3ugriAPbt68+Uj3323MYizt2XMCZGxSQpZ6fqyTkHVoQlJ3hNsakL7NR9ud4LbGgwkZcKdmLJBYprmzYpgdwy5CXWbHkHiRjMPsGJK4nh1DYcDdO9vIw1jNyNmx9S4+kU/bbkzVudDlv843pwrzYZ0TRT4cJyeW5MXS2bEiIXMS1mu5IpMx4EUsJWMpIVs4GXMS0gUpL1RuFhn/vXbv2BHV6XndBj9FbrYM9VXPlnVZxthHzPSsWRAztpxRzppJOUMvweQsCJqUsz6CJiWtVNS0rGm0uI0Dfh7OCTvfOV7hzp+8lnds317lF1cnbJZsFuOOO+448o49e1bGEjLXNPQRstTzY52ETDYhrvFYRCFD0yGDIuBOz1jgrhZmxyBkmB2DkGF2DEI2xOxY7tkxPLiamx1D4pSzY0jGYXYMSRxJXc6OoTCE2TEUEpsdM1Yjcnbsyo0bO68UKM2FdT4UuXCcfDhETgQ6L2aFjMkY0DKmhYzJGNAylhIyIWMpISuaHRMitugyNikR+8pAsJ/dG/cdF2Ub/BSon3LDj9SzZV2WMfYVsy7LGVNyhl6CyZlc1piaPSsRNBAkrVTUAlLYJFrexgE/D8eWnes25HV8w7XXVjnmky5P2izZDIaTsY1Le/c2ZKy3kDkJo8+PdRCyqgnxjYhsQjoJmWs8xrkj3PlucKLxYM0HazpkUATc6RkbzHxhdgxChtkxCFnb7Ngf/dEfVbNjf/iHfzjV2TEk6DA7hqSOJI/Ej0KAwmCzY8Zqhs6O5W5M+VzYKmQyF/p82JYLaT5UOTGVD1lO1HlR58RGXvS5UcpYkZA5+Zqb2TEvYVTGgJCxNiFbKzLGZCriK18pg/1dAfvdXUBsyVo979vgM8ISxtROjFLM2GzZkGJWupxRz5qlljQGOZPLGlOzZzlBY5KWEzUta1rYJEze+oKfh+PCznMbcmOP888+u845rlbYLNk0x9KePUdXMkaELCVjvYXMSRh9fqyDkKWakKoByTUhrvFgd4RbG5CezUenxsM1GZMUMgjSPMyOIXF1mR1DUpezYygMYXaMfU/DWHSw9CnEfj07RvIgvTFVmgt9Puxyc4rlw1xObJsd65IXkzLmhSySsRIhYzIGtIylhEzIWErIpjU71pAxIARMMgkZG0LEmCxVMMkaAva7HOyztbFo2+CnYM+WtW36MaSYsVmzIGZts2ZtciaXNaZmz0oELSVpWtS0rAEtbAEtbn0JPw/fnZ3fNrAxjbyOQ85BvnT/tFmyaY19e/cudxWyhoyNK2ROwlqfH/ONSImQVQ2Ib0JkA9ImZI3mQzUgfZuPksYDzcYp73lPFBQA63vdaRoLJCy9mQdmxyBkcnYMW91Pc3YMCZPNjiFhI4EjqcvZMRQGmx0zVivYGCDEfXJ2jOTBOhe6/JfLhfTm1ED5cIicCHRezAqZk6+i2TEQZCwlZE6+Zjk71kfGqJAJAZNMVMaIqJTApIgK1KRRn4F91hS4/mS9BvO+DX4OPVuGestmyyYhZqXLGfWsWZucBUGTctZF0Jik5URNyxoTNskxSt76IH8eO69t6J0WkaND7nH5yWbJpjH27dlzwh1CxsYVskrGvJClnh/rLWSu+Si9K5wSsiEbkHGaj6jp8I0Hmo1zzjorCgow1O5NkC+2mYecHcNyRTk7hs08MDuGre4xO/bmN7+5mh373d/93cFmx5BIc7NjSPJhdgx37Gx2zFityGUjF553Xq8bU3UudPmv682pofJhnRNFPmzLibm8OLaQOQnTQhbJWBchEzKWEjI2O5aTsTYhmzcZG3dWTAsQlaRZQD4b+/ya2265JarZi7INfgq9jFHPlk1CzFLLGdmsmZQz9A5MzuSyxpLZs5ygtUmaFjUtaylpk2iB64L+WThX7Lzm0Dstop9XechmySY59u3bd4QTspVpC1nq+bHeQtahCZmokCUaD9Z86KZjGkIGgZrk7Ngb3vCGTu8dK50dQ5IPs2O4Y2cbeRirETk7BpB/qxyYy4M+F7YKmct/XXPhOPmQ5USdF3VOzOVFKmNeyCIZ80IWyZgWMidfRbNjQMuYErJZzo4tooxFssOEaJ5Qn5d9nwDO+aJug58jtelHSswgZUHMIGVdxax01kzKmV7SGORMLmssmT1jgsYkTYpakLQ2WUtJW0CLW1f0z4Mgs/OZQ9efW26+OcpLLk/ZLNkkx97du9dDxgYRMidh4wpZ6vmx3kImmxDXePQSskTzoRuQLrNjucYDd8VlUIChEjuSyjRmx9h7x44ZaHYMxYF9N8NYdJKzYz4Pytkxmgd9Lqzy4MC5kOVDnRMb+TCTE7vmRSpkTr76zo71Xq4oZCwlZL1nx7x8acaZHZuYjBEpyRHJDZOfeUZ8dvbdAuiRZN1etG3wc7BljJMQs9RyxrZZMyZnclljbmljTtDaJC0lailh09KmYRLXBvs5OMbsPLYhr99LLrzwRSF7MUfZLNkkBra537dnTyVjgwuZkzD6/FhPIZONSO+7wrIJSTQgugnpNDuWaT5KGo/QcNx4/fVRUABMJbtTNjZInvpF0Jgdg5BhdgybecjZMWzmgdkxbOaB2TFs5oHZMWzmgdmx3/zN36xmx974xjfa7JhhjAGbHSvNg/TGlM+FVR7M5cJMPmzkwkw+HDwnqrwYGFvImIwBLWNeyCIZU0I2jdmxcWQMtAnZpGVMygyVnUVCfBf2XYHe4GPRtsHPoZcxMjGDlAUxC8sYg5iVLGXsM2uWkrMgaFLO2mbPukpaTtS0rAW0tGmYxKVgfx/g+LFz2AZ2CQ3X7lkf+ECUp8CzTz9ts2STGHv37NkQhKySMS9kUsYGFzInYfT5sQGErFMTMkADMmjzIRoOJmRD7toEicptdT/k7BheUojZMez803d2DEndZseM1Q6bHavzoMt9nYXM5T+dC6s8mMmFQ+XDOieKfNgnJ2Znx7yQRTLmhSySMS9kg8yOgRYhm8bs2CLImJQXKjeLjPhu+nsj5mTtXsRt8NtIiRm+JwizZXLGrOQZs9JZs1I5k8sag5ylBC3MnjFJC4LGJE2LWk7WJFrcGEzmAuzPS3AM2LlrQ9YhoHMV8qm9l2zgsWfPnqMhY21CViJjgwiZkzD6/JhvRsYRMtmEDHlHuNF8qAYk13zkGo9JCxmShN7qvuvs2Jve9CabHTOMgcCObDLekXuTQuZyXy4PUiFz+a9rLpxkPmQ5sS0vNoTMyVff5YqRjHURMiFjtZAJGauFzElXqZBNanZsLcjYn//5n7fC/t4giO+ov//VV1wRxfOiboPfRhAzSFkQM7aMsYuYlcya6SWNXeSsVND0EkctaWwmjckaE7aAFLehwfdk56yNX/vlX46uXdQKma+Aqys2Szbk2Ld795ahhKySMS9k8vmxQYQs1Yi45mPuhKxD85FrPHBOZECAIRM6kmVudgxChtkxbOaB2TFs5oHZMWzmIWfHsJkHZsewmQdmx7DVPWbHXv/61xfNjiGhpWbHkJRtdsxYK8gieNbpp9NVAn3y4DhCJnNhnQ9FLmzNh5mcqPNhIyf6vChlDIwtZE6+imbHgJYxJWSls2MNIVPNzSxmx6YiY0xiesJEaxzY7+iN/77yGOC61Bt8LPI2+G1AzMJsGZDLGLWc5cSMzZpBzNpmzdrkLAga+ow+gsYkrUTUUsIW0OI2FOHns3PVht76Hv1olL8cyKs2SzbQ0LNjkxKySsa8kMnnxwYXMtd80LvCvhEZS8gSzQdtQPo2H67RkM0HjqUMCDD0HTbMbPV9EXSYHcNyRT07hq3uMTv28z//89XsGN4ar2fHcPcGSQoJzWbHjLWOnh27/bbbWpdtlwqZzIN1LnT5b+ibUzQfDpgTGzLmhSySMaBlDAQZ6yJkTr56z44B17RQGQNaxhJCVjQ7JgRMMtTsWBcZq0UMMHHpCBOpScB+d2fEdw/HY7Vtg1+CFDPUbDljViJmpbNmXeUsCJqUsy6C1iZpWtS0rGlhk2h5G4LwszF7yc5TDr31/S0339zMYY5nnnpqvfvzNsYdenasFjInY9MQskrGvJDJ58cGF7IhmpBEAzJ08yEbDyZkWNfrTt1g4C5K163uMTuGre717Fh4EXTb7BgeQC2ZHUPitdkxY62Qmh3LCVmVA3N50OfC1I2pOheKPNiaCwvzYZ0TRT7skxOzQubkq/PsmBeySMa8kEUyViBk8zw7tsgyxoRpmrDPVIw4BuG4nHbyyVEdXw3b4Jcgny8Lcta2KyPqPZs1g5i1PWvG5EwuawyCJuWsi6C1SZoWNS1rTNgkWt7GQf5cHF92fnLozaXOP/vsOIe9iEutK0e4v2Oj75CzY/MmZFUj4puRTneGZSPimo9WIUs0ILQJKWhAhhYyfGYZEGBoIUNSbNvqvmR2DJt5YHZMvggas2PY6h6zY8ccc0zR7BiSpc2OGWuN3OwYvSnl86AUMjk7RvOgz4VtQtaaCwfKh31yIhhbyJx8TXu5YqOJ0TKWELJJzY7Nq4wxOZol7DMW448Fjg36HBnfq2kb/BLCM2Zy1iwlZqWzZjk5kzNn7JmzroLGJC0lalrWtLAxaZNogeuD/pk4huy8tCGv2VNPPjnKaTKvuf99gvvzNvqOPWJ2bFAhcxI2DSHr1Ii45qOLkE2qAck2HqT5QMMhAwIMLWQAs1tsM48uL4IOs2NYrojZMSxXxOwYlivq2THs/BNmx5A8kMBSs2NIJDY7Zqx25OzYmWF2LCdkLveNlQd9LqzyYGEurPOhyIVD5sOSnBjyohSySMa8kEUy5oVsqssVRdMiGxctY7WQCQmTzHJ2rJeMMTEpgMnQPME+cxH+uOAYreZt8EspEbMus2ZBziBmXeSsTdC6SlpO1LSsMWHTaIHrAvt5ODbsfLQht74HOq8FXC5eOemkk2yWrM/A7Nje3btrGZuYkDkJq4XMSdg0hKxqQnwjIu8Kz72QuUZjVkKGhz6H2uo+NTv2Uz/1U9WLC8PsGH5nmB1DwmKzY0i6NjtmrHb07Bh2V03lQCpkLvfl8mDrjamBcuG4+bA0J0aUCJmTMC1kkYx5IYtkrEDI5n52TAiYZOjZsXFkjMnPPMO+Qyv++Dzp4kPG+Vv+4A8qCWE5YbWTE7PUckY9a9ZVzoKgyaWNfQRNSlpK1HKylpI2jZa4NtjPCOB7svPQht76HvVI5jbJ4cOHj3d/x0bXgdmxmQqZk7BayJyE1ULmGpBJCVnfu8KdhSzRfLAGpKT5kMEAkMTdKRwcCBiWK/Z9EXSYHUttdS9nx7DNa9vsGBKrzY4ZawG5m9XJ69ePt2y7JQ9OUshkLmT5UOdEnQ9Lc6KUsc7LFTsKWSRjQwiZkLE+QhbJGFAiVssYEBJmMjYc7Lu04o/TTZs2RfV8tW6DX4oWs9JZs1I5k8sac7NnJYLGJK1E1FLCFpDixmAyp2F/T9JXyPTW9/CGOsepXOfy37L7Oza6jF27dh2Fg8qErJIxL2QpGZuakLkGpG5GXAOy6ELWt/k456yzooAA7jQODpYZdtnqvu1F0Gx2DFvdh9kxPHTKZseQIG12zFgroOGQy0IwO0ZzoM+DrULmcl9pHqxzociDg+bCTD4szYkyH4acOJaQOflahOWKfWfHprlUsa+MMclZRNh3y+KOFa4PuQ0+Yn81b4NfCup7l1kzvaQxJWdB0KSc5WbPcoLWJmla1LSsaWFLidvQhN/Djnsbeuv7LTfdFOc6zfPPH+f+no3SsXfXrg3jCFlKxqYmZKlGxDcjExGyRANCm5BEA9K1+QhNx7SEDAmpy1b3fV4EHWbHsJkHZsewthl3d5AskMyQ/PTsGJKwzY4ZqxU2O9bnphQVMpf7ugqZzIM0F2byYSMXjpMPSU6UeTEIWSRjXsgiGfNCJmfHhhCyWSxXjGQMCBErEbJOs2NeulLUMgaYfCRgYrPIsO+YxR2v3Tt2RPUcsxAsN6xVSmbNpJyhT2iTs9zsmRa0EkmTohYkrU3WAlramLgNhfwdfW5q663vP3LBBVHO0xw+fNhmyUrHHbfffmSQsaGFrJIxL2SVjE1byDo0IkMJ2aANSKLxmJaQASxFbNvMo8+LoMPsGLa6D7Nj2PkHs2OYskeyQCJD4kNiDLNjSLZIwkjO7PMaxiKTnR3L5UCfB6WQyZtSk8iDLBdOOh+mcmINkbGFW64oJEzSZ3YMtM6OKfnSTHJ2jAnNaoB91yT+uG0444yopq+VbfC7EMRMz5qVyplc1hgETcpZm6CxWTQmaSlRKxE2CZO3cdA/H8eLHecceut7bDglcx7D5cej3d+10Tbk7Ni0hKySMS9klYxNW8hc81E3Iq75WDQhu+bKK6OAAO5UTgRsspHazCP3IujUZh76RdBdZseQTJFokYTZZzWMRacxO+ZzYKuQyRzo86AUsioH5vKgz4XjCpnMhZPIh1khcwK2yMsV53F2bDXI2F/8xV9EsD8zCdh3TuKOHWJS1vRJbNa1mpCzZnpJY0rO5LLGktmznKAxSZOiFiSNyZoWNiZtAS1vfWE/G8eDHds25HUK2M0oyTPPPLPF/T0bubFv374j9uzatTIvQlbJmBeyqhGZtpAlmhDdiExKyEqbD9w11wExqbtpSGqYEWObeXTZ6j73IugwO4bNPDA7hml1JBAksTA7hoRps2PGagaNg5wdu+Kyy6iQVfmvNAf6PNgqZDIPZnJhIw8W5sI6H4pc2JYPu+TEWQtZr9kxMJSQCQmTTGN2bF5kTItXV9jPHBf23ZO4Y3jpxRdHdX0tboPfh9ySRiZnudmzlKDlJE2KWpA0LWpS1piwAS1tGi1xbbCfIcF3ZsezDb31PepJnQMTfG5l5Uj3d22khpOxE3IyNi9C1rsZcQ3IEELWtwlZDUIGIFRdN/PIvQhabnXPXgSN2THcvUHSQoJDIkTiQDK12TFjtYLmK8Tzu97+9tE9LodGN6T65ECfB6WQVTmwMA8OlQvrfJjIha350OdEmQ9lTswJWSRjXsjkcsVSIYtkbAghEzJWC5mQsJyMlQjZNGbHZi1jTKyGgP2uvrBjkALXrKzra3kb/D5AzFJyJpc1BkGTctYmaLlZNClpKVHTssaELSDFjcFkTsL+jga/B9+FHcc29Nb36P1lPmzkxRfY4P6ujdTYvXNndnasFjInY/MoZFUjkmtGXAOyGoVs65YtUTCASQoZEtFQm3l0eRE0EhaSW5gdQxJFomWf0TAWHTRfIZ7l7NhgOdDnQSlkVQ7M5MFZ5cJGPvQ5keXDGi1jgMiYFrJIxryQRTJWKmRCxmoh8yLWJmQTW64oJExSPDsm5IvRVciYsPSBSdQkYL+7D+xYUNyxvO2WW6Lavta3we+LljO5rLFk9qxE0Jik5URNy5oWtpS4DU34PX2FTG99v/mmm6J8yHjW5WiXe+1F0Wzs3r37uD27dtUytuhCVjUivhmRd4ZnLmSJBoQ1Ibr5SDUgOKYyGMCkHwCGXHXZzENudY/lisd03Ooed3CQMJDckAiRJJFEkWDZ5zOMRUbPjiF/NoTM5b3SHNh6U8rnwTYhk3mQ5kKRB1tzYSYf6lzYJR8GGeu8XJEJmZOvrssVgRaywZcrOulKCpkSsVrGgBKxWsaAEjDJJGbHmKh0hUnTNGCfpSvsmDBwrZx28sl1PrBt8IchyFkQNDZ7VipoTNJSoqZlTQsbk7aAlrch0L+DHas29Nb3uIGocyLj8ccfP8H9fRt67Nm5c2ktCFnqzvCshWycBoQJ2Wtf8xoaOEMBSQqbeWC5YttmHl23usfsGDbzCLNjmE5HskBiQ/JDkkQSZZ/NMBYdOjuWEzKX94YWsioHFubBOheKPNiaCyeUD3sLmROwIYSsXpLTRciEjNVCpkSsljHgRawhY0CI2KBCJuSLMU0ZY5I0C9hn6wI7Ngz0VbK+2zb4w5KaPUsJWk7S2ExaF1lLSZtEC1wf2M8F7Pi0obe+P+9DH4rzo8bnSpfLV9zftyHHnh07jnZCNpqKkDkJm0ch69uITFPIZPMhGxAmZNNY1gDRwuwYliu2bebBtrrHcsWw1b3czINtdY/ZMSQRJDKbHTNWM3J2DCDvjitkMgdSIXO5b2ghk3mwLRf2yYdDCZmcHVvVQiYkrLOMASVgki6zY0xMusDEaJawz9gFdowauGP74XPOifLCpFfBrGX07FmJoDFJS4lam6wFpLRpmMSVwH5WAL+zz41uXIvy2gRRfszgcqm9KFoOJ2QbZiJkTsJqIXMSZkKWb0ByzYcOhmkIGXbtGWczj7DVvdzMw14Ebax15OzYBeeem81/VMhc3ivNgUMJWZc8yHLhuPmQ5UQmZJGMFQpZJGNeyBqNhRYyIWO1kHkRaxOy1uWKwIkXFTIlYrWMASFinYXMixeji4wBJiWlMCGaB9hnLYUdIwbiRtZ42wZ/euRm0JiksZk0LWpa1rSwBbS4TYrw+/B92DHIge8mr02AnNzIkwSX75fcz7CBgRdBVzI2T0LmJMyEbP6FDEC2umzmobe6l5t52Fb3xlqHzY5NXchc7pu2kMlcyPJhlAtJPmQ5MZIxQGRMC1kkY0zIXAORmx0rFbJIxkAXIfMiNpiQKQGTzMvsGJOgeYR99hLYsWrgjvE1V1wR5QfbBn82SEGTkiZFLUhaStSYsDFpC2h5Gwr9e/oIGZDXJUDvHvIlQ+bQ++67z14UjbFrx44T5lrIXBMy90KWaEJ0IzJNIXv9L/wCDZqhwfNdYbki28wjLFds28wjbHUfNvOwre6NtYjcPjjMjpXmPypkLu+V5kAqZCIHtubBTC5s5MFxcmFbPvQ5UctYZyFzAmbLFfNCZjLWhH2HEtgx0+A6es8731nnCNsGf37QkpYSNS1rWtiYtAWkuA2F/h19+yu99T2cguVOhsuztgU+xu4dO5YXRshcE1I3JK4JmXchk01I3Yj0bUJyDYhrOE5573ujYJjmcgY8GxY288ByRbmZB2bQ2jbzyG11LzfzwN0cJAwkOvY5DGOR0evww+yYCVkzF7blw85C5gRsHoRsnpYrzsPsGBOeRYB9lzbYMWvgjrVtg79YBFErlbWAljaNlrhS2M+S4POw79HGca7/k9fl5htvjHNnBuR1l4vX9hb4u3btOna3kLGFFTLZjPiGZN6EbIgmJNeAnLNhQxQM0xQyLCcMyxX1Zh5YrthnMw/MjoXNPDA7hodNMZ2OhIHExj6HYSwyjdmxXP7zOTB1Q4oKmct7pTmQCZnMgTQPTjEXLpyQeREbW8i8iA0mZELANMVCxsRBwQSkBCY7iwL7Pm2wY9fAHXPbBn91IGVNCxsTNwaTuRTs70vC72SftQ299T12WoxyZwuufqztLfCdjG1cdUImmxHfkJiQTR48DxaWK2J2LLx7jG3mgeWKfTbzwOwYkgb7/YaxyOjZsW1bty6ekIk8OOlcOJSQyeWKTMgajYOWMSZkQsYmKWSRjAEhYpGQKRGrZQwIAdPY7Nh4sO/UBjt2DdwxR8zKfGHb4K9+tLwNCft9XdHPP595+un1TS16c6vJsvs5a3PcfvvtR0LGTMiazcgiCtlF558fBcO0hQwzVxCx1GYeYblin808MDuG5YqYbh8qeRjGPCFnx1DIqtxXmv98DpRCJvMfFTKX94bKgW15cBK5sI+QRTI2lJAJGSsVskjGgBYyJWK1jAEnXqVCNi/LFZl4tMEEZxFh360NdgwbuONu2+Ab8wTb+j7k0VIeeuihY93PWnsDm3mseiGTzYhvSBZFyKIGxDchuQbkxk2bGsHgTvNUwQyX3sxDLldkm3lguaLczCMsV7TNPIy1gi5kt4XZsdUsZCIPtuXCRj5UuZDlw0jGQIGQRTLmGwktY72WK+aETMjYWEImRKxYyISAadqErFTGAJOOHExsFhn2HXOwY9jAHXtc1zJvTPsmrGFI0KPJ6xEcdrWikVdzrKxsdD9r7Y1dt9++3FXIKhlbVCGTzYhvSBZGyFzDsQhCBiBdJe8ew2YeWK6IzTywXNE28zDWKlhuFGIWs2N17vP5r8p9pfnP50ApZPKGFBUyl/fGzoGFebDOhSIPtuVClg9lLmT5sFXInIRlhcwJ2LSFrHW5IvAyNhUh8/LFKBUyJhxtMKkZl9LB/u64sO/YBjuWEf746w0+bBt8Y5bIaxGgn4/yagEuLx/pftbaGbu2bz92144dlYyZkJmQDQnkCSKWe/eY3swjLFfE7FhYrojZsbBc0TbzMFYreBhfxixmx9aakMk82JoLfT5M5kKfD7WMZYXMNQELIWRexDoJmRKxWsaAkjBJkZAxUVAw2cjBhGYc+g72s8aBfdcc7Fg2cOcA15Ztg2/MC3LpfahndPVBjpWVtbW5x84dOzaakK0uIcP5kYEA3KmeCZAquVzxGPLusbCZB5Yr2mYexlpFzo6dvH59nf9MyBK50OfDZC70+XCuhMyL2JBCFskYUDI2jpC1LVcE8y5kQw32s/vAvmsb7HhG+POAnkvWfdsG35gVeuv7m2+4oc6vpbi8vHY299i3b98RkDETstUlZDimMhDALLfCxewXliv2efdY2MwjLFfEZh62XNFYbejZsRuuuy7OfT7/SSGrcl9p/vM5UAqZzH9UyFzem6SQdc2DfXLhahOy1uWKgMkYECI2lJAFEaCSIGCSkYOJTB+GHux39IF95xzsmEb484BzsuGMM+o8YtvgG7NCb31/7oYNLy4LZ/jcq3G5eW1s7rHz9tuPNyF7oSFZ7UI2y12XsAEHlieWvHvMNvMw1iKp2TETsvFy4SSFLJIxJmRCxpiQRTIGtJAJESsWMiFixUImBExTNDsGmCQImGTkYBLTlUkN9ru6wr5zDnZMI/x5wDlBLMvab9vgG7OgsfX9aafFubYQl6PXxuYeO3fsWDIhe6EhWU1Chs8tAwHMehtciBRmxsJyRXv3mGG8AJ0dMyFr5ME+ubBUyOoGICFkkYyZkNWUyBhgkpGCCUxXJj3Y7+wK++4p2DFtIM7L1VdcEeUU2wbfmDZs6/sgZF3ZfM01q3tzD7x7LMhYHyGrpWwRhYw0JAsjZL4RaWtCdCDMQ0KGVGGmrG25Inv3mG3mYaxW9OwYzX0+/6WErMp9A+U/KmQi/7XmwAnlwUYudLlvboRMyBgTskrGckImZGxaQjbuckUwj7Nj0xrsd3eBffcc7NhG+POB84LrXm7wYdvgG9OGbX2P2hHlXoaXMMkjjzyyujf32Ll9+/o1JWS+KVlEIWONSFsTogNhXu6QQcqwVBGEd4/ZckVjrYLrGs95hDjddN117bnP5z8TMhOyYiETIjaUkAUBoHIgYHKRg8lLKdMe7DOUwr57DnZsI/z5COfHtsE3Zo28/gB6/Sj3FuJy9+re3GPH9u3LJmS8IVmNQjZPuy1hcw4sVWTLFbGZR1iuaO8eM1Y78sHnd7397aM7XZ40IZuskDUKvhKySMaYkDkBywlZJWNjCFklYzkh8yK2GoWMiUsXpj3YZ+gCOwYp2LGN8OdDnqPTTj65zi+2Db4xbfTW97fecksz/xZy9913H+1+5uobO3bsOHrn7bfXMrZqhcw3JWtRyLCjjQyEedv+FksQIWFhuSLePWbLFY21hJ4du/ySS8pyn89/cytkIgdOOg+akJmQBWY12GcphR2DFOzYRvjzIc8Rcsc89wHG6kZvfX/Tpk31KoUebHA/c/WNHdu2bcgKmZeyhREy0pTMs5DVzcgYjUhbEzLvQgYw4wUBY8sVsZmHLVc0VjPR7NhJJ1X5ch6ETOY/JmQy/7XlwFweNCEbX8giGQNMxoAQsUjIhIBpTMjKBvsspbBjkIMd3whxfgIfPuecOs/YNvjGNJE1Dlx0/vlxPvY5uYQnXX1wufoI93NX19i5ffuKFrIgZQsjZC1NybwJGW1GxmhE2pqQRRCyAJ4rg4yFd4/p5Yr27jFjtUFnxwpzH3LUWELmcp4JWaGQOQFb00JGGvzA0DIGmLSUMOvBPlMJ7BjkYMc4Qp0jgLiTvYBtg29MC731PfrSKB93xOXz49zPXT1j1/btxzohG0HI2CzZXAuZb0zmWshUQ5JtRsZoRNqakGuuvDIKBEwdu9M/t2A5ImbEbLmisRags2MFQoYchbxSmvvWupA1ijqRMRMyjglZ+WCfqRR2HFKwYxyhzlHgxk2bon7AtsE3pgHb+r6Rkztw8ODBJfdzV8+olisukpD5xsSELG5Eck0IwFpdGQSLsu0tZsIwY4bZMVuuaKxW5OzYxRdc8ELeKxAyCAXynglZMw+yXNgo6iZkcytkTFZKmfVgn6kUdixSsGMcoc5RANegbYNvTBv0b+GaC4QeldHI1wSXr1fHO8n27dt3xA4sV5xHIfNSJhsTE7L+jciiCpkEL4GGjNlyRWM1oZdx7HH5NZX3pJAhNyD/mJCV58FGQV/NQiZEzIRsuoN9plLYsUjBjnGEOkeS3a7Hk3nHtsE3poG85gB6fylhXVleXl4d7yTbsW3bcU7IRnMjZF7K5k3I6qakoCFpNCOqIck2I2M0Im2zZLdu2RIFgd0RM4z5ANtPh7jEA/e5vBdyH3IXBCHkPROyF/KgzIEsD64mIatkDHgZMyF7kVkP9plKYcciBTvGEf68sPMFbBt8Y9rore/vcA4R5emOHD58eHW8k8zJ2EYTMtKUuEakbkpcIzJrIWPNiG5E2oQMx1MGwe+9+c00WAzDmB5sdqxEyNDoI3+ZkMV5UOZAlgdNyEzIpjHYZyqFHYsU7BhH+PPCzhdAvMv8M8+bfRmrAy1kN15/fZyne/DMM88c5X724g6/XHG0FoWstSlxjchMhKxDM6Ibka5CBtxlYBjGDGnMjrXkPYD8Azmoc5/LdyZkL+RBmQNZHlxNQlZLmZcxE7IXmfVgn6kUdixSsGMcoc5RA3dOL73oojoH4VlWmyUzJone+h4bztF83YFnn312vfvZizvCcsXBhcxL2bwJWd2YlDQlrhFZbUKG4yqDALjLwDCMGdGYHXM5luW9Ovd5IUPjjLxlQmZClhUyIGTMhGx6g32mUtixSMGOcYQ6Rw3cOUVsyDxk2+Abk+S1r3lNdL2dc9ZZjbzdFVdXVtzPXtzhhKxarthXyJiUzYOQ1Y2Ja0bqxsQ1I9MSsraGZKhmRDcibUIGZBAAdxkYhjEj5OzYB087LZn3pJAhziEGyHsmZN3zoAnZ4ggZYMJSwqwH+0ylsOOQgh3jCHWOGvhze+stt0S9wSte/nKaswxjXPTW96h9Mmf35cD+/ce6n7+YwwnZSomQ1VLmhKxtlmyaQlZLWaoxcc3IRIUs05TkGpJJNiPy4tSNiAmZYcwPuiht3bKlVciQ29BkIXdFec/nPhOyshtTWSHzUmZC1sSErHywz1QCOwY52DGOUOeogT+3uE7lBh+26ZcxKV720pdGtQ+E3M1yeAc2uJ+/eGP7rbce64SskrFayLyUzZuQ1c2JaEymKmSkKVktQmZ3wQxjNsgHm3GHMHcjKuS9IAeNvOdzX0rIWnOfz38mZAVCBkzIKJWQASYGAiYWKZi0lDKrwT5LKewY5GDHN0KcH4o4v+jVZH/wfa9+Nc1dhjEu8joDh11dCPm7L88888xiLlu8fdu2DZWQeSmbByGrpcw1JHVz4hqSqQlZh6ZkKCGjDckYzUiyEfHNyCnvfW8UBPZ2fsOYPmx2rE3IkJswkJumLWR1/nM5z4RsvoWsIWVCxiIpUzJWCxkQTbqkEjLAGnuHCdkLg32WUtgxSMGObYQ/H+xc1YjzC7CxUMhLWFLN8pdhjAt2+ZY1ED4Q5fKePP3004u3bNEJ2cqshCwnZVMRMt+YVE2Jb0wmLmSqKck2JBNsRs7dsCEKAhMyw5g+jdmxlqXaIDTtNO/53DcrIRs0/004B5qQrR0hA7MY7HOUwo5BCnZsI/z5YOeqwp9PeY6RB2SPYNvgG5NAb30Pn4hyeV+efnqxli1iuaITshdkbGAhq6XMCVnvZYuuIRlEyEhjsshCxhqS6EIsaEZMyAxjtujZsZs2bWoVMuQdDOQeE7LxciATsoaUKSFrSJkWMi9lKSGrpaynkNVSpmSsFjLgZWy1CRlg4lLKtAf7DF1g3z8FO7YR/nywc1Xhz6c+z1dfcUWdn2wbfGMS6K3vb7juujiX9wQ156STTjrC/Y7FGNtvu239wguZl7KqMfHNSUljMo6QtTUls2hIoouxoBm56PzzoyDAttvukjAMY0rIO4Mnv+tdL+Q8ImQy76FZRtOdvBHVkvdMyF7MgSZkXsiAF7GhhAzMm5CBaQ32u7vAvnsOdmwj/Plg56nCn099nnG9vued76zzlG2DbwyN3vr+6ssvp/m9Dw/cd99x7ncsxth2223LpUIWpKwSMi9lUxUy35zIu8WTFrK6MXHNSN2YFDQls2hIombENyS5ZuTGTZuiILDlCIYxPbCJjoy/666+ulXIHnc5AgO5IhKylrxX5z6X76iQkdwnhaxL7ptV/mvkQJfzVo2QgTkTMjCEkAEmGCmYvHRlGoP93i6w756DHdcIdW4a+PPJzrNtg29MEr1SBO8iY/m9D48cOrTR/Y75H9u2bTtq+223jbSQ1VLmhIzNkk1VyEhzMgkho3eKXTMyhJDRpmRKDUmuGTEhM4zZgTvNIfYwO5bLeQC5LTTLIefNjZBl8l8j900x/w0lZLWUJYSMPUcWCZmSMi1ktZQ58ZoXIQODCBlggiBggpGDCUwXJj3Y7+wC+8452DFtIM4LRZ1bjW2Db0wKvfX9B089leb3Phx2Ncj9jvkfTsZOCEJWS9kqFLK6OSlpTFwz0lvIujQlU2pIZDOiGxITMsOYDboAYXasTcgQ0xj4pwnZKhAyJWVayBpSpoWMSFmrkAEhY4MIGWANvmNehSwwicF+T1fYd87BjmmEPw/sHFX488jOcQB5QeYs2wbfGBJ5bQGW3/uyELstbrv11qWpCJmXskkLWd2cuIakbk5cQzK4kPnGpGpKfGMylJDRpmRCDQnOjwwAEzLDmA5sdkznvDrvuVyHvIbGCgN5bZAbUT73LaqQsRwY5T+fA1P5r2KCQpZbtjgpIaulzIlXqZDVUqZkrBYyQBp0MCshA0xk+jDUYD+7L+z75mDHNMKfB3aOKvx5ZOe4wl8Htg2+MSn01veoHTrf9+bJJ+d7t8XbN28+cvutt47GFbI2KZuEkNVS5hqSWspcQzK4kJHGZDAh69KU9G1IXAOSa0hwXGUA2DIEw5g8enbsso98pFXInnHxjAEpGGxlgM99KSGjN6NcvptW7hs7//kcmMp/FfMmZErKhhCyhpQpGZukkIESIQNMNHIwkenLuIP9zL6w75qDHcsG6pw08OeRneMKfx0ghmTuspu4xlDore/hBjrf9+Wpp56a75dEb7v11uP6ClktZRMWsrpBUc3JIELmm5Oud4pnImSZpiTbkLjkaUJmGPOFnB1710knVXkyyncq5yGvoanCOOjykAlZOv+xHCjzn86BDSHzUpYUMi9lcy9kwMtYsZAB13R3ETJQJGRAS4KCyUYbTGjGpXSwvzsu7Du2wY5lhD/+7NzUqHPawF8HuCZuvP76On/ZNvjGUEDuw3UF4BY634/D/rvumt9li9u3bt1IhcxLWSVkXsomIWSlUja2kPnmpGpMfHMylJDVjYlrRurGZOCmpKuQtTUkshl52H1eGQAmZIYxWRqzYxdfHOU7lvPC7BiabLZUWwrZuDei6tzn8h0VMp/7+gpZnf8SuY/mP5H7xs1/OgcWCZmXsqSQeSmbppDVUuYlbFJCBoqEDLBG31EqZIAJRw4mNYsM+4452DFs4I8/OzcV/vyxc1sjrgdcy7YNvjE0euv7Tdde28j94+Dq2vwuW9x2660rQciClE1CyGopc0LWe9miaE6SQkaak6GErPVOsWtG2oRMNyazEjLdkMgAMCEzjMki7wJidgx5UuY7nfOQ19BUYSBPmJB1z3+5m1IQMrZscWwh81KWErJayroIGZiVkAHWqDvahAxMSsgAE5tFhH23NtgxbKDORQN//ti5rfDnX14T6N9k72Db4Bvjore+H1rIXL2az2WLt91229FOyEYLI2S+QamEzEtZ1Zi0NCclQlY3J64hqZuTksbENSNUyAobk3GakiEbEhkA9pCuYUwOLO3BEp8Qb5gd0/muznleyCACGGiskNcmIWStec/nvpSQjXszSue/Ru6bYP5LCRlbtiiFjC1bbBUyJWVayGopc+KVlDItZDkp8zLWEDIgZCySMtV4gzYhA0VCBrQsEJh4tMEEZ5Fg36kEdvwi/HFn56RGncsG/vzr62LDBz5Q5zK7mWuMi149cvaZZ0Z5fwieOXz4KPe75mvctnXr+r5CFqSsEjIvZYsgZLQ5cQ1JbyEjjUlnIVONSbYpEReVbEhYU9KlIZEBANzlYRjGBNBr5JEjkznP5TnkNDRVGBCBVM6r857LdVTIfN4zIWvmvy5CVktZQsjYssVWIVNSNikha0iZkrFayABpvouEDLCG32FClod9pzbYsWvgjzs7JxX+vLFzWuPPv74mkCdkPrNt8I1xkddTJWSyBgyAq3nr3e+Zr3HbrbcuMSGrpcyJWC1lTsjYLNm8Cllrc+Iakk5C5puTksZkokIGCpuSqCHxTUmqITlnw4YoCNzlYRjGwOjZsfPPPjuf81yeQyyHgXw0VSFryXt17nP5jgnZrHIf0LlvlkI2yefIWoUMeBkbRMgAa9gdbUIGTMo47LuUwI5bhD/e7FzU+PPGzmmNuA4i3LVy9eWX1znNVtgY46K3vpe1YAhcHVt2v2d+Bra737Z166gWMi9lkxCyIGWVkHkpG0fIailzTQl9jqykOXENSa45qRoT35x0FbK2O8WzbEpkQyKbknPOOisKAHeJGIYxMHp2DDk1l/P+f/b+5ee27LruBOMvcGX1sjrKtrMhwHCjkChA2TeQKiCB6rihbCRQ1TCgbFaPBkzLjFCQwXi/3w8Gg2QEHyIpvhQh05Yh2RZt2chyAQmonKm0K51GEVkoIGVLVrLW2DHHjLHmHms/ztnne9x7NjBgOXjvd/Zea84xx++sc88HT0OowoXwU9+EWvW88L0RkJ37RtQDA2TQPQWyhDIBsc1ABgWIzaCsBu+mNSCDbhvIIAc8d1nuGbbIrdlMsd5uL1JlD2eKfXc1gVr5t63Hvixf8HH9GvyrzlH96nudBYfpX//rX2qvdTeuBmK/dgSQ7fl3ZHuBzAWUs4BsJZzsBbIMJxuCiYYSG0w2hBLoUqGkAtn1K2yvuupY1dOxd954Y/VNKPQwrzZAbgbIzvW9Be+b+d5B3uf8r/O+8D/nfakKZAFlQyALKOuALKBsD5AllO0BMqgC2RKUNfDaDWSQCeCbgAxywT90hbLP5O59i9xazRTr7PYgFfvl9jIV++7qAXWCmvndjz9Ob7t+Df5V56i+cYm8X+fBufoX/+Jf/Hp7rbtxNRj7aBeQBZRdAsiWoKwGlE1AFgFlCicRUPYCmX23uAWSDCdHBxMJJUvB5KxQ0kLIKJR899vf7hoA33TTyuSqq646SPXrfOGpS34HX0Oo4gW/2vQm1Irnpe81r3uQgcz5n3qf+h+BzJ2SdUAWULYLyALKOiArUFaBLKGsgdcQyk4EshmURaBWrQIZ5IJ76C4AGeQA6C7J3fNWubWaKdbZ7UEq9svt46TYb1cLrBPUDOr8+aefTn+7fg3+Vaeqzkowg86GI9Tm2sftte7G1WDs5w7ICGUTkAWUHQVkh/w7MgWygDJ9x3gvkK2GkxZIVoEswskUTCKcXCqYTKFkIZjsDSUMI/pLHqErkF111bHCv61gf/F0bMnv0Lu8EHY2fyrAeF763sjzwvdGQGZ9r3ndOb6X3jfwPet94nuneN/I/5aAzJ2SKZBt/djiKpAVKNvzscVVIIMCxrYAGXQ2kEEOAEI3BWWQg6HblrvPrXJrNFOsr1v7VOyT28NU7LerBQUyCL6kOeL6NfhXnaL61fc/baxSZ8MRevTRR/9Se73bvf7e7/zOL//0k09+QSBLKDsHyALKLg5kAWV7gSwDypZw0gKJBbIIJ/pu8X0EMhdKrkB21VWX01/9K3+l66+Pf/zjRb+DtyFU8YI/LAKZ8byLA9mZvpfeN/C9m/K+U4AsoWwHkC19bPFcIEsoExDbDGSQhGqKYdsF8ZsGMsiByR45KLoNuXvbI7c2VrG+bu1TsU9uD1Nl7ztJvVDvvvVW+tz1a/CvOkUAeZ2Xv/3d785mwyH6V//qV9vr3e71048//typQOag7C4BmX3HuIWSXUC2Ek5GQJbhpAWSDCcHBBMNJRlMDg4lv/s7v9M1wBXIrrrqOOnp2MvPP7/qd/AIXghX8LQZkIXnjYBs1fPC90ael77XvG4rkK35XvW+6ntL3ncFsgJkUAWyJShr4DWEMhOsV4EMcgE+dBehDHKQdFNy97NHbk2sYl3dmqdif9zepWKfXQ2wPmrdoK81S1y/Bv+qU6Q19K0PP5zNiSPUZuDr7bVu9/q7H3/88RqQ2X9HdgaQEcpG/45sLaBUIEso04DSQskuIIuAsiWcrL5b3ALJGpDVcHJWMJFQshZMulASwaSGEqyrNgA+w9tK5aqrrjpTS6djI79D4OGF8G/9LjzvSCBL32teZ4EsfG8PkK36XvG+Rd8r3rfke1u9r0JZB2QBZUMgCyjrgCygrAOygLIRkCWUCZAllDXwGkLZHiCDAsZmQAaZcD0CMugIIIMeBihz93CK3HpYyfoOFfvj9i4V++z238EY9cPvfz/97vo1+FedIn0T841XXulmxFH6kz/5k9v/+nvAWAJZQJn+O7JzgGztlGwLkI1CSkLZXiCLgDKFkwgoW4BsNZy0QGKBLMLJFExKOLkTwaSEEqgC2fVra6+66hjV07GlN6AgeINe/7L5RvpdeN4IyM59E8p6XvjeCMjOfiPqIN9z3tf53sD7dgNZQJkCmTslWwWyAmX38mOLkAvyoS1QdhtApnIAdZTc650qtxZWsZ5urVOxL27PUrG/bu9ZF65mUEv/39YD16/Bv+oc6VffXwTIYvb8vb/39365vd7tXD/9+ONf+bsHA1lC2U4gO/mUrIWSrQFlC5BlQGmhJAPKKJy0QLL13eK7DGQ1mFyB7Kqrjlc9HfudH/1oFcgQoHkhYK35nX0Tqvnc1jehVj0vfE89z74R1bzukr6X3ie+d4T3VSC7fmzxMy0BGbQGZNAakEG3DWWQA6pT5H72uXJrYBXr6Na4U+yL269U7K/b9zUgg5AZ6XvXr8G/aq/+i7/217rZmbPiYP3Jf//f397X3//uxx9/bg3ICGWjf0d2DpDdxL8jGwGZfce4hZJVIIuAsuXdYgUy927xKJhkODkxmGgoccGkCyURTGoo0eK/AtlVV52v/+Zv/I3sqeefesp6nfodfEYvhP81vzsFyM71PAtk4XtHAln1vgcZyBLKBMgSyhp4DaFsD5BBLSxbIINMwF6CMoZ2G+hDDP8WDER3AcqqHHCp3N85Wu7ZrWL93Np2iv1we5WKfXV7vgXGqOvX4F91qurvItO5caTa/Lu9r7//ux9//DMCWUJZAzH378h2A1lA2W0D2WpAaaHEAlkElCmcREA5OZy0QOKAbDWcSDCp4WQWTEo42RtMNJRAWvx4d6KVy1VXXXWi6lf34nf9rQEZQrxe8BDnd+l5I78Lz9sFZCuel7438rzwvT1Adhu+twhkAWW7gCygrAOygLIOyKAKZAXKbvpjizMoMyF7CcigNSCDtkDZXiCjHMQ8KHLPO1Ssn1vbVOyD26NOsa9uv7cCGWoLfqIeeP0a/Ku2qs5P5P86O44Q5tqtfP39j3/847/UgOwX5wKZg7LdQBZQdg6QZUjZElBaKFkKKFuALAPKhcLJ2rvFlw4mWvzXr6u96qrzpJ+Bf+pLX+q8zvkdvEovhKzRG1DW78LzRkBm34RqPneW54Xv7fE863vieRf1vfA+9b1VIAso64AsoEyB7N58bBGKwDwDMsgE7SUoY3i3wT60BcigK5R9KveMi4p1c2vaKfbB7VEq9tPt9SKMQVJHrK+vv//+NVdctVv1q+/BEDo3jtQf/exnN//19w3GfnUVyALK9v47shGQOSjbAmQMKUMoa8FkFchWAsoIyDKgtFCSAWUUTiKgnBpOtCj2AFmGk0EwceFkLZg89+STV+O86qoD5E7H1t6AQujXC6F/1xtQxu/S85rPWSALz9sFZCuel74nnneU760BmfO9mfcV34MqkN3WxxYdkCWUNfAaQtkZQAZpkHZBewnIoDUgg65Qtk3u2RYV6+XWslOsv9ubTmVvO0UduBrpaqiJtYX+Uy+8fg3+VVuldfO7jV10hhypNi+faK93s1d7oCcIZGv/jmwvkCWUbfh3ZApkJ5+SaUCJkBNMksMAAP/0SURBVDIFlAgpW4Bs9R3jFkpqQJnCSQSUUTjJgDIIJ7UYZuFEgslqOJFgUsNJDSVQDSYaTt567bUs/iuQXXXV6aqnY2teBy9DuNILHrL6BtSK31kgC88bAZl9E+pMz6u+N/O84nsjz7uE790lIBtB2UkfW4QExjook8AM1TDtAvcSlPFUxQZ80RXKluWeaVGxTm4NO8W6uz3pFPvo9ngRxiCpn1pf+ntOr1+Df9VW6TcUf+873+lmyJFqM+/mv/6+NcXPTgKygDL92OI5QJZQdg6QRUgZAVmGlBZMMqSMAkoLJVvfMdZwkgGlhZIMKKNwUgKKFsOp4WTt3eK9weQKZFdddb5mp2Pf+taq16G36wVfO+UNqFW/C89Tv7NvQjWfWwKym/K8S/veDMgCynYBWUBZB2QBZR2QBZR1QFag7CQgg/YAGSSBWcP0JBO4l4AM2gJlW4EMOhXKIAc7d1nuGVYV6+PWbqZYd7cnqdg/t7eTYv9dbdT60dpCrf0vrT/0Cz6uXxp21RbpG5uXAjLOp+9+97u/1F7zZi78+zEc+S0BWULZhn9HNgSygLKbAjL7rnELJqtAFiHl5HeMWyixQBYBZQonEVAuBWQZTgbBxIWTLphEOGEoef+dd7L4oVY2V1111U792l//69lDX3r00U1eh8CjF4J853fqdeF3u96AMn6Xntd8zgJZeN6uN6FO8Lz0PfG8Jd87G8iK720CsoCyDsgCyhTIDj0lEyBLKGvgNYQyAbKEsoCwqvtwSgadA2WQg5+7Jnffq4p1cWs2U6y324tOsX9ubxdhDJK6qXWFWkPNIffRF69fg3/VFulX3+N3kek8OVp/9LOf/Vp7zZu5Pv74419JIAsoG/47sg1A5qBsC5ARyvRji6OQokBmoUxDSgsmFsgipEwBJULKyQGlhZKld4xHQJYBRTZfw0kNKLvfLZZgsjuctDDCcPKj3/7tLH6olc1VV121Q//7/+g/6noI/6B9DcjgHfWCJ3ReF36nQLb6BtQpfheetwvIjOetAZn1vAXfm3le8T31POd7neeF7ymQzaCsAdi9+9giVIFsAGWnnpJBIyCDrlC2Xe5eNynWw63VTLHObg86xb65PZ0U++7qodaN1hTrjHX37ptvpjdevwb/qjXpV99fGsj+n//tf/t6e82bufD7x04BsoSyBmJr/45MgWztlGwEZBpUKpQtAlmEFH3XeARkGVJaMMmQcmJAUSDLgNJCSQaUFkockEE3EU5qMJmFkxZErkB21VXHCCGD/YPTsT9o3rj25hOCe73gVScBmfE7BTLrd+F5I79Lz2s+d86bUEd5XvqeeN45vncYkAWUdUAGVSALKOuArEDZViCbQZkAWUKZBGJVBTKohmsXwBnObXBvuotQRjkwumm5+9qsWAe3RjPF+rq17xT75fZyUuy3q4VaL7WeKpDBZzRj4A0s56NXXQXpx/+feOyx2Tw5S5xRoTYHb+7fkf3u7/zOx4tAFlA2/HdkG4AsoWwDkB35scURkNl3jVswWQWyUwJKCyUWyCKg5MZLQVwqnGgw2RpOrkB21VXnyZ2Orb35BI+qF4LLyOvS75rHbQWyU/wuPW/kd+F5CmT2TaiDPK/63sWBLKCsA7KAsg7IAspu9GOLUMDYJiCDJBRTDMs1RHch24Xwpk1Q5sJ/0UlQBjlY2SEHSpeUu4ddkmd3azNTrKtb85liv9w+LsIYVOqlq6Wor1p33/7oo/TI679Vv2pJ9avvc6ZcSF99++1fbq97+QvfcgMgSyhrIOb+HdkQyALK9GOLdxHIbEhpwcQCWYSUKaBESDkyoKy9YzwKJxlQ9oSTElBOCSdYVy3+67tXV121XfV0DL5Ygax6HfqvXuhZ9br0u+ZxFsjC7xTIVt+AMn6Xnjfyu/A89Tv7JpT63V31vPA9BbIZlDUAu9GPLUIVyAqUrQIZtBHIoFUgg0wQ3wRkkAOAotuCMsoB1BFyr3WS5JndmswU6+nWeqbYJ7eHk2KfXQ3UOql15GAMQp98+fHH0ytxCuL89KqrINYJhPnE+XIJtTn76+01L3tN/35sI5C5jy1uATJCmX5scROQRVDRkLIFyFZDSgsmS+8aj4AsQ8oooERIGQWU1XeMJZwsBZS1d4wvEU6wplr8V6O86qptqqdjX3n77U1vPiFk1QsetOp14Xe7gMz43SqQGb9Lz2s+Z4EsPG8NyKznid+d43mbfK95XoWys4EsoKwDsoCyDshGULYCZAllDbyGUCZAtgZlPMWoYboL2y6MN90WlEEJKQ5gDpADrCW5n3GI4jndGljJWrp17hT74/ZuUuyv2/tJUiO1flhXruZQi5/85Cfpldevwb9qSfrV9+AKzdS7pTPKqM3Kj9prXvb63Z/85NdnQBZQ1n1scQOQrX1scQRkDsq2ANkSlO0NKQpkGVJaMMmQ0oKJBbIIKZcOKLNwUgLKKJxkQJFwUgPKlnCCNWXhQ1cgu+qqbdLTMQg+ugZk8IJ6IYQNvS78buR16XfN4856A+oUvwvPU79Lzxv43V3wvEUgCyjrgCygrAOygDIFskM/tghVICtQ1gEZFDC2BmSQgzIN25NcIG+6E1AGVZC575Jnc89uJWvo1rdT7Ivbs0mxr27PJ5X60NqZJPU1U9Sjfg3+/+k/+8+sr151lX71PdgiZ8yBYl5vc/Xn7TUve3384x9/NAFZQNkmIAso6z62uAHI9nxsUYFsCcoWgeyUkNKCiQWyCCn6rrEGlAwpLZhkSNGAEiFlFFDWgMwGFAknSwFl7R3j1XDShHtn4UNXILvqqnXh65u1b95+/fXO50ZvPiFo1wuhfY/Xpd+NvC78ToHMvgFl/E6BbKvfpec1n3NAVj1v5nfF89TvLuF5FchmUNYA7JCPLUIVyKAKZAXK7swpGeSCedNtQhmk8GLh5j5JnsU961Cxbm5NZ4r9cHuVij11+13rotYN68nVGusQNQk/o2devwb/qpH0q+9/+P3v55y5lC7++8gakP18BGTuY4ubgCyg7BwgG71zfAqQZVA5MaSsvmvcgokFsggptxFQ9oSTTQGlhREWPnQFsquuWpd+NS/E07ElIIM/uQsecLbXhd+p19k3oNTrwu9W34A6xe+K5438Lj1P/O4cz1v1u/C8w4EsoMwB2cmnZA7IoICxGZBBEXw7KHMhuWkTlLlw3rQGZNCNQhnkYOeuS+7fPeNQsV5uLWeSvXD7NCn20+31pFIXXc1EHbkamxR1yJrUr8FH8Hb+etXDLZ2v3/3Wtz6bNxfSzy75+8g+/OpXf/mTn/xk+szu7GOLG4DMfWxxE5AFlG0CMgkqa0Bmg8oopERQGYWU1XeNWzBZetdYA0qGlLahGVI0oERI2RNQbvwd4xZGWPjQ9bfpX3XVsvCuLt7dZc+89dprnc/R66rPod/cBY9yPneK16XfNY+zQBZ+p0Bm34AyfqdAdo7f7fW8PX631fMqlHVAFlDWAVlAWQdkAWWHfGwRqkBWoMwB2QzKJPhCDMM2KDetAhnkAnrTGpQpCFhQKDoFyiCFmkkOfO6Syv26Z1pUrJNbQ6vYA7dHk2If3R5PKvVQ62URyKL+tCbRs5o5rl8kdlUVDgZYHx997WsdPJ0rzi9Vm6WX+31kv/1bv/XrW4DMfmxxA5A5KBsBmYOyEZAtQdkspERQmUJKBJUjQ8rqu8YtmCy9a6wBJUPKnoAi4eTSAeXLv/mbWfxXILvqqmXV07GfNg9d8zkI4ateCEQjn0uva/52lteF36nX2Teg1OvC71bfgNrod9XzZn5XPG/kd+l54nfV89b8zgHZDMoagB15StYB2QjKBMgSygTIRlDWARlUAvASlDFM15BdQ7gN6k0XgzKogsiKKuhYGLpNlftzz7AoWRu3dlax9m5vJsX+ub2dVOqg1skijEFSh6lWoz/43vfSP69fg39VlX71/esvv5wz51Jqc/Nyv4+sFfvrHZCZjy1uATL7scUBkN3WxxY1pGRQaeEkg4qGlAgqo5Cy+q5xCyZL7xprQMmQogGlhJS7ElDwDj+L/wpkV101Vj0de+2llzb5HDzAXQj66nNbvU6BbKvXpd81j7NAFn6nQLb1DSjrd+J15/hd9by1N6HW/G7SUUAGFSC79VMySALwEpBBDxKUQRV8JjlAugmZe3H3vCpZE7dmVrHmbk8mxb65PU2VGuhqJOrG1dSkqDutxUmtPtE316/Bv2pJrI0JyHT2XEjf/cY3LvPvyH70gx/88cd7gMx8bHEIZAFltwlkGVRaOMmg0sKJBbIIKkeGlNV3jTWgREjZA2QZUiSg1JByZEC5AtlVV21TPR3DL1bf4nMI6e6CDxz25tMpXhd+p153029AHe13Wzzv6I8tJpS1fX7YTsmgo6EMUgixkLJBDogsOB0p85ru3jYr1sCtkZWstduLSbJnbj8nlf2v9bEIZFFvtQ61RuGT9NHr1+BfVcWvvn/iscc+mztniHl9pMZGx/87ssc///lfAowRyBLKGoi5jy2OgGztY4sKZISy0ccWNagwrExBJcLKCMhWg0oLJ0vvHGtIyaDSwkkGFQ0pEVR2hZTYyNz0ElIUyI5+11gDSoYUCSg1pCwFFAWyX/vrf902x1VXXfVIdzr20nPPDX1OgQzeNLrgU1uBzL75ZLxOgWyr16XfqdeF342A7Jw3oG7T71IFyGZQ1gDs1I8tXvKULKGshdqtULYEZNC5UKYB3wJAk4KCBQmjI6CMcqCUcmC1Re5nhdw97JI8u1sbK1ljtwep2Cu3l5PKvte6WIQxKOpNa7DWJ2oWnzCgn16/Bv8qlX71PbP2RRTz7Z/9s3/2RHvdY69vf/vbv/rxj3+8GcjWPraoQLb2scURkLmwokB2yinZrneOWzixQBZBZVdIaRu3O6S0YLL3XeO1gFJDytq7xksB5be+9a0s/Ovnua+6yuuv/pW/kn0C6elY9Tj1OfSnuxCI1nwuva7521Yg2+p16Xcjrwu/U69Lv1OvC7+75BtQR/pdqgHY4imZAzKoAllA2W4ggxqAHXVKNoOyEojvK5RBCicWXk6Qg6hz5F7jJMmzurUYStbWrX0q9sjt4aSy37UeToIxSGqT9QoPop9evwb/KpX+nk/MsZxDF9L/45//85+11z32+u3vfvcJC2RrH1scAJn92OIAyG7yY4ur7xy3cLL0zrGGlAwqo5ASQeXckHJX3zXG73lg4V+B7KqrvPgRCginY1vfeELIcRfCvfM563Xqc+F1CmT2zSfjdatAZrwu/U69LvxOve6cN6DS78TrlvxuDciW/G4zkI2grAHYllOyDshGUOaADKpANoIyCbeQht5JJRTfBSiDzoYyyMHMQXLABbk/e5jK87k1GCrW0611p9gbt3eTyj7XOpgUNeLqZwuMQVqzX3v//fTV69fgX0XpPw8Ab3SzaIP457cKc7O97rHXD7/3vY8JZISyTUBmPrY4BLKAskOADNoIZKcEldV3jls4qUFFT8k0pGRQiQ2cNv6UkCIBZSmk3NS7xlcgu+qqZdXTse995zubfA7eM7rQ+5t9LrxOfe6wN5+2el34nXpd+p16XfjdXX0DqkKZAtkMyrYCGVSA7PBTMqgC2U4oOwzIIBfomy4JZVAFFws390nledwzLyrW0a1xp9gTt2eTzB7XOliEMSjqS2uu1mOtV/SyftPz9Wvwr4L+07/8l7MmFMgOE2ec6B/89Ke/0l77uOu3f+u3frEEZO5jiyMgcx9bHAEZoWz0sUUNKgwrIyBbgrItQWX1neMWTna/c9w2K0MK1Db0EiFFA0qGFAkoSyHl1HeNsccs/P/mb/wN2xxXXfUwS0/HnvriFze/8YRQP7rgTXt9Lr2u+dtWINv65tNWr0u/U68Lv1Ovu4tvQEEVyLacknVANoKyBmK3ckoGScCtAbgLx013EsogBxsLqiBjYecuq9y/e8ZFydq5tU3JXri9SpW9rft/EoxBpR61Vlm/yKz01+ubwldB+rvIfvLDH342jy4kzLzGOJ9rr33M9dxTT/3K7/zoR58CmfvY4gDI1j62qECWUNaAzJ2SKZCthZWEsnv6scUMKvc8pGBdWfhQK6WrrroqVE/Hvv3hh5s9DsHLXfj401afS68b+Vx4nfrcWW8+bfW68LtVryt+N/K69Dvxuup3e7xu5HdrQDaDsgZgD9IpGfSgQBlUwWaSgs9dkrlX90yrkjVza5qSPXB7lCp7Wvf9IjAGRf2iv55/6qn02OvX4F8FsR6+881v5huFl1Sbsx+11z3meu+dd359EcjWPraoQBZQNvzY4gDITvrY4g4gq2FlFlQirOwKKi2cLL1zrCEFmoWUCCoaUjKotHCSQeWWQkoNKjWgYE1Z+FArpauuuipUT8e2fhIA/jC6EM7PAjLjc+l16nPhdatvPhmvOwXI9npd9bu1N6DU69Lvdngd1AHZAMpWgQwaANldOCWDahiuYfkmoAzaAmWQQoaFkA1ywGPB6CZl7snd+ybJGrk17CRr7/YlVfay7vcqjEFRS12Nlfqr9cm6ZR3/UfM5+uz1a/CvgvitxocBmc44o3/6j//xz9vrHnN9+LWvfQQgSyhrIOY+tqhAtvaxxQ7IAspGH1vsgGwlrEAJZAFlCmRbw8oUVCKsnBtUVt85jk3VoKJAlkGlhZOld46PDik1qKy9c1wDCtaURgi1Urrqqqua9HPsEE7HljxOfQ6BfHShJ5c8bqvPpdepz4XXqc/ZN5/U58Lrcjip1zV/q163+ubTHfE653fQLiAbQVkDsC0fW7z0KRnkoKwG4i4sN60BGXQfoYxyIGSB6RJyr93k7nOzZG3c2nWK9XZ70ansYd3n3P8mVx+Too5qfdX609qcJPVLvfPGG+m116/Bv4pffY9fj5Cz6QJizocO+wXRLSz88QjIoKWPLSqQrX1sUYHs3I8tKpDdxscWDwsqLZwc+c6xhpQMKhJSalBZCyk1qNSAQhOEWildddVVTRwI0JNf/OJmj4N/LV3wkupxZ/lceN0unwuvU59Lr1OfC6875c2n9Drxudv2OqgDsoAyBbIZlDkggyqQDaCsA7IRlDkggwTIRlDmgAyqobiG5jUo00Bew3oN85Nc6A9thTJI4cPCyU45OOrkoGqL3M8SuXvZLVkLt1YzxTq7PehU9q7u76TYe1cbk6J+al3Vuqt1yXrVGobgIfTb69fgX8WvvgeQcT5dWr//+7//q+21z7seffTRv/T93/qtCcYSyNzHFhXIAsqGH1sUIHvgP7YYYeXcoHJf3zmmCUL/h//4P7bNcdVVD5P0HxVD3/jgg80eh75fuuBbaz6nHmd9rnnbET6XXqc+F16nPnepN5/2ep363BavU59TVSC7s6dk0AqQQfcKyiAHE0UKIxZWTpSDpyPkXutkled369NJ1tatfcrsWd3XSbHnriYmRd3Ueqr1VutxBGOs6299+GF67vVr8B9u8avvX3zmmZxPu8X5tl3nf7EHv9DDAdnaxxY7IFv72KICWUDZEMgisNSwUqFs9LFFDSpLYUXfPVYgy7DSAkqGFQ0qEVY0qGRYaRtzI0FFQkoNKhpSMqhISFkKKi6kLAUVGiB0/Qe1V13Vn4598dFHJz/cCmQI4qMLgWnkcyOPS59r3rb0xtNZPhdepz6XXqc+F16nPrf3zaclr7v0m09UB2QBZQpkMyhzQAZVIBtAWQdkK1C2BGS3CmUmuLuAb0EgpOBgwaKogomFlwvoorC1pPK8bk1mkjV1a54ye+X29LZgDLX9b1uvXb8G/ypI/8lAzqgDxfmn+qM/+qOP22ufd739+uufw1dDzqBsAGRrH1tUIDv3Y4saVhhYRkB2kY8tRljRd481qGRY0aASYSU374aCioaUmwwqrzz/fBb+FciuethVT8e++t57nb8teRx8a+lCGN/icUs+t/rG0xk+l16nPhdepz6XXqc+F16nPnfpN5/S68TnqtcpiFEOyG70lAwaANlNf3QRukkogxQiLGQUVVCxMHOfVZ7PrcFMsoZujTuZPXJ7uRXGLgVkELInvff6NfgPr3QOKzRdUpjJ7bXPu/CFHhbI1j62KEC29rFFBbL7+LFF++6xBpUIKxpUoFlQibDyIAWVt157LQv/CmRXPewanY6pxymQqceh55cu9OXI46rPzTyu+lzztqU3no72ufQ69bnwOvW59Dr1ueJ16nPV6y755pNqDchmUOaADKpANoAyB2SboUwCK+SADDoVyjRo2yDelFAGlSDvAr8FA5EChQUOowoukxzg3BeVZ3HPbCVr59a2k9mbun+TYm/d3k+SGqn1U+ur1t9WGKOuX4N/FcQawKzMmVXnl/vvZ+jt11775fbap1/f/sY3/ngzkK19bFGBLKDstj62WAPLlrByyrvHGlQyrGhQibCiQSXDigaVCCsaVDKsaFCJsHJXgooCGX7vUiupq656KDU7HXv33V1vOiGEL13wklM8Ln2uedvuN57uoM9Vr1vzuep1az5Xva7CGNQB2QDKOiAbQVkDsBGUbTklm0GZAzKohNYHAcoghQsLHwNVmLHAcxdV7ts921CyVm4tZzJ7UvdtUuyp2/NU1Eatm1pXte72whhqHZ5FD75+Df7DK9bA7zUOUWg6R5x/I/34xz/+tfbap134Qo/vfec7v6hAllDWQMx9bFGB7NyPLWpYYWAZARm0BGSnfGzRhpUWUHa/exwbkptXgkqGFQ0qEVY0qGRY0aASYUWDSoaVjUElw8rGoJJhZSWovP/OO1n4+IeUrayuuuqhlJ6OQfDDrUAG71q74E1nfRLgjDeebt3nitet+hy0x+eggc/R66rWgGwGZQ7IoAGQrUKZAzKohdJbhTIXyENLUAY5CLCwUKSwYWFkoAo4KQdDtyVzf+5Zhirr49avk9kDt1e6l26vU1EXtV5qPdV6OwXGqA++8pX04evX4D+c4v6DQTi3LiLOxk91+hd7PPYbv/ErP/7BDyYgW/t3ZAllDcTcxxYVyO7lxxZNWDns3WMNKhFWNKhkWNGgEmFFg0qGlY1BpYaVtaBSw8qWd49/+P3vZ+Ffgeyqh1X1dOzNV19d97fwOPgaen3tWvO46nMjjzvrjafwOQWyi/lceN1d8LlVIBtAWQdkIyhrALYKZQ7IoAZgm6GsBNi9QAbVEF1D9p2BMsjByYIc+KQcKF1C7rVD7p4XVdbDrdlMZu3dHukeuj1ORT3UOql15GrtHCBDz9OLr1+D//AJ+839/9Fv//Zns+vC+qOf/ez0L/bAF3osApn72KICWUDZg/SxRRtWWkC50+8eS1CpYUWDSoYVCSo1rGhQGYUVDSo/+N73svCvQHbVw6r/5m/8jewDCH659VMAEIL30oXAcVGPqz7XvG33G0/hcwpk6XPN26rPKZClzzVvuzWfE4+rPueADFoDshmUOSCDGoDNoEyBbC+UtVB6I6dkUAnbW6AM2g1lkIOIogoiFlY2yEHRTA6qtsj9rCJ3T5tUnt+t0UxurZvc3hwNY1Cts3NgDELtI8fSj69fg/9wSd8gxa9DyNl1gpjxt+iP/uk//Xl7/dOu99999yMAGaFsBGTnfmyxA7KAshGQucCiQFah7NRTMg0rGVg0rERgWQ0rsRG5gQwqNay0gHLou8caVEpY0aBSw8rR7x5fgeyqh138nSfUi88+2/nb4ptOzd/gX2sXwvw5QHaWx1Wfa9526Tee7oLPKZBBq0A2gLIOyEZQ5oAMMlC2CcigCKY1rNYwe1Eog1xYDy1BGeQgwQKFUQUTCy875cDpKLnX26XyvG5NrNwaN7n92ARiUOx9rQtXO7W+joAxCP14/Rr8h1P6tfcAMs6vQ6XzUfT45z//S+0e9l9ff//9nymQrX1sUYHsTn5s0QQWDStLgUXfQdawkoFFw0oEltyE2KBZWGkB5dR3j5fCyq28ewyZsII1ZeFfv2b2qodN+GXorH/qm9/4xnZ/a0Kvr13ow71vOl3M48Lnjn7jKX2ueVv1OQdkSz7ngGyTz4nHqc+NgAxaA7IZlDkggxqAHXpKBkU4raG1hto7AWWQgQAHC5McXBhVULEwc6AOB601ledza2Dl1rTJ7cGk2CO3h51iz2s9uJqpdXUUjLH+4a/05Ws+eXikb5Lii+dyjl1YmJm///f//q+2e9h/ffT1r08wtghkD8nHFjOwtJCSgUXDSgQWDSsZWG4grNh3jxfCigaVS4YVrOnV8K56GIXPqePfJ7D+qZ82D9zjbwjsaxd8YQuQLXmcAtlujwufU4+7F288QQOPqz639MbTEpR1QDaAsg7IRlDmgAw6B8oioNbgWoNtAhlUwvCdhjLIwcZAFV4s4NwHmWdxzzuUW8cmt/a6N27vUrLXtQ5crdR6GsIYFLVZ67bWdQUy6J033khvvn4N/sMh/ScEr7744mczbIM4905VY5L9X+yBL/T47e9+N4GMUDYCsrWPLXZAFlB25McWN5+SXeAdZA0rGVhi8XMjH8KwAmFNWfhXILvqYRFgrP67MejZL3959Q2n6m9//ud/Htg1vuAhF3nTaafHpc+px4XPqcelz6nHhc9ZjwufU49Ln1OPKz6nHld9znlc9Tn1uPS54nFrQAatAdkIyjog2wllm4AMipBaw2sNtyMgg24CyqAlKIMcRExy0LEgBzQWfO6SzD27Z1uUW7smt9aTZE/cfqVkj+v+uxqpdXQpGIPgYfTn69fgP/jCR1N1JgPIOMsOEefjQG3mf9TuY9/14vPP/xq+fWQJyBLKBkB2Xz62uDWwnPUOsoaVCCwaVjKwaFiJwKJhJQPL1rASgeXGwgokYQX3fTW7qx42ORiD8G6se8Np5G/wji1X9bej33RKj2u+Vj3OAtkRHhc+px6XPmc87uQ3ns70OAWyEZR1QDaAMgdk9+Wji9A5UAbthjLIQUKTg4pJDkJW5EBnkoOim5S7pyb3DKtya9Xk1naS7IHbo06yt7N9N7VR6yfrqmlWd1GPtU5rHY9gjP2Aj5HTo6//1v3BFn7Ngc7kLz322Gfz7ELi3IQaq/xxu4991+svvfSEA7L78rFFB2WnBBYNKxlYWkg59R1kDSsZWDSsRGDRsJKBxYSVDCwaViKw2LBSAouGlRpYHJRpWBkGFgkrkBZ/K62rrnpghZOx/8t/+V92Na/6zje/uesNJ/TPlqt702nF35Y87qw3nY7wuPC5rR6XPnfLHrcGZNAakG2GMgdk0C1DmQbnGqpd8J6F86YbgTLIQclGOQhKOXA6Qu61Qu4eN8utTcit6SRZe7c3nWI/3V67mqh1ozVV6+0oGENP/EnzBfVp/Ntf5+9X3X/hYED3GmJuvym1+9h3ffDeex9XICOUbQKyEz626E7J1t5FViDbfEp2UGA56x1kDSsRWDSsbHoHWcNKBBYbViKwuLBSA4uGlQwsElbWAot7B1kL/2p0Vz2oGn1MUQWv3PKGE/0NIWXtQrjp/C08Tv2tetzI39Ljmq9tetPpCI9rvrbH49Lnbsjj1N9GHqdANoKyDsi2QpkDMqgB2MlQFkG0BtQMrk011NbQeyNQBrmQL1I4sPDQ5GCjkwOVHXKQdEm5e9gltwYit4aTZK3dXswUe+j22NVCrRetpVpnW2EM2gJkkJ6SIbTDz53PX3V/9Vf/yl/p5jHFmXaWdEau6KMPPviVdj/br6++997PAWQPyscWCWU3HlhaSDn0HWQNKzWwaFiJwKJh5ah3kPcGFi3862/Fv+pBFD6XvgZj0J43nP5J86EtF0KH87elN53U36rHnfKmU3pc87XqcQpk6XHN1/Z4nAWyC3qc+lv1OAdk0BqQQQ7KFoFsL5RtATIowmgNqUMgg0r4vU9QBjn46OTg5Uw5oNoq9/POkntmkVuzlKyx24NOsndub10N1DrRGqr1NYQxqNTsVhiD4D3q1fBz5/VX3U+NvmQLwizO/H6wODtVP/7hD3+t3dO269FHH/1LH37wwQRjd/lji1A9JVMgq1DWvYt8w4HlrHeQI7Ac8Q5yBhYJKzWwaFg5JbBkaImgooX/a3/9r9tmueqq+yp8M9fI6FUvPvPMrjec0NdbLgTvvf5WPW7kb+lx6m/V45qvnfqmU3pc87XqcfZNp/A4BbLqcQ7INnmc+Fv1OOtv0ADINkNZA7CtULYJyKBLQZkJwJeEMmgrlEEKDRYqQg5GZnJAcx/lnq3IrVFK1tSt+UyyZ24/3d7X+tDaqXV1KRiD0CP4ggf1bHz83Hn+VfdPS/+UAGzCGXdxfTpTt3/TIr5h8Yff//4voL1A5k7JFMjcKdm5H1vcekrWBZYILRpYamg5N7DYd5B3Bpat7yBnYGkhZRhYWkg56h3kGlhqaNHAUov/+gsYr3pQVH/p85JeeeGFXW84IbBvudB7R/pbepz6W3icBbLwOPW3pTed0uOar2160yk87i6/6bQHyjogG0CZA7IHCcogF85diNeQbyGgSCHCQobIAcpMDnTustwzFLm16CRr6NZ4Jtkjt4dur11NaM3Uero0jEH4lSTVt69Qdv81+qgidTKQ6XzcoX/we7/3cbuvbddzzzzz6wpkl/jYoj0lEyCzoWUNyALKRkDG0KKBZeldZA0sNbQolOVCxyadG1jsO8hLgaWFlKMDSw0tW6DMBpamWvzXbzG66r4L/xZyy0cUVV95551dQIbgtOVC7924v4XHqb+lx6m/hcdZIAuPU3+rHndTbzqlx53gb3uBDFoDsrOhbCuQQRFSa3g9Asqg24AySKHCQoeoAsuiHATdptw9DuSevVNZN7euM8neuL1ze+xq4cZgDCo9wP6ALzjvxid7rv+m7H4Kn2Bxe6rCr/jKOXeQ+Iam0+//3u9t/6ZFfMPiGpDd2McWI7iMQgtUgWzzKdlKYKmhZRRYoGkTzggsGVpuMbDU0GIDCzQILKPQUosfH++6mttV91Go2z2nYqoZkBlvo7/9rHnR1gt9dyP+Fh6n/pYep/4WHmf9LTxO/S09zvjbJd90OsrfFMi2QlkHZDuhbBOQQVuhLEJqDbCTItzW0OuC8aWhDNLwb+HAqIMMByFFDmRW5UDpEnKvvSL3jDOVdXLrOJPshdurSWZvXQ0MQQyKunI1V+tyBGPQGoyxT1594QXr33gD7vrpnvulrf+c4KOvfz1n3UXFudrU7m/b9d5bb31MICOUKZARykZAdomPLWZwkdCiQLb1Y4sMLTfyLrIGlggtGlgytGwNLBFabGCJ0GIDS4QWG1hKaNHAUkOLCyxrocUBGXQ9Jbvqvgkfe3BfmbtVX/vKVzZ7G/p66wXvUG+r/qbetuRv6m3pbzFIzvK38Dj1t/Q442/pccbfzn3Tacnf0uN2+tsalDkgg7ZAmQOyhwbKIBPyFQQsKAxUocOCSZEDnJPk4MrJ/d0T5J7FqqyJWzcr2QO3R3Yvm9zeHw5jUKnhrTCGXvned75j/RtCuEfId/PhqrultY8pqj762tc+y/My9ybpfz9Qm79p8SvvvPPHFchO+dgidPjHFiO4KJARykYfW6xQdtF3kTWwRGjRwJKhxQSWDC0aWCK02MASocUGlggtNrBEaHGBpYYWG1ighdCigQX37xoAur7bdNV90LkgRmHQb/U2BPStlwIZ/e3oN5x2+1t43FZ/S48z/pYeZ/wtPc74W3rcmf6m3lb9DXJQpkC2GcoMkN0JKJOgW0OwC8qnQhnkQrwN/E0KBRYaBqoQYkFlIAc/d0HuXocqz+/WaChZc7cnk9weNrn9vmswBsEvnX+r/ou/9teun/K5o8K+4COmbt9G+uC99z6bd2dI5+eaGltt+6bFb3zwQcLYEpBt/tiiOSXrgGzjKZmGlgple07J7uS7yBpYamjRwBKhxQaWCC02sNTQooHlgqFlydyuXyt71V0V/o0Yhu6WjztslQWygbchZG29HJAd8YbTkr8pkKW/NU+7D/6m3jb0N/G2JX8bAdlWKOuA7Fwoa/BlgQyKsHmnoAwyId2F+Uku/DcpJFiIGKiCyaQKLyuqYHRTcveyKPOsbk2GkjV2e5Ay++b2WGvA1chNw5gCGXrX+XcV3qS7npbdLeHXKp0ys/GFW3X2XVqNW9a/aRHfsPidjz76xQ++970ZlCmQEcpGQOY+tuhOyRTINp+SrQFZQJkC2SKUnRFako41tLSgcu/eRd4RWhyQjULLEpBB128wuuquCMMVELb3yzq2ikDm3mxSb/uHzav2XItAFv6m3lb9beRt1d+2vuGU/tY8bY+/KZBVf1Mgq/5mgaz6m3hb9Tf1tq3+pkA2grItQAZtgbJNQAY1+NpzSvZAQhnkoGJBDlgs2OyQA6k9cj9zl8wzuWdfVFlXt/aT3F41ub3VvXe1cWkYgyqQsT/YL8899ZT1cCecxlw/7XN7wtrjn8Cc8ymW559+ejb7LinM2r//u7/7Ubv/5esLf/tv/ypgzAHZ5lMyATJoBmQBZcOPLQaUrb2TrEBGKFMge9BPyTK0tKAyDC0tqKyFFgdkR4QWCHvrGkB1/WXRV11SMGzAlgofQ4SJ4w2B/+t//V/bujxa3/v2t9ffbGqCZ+y54B3qbfQ39balN5zU26q/bX3DKf2tedqmN5zC3+wbTuFv9g2n8Df7hlP4mwWy4m/qbUN/W/G2NSDbCmVbgOySUOYC6+FQBpnwvQRlkAv5kxwUNFWAsJCxIgcykxz03DWZ+3bPuKqyjm6tJ7m9aXJ7OSn229XCpKgVV0u13rQWa52eA2PQ26+/bj18SZglVzC7rPDJFc7vo988BXfo7NujOkO36B/9/u//rD3T8vXmq69+Dl8BeRaQbfzYojslUyBbeyd57ynZbYcW+y7yUmhpQWUYWlpQGYaWFlRuLLRAC8EFteSKv+oKZVfhs98VnCDUBuBJBTMGSFW52rormoBsw5tN6K09F3xj8Q2nFW+r/qbelv6m3lb9rXnapjecwt/sG07hb/YNp/A3+4ZT+Jt629DfxNvW/G2LtymQbYUyB2TQFcrGYOYC/yQHCKEKFBY6NsgBTsoB0U3K3VPIPcsmlXVza5tye9Lk9lD32NWA1oiroVpnWoO1Ps+FMQhe7Tx8i3BihrnlZtzDpDrHIb4Rehdn+btvvtnNwUvr9xu/tHVavl578cWPCGQOyhTICGUKZAllDcS2fmzRnpJteCf5gTwlu+3QUoLLUmgZBRcNLd/+6CNb/E54h+n6D2Xvh/hO1ZrZQs5sj/iSjPumb3/44aY3mxDI91yrQLbT26q/6RtO1tvC39TbNr3hFP6m3lb9Tb2t+pt620294aTeBlkoWwCyhwLKoBKoNXC7QK6B3Qb6Jhf+JzlYCFXAsBCyQw5+ZnLwdI7caxS5e92lsk5uLVNuD5rcnk2SvXV7r7VR62ZSqS2tvVqXR8AYegbZ1nn4HmHGATYwK90MvSsavRHqZjlgs87yS33E/zYESKqz8Gjp3H3885//pbYH4+sr77778RKQnXVKpkAWUNYB2cZTMgWyxVOyFSBjcNHQsvROcl3YUWjJ4HIHQksGFxNaanBxoWUtuLjQosHlzVdftYU/Epr7rhvYfZL7uN7IbPnxvQfVbG9bX3n77U1vNiFY7LnQo+d6W/W3VW8Lf1Nv2/SGk/G29DfjbYe/4XSgtw2BDDoByi4FZHcFyqAlKIM0vNtw3+RgYJKDB1GFDgsmJ8gB0iXl7uEklfVwa9bJrXnI7dOk2Eu315OiHlytuJrSmqv1mDAGlRreCmMQ+uUPm1c6Dz9VgDPMV3zaA/PXzeotOveN0CO/pOpUPf2lL/3ileef/8XLovffffcX3/jqVyd9PUS2gH7cBI7gbMO8w7wEj+DfZn/wla/84qVnn7Wvt0cffvBBNwdHqrPzVH38ox8tf/X9ey00AMjcxxYJZXuAzJ2SrX1s8ehTMgWyGlzOeSdZQ0sGFxNaMrhsDS0RXGxoieCyFFoyuJjQcso7yTW4aGhZCy5oNlf4a8I7Sw/baVk1WmjPx/XugtkerS//5m/+4q3XX0/hs/3QV5uBqw9R8JXsPRF6RgOqCvWOP4N3x/BRFXzjkruXc5VAFt7W+Vp42ylAhj5b9TYDZLu9Lfwt11W9LfxNvS39zXhb+pvxtvS3JW8Lf7sNb1Mgg06BMgdk0KWgzAXPQ6AMioDsArQL2gllkAnpZ0EZ5GBCVEFkkgOWA+XAysn93UNlnt2tUSe3xiG3N5NkD90eaw24GnG1dDiMQaUn2C/wN+fhRwrz2s1xyv2d29LTTzzxi1dffLHT195//xff/PrXp1+qTGH+8uAFeR9zjjNE5wuks0dnEmcV5hZnmM41zfLQdPASeR/ZH4CGg4AvPvqofZYlPdVgUe/r0vrWRx/9est+4wtkqkC29ZRMgSyhTIAsoSw2S6Fs+LHFleBCILtvp2QZXDS01OCioaUGFw0tNbiY0HLSO8kluGho2RpcIFf0WwXDAnzctX8o696l+k//8l+egRPkjvgfpI/rTcD02mszvf/OO51v/LB5BgQP0J5h36DGZyFTgqYNm04yVFV18K4JARo+gCGDZ3TPvlcASfU1epv6GoSAsedCwHfe1gHZ1ds+8zbxtTVvG/naEpSdc0oGXaHsU2mot6G/yUFCysFFkQMUCzL3WeYZ3VrM5NY05PZikuyZ29NJsveuNlwNjUAMGoEYdAqMoWduAsgurScee+wXr730UifMZfwzEtWUrzGLYiYhO8On6dn08MnTw9/p9fB9zoFpJsR84LzQGaKzRecOpDOJc+pUIIPAAZiz3/rww188+cUv2vUZCUBX7+8I6TPKs46/+h5feY8NOgXIlk7JPlEg23hKtiW4bAIyaM8pmQktkC6sFpYWHDQLLVAU7Cy0QFHos9ACaXDR0FKDi4aWQXDR0LIWXLa8k1yDiwsvuHdX8KcIH50DnAF+tp6c7flstPu4HuTu5T7p2S9/+RdvvPLKTF9///3scxX675+Y+ketHh0obaiUYLkKYTpEQ3XIHiWcnp3yzVuqF555ZtPpP0LGnguBxfnaFm9TX3ugva352VZvW/M1agRk9wrKJKDeNJRBR0AZ5KChkwOOIgcuFnDug9yzNLnnnsmtX8itfUr2yu3lpNhvVwuTTO3cNIxB8Dbn4ZcWIKqb1S+/PH0c77vf/nYnzJA/QNaV3Ms3qOiNk1eGb9JH4an0V/rt5L/hxfTlCmT0cno7YawCGefDbQKZsgAEPvjmN76x+cQMn+rS+7mkGgONv/oeX3n//d/6rS6gbfnYIqFMgSyhrIGY+9hiQpkA2fWUrASXaA42SxdcoqnsO8kQAwsUjboUXOw7ySvBpYaXGlywpq7gjxJOmghO9/Xjes888UT3Dtbroa++994vfutb30p9F2pGjD7KNxmoVs+opaVgWQOlhskaKC/9cSsbJJfCpEqGZx2qq6pD+QShj08Fsycff3yTryFo7Ln+/M//fOhtHGjqbepr987bImgseZsFshVv076pveP6Z62Hso+gC/bSrj5qPWD7Rur7olAGmRCeUAa5EN+kYd/CQMhBRCcHIEYOZlIOgG5b7j6b3LNZubUSubVOyd64vZske+xqwNZK01Ew1gFZqf+cKdIrlwayl557bjq9QQaGZ9N31JPoU/QteBg9jR43ZbnwPnphwhgUvkkYg+ivCWNQ+DBh7NaBLOYV55fONJ11zPZrQAZOAFu88+abdj+qMIv1ni6ln/3hH34c+DW/Xnz22c85IDv8lEyBLKCsA7IH4ZQMQmChomhnoQWKYp+FFiiaRIML39lwwUWB7BLBBVoNLlALLKglV+z3SfiFgfg3RVXvvfXW9PnpSd/4Rgr90b2hgLptQv3YwFn2bLZXZZ9m+7NhX5ZgbC1AangcBcit4dEGyDb8VkFMhmYdpjPp4C3S4XyO8LPQx6eA2RZfQ8jYe8GHnK/R2xTIqrepr23ythi66m0czs7bLJBVb2t9MfS21htr3qa+NvQ27ZvSO0v9kz0ESR/VXtrST1t7CtraV6OeWuqlpb7JWo9Q6wLvFigbgpkL5E1rUAZp+LdwEHJQMZMDk4Ec7HRykHQJudcWuXtflFsXkVvblOyF26uU7K3bd1cjWkOuxi4JYxB8zfn3OcKJF/IuvE+9RX2n86TwKfrWnQaymAUKZHV26FzReaOzCLoUkEGYr8ilX/zCF+weUfhoZ72vU8WZ64R6CPyaX6++8MITFcgIZQpkhLI9QLb1lEyBTEMtg0uGl1hcLnQFMqgCWYUy3WRoT3DR4oK08BTIjgouCmQXDy5QmMBacIHUXCCGF0CLK/ZL6MVnn03h23bw2jjq/5oqPqbHWv2J1Crqwe1tt6e6n7KPsz10e1f2bLZfske5T2V/bhPGXGCEzg2Na8HRhkeVDtsmHcIz6bA+R/Iz4QvPPfWUrUknnHKu+RrWde+Fehp5G4fayNeWvE19LfsgekF9rXqb9kT1Nu2Nobe158k+Mb1SfW3oba1nhr620EO1j7KXoEE/1Z4a9VXtrUv211JvLfVS7RkXfC8KZZAL900KApMcLIQcZFg5WFmQg6HbkLu3VbnnL3JrmSrr7/Zokuyl2+tJpja0dlxtXRrGIPib8++9wkcQkanhc/QP9ZTqOepH9KjJs8K/6GfwNvocfW/ywfBEemTCGBReOnlr+Cw9F/5LP6Y/E8Yg+jg8ndmVfn9XgIyHMMoAPKxRIMOcBWvgn3O4PYPw5R6clRdRPB8U+DW/3n799Y9RPBXK9pySKZBBFcig6ynZDQUXKBp0NbhA0exrwQWqRqImA8F4Xn7uOVvs5wqNhHcwUJuoE9336XPVZr/rPnOPl/Z1tp+yj7M9lH3LvRvslwuYukcuVGqgXAqSdQ9G4XEtNK6FxUsGRRsWKR2wTTp4J+lQLnID/BTVn/s/tfXA6air1Sq8SVB9rQOyJuzj3gt7usnXou6rt7n6H/ZB9EL1Nu2J6m3qa9XbrK9Fr9h+iZ6xfbPma9pDO32NgUp7qvZV7a1Rf9UeG/UZdMleW+qv2lOuFzIcN7nwvAhlkAvpTRrmbdhvqmBg4UHkwMPKQcwOOXA6R+41dsk9o5Fbs05lvd2eTJK9c3s7ydVC0xKIQXtgTGu51nnOGtMb6Bl4m/PvrXr2ySd/8dOWTeBD6RXhH+op1W86PwqPehCArM4UnTc6hzibOKswt3SWQTrnTgUyCDMXp5Zu/yAwT97PSJypZ+il557zX33/zptv/uz73/nOWUC2dEr2iQJZQJkC2X07JYO0yLQATw0uNthD0SyrwQViaIGiMTW4DMNLNLsGl3OgzBX5qcIXIkxfq9rqg3vv9t3BmO6zwpju7dJ+ch9nezjYNxc0uU+zPdL9GeyJ7kfdh9H674KxhaC4GhBbELxYOKRksGZIpHQQh9ywvgmhjta+kREfdx290URfQw3tvRBmXL3P6v5MX8t+MD1Rvc36mvZI9EntFe2X2jPV2y7ta9pT2VeQ9FbtL9tjK3026jWo6zfpufsGZUMwc4G9SYO9Df6hCgoWJoockAzlIOeuyz3HQG59OpX1dXuQkj1zezrJ1IDWiKshrTFXg+n/Ua9aw7W+WfeTSk+wX+Bvzr/X9ETzf2Rm+A18oPOJ8A71E/Wa6kPwJnoVvWvysvA1ehz8jv5HP5xyRfgkfRMeSk9ldpz8NryXXgxfZv6kZ08eHn7O3Aqfp+9zDhDGIJ0Z+N+YdaC8p7gvSu9N7y/vLe4PwuvuATLyggIZZu8Iyl5/+eXPZuYJwszdop/9w3/ogQynDgQyB2UKZIQyBTJCmQJZQlkDscVTMgGyhLIWWNbeTe6gLBZfN4SbpFCmwaWGl1wkqgSXGl40uNTwosElw0sUsAYXG+yhaIrV4AJJUbPQNbhANrxEU7PJzwkvEI0Ga+mKfI/wOV80BWrKwbiDsdxr2We7twbGdD+7PSz75wKnC5rcJ+5P7pHbF+5H7MlsL8z6u3WHToWxtYA4CoaHB0JIBmqGQkoGsBvOQ9XBforczxVhX/E7Wlw9Q6jptTea/mmrv71X/WIPrftZ7Zf6X+qD2g9DX9PeqL6mPVJ9TXtl4GvaNxfxNemp2le1t7K/oEGP1T7LXoOk37b0HLWl9w7twdZns/5r9b3Yd9EjLlBr4HaBfJIL700a8i0EhCo4WLgocoCyKgdAtyl3jytyazFTWU+35inZI7eHk9yeN2ltuNpZ89+sy6hTrd1a16z3SaUX2CfoGeQL599Lwu+ZhMfQA9QfJoVvqJeoz1QfuhSQ/cv2s6fXj9f9H9u94pn/LRU+slQv/+E//IeYPLdzYd5p7WBvuc5cW6wBZhHm1xKQQSMowyeuODuPkM5k6jvf+tb8q+8fffTRv4R/Z7MEZNdTsnlwqeFFg0uGFxNcNNjX4FLDiwaXYXjR4AJFE9rwEs2rALA5vEBiGmooEJsB9eMKfIsQWmFun7T60L3XPXf77WBM9zf3dbCfbg+5fy5wVhjLvRrsTwdjsScuSM72wKy9W3PoCBjbGgg1BEJdCIRiwNXBNwyBkAxTFwQhN5Q71SEecsN+r9zPTcXrY72WoAw+mnVdfI3D4pQL9enqflb/R/ma9kb1Ne2RC/saQ8gWX9viabW/bI+VPqu9Vvstew6Svqu9N+o/yPXgvYIySEJUDeaTXJAPaei3UCCqMFED5UgaQnfLwdKRcq+5Ue5Zrcq6ubXtJHvi9izl9rop68HVSlP1VpXWIutTa7bWM+t8UukB9gf7BbnWebcTTsWQP9Dj2v/VHyqMQeoxnQeFL9Gn4FnMBPQzeBv+3r+O1wNM8Tmxd/zI65/92Z/FhLjbF+4VtYL9pGfieTETMB8wd3S+QVOej9zHN+SZByEe0lQgI0Nw9mIO49MrdW/xpW0jkDpQcyDD7yD7zje/+SmQmY8tEsoUyAhle4CMUKZAdsQpmQb0CmXcKIWyurG6QNiAGl40uNTwosGlhhcNLhrsa3Cp4UWDyzC8aHBZCy8tsOwNLxlgwhT2hJdTv9ADJ2KoFe69Dayy13aPZX91T91+LoVPFzgrjCmQdTAW+9PBWOyJC5IdjMX630kYa2GvhsAu+EEx3OrQ4zCsg3JSDNEMfpAMXDeQUzq4m9xgv7TqPUCjf1eGb2fsfE3qmzWOv7/3Qv2op2n9z3zNAJn2w133NQWyoa+19Rh6WvTWyNe0x2qfZa9B0m+152rfZe9B0n+1B0d9CHW9OOhH25NLfQm1Htzcm63nFvtSesD1yiqUQTXQixQCLCSIKmBYCBnIgc19knumoco6ubXsJHvg9ijl9rZJa8DViNaQqzGtQdYl63RSqWHW96RS++wL7RV8+ZLz7iq8cQwvYX9r73feEH6hHlI9Rv2HnjR5RvMD3Cee8U//1/910l/c8gnV3gvfEIq6gVfB7/CM8HF4vs6faS7FjOK80hmms22CsQJkmvshwtgWIAOP4FfT6P7iC7v09S+hH/3gB/OvvgeQ4TdUK5BdT8nG4UWDSw0vGlxqeNFwX8OLBpdheNHgshZeWsFvDi81wOwIL1A1F3y7kBb2mp758pen37dVYVwh3MH3bH8H+6pB1O1j3bvZnsk+KZB1MBb7U2FM92O2D4O1n625WWs199uGMQw9G8Bk8M4GswzuGrBGg3gS/jfR7DVHaq95ttzPHQj35qCMv48s61tqnHWO/d17YT+WfI0D7lBfa71xjq9ZIIv+sT0UfTT0tdZLQ0+L3rL9VXpM+8z1W/YcNOi72nvZf5D0YO3DUS9SXU8O+lJ7s1OEzxpKJ0VgrWF2UgTdhDKo9eLJUAZJX828gRKPqFIoSFBYUIUOCyYrcuBzF+TudVVmTdy6dSrr7vZlktvLJt1zWxNNWjuutiqIQSMQg0YgBjkYg9567bWZb1f9oGVi7e3a++oLa0CGP49exvPhNPTf//t/H65+Py58hBH1gz2AR8FX4ceYCZgVOkd0vujsgaaZFPOJ80pnmM425vijgAzzGHxT9xn/Xe/hVOm9q/7hH/zBHMjwO8gAZBXKLgFk11Oyz8KLBpdheGmB5SLhJQLMpvCyI8Dg+WtRLwmnadx7B2Pc726fC4w5INO9dPvo9q7bM9knBbIKY7k3sh8KyB2MxR64te9gLNb70jCmAQzDMIdzG9gcDNSfNf3FX/xFWPDNXv/b//a/TZ8bh/ARjH/3p386aQoj7X67AV8Hv8iFhD1yP3MSX7sIQ9Z9fLH7+ntT56i7vde/+3f/bhHI2AvZDwbItC9O8jXtleiX6msKZENfa71T+6j62pKnDX2t9dUpnlZ7LvsOkt6r/Vd7MPsQkl5kPz5QUAa1HjgbyiAX+kMVEixIiNLjqhRWdqoC0qXkXnuXzHO7NZpJ1tftQcrtXUj32tZC0xKIQTcBY9DSlzPhI4rIG+hh7eva950vhFfQO9CzeM4/bTPstmbqKRdO57B/uP//ofnjHzcPZZ7lHMBM0DkB6QzR+aJzh/OIWQ1zqs4vnW0KZMyAmvnJAR2QxXwlP0xzN2YwOQOnnrrf+P/r6x6tn/zoRz8PDPvsev3llz+HkHDqKZkCGaFMgSyhTIAMmgGZBPMM5xrQIQkvGtQrlOnmQBnaodhMXZi6+TXI1/CihQVp0dWC3B1eWmA5MrxYIFgLLycGGOy/FvRI+Ldi+JisPRmVvdY9dvvrYEz3UwOo27u6Z7pX3KcOxmJ/uC8djMV+VBjL9Xfr7tbarK8LhxoI8dEGBjEMKg7JCaxaWIf+QwOaB/UitAEcMegQYFwwuIS6sAFFwIAwvJ4vv6sMH83lABh52ikXvhBEe0D7gL1wuK+pp0W/VF/Tvqm+Zj0t+qj62pKnVV87wtO057Tvuv6DNHw11XCmwQ06F8oSxFSt728Kyjowk6DsQnSGbOmJmaR3XH9N0uBvpNAwyYFFkQOUSRVk7qvcszW5tZiprKdb805uz5p0b+3eN2mNuBrSGsu6a7oEjMEj1KtVgDF4GvtXe1r73fnBz9vr4d9J3QcAw/zE3sE/4I3wWvg3MyrWgD5P35/mQGQnnRE6PyCdLTp3OIs4m24LyD5pXKIfXXzqi1/sXvcSCgz77HrzlVc+IpAllF3wY4v39ZTsouElin0pvCgArIWXGmCWwsuRULb0ux2oZ554YvrFzLrnMxiTfe72t8BY7qnsp+6h7l/dN7dXFsZif7gvLkxWGFMg62As1ryDsVjnDsZibfF7rhDCMEAYamDsOCG6bx9tuI0LkIbTIwQUGyT2qA2pLepCSBP2u/bAj5s/1lrXekdw2HvhdUZvTGhPZF8YT9P+qJ5me6X6WuuV2jfV16ynRR9pL615mvbWXk/b6mdXKCuSILwZyqAI3DWMp0rPuL6a5PpSVEHCwsZADl5SFXbuotx9N7lnHaqsn1vjTm6Pmup+2j1vShCDTN1obc1ADDI1eiqMoVfgvdWroYQx9Kn0MaW9rh6ANbyrEIaPGuINW6wZngHeSE+GPzOD0rsnLw9fp88njEExD3RG6OzQuQLpzOEswlzijNK5pTMNIoxtAbIJxqCYrQljUMzfiTHiAOjDDz7o9h68Ul9/q6b7XNHjn//8LwWKfXq999ZbH8+ALKBMgYxQpkBGKFMgI5QpkCWUCZBBd/2U7KLhBYoCH4UXBYBheBkEGBteTgwwW0IMXkML2em1l16aasPtd7fPEk5H++pgTPdR925pv7o90v2RfXFhssJYrr+su665whjCHUwQ4YqDBuaId6cAEdfr+AunaPjII8KLDRenqgWOJSGQwP+0D3hKNvI09N/eC4Gi9oL2w8zTSm+4HtE+qZ5meyb6pvqa9bToI+2li3jaiX5GLUHZ0UAG3XkogyIQ07smRXB2wXqShG8XzidFv0Culzq5XhRVuLAAsiAHN50qEN2U3L2I3LMsyqyVW89Obj9Cuod2j5u0FmytNFUQgy4JY9CHX/ta59NQhbEKZLXX0f/4mXcNxAhfuEd4I3128t3wYPoxvJleTe9+WIAMWVRPyd57++3khUMU90396Pvf738X2VfefvtnALKbPCX7RIHsYTolgxhcoChsDS8KAMPwAkUzjcLLuVC2N8BgL9TIqgBjuecDGMM64T6xN7m3sqd2L2Ufde9c6Kz7NNsf2Re3H9wHt/5cd6wZTBlmPQ2DZoL4piHotn+Hx/X69MKwxGfiXRhxsqFkpAgmVfXfk8FHR572h62G9178d2TV19TTXG/s8TTbM9E32jtDT9M+WvM07auNnrbkZ5s9TWAMWgKyS0BZBbLbhjKoBt9JEYw1MGeIbnIhe5KEcRfWJ7V+oVwvdXI9KHL9bMFkRQ5+NslBlZP7uxvk7nVVZk3c2nVyay/SPbN7GtL9d/WhNaS1tQnEIFPLW2AMcv9+DB6W/Rk9q31c+xx7edsX3njEPsAP4GGTd4aPMismjEHhv5Mfhzczf8Kz6eH09Mnjw+/p/ZgDOhsgnRs6U3TeQNMcipnE3K0zS+cZZxxzfIUxiDBWgYzzVYGMbKFApt8U/qVHH/3sNeV1D9M/+Ac9kH3w3nu/+O63vjUHsoAyBTJCmQIZoUyBjFCmQJZQ1kL5bZ6SaZCHdLO1CCAWxyi8QFpoWoCQFqcNL1AU+Ci8DANMNJOGl70BJkPMOQEmQgx+l50amaqDMQNk2EvcG0MQ1n4G2gXIuIdu/3TPlvap25uyJ9yPGiJ5j/jdHzB0DDO8+3SFrft3Acz4tbyLanvsZIOLqg1FCrWjPfHCM88MPQ11j7C190Jt157QvmBvZH+UHlnqldoztXeGnqZ9dKSnLfnZRk9b8jPVFcrmIXiSBGUNz4dAGYRwH9JesnL9V+R6eFLt952qkHS03GvuknvmJrdGM7m1Fuke2T0M6Z7bmmhyMKY15mpQa9TV8FYYg5epP0Pw5a43pXcp7W28KXYbFwEMfgA/ozfCJ+mZ9FDCGES/vQJZD2TgGa0DMBFfb4vIGVv0rW98o/9dZApkhDIFsps8JVMgO/WUTAN8hTIuQi5ebK5uuBYCVMNLDTBaaJAWYS1QC2VR4BpehgEmmoYNtCvAQGcGmKUQM/q6+1cbjHG/HYxhX/DzEHQQfvAauaeyl3UfuX9130Zhs+7PbF/aXmCd8fr4FiGGG76Deb0e3AsfE7VBZk0tsGwOOW1gvvPGG11vwG/T0wTIIPTe3gv9e2lPs71zU55m/GzN0071s7sGZRXEVB2MUS1k7oWyNTBzgVgDs4MyyIXvSRLSXYhPSeivQGDl+q/I9W7K9fp9k3uuJrcWVm5dRbonds9Cuse2Bpq0VrSGtLZc7S3BmNa0q/naF/Xjit/44IO+J6NPa/+yp/GFUjd14c1f7MG/aX0Or6Lv0QdPATL6cAdk4df074QxKLx+8v2YAToX6szQeaKzhvOH86jCGKSzjPNNwUezIXN/B2SRJzlbCWMVyMgbyKb4dUysBfwqBL7WqdJ7LPoMyL7wt/7WL3/7ww8/BbLrKVlKiwEFMgr5lBYbpIWoRQppgGFRLwaYaA42yqUDzCkh5vfaPqiZUU8/8UQH4BXIsI+4D4YcBB88q+5n3UfdO7dnuVeyT25vsBdYRwQanHZdvyTj4b6mf+Q8+OiQDTxOLcgshR/0kvbH0inZH7Ra33shpFzC09TP2DszT4vhvORpFsgGnmb9bM3TDvIzB2UKY9CpQMYAp7ppKINmIVUCbA23kyL41lCckvC8C8ogCe0u1KcKCFRImMn04Ei1dzu5Xr9Lcvcccs86lFtDUV1/u0ch3dNJbt+btEYsjLlaaxqBGKS1PKvzptoL6FP9uOKzTz45vSnb9WP0qPYte/kmYAynb1hH3Cu8jN4Gn6PvMdcRxiD6ZcIYFN5KGIPowQljUPg1YQyiryeMQZFpdSbUmaHzROfMXQUy/X10+NiivsaRapz0euDYp78UGr+UV4Hsekq2/x1lSAuuFqMWqgLZMMBEE+wJMBliouk2BRgomvmcEPOB+bgivtoe9WBhrAn7iNetQQd7UWFM99AB2Wif6t4M90P2AOuPtdWApuaNwYWPKEL4qMD1enAufPEHPsKY/66DaqHHyYYjVauVGoy+9eGHXZ/gndn0NAEyCOFiz4WTPvdmhfbIqFeqp6mfae8Me2jgaRzki5625GcDTzvEz4yXjYDsSCjTUEfdCSiDIsjWkDtJgrALyRbKIAndLpRPKgHehfxUAQMHDzNJD26R9u5QrucvKXcPRe5ZFuXWqqiut92TUN1Hu9dNWhNaK1pDrsa0Bl2NLsGY6wH0xg9bTlFPht/VPnRAhv9+SRjDr6vBM/1J8xr6Fn2MMAbR8xLGoPBHwhhEH00Yg8Jz6cGXALI6S3TOcPZgDmEmVSCrc2zK65EB14CMLKBAxhnbAVkc+CiQffMb3+hqAlykr3OU/u7v/u5nvxz6qd/8zV8FkCWUCZAllB0MZAllLaSfeko2CjAzIINKoIcclNWN16JgoZwaYLRQIRtgotA3BRgoGmlrgLkUlOHnauFSCJ5Lp2N4JoQYDTj4WbqP3D/dN+7XIpDJ3rg96faB6x97wLXnmru15hprOMR6aQDTIYJQjy+RgP78CnF3+hpCmVMLSZsBrYUfCLWhfYJvdEo/C0+jn6Gu9l6o19of1c/YK9XT1M9GvVN7qPZS7aehp7X7rH429LTWZyf72Q4vu00oSyCDShi8V1AGSajWsK0h3IX0SSXQu9CfKqDgYMJKgWSHFHzugtw9bpJbE6O6vnYPQnXf7N42aQ1MkvpYAjFIa8/V5gjEIFf76An0pp6O4aOK6LHagxXGIMzzoy+8qYZngZdM3hQ+Rd9KGIPC4whjEL0QvkifpG/SR4dAFl5Mb4ZP07Pp4ZOnh7/T7yuMQTordI7UGUMYgziTdE7pDIOm2RY58JJAhpyqc/rNV1/tXmer8n4G+ge/93ufAdmrL774OfyC3oftlAyqQLYrwBggg7TwtCChWrAKZZsCDBQNsxpgoGi+k0IMFE2/FmSw71q4EH4fmd3f2Fesj4YYhhv89w7GYv9meyZ7Vfeohsu6H7M9kLXnms/WW9a4g7FYV64n11HXkGvHNdPgh2eeQlaEKQ0g/H1j+KjCffiFkg/ShfXGxxcpC2NODbxW4awFIvin9gtOmNXP1NP2/hoEhIfaI6NeyX6Jnqmext6pPTTspein6mlLflY97Rw/O9fL7gyU1TDYpEAGVRBTHQllJ4OZBGwN3RrGXWBPMdiHNPxbFXhwgDFUBZYTVYHpXLnXOEnumQeq62jXWlT3ye5lSPdea0JrxdZS0xKIQafAGFRPx+Af6K+u/6IvtVfxCZkjL8yG/3d73cl7wo8mhUdNnhX+RT+Dt9Hr6H3MdfBEeiQ9c/LQ8FP6K7yWWZI+TBiD6Nnwb+ZTeju9Hr6vswDSOaEzROcLNM2dmEGcSTqndH4xpzO3VxiDprwf2VGBjPNUgYwsoUBG5kBOffn557Muvvjoo8kSZyvuD2r19/PAsR7IrqdkywEGuqkAU0PMUoA5OcRE4+4NMTXI6D9+nAqXH1UcnI5hH2qAQajBz9X9477Z/TJAlnsz2JO6B1x7XfduvWWNdX25rlzP2VrK+nHddL0Y+GrQc+FOQx1DHMIVBw0GIoc3/g0cdP0Y5THXX8S/KVuShTKqDdgRnCE46Luy6Bn0iEIZ/exftz3fc01ffx89Uj1NvYw9Uz1Ne0f7Z83PsqdMX1U/q552kp+pl9UejD7c4mfam9qf5wBZ9i4kQKZ9TGnIgx4oKIMkbGsI13DuwnuqBP4KBDMZqHDgsSiFmfso90wLcmtm11ZU98XuXUj3WmtAa8PWTpPWmKtBrVFXw67W2Qd/0vpx6+mYAhme94gLb/xhfeAL8BnCWAUyehW9i14GX6PP0fcmHwxPpEcmjEHhpZO3hs/Sd+nDu4AsPF/nQJ0TOkN0tjBDc/5UGIN0fnGmEcYgzfTM+cz9hLEZkMWcVSAjYyiQffXdd7M2IHBPvoa8zrkKHHvkkXfffPOJGZAFlHVAFlCmQHYulK2dkiWUxQJ1UBYLqQGGIYYb4KBMNw+qIb8GGEiLwwWYEQBQWphatJAGGAsHUDSEBpi9IcYCGRQNfGqIwdppwUL41k4F7tzXtpfYO/xcF2CwHrl/Zs90n0Z7U0Pl0h50wVHWWteZ68t1devJdeT6zdaN6xVG24W9EvB0PWqYqwGuBjcX1DCwOPwICgjs+Nz79RdQr19YIwdiI3VApmoQVuEM/aF985W337Z+dsrvJEPN114Z9cw5fqb9lD018DPtsb1+pl52sp9pT0Zfqpd1QFb7VHq19qzr3exfSHq49nLt6VFvq7TPtdedbgTKoAjMLlBPkuCtgXyShPUa5DsVAHCQMJMBDQckm+TA5y7I3esGubWxa1hU98HuVUj3tu671oStmaZLwhh6AXlVPRiegZ6a9Z30Jn7uERfWB74x+Ul4zaTwH8IYRK+id01eFr5Gj8O90//oh5M/hlfSO+mlIyCjH9OfJ78O76aPw9Pp8fR8nQM6H+r80NnCecP5g1mk8wnS2cWMflNABubR+mi89BlPrIj8sUWBYxOQfQwgeyBPyaD2sLlIsVm6gdzUKbxAseFaBLVAuhBjAgykBajFCWnhQhpibICBojE2hZhotkNCDBQG4ILM6y+/3BUs3m2yMBZ7imdiUNHwAlOailj3zOzVCMhG+1H3oFvzMBSuN9eZ68t1nQVDWUeun64d14xrNQt7JeC5ULcGYxnaYmAsBbRRENPBxWGLj0lC15O2zy6sBb/EpVMDrSWtgRkCxfNPPZW9052SFT/Dn91zob5O8rPoIfUy7aPaTxfxs9Zrte82+1nrwVO9bNan0auXgDKFMdfb2d+QBkPT767nVdn/qvAC9QOVekMqgq8G4k4Snl24niQhvAvoJbzXYN9JYSCkwDCUA5AmByu75UDpSLnX3Cn37JPcWhnN1t3tTajup+611oCtkSatJVtrTUsgBrm6zrpvPYD+dKdjUNdv0YfoSfTTuf984E//9E+nfk8fCW9RIKMP0ZfoU/Asehg9bfK48Dv6X8IYFD5J34SH0lPpsZPnhv/Si+HL9Gn69uTj4enMT/R7nQE6H+rs0LnCvEYYg3Q26dyCpnkWOXANyBJ4ggUSxqDgBsLYDMiCO5BZv/z441kjT37xi5/93FMU91KFb7v/DMg++mgOZAFlW0/JFMj2QNkU3CW8QxrgE8pioTooiwXl4mqIyYeNhVAo0w2EOigzAQbSInEBpoaYWoRaoJAWrwaYvSGGTXRWiIGikfcEGXwtNwuVWjodwxpPgUSCCoMLnjf3zeyV7o/bl9wP2Qe39t2ayzpzfWdrK+vJddQ17IBM1krXiUGvgzGohDquBaQhzoW2GtRGwayGMB1OObxisOWwi0GoAxKhABCBYYITNpwc4csvHpYL/5bPQpmqAddIIzhDDWv/vPHyy9bPUKd7LrwmB9dd9jPtt71+dqSXZZ9Gr16h7PzTsuohnSSUa1ivQd6F/U4FEhxIWDkwCTmYuY9yz5Zya2JU19fugajun+6t7rmtiZDWj6svrUFXo66WtdZZ/8ip6r3wCvTRrNekB899kxLPDo/oPCR8hTA2BLLwK/oXvIzeRq+j98EH6Yv0ScIYRD+Ft9Jr6b2EMYiZk549eXj4Of0dXq/+D+ls0LmhMwWaZk3MHc4hnU06s5jNOdeY2zXLXwLIXnvppa5OwDXJF2cK9zTl3p/+9FcmIHv/nXd+RiC7D6dkhDIuooOyfEiKAR+KDdNNhDLwQ7HxWgxaJJALMbXYtBAhLdJawDcVYo4MMvWX3PJ0TPeUe/nTtlcwmAwkEVIQWGBK2jhbgczuxQKQubXmGndrK+upa9kFQVkzXS+uE4PeLOCVUOeCXA1vNazVkDYKZTV86YDKARaDLQdeDMJuSLYhomGpG8JtSAMs+AUkALUH8QtI+M2LPEGELJRRDYicHJg9//TTXR/BIyuQQYDhPRdq/075Weux6mWb/az13iW97Bwgq32svdz1NCR9rb2tUiBz/a7S3q/979R5QvgCpf4w84mq6htV4SMzL1ExnIc0vHehnl6zpAoOTQ4whnLQInLAc9fk7jvlnnkgt5Z2zUV1v3Qv6z7bWmjSmrE11cS6m2Tq0tWw1jjrHj256XQMij6Er596YSai/+ANM/8IfxkBGd8woldN3hU+Rl+jz02+Fx5IT4Q/0i/pn5OfhrfSZ+m7kw+HJ9Oj4df0b2bTydvD59X7dS5AOjPqTDkXyDTDQ4SxCmScoQpkZAcFMjKGAtnXv/rVbj4j92ZWNeJr7ZEC2S8mILsjp2TdqcqWU7KAMgUyDTHTIsXGLEEZaZubXQMMpIUC1QCzFmJqoWoRQ4eHGCia7+ggg/vUIoWGp2NNeIYaRhhS8Jy6VxXGuD91X2b7YGBM171bZ1nf2brKWnINuXa6blwvrhPXZxbywmQrjEE1wNXg5kLaFhjrwlcMJioHWAy2HHgxDLtB2QaoBqRuELdB3Q3zGP4MCBhggAh85O8/PAD/Xg2/OHqCMqo93yZAa9C1BGaoK+2j0SkZ6m3PhVq7dT9rPZa9Fv029LPWc0d72ZqPaa+eA2XsYxV7etTbtcdV2u/Z85AGReMBzgeq0hdUCKvFJ2Z+URX+0XlIVXjKzFdUGtbpN1T4jvWfkQAQRZ1PbVF42ZoUiG5C7h6s3DMtyK2ZXduiuj+6d3Vf7d43aY3YGmrSWrO12ORqt4IYhXyqnguPYP90/RV9h+c59QKM4WfRFzrvCD+xQBZepEBG36KP0ddw/8xu9L/JD8Mb6ZXwTfoofZU+C8+lBzNfTv4cXk3vho/T15lZ1ffrXNCZobOEM4Yzp8IYpPNKgYx5XTMic30HZJEryQOEMWgrkP2kZVqtFfyaGv68PeIsd/rg/fd/3QIZoUyBjFCmQHYfT8k07NfAD3VQFpuvBQFpsaCA1kKMFiNUi1ULGdodYqBooiODzFqY+WqDLy1S/PsX7LkDMqwpQkYNIggn+G342JfcK9kj3RcXKnUfuP513d06j4CMazlbQ1k3rpcLfFwbC2NQmG8NcbPQFuvjAloNZaMQlsMnBhIHVDfEYtilYkCm2hDSUNQN4zawu6EeQaALEPJvIPhNkACU6UtF/uzPJsC5bxfgsoMyVXu2RTgLGHNg9s6bb3b99L3muRXIoD2nZPj5CmSj/tE+qn6mXqZ9Vftr6GVrftZ67mQva714ro9lv0bPHgll2tddf0Pqg6XXtd9Ve6DMeYJKw2n1CvULVecd4iFU5yUqBG1R5zEqBveQhnv1IetHIwEsijrf2qvwuTsjd48b5dbGrmFR3Ye6T3Uf7V6HutpwtdOkNeZq0NUqlPVc6hx9uOd07H9u/XLqpz4wL9Df6gudb4SXKJDRdzogC4+iZ9HDJk8Lf6PfwfvohfTGySvDN+mh9NTJY8Nv6b/wYnozc+fk2+Hh9HR6vPq+zoQ6L3SWMC9j1nD26DzSWQVxhl0CyHjIo0BG9kCGfeaJJ7r5jJzL2Xyy4j6gn/zgB5+bgOwbX/3qL75NIHuQT8kghn3IQBk3+SZDDKTFvCnEQNEsm4JMNCAbchRktoYZ3KcWJ4Rj3G4vYw/xUUUYDUJGDSEQni33KJpoC5Dp+nPdde3rWnfr69ZU1pHrx7WbrZmsEdeGAU/DXQdkYbxqxjW41aBWw1kNZKPg1Q0gGVDdIIthl4oBmWqDVENQN5Tb4O6Ge4SDRRj7//Vf+84vtgCMADIAaPia+bt+4aOLuF8LZKoGYHvgDLWl/fTCM89YP0O97LnQA+pn6mXaR7N+Mj1Ve0v7q/ZZ12/ac7XvovfWvIzhYauXbfEx9uwVynq/oDTcWg9RISyHOl9RIXSHOq+p0jBPH1KFJ1lvWhKAw6jzsnMVXniY3GucKPfsk9xaGdV1r/tS983ubUhrwdZKk9aUrbkmV6Naw67GkUvVa+EL7Jeup6LXTv13Y6swBoWfTAqPUSCjH9GfFMjoZfS2yevC9+iD8ER6JD2THpowBoXXTt4bPkxfhkfTs+nhzKfw9ur5Og90VtQ5Ms2XmDXM0TqL6qwijEFrQMYsqUDGOcq5ShibAVmwhgLZW6++2tXM1/B7Q/nz5GeerN/93c898uW/+Tf/d9/68MMZkF36lIxQpkCmQZ5hHlIo40JZKGsPNYIyBbIM/FABMshBWS0MLRpob4iBtGhrQWuI2Rxkopk0xBwRZFyYqb+bYel0DM+jIUMDyNbTsdyPFSCra+3WuAuHso5cQ10/rhvXi+vE9dF16YBMwpwGOQ1wLrBpSHOhzMFYDV3d8IkBReUgi4GXiiGZasM0B20bvN1gbgO8G/QtNIxAbBHGGoSoFE54gnZX/y0a7utPHYQ5Nfgagll57q+9/37XV+6UDF+ks+fXFaDu1Muqn6mPsZ/W/Ex9rPaZ9lr220YvYxC4lJfN+jV6dhHIoo+PhLIEMkj8UPve9X/nA5CGR+MLzh+qOr9QIcwW/1BpKFZfoTp/qUIID3W+U8VgH9LwT2+q6rxqSQCRgTp/u8dyz5Zya2Lk1rjuQ90nu5ch3XtbGyGtJVdrriahBDHI1DX6b3Q6BnX91HoM8+uUy8EY1HlF+Af9hP5CGIMUyBTGKpDR4+h5kweGH9If6ZeTf4aX0lvhs/Rd+jDzJfyZfk3/nvw8vF39vs4CnRM6Q6BptsSc4dzRWaRzirOLs6zCGEQYq0CGuXkukIGNdDZ3b5iuiGyypJ8CyL7whS/8JwSye3VKBsUCJpBVKJMQk4Efig1j8B9B2VKIgbRwtoQYSIuzFq4WNbQUZDTE3GiQacLPfeKxx7riHJ2OYY1rwIAYPvA83KMlIOM+jNaea17Xua7tbD1lHbl+XDeul64V14hr04U7BjoozDRDXBivmjENugtpsS4Q16oLYTIsRmErh08MKCqHWQy5HH4xKFNtoOawbcO3G9BtkHdDfwHG+BHFGYgVGKtQUqEF4DP9G7Q7dnr25w0YcW+UhbGq9jxLYIZ91b7CZ9XT2MXPUDdbL6xx9TP1sdpPXU9d0sta3x3tZZt9LILMZiiLkDQEstLb2t+1z7t+p6TvtferB6iOhDJIQ6t6CKVeMvOUqvCYzmecEMpDnQc5MeyHFAjoVVWdd60JkLKgzvfuoNw9d3LPPJBby9l6N9U9sfsW0r22tRDS2rG11eRqEcp6dbXchDpHHlWPhR+wR2of/X/aa51yEcbQ59UHOp8I71Ago9d0QBa+ZIEsPI0eB7+j/9EPmfPgk/RN+ujkq+Gx9Fx68OTJ4c/0a3g3fZy+rl5fZ4HOCZ0fnCucMxXGIJ1RzOGYYZhn5wJZwpAAGQ96OiAL/vik5VmtG+iT9t/z5+wVmSXU+OrjBLKH4ZRMQ/8alHHDNcTUIFOLZwuUaXFCtXi1sKFZiIGiMY4MMnvCDOpCi1JPx3T/sG8wDISHGjBgVu50LPdlI5A5GNN1ruvK9bQwFmvHNeNadWHPrUmYYwY6CXEa4DS00ZxnAa0EslkAi0ExClk5fGIwcVB1Ay0G36QYkDk421DNgduGcDeo21DvQsANwFieLgnU3BU4w0cXcZKHjy9Oave2Gc7iuerzYg3gw9pfH37tazMv23tKhrpf8jLtqUt4GQf3WV7W+vFIHzscyhiyRBrEar9nz0PR9yr1y+oFnSdAEiKrR6iqX1RpeK1eon5S1fmLisFaPccpfKjzopEY/kMKCOpdVZ2XbRVAZqM6b7yQ3OtauWdZkVszt7Z1/e0eiXRvJ7n9b9JasbXU5GoP0hp1Ncz6/pPWg1tPx/D/P+WLqPDpCfxd9rj2/8wjwkMIY5ACGT3IARn9i342+Vt4Hb2PXjh5Y/gkfRMeSk9lVqTfwnvpxfTmyavDt+nj8HT1eUhnQJ0ROj84UzBfOG90BtX5xLmFGeaAjDm+A7LIlsz/hLEKZGQIBTIeACmQvfTcc7PZrFB1jtprfvzIN99/vwOyI0/JtkDZ1lMyiEA2grJ8uFhohTJuCDeoC/9QATLIQVktEi0gqAsyJsRAtUi1gGtxHxJkoGi8c8MMfnY9HXv79ddnMAZhDRgcariA8BzcG+7JEMbK+ut6c63r+ro15VpyDbl2XDOu1WyNZF24HhXGMsxJgHMwBtWA5mAM6oJXGRbQMEzFoIK6oRbDL9UGZA7PGLDT4G3DuBvYbch34eAUGGuwMYSxAiYOxKoAPn/W4Ow2P9Y4fXSRQKaK+1uFs3hOfXbsRfeLKMspGb0M9bP1Qs3cJy+7tI/dVyhTT+i8gRKPUJ9QqWc4dT6iisCrQVjV+YwKAVvU+U8VAnsofWkkAoGowgO9rKrztlME6LkLcve2Q25t3Bq6tbZ7ItK9nOT2u6nWh62hJldz0BKIQVrbyKGaXeAB7IvaO5hRe68lGIM6bwjPsEAWfmOBLLxKgYy+Rp+j78ED6Yn0yMkzwz/pp/TXyW/De5kp4cn0aHo2PRx+Xn1eZ4DOhjo7ppkS84WzRudPnU+EMYjZXPO6AhnzvQLZBGNnAhm+AFHr5/WXX/6MO4r4M7dqArI3Xn75//itb3xjArI7d0omJy0QF6aDMjyIPFQuSCw6Q4wGGYUyBbIRlGmIWQsyXYiBNgQZLWCoFvieIHPpMIO91YIcnY5hb2BIGhw0VMCcsP7cl1UgMzDG9eY617Wt68k1nK2drBfXievDdZmtR1uLCmQVxkZARnOmaUMOyHTtNGyNglUOIRlWUA61Nuy6YdiGZDdE25CdBnAbyt3gboP/SBjrQAwSGFkDMQUdBaDb/EXV+Ldu+P1rej+d4n7d80yKZ9Z1gN9pn33l7bdnXrbnlAzrc9e87DZ9LPs3eviSUMZ+V2nvZ/9DAmPVD1TqDekPlITK6hmq6h9VGmrVWyj1GJWG6E4I26HOh5wQ4EOdR42koBCqUEFvc+r87igBmM6R+5lnyj37JLNWbk3t2hfp3k1y+xvSmrA10+RqDNJatLXapPW853QM93bK9W/az9G+rn3feUP4hQIZvaUDsvAh+lIHZOFh9DR63OR54X/0Q3gjvZLeSS+Fr9Jn6buTD4cn06Pp2YQxSP29+r/Ohjo3pnkSs4WzRuePziXOK86vCmPQSUBW4IkwVoEM8xgC++hcRv7l392qhL4qANkrL7zwn1cge1BPyRhkFMgSAiADZdj4tSCjRQRtCTJaqFAtZC1ySIPMbYaZ+tWfb7zySrd33DPcSw0NEAMF7t3txx4gyzWWtXVr2q2hrBvXi+uka8S14ZpwLRjoOhiDwjQVyByMQTTnLoyZ8MU1czAG6bDpBlEMLKgbbm3I5DBsg7IbpG3YToM4BnQO8QgHCmMdkFUYqyC2BGMFQk4BMQpARN30l4FMH10s9+DucQ+YYU/0lAzGD++rXoY62nqhjo/wMvWx2nPad7X/jvaxUz3sVCC7QpkogrAG5KrOe1QI36H0o5FaH6g6zxpJASJUYSMVfuekIHMf5Z6pk1kPt3aT3DqL6j7ZvRRpDdgaCbm6ghLEIFOfrpaRPzW7oPfZB7VPTvmo4s/bs9Se1n6vnlBhrAJZ+k74kAIZPYseNoMxKPxv8sPwRnolvZMwBtFj4bf0X/ox/RleTe+ml6u/q+/XuaAzg5mYcwUzps4enUucVZxdQyCLDKlAhjlZgYx8oEAmYPQZkMUh0CfBH8i2OpchsFH+3VMUr4ef8xmQnXhKllC28ZSMUKZAtgfKuEAOykigFsokxFQIUBCoQAY5KNNigWoxHR1koE1hJhqpBpkaZk4JNNgfLUQI+1+BDOvKYFBDA4IEDIh7knshe2DXXdZc17iubV3L2frJmnG9uE5d0HNr0dbAAlkYZg1sDshcGHNAxvWqAWsUpHIYxcCCuuHWhkUOxBiaOVDbwM2h3AZ1DvUbgjGCiIWUphGIVQhK/bt/Nwn/1uymwAz/ps3dS73nSfE87lkVylDj2mvnnpKhNqqPrXmZ87E1L1MPqz2YfXiij53rYedCWQWy7PPo9ex36fna+yr1gfQCSGCseoNKvXXkGSr6h6p6SZUG3U4IwyENy6rOg6oQxkMa1q3Cs2betSYChUgBZCbCykAKPHdJ7l47uWcNuTWa5NazqO6L3TuR7rmtiZCrJUhrztZkk6vhPadjmFV7L6wj+lZ7ufZ65wfhEfSMDsjCYyyQhT8pkNHLHJDRB+mL9El4Jj2Unjp5bPgt/bcDsvBp+jY8vHq7+r7OBEjnBecIZgpnjM6dOpM4qzC3mAs1ozO7d0AW2ZKZf5qbwQPnANmrL73UzeW3Xnvts78rf/8UPfLNr3/9P/+mAbK7cErGgK9ABimU5cPEYnRQFovOTdAgoyCQMAAtQNmlgwykBQ1psW8KMlA00+YwA0WjLgWaejr26gsvdHvGvYJhMBS4wIDn5H7oPjgg43qP1phrW9ezrh/Xjeula8U14tpwPbgOfP4OxqAwxxmQSUCrwYzm3AUwE7i4Vg7GIB02OYxiUHF45YCLYZhqgzOHagzfaTi3wd0NeoWxALIhjAmQHQVju0AsIMzppsAMrzO9prm/+gyT5FlnivV5/umns99wSoZ+q16Getp6oW/WvEx7jH225mXsu9p/tQ9rPx7qY61f1zws+zh6+QgoSyCLnr+PUAappzhp6O0UvqPeU6VheyaE81DnU04M/iIFhEWF11UpnFgBaHao89CD5F5nKPcMIrcGk9yaGbk9sHsl0j22NRBytQNpjdkabHI1SyF3anZBn2vtszdwr3svzLcKY5D2ePWBDsjCO+gnHZCF99CL6E2EMcgCWXgePRB+SH+kX9I/4aX0Vnrt5L3hw/Rl+vTk25FF1dOr5+s80FkBTTMk5gnni84cnUfQNKdiZq0BGTP9ViAjMyhQ8cBHgYwcgi/y0FpCLk4OWVD+zAX1QPYAnJIRyki+S1DGDdsCZSyCo4MMpIULaVFrwUNshEuFmVGgwTprEULudOwftnWYzE1CgQYFmJHuxalAlus6CIZ1/bhmXCuuEddmtiayBgxzHZCFMdbAtgRkLoA5IBuFqlFwyqEUwwvqBl0bMjkc2/DsBmwbxNOgboO8CwFLMCZAdjaMGRg5CsSofx+69EcZ8bNnr1/utz4Tn9WtA9bnD1uta8+98fLLMx/bc0qGeu28zPiY9tms3+6JjzkPYx9fFMoYstj70v/VB1TqCekLlACZ+oRKPXbkH1UaSEfeUqUBuBPDsniQU+dLVQjrovSskQACRZ23LUlBpKgCzFCAn9uUuycj94wptzYDzdbb7Ymo7qfd85CrFUpry9Zek6tVauvpGP7vvR9VnL7ePvpU+7f2d/WAhDEovEOBjD5D36EPJYxB4VkzGIPC7yb/Cy+kN9IrJ+8MH6WvwmPpufRgejL8mX5N/1ZPV7+HdBbonOD84DxhTtZ5o7OIM4rZG7NLszm0BmScl8yehLEZkAVLkC0IYxAZBOyiMxkC0+Tf2SOyTOiRt1999b8CkB15SrYFynafkgWUcXHyIeLBKpANoUyCzBDKDJBBXZCBNgaZtTCjhQvVwtaihy4dZlygea0c077ywgu5Z7pPMJsc+hEINCTg+ZZgTNddQ2Nd31xTWcu6frM1k3Xi+nBduB5cBz67BrlFIJOApsFsCchq2KrhysEYpMMmh1IMLyqHXRuE3aBsgzSHbBvIObjbgL8ojFUQgwyEOBirUDOpgk8RIWxSG5qqS4IZwMjdT71/fb5Jsgad2jq9++abXe+h56qXoTa3XNgT52PVy9TD2G9rPqY9qH3o+jF7cqOP7fWw6l/ax1uALPs7evzeQxlEXxaprzh/GUnDcCeE5pD6UZWG8ZkQ3kWdf41ESAgpSGwWIWUghZyTRJAayf2dHXL3PJN77gXVdZ3k1l9U98/uccjVBqW1ZGutydVmFfKm+id6W+udvYBZtueC16Pv2KPau7W3u/4PT0ifCP8gjFUgUxirQEb/op8pkNH76IX0RvgkfZM+OvlqeCxzI/138uPwZno1fLv6uXq9zgFIZwRnB2cJ5kqdNzqLOJ8wqzi7NJdDhLEKZMz5nJUJY5AAGdlhC5Ah5z5dPi329a9+9TMmOUMTkH309a9/BmQFytwpWULZxlMyQpkC2R4oUyCbQVksHBfSQllswBRiIAkyCgUJBtAClC0FGagWVxdmNgQZSIsbqsW/J8ycEmg01GCNtPgg7Hvdp3/W7keH/aQIAwgHMCMFY117rvlsnQdBUdezrmFdM64T10fXhmvCteAaMMwtwhgkIa0CmYMxqAtcJWDNglSsowtL3XCKIQblwIuBmMOyDdMctjGgp2HewsDwdGwAYwlkAWMJZAFiJ8NYAZUKMhZ2QksQ5oSBevS3MuLn4fXd/U0qz9M9b6xBXRfUn/Ye3gxxPoafseVCP3CwqZdpn2mvac9l35Xeqz1Ye7H2ZO3NS3gY/etUKNMep/ZCWQKZeIHzhOoNnUdQAmTqGSr6hyq9BFJvLt5SpV7j1PlPFYO0+JKThvOZwr9mPrYkQkORQsZmEWI2qMLRpeReeyj3TCtyazfJrXVR3S+7pyFXC5TWziRXX02uJlWoYfTUE3I69uHgdAyvu+fCG3p4DfZm7Vvt6dr39APC2BDIwmvSf8KPCGNDIAufUyCjJ9Ij6ZnwT/op/ZV+C++lF9ObJ6+GZzdVL1ef1xlQZwQzMGEM0jlT5xBhDOLc0kzOrN4BWWRLzsZpVkb23AxkAUmfBG8QxqB33nijm8kvP/dc/vkq/v0teuT9d99NILsLp2SEMg36kEIZbz4fOhZQoawDsgGUcbO4eVugzAWZtTDjgsxhYQaKRjk60DDUbDkdwz4gEOignyRh4B+1tTgHyHQ93TrWdevWSdaGa8K14Bro828CsjDMGsyWgIyGXQNWDVQannSA6MDJ4dSGiQ60HHxtKObAjMGaw7cN7GnIr8DY4r8bOwjGCCIKJxVcLNw07YUwFX6HGXT0L5nGzzsayuop2fea77KP2Euo4y0Xaua2fEz9K3vzgh52NJQlkEXf3zaUqXeoFMg6T4HUn0XqM85vRkofqmpepFKPqtKwbsWQH1IQWFT4nkoB5CQp9NwFuXvcIbdGk9x6FtV9meT2L+T2nqr1YmuqydVgFesXmVN9Ez2t9c3ah1/vubBuU/9FX2q/1n7uej58gN7QAVn4CH2FPjODMSh8agZjUHgcYQyiH9IfJ78M76SX0lsnrw3fpQ/Dk+nR9Gz1cfV4SP2/zodpbsQM4UzROaPzh3OJc4pzSzO5AhkzvAIZZySzvwIZOUGBjDyhQMXDIHIIOEnrCv++G39uq/LnFT3yja99bQKyQ0/JAsoUyAhlCmQjKHOnZBCBDOKDKZQpkI2gjJuiQWYIZQbIoC1hRgsMOiLMQNoE0KUDDZ5TCw/Cflcgw99Rg+vUQsAfNxNRGOPanwtkdd3cWnF9uC5cD64Dn5/PXWEsg5uENQtkEsRq+KI5dyGrBKpZeIr14/DQgdMNqTa8ONRy+MVwzOHZBkgO4TbE813XEYwFkN06jFWYCe0FMcJXpz/7s05Hfoxxet24P3f/k+Q59fknyRpB2H/twReeecb6GPZw7cLJIProUj6m/lV7Uvuy688LetjFoEzC072DMkg9unhNlXrPSJ0nqRiwQxrCqzS8W4WvzfxtiwAZRumLR4vAdKrczzxAbg0muTUbqO6D3SuR22tVVyOuhppczVVpzaKHt5yOYdbtuTD/pr6Lfqy9qn1ce50eMIMxKDwkfSX8ZgRk9CsHZPQ6B2T0Sfrm5KPhqfRYeu7kweHH9Gf6tXq4+nv1f50NnBecH5gldcbo/OFM4ozCvNIsDhHGdgFZMEEHZMEPCmSfBGckNAWQIfMCwnQmg5Xyz+1V/NwZkFUo23pKRijbe0pGKFMgG0EZb5oPwcUikK1CWWwGN6aGmRmQQVugzAQZqBbaljAD1YLWYoe0EaBLBpqvlN9M/uKzz3Z7hH35aVtbZ3SpNvz/cVsPBTJd7wpjXF+ubV3PXENZu7pW3dq49ZA14LPzmSuQjWAsw1kY6QjIXMjSYFUDlIMxSAdPDqoYaFQOwTYkc4C2YdsN5Tbst5yOJYwJkE0wJkA2hDHo0jAG6BloDb5GwunWER9jBNzl/cT9umfpnrdJ16JCGXxYe/HbzZ+rj6HOt1yo467PTvWxC3jYkf6V/Rw97YAsezz6/K5CWfoGFN6hUhirnqK6FSiDELZF6ltVGuaHIgyEFBg2CRAyUOeX91ju2VJuTRZU13uS2xeR21tVVxOuZkKu1qpqveLLO9Qv0cf6v7PW97wRBz/Pnote1P6sPVz7PGEMCn9QIEs/CX+h31QYq0CWXhbepkBGH6Qv0ifhmfRQeio9Fn5L/6Ufj2AMUm+v3q9zgfOCMAbV+aKzhzOJMAZpTmQ+d0DGXM/5mDAGCZCRFbYCGXnkpZaFtb7eefPN7s+dok+B7Gtfm4Dspk7JKpTtPiWD2kNzsfSUrEJZB2QDKOPGkaq3QBmL46wwA5lAUwtaix2qzaBhpgs0UDTVKaEG96UFB6FGKpDBMNToaHYUjIVrvwXIcl1lPesangpkXAM++yzISXhbAzIGsg7GoBK6aM5dqDIhqgtMsXZczzp8cljFYINyELZB2Q3TNnxzSAuMDU/HGoBtOR2bYEyAbDeMCXxUMHHwsgvEDGzt0RGnZfg53f3Js8wkz67rolCGOtBefPLxx2dABqE+1i68zlYf095j/615mPZk7c1dHtb69VT/Yj9vgbIKZNnv0fPZ99H72f/hAR2QhR/cZSiDlqAMovdUVS9y0jA9EwN4SAN6lYb7oQAGRZ3/bRVBZUEKO3dJ7l5ncs+8Ire2dg+K3F5Sdf9tjYRcbVW5GkXfqleOvlkRs2nrhZmAfsp+k56kav92PR59r0CmMAZZIAvfsUAWvmWBLDzPAln4Jf0TXkpvpdfSe+HD9GX6tHq3+jqknl9nwjQrYm5wjuhs0bkDTfMoZhNnFXMiZIEssiXnIWEMUiAjG1ggC6b4JBhDIYssgt8LqjWGL/pIPhmIf3ekR957663/ewWyLadkhLIjT8m2QFk+XCwSF0yhTIFsBGXcoBpmlqBMCwHaEmYgLTjo3DADaUNAa4HmlFBTC+65J5+cwdjvt3VxpqiDfTodOwjIcu1kzdw6desia8Hn53PzeUcwlmEtTHAVyMJ0XciiaTsg60KSrB3XUwdQDqw2zHTQ5UBsQzOHahvE3fB2p2MNwoanYwMYq6djDsYSyAQqoL2nYmsgdspJ2Bade1rWnZJR8SzuOXUddH0Uyj5pHqc9id+JUn0MX5W/5UIfzHxsh4et+Zj2pfZm7dGuVxc8bK9/nQtlDD7s+/sMZZDCWOc3lPhO9Z8q9aMlabieCWFcpF7mpIF/KEJDkULGLgFkdqrz24PkXmdR7lk2yK3dJLfWRW7PVHW/bU2EXC05udqEtpyO4Xn3XLjn7LPov9qX2re1tyuMDYEsPIUe0wFZ+BE9qgOy8DP6Wwdk4YX0Rnrl5J3ho/RV+uzku+HB9GR6tPq2enr1fJ0HnBGcGRXGIJ05nEXM15hRzIiUAhkzuwIZ5yLz/hqQ8VBHgYysUaEKbKM1BoFh+L+fokfeeeONvzkB2YZTsoQyd0oWUOZOybZAmQMyDf4qB2UKZKtQFpvCTdIwU6FMgexUKKtFtyXMQLW4tfAhbQpoc6CBovlGoQY/rxYbaqTuC8xlZIwwPRiCg+BLAFldF10PrgOfnc/MADcCMgtjUJjmViCjYdcQVcOSBiOuYx1CObjagOCwy8HYhkw3ZNtwzsHuYCyAzMKYANkSjHVAdoMwdgSI/fkGnQNl+Pda7t5PhTLs35cffzx7Eqdk8D3tKwg1t3ahhrZ6mPbgrBdvw8Na/y751+FQxkBUPOBOQBkknlK9RaUw1nkOFd5Tpb6uqt40UnqWE8K5SEO8k0LAqpoHOnUeeaoIP7cld08nyK3PJLeeRm6PVHV/bQ2EXO04uVqEUKvoW80to9Mx+P/WC3Ox66/oQVXt2a6vo9fZ/x2QhVfQPzogC69J/wk/oj8ljEHhZQpk9D0HZPRMeig9Ff5Kv6X/Tn4c3lw9W/28+r3OAs4IzAtm4DpTdN5wDmEmcUYxI1KEsQpknIPM9syehLEZkAUvKJB9EmwxAjJIf78da03/97165P133vmb+MeOR5+SJZQZICOUKZCNoMydkkEVyKAlKOuAbAXKFMh2Q9mOMHOrgQaKBnShBvuuhYbTMd0b7Anuf8kkYXpYvw7IdI1lXet6HgZk8vx8Zn3ek4BMAhhDlwYuDVk0Z5q2hicXktaALIdXG2w69HJAtkGaw7YNbX2XdXQ6ljBWgSxgrALZjcKYg5mmvSDmQGtSA6ZFxZ859SOMgDncp3sGwubs2WVddL0IZfWUDCfZ1cPwy6Lxd9aun7X+mXlY9F71MfUv9uK5HqbelT27xb9a/468ywJZ9Pd9gTL1juohqqOgDLpvYAYpGKyKoGGkgHJRAaSc3J+9gNyzp9yaDeT2oqrup93zkKsVJ1d7FGv0G1/9aueP6Nf65zDrtl7w5K6vot9qL2qvzvo5+nwGY1D4hAIZfcUBmcJYBTKFsQpkCmMQPRP+ST+lv9Jv4b30Ynqz+rV6OaQ+X+fANB9iVnB26DzRWQNNMyjmEeeT5kTm8Q7IIls6IGPmVyDjgU0HZMERnwRXKJBVDnn1xRe7WsP/v/4ZiByzpke+/sEHnwHZLZ+SEcoUyBj+IX1A0uoSlCmQrUKZhJkEBig2egnKtoQZSIsPOiLQQNog0OZQA0UjarDBz/zSY491hYaPRlUggwktmSWMIddb1jnXV9ZU15Jr6NYt10vWqa5Ltw7y7HxePqeFMQjhDArD2wxkJVypQdO0NTjVgORgDNI1ziHWBhwHXw7KGKw5gNugP/p0bPO/Gwt46GAMCrhQ6JgBSdPqqVgDpTXthq8Vnfr1+Ph7R0PZ808/nb2Jb3uC51UfQ+2uXajJWe8d7GHqXdqntV+7vt3iX62Pq3dlX0dvd1AW4ST7PHo9+z16fguUJZCFH5wKZR2YaYAzHlK9RLUXyiCFsc6DqPCiKvWmKvWqJWkYt2KID2nQH0mBYZPCL0dSkLmPcs/Uya3JgtyaV9V9m+T2N+RqYyRXb5DWJnpWc4s7HcP/u/UNNvw59EXXU9J3VO3Rro+jv7PnwwMUyBTGKpApjA2BLPyLfkZ/I4wNgSy8k15Kb528NnyXPkxfVq9WH68+rzOAc4FzgnNDZ4nOGc4fziNmbM4qSIGMOd0CWWRPBTKygAIZD3IskAVvKIMgA1f4x4kZeWVNyjhUAlmFMndKRihzp2QJZe6ULKBMgWwEZe6UDMID6GJADsoUyFahLDaIG6ZhJqEBis0eARnEgrlEoIFqsWsjQNok0OZQA0Uzsjmx71pk9XQMwmssmSYGPtbsSCDLdRoEvroWfH4+N5+V4c0CWRjbDMYgCWB7gIymXQNTDUYOyHRtu2HWBh2HYA7NNmRzICuMjYBMYawCmcJYBbI1GCtAtgfGCCgOXrbC2FEA5nTKvyubTslwb3H/s2eLZ65roetUoQy9oD3qTskg7PHShWdCj53qYbfuX62X1bt2Q1kEmASy6P0HDcog+o2K3lN1DpipZ62p8zQnhvqQhv8lKUhsFkFlRQo9d0HuHq3cM6/Ira1T3Se7lyJXCyO5GoNcTc5Ox1q/1r+D+bT1wrN1fRQ9VntPe3PWw9HbIxiDFMgUxiALZOFN9Cp61wzGoPC+GYxB4ZuTj4an0mPpuZMHhx9Xn1YPrx6v/s+5gBnBmaFzBNIZw9nDWYS5xIxIEcZGQMZZyHxPGJsBWTCCAzKyxQjIwC9abxC4R7PyHk1AhncRRqdkCWXulCygzJ2SEcpOPSWrAECq1AWBKpBBS1DWAdlWKIvN5uY/6FA2Ox1rtaH7gbXG0F4yT/x8rvclgayuhXt2PjOfk8FtF5CFOc5gDAqT3QNkNRDV8MN11LXNgdaGBAdhN0Db0M1BvQZjFcgMjNnTsYCxDsgCxhZPxwQo9sLYXQCxqr1QNp2S4T7jWeozTpK1SMl66RpiTesvbIc/Vg9Db6xdqO09Hqbexb68Vf8S72JvnwVlEnTuLZRBGiSL71TRh1TpSVD4khO9qkq9a00a1odC0BfRA7eo88m9ItDslELTKXI/c5PcM2yUW7uR6n5Mcvsmcns/kqspytUh+lT90J2OYV23XpiFsx6K3tKeq33Z9W70dPZ59L0CmcLYEMjCd+hD9KUZjEHhawpk9EAHZPRP+in9FV5L76UXqz9X/1Zvr94/zYSYD5wXOkN0vkDT3IkZxJnEGQUxgzsgY3bnHEwYgwTIeEjjgOyTYAkFssoeZJKnv/Slru6++u67HbvsUQdkN3FKtgXKHJBBDspIrktQpkC2Fcq4qSTuI6FMCxE6NdBAtSm0YaDNoQZqTYn11+LCESz3hPuAn+cMlMIwx3o6GOPa3giQybPy+WaBTULaSUAWBpuBSsyYBt2FpTD2GoTWYAzKwdYGH4diDtM2aHKYNwhbBTKFsQGQKYxtPh0TELspGDsHxP7DgtyfV+2Bsjwlo+QZO8mapGTdFMhqAHnj5ZdnfQb961ZnSxd+7h7/0p7U3tzrYepb2rtdD2/xrggUCWS1x6PPr1DWe08VvahqC5hp8K2qPrYkDe9DMfyLFBS2SCHkLAGAbkPuXk6QW5slubW3e1Tk9nokV0OUq71JrTaXTsf45+CvWy747qx3oqdqv2k/zvo2+jl7PHqfMAZZIAs/ocfQcxTI0qPCsxTIFMYqkNEb6ZX0T3gpvZVeS++FD1d/Vu9WX4fU8zkLOBs4K3R+6GzhzOEM4kzijIIUyBTGZkAW2ZMZnzA2BLLghk+CIwhjIyBDHn779de7unvlhRcyK49Exql65Ovvvz8B2QzKdp6SEcrcKVlCmQEyQpkCGQEA0odwQAY5KFMg2wpl3LwaaE6BspsINJA2BVUbZ3OwacLvUtDiev+ddzogwxrC2JZMFj+Ha1yBLNdT1tCunayZrhHXpq5HfXY+L59zer4woFUYgySEMXwxcG0BshqYajiqIWgNyHK4tQGoAzKHaxvSCmQOxoZAZmBs7+nY8KOKAhEJFgobTafC2F4Qc9CFk6uhzJ+vP3MPlOFnds8gz9pJ1iYl66dQ9u6bb3b9Ci+tHoYv+MC9Ll3oDe3BvR52lH+pb2Ufb/GuCBVDIIt+PwXKEsjCDy4CZeEhR0EZtARlkMKYSmFMdZNgBqXnLQlAUKT+uFUKKQ+y3LOvya2x3Ysit6dLcjVDuVqbFPX437V+VR90p2OYe1su/Lsx/J1Zz0hvUbUXu36NPlYYgyyQhVfQO+glCmQKY5ACmcLYEMjCBy2QhY/SV+mzk++GB1dvVt+uvq6ez1mAucA5obMD0rnCecP5U2EMIoyNgIzzj5meMDYCMnKCAhl5wgEZWQSZGCyktYd/001+2Spyz6dA9tWvzoGsQJk7JUsoc6dkAWWnnpJBvNnNUBYLiMWEtkCZAtmpUFaL5ZRAAx0VaqDaPFuCDfZAC4unY9wLrD+ae8lwYVpYx1OALNdM1squjaxJXYPueeUZGdo2AVkY3gzGoDDOc4CsBp8acjhEdF1z0LVhyEGZg1ZhbAHIDj8dCxhzp2MTjEEBDwoUFTYuCWMdUFXgOkXy8/gae76BcfYs8sydyhpNivVLIGtCnWrPvvDMM9bD8OeWLtTBmoepd2lv2h6NPj3Fv9S3spdXvIv9vQhlEUwYUtj7NwllHZhFMEsgCx/poEw8RaUhsHqNKqEM0nBZvKhKQUyVXgUxFBvRw5zU17YovW9NhIUihYu9Upi5b3LPs0VuDSe5NTdye7gkVyOUq62U1OLa6Rj+X3j2lgszdNYr0UO1v7T/Zn0a/atAZmEMCp8YwRikQKYwNgSy8Dj6Xgdk4ZH0THro5Knhr/Rb+q96cvVs9fPq99MciJnAGaFzo84V5mXMHc4hnU0TjA2AjHmdsw9zkNneAlkwgQLZJ8EPW4EMAoRp/YGRlGW2qgOyTadkAWUnn5IFlCmQjaDMARnkoIyLtgnKYjO4MbugLDZfgexBgbIX5JvbIJ6OcS+wfmvm+0/bvXGNjwYyrkddA/fMfE4+3yFAJuGqwliGqDDjGpI0ENXQo+GGQ6Sua655G4wcnDl8F2BsFcgUxgZAdu5HFU+CsQouol0g5qDqKMVr4PX2fGvX7JnK80+KtanrNYOyts7wX+3b7zXPdf6FfV+60Dd3xb/Yx10/L3jXyVDG8EIPCB94mKAMUhhTKYypNAxnQDainzlVj9sinT2LIkQYKXycKgWf25S7t71ya5Rya2vk9mpNriYoV0spqT3UInpU/c+djmGebbkw11D3sx6JXlLV3uv6M/qWvczetkAW/kC/oH8okCmMQRbIwr/S08LjZjAGhT8qkNFL6a30Wvhu9WP16url6vP0f84DzgedGTpPOGc4dziHOJcgC2SRKznrptkXudMBGRmgA7JghU+CHRTIlDUghTHoxWef7WoQn1xRltmqz4Ds3FOygDJ3SkYoWzolI5TVG3RQ5oAMWoSyWHRuwB4o4yZz0x9EKMNaaEE94U7HWpMvmTFMSqH3poGse0Y+G4MaFCZ0CSDT0ESDVvM+B8hyrduA1EGag3kByE75Mo9DTscEGnbDGFShpWnLqdiNgFhVvOZWKHPPNoKyuma5lk1cX9SI9u7olAy9snShxg73rxO9Sz0re1p8S73rQYGy9JPwlCOhDFoDM/pSFX3KScNxBmYjDchO6ndblb64RYCLgdRTb0IKVJD7M5eUW4OUW7uB3J6sye29ytVOSmpNa/DrK6djuNctF+YHft6sN6Jnaj9pz816M3pWgSz7PPo+vSC8QYFMYQyyQBbeRK/qgCy8jV7ngExhDFIgS58N31Uvrl6tPl59nv4/gjFIZwlnDGcO5o/OJGgGY1DkyoQxKGagAhnzPvN/whjkgCyYQjmD/KFMgi/y0Bp8sc1g5Zgl8TAKmoCsKYFsBGXulIxQ5k7JEsoWTsn2fHRRHx7aAmVcWC70JiiLzXOB5j5CmTYSVcMNGhD/EFELCl+jreuP9RqZNs32H7f71LW9U0Am4azCWAaxMLijgUwDkAs6GmY4SHSI5Vq3tedQzYGuMLYFyEYwNgCyS52OHQ1jtwJiVe31t/ybMntKBslapGTNUrGeXGMIfar9i98bqB5G/1r7gg/+ougl/1Lf0h7VXr2EdznfskAW/X4KlCWQhR/cBShLfxGPUWkwVGl47LyI0tApUo9S0a+cNCxngDaiv42kvrdHOo82ibNsIAWY+yz3bJ3c2izIrf0Wub1WuVpJlfrSukNfqu/p6Rj/PmbUluvftOdDnXf9EL1S+6j2WteT0avZv9HP2ePR8yMYgyyQhefQh+hLMxiDwtcUyBTGKpApjEH0WHqu+nD1afXw6vGT98cc4FzQWVFnSYUxSOcRc7YDMs44ZnbOP8LYDMgiqzog46HOViAD42gd4iOMClpb1QNZgTJ3SpZQtnBKtumjiwunZBBhgECwFcoUyLZCWQdkDyGUYT20mHA6pnuAtYeBLJk4zCXXVddT1jDXTtftDgAZwxdDF4OWhiwGq6OArAsyMTh0QOkwy3Vua89Ba4HMwdhWIDMwtnY6NsFYAbItp2MTjEECHrcJYwCkKvfntmoLlOF53LOeCmXY2y8//nj28JPt/3b+hS/4wJ8fXaizu+xd6lvZ49HnHZRJ4LiTUBY+chSUQRoQqwdVJZRBGkCLTzlpIFZpaFZfc1KvG0k9cI/SL/eK821FCjx3Qe4erdwzb5Bb461y+6pytZEq9eRqbu10DHNxy4UZiNqe9UL0SO0f7bFZL0afZu9KX7PX2fv0AgUyC2NQ+M0MxqDwKwUyhbEhkIVfWiALr60erP5c/Vu9nZ7PGYB5UOeEzhDOFs4azh6dRxbIIlcyn0/zLmYfs7wC2QRjUORVMgFhDFIgU76AHJAhI+M7F7QWv9mYiTxTOWekRz4IIDv3lCyhzJ2SFSg76qOLUAUyaAuUKZAdDWVaQNCpoQY6KthAtbHYcG+++mpXSDgd0z3Ac86Mv5g2nmcPkG2BMV2TXAN59vqs3XNJUDsLyCRQMURpeLoEkOlAyzWOdecQ3gxkIxjbAGQKY0MgqzAmQOZgDBqejhlA2QRjBopGcvC1Ve7njbQGZfh57nkJpt36xJp16xhry7WG4G3ax/WUjD2I+l+60HdH+NdR3qWelf0dPb4FyhLIov9vEsrSP8JDVqGseot4TAdl4jcqDYrVh6oSyCANoSL6lZMGY1UN0hmwB6LvjaR+eIp0Tu1W+O6pol/vlftZu+SeZaPcGu6R28MqVwepUj+uxiD0ovqdOx2Db65d8FvWdFf/0Ru1b2p/dT0YvakwBrGn2eMjGBsCWfgMvYdepECmMDYEsvBBemMHZOGj9FX6rHpv9Wb17err9Ht4P2dBnRE6PzhXOGcwc3QOQTMYgyJXJoxBMfcUyJjxFcgUxmZAFhxR+aLCGAQ2ef3ll7t6fPuNN2Zss6YJyL6mQDaCMndKFlC2dEp29EcXK5SRVuuiOShTIDsXylgEDsiOhDIW8hHBBtLmgnBPWkSPf+EL0z7p+sM8ZoNCDBxGw3U9Esh0Dfjc7nnrs90UkDEoaThSo6aBa+CpYUYDC4eJDrdc51h/yMLYXiAzMLYEZBXGhkAWcJAwBglIHAVje0/FKlydK/caVWtQdolTsufli3nwsQn0ZfUuCLUwulCz6l3szzX/Ut9i317Kt06GMgYT+kB4wYMOZRD9qCqhDNJAKqJvVWlArqrBmj43Ev1vSeqNp0pn19niPLxpuXs5UW6N9srtVZXb806lXlxNUai90ekYfx7m4NoFL7cfVYSiJ7RXak/N+i/6UoGMvczeZr+z/xXI0jPCQ+gp9BgFMoUxyAJZeFz6XvjgDMag8FAFsuq76snVt9XT6fX0fs4CnQ86O6BppsR84bzRGcRs7YCMc41zjpmdMDYDssiqDsjIDA7IyBvKIOSSr33lK1094t9yK9esCRzUAVmFMndKRihbPCULKFs6JbuLH10cQRk3t4aam4ayDDbQQeGm/h4jnJZx/bHmeD6CAFWHAtaEa3pTQFafj88zC2lhOjcNZF3YCYN3QUaDCgeXDrocnLL+W07HTgGyGYwtANlRp2M8EXJgci6MVYi6hNzrqpagDH//LCiTdea6o1e0n3Ha7fwLfYW1dBf+O/rvIt51om+pZ3W9Xvs9en4LlCWQhR/cNJSlp4SvjKAsvSb8hlqCMkiDY/WlqgQySENpkXqYSsNyVQ3a9LuR6INrUp88V+mzD4Hc858itydObo87lfpwNUSx3tCH6nPudAwzYu3CXMTPm9V69ELtk9pPXc9FP2aPRs9mH0dfj2BsCGThLQpjQyAL/6Kf0d9mMAaFPyqQ0Uvpreq31ZOrZ6uf0+fp+5gBdTbo3OA84XzhvNEZZIEsMiUz+TTjYt5NMAYJkDHnOyD7JBhBgUyZAloCMnCM1iQON8g3W/XIB++9NwHZplOygLKljy4unpIFlG05JVMo2ApldfFOgTIHZA8qlOF+agFhf3TtYSAKY5ACGQwh17Ss420C2RqMZfiSsHVTQMbhouFEB5gOvRyksv5bgOzIjyve2ulYG6hVdwnGVO4eIPxvS9f0XOXZU2WttpySYR+Gp2TFv1DLowu1y97UHj3Eu070LfZ41+vR79SDAGXpMZAEukUogzQcFj+qoj9VJZRBGlBF9DEnDc9OXfgO71uS+uKS1DOPUnrvPZV7pnPl1t7J7eVMpR5cvVC1ztZOxzDj1i74J3/erM6jB7Q3ag/N+i36MPtTepf9nD0ePZ8+IB5B36CP0FcUyOhD9CV6VQdk4Wv0OgdkCmPnAFn18snjw+/p/zoT6szgLMFc4Zyp82cGY1BkyoQxKGadAhlzvQKZwhj0SfABYWwEZJU9wCPkk+eefLKrS/yzAQWuSco+RZ8C2Ve+kkA2gjJ3SpZQtnBKRihbPCWD4mYrkG2FMpJrXcAtUKZA9jBB2Vffe68rnno6hmdD8FcYowhlWI9cT1nHuw5kazCWgUoC1E0AmQ6/HK6y7tDZQGZgbA+QVRgbApmAwwRjkADGJWCsgtJNyt0PhP9tdOF/O/qUDLWvfY3Pto+8C/vsLqw3elB9i316iHed6FsaELLfo+c7IIMibNwJKAsvOQzKoAh+CWTiQ1UaJKtHOSWUQRpURfQzJw3TTjWM0weXRI9ck3ropaTgc5ty93a03Bo7uT2bqey7qw2Vqy30nvobT8f4Gvi/lzwXF/53/Dn8vFltR93Xnqj90/VY9J/CGJS9G708grEhkIWfKIwNgSw8ix5GT1MgUxgbAll4avVa9eHq0+rh9HZ6Pb1f50GdF9MciZnCGaNzh1naARlnGWcbZx1hbAZkkVMdkJETHJCRMZQ7yCJkk7dee62rzbdff70DrpHIQx2QzaBMgOy+fnQRUijDokMKZPcaylj8O8MNftaXHn00C2d0Osbwr0AAARLQ5HUtHxQgY4CyMAaF4d40kI1g7FwgO/vLPAIGFBAUHLaejk0wBgWEqe4yjFHuvqCljy5Ozydr0Kms2dZTsvpRZPii8y700OhC/a5615m+pX5Ve7v2eO31ruej7zsok8BxU1CWHhI+sgpl4S8dlIXXdH4TnjOCsvQhSsNi8aYqelVVAhmkgbWIvuak4dqpBnT64Zrol1uknnrVutwajuT2xqrss6sFlaslau10DLNs7cJM5M/r6jnqvfZC7ZlZf0XfrcIYFD2uQGZhDAovSX8J35nBGBR+pUBGf6PfWSALv6R/OiCrHqz+XP2b3g6fp+/XeaCzgjOEWRizpc4c5ugKYzMgixnHvK5AxmzvgOyT4AIFssoRW4AMLKS1+dJzzyXnbNFnQLbhlCyhzJ2SFShzp2Q39dHFCmUKZFco+7ShsJdaOG+88kq33nieDP8GyGCAWLNcR1k7B2NcpwcCyMJwRzAG0cg1zHAAcOhoAOGA08G4B8gWYewMILMwtgXICjQccjpmQIdycLRHACaV+zN75O5xBGX48wTR2ZrImqXK2s6ArAl1rP2NU7KRd6Fe3YV1Rz+qZ7FXj/Qt9SvtbRX7vPZ71/fR+w7KEsjCD+47lKUHhQ9thTJIfUqlAVSVUAZpeC2ivzlp2B6phnZ645ronVulHnvVPgCD3B5YmT11+65ytUOhxtB36mv1dAzzEn66dMEz9Wd2ijqvPaB9Muup6Lfsw+jL7NXo3RGMQRbIwkPSV8JnLJCFTymMQQpkFsag8MoRjEHqvdWb1bvp6fR4er7OgTonOD8wSzhb6swhjI2AjPOM841ZnTBWgYyZnwzwSTABYWwEZJU3FMYo/DMB1ucTjz2WnMODqCVNQNaUQDaCsqVTsgflo4sJFVBs3iKUSahJ2ICiYNaADDo63GwJOPj73enY3/k7097oesN4FMggBTI0MNdxC5CtwViugTy7PiufsT5TDWh3Acho4hpgOAB0+ExDKgYJh50OysOAbARjpwLZAMYgB2QWxqACHzcJYxXA1uR+xprcvY6u6VnLeqRk7SbJ2qZi3XMv2r7Aw9njEPyWA0u9Cz2Iv+Mu1LHzrqN9S/1K+7v2uUoDQ/Z+9P/ZUCbh5igo68BMQliFsvSb8JwZmEnYSyiDJBQeDWVQQhmkIbaIXjeSeqBTDfHqk2uij+6V+u6DLPfsW+TW2srsndtjlasRldZW9TT0kr4+5tPSBV/G89SfOylqu9Z97ZFZP0nfsRezR6Nns4+jr7PXxQfoDekX4R/pKeE1MxiDwqPSt8LPCGNDIAuPpGc6IKu+W71ZfZt+Tn+H19cZoPOBc4NzhHNFZw3zcwdkkSeZvTnPKozNgCxyqgMysoEDMnKFsgb5o3LJy88/39UoOIm8M5MyUVMPZAXKFk/JAsqWTskSyhZOyaAOyhZOyUZQposEHQJlsYGLQAZJsEnogKJw1qCMBXhIuIE2BBystRbMqy++2K05XguBX2EMIhTA0LBORwIZn7s+az5feS4+C02iC2VhMncZyKZhFUOEQ68Oz4sD2QjGTgQyB2PQOadja/9urELQkhxo7ZX7uSON7tdd+O9DKJO1S5U1dkD2b1pNaZ/ja3hH3oWecRfuCX255F1n+9YGz9Jerz2vOhTKwivuJJRBEfoSyMKTqIQySAOkSIOmSgNpVUIZpIG2iJ43kobykTTYpySAr4neeqqqJ98XuWfZI7eWQ5k9cntZ5WpCVesJfad+5k7H1i7Mw9HPPxXGoOy76EMFsuzf6Ofs8ej59IHwhRGMDYEsvElhDLJAFt5HP3RAVj21+q56cvXsycvD1+nz1f91NnBmcIZgntQ5w+ycMAZFnmTunmZZzDVmdAUy5nkHZMiwkAJZZYetQAZGwTcba52+88YbHXQt6ZH333lnArIKZe6UjFC2eEoWULZ0SlahbMspGeSgjIuiCwXtgTILZFBs4k1BWQYb6NRwA60EnKe+9KWuYLBnut4wSwdkEKAAP5trmOsna3YpIKvPQYNQ83hQgGwRxqBLAtkAxk4Bsgpj0FGnYwo/S3Jgda7c6zi5+8bfrxf+2/TMsRZ1fVZPyWLtE8igtjfwXu11+O3Iu/51q093oZadd818a6Nnsa8731rxrNrzrvc7DwgfuDUoCz85CcqgCG0JZeE/IyhLT6IkJJ4KZRC9rKqDMkiDbRG9byR64ppq6FcP3Sp67VFSz75JuXs5R26tFmX2wu2Zk6sBlashaO10DJ63dMEnh68RdVzrvPZD1zvRV9lr0XvZk9GjS0CW/R9+kB4RnqFAZmEMCl9SILMwBoXvKZApjK0BWfVj9Wp6OD2dHq++X2fDNDNifnCe6Izh3GGGViBj3uYM40yrMFaBTGFsBmTBB5UbKoxBIyCrM/eVF15I7lnTBGRffffdGZDd948uQg7KHJBBDwuU1dMx/KNDrjfWGD8fIX8CMkghoAlmluuoayfrdVtAtgnGoDCwewtkBDGowNglgeywjysa4BiejhmggRz8OClEHS33ek7u/vH364U/y/+O/xd/LtdI1nBSrK2u9QzK2v6gFr78+OPZ7898+cu9d4lvoRfx9+qFvUBvbvKtUz2Lw9x4lgYA7fva/6rNUCZh5RQoSw8JH1mFsvCXDsrCa/ZAWXoRFSEwgSz8iUoogzRUijR4VmlIVSWQURpyjeiDI2lwX1KFAfXTvVIweRjk1mCTzJq7vXFye13l6oWCV2huQRbVe8MsXLrgrXh2+zpRu7W2aw/Meib6Kfss+m4rjEEWyMInFMYgC2ThRwpjkAWy8DyFsQpk1Uer16oPV59ODw9vh6rv60zgrODs4CzR+cK83AFZZElmbc6whDHIAVlkVAdk5AEHZOQIZQsHYxD4BDlaDz2e/OIXZ+BFFqrqgOxOfXRRIEF1CpTp4kIPM5TZ0zFZa5jnEpDh5+Ua6rrJWt1pIAsDG8IYJCGJwYhhiOGHgUcDDo2bhq4BhUOHA2oaaDFMOCiPALJFGLsgkDkYg7YA2aVOxwhOl5Z77Sp3//XCz6oX/lyulazjpLLWDsiwT5+0/tSex+9GGfkW+sddqOfNvnWqZxm/qj1fe796QOcFVASO+wxl6UHhQ1QCGcQwSH+iJDQmlEEaLkUaQlX0NacEMkoDrxH9cEn0yjVVSEhJYD9F9OX7LPdcm+XWtMntgZPb0ypXG52invClY+ph6Be9V3jh0oVZOHzNeA2t51r7sz6JHsreil7LHoyezF6N3l2FMSg8QoHMwhgUXqRAZmEMCr9TIKM30iurj6rHVg9Wf6Z308vp7er3dR5wTmBmcIbU2TLNnMiMzNEKZJxdnGXM5DMYgyKjVhiDFMgqL2wFMrIJcvRrL73U1SvYSMHLqjFSAtkMygTIRlC2eEoG7fzoIqFMgWwvlOmiQVzMusj3BspYtDsCzijkYI20SPiVnFxr/MwM+k0VymA43frpmsk63WsgC3McwhgU5psBJ0ya5t2FlDB9DgMOq2m4xTDh8Lw4kK3A2NFAZmEMImCELnE6VqHp0nL3oHLPgb+35cKfOxXI3CnZk+3/XvIt1Gm9sCfoz72+xX6ufa39PfIrlQaB2v/VBzo/oCJ43CSUpbeEv1AVytJzwncoBjcLZRDDXvEmiiGRXkUlkEEaMos0kKo0uFYx3KY0+BrRF9ekQX9JFR46SYA/Vwo9tyl3byfLrVnIrfVIbv+qXC10khr6w+YTmlv2no7BN4evG69R67jW/Kw/opcmRY9l70UvZn9Gv2YfR19nr4sPOBgbAll4kMIYZIEsfE5hbA3Iqr+q91Z/pm/Tx+Hp1et1DnA+cF5wfuhM4axxQMZ8zbnFOTbNtcjmDsiY6y2QBRMoJ0AVxqAKY5ACWf0dv++99dZnDLSgCcjed0A2gjIBsiM+uphQtnBKthXKSK118a5Q9mmz1G9/wT4pkMFMM+g3VSDDvXVrp+sla/RAA1mYbwabMGgat5r6ZPZh/BwIHFrToIuBwuF620B26X8/NoQxSGDsXCBTULopufuocs+Cv7vlwp/Deul6zoAMin1QKMNeoe+09/EPj0e+hZ7E363Xn7T6HnkWNPIt9Svtbe1x51c68LXvVRoY1As6T6AifNxLKIMi0CWQhS9RCWWQBMSEMkiC5BYw01BapV7nxLCrPrgkeuSa6KFbVMFiJgn2D53ceoTcWi7J7VOV2/OZSt2gjurpGHpFn2PtdOzftDlqX19eQ1XrfNYX0TPZS9Fb2XPRg1thbA3I0kvCW9Jvwn8UyCyMQeFxCmRLMAapr1bfrd48eXb4N/1cPb7OAM4GzgrMjTpPOGsqjM2ALOYX55kCmcJYBbJPIr8y/zsgIzsoT5AzlD0gwhilNYsTM7APWWikDshGULZ0SnbSRxehlVOyNShzQAYdCmWxeVuBzIWbuwJlP2nPqgXy0rPPdieS+DkKY1ACWRMMR9fvCmR9kKF509Qnsw/j50DSATYNvhgo9wHILvXvx4YwBhmAcaCjUki6abn7UbnngbZe+BmnnJJxz55/+unsf/yuFHyUceRZ6KN6YW/Qo3s9iz2tUr9in6tfXQTKGEDoEVAElISy8IzdUBaechKUQRHIEsrCg0ZQlr5EMQDSp8KrKIZGeheVQEZp8BRpQK3SMOvE4JvSUDwQPXNN6qlbVeFjJgn7D4TcMxa5dVqS2wsnt7czlfrQ2oE3aG5B/tRnw4xbujDr7H2Y14Jqbc96Ifokeyh6Knstei/7Mfoz+zb6eCuMDYEsPEdhDLJAFr6mMLYGZNVT1W+rJ9Or6d3w8erv1f+n2RBzgnNDZwlnDHOyAzLOK86vzOEBY0MgQ14dAJmyAbQVyMgjyijPPvlk1u0zTzzRgVcVOSmBbAhlDcSO+OgioWzxlGwEZTtOyaA9ULYIZAEae6CshhsGnEOgDBqEnNoAkIacl597rjM27JNCL0wW4V6BDCKQ4TmuQPZpyGGo0QBDA6exT4Yf5s/hxGE2DcEYKIswdk+AbAuMQbuAzIALVCFH5SBpj3C5/75H7r5U7pnw97Zef9H+fLeusuaTYi8ckKGX1AOWTsnQr6jZek2nZHs860S/Ys9vgTINDtUTOm8If6BOgbL0kfCSVSgLj+mgLPxmD5SNwCyBLDyKSiiDJDAmlEESLBPIIA2gRRpWqzTYOjEEpzQgD0Tv3CL66ymqgDKUwMCdkrvXgdzzb5Fb85HcXs5U6sHVzOx0rPWJPjNmxejCLBneT/vZ7jVrTc96IHokeyf6alL0W/Zh9KWFMSh63AJZ+ISFMSj8RoEsPSo8ix5GT1MgSx8MX6x+qV5a/bb6cYUxqHq7ej9nAmcE5kWdI5wvzMgVxiDOKswtzjHm8Q7IIpsyyyuQKYxVIHMwBlUYgxyQvf36613tkoOW9Egr+L/ZoGwCsjvx0cWAsg7IoAOgzAEZdGkoYwFBtwFlv9fuQQvj+aee6k/H2s+aYGwAZDAErl+3ZrpOsjZXIIshE+bPocDBNg3GGCpnnY5B9wTIHIztBTIHOKoKR2vacrm/tyZ3b5R7Lgh/b+uFNToFyKB333wzfQCnZD9uPT3yLfQmfoZeeG304y7P2uhXHOYc7uz7Bx3KOjCTgLYVytKjKAmFCWWQhMc7BWaQhuWB6KNbpTBxqhRkThLhYa/cz9op9zx75NZ0SW7PZjJ772oEgidobtl7Ooa5ae+r/Wz3urWOZ3UffZH9Ev2TfRV9lv0X/bgbxqDwCPrGGowNgSy8TGFsDciqj1avVR+mP9Ov6eHq69X3OQ8wGzgr6gyZZktkRWZlBTLOKM4szjAFMuZ0B2SfRHbdC2TkisobFcYgfHmW1i/+XVkeUg30yLtvvPF/q0B20x9dJJQtnpJBO6DMARl021CWQAZFobHwNgccaGPIgSqpY18VyGDeCWRQCf143rpmVyDrQwtNnOY+mX4MAA4sDrppYMZQOQvICGKQg7E7DmRHflyxQtGa9l7uZ4zk7k81erY9F9ZvE5BBsm+oc/WC119+edG30E/1+p9bje72rI1+NYMyDnzp/+oD1Q9UGjTSI8InqKOgLL0l/IWqUJaeE75DLUIZJIHuklCW3kZpKC3SAOukgdeJ4biThucF0Ve3SmHjKCkA3aTcvZwrt2ZLcnsyVNljVwsq1M45p2OYZ/Ye2892r1/rdlbr0QvZI9E32U/RX9l30YfZn9Gv2cPR09nr4QGTwhvSL8I/0lPCY9J3xJM6GIPCxxTI0vvCC6tHqn9Wj60evAZjkPo95wDnAueEzg7OFM4YBTLmaM4nzqtpfkUGZyZXIFMYmwGZgTGowhjkgIz8oUxCVnn87/ydbtYqfEHkJOqRd99++7+agGwAZYunZAXKFk/JIAdlC6dkW6HMARl0hbJ/ON2Hmhp+D5GeQv79dr8M9Q7I0Oxcs26ddG3KmlyBLAZPDAEOMA6+aajeBJCtwNidBbIBsCzJgdFIp17uZzm5+1O558Nz4+9uvfBnc31l3SfFfjggg/SUDEJ/L3kWarde6MktftV51ga/Ys8/9FAGSWBbhDJIwl9CGSQhMaEMkjCZUAZp6KTHURpQizTMOmn4HYlhOaVBekX02L1SIHmY5NZii9zaD1X20+15FesFvqAe1Z2Otfv/X9qsG13wWDzj0j2NXpea1Xj0QPZG9Ev2UfTYpOi97Mno0ezd6OXs7+j39IHwhfQK8REHY1B6UnjUCMbWgKx6Z/VX9d705fBpB2TV6zkDMA84H+rs4EypMAYxQ0/zKWYVZ5cFssilDsiY8x2QkRGUG6AKY9ASkOGbzFnDLzzzTAdfThOQ4d8SKJQtnZKd9dFFaOdHF2dQZoAMurdQJkV3CSirp2M4NlUgg6mMgAxwgLXgenVrpOsiazGDsXj2fGZ5Rn0uPku9/yuQXQ7IVmHsAQSycy/3M53cPVLu+abnbtpz4WedAmSoV/WEV55/ftGz0KP4OXqdc0q25Ffa9w7KNBBUP6i+oNLQkV5BRUDZBWXhKR2Uhb+sQhkUYSuhLDxoE5RBEvBOhjKIgZK+Rkn4TCCjGFKNNNQ6aQgeiaG5k4bqDVKIOEX06vsu92x75NZ2UWbv3B5X1ToZno61Z1o7HcNstPfeXsfdT33tWV1H3WdPRI9k70QvZZ9F32U/Rn9mz0Y/T4o+X4IxKH0kfGUVxqDwLgWyJRiD1DOrr1bfVSBzMAapx6f/xzzgfNCZwVnC2ZL5uGXHDsagmFOcWzMYgyKbVhiDFMiUASAHZGQJ5QsHY9DEKS1fvydvfn7psceSi0ZKIEsoayB22x9dTChzQAZdocwGHS1+CH9fTQ3f9KJri3vLQB9SKEPD6lp166NrIuswA7J43g7G4vn0mfgcvHc29BXIbhHINsAYdNtA5oDI6YjL/Vwnd5+Ue75J7dnxv++5sGZ7gQz7Ce9Vb5j8YMGz0Ff1Qu9t9as1r9Ke196/bShLHwkvOQnKwm/2QFn6ERUBbhXKIAmDCWWQhMYEMkjDJf2NkiCaQEZpaDXSkOukoXgkhuiZNGhvED34KCn03KbcvZ0jt3arMvvj9rLK1QQEL1BvytOx9rzQ0ukY/M8+R3s9d1/1tWd1HLWefRB9kf0SPZS9Fb2WPRg9mb0avbsEZJtgDAq/sUAWnpU+Fr5Gn6PvqR9Wv6yeqn6rMDYCsurv9H7OAsyFOi84RzBTMhdHfnRAxnnFzN0BWeRS5nULZJH1Nf9DFcagrUBGPgGrgHm0lr/eanmCLzJS0SNvvPpqD2S39dHFgLJNp2QHQ1ndjApk9xXKsF9aDNhLBbL/VzMYhTGIQIbf3YG1cOt0NpDJM3XPIfevoewKZHcXyLbA2IMEZLjcz65y96lyz4hnxxrg7++5sLa6/luA7H9qtafegI9TrHkWalgv1Ncev1ryKu151YMIZek94T/UVihLj6Ik8CWUQRIME8ogCZAJZZAEzQQyioGUvqfSAGukgXckDckjMVTPpMF7h+jLD6vcmmyS24Mmt2dObv9V9nSMc7NpdDoGX8UsHd3vlvuY1W/UeNZ/9EP2SvTOUTC2BmSbYAwKv0oPC28bwRikPlm9tHqtApmDMUi9nZ7PGcCZoHOC84PzJDNx5McKYxBnFWdXwhgUuVSB7JPIrZntDZAh61YgczAGVRiDFMjALE998YtZy/jEmgKYCuz0yMsvvPBfvRdAVqFs6ZTsiI8uEsoWT8kCHs6FsiUg2wJl3MgKZAkjUBTCXYAy/IwvPfpoFgJOx7i2WNOftvtCiFcYoxD00VC6XpcEMt67NjCb+gpk9x/ItsIYdCkgO/JyP9/J3SvlnpFAhv97z4Wfp+u/Bciwr+hf+gMEP17yK/Qr6kQv9Noev3Je5fpedVehLL0l/IWqUJaeE75DLUIZJGGN4S3DHH2KkuCXQAZJQEwggxgiQwllkATOBDJKwmkCGaVB1kiD70gamNfEoD2ThvETpNDyoMg952a5NW5yezKS2+sq1Ag8QD2pno5hbo0uzLal+1+7p1qvrOus+eiB7I/ol+yj6K3suejB7M3o1exh6W/2fHpBeEP6RfhHekp4TPqOeJKDMWgJyKpHVh9Vj1UYGwFZ9XX6Pf0fs6DOCM4OzpIpC0d2ZFbmLOJsmmZV5GzmbgWyzOmR2z+J3KpAprkf2gpk5IzKH4QxAtmrL76Y9Yx/HkBGcsIJ2f8ZQEYoWzolO+ejizMoWzgl2wtldUEckEGXgrIEMiiK4WQog6IY10IONAo69XQMe6pABmOZgMxAGQyQ66Vr1K2LroU8+xFApo19BbKHB8hGMAZVoFE5GKo6+nKvUeXulXLPSCCD8Pf3XPi7e4EMdfPlxx9Pj3iy/d9rfvVPWt/phbo516t0cNf+Vx+4NSgLPzkMyqAIWgll4UXUIpRBEuwSyiAJgAllkATFhDJIAmUCGcXgSc9TaVClF1IaagfSIDyShuc1MXRbaTg/Uwo5d0nuXk+WW8OQW/uR3J5W1bpYOh3DqT68013wzKVnWbu3eh+s5azxqPvsieiR7J/op+yz6Lvsx+jP7Nvo4+zv6Pf0gPCHrTA2BLLwryUYg9Qbq39Wf1UgczAGVU+fvD58n3OgzodpdsQcYQZmJu6ALGYSZxRnVoUxyAGZwlgFMgdjUIUxyAEZD4kUyDSLP/WlLyUnOT3yzhtv/OfvvfVWAtmRH11MKNtwSrYVyhyQ3Skok6K4TSjTY9InHnss1xXriXtCeB8BGRqKa6Xr062JroM8+5FA1oWwK5A9tEBWYaaqgpDT0Zd7jSp3r5R7TgUyaO+Ftd4DZBB6mD4BwbPX/Ap1rhd65hyvurdQFv7SQVl4TQdl4TsnQxkk4Y1hLsMdPYuSIJhABmlgpK9REi4TyCgJoglklIZWeqJKQ64RfXNNGqa3iEF8KA3tF5aC0xa5n3ExubURubVdkts7J1cL6Hv1oul0LOYl5ubS6Rhm5OjZ1u5xdi9Ru1nXUevZB9EX2TPRQ9lb0W/Zh9GX2a/Rv9nT0ePZ++EFm4AsPMfCGBTetQRk1Rerd6qvKoyNgKx6OT2ens8ZoHOBM4MzhPl3BmNQzKNpPsWsYtbO/B2ZtMIYpECmWR9yQEZmqCxRYQxSICOrgFtY0/gafAWwSWSnJvxi6ASyNSjb9NFFqL3IplOyFShzQHaFsvWgg3VUY8PnVnVNYTIdkEER7PG/6Trp2nTroWsgz300kGn4qmGLBtIFqjCgK5A9HEDmQMjp6Mu9RpW7X8o9ZwUy/Lk9F15zL5Bhn59/+un0CpySoa/X/Eo/uojXQB9v8Sr6VPY9tBHKOPyrLxwJZekj4SWXgLL0oPAhKqEMinCWQBYeRSWUQRL2EsogCYUJZZCExwQySoJmAhkloTSBjEJwFSWQURp4B9KQvCYN2FvFgD6UhvkHUe6ZRW7N1uT2ZiS356rR6dg0MxdOx+Bho2fdcr+ze4mazXqOGs/6j37IXoneyb6KPsv+i37MPo2+PRvGoPAbBbI9MAapH1bPrJ6qQEYvrj5dfXwNxqBpXsTsYO5lDu6ALOYQ5xLnVAdkkUeZyy2QRabXnA9VGIMckJEtlDcUxiqQ6YwFVymEqR554ZlnPgWyEZQJkK1BWf7gIL9ToEyB7EGAMhZKgspCyDkKyurpWK5rW0/cB0L7FN4JY1AEe7y+rpGuS7cW+vzyzPmc8mz5TPIMes9XILsCGXQFsn49IPycPRf+zl4gQ6/RLyDMgqFXRU/j7+C1eKH2t3oVfSqBLPr/LkNZ+kp4yx4oS+8J/6ESyqAIYAlk4U1UQhnEMEfPCt+iEsgoCYcJZZCEyAQySgJnAhkl4TSBjNIgS4+s0vA7EP10izRw7xWD+6o07N9luXs3cmuxVW4PRnJ7O1OriX/Uel89CDmSMAaNTsfgpfjf3RpsuXd3L1DWcNR11nz0QPZH9Ev2UvRW9lz0YPZn9Gv2cPR09nr0vgWy8JD0lfAZhTFoCciqz1UvrH6pXqowBtGH1Z+rf9PX6fP0fp0HnBOcG5wjMxiDYgZxLmFGMV8zczsgQ1aFmN8dkDH7Kw9AFcagrUBGXnnrtdeytvELonmIVTUBGX5RqELZ0inZDMraDxmdkq1B2ZZTsiuUfQoyW4IO9O22jmpsKAQFMjT5CMhgPLpOtw1kUAavK5BdgWygCkJOR1/uNarcvVLuOR2Q4b/vvbDme4AM0nfwvviFL0w9vuZV6AleuFf08lav4mCuQKY+4PyAnkDdNpSlz4TXUItQBkXISiALT6JOgjJIwl8CGSQhMYGMkkCZQEYxeNL/VAypIYbXlAZb+qVKg/CCNEBvkQbwU8VQf5IUDo6Qe40dcs+3R26Nl+T20Epq4Y0WUjW3/HetxnNeLpyOYc6N1mrtOUb3kzUbdZw1HnWfPRE9kv0T/ZS9Fr2XPRk9mr0bvZw9Hj2fPhC+QK+gd6SnhMdshbE1IKs+WX1UgYz+W725evcajEGcEZgXnB/Mvg7IOI84n5itFcgUxmZAFjlesz3kgIyMoNzgYAyqMKZAhq+7Z23jG43BSmQn1SPvv/HGf1KB7MiPLs6gbMMp2RXKPivENSirYefZJ5/MjccvotOTxx+255xgjIoQTyjDa98FIIPY4Bm6rkD2wAMZdKlTsiMv9/Od3L1S7hkdkGGd8Of3XHjtvUCGPqBvQJgFW7wKNcYLtZsDlb0e/V59ir3/UEAZFCEqgSy8iFqEMoihjX5FScBLKIMkCCaUQRIYE8goCZcJZJQE0QQySkMr/VGlIZe+WaXBeEUaqrdIQ/kR0tB/F+Tu8Ry5NVyT2ycrs/fod/UeZEfOSmh0OobZ0sEY1O7frcnq/ca9dLUa9Zu1HfWevRC9kX0TfZQ9Fj2XvRi9mT0bPTz1dfR59n/4QXpEeIaFMSj8Jz0pPGorjEHVI9U/FcZGQFY9O/08/N0BGWcDZ0XOj5YXmYE5azh7OIs4mzCnFMYqkH0SWZWZ3QGZgzGowhjkgIzcYYEsmAWfVkN94xNsCmHUB++///NH3njhhQnIVqFMgGwvlC2dkp0LZZcGMgUR6q5CGZ5PjQ2nYwpkaHQEdQdkMAWuk66Nrkf3/PrM8pz5bPI8+Qxy32zIGsjYzBq8rkD2AAAZJEA2grIrkBXFWu298Hf3ABn2/Z02A9Q/0P9rXoUexmvx+sPWszOfip7Xvtf+d1Cmg716gnoDdSNQFv7SQVl4TQdl4TsjKEsvCj+iEsogBjP6VHgVlUAGSchLIIM0DNLXKAmOCWQQw2UogYySQJpARml4pU9WaeClh1ZpUF6Rhuw90rD+MMutzRa5vRjK7LHWAD7Cpb6z9XQM8/EQGJN7zPuKes16jhrP+o9+yF6J/sm+ij7L/ouezF6N3s2ejh7Pvg8fSH8Iv9gNY1B4V/U19b3qjdU7FcjoudWPq1+vwRjEuYAZwbnBvMv8y0yMmcMZxJnEPK1ApjA2AjLN8xCzvjIA2UB5AaowBimQdTAmQPbis89mjSc3iRpPffzIF77whf/knTfemIDsrI8uQgMgOxvK7tgpGXRnoAyKotYNn07HYj2xjnhOBnUHZL/TnoVrpOuia9E9uz6vPGM+lzxL3n+5XzZlBrIrkN1fIIPWoCzg4jaADDrqcj+7yt2nyj3jEpDhf997Yd33ABl6gf4BISht8Sr0Fi/UnPWp6Hnte+3/24Iy9ZHqJ6oEsvCYPVCWHhQ+RCWUQRG8EsjCo6iEMoghjt5FSeBLKIMkGCaQURIiE8ogDZv0QJWGU3qjSsMsPVOl4TfEUNxJQ/MGafA+RRrkHyS5Z90jt9aLMnvp9hx9rp5TT8cw09wFvzoFxuyztPvo7i9qNOs3ajrrPXog+yN6Jnspeiv7Lvow+zP6Nfs4+jr7PfrfwhgUXpL+En5zKoxB6ofVMxXGRkBWfZoevgRkORNiRnBmMOtWGIM4fziPMJsUxkZApjA2AjLN/pADMjKEcoXC2AjIwC3gLNY5/m/yk+gzICOULZ6SDaBMgexsKHNA9oBBGcFlLehQW6AMz6bGNp2OCZChwTOoNymUwQx0fXRNdB2659ZnlefLZyrP4aBMA9kVyO4ukG2GsjsOZNC5l/uZTu4+Kfd8FsYgWS/83D0X/vweIIPqv0H97eahnU8NvAr1zQv9Z31qAGT0gLsEZeornb9QEXgYgOg5MzCT4JRQBkW4SiALb6IYyuhVFMNbhjn6F6XBj55GSUhMIIM0TNL3KIbOUAIZpUGVHqnSYEvvrNIwHGJI7qQheqM0iB8hDft3Te5+T5Vby1WZPXN7q3tfT8dQwwpk8MB6wUPhN7cJY1D2RfRK9lD0VfZb9F/2ZfRq9rD0N3s+vSC8YROMQeFFS0BWfa56YfVLBTL6bPXg6tFrMAYpkHFWMOMy8zI/ctZMsyfmEDN05urIoRXGoCUgY8bX3O9gDNoKZApjBDJkcdb5ay++2MFY8NTHj+BSINsKZQpkJ0PZnlOyK5RZKGPgefPVV3Oz+bsOuJY/aM+mMAYRyBD28ey6NroeugbdM+tzlmfLZ5LnuALZ3QayQ07JbgnIIIWhJZ1zuZ83krtHyj3f0ulYrlf7b3sv/J09QIb6pI9ALzz99LpPNaGfUQu48P9Wn3pQoCx9JryGWoQyKAJUAll4EnUSlEES7Bj06GdUAhklYTGhDNJQSf+jNIDSE1UaWumVVRp06aNVGo5DDM0zabDeIQ3oNyGFhC1yP+OScmu0SW5Pmtweur1Gj6vX4IsPOCOh0ekYZtwajLl1HN2/u8es06jdrO2o9+yF6I/sm+il7LHouezH6M/s2+jj7O/o9/SB8IX0ivCOU2EMqh6nHlh9UmFsBGTVm+nb9HEHZJwDnAucE5wbQxiDYg5hJmWejgzKvK1AtgRjUIUxyAGZgzGowtgIyMAuT8Y3oONLtMhQVOOqjyYge7XR2hYoWzol2wplm07J7hGUJZAFpBwOZdAKlOG11NheeeGF7sTxn7amUxiDCGRoUF2fPUDGZ61Qls8j938FslsGsg1QdpeBDHJwQzkoGumUy/2ckdz9qdyzbQEyCH9/74W90b1bAjLUAHxA/QQ+u+pTrcfRm7zQL9WnHhoogyIkJZCFF83ATMJWQhkkoSyhDJLwllAGSchLKIMYBOlvlIZGeh6lAZM+qJJAmkCmYngNJZBRGnhDGoZTGpZFDNIzadg+QRreH0S5Z94lt+Yht09uT3XPl07HMC/hgfXCLLkIjMn95j1GvWYtR31n/Uc/ZK9E/2RfRa9lD0ZPZq9G72ZPR49n74cXpEeEZ6SPhK8sAVn1rept1f+qR67BGFR9eQ3GIAUyzgfOC+Zc5l7OmGnmxPzhPMosHfmzwhjErMqcrvmduV6zPlRhDHJARr6wQBZsQlYBt7z8/PNTrQPMyFHUV95993MzIJtBmQDZXijbdEp2hbL1sANFcc6grOmNcjqGd5q4jlgPBHmEcwUy6N+2//7D9vxbgIzP3z2zPqM8Vz6L3PsVyC4DZHfq35GdAmRQAZFLn5JRWy7399bk7o1yzzWprMEkWatcs/bf9154XYWxNSBDjX35N38zPQWnZJt8qvU5egEX7vMPWm+nT8XQvU0oc2CmYaT6ikpDTec3VISgBLLwIGoRyiAJXodDGSTBMKEM0gBJ76M0bNIPVRpO6ZMqDbP0zyoNwCEG404anEUM1lYM3wdIw/1dlrv3k+XWNOT2YpLZO7fH6G/6C6SnY5iVmGXuwkw8G8bk2ep95z1GfWb9Rk1nvUcPZH9Ez2QvRX9l30UfZo9Gz2YvR29nz4cHpC+ET6R/hJ+kx4TnKIxB1bPU06rvVW9M3wwfpa+q31Y/plcvAZnC2AjImHc5WzhrOHs4i6YMHdmTGdsCWeRzze2QAzLmf2UCqMIYpEDWwVgBMjILmIk1T4YiUzW++hTIXn/llT8eAtlOKNtySnaFMlEU1WrYgaJIFcrwempsOB3jOmL90GgTjBkgQ4Nybeqa6Dros3fPq88nz5PPIfd9BbLTgOwmP7Z4SSBbhDKFkKabAjLKXe7PbZG7L5V7LgtjUFmrSW0N/6L9nb0X1p9AtgRjrIXqK/DurVCGusOFmueQZe/fBJTRN24LytKDwoeohDIoglUCWXgUlVAGSVBLKIMk0CWUQRL8EsggDYj0O0rDJD2Q0uBJX1RpUKVfqjTYhhLIVBqIQwzKM2mYFjFoD6Wh/EJSGDhC7jUOl1srkVvrSW5vmtxe6l6PTsc4K+F/9YJ/3QkYg6L2sy+iV7KHoq+y36IHszejV7OHo6ez16P30xPCIyyQhdek/4QfVa+qflY9Tz0x/TL808EYVL14DcYgBTIHY0Mgi5nDGcTszCytQPZJZFNmcWZzzewOxiAHZOQEzckKYyMgI5+QV8AurHl8z0OylALZq88//7EC2WYoM0B2KSi7FJBBdx3KauAh4EDYB27wdDrW1plriPXI07ECZIAArlOFsiuQfRpCGDYYKiajDvOGkU/GHibPAcDBsBXIjjgluzNAtgJll/7YIuQg6abk7qfKPdPW07FJsZZ8va0X/jz2aiuQoc70lOzJxx9f9Sl6FPoXz4ALfZpAFv1/F6FMfaX6S5WGnM57wn+ohDIowlMCWXgTlVAGSRDbA2XpaZQEQAZCep0qoQzSUEkvpDSA0h9VGlhDCWWUBt0QA3AnDcghBmcrDdhFDOBDaVh/GOTWQOTWMOXWPuT2zO0tsgN9BeLpGOekOx2D12FWEsYckCmIQUvPXp/H3W/WaNRu1nXUe/ZC9Ef2TfRS9lj0XfZj9Gf2bfRy9nj0fPpA+EL6RfgHPYUek94TXqT+VD2sel31wvTK8E4HZNWD6c9LQKYwNgIyC2NQzBvOn2keRe5UGJsBWWRyzeqQAzIHY1CFMcgBmcLYDMiCXZ554omp7nF4Qp6C3n3rrV+dgOyl5577+O3XX++AbARlHZAdDWULQHYTp2T3Dcrw57/4hS+ksb3y/PPdOv5+K3yG8QplaJwrkH0aWhhSGEgYPhgyGCQmow4Dh5lP5h5GzyHA4ZCD44BTsrsIZEMoOwDIoFNPySCFpJuUuxeVe55J5dknlXWaJGuJv4efidfdeuHvbAUy1MU/av1Ib4HqKZnzKXoU+g0X6i97P/qfug9Qpj6j0rDT+Q8V4SiBLDyJOgnKIAluCWWQBLwEMkiDIL2O0tBI/6M0YNITVRpI6ZUqDbD00CoNvSENxCkNzCKGaSsN3UYM5qvSMH+f5J7FyK1NJ7e2Ibcnk8we6h4/8+Uvd76CWuR8hOB/9cLs2gNj0GhN6rO5e8/7jVrNWo76ztqPfsheif7Jvopeyx6Mvsx+jf7Nvo4+z/4PP0ifCN9ILwlvWYIxqPqX+lv1wPTI8EwHY5B6L315CcYgBbKcBTEbMCeGQBZzhnOHeZn5WYHsk8ilzN/M45rTHYxBDsjIBsoMUIWxCmQdjAmQvfbSS1PdP/fUU3nQNemtt35lArKXn3/+IwDZCMoWT8l2Qtk5p2S38dFF6JJQliADRZHNwo4JPCjYr5TTMay1wi1CvgMy/Heu0RXIPgsnDCIMHAwWDA+TWYeJ09Qnkw/D5yDgkLjPQLYFyo4AMujoUzKowtKl5e6hyj2LhTGorNEkWUto+pntz+65sC9bgQz18XwbGvQYvPmD31e41aP+p1bHuNB3dwrKwk9uCsrSk8KXqIQySEJXQhnEYEb/oiTEJZRBEvYSyiANhfQ8SgMkfZDSsElvVGk4pWeqNMyGEshUGoJDDMczaYAWMWBbMYSviKF9tzT4X1LutTfIPauVW7uQW/NJbo+a3J4iN9BPIJyOKYy50zH4If63S8BY91zt/rr7jtrM2o2aznqPHuh6JPom+yl6LHsv+jH7NPo2+zn6O/s+fCD9IfwifUQ8hr5TPan6VvW26n8KZFtgDNoCZApjIyCzMAbFjOHcGcHYCMg0n0MOyByMQQ7IyBEKZApjIyADu4CpUPv41IkFsmeffPJz+DyjgzJ3SrYVyk46JXtAoAy6JJTh7+vpGH4pNNcSa4jCzyDepECG4r8C2WdBhaGEAUTDBkMFQ8Nk2jTzMHmaPocBB8WdBrINUHYIkEECEUeckkEVdpwqNF1K7rWr3DNMKs88qaxPStZxWsv23/Dn8fO3Xvize4AM/UWPgTADhh4V/sS+R4+zPtDnDwuUQYtQBkmoOhzKIAl9CWWQhMMEMkqDJP2QYuAMpUdSGlRDCWWUhttQAplKQ3GIYXkmDdRFGrqH0pC+Iob6uyp3z0O5tShya5pye9Hk9k73tp6OoQ45GyHMjXph5h0KY/L89XnqPWetSh1njUftZ19Er2QPRV9lz0UPZm9Gr2YfR19nv0f/py+ET6R3hJekx4TnVC9Sv6qeVn1PYQzaAmRbYAyiv49gbAhkMV84bzh/HJB9EplUYWwEZJrjIQdkDsagCmMjIFMYI5CBfXSeUu++++4vrQLZXijbckp2hbJ9UOZCz4dtjdTYsPYKZHh32gHZv2wGlevzMAMZFAaZ4SQMNQMHTTjMGUY9GXeYOYx9Mvswfg4EDovbBLKb/ndki1CmEBEgUXWJUzLIAdSRcq9Z5e5/UnneVFmbSbKGqba2+Bn4v/dc+HkOxhyQQZgB9Bk9JVOPqv7E3ke/4kJfcOgeDWXqG9U/VJeCMkgDUOdHVISmBLLwKCqhDJIQllAGSVhLKIMY6NTbIA1/9DpKgmICGaWhkp6o0hBKr1RpaKWHVmnYDTEEd9KQLGKAttKgXcQgvioN7weIULAm93fPkns2I7dWndw6N7m9mWT2EplBM0s9HcOMqxfmya3DGBR1m3UdtZ59EL2RfRO9lH0WfZf9GD2avRu9nD0ePZ9eEN6QnhEesgfGoOpn1fP2whiUPhy+vAZjIyCzMAbFbOGsmWZP5M3Mz5GnP4lMqkCmeRxiXtcM72AMckBGdrBAFtmaHOKADPzCHnjjlVeSryYYw/XiM8/8GoBsL5RtOSW7QtkGKAug2QNlOO7kpuJjRVxHrN9P259B8FYggxDM8XMeCiCDwsQy2ITpZXAJk8xQEqaaISNMOMNCGDdMfDL1MHuaP4cCB8aNANkClF0ayCqUbQYyqADHpU7JoApRR8i9zkju3ieVZ51U1iUlazhJ1hjC391zYe8qkDkYQ52gZ+g10OsvvWQ9Sv2JQv+jf3Chn+8KlKWvhLccAWYahDpPohie1KMgCVonQxkkAS+hDJIgmEBGSWhMIKM0YNIbVRpI6ZkqDbChBDIVQ6+IoXgmDc4ihmorDd8DMaTvkob825C7pxW5Z5/JrWHIrX3K7Jfu6dLpGGYkfKxe/6bNxXNhrAOy9nzdOrT77p4r7ru796jTrOOo76z96Ifsleif7C3pt+zF6M3s2ejh7O/o9/SB8IX0ivCOw2EMCl+kT6p/Vo9N/w0/pj9X316DsSGQxUzhjOHMYU5WIPsk8qjC2AjINLtDDsgcjEEKZB2MjYAs+IS8AnZ5Or7Y46Xnnpu4CowVOPbII4/9xm/8ypuvvjoB2RqUbTklu0JZXwDQOVBWQw/WR40N665ABuNxQAZj4trcZyCDaCo0G5oQgw+Dzr0HsjNOyc4Fsi1QtgZk0OaPLUIFUJaADHIANJIDq1PkfvZI7p4nledMyZqkYs10DSuQQbi3rRfuYSuQQR8071bP+VHzBvUo9Sf2fvZ/E2uRXvAwQRl0EpRBEsoSyiAJbwlkkIY8+hwlgVBDIj1QlVAGadikR6o0nNI7qzTQhhLIVBqEQxqSO2mQLmLQHkpD+YoY4u+L3DMM5dZG5NY25fakye0hTtXVP/R0DPMRM65e8CWFMEohjOpADOJsbtoMY/JMee9Rl1m3Uc9Z79EDXY9E32Q/RY9l/0U/Zp9G72ZPR49n74cXpEeEZ6SXhLdUz6nepN5V/S39L/yQ/li9s/prem948hDGVoDMwhgU84TzZZo3kTUVxqBPIo8qkGkGh5jRNbdDFcYgB2QKYyMg62CsABm55YVnnpn6AIcpE1+9/vofB459BmQVyhyQXQzKGkgcAmTQPYMyaA+U6ekYvqlF1xA/f4IxSIN4E+7hvgAZRBPI4CRhqYYimtC9ArKtUHZhIFuCsj1AtuuUzIDHKadkkAOhJSlc7ZH7WUty9zopnmn2rGU9UrJ2k2RtU23N8b/tufBztgIZapieA+UpmXgU/clBGfodz4gevGkoUy9RT6GOhjJIg1HnTZQEqoQySIJXQhkkAS2hDGKIo7dREvgSyCgJhwlklAZJ+iKloZNeWaVhlT5apQE3lECm0mAsYmieSYO1EQP4qjS0nyAG/6PkXmOX3DMauTXr5Na8ye3RJNlLftU3hdoijEHwML3gn5iPCmKQQhjVgRjEuQwIo9o6dGvZnmf23O2eu+eJe886jfrtajzqPvsieiV7KPoqey56MPsz+jX7OPo6+z36P30hfCL9I/ykek31o+pb1dvS+8IL98LYKpCFp6fPh+9zDlggczAGxdxRIPsksqjCGMS8So1grAKZgzHIAZnC2AzIgknIKeSWV198ceoD/GoZsFXjrY8Dxx555NFHH/1L+CrGradkp0LZbZ2SJYBA9xHKoChGPIsaG9ZcgQyGgQBVoQymwLXJ9bgNIIOiOdegjEZwX4EMupGPLW4Asrv0sUXotqGMcuBFuT+/Ve4eU+XZUmUtJsVadesnazsp1hzrj5+/9cIzzmAMIoxBUSeoGXiues9vNS+p/rQEZehP3CP6/iJQFv6xFcroLR2Uhc/sgTJIw0/1pKpLQll6HCXhL4GMYkikD6o0VNIfVRpC6ZsqBlYRA20nDbwhBuFOGpSLGKStNHAPpOF8kzTY3wW5e1yQW4OZ3FqG3B6kzN4hL6hv8HSMcxHzr16YUzpHIYUwqgMxiDMZEEa1NTobxqCo2azpqPXsg+iN7Jvopeyz6LvsyejR7N3oZ+1z9n56QvjFpPCR6i/Vh6pXVU9zMLYGZLtgDAo/T48P7x/CGOSALOaNwtgIyJhVKeZyzepQhTHIAZmDsQpk5A0yiAWyNkfBUuiF3/yN35g4qzHXZ0CG6+Xnn5+A7FwoO+uU7IJQlkAG3WMoe+Hpp9PYcDrGNcTafbc9gwYoBTLc640AWdznIpRFc2rQuq9AtgZlNw5kC1B2FpBBAyizQAYJNNhTMqgAyCKQQRVuRA6MbkPu3lLyTJ3KOqRkzSbFWuraKpBBAK2tF15j7XSMXoJa1l8WDS+q/rQGZf+q9QH6hEP4PkIZpAGnepFKg5IqoSz8ijoKzBLIKAmCCWSUhMYEMkoDJn1SpYGU/lmlITaUQKbS8BtiMJ5Jw3MRw/VQGsRXpOH9Psk9y1BujURujVNub5p0D93pGGcihDmjF/wQ//0iMAa1Z+7WqD1H95zxDN1zRI1mDUdtZ+1HP2SvRP9ob7HfshejN7Nvo4+zv6Pf0wfCF9Ivwj+qt1QPqj6lPnYKjEFbgGwJxkZAtghjUMwaBbJPIocqjI2ATDM6xPzOvEtVGIMckCmMQQ7IOhgLIAMrsR9ef/llcNYTgWKfXi+/8MLPCWRboeyUU7I7AWVcxACSS0OZA7MKZYQbqEIZYQfPoMaGNVcgQ5PXEIUADjPIdTkTyPRZhlAWTfQgABk0mXOYNgx8MvQw+lsDshNOyVaBDIpgvueUbAIyB2UCDYedkkEOdEIOkG5K7n46ybN0imeerUVZr0myppNkvbn++HN7LuzhKpBF7aDv1YPgJxySOTSj/0dQhtdBf99FKEuvCb+hNMRUD1JpEFJpYFKdDGWQhLeEMkhCXgIZxTBID1QxOIYSyiANm/TLKg2o9NIqDbWhBDIVg3CRhuVOGqiNGLoXpSF9pxjyLy332pvlnrnIrV0nt/ZNbq+gnxS/wOkY5yHkTscwz+4jjEHZI9E32U/RY9l/0Y/Zq9G72dPR49n/4QfpE+Eb1U+q71R/qh6WHheeRw9Ub6z+uQXGIAtk4fEOxlaBLOZM5uLIyZ9EBs0sPYAxSPM5NIKxIZBFXiY3JEtEpq4wNgIyZHb2xCufHoZ9LlDs0+vFZ5/9WIFsDcrO+ejiFco+1V4o09MxvOvE9cO64TkyZDNENSG043/bAmRboay7f73fdo/3DcgyeNBUw2wzKNCgw7hh4pOph9lfEshWoewMIBtCWQTzJSDbfEpW4OEwKHOwI3KwdGm5++hUnqNTefZUWastp2OEY7zm1gt/diuQoRb1lAw+lH0fvb8GZf+o9Tjql77woEEZpKGoelRVQll4F5VQBkk4SyCDJMQlkFES+BLIKAmHCWQUQ6T6o0qDJ31TpWE1lECm0pAbSiBTaTgu0gA9kwZtI4bxzdIgfxfl7nlBbk06uTUVuf2YJHtXT8dQTwpk9XQMXnZrMCbPXJ8lazRqt6vvqPvsieiT7KHoq+y56MHsz+jX7OXo7ez58ID0hvCK6iPVb6onVe9Kbwuvo/dVX6ze6YCs+rGFMSj83QHZIoxBMWMyEw9gbARkmsshZnbN8dAQxqDIyyMYq0DmYAwCu7Annn3ySfDWrweKfXo9//TTH+M78bcC2YMEZQSyW4WygBsLZU34+Wpsb7X9USBDg2XAliCFRpytyQKU6XPqc+mzdPeu9xoNwzB2F4AsA0yYXoaTMMkMHGGqGR7CiGHKk0mHecPIjwKys0/JNgDZER9bdFB28pd7QAIZi0AGGYDZAmWQA6ej5V53pnL/neSZO8kapWQtJ8k6K5BN+9H+7z0fXcTPczBGH2HdoIbwazXUi/Cu914oYwi5BJR1YMbwIL5S/aVqBmXhPSMog+hHKg1HKg1RqoSy8DAqoQxiSKOvUQhyIa5tSsJfAhklQTGBjNJQSZ9UaQilf1ZpcA0lkKk09IYYhmfSwFzEQD2Uhu8FMawfJgWBJbm/e4bcs1m5tRK5tU65PWpCVuh8ouUUhTHMQnioXph1dx3GoKznqPPsg+iN7Jvopeyz6DvtSfZp9nD0dPZ69H56QnhE9Y/qM9WPqmcdBWNQ9WIFsvTx8HUHYyMgy1kSs0VhDPok8qcCmeZriNlbMzk0grEhkEVOJis4IFMYGwEZueXxv/N3pr7Al/Q1zvqVQLFPrxeefvqJCmRXKDsOyiAWRi2YLVCGL12hsT35xS9+tnZtrb7Z1gGBXEMUhKCOZ+W6PIhABtGAaEwMNAwwDCwMJwwiDB0MFwwQDAiTIYdJw7AnEw9j3wpka1B2GJAtQNkuIIMMlK0BWYUyhQWFiApk0N5TMmiCMsgBUFGFqKPkXmsmueeZyvOmYk26dZI1TMX6KowRyCD8va0X4A17XoGswhhrCf9+lX705TZQOCj3QBn6BR5wKpSpf6iPUFugTH1GtQRlIzBTT1JpSKpeVZVAFh5GJZBBGtbob5QEuwQySkJgAhkloTGBjNKASb9UaSANJZCpNMjSZ500BIsYkGfSEG3EoL0oDeYbxVB/W3L3tCr37EZuHVNuD0K6X4unY20mwlP0wky5SRjr1rA9V/fc5nlYn1nDUddZ99EP2SvSQ9lf0W/Zi9Gb2bfRx9nf0fPpBeEN1Teqv1QPql6VXhbetgXI0kfDV+mz1YPTn8Ov08PD0zsgi3zoYGwNyD6J7KkwBmm2hkYwNgIyzfoQOcACWeRocoUDMoUxBTL+LrIvPfroL1577bVfDhT79Gr/4+cAZJeGsnOB7EGFMmgEZT9sr6PGhj3hGmLt0BT1XW0IjZjrco+BDFqCMpoQzYlhhuGFQYWhhAGEYYOhgqGBoWAy5TBqmPZk4mHuCmRrUHY0kO09JRsB2Z5TsgSyBSjbckoG3QaUQQ6q9sr93KHkXmcqz9mprM2ksoa5tk0KZLof2B/cx9YLr70VyP6g9ax60rvN9/dCGTzgn7R+5lAeQll4xm1BWXpP+A+lAad6UpWGJZWGKlVCWXgZlVAGSXBLIKMk5CWQQRoG6YUqDY/0SJUGTnqnSgNqKIGM0lArSiBTaSAWMTBbabAeiAF8kzS43we5ZxjIrc1Mbo1Dbm8g5AT1h+50rM1DfLkP/FQvzEMHYx2EUZy5MX8vAWPd80U9Zr1GLWedR/13/RE9k/0UPZb9Fz2ZvRq9m30dfZ79H35QvaJ6SvWe6lHpYeFp9Ljqf9Uj00PDU+mx6r3py+HTizA2ALItMDYCMs3TEPO2ZnBoBGNDIIuMTD4gM1ggi5xN/nBABm55+ktfyv4IDPvseuaJJ34N3/ZxDpTd1inZbUOZwgt1JJTV0zGuIdcOwb0CGf4bnvOuA5kGqgxQEppoDhmKJAjRcGhENCiGGIYWBhQGEgYPBgwGCYYFBoHJlMOsJ9HMw+QVyi4FZNDmU7IBkJ36scUhlA2ADNp8SgYJcPBUaAYnTUtQBu2BMlWFLSf391YV9+TudVJ5vk6yJilZu1Ssq8KYAzL8v3s+uoh9ZU0Q2h2QoaYwB+hLX/zCF6Z/wL8XytIfxCeOgDL6SQdl4S1nQxm0AGWQBqLqU1UarlQJZOFnqoQySEJcAhmkYY/+R2kwpCeqNEjSK1UaPOmhVRpY6a9VGnJFCWRVGpKLNEjPxLC9ovT6c6Rh/wi519gp96xWbu1Ebt0nlX0ano7FPMRs0guzRyGM6iCM4rwFhFExi28FxqCo+eyJ6JPsoeir7Lnow+zP6NnsZenv7PvwguoT1U+q71RvUiCjt1Xfq964Bcag9OTwaAWyLTC2CmQLMDYCMs3eELO55nVoCGMjIIsM3cEYFDl7BGMEMvzbMfTGo5///M8Cwz678MuhAWRbocwB2V346GICCPQAQNmP2p9F2KGxYV8UyH6vFTbD9KQIU2gKrsutAlkEL4YtB2Vs5tsGsgwNYcAw48mcw7Rh4EcD2RYo2wNkJ39sEYoaOvuUDApQcEAG7TklgzZBGeQA6SYl92RVnqtTWY9JZd0mxZomjEGyB5Nib7BH+DlbLzwD62EEYwQy9BV9CYL/0wduDMrCQ9RHVEdAGbQEZepJKg1FKg1PKg1ZqoSy8DVKQxu9jmLAo/epEsooCYoJZJSGSnqmSkNoKIGMYmgVJZBVafANMRBbaXAu0nA9lIbxjWKIvyty97gqtxZFbk1Tbi9CyAjqC9PpGOdgzER4IS+88YXZqCAGdRBGcdYCwqiYw/cWxqDo1ezh6Ons9+j/6g3VQ6rXVE9KzwoPOwXIToExaBHIYh4swhjkgGwBxiDN3dAIxiDN9tAQxkZAFhmbzOGAjMzyygsvsEf630GG6wt/62/9Mk5iFMqWgOwuQ1kCGXRHoMyBGQumFhLEIsO60tjwj/+4flw3GFkFMoR4rsvFgQxagzIJWrcOZFAYZAaMMNQMCmHCMOTJoMO4zwIyaABlZwHZxlMyC2RQhO9FIHNQFmGfwV9hQIEMOhTKoAo5olsDs3hdd08peZaZyjpMijXq1k3WcwhjUOzPpLZfuMetF37mEpChnlBXqK96SoaPV99VKEt/CY+hNHhU31ExvKQXhR9RGnxUGpBUGqSqhzkllIW/UQlkkIY6eh/F8BdKP6QkNCaQURowQwlllIbSUEIZpUFWlECm0iAsYki20jA9kAbvRWlYv49yzzSQW6dObq1DdX9mp2OtNhTGMKf0grcoiEEdhFExZxPEoJjBZ8OYrFd95nw2qc2s3ajrrPnoheyT6B/tLfZb9mL0Z/Zt9HL2ePR89YPqHdVfqg+lV4V30cuqz1UvTK8M76SXVp9VINsFY9ACkC3CGBQ5VPMzNIIxSDM6NISxEZBFfu5gbARkkcHJJxXIHv38518PDOuvF599tgOyK5RthzLoHChzYIY/352OtX1RIMPf72AMaiEKDXEkkPEZ9J55j3cRyCCGFoYUBhIGD4YMBgmGBQaByYzDoGHWm4AMiuHBwdJB2YlAtgpla0C2BGWEMUjq6JxTMsiekkEFMC4KZVAFp6MVr+Puo5M8w0zxzHUdzjkdSxiD2l7hv2396CL+3ARkUicjIEOf0J8gvKnHwXk0lKV3hH/cGSiDGHbEn1QalFQaqFTqZaoEMkqCW0IZpAGP/kdpGKQnqjQ80itVGjjpoVUaUumvVRpsRRp8OzEYFzE4D6Uhe0EM5CdJg/0l5V57o9wzW7k1FLk9mNT26MctG6gf8HSMcxCCt/GCN+K/3XkYi+eDslajjrPOo/a7/oieyX6KHsv+i57MXo3+zb6OPq8+UP3CeUv1oPSo8C+o+lv1wPTI8Ex6aPVXhTFoC5BtgbFVIFuAMYiZlUKO1VwLMbdrloeGMDYCssjXHYwVICOnIJ8nkP3tv93/DjJeDch+Xk/JHggo48IElOyBMgLLbUAZ1pLG9sRjj322drFeMAwN0dD/2IJ+rskKkOXzxjMuQdldAjINPTQfGhMNi2GF4YRBhIGDwYLhgQGBg38y5DBpGHYHZFAY/wzKYoCcCmQnnZIpkI2gjDAGSdCeZKBszykZdNYpGVRg5Fwooy4CZvJz3Wt2int1zzEpnrU+/8kwBsm+5F414WdsvXAPSzBGIEONwWfoU1Cekp0IZekX4RlrUJZeEn6yC8qgnVAGnQJlkAYmlYYrlYYwVQJZ+JwqoQzSsEcfpDQY0htVGiTpmSoNnqEEMkoDayiBrErDbogh2IpB2YiBelEawDeIof2uyt3zotyaFLm1TZk9cadjnIEQZphemF0PEoxB2Q/RJ9lD0VfZc9GH2Z/Rs10/R4/X/q8+Uf2k+k56U3jVkUB2CoytAlnMi0UYgwyQMUtrxoaYvzWXQ0MYGwFZ5GZmaDKEBbLI32QSMkoHZJ///K8FgvXXc0899TGA7Apln4HKkVAGjaAMqlCmv4D15eef74Ds2+05ptAcAZr6nVacdT2WoOyuApkGJJqFQhmNhgZEY6JhMagwlDCAMGgwUDA0MBBMxhsmPBlzmPUMysL8zwGyPadkDsh2nZIRxijCGGSADDrylAw6Esqgk8BM5WDLqfw99/Ot4v7cvU+KZ6zPvQRjHZCV9Z5EEKNin7h3eJ6tF/Z/BGSEMQh1T5+avOq55z4DsvCE24Ay9RbVXiiDNLSoH1EJZRDDj/iUSoOTSgOWSoNYVUJZ+J0qoQzS4Ec/VElQTCCjNFSGEsooDaL01SoNsKGEsSoNvyIGYyuG54EYtDdJA/pBYvAfyf2ds+WebSC3Zp3cmoewN8gG6gPIawpjEPyLFzxyEcSgmKuLMMZZDAijOKcBYVTM8MNhDIoazx6IvsieiV7KPou+6/oyejV7OPq69nz1h+oj1W/Sj8Kf6FnVz6rn0RPpkQ7GoPTb8N/0ZPHrXTAGxaxwQLYEY5ADsiUYGwJZZOIOxqDIzR2QRa7uYAyK7N0BWWTzNxtXTb3yG7/R/w4yXi8888xHBLJzoWwvkF2h7FOxmPD8NDZ8bJFrxzVDk1cgg1lxXXI97iqQQdHAGpwUymgMNIwMPhJ0aEI0J5oWAwrDCEMHA4aGCIYFBoHJgMOYYdKTaYeZ7wWyNSjbCmQjKFsFMshBWQGytVOyIZRJ+F+DMoWKChw3AWWqCllLcn9/UXFP7n5T5TlTsiYpWbeEMais9bT+sh8VxrhvWz+6iGdRGBsBGeoNvkC/guAzCWThC0dAGT3kklCm3qPS8KI6BcogDVEqDVsqDWVVCWXhe6qEMkgDIH1RpaGRfqliwAwlkKkYStVfqzTMihLIqjQQixiWh9JgPRBD+G5pkL8NuXvaILcGM7m1FLm9WDsdw5zTCzNtCGOcp00VxC4NY90atefqnjfqsavbqOms+eiD7JPona63ot+yF6M/s2+jl2ufV0+o3lE9Jn0ofOkmYQzaAmR7YAxaAjIHY9ASkGluh5jrLZBFZu5gbARkkbs7GBMgAx+hTx7//Od/KRCsv/C7yBTIKpTtAbJToGwIZA8hlNXTMa4f1u3r7bmnkByhmQEaBXmXgIxhawhl0cQami4CZFAYYIaMMM0MDGG0MN3JhGnOYdqrQAZxiMRQORXI9pySKZDd5CkZw71CGYFAIWECMiggQuGigscilEEObEKngtmhintw99dJnq2TrEVK1msRxqDYB4UxKPcs9hE/d+uFn7UEYwQy1LB61vNPP50D9EagLPykg7LwljUoS88J36E0oFQvqmLQSY+iGIjEs1Qapqo0eKk0oFUllIX/qdILIQ2D9EaVhkd6pkoDZyiBjNKQGmJ47aThVpQw5qQhuYgheigN3BukQf0+yD3Dotwaidwad2r7gVzA3oeQ1RTGIHgQL3jYfYUxKOs0ajhrPGo/+0J6Jvspeiz7L3oyezX6t/a284LqGdVf0n/Cj+hR1b+qz6UPhi/SJ9U/j4CxVSDbAWOQA7IlGBsCWeThDsagyMwdkEWm7mAMitzdAVnwCfL5u42R0CuBX/Pri1/4wq+/+uKLQyC7Cx9dvDUog1agzIHZFihT2IHw/DQ2nI7l+sWaoaEqkMG0ck10HS4MZNASlN0UkEE0KRoYQwkDCIMGAwVDA0MBB/1kxDToMO4EMoimz4HAYRFDhINlC5DtOSVTINt1ShYh+mKnZFCAQAUySIEMUsioAHIOlEEJZpCDpksoXs/dT6d4hvpsk2QNOsU66fqtwhgU+5IwBsk+bv3oIk7TeEo2Oh1jzcEb6FsQ/IeD9CQoC9+4cSiDFqAM0jCj/kQlkEEMReJbVepjKg1fVRrWqhLKwgNVCWWQBkN6pEqDJL2zSgMofbVKQ2sogaxKA69IA/FMGpyNGK5XpYH8DGnAP0fuZ58k96xGbu06ubVvqqdj2F/OPczAf9Vmm16YZx2EUZyhTafCWIIYFDP7VmAMih7JHoq+yp6LPsz+jJ51PV37v3pF9ZT0nfAhelP1reptW2AMOgXIdsEYtABkmkEhB2MQM7Zm70UYgyIPd0AWebmDsRGQRebuYMwB2ec//8eBX/MLn2XENy0qkN1FKCOQ3TcoU8ChWCwKPM899VQa20vPPTcDMgSiKVhFYEZw/u32s48GMt673ivvUaHspoAMyrAj4YaGRKOigTGMMHgwYDBEMCgwBEyGG0Y8iUYdBp5QFsa/F8hGULYVyCqULQIZRCCDHJBBBco2nZJBEfIrkEGXgjLoJDCDHEidI/nZ7vVnivt2z3QEjLnTsRGM0Te2fnQR97J0OsZ6Qw2rd3358cdzkKY3OCgLr9gMZeEjp0CZeo1qCcrUi1TqSyoGn/QqigFJvKtKA5ZKg1iVhraqhDJIgx99UaVBkX6p0mBJH1VpEA0lkKk0xIoSyFQagIs0JFsxTC8ovX6PNLjfBbl7XJFbCyu3riHuA3IBex5CRlMYgzBneMHHOgijYn4miEExWxPEIM5dQBgVM/m2YQzK+o++yJ6JPsoei77r+jJ6tfZx7fnqD9VH0mvCe+hH1auqp6XnhQceCWPQIpDFLNgCY/f9dAwCG7V+mf8OMl74LOMzX/7yL+op2RXKAlyoEZRBJ0AZxMLBfdLYcDrGteOa/bQVcQarCFcwAa7JXiDLZxtAmd4v7u8mgCyDkQQhGkiGHAk1NCWaFU2MIYRhg6GC4SFNNMw1h3wYMsz5JCCDYshUKFsFshUoc0B22CnZAMoY4FlzCmTQXYUySuEp5SBrSeXvu9exint1z8FnrM8+KdZF12taP1nPSbHWFcY6IKNXULGv+PtbL9TF0ukYhNpDT9O/IPgSB2r6w4WgLH0lvIXaC2XpP+FBlAYXlQYc9SkqgQxiUBL/qtKgVaWhTKXhzSmhDNIASH9UaWikb6o0ZIYSyigE0qL0W5WGWlECWZWGYiMNz1YatFfEYH5f5Z5pKLdWRW69UU9Pm9Mxzj3OPvzyZ16YfQ7E9sBYghgU8/hewRgU/Za9GP1Ze7f2evWE6h/qMfQdelH1qepl6Xfhf/TD6pWHwxgUc2ARyHbAGOSAjDlc8znE7M4s3wFZ5GRmZvKBBbLI2x2MQQ7IPv/5JwK//AUIAJDdJyhLIDsFyqCNUJbwAp0AZdAalD335JNpbC89+2yuG9cLobyGq99q9zgEsnj2JSi7DSDL8BRNXaHscCCDwhQzQNBIw2BhtpP5himvAhkUA2IGZRuAbAhld+WUrEKZ1J09JYMCDAgKHTw07YEyaARl0F4wU1XAWpP7GYuKe3P3PSmebfbMsh66ThbGoFjvCmQJY5DsG2GMwr1uubAGS6djqDvWoHoYTsngFxyq6REboSz94ygog/ZCGcSgIp6k0pCjYhBK36IkNGmYUmnoqtKAptIg58TQR29UpU9SGh7pnVUaOumrVRpUQxpiO2nQFSWQOWlYNtJQPZSG8BPEIH9pudfeJffsRm4dU7L2yBPsdQg5RGEMgjfwggetwhhnKQBMFbN2N4xxfgPCKM52QBjV1me2xu15u/WI5+7qM2o36zvqPvtC+iX7KXos+y96svZr7W/nBdU30lvCa+g/1Zuqh6XHhefRB6tH0j/pp+mz4bv0YQtk58AYtABkzKaUgzHIAdkijI2ALHJ0B2NQZO0OyCKLk0uQ0ZHth7+DjNejn//8z/AxuSuUfQYtW6EsgQY6AcrU3H7zN36jWzOs1Q/an8lgFYIR5LroWuiz3xaQQdF4DsqOBjKIxkVDY/BgwGCIYFBgCJiMNswXRjyZs5j2EMpiSKwBGbT5lKwA2ZZTsgSyCmUSoM85JYNmp2RQhP6LQxnkwKbpHDA7XHI/7l4nybN1knXQ9TkMxiDZT+7x1o8u4u87GKtAhr7TkPZO8y/6A3UulHVgxsEfvtJBWXjMHiiDToEySAOPehaVQAYxOIU0VKnU31Qa1KrofyMllEEaDOmVVRom6aMqDaChBDIVQ6uIgXYmDb1FDMZWGqAHYtDeJQ3qd1Hunlfk1mYmt8ZN/7zV0Zcee6zrdeybzjwInzDghZm3G8Y4YwFgqpjBDwuMQdUDqlekn4TH0HeqJ1XfSm8Lr7sIjEE7gOyTmBVbYOwSp2OLMDYCssjZHYwtANkX/vbf/tVAL3+1pvoY72ril5ZtgbIRkD2IUEaAuRSUvfL882ls+LcYdc1gIF24asL93RaQbYKyaLwjgSyDjYQYGhSNi6bGwMFQwfDAcMDBP5ltGO9kxGHQCWU09jD8JSAbQdkWINtySpZAdsFTskt+dBHaC2XQEpRBCkMWli6peF13X6l4Bvds+vy6LnthrAOy2KdU7GMFMvzZLRe+CMQBmcIYaxH+Ty/Dpy5+1DyDg5WDtkJZekb4xk1BmXqPiqEk/Yg6Acogelf6F8UQJX7mpEFMpYGtSgOeU0IZpUGRvqnSYEk/rdJAGkogU2mQFTHkzqRBuIhheVEM1itiEL+YNPRD7s8cKPeMVm7NinTNkSXY4xAyiIIYBC/ghZlSYSxBDOIMBYRRnK8AMIqzFwBGcS4DwijObEAYxXnedHEYg6Insmeij7LHou9cb9Zern1f/SF9JHyFXlN9yHnWLiAL/7wkjG0Fsj0wBjkgczAGLQJZZOgOxqDI2R2QGRgjkA1/BxkvHKHhdAZftX7pU7KHCcoUcigWB4SPHdLYsP5YR1073G8NWDABrsmlgIz3yYKuUHZRIIMGUMYgQzOiSdG8aGoMGQwTGhgYCjjsJ9MNI4YpbwIyiEODAyWGzRYgc1B20VMyaHBKdu5HF6HDoAwy4EKoscAT6sAMcgB1hOQ13H2k4p7d80ySZ9b1OBfGOr8ghFGxrxN8t/3GfWy58PpLp2OsRfSehjWeklEctlugjB6yCmVQgbL0mfAa6igoU3+q0hCkYlBKH6MYqMTXqjSQVWl4q6IfjpRARmlopH9WadCkt1YxmIoSyKoYbIsSyKo0HBsxRK9Kg/cOMbTfltw9bZJbAyO3phRqpp6OYa846zj74GO48G/Ipv/O2QgAU8XsTBCDOFcBYZTM3VNhLEEMijl/mzAG1X6s/Vt7vfqCegf9hB5T/af6VHpZeBv9rnphemV4Z/pp+Cv9dguQpbeH16f/74AxyAHZHhiDMqNH/l2FMSgydAdkkbE7GIMckLWMjlwf2DW+Hvtbf+vX0VxPf+lLm0/Jjvzo4m1BWQILdAaUEWy2QhmEIgEA09ieffLJXDuuF5pdAxZCNZ7vCCDL54h7r1B2USCDosE1FGUAksBDQ8kgI8GFRkUDU3NjwGCIYFBgCOBwn4w3zNgB2RDKODhiqIyADNpySjYBmYEyC2RnnpKd+9FF6EgogxRQZvAS2gJmlILTJAdXazI/x71WJ7lP9wzdczZ16xBrM1szWdNJst66BxXGOiCTfSWQQVu+Ch/BCjWzBGMQavLD5j30NAhekgM2vCL94hQoC085G8qgBSiDGFLSl6gLQpn6W5WGsyoNck7qjVUaEumbVQlklIbOUAKZikFVxCA7k4bdogQyJw3NAzFgb5aG8/sg9wwLcms0U1lnZAntbeQPzjjOPcwyXpgvFsY4MwFgqpipCWIQ5y0gjOIsBoRRnNMxs28KxqCs7aj57Inola6XosdqD9Z+rf3t/CA9I3yE3lJ9p/rTbcDYbiDbAWPQEpAx01KZzSP3Mrtnno9svApjIyAL3uhgDGoZ/bUXX/x5YNf4whEamwxfgX8bUEYgu5NQBp0CZdAAyvAzueY4HcNaKpDheRGg9V1vNBvXYwuQrUHZJYGMYYoBiqEpg1I0+TlABtGwaGQ0OAYLhgeGAw7+yWDDeGnEIyjbBGQQh0+BsiUgWzslUyDroEyCcAJZhTIFsgJlCWRQAbItUMa6nAEZJPCwCGWQAEmFFQs0TXvAjHJwtSb3c4aS+3L3PEmeTZ97kqxNJ1nLSbLOQxiDZN9GMAbhz225cP9LQIZ6RF2iP+hrEGYIfWIIZeEdR0EZfaaDsvCcEZSpD6kYVtKbKIYa8aoqDUUqBqf0NIoBq3hclQa1Kg11ThoCnRLKKA2T9NMqDaGhBDKVhleRhttOGoCLGJCH0jC9Igbws8VAf67czz5B7lmHcmso+metdkanY5x3ELwHl56OJYhBMi8riI1gLEEMijmcIAbFjP7/s/evMdel9Xkn+DWfLOebPWkhuR11hNNCdtyyQhwhOYnU02SMJsxYHRF1KZN0onQ8IYmZidNtBUX1VlFvUQeKg8H4UG2MjQ02YI62wRSYU8BAcfYpCdKopZZakZjJh45jxzPv3Nfif91c939f99pr7b324Xnee0k/VdnU+z57r7Xu6/r/nrX22lXEQPT3oTLW7L/YB/X8k3O0nsdxjtc1EGujWT+xpvKay2vUreucATUrIjuYJzlrcibV3IocY7bl3Ku5GDl5VhkDM0KmIgbmZGyfkM3JWE/IZmUMOCELLymO1H/kPTc8+p6L7Mmy6CBkQ8pWSBlYKWXYT9znuDrG/cb9hZOfgxbAQP3L5T3tCNkeKavv7VRCNiNlWwoZqAOMDCwMLIYZQ47DBAcGDgRa9lPQMoAjmJcIGbBSBhkDHSFbdJUshOxUV8mOvnURxNC/SspAko1jpAyoBFlJOgfx893rq6T3pO+X+yDvmwnZhxOyf6uIgTgelTheWciyjE3HvRx/vI4lG/7M3NUxnpfIH2YbQM5oViyWssgRlbKaKSJlNV8iY8iclNX8iQwiOpQoHFxqRkVOER16FM2vDIeommuEw5bknEMHtowOeA4dCB1VyBQdLpmtGR1KgypkGQ6zCR14G3QoNnBwnkUH7RXooH4NuNe4CLdPEm7fYo7QNY25Q0UMoNO4IVd6MlZFDLBDIWCE/RpdexIZY99DwkjZPzv7t7z3Zp/I+VjP2Tif6zkv66Gul1hDeZ25tZnXcl73NR8iL5ghOV9cHtXMigxjpuW8q5kYGVlzM3L0GCE7RsaWCtkSGQNOyOZkbK+QORkD4SS/+HM/N//Ie2662PBwiUtLWRWyE0uZillPyqrIgBVSVkUHiJThv3nskUemfY2rY9iPWcj+tzLYcNgCWGB1v8h+OIeQgVkpiwXFoepQIQN14JEhhwFTBxcZVBhaDDMGnQ4RHBQ4BLDcp7BlCDOgI7irkIEIfZWyWSEDUVJZyk51lQxYKSsidvStiyCGexUycKyUgSxlIEuMFR3hbHKWfpZ7LZX0HvJ7PLuMgTi+lDGiT0Xrbfhv5q6Okf+lnO+veuUra5+8vvRJFbLIi5NKGUhSVnMnsodUKQMcQlImaTaRKmWAQ45kVoYZluEwVbNN4eAleefQ4S2jg55Dh8MeNUuJDpqBDqEVHVKDKmMZHXATOgTvoMOygQP1YnQYv4m49zSD22cNZR/jPNm5Olb+/ypjADmCjVfHsogdLGPsXQiYEr08ZGyZkNWcitxiluWcqzkYuVjzMvKTeXqIjIFDhGyNjIFZIYt5lzM653bO8XNCNitjwAlZuAhm9DKvzz/ynltZZM9wsUES8Bj8myxljZjFjjmVlFW5AXFwebCr7ICQMuwr7uvXvepVzb7D/sKJpwPX/7sM0nhvpxSy+jo7UralkNXhKBa8DkB12JHhhgFThxYZUDS8GGoMPA4PHA5Y/FOoRtgieClkXSmL4O8KGYjCqVIWJXWpq2RZyqqQJSnToTxfJWukTIZ8K2UiCSoPKhV7pQwkaclSY8UnkaVpwsnVEtLf437eDuZ15/c1J2Jby1gVsji2k4yBOO44D/D////JF7n2NvwMlbEsZDxHkRnMOIAMqkIWmaFSVvNDpKxmSeQJ2ZGyyJhVUgZk2FgqZYCDTM0qwoFHsiujA5Oig1UVMsIhTHLPoVno0MHPocOiowqZooNnoENpRYdWoQpZRofehA7GFh2iZ+DAfTA6vJ8S97NX4N67xe3LAmYIXcuYOVTEJkrn8Yug0TezMia9WUUMsFchYYSdCwEj7GMIGGFXQ8AIexwSRtjx0fcqY26fu31Tz8U4V5tzOs73uh5inbj1lNdfXq95fWsOMBuYGTlPcu7UbIqsYn7lbKv5F3lYMzIykzl6ThkDc0LGGZXMytgeIeM872QMOCGrHuFkDIiQFeYfec/t7kMPvUMX3RN3706PZB9S1opZljLKjZOyHdkB5YR47BWvqPsZ+zQLGUJLhy4sMO6TY4Wsvod43SplmwoZiEXJgYlDUh2MYtHr8FOHHBlqGDLNwCLDCQOMwcbA48DAgYBFX8M1QhcBTCnbJ2RdKYvSyUIGLn6VLEsZhSxLWQzqp5Qy0JMy4KQM7EiOE6EZslgtxf1dXczr3Hkv8R7dez9Wxhohk+OmMgayjE2UcwF/774NQxfOJydjKmTuKlnNCxIlzFKuGXKklNWsibwhi6UMcDCRbFI40NS8Ihx8JL8yzDMHM67mnCIDmQ5qGR3qHDoEOnRo7FGFTNFBNKhCpugAK1QZc3AI7qADcxcdsBfCwfxaca95L27fJLhfv1DOh9mrY9F36BxsuIq++qoYiD6tIgbYtdG797OMgbr+Iw+YEzlDct7UTIqMYm65XKu5FzlY8zHychMh21DGlgrZEhnrCRnn5uoDMVPTF6pDOCFrZQwz+/wj77nh0fe66MBTjz++WshupJSFvJxDyn6hvE/dv9x33Ff4nJgOXhhyuE+WCtk+KdtSyACHKyyuRspiUXJYWiVkQIYahk0dVGQoYYgx3Bh6OihwEGC5TwEbwdsVMsCwZxGwJKJAdoQMJCmzQmakbNOrZFnKiogtvXUxS5kO9wdLGRDRoHw4MaG07MhMwUmPlaNz4V5PYee1x3ty73ci9ofuI913ul+3krEqZOU8wPmA8wJXBfdteL1VxkCch3p+4nzFetc+QV41mbGRlNWMWSFlNYNIDB5VyCKXiA4tCoebJrcAhyDJsIwOURkOWzXvCIeyQAe2jA54Dh0Ie+gQ2aPmrKKDaVCFLKNDrVBlrIcOyAYdpPeiA/htwL3HDm7fEcwOuoYxb2QZA7zl+d+V3tknY07EejJWRQywgyFhhP0MCSPS3zdRxkBey3XNRw4wG3JuuJypWRTZxLzKWVbzLvLvJDIGDhAyFTGwRsaAE7I6o8cc7GRsn5DNyhgI96CL/NIv/dLzQrnmN3x7tC48glvqjr1KBm60lIGelIGelIEkZXhoCvctHnufhQwLXYcvnNhOyPZJ2dZCBnpSdrSQARl66nAjwwwDpw4oMoxokDHkGH4cDlj8LPIpZCN8GcZWyhj4LIMoChaHlbKOkB17lawrZTEY70hZEbGjb10EMuBPyPBvpQzIOaxiocIxJ2VgtZgBJ01b435uwb3O+h4K7j1aEQOyz3RfnkzGQsjwfy95FD7Op56MAZ6veGAR8w5XzLRos5QxQ2qOkCjyKmWRLaukDHCQiAzqSVmTS+CEUgZ0oFI4dJEqZYADWqDDm0Mz0qEDokMHyjmqkCk6qApVyDIccg0chrvo4NxBh+zV6LB+CdxrWojbF5bYlzgv7NUxETF0HdY5tv/0x388K2KLZIz9CgFTon+riIHo5ipigL0NCSPR6VXEQPT9bZIxkLOlZlBkEnMqZ9g1y9hSIVsjY3uFLObkORnrCVlPxjCjh27t3x558MHn6cJTbrKUqZidU8qq7IA48Hhv3KdPPfZY3W/cX3jPGIg4fOHBHtwvTsq2FrJ9UnaskNUBKQYiDkEcehgOdbCRQYaB0wwmMogwzBh0DEAOBCx6BirCdQrbCOElQuakrCdkm1wlM1KWB1+VMgpZlrIqZFnKYhC/pJSBY8QMODlqcFK1FPf3Jdxr2itiIN53sz/SvtJ9uFrGQBy/ScZAHF/KWBWyOCdwfuDP7dtwJa2eewU9J3muAqxl7RLklRbuFlLGnGmkLGeOZA/hkFGzKPKIVCEDHFgkpzIcdmp+EQ5FkmcOHawUDmCk5h/gsBboIOfQwc+hw2IPHTDnqEKm6OAqVBlzcPA11DyfQwfqhegwflNw72MWt6+Ed5bZQdcu5owsYwC5hQ29s0jG2JsQMIW9CgEj7Nzo3yUyVkUMRJ+fW8ZAXg95Hbn1l9drXdux3jUHck7kPKm5EznEbMq5VbMtsq5mYGSi5mTNz8hTZiwzd1bIIss/HPleM38DGQNLhGyRjO0RsjkZ6wnZ5CJvecvXQreWbbr4MltIGYXsGqWsCoyRsio0IElZFRywR8ry1THdb9hfnygnug5gOJFPIWT1NRsp20TIYoDi0KRSxqGoDkERAjro1IEmDTEMnjqUyADCQGPYaRByEGC5T8HKwI0g3hEyEAGvUmaFDLB4IGSAxXWuq2TACVmWshi6Vco4mJ9VyoCIyD4pAyo5VoIKTpi2xv3cSrw+9/or8V71/U/IvtH9NiH7diL2uR6DVTIGkoxRyHCe4PXt2/Dns4wBnqc8d5H9zL3HH3lkyhIt3iplkSMqZTlTdsRMyn9Oymr2kBgsdNioUgZkMKlSBji8SF5lOPjUHCMckCTTMjpgZXQYqxlIOLgFOtQ5dAh06OA4h+bsHDqoNugwK1QZc+hA3IHD81504D4SHeKPwf3dB+PesyHvv8+XcwDPEeC6Bb9T/v8qYgA9hg1Xx/aKGJDOdDJWRQywbyFghF0MAVOiq2+KjIG85vIaretZ1jnXfs6GnCM1ayJ7mEcur2qmRcbV7IssZD4eJWMgcvzDkeuHCNkxMrZPyJbIWE/I6BBOxihkb33LW/Z/B5lud+/ceVYXYGZI2TfFZp+UUXYoPHhN3I+4Oqb7jvsLww2HMV4d4/44RMjq+zFStoWQzUpZLEYOShyOOAzVAShCIA85dZiR4YXhU4cRGTw02Bh4DEMWP8t8CleGboSwlbII+R0hA1EgVcqifFTIelJ2iatki25dBDG0byFlIEsZUPHIUrKVmClOqpbi/r4d5PW411uJ95bfc7M/Cs3+in3Y7NfY11nEQJYxoDIG9skY2fcofNzamIUsyxjA+tQeQaZp8db8IFHULO6aKT0pAzEEcCiombNAyphH5FxSptmW0WErw6GM6MDGXCTMxx6amz10iJxDB9B96PDaoAOuUGWshw7KM3CwXo0O59eAe40LcPvEgZlB1yxmDBWxidJzyBds6JulMuZE7GAZY0dDwJTo8FkZY+/HDHCVMgZiXXO95zzI2VHzRXKHWZRzqmZZZFvNvMhAZmLNysjOmqlnlDGwRsjWyNheIYv5mS5AP6AvcN52Qkb/eOsv/uKy7yDjVoTsaV2EjkMe9NGTMgrZyaVMxKwnZTsSI1IGelKmYjYnZa8tMst9iK8UyEKGk0wHMpzMui96QrZPyrYQsjkp4wLiIIXFtlfIQAxBWcoYFHWQkaGFAdQMIjJ0MNwYegxEFr2W9xSyDF8GcwT2jpABlgGLIkpEhcxJ2ZZXycAxUqbDdlfKYmBXIVstZUAEYq+UgSQpS8QMqAxNOGE6BfIz3etqkPeT36fug7yPejKm+1uPw2oZEyGbZAzE+YHzBf87H2Xd2/D6eA7y3GyELM5j5D7zz10lqxlCpLRZ4lXKIl9WSVnkD9EcIhw+ai4RGVSqlAEOM5JbGQ5CNc8IhybJN4cOXhnmYJOHig51kpM9dEDsoUPlHDqQ7kOH2R048Bpqns+hQ/QCOHzfVNx7msXsM5wL+eoY/m4VMYBO+//+yZ988+oY+y+6MIvYWhmrIgbYv5AwIv2cRayRMfY6JIyw8yFhhPMAJIyU972zX2M/1XNRztd8bru1kddUXoegrttYy1zjOQNcZtRsiaxh/uRsqvkVeVZzLnKPWVgzMjKz5mjkKrP2mmQMzApZzL2LZAzE/NwI2QIZa4TsLW95IFRr2eaetOjAYuX3lF1SyhoxK2JyVVIG4iD/Unkd3Heveuyxut90XyFUOJjh6ljeH3NStpWQzUkZT/7VQgZiwXIoWitkOrQwiOoAIoMGA47Bp8HIcp/CNELWCVlXylgIURYsjyxlWch6UkYh60kZhSxLmQ69VsjGw7x8AAD/9ElEQVSSlFUhuwYpAyoccb5XjLAsFTOiolRxQrUG83e6n72DvP6d95bee94vOyIGZB9PyP7fWsYmyjmDnzm3QdhwzqmQVRkTIcMa0g5B/ml+KGulLGcN4aBQs6cnZYBDR+TSllIGOBTVXCMcniTjHDqEZTiskSpkhMNdoIOfQ4fFOXTInENzeAk64O6gg7CBw/IidMg+AA7rp8b97FW4994B+xDzgq7VMkg2IgbQcegXbPjnKhljb0aHZhHryVgVMcBeLgwZ+yY1TyJfmDk5j2puRY7VfJPMu0YhUxEDB8nYHiFbJGNgRsiyjGE+X/yERW6PPvzwC3QhzoEvj/7xV7/69kiZiNmOlIXUUGwaKQN7pOy1Tz5Z9xu+jycLGYRNh7MPlJOP+0X3w1ZCxtfqpOxQIQNdKYsFu0TIdLCpw4sMKwyjOnikAYNBxwBkOLLMp0CNoGXwZinrCZmTsixkTsrWXCVzUnbIVbKDpCwG9VNJGdgrZcAIjMqNlZ8ZnFCtwf2ds8TrdO8jv9e8LyiuzX6Lfan7V/f7GhmrQibHvSdjAOcPHm4yt+E985xshCzOX4Kv9NAOQdYcImU1X3pSBmI44LBQ84fEUFGFLDKJcBipGUVkeKlSBjjgSH5lOBzVXFM4SEnWOXQgy3BwI1XICAe9QHOzhw6Pc+jQOYcOrEvRodeiA3IHDtKr0WH8WnGvew9uH4FnyzG3V8fYZ4XpalgBV8amq2PReXtFDLAzIWAKOxUCRti30b1ZxqqIAfY1JIywyyFhhD0PCSMxA1QRA+U9X7OMgZwNNUMiU5g1OYc0q5hfNdci55h9NRMjIy8pY6uFLGbZNTIG5oRsiYwBJ2ShWcu3x+7ceY4uxCU8+cpX1lvwrlnKGjGLnXRKKaPw4DVxXyHo8DAPfuE29xcWIAc0BB33y1FCFu+lJ2V8fWuFDKy+ShaLloOQDkB14Ilg0IGmDi4ypGgg1aFDhguGHUOQAanlPQVrBG5XyABDPgrACZmTsixkh14l60mZDr9zUkYha6QsBm4VslNJGehKGVARifO/wQlN4Rg5Oxnymtxr3nlvhfz+d0QMxD5s9qvs7y1lrAoZz5UQMvxz36Pw8d9kGVMhw7mMdYS+YB7+dMlAFrCWcpMnJIqcxV4zhsQAUIUscofMSVmTSYBDSOQT2StlQIYdHYIUDko13xQOVZJ5Ds1BBwc5UqWMcPALdCjsocPkHDqE7kOH2DXoMNxFh+c9cNi+Lbj3OEvsM8wKXJ8As0UWMYA1ju3fla5pRAywCyFgSnTlXhED7FoIGGEPF5yMVRED0eFVxEB0fBUxEP1/v8gYqBkVmVXzLPKNeVdzMHKx5mXk51XL2EIhWyNje4Us5m4nY299y1ueDc1at9196KGv64JcCh5UkT8bdZOkLIuMSlmVmhAblbIqOYAHMYQHYL9wH+GKohMyDEoc0nDirBGyWSnT175WyMDKq2QcnLD4OCTpcLQjZTHw7BUyIAMKQ6kOGjJQaOgxDBmUU4BGsO4IGYjArlIWQa9C5qQsCxmYu0rmpGzfVbKlUlaF7MxSNidmlIosG4vFDDjJKagIWVE6Felnu9c2Yd5Lfr/cD3n/7IgYkH2cRQxsLWMA5xH++7kNj8GvMgbkvOW5DJAp2ht4tPZaKWPG1JwhHARS7hAOEDWHSAwaVcgimwgHlJpVRIaZKmSAA49kmYNDU5NzhAOW5J5DhzQHhzpShYxwCAx0QJxDc3YOHUqXoIPtWnRInkUH65VwML8U7jUtxu0LAcd/5+pY+XMqYhOl25BjuDq2RsTWylgVMcAOhoAR9jMETIn+vg0yBvKazhlQs0Lyg7mSM6dmU2RVzbDINOZczb/IwyxjgFlaMzYyt+Zw5PKHI6trfkee56xfI2RbyNhSIeOcPytjYF7Ing7FWreVRfiMLsi14Ms/X/+a15xVylTMelKmYraVlFFyelKG98n98tgrXjEJaxYynJgc1BB0uj/yPuhJ2VFCBnpSdoiQxeCEBcghaZWQARlk6rAigwmDqQ4YaZhg8DEQGZZTiEa4TkT4VimL0FYhc1KWhcxJWSNkYOOrZMAJ2ZyU6bDdCBmQQX0iBngrZSCJwD4pA2ukDHBdNDjpCbIkTTiZWov5e93Pr7jXXdh5j/He8z6hwDb7L+3bLGMUZT1GW8gYhQznEl7z3IafmWVMhQznNdaGfv0HfknFHCFa0i5bCIu+Zk1PykAMDRwiahYRGTqqlAEOJpFVpEoZ4FCjGQY4/EieOTg81awjHLQCHcIyOrA5dMCrualwIBR0YOyhg+Y+dEhdig67h6ID9CI4eN803HuZIe+nt5c5gesSYKbIIgb+l9Jb2JAJsyIG2I3Rk0tErCdjVcQAezk6WkVsMxkr+3RrGQN5DdU1F2tR12lex3ndNxkRucEsyTlT8yjyqeZW5JjmW829yMGaj5GXzNBLyBhYI2THyNg+IVsiY5OQ/cIvvDQUa9229MEeS4Cc4VH5EJFrlzKKjJMyis1iKSvogzzAq594wgoZgo4DG04a3S9Zyo4VMr7W6TWqlB0gZLNSFotwr5CBGHQ42HCQYYjUISUNJAyoOlzIAMHg02BkaE5hyqCNAFYhc1KWhcxJWRayHSlbepXMSJkOt6ulLAbqq5IykCRktZgBJ0MJJ1NrcX/vDu71Fdz7WSViQPYn97Hu93PIGMGVsN72J//pP03nors6xnMaIC80G5FLzBGiZd1kC4mCZ+HXvCExGFQhiwwiHChqJp1KygAHIcm1DIcoUqUM6NCVctChA1xGhz1SpYxwQBR0gJxDB899aD6vQYfgY9EBexN0eD8E93cegXvPDpwH+eoYOlJFDKDXkCd/zKtj7DzIl8JOhIAp7EwImMJOjX5VETtYxtjl0es3QcYA12Veu26t11yIrGB+5HypGRSZpHnFDGOu1byL/Ku5eANlbKmQHSJje4XsmzIGXhCKtW67e+fOA7ootwIPAZmunr361ZOI3AopS6JD2cF/gyti+v5x1ZBCRinD6+Mwh7CjrOq+OETI+D6clB0qZCBLGReODlAclrAQORjpQFQHoFjsHHI41HCA0TCpA4oMIwypOlCkoYEByHBkcE6ByrCN8M1SloXMSVkWMidljZAZKaOQ7UiZDK/7pIxCtk/KdMjW4XtzKQMiEJUkGYeIGcjC05Al6dS41xC4194VMRD7o9lPaR+eTMbAAhnjOTX3KHy8hyxjjZDFeY5f1DEbX/PEE02WEC3tJl+IlD3LvwpZZA/RDCIcLGomERlCqpQBDiqRWaRKGZBBpwoZ4EAUaL4pHKhIlTLA4SvQwcyhw5yDgx/RobDCgTHQjN2HDqJL0GF2LTocnwIdxq8B9xqPwV4dY4cF/EUjv3/wZCIG2LUQMCW6uIoYYFdDwgh7HAJG2PEQMML+j1ngVssYiDyqORW5xSyrGReZV7MwspF5WXM0crVmbWTvhyWTa05HbudMZ96zA4gTslPI2GIhi5mfHlDdwMkYECELvVq/PfLgg8/ThXkqICyvfvzxe2947Wunq2dHS5mIWU/KVMx2pCzJTCNlITZLpAz/jX5ujO/1J8r7/InXva65Sva5shg52OEkWStkc1J2iJDtk7IlQgY4LGExcjBaJGQgAkOHljqYyBCiYVWHCRkYGIIMSA3QKVgZugxkhnWEd5ayLGROyhohAyyzLGRGyihkWcp0qG2EDOyRMh2mTy1lO2IW8pClQoWjShlIglLFDGSxCbIEWbJEHYL7ew3uNU7E+8jvcSLev+6XibTfsoiBLGLglDJG8Hf1Nsga/hsVMpUxChnyQDMS+aVlPCdlYE7Kau70pAzIUMEho2YTiWGkClnkFeEQQ2qGARl6qpQBGY50aMpwuCJVygAHsUCHNIdmpYNDoKJDIrM1o8PlPnQwXYoOuIegmT/og+Ntr45Ff1HEALJgujoWHXdKGXMi1pOxKmKA/R1dvpWMuX3nzjt3Luf1UNeRrDGuvbw+3Zqu6z8ygTnhsqRmTmRQzabIKuZXzbbIuixjgDlZ8zPytOZsErKazxvIGDhIyGKuPUrG9gjZnIz90i/8wmEP9OCmC/NcIBDweHhIC8SEUqZipkJGQbmklFXRCdnB93VkGQO4MuiEDMMTBj6EHm/pdEI2J2WHCNmclK0Rsp6ULRKyGHg45NSBJkJDB5Y6kKQBhIFVBwgZEjQMGZQM0SxkTsqykDkpa4QMRBlVKSvHlUJ28VsXgQzc4GApAyIBEyEIWRr2SRmYEzOwT8yIk6RT4l5DRV63e0+rRAzIPuW+1v1PUa4iBuT4rZYxEOdNPqdwnuE99jZk2o6MhZDxHMf5jizUjNRCZqYQLfEmZ0gUPweBmj1EhoZDpKxmFeHwEtlFqpABHX6Ya4RDkuScg4MWqVJGOJhJLvbQIa8Hh0JFh0bmbEaHzSVoPi9Fh95j0aH6fsDtA4L5QOcVzBFZxChg+AoMZMIpRWyRjLGbIWBKdHcVMcBeh4QRdn70/5CxVsZAzb7IQuZjzc3I0ZqtkbXM36uQsbVCFrPxGhkDe4TssAd6cCuL8qgHe2wBBQ3ispmUiZhlKasyE0KjUlblRqSMokPZwd+db1MkuCUnCxlORP4G/j3l5NCHn2xx22J+zXydlLJDhAxkKeMi0qGJA1IzFMXi5fDDYYfDTR1mIjjysFKHERk8GFrN0CDDAQORYalhmqUsC5mTsixkO1IWpcSiylJGITvFrYunkjInZl0pAyIOlZCKLBtZRhaLGcgC1MGJ1CG4v3sHeX3u9U/E+8vvfWffFLKIgVPIGFgjYwS/Ke9t+LsaIYvzWoUMa1hzEjmnxcxcIVrmTdYQGQI4FNT8iQwiVcqADBkcOmpGERlQdGipg0xkGKlSBmQQqkJGODBJ1jk4dJEqZIRDWsCM7KFDXw8OiUQHSM1bhw6gS9ABdg06DG+N9sU14177UnCcd66OlW50MoY1jDXvROwkMsbOhYAp7GQIGGFfR3dnGasiBqLvq4iBmAWqiAHMCIWl+9ydn/k8b9ZJrCGur7z+QF63dY3HutdMyJlRsyWypuZQ5JLmVc2xyLWad5F/zMSalZGdNVMjY5m7NYsjm3NuM9Nz3l9UxhYKWXWAmK/pCE7GJt785gdCrQ7bHr1z50ldoNcAfoOKJ3Lh82cqZJSUHTErsrKFlFFu5qQMIuVeM/nxp56qQkYpQ9BBxvBPPv7+GCGblbJ4nUuEbJ+ULREywAEJi5PDEIefOuzE4teBhgMMhxWGSx1C0rDB4KoDgwwDGowMTQZqFjInZVnInJQ1QgainFTIQJayfVfJgLtKplK29NZFcEop2xGzkIYsE0vFDMyJGVD5mXCCdGrSa3Cvc0Lej3uveX9wP+X9l0UMUMTOLWM43/Df9D5P9sd/9EeNjKmQ8VwHyDrm5OOPPDJljBa05ktPysCclNUMIjFEVCGLXCIcPmpOERlUqpABDjOSY6RKGZChqAoZ4fAkmefQAaxmosKBLdCsdOjw14MDo1KFTNFhU9CBdCma3Yegg/KgD+YJnVXwMDJ2FkUMoM+QTf9bWfNZxjYXMcCujd7NMlZFDLCrIWCEPQ4BU6Ln73cZA8yoml2RZzXnIveYhTUjIzOzjAHmbc3hKxKyLWRsqZDRJybH+Lmfe16o1WHbqR7ssRV4QAg/f/Z0kZilUtaImUhMFrNFUlbAn8fVL/caFTzQ4w0FShleG6+O4QRZI2RzUrZayICRsqVCBnpSNidkHHo45HCoqQNMhEgeTuoAIoMGw6sOCWkIYDgyODVYs5RlIXNS1ggZiJKpUhYllaVsy1sXr0XKqpiFGGRZWCVlwMiKyoyVnSDL0YSTqEMxf797HQ3xut37mkjvf1bEgOxb7vNGxtIxOkbGQD5/VMYIfk5vw/9GIXMyhnMea1OzEnmnmaKwxDVnlCplkT1LpKzmEuHQERlFqpRFZpEqZYCDTWSZooNQHY6YcwoHqZR9GR3Gai4qHN4CHex66DDYgwOkUoUsowOooEPqUpjjW6CD9P1E3g84x3TtAXRiFjGA3pqujkm/9UTsJDLGDoaAKezo6OuujLHfIWBK9P9NkzHAtZ+zoWaI5ErNnMgg5lLNrMiwmm2Rdcw/zUVmZc3QyFTm7DXK2FohO0bGspCFVh2+nevBHlsBQcPtjbjyBInZVMpCblTK8GfxtEj3WjL4rW8Wss+WRcirY/oF0Spk13bbYk/KlggZ4BDEoacOOREEHGJ0aOGAwqCpg0caMBhidTiQ0teQZIAyXLOQOSlrhAywLKJIVMh2pEyKzV0lO+bWxR0pkyH5IlIGRBgqIRNZMtaKGVgqZ8RJ1KG4v3+H9Brde3Dvd42IAZUxHgM9LjxWevxOIWM473D+Yf+4DVfPcJ7yXFYh4zkPkFeal8ifLaVMc6hmEZHBYpWURXaRKmWAQ05kGqnZRmRQ0uGJuUd02HJwMCM6tDEvFc3OHjoc9uBAmalCpuhAKujQuhbN9i3RYfsm4d7LHJgldFaZro5FX1HEyL8reYEc2BExwN6LDtxUxID076yIAXY3JIyw16PjVcQaGcM8EKiEkaX7PJ+nzTkf64Frxa2rvBbr2pU1zbWes6DmhmRJzZnIHeZRzanIrZpnknHMvpqJkZE1NyNHma01cyODcz4zu3OuX5OMLRWyJTJWeCa06rhNF+oS/vEP//C9v/93/+69v/ZX/krle7/ne+7959/xHTt8//Of3/x3P/jCF05/FuDvcX//GlDqEDR8VguhQylTMctSpmLWkzKIEG6bdD+zhxMyXPaHkL2rnAj6nWRLr5LNCRlfP19zlbI4oZYIWU/KuBjmhEwHJQ5FWKgcfpyQ1YEmBhgOKxxMGDbNwCGDBYOsDgOp7BmUDFEN2SxlWch2pCwKgyWSpYxCBhopo5AlKVt766JKGYXslFLmxEyH/wkKGQhZyBJxkJgBJzWFLD9WkM5Beh3utU6Y99YTMeBkTEVstYzJcdXjvUbGgMoYhQz0Pk+G9zInYzj/seY0M5GHLGgtbSVnTaZKWWTQaikDMohwMKm5RTjEMMMUDjyRa6QKGZGhSQcp5h/RwcvBfGxyUuFgF+jQ10MHxTk4YGaqkGV0SE3oMHsIOhyfGx3WD8H9nacA55auOYAu3JGx6DE8zAPdtVbEtpKxKmKAnRz9nGWsihhgpxdOLWPuXGzO7Tj3uTbcOsrrr1mzsY65vvP616xgftRsiaxhBtVskryqWRbZxryrORi5WPMy8hN5CvbJGGBu5zw/i5DFnLuFjC0VsjKXPxlKddxWFujsgz0eeMlLJrH69m/7NlySOwkUOIrbocL25KOP1s+fQWbWSBlkCDKVP/i6lOm718qfp5ThpOHVMT5t8RAhW32VLE6qHSEDRsqWChnIUsbFx2EIi1UHHw47dbhhKMTgwiFFhxKGTh00ZKDQQKtDgBS7hibDlEGbhcxJGYXMSRmFzEkZhWxHyihkN1jKdsQs5GBWzEQ0soBUOSk4ebGSI2QxmnACdSju7y+411Jx76OwVsSAlbF0DLKIgXPIGM5D/O+9z5Phv+E53QhZOe95pRhZo7mJDGJJa74oLHfNHKUKWeQQ4QBRc4lw0GBGERlKOKTU7CIy0OiQUwefgANRzTnCwSmo2Udk2NIhzMGBjVQhIzrkBToE9tCc3QeHTqXKmEMH14QOuMegPXA/g32B2UPXG66OOREDWN/IFidiczK2hYgtkjF2NQRMiS6vIgbY9ZAwghkgUAkjKmHE7dNMcx7Hec614NZMXm/NGo21yzXt1n3NiMiMmieRMcydJpMip2p+RZ4x42r2RRbWjIzMZI6CmrGRuTmPmdU5x5nxOlOCTWXsQCE7RsZCyF5UXOb47e5DD71cFyz4lz/2Y5MY/elv/VYrUOcEr4Gy9kMvfvEqUYOg4bNf+AzadNUqrlyR1zz55L0ni0i5P7sWPoyEQoYFDiHDibBUyNZeJbNCNidlS4QMdKRMB6Y8HHEYwoLl0MMhpw41EQocYOqwEsGiQ0gzYMggwVCrxZ+KnMHJQNXAzVLWCBlgCURBVCEDUTIqZE7KeCvIUbcuipRRyJZKWR60gQ7iZ5MyIOKxIyUiLE5mJpz8GJxAHYr7+y3u9Rb0fe2858IqEQOy33ks9PjwmOlx1OO7pYwR/Fy3/YeSdzsypkJW1gHWEHKZuYlMZrYQLXHNG6K5o5xNyiLLSM00oENQZBypUgZ0kGL+KRy6Ah3IMhzelJqdRIc+ydN96CC5Dw6hmSpjDh1mDZrtW6ED9k3GvTcFfa8zCvhS6cAsYgAdhvxCbx0rYuBgGWMHQ8AU6eksYj0ZqyIG0P0FnQcUlTCwdH/Xc1XOaZ73bo3k9dWsy1irXMNurddMiJyoGRK5onlTcyiyqWZWZBizrWZeZKBmI/OSGVqz9RbJ2GIh68vYvZ//+Z9/TvGV47dHHnroRbpgITzXIGL7wBU73CrJ2yD1PVyCLGT/nzJMYaHr95FRyK7ltsWulC0QMqDD0ZyQcbjhIMPBpQ4pES55+KiDhQwQGm617KW4NUAZrgzdRshAhHmVsigClkMjZVE0E1FIKmQ7UkYhS1I2Cdk1SxmIYb9BxKAS0nCUmAGRmCw4DU6MzoV7PYK+B/ce94oYiP2YRQycVcaAnGeA5x/PScir2/B39mQMYC0gbzQ7kVWaMT0pA4ulLPKIcKCo+URk+KhSBjikRHaRKmSRZUqVMsBhKHJOqVIGdKhiDiocwFI29uAwR6qQKToESrbuQ7N3CRxMMzq8WjjkdtCB+Fxor5wC9zOPAeetrjGAecKJGMAaRaYsEbE5GTtYxAD7FwKmRD9XEQPsbggYkW5fKmMqYWTp8annpJy7PMfdesjrqVmHsTa5bt3arjkQ2VBzQ/KEGVPzJ/Ko5lRkF/NMc47ZVzMxMpK5WfM08jVn71oZA5sKWcy2J5Ex0BGyt7z5zV8rTrLN9tidO8/hgoWM/ak/9aesAN0EKGm4kvajL3vZTiCdEhUynHy4OvbmIlO4EuekbLWQHXnbYk/K9gkZ6EmZEzIOPxx2ONzUYSYCQocVDiYcQBhAzUAhgwMDrpZ7KmqGKANWA7iRMoZ6hHyWMgrZjpRFKU1EeamQ7UhZDKKNlMnQmoWsSlkMvz0p41UMHaQPlTKggz2HfRUASkGWhc3EDIjYOPGxZHk6FvczEvo6J8x70fe7sy8KVsRA2r9ZxMAlZWyinJ9/9Ed/FBr2zQ3/vx0ZA7EGsB6wll77qlfV7MRdDFrSLHDNGoXFr/mT2UTKgAwsHGJqlhEZeKqQEQ5GkXWKDlLMQFKFjHAYC3RQc3CwU2qWEh0IAx0Y96HD5hI4rDp0qLVw+N2DDsz3KziO7qMXHy3nahaxidJfyAx01tYiBvbKGDsX8qWwk6Ofs4xVEQPsdAgYQdcHOgMQlTCiEkbcPq7nnJyjPJfduZ/XTrPuYj1ynbr1XNd+5EHNCskP5krNnMigmk+RV5pjNd8i72oWRjYyL2uO7pExkPOaWa4ZDzaVsa2EbKWMYQ4vvKP4x3bbo3fufA0L9iZcGVsD3g8EDZ+Dy+G0NZOQPfXUJGUIGyx43iK5RsjWXiWzQtaRsn1C1pOyOSHToYgDEBYwBx0ONc0gE0HBIYXDiA4eDKI6SMiwoEFXy1zKWMOUQcsQppA5KaOQOSmbyiUKp5GyUlr8jaJKWffWxTNKGchDuA7oHNp1kNcB30oZSMIwETJRpQyEcDgZUVlxMjORpMeJ0bnIr8W+3kDfm3vvq0QMyL53Igb0GO4TMaDniJ47PRkDKmMA/7v7PBle+3R+GxkDWBPICs1PZJ6WNUtc8yaT8yfD4YG5RDhk1JwiMpBUIQMcWiTHmjwjMvxUISMckiLzFB2qmIWkChnhYJZycg4OeqQKmaIDYqAD5D40k5fCAdahg+4sHIwXoAP1bULfI46bezI0bhPeETEQ3YXcaEQMsOMgXwo7MOjJ2F4RA+za6N1ZGWNXQ8AUdnn0+n0jYyAyg1lScyZyp2aS5BSzq+Za5FzNv8hDZmTNTsnTnLXM4pzRzHDNdnCVMgYWCFmSMczjLy2+sd1296GH3gFpKf96a8GVPzyc5FRXzlTI8FmKNxehWiJkq66SJSGblbI40XpC1pOyfUIGdEiaFbIYcjjU1AEmwkKHEw4iHDoYRnWAiABjqDHsanlHSDI0GagMWw1jSlkjZIAlEAXB0shSVssoyqpKWZRcI2UxgDZSFoPqjZAyIEJQCVnIEnESMSNGjJw8HYv7Ofb1CPo+3PusEgZiv6wRMeBkTI8bOJeM8fzEY7LzBknDedzIWAjZtB7KusD60KtkAPmkOcOsWSJlmkMZHSTqcBE5RWpeRWaRKmVAhhgONTXTFBmEqpARDkySfU0GKjp4MRsVDmqBDnE9OPiRKmSKDowpd5eiA+lSONTOoUPwLByaj0CH8HPjXs8+cDwxf+iaIpgTsoQRrHWsz70iBqT/1opYT8b2ihiQnnYyVkUMoN8D7X2iEkZUwsjscZFzjeemO6fzumjWVaw3rkW3Xuv6jjXfZELkBPOjZktkjeYQs4mZVbMssq1mXmQgcxHUzIwMzfnK/M3ZfBtlzAnZ0V8InbdHH3zwpXhoRvnX+4Lveu5zN//c2fSExyJkOFG+VBa4Pv5+i9sWV18li5ONJ5+TslkhAx0p6wkZ4NCDhczhhsNMM7xEaHAw4QDCQUNDqQ4OMhho6NWiLkHJ4NRgZegykGtgR5hXKYsiyFJGIduRslJQtbxYcBSyJGW8OqBSxqsIWcjOLmUgDfZAB3/KQJaEzcQMJLFx4rODk6djcT/H0Lxe934Ka0QMOBlzIgb0WFGs9ZjmYw70nNBz5RAZ47mK95837MfpPIeIAZExChnyQjMUv9RC7mh5M2+IFr5mENEsUqqQRT4RDh01r4gOKcwwIgMNB5wm2yTjSBUywuEp8k+pQkZ0CGNGKhzaAs3OHhwClSpkig6QgQ6YS9G8XgOH3X3ogLwYDtc3DfNePl2OaU/GAM7PLGJVwIj02WIRA+zF6EgnY07E1sqYE7GejKmAKSphRGcFohJG3P7n+efO3bwGmnUU64trz63RuqZjnTc5ENnAzKh5IhlT8yfyiDlV8yvyrOac5B8zsWZlZGfOVeZuzmTmdc5ycM1CtlbGMIcXp9h2e/Thh19wPwkZwdMbtxIzChkW3puKTPHhHue+bbErZXuEzErZjJDpcKSDEAeeOuDEYucgUwcXBkcMJDp8cMhgMDXDggwEDL5ayBGYDFCGq4YvgzkL2Y6URWFkKaOQgUbKotQaKYvBs5GyGFC3kjIdotdKGdABfq+UgZADFYYqEYUdyRAByWIGnMRMZOEpOCk6Jzuvyb3uIEvYISIGnIzlY3QWGQNyPgKepzhv//AP/zBU7Jsb/ptGxkLIpnVR1gfWiT5xEeDzZE7KXO5kOBxoHmWqlEVOEQ4gNbcIhxVmmCLDDYedmm+KDEc6MDH/FA5YTSYSHciYkwoHOEEHvB4cCpWat4oOlALzeA06uB4CB+El6AC9KRzQ1+L+riP4RDlv5mQM3GQRWyRj6PNABYzoDKCohBGVMJKPnZ5f7vzM53uzZmI9ca25NVnXsKzvuvYjD5gTNT8kV2rmRAYxm2pmSY7VjIvMYw7WfIy8zFnKrHVZzKzOGX7NMrZayMoMXmbxbb4QOm/3o5ARfM7s2FsZMVi87lWvmk46hOMaIVt6lWxHyNZcJVMhA0bK5oQMZCnj4ssDEIcdLGoONRxgmoGFARKDCIcODhcaUHVIkAFAA7AWbwlNDVKGLAO4hnSEt0oZhWxHyqJcspTVsirFRSmrxSdSxqsCKmW8ejB366JKGa9O6ICsg/OWUpbFTGVgIiQhy8NqMQMiL05sGowUOXE6FvdzJtxrEvS96HvcSsSAHheQRQzk46vHH+i5sYWM8ZzNnyf7w//wH75xvhsZo5C9vWRTzlJkJHMmw6LX/FE4JORMUqqQRU4RDiKkSllkGNFhpg44AQefJuck74gOT8xAhcMWqVJGdEBjZioc6ALN0jk4JCpVyDI6ZAo6iC5Fs/xYdFheCwfua8G9RgXn+b7vTsUcsU/EdmRM+62wSMSAdOXmMsauhoAp6PFAJYyogBEVMKJzA6kidu0yBiJLas5E7jCPak5JftVci5xj9tVcjJx0OcqczRnMfM7ZfatkDHxDyF5eHGL77a/9wA/A9Kyw3A/gM2Z4hL4LtCUgFCFk/BxZFrJjb1tcc5VMhawrZTNC1pOynpABHYA46GBh6zDDAaYOKxEgHEB02OBQwZBqBgMpfYYgwrEWmUgZw1bDmEFNIXNSRiHbkbIonkbKosQaKYuBs5GyGEyvXspAGvxBloODxAyIpKi4qNA44bE4cToW93MM+non5L3oe3T7YK+IAdnX+VhQnPWYueOqx13PB54jW8jYRDl/8XfkDT+jkbEQsml9lHXy2bKGXZ4iJzVvFBZ+ziCFw4LmUqZKWeQV4VBS80vhAMM8IzrwRMaRKmREhqYqZEQHrMhFpWYk0WGNuZnhgBfo8DcHh0alZnBGh05BB9O16JC7JTpQ32TeWfrcrZ0MursnYo2EAXZa0BOxHRljP0K+FPZndOlBIgbY0dHXWcZUwBTtfaISRlTCyK2UMRCZVbMsso2ZV7NQ8jFnJ7M15y5zOWf2Xhm7EiFbI2OgzOMvKP6w/fb3/87fgelZWbmfwKPz13z5NHnsFa/4ppB1pOzUty32pGxOyHpS1hOynpTp4KNDTh1qIgQ4rOhgwkGkDhwMozRA1IEgFT3DECGZhQwwdBnIGtiUMgqZk7JaKlE4VchAFFcVMgAhAxSyJGW8aqC3Lm4tZWALKbuImIEkO06Izk1+Tfk16/ux77fQEzHgRAzk/Z9FDLjjqcdbz4MtZAyojAGcw3h9uv3xH//xN857I2P8rf1rn3zSZuqrn3hiyiEtdoXlrzmU4eCg+ZTRwaMOI5FdpApZZJlSpQzo4BNZR6qQEQ5PzEBFh63IRqUKGdHBLdChTvNU0WFwDg6RmSpkGR1EBc3tQ9EB+FzoIH4K3M/sgfMFs4RbMw7ss7OLGJDu3FzG0NuB9rmiEkZUwojOCmStjOVzFDTnfqwLrhu3xuq6lDVb13Osc67/Jh8iM2qeRL5o9tRMipyq+RWZxpzT/GMm5rxknuasZRa7rN4rZDFvXlLGDhGy4gyn2fA5stv22PtjwC2cLtx6vPLhh6fBYu4qmROyNVfJspAtvUqmQuakrCdkPSnjIsuDkA49HG6wyDnE6NBSB5QIEx06OGBwiGBgNQOAlDtDkWGZpUzDl8HM0K7BztCPQmBJNFIWRdNIWRTYRCk2CtmOlMVAek1SBtwgn4f9RVIGQiicbMyKGUhCk2VnR4YCJ05b4H7WzmsqNK/bva9ClTBg9s0qEQPp+LhjqMdYj/8pZQznMc7n/KXR2AeNjIWQcUhERrlMBZAy5JXmjsIhIGeRwgFC8ylThSxyS+GwUrOMcKgJar4BGYJ0MKq5p+gwxTwkOnhJRipVyogOcszRDIc/QYfDfXCwVGo2O3Q4TegQeww6IN9W0N/7blFU8FGKU4vYjoyxLyFfCvs0uvUgEQPs7IIKGFEBU3QOICphJIuYypg7Ju5cbM7xWANcJ2491XUoa7Su4VjXuuZrJkRO1PyITNG8qVkU2VQzK3KM2QZq7kUW5pxkjuaM1RzOGX1bZazM388WVzjNdvfu3W/B0wfLvw4CPPTjX/7Yj9mgc+wTsnPfttiTsp6QOSmbEzKgg5AOPDrYYKFzgOGwUgeTCBIOH3XAYDClYaEWfypyhqMKmZMyDWgGeCNkIMqhChmIglEh2ydlvApwFVIGZDDXgd0N9HnopwxkScgSMRGC4eRD5SSLS0OSHSdDE06ctsD8rPyaJtxrL+j7tPuhcGoRA3rMs4gBPWf0XDpExihk+P/90X/8j6Fj9+79yZ/8yfT/dzIGkAkuT8ljjzwyZVtPyoAOBDooKBwmNKcyVcokv5hhSpWyyDXCoaeiA1HkHqlCRjhUaSYqHMICHdBqbio61AU68FU4DAo6LO6Dg2amyphDB1aDZvtW6BB908D5i5nCrY85MFdsKmKAHQj5UtiRkK+MdOkWMqYCpmi/ExUwRSWM3AYZA8yYmj2RRzWrJL+YaTXvIv9yNjI7c64CZm/O5c1l7ERCdoCMYQZ/snjC6bYX/OW/DOOzcnK/gs+WLX0S46sff3yT2xbXXCWjkPWkrCdkPSmzQgY6UqYDUB52ONTUASZCgYNKHUoiWHTI4EDBgYHh1ZS9FLeGpEqZhi2DmEGtQd5IWZRCI2WlVGrhRBlVIQNRbCy8RspiEG1uXVQpi0GWUsZB99JSBrIEbCZmQKTFSU2Dk6GCE6ctcD9rwr22QN/PhHnPVcJA2l95n4JDZUyP84ScC0DPEz1/JuL8mpUxABEDce5O53E5n3Fe47+FiHHD97s1MhZChrWCtebyNIOMRCb1xIxDgWZShhmlOeWoUhYZRji8EB1s6rCjOUd0OIrsIzpIMQ+VKmSEA1mgw1qTn4oOeYEOgBUOh4IOj0tgRmeqjPXQQdagQ+850E45J/oacM6uuT0xg26vEgbYU8HWIgZOKWJbyJjOBMqmMibnNc9/t1bqOpM1WNdorF1d13XdRxbUnJD8YK7UvIkMqvkkmcUcqxkXmZfzUHMzZyozN+fxUhlbJWQxq24pY4cK2c+/6U0vKo5wuu0l/+1/C+OzYnK/80MvfrENPAXfo7P2tsW1V8kgZGuuklHInJT1hMxKWUfIgA5AOujoMINFz6GFA0ozjETAcMDgEKGDAkOslnsqagZlFTIgUqahzMBmmNfAjzJQIduRsiiiRsqi1Chl/O3/qaUMbCVlwA36oBECEYUsEFkyJkRCnKRMiMg42bE4YdoK9/MM+ron3Hsr9CQM5H0IDhUxoMeXx1zPAz0/9Lyh4Ou5peecnotzMjZRzu3/tfz9uuHvyDLGwbD3ObLMkyVjkXE9KQMcEDSXMjpg6OChVCEjHFoiz4gOOMw4UoWM6KAUGUh0qGImKlXICIczQYe3mqMZDnyCDoSauRkdJpfCgdShg6uFA+4edCi+6eB4oIsxQ7g1sAacgycTMcBOhHwp7MzglDKmAqZo3xMVMFJFTGSMInbrZAxETjG/aq5FzrksZFbmHGXO5gzuyRjIQnYTZQy87W1v+5biBqfbHnnooRfhilD514EBj8d3oUdwb/eskK24SqZCtvQqGYWsJ2U9IXNS5oSsJ2U6+OQhh4MMFr4OKxxO6iASITMNFTFYcHjgcKBhVstcylgDs0qZCBlgMGtwM9gbIQNRGlXIQJRPFTJQSqsrZTGANrcuqpTFAHsuKQNZyoAO9G7oB1kOTiJmwIiOk6FLsPPa3OsP9P26/ZH3GVgjYkCPG2iOaxxrPfZ6Xuj5soWMVSEr5zVvz/135X1y+w//+//eylgMilgzyDeXqT1eV/IVWdUTMw4Kmk0O5pVmVqYKGZEhhkNNzTeFAxDzTtGhKXJQ0SGL+ahUKSMc1gId5EgVMkWHwEAHxAqHx4Rm8lI4pPbQgbYLh98F6NB8zaBf0fVrPiO2D7x/K2GAvRVsImJA+vKUIga0x4kKmKJzABkytr2MgZ6Q3RYZK5zu82PcxufI9gMp632uTB/sseYqmQrZ0qtkhz7coydlVshAkjIurDwI6eCjw40OMAgADiocSprhI8KGA4UODBwKGGhNcUvpMjQZqFnKNKAZ4BrwjZRFYTRSFqUzJ2UswGuSMqCDOYd1HeDzcO8EAGRZmBMz4GREZcXJTIMToYITpq1wP2/CvT5B35d93wW3jzYVMSDHmui5oOfJqWQM5zjO93//7/99KNm96bVmGcO6eVfJIJep+0COIrM0ixQODZpPGQ4cmluOKmSSaZptpAoZkYGoChnRASryUNGBixmpVCFTOLwFOtiRKmQKB0JBB8YGDpQJHTqXwsF1Dh10Z+FgfCA6ZJ8SnDPoU/T0Mbck7uPaRGwrGVMBU7TfiQqYkkXsxskYiFxgXtQskYyp+RN5xJyq+SW5ljOPuZgzU3M1Z+7mMnaFQnbyz49x+96/8BfG58j2gEfj96QMnyNbetvimqtkKmRLrpJRyJyU9YTMSllHyIBKmQ48ebjhAIMQ0AGFA0kdPCJwdJDgoMAhQIOtFnUqUoanCtlSKatFECVRhQxE2VQhA6WkKGRgKrlSetciZUAHcR3QnZSBPOw7IQBZHg4SM5BExomOxQnTVrif16F5/e79Fdz+AD0RA26fg3x8muMXx1SPsx5/0Jwfcu4QPbf0nDtExibKOf8f4yEfeAw+/n/NoFjWzIdLLrg8XcobSrYi23QwUHSA0MFCYW5pdjl0gKlDTcBhp2adwsFI84/oMBWZqFQhIzqUBVXICAc5QQc9UoVM0SEx0AGygQNmQrN6LRxo96FDMMH+3DkHMDh2QL+9FcPYQtCt6Gn0+FIwF7jz9pRg3qhrLNaZ0kgYYJcFPREDi0QMSH9uIWJABUzRXicqYMqcjKmAKTpjkBsvYyCyLOccs9BlJbM0r7O1MrZIyGIuvSIZO/3nx7j9n/6b/2Z8jmwBPSnDY2adkK25Snbwwz06UmaFrCNlTsh6UqZCBnTY0aFGhxeEAYcTDiLN0BHBw+FBBwSWP8OtKWWRMg1RlTINZAa2BjoDn0K2I2VRMnNSVguvFCCFTKVsErJzSBmQwVsHch3WgROzPPQ7MSA7MiGi4SQEOGmpJMlxEnQp8mubcO8hcO9d98/Oviu4fQzyMdHjNRHHUY+tHnc9HybknAF6Pul5xnNvn4xVIYOEkXKu47zH/x8yhg37RYdErBus95ylh4DP8T5dMhSZptnEfCI6XGQ4iGiGOWquRbYpHHxq3ik6KDEHFQ5WAfOxyUlFhzTmZ4aDnaCDH8F7qcMTwDAl6JAF0BMcYGbBoBOg/5byxsKWt/DdT2CWWCtijYQB7blCT8R2ZIydCflS2KnBFjKmAqZo35MqYitkTAWMVBETGeM8MmSszYgmT2KOvMkyBk7++TFu+BxZ+YeVkEGLkzJ8QfRripAtvUqmQrbmKhmEbOlVMp6EO1JmhKwnZU7IgEqZDjp5oOHQgkDQwYQDSB00Inw4RCCYspBlKaOQOSlj0GYp0+BmsGvwU8pqeUS5VCEDUVIsr4OlLAbZfVJWxUyGZR2idbjeJ2VAB3cnZSBLgBMF4uRC5cPJCcgSs4OToIITpi1xP9O+voR7j0D3hdtXbp+CfAzyMXIiBvRY63nAc0PPFz2P9PzaQsam876Avw9PXgT4b+twWNYN1pvm6BZAzpCvyEVknuYU0UEjwwzTHHNwqEFO/iqGhshRhYMFsxX8csnjny/5DaYc3wM6AB2Cq4FLcftlcH+Avu9KGGBnFRoJA+y24BARm5OxLUQMaI8TFTDFyRjng3PLWBUxEDPObZQxcGoZu4CQnf7zY9zG58jWge8qy0G45LbFnpT1hGzxVbI4oZyUOSFzUsahQYWsJ2UqZECHHB1kuPgbKWOARKDsSFkImZMyDTuVMg1OhqoK2cFSFqUyJ2W14ErZUchUyjiYnkvKQJYyoIN6HuIvKWbACU4XJ0xb4n6mwb0Pou/b7Re3/0je5yAfFydjenxBc/zjnNBzRM8fPa82kTFQzvnplxJlHeD1YMOXR+tgiPWTc/QUPP7II9/IZKXks8P9+cH9B772Zil/7a/8lUU88JKX3PvHP/zD9udtBT6XWdeYrDWlkTDAPgvOJWJrZUy7W1EBU7KI3ToZAzFP9WQMLJUxJ2T7ZMwJ2cEytkLIzixjmLtfXmb/823P/77ve6b8wwrIYJf89MUn8m2LUfprbltcepWs/gY1ThqVMitkRsqskIEkZU7IgEqZChnYkbIIBoaFSpkKWZYyCpmTsipkQKRMw1WlTIOaQa5hzyKoZRFlUoUMRCmxrK5JyoAO3BzCdTDPQ7sO9MBJGciC4ESCOAGZSKLiREZxEnRJ3GtUmvfn3n/B7S+S9zHYORZxjPJx02Oqx3tCzgmi54yeT6eQMYC1gNeP7f9VfmYdCsv60Qwd3E5+9GUvsyLjwFfNOJlxfP/znz/9cnQJuLPF9filwC/Af/CFL5z2jdtnh4IuPrmIAenFnojNyZjKl6KdrKiAKdrrpIpYR8Z0RlBUwkgWMZUxFTBSReyGyBhYK2PgWBmzQhYz6LXJWMzbLyjr9nzb//XFL4YB2vAYeBCoGoaveeKJkz3cY+lVMp5sO1IWJ60KmZWyJGQ9KVMhAyplKmRgR8oiSJyUUciylFHIrJRFaDJEGbAM4IOkLErk2qUM6ICtg7eTMqADfB7uOfRnGXDC4MRCcVIykQTGCY7DidLWuJ/ryO/Bvs+C2y+K26953y8RMdAc5zj2ej7oeQKa8yjOrVPIGG+h+l/Le/nDP/zDZiDEL7I0Qwf7cSLTAx3lZMYBSXAy4/jT3/qtthMH68F+x7Fyx3ot6E2VMFDXG2FvBZuIGGBfRneeW8SAkzHOAT0ZUwFTTi1jVcRAzD63UcackJ1axrYWsrJOz7s9+vDDLxjfR7YeDdKdq2QiZEuvkh3ycA8nZU7InJTtCBlIUqZC1pMyFTKgUqZCBhopi7Bh+KiUVSEDEXAqZEClTMOUYVuFDIiUabgz/LUgKGW1ZErhUMgApawWWyk6CtnJpAxQyoAM1Dpo6xAO9kkZyMN+T8xAFggnGhknK5UkN06ALk1+jfZ9CG4fKHkfgp19HccgH5t87PKx3Sdjet5MUMRAnG+UMZ6LVcTAATLG39jjaZZ4DxwEkX06UJ4bfB5YBWYO3HLmRKaHE5kerlsG9xc4D3CeufN0KehOK2FA+yrW37lE7KwyJp1/iIxVEbvPZcwJ2VIZUyHbSsbWCNmWMlbm7XeU9Xn+7c9+53d+vfzDhsXAA4nVh3ysuUpGIVt6lYxCdluuklkpi3DakbIIuSxlVciASJmGbpWyCGwGuIY8S0CLYisp44C6V8oApQxQygCFDFDIgAzWOnQDHcg5pOfhPQ/3efhfI2bAyUfGCUyDE6CCE6WtcT93wr1Owb1Ph9tnO/tW9ns+Hvl4NcczjrEed6DnhJ4vPIc2lTHQkTEOhvg7OQSeUsjweR1cIcLt5Rh2xy8cBzcBXDHrfcXOPtCbVcCA9hPWXIY9FjQSBth5EK+MdGMjYgDdGWinKipfivayovKlVBHryJjOAopKGHEyRhE7SMY4vxRuvYyJkB0qY3NCdgkZm/jZn31pWZfn317w/d8PE7QhMeiDAGUg4nG9l3i4h5MyJ2ROynaEDCQpUyHrSZkKGVApo5BlKVMh25GyELIdKRMhA1XKIkgZrgzezwEGtQgZYNhrIdTSKGXSSFkUEaWsFlkptlp6pQTPJWVVzHTILugAnodzJ2Z5yM8SAE4hZsQJjsWJ0ta4n9vBvReH2z9uPx4sYiCOqx5rPQ9Ac57EuUMRO7WMVSHjIAjK2tlayHAVCwI2bqkb3GTwywOcy+4cn+PcIrYjY+zMgspXRvtWUQFTtLMVJ2MUsbPKGGcTSBjh3BIzzF4ZCxFbK2MqZMfIGFgrY+BgGTNCdm0yhjn7537mZ55X1uT5t7/9wAMwQRsQg3k0PPHExUMe7rH1VTKejFnKspBZKVMhA0nKuBi5ULlwVcq48BkElDIERw2TCBlKWQ2lCCtKWQ03Bt+MlGnIMoAZ0GulrBZMlA9LqStlUYinlLIqZjFQc7jWgTsP4zqoOykDeejPUgDWihlwkjKHk59L417nHG4/ALffthYxoMdez4uJOF92ZCzOsXPJGNbPFkKGqwm4RXBI2OC2gfPanfM9VMKa9Ua0s2INNrDbouca2IHBtYnYEhnT2UDJIjZkbFsZs0IWs+ZWMnYKIXvzz/7s18o6vMz22J07zxmldhjYb7zN4JUPP7zotsWtr5Lx5NqRsjhJKWROylTIrJSpkIEkZVy8XNRc5DtClqUsgmZHyiKwdqRMwk+ljMGZpUzDWIVMpUwLQEuCJXItUlbFLAZoDtOHSBk4lZgBJyPAyctSnCidAvezl+DeL3D7ZyL2odu/+RiAfJycjOVjrufDBEUMxPmzI2NxzlHE9spYnNNrZQwc81AP5C2uho1bEQe3mfxE5zmshAF2VFAFjLDPotsa2HtBT8SAypeivZrR/lVUwJR9Mqadr6iAkSpiHRlTASNVxA6RMZlrFsmYzEeXlDEnZHtlTITsaBlbIGRbyxjm6yJkT5c1eLntu5/3PBihDYbBPHgML4MRX1CahWzJVTIK2ZKrZDhhruEqGchSpot9R8oiREAjZRFGO1IWQrYjZRGKDEoVsi2kTAuFQqZSVkusFFotu1J++6SsitmMlFUxi8F4R8oAhQzEkJ2lDOQhXQf4KmUgDfxZCJw4VDEDTjoKTlKIE5ubgns/xO2HCdlfbn/mfQ7ycXEiBvJxbs6DODdUxij2i2Qszk2K2BYyhrWjw+RSeEVsiNjgfmGplNV1FmtNqeuOaIcVTiFiQOVL0c5VVL6UfSK2hYxRxNbIWBUxEDMK55X7TcYaIYu5ca2MWSG7gIxNQvamNz1Q1t/ltr/8l/7Sk+UfNhQG+9Evftz6Efg35SoZUClTIQMqZRSyLGUUsixlDDyVMg1MlTINXwbzks+TAZaGFsuppKyKWQy8s1IGKGQghuodKQMykOdhPQ/zPSkDWRCcSACVDSsjBScvGSc/14B7rYp7vxXZN27f5X0Mdo5FHKN87PKx1eM+EecFRSzLGEX/3DKG9aPD5BJwa/i4i2NwP7JEym6yiAHtY+VQGdMZQMkidpNk7MMxO4FTyRhYKmMqZGtlzAnZqWTsECF72xvf+C1l7V1u+0f/8B++qPzDBsJgP3iaF8Px8UcesUJ2jVfJnJSpkFkpEyEDKmUqZECljOGRpYxClqWshplKWQRiljIG6qyURYDPSZkWiJbMIimLAXRTKQMUMkAhAzFcc9juSRnIw3se7teIGXByofIx4QQlcGLjcIJ0KtzP7+HeU0X2gdtPwO3TnX0fxyQfq3ws87HmOWBlLM4dlTGKfxUxEOfiKWTst8ua1GFyDlwVw8OTXOYOBvcL+z5Tds0iBlS+FO1g5VARA9r9pIrYoTImc8cWMkYRu59kTIVsKxlbImRrZazM2c+WNXf5bXwvynH80ItfXAOyecDHvod7LLhKBiHb5CqZkTIVMidlKmROylTIgEoZg4FBoUIGspQxpBopCyHbkbIIS4ZnFTIwI2U14A+Uslpepcxq0ZXi21TKAIUMUMhADNMqZipllxYzoFIy4cRFcNJzLbjXu4O8V7c/gNt/bj/3RAzk45ePb1fEQJwvFLE5GeO5uLWMAax1HSZ74K6DcVVsMPgGc99VVtdZWnNKFTCiXVa4BhEDh8qY9r2yT8ZUwJRZGeMsEnNJI2IiY1XEwE2XMRGyxTImQnaojM0J2dYyhrm6zNgvL+vt8tv3fPd3j8ffH4F+Nxkf8GGFbMFVMgjZNVwlc1JGIetJGRc9Q0CFDKiUUciylFHIspTVIGRIipCBKmURwAxlDe4qZRH6WgYsDC0VLZ9FUgYOlTJAIQMUMhDDs4qZSlkWs6VSBvLgv1bMgJMQosIy4aTG4ATpVLif3yW9H/eegdtPwO3XY0WsK2NxjlDkGxmLc6snYzw3q4iBOIcPkTGsGeRFHigz+OWWy9jB4H5FHyCW+Wjpy0USBrS/CucUMaB9qxwqYkAFTJkTsZ6MVREbMnaQjDVCFrPkYhkzQnYuGatCdqnH3eftr/7Vv4oPstkwGCxD7/d+8tFHvyFkS66SFSG7CVfJspRx4XJBc4GrkAGVMgpZlrIaTBFYlDIGXCNlEY5bS5kWhxaMFtFmUgYoZYBCBihkIIblnpRVMYsBXKVsjZg5EahiBoxEONkATk5IlpkJJz3Xgnm97n0Rtz+A238TsX/d/s/HKB/DWREDcW6ojPEcamQszrUlMsZzuIoYWChjWDfIGx0mM7g9y2XrYHC/ow8QU9CXtYN0zRHtq1iHDeg0Qfsuo72Y0f7MqHwpjYgBdnPhUBmrIraBjFURA5w/CrddxsBSGVMhWytjjZBtJGOHCNk0Uz/99NfLOruObTz+fhv01oJruEpmpSxOeC6ALGVVyECSsipkIEmZLnSVMhUyQCmbAicCqEqZBFcjZRF6KmUMTZWyT4MIYBUyoEF+sJSVwlotZYBSBihkgEIGKGQghuMdKQMxVO9IGYhh/FAxA1kM9okZcBICnLRknPRMOEE6Fe7nF9zrzbj3Tdy+0v2Z9zXIxyMfs4k4nlbG4lxQEcsyxnOqkbE4904lY1g3yDkdJhX8Qstl6mAw+AY/+rKX7awbdOUlRQxobyoqX5mtRQw4GdsnYiCLWE/GKGKNjHFGgYApScaqiIGYd6qIgdsuY0bIDpYx0BGyg2TsG0J22cfd5+25f+7P4QNtNggGy/j2b/u2GpSPveIVZ79K5qRMhcxKmQoZUClTIQMqZSJkQKWMQcBgmJMyClmWMgaaShnDsJGyCFOGK8N3TsoY+JQyLQotFC2dWlClvKYSK6VWC68U4DFSVsUshuEdKQMxRO9IGYjh+5RiBlQmrGwUnJgQJzQ9nCCdEvcaHO59KW6fTMi+c/s27/98jCbi+FkRA3H8VcZUxLKM8RxrZCzOxa1lDDxx924zTJIhY4PBftxTF9HfPQmr609hfwUqXhntP4d2ZUY7VVkiYkAFTNE+J07ElshYFbGejHHWiLljkYxxbrmtMiZCdg4Zs0K2tYwV3vT003i44fVs4/H32/CDL3xhDcunHnusK2TXcJXMSlkImZWyEDInZVzkXPQqZECljEKWpYxh1UhZBJ1KWQ1KhqiRshrMVyxlVcxi+N2RMkAhAzFMc7huxCyG8EOlDGQpAE4eVC6sfAROWDJOeq4J95oV974rsp/cfnT72x2XQ0Qsy5iKWJYxnnONjMW5SRE7VsawdnWQJLgVy+XoYDDYJV8le2vp9tpBQSNghJ0VqHhltPMc2o8Z7VGlEbEZGVP5UrTDlS1lrIoYkDljR8SGjO2VsUbIYrbcJ2NOyLaWsZ6QXfxx93l75MEHnze+ePN4sA81NKcnLhYhuwlXybKUVSEzUkYhy1Kmi1+lTIUMUMoYQo2URYCplNUAVCmL8KSUaeBWKYuw1hBnyF9KyqqYxcC7I2WAQgZieFYxs1IGYig/h5gBlQ4rJYITmh5Ojk6Jew093HuryP5w+wu4/euOwxYi1pWxOLdUxngOdmUszmGKmJWxWAs6BGK9IEt0kATjAR6DwTr0F74AM0Oz5hR2lKzDObTnHNqJGe3OzDWJGMgidqiMVREDG8hYFTFwJTLWCFnMgD0ZUyFbKmMqZEfLGNgjZE7G3vz003io4fVt/9mf+TNfK/+wQTBYDr4/h4FZH/BxoqtkIEuZCpmTMgqZkzIK2Y6UxWLk4lQp04WtUsZwYFjMSRnDSaWMwdZIWYTiMVKmgV+FDBwhZYBSVsUshlVKWRWzGHB3pAxQyEAMyypmKmWbihlIQuDEATjJACojE05YBCc7x7BWrJbgXvcO8p7dfgFuP4K8zyfieGQRWytjVsRAnE8UsSxjPCcXyVic63MyBpBtOkji0fYuOweDQR/9WATAbcBVwNLay2uwh3abQ3swo32ZWSJi55SxKmILZIwitkbGOK80MsZ5BgJGOOvcBhkTIVssYyJkh8qYFbJDZAw8/fRLy9q6vu37vvd78cE2GwSDdegDPl7zxBObXSVzUqZC5qRMhSxLmQpZlrIqZCBJGRdsljIufAaBChlQKWPwNFIWoaVSxsBTKWNYUspqwJ5bygpT8UUZHiRlgEIGYjjuSVkWs8VSBmKgXyNmwMkEcPJBVFQmnMwYnBidGvc6uqT35d47cfsMuH28lYh1ZSzOIZ5TjYzFuacyxnP0WBnD+tIhEo/wHg+RGgwOI9+2+OnSa1xzinaUQ/vMod2X0Y7M9EQMXELEwF4Z4ywRc8WOjHH2gIApQ8YWyVgjZGtlDCQh20rGMEf//E//9HPKurq+7R/9w3+ID7bZEBisAwMHA7M+4OMCV8mclFUhM1JWhQyolIWQZSmjkGUp00BQKWOoMGQoZFnKaphFyFHI9kpZhC6DmEFNKdOA1xK4iJQBChmIYXhHykAM0T0pWyVmMuCvFTPgBAM4ISFZYiac7BzIwXK1D/O63ftT3L4Bbl/q/j6ZiIE4d1TGeI41MhbnosoYz9lDZAwgQ3SAHJ8bGwwO54GXvKRZTx8sfbpUwoB2mEP7LqO9mGlELMnYEhED2s/KJjLGGQECpnCGiHmiEbGejPGXxCJjVcSAzDBDxtbLWCNkG8mYFbKf+Rk8zPB6tz/7nd+J5/HbIBisA9+rw9B81StfeZ6rZEbKGiHLUhYL4+2xUBopCyHLUkYhy1Kmi12ljIHBAFEhA5QyhlQjZRFwKmU1IEPKaqBG2F6llAFKGaCQgRh+d6QMxNC8I2Ughu1TiFkjZ04kCk46iBOVjJOdCSdGp8a9joJ73Rn3/onbbxOyfw8RscUyFueKiliWMZ5zjYzFuakyxl8sVBEDca73ZAxrBHcIMAfx232XlYPBYBn5O8nQ7brmHNpZPbTjMtqFmaUiNidj2snKJiK2QMYoYj0ZqyIGFspYFTGQRAxkEbukjKmQ9WSsEbKYCXsypkK2VMZUyA6VsTkhUxEDmJ8LLy9r6nq35/4X/8W4bXFD9PaC18YDPtZeJXNStvgqmZOyOOmzlKmQZSmjkGUpq0IGRMoYBgwHFTLQSBkDKYKK4aVSxuC7cVIGKGSAQgZi2N2RMkAhAzE8c5jeXMxACIBKwY6YAScXBScjihOZHk6M9rJQsHq419HDvT/F7Z8J2Y9VwkDs7yphII7LwSIG4vxQGVMRyzLGc7CRsThXezLGc30SMZAGQKx7HR7/8+/4DpuTg8FgGVhDuqYwL2gHKdpTDu00h/Zf5pQiBraWMSdiXRmTGcPJGOeRIWMiYyJki2UMHCpjIAnZShnDFbLnlTV1vdv/+Qd/cNy2uCEano8/8siyq2RGyra6SpaljELmpIxClqWMC3RHymKhc+GrkAGVMgYNg6cGUwQWhWxHyiIQq5RFgFYpi8CllGlIn1XKAIUMUMhADLc7UgYoZCCGZStmMWSvlbJjxAyoVFjpCJyoZJzsHMKxgrUP99ozbh9MyP7S/aj79xwi1pWxONdUxnhONjIW525XxuT813WBLGP+jQd5DAbbwDVFdP3lNejQHnNo52XmRAwsETGg/atsLWJLZKyK2KEyxjklZpYhY30Za4RspYw1Qna8jOEhhte/4Uk+5R+DjdB7vl/9+OObXyWzUhYnqZMyClmWsipkRsq4AFXKKGRZyjQAVMoYIgwVK2URVgguSlkNuwhBBuOhUlZD/gJSVsUsBl0OvVnKsphZKQMxdG8hZo2ciSSoPKhUqGxYGRGcxPRwUnQO3Gvp4d5jJe0b3We6L7OEnVXEQJxfFLEsYzxHGxmLc3mJjGEN69A4vgB6MNgGfWgY+HDpSl17PbS7HNpzmbOK2ClkjPNBgSK2SMY4b6yRsRAxlbEqYmCBiN0mGVMhWypjTsiOlTHAmbnM0Pju5evfvue7vxvP5bdBMFgPHvCBJ4shOF/58MP3Xtd5wMfSq2Rzty7yRFQpUyHLUlaFLEtZCFmWMgpZljIu7CxlDAgGhgoZUCEDlDKG2KyURWBSyhiw1yhlVcxisOWQm6WsilkMyiplFxEzIPKgQqGikSXEiorgJOdQnFwB998egnv9O6T3r/tG95nuyx0JA3I89onYWhmzIgbinKOIZRnjOdvIWJzber7rOsC6QJZxYByfHRsMtiN/Hxm6Wdefol3VQ7stc2oRAycVMcC5IGaEHRnjHBEzxZyMVREDMpvcFhlTIevJWCNkMSNuImPgSBmbEzLK2DQ3X/vtitz+1t/8mw+Uf9ggGByGfhB3+m6yLGROyhZeJeveuhgnapayKmRZymLRZCmjkGUp46JVKaOQZSnT4FgjZTXcGHwRhEulrAb0GaUM6KC6I2WAQgZi+N2RMhBDs4rZYikDMbB3xQzE4K8ysErMgAhIlhMrMDM4KToH7rV0Se9R3/+E7Bvdb7o/nYhVCQNxfI4Vsa6MxTnGc66RsTg3VcZ4Di+RMaw5HRjH1bHBYDv0u04BZgJdg1yHc2iXOa5FxLaSMStiC2SMItaTsSpiYMjYjpCdUsackC2RsTf99E/fjNsVsd29e/dbxm2L24PPUDBAX/Pkk7NXyXpStuQqGVApq0LmpCwWRZYyClmWMi5IlTIKWZYyDYU5KWMIMZgYWnNSxoC8JikDWog6sHKIzVJWxSwGYQ7FjZjFAK1StkrMZIBfImYgixlQmWgko6ACkuUky8uEk5wDcGJF3H9/EOb15/fYvP9Cs39kv+n+rPu4oPv+5CIG4txSGeM5uE/G9OEdQM95rgNkELNuXB0bDLZFv1ZnmieeeKJZf3Nofzm2EjGgnao0IjYjY9rXyhoRWyJjTsS6MsY5BAKmJBEDWcQOkTGK2G2UsUbIFsqYCtlBMlb42Z/5GTy88OZs47bF7XEP+Fh6lcxJGYXMSVkVsixlcZI7KeNiyVLGBadSRiHLUsbFvk/KGDAMnUVSFsHXkzKG66mkrIpZFJWWmBaeDqg6uKqUVTGLoZdDcCNmMSxzeD6lmDVyJnKg0qAyoZLRyEchy8mOvBSc5Ew4IToX7vUU3OvP7zHvA90/ut90f+p+rvu+cIiILZaxOJdUxLKMqYjtyJicz3qeA57/WGc6LOLrP1weDgaDw+HHIAg6S3soo33laCQMsO+CLUQMHCNi4FAZcyK2RMaqiAHOHzGLqIgdK2MqYeQ2ypgK2WIZA0fKmArZm37yJ/HwwpuzjdsWT4Pe+/2qxx7rXyWbuXURQuZuXeRJxxOxSlmcwFnKqpBlKYuFlKWMQpaljAtZpayGgEgZw4Nh4qRMg4pCdoyU1WCO0J64oJTh6sKOlAEKGYjhmMPy5mIGYsCfFTMg0qAyoZKh8jGR5CTLy4STnIITolmcWCnuz3Rwr2fCvP78HidkH+j+mZB9p/t0R8JAHJMqYSCO28EiBuL8URlTEcsypiI2J2N63gNkDzMOQ+Of+lN/ymbhYDA4nPwF0ejUvBa1n3o0EgbYccE5RWxOxg4VsbUyxpmiJ2NVxICRsSpi4D6QsUbINpSxRsgOlDGQZexnf+qn8F3LN2sbty2eBgwn+pstPOCDQuZuXaSQ9W5d3HeVLEsZhWxHymKRZCmjkGUp4yJVKasLXKUsgoFB4aRMQ6gnZQw7ShnDsUpZhOm1ShnQgZZDbpayrpjFEL1WylaLGRA5WCtnQMVkwsiLk5wJJ0QzOLFS3J/p4l5P4N5Dfp/Nfkj7SPed7lPd1+cUsa6Mxbl4iIzh/MfaeeLu3Zpv4+rYYHAasLa4zgA6W9fiHI2AAXZaoBIGtAMd2peZnoiBY0QM7JOxNSLWlTGZNw6RMZ1nlENljDPUjZExsFDGVMjWypgTsh0Zw6z8Uz91s25X5Da+JPo04APuDFEML72rZO7WRQqZkzKedFnKeOJmKaOQZSnj4slSxgWoUsbF20hZLHqVMg0MFTKwlZTVYI3QvQYpAzrA6mCrUpbFzEoZiKH6VGIG1ogZyPLRiEkhi8uEE5yCk6EuTqoy7s/N4F7ThHkP+X3m/dDsJ9l/ul/rvi5kCQNnEzEQ519PxICey3qO89xHbuiQOK6ODQanIX9BNGYF7SFHI2GAPRaohAHtPYd2ZOZYEQM9GdsnYsfIWBUxIHOGkzHMI2SpjFHE9smYzkhkrYxRxNbKmArZNcuYCpmKGLAyhjn5pt2uyG18SfTp0O8RwQdyIWT21kUKmZEyCpm7dVFPzCplcVI7KePiaKQsFleWMi7MRspiQauUMQiOlrIItyplEYaLpCwCeXMpA6WwapklKQM6sOogm4fcnpSdS8waORMxUFlQiVC5mBDxyFIyYeTFCc6Ek6EOTqgy7s/N4l5Twb2H/D51P0zIPtL9p/tV9/exInawjMU5x3PQyZiev0DPbZ7vWC96deyHXvxim32DwWAbuNaI9g/ZkTCg3VU4mYgB6dRrFrFFMsbZoydjnFWGjC2SMRWyxTIGDpSxG3m7om5/9ju/E2/AhsHgcHA7KEMU303mrpK5WxchZBe7dTFLWSxWlTIucpUyBsSclDGIGEwMLQZZDboIwBqMEppbSlkVsygVLRwtpixlQMtQB9c81OrAyyHYidliKQMxkHfFDMRgr8P+jpgBkQWViEYuCioeWUqytEw4uQmcDHVxQpVxf24G95omzPvI77XZD4VmP8n+0/2q+7tKGIjjUiUMxPHbTMRAnGc9EQN6zur5DPRcRxbocIgnwbnsGwwG26BPbgboQK7HRsCAdlVwCRED2rdKI2KXkjGZKaqIASNjVcTAQhlTAVMOlbEqYgtljDPaKWSsEbINZawRspUyloTsZt6uyO37vvd7x22LJ0LvAX/VK1958GPw3a2LPCl5kqqQZSmjkGUp44JqpCwWokoZF7BKGRd/I2URGgwSBgxD52gpi0C9hJSBqeSi/HRQzUOsDrh5+O1J2SoxkwH9UDEDKgsqESoXjXQUspTsSEvByU3FyVAHJ1QO92e7uNdUcO8jv9e8L3Q/6f6bkH2bJQycVcQAzruCnot6ngI9h/X8BjjnX/3EEzXPxtWxweD0YJ1xzQH0cRUwwm4KVMCI9plDuy/TSBhgb0aHKtqxmYuLGOAsAQFTkogBJ2MqYMqcjHHu2SdjKmHkxskYWChjKmRLZQxkIasyVviZm/Jl0L3tH/3DfzhuWzwR+HwFvqOHYfraV72qCtkbIGTu1sUiZJe4dTFLGRenSlld2CplEQhrpEzDSoUM3DdSBmJYPoWYNXImw79KwWo5A0lKsrRMOLkpOBGaxQmVw/3ZDu51TZj3kd9r3he6nyZkH+q+1X2eJexQEVssY3Gu5XNQz8987up5zXMda10Hw3F1bDA4Pfp5dPBzpeedhAEVMKD95dCuczQSBtiV0ZuK9mpmkYgB6e1TypgTsa6McR7pyBhF7NpljCJ2m2XsZ3/qp27Ol0HPbf/Zn/kzeCM2EAbHod+4b7+bLITM3bpIIVMp0xMwSxlPZJUyCtmOlMUCUinjwlMp46JtpCwWu0rZ+5KUabCokIFFUhaBiHC8SikDScqADrY69II8FJ9dzEAIgUpCIw8FFYssHVlKdqSl4ORmwolQBydTPdyf7+JeV8G9j533Wmj2R9pXzX6U/VslDMRx0ONzEhEDcX7pOZfPST1fgZ7LlDGc669+/PGaY/h8rMu6wWCwLfrRB4D5ofZPQQWMaGc5tN8cjYQB9mN0paJdmumJGLiEiC2RsSpi4EplrIrYTZMxsFDGnJDNyhj4qZ96sqyZm7/95b/0l/BGbCAMjkcf8IHbfiBkvVsXJyEzUrbVrYtZyriwVMq4IBspi4WsUsYAqFIWgXHjpAyUcqnFMyNlAKVXSzGGVh1k85Cbh2AdkBdLGYhBvCtmIAZ6HfLnxAyoPDRSUcjS0QhJwUmLlZuCE6EuTqZ6uD/fwb2uinkv+f3m/dHsL9mPun91vzsRqxIG4jhuLWIgn4d6jur5CyhiAGtTh0I8/c3l3GAw2J78BdHoq7USBrTTHCcRsSRjS0Ts5DJmRAycQsZ05iEUsb0yxlkq5qprk7FGyC4tY4Ubf7sit0cefPB54/HFpwO39/S+m2zrB3wAlTKe/CplXDQqZVxsjZTFIlUp4+Kek7IaJJeUMhBSBihlVcyiLLRIspQBLSwtNxZhT8qADrx5GM7D8mIxk8H8UDEDKgkqDyoVEyIcWUYmjLQ4sZlwEtTByVQP9+e7uNcVuPeS36/ujwnZV7ofdf/qftfjcQ0iBvSc5blMGcM5ji+xZ3aNq2ODwXnRX+gC9ORSEdP+6tFIGJAePLWIZRk7qYiBfTK2R8TAnIiBIWPf/OX/UhlTIdNZFiyRsadvy+2K3J775/7cs+UfNhAGx6MP+Hjy0Uf7D/hYeesiT1KVMp7YKmVcECplXEiNlMUCVCnjwlUp46KnlDEgboOUgdVSBoyY5eE3D8d5eN5CzBo5k6FfZUAlQeWhkYqCCseOjBSysEw4sSk4CeriZKqH+/Md3OuqmPey857TPmn2V9qXuo/nJOxQETtWxvQ8BSpjPLc/WNajDoPj6thgcF7yF0Sjr7WHHNpZjkbAADsvUAkD2pGZRsIA+zW6toE9HJ28T8TA1jKGOYJUEQN7ZIwi1pMxitiQsYUyBlbKmBMyzMNPv/GNLy1r5fZsL/rrfx1vyAbCYBu6D/jIUiZCdvSti1nKZMFUKZOFRinjolQp44KelbIIjSplETIMHQYSQ4oBpsF2k6QMNGJmpAzoIJyH5DxEVykDMXB3xQzE4D4rZkBk4Gg5A0ZYnNRUnAR1cDI1h/s7urjXVnDvJ7/nvE+a/VXQfan7WPf9joSBOHZVwkAc361FDOi5qSKmMoZzG5nDzEJ+uVwbDAanQz+HDjAj5A4i2lOORsIAey5QCQPai5lGwgA7Nfq1gd0bPaz0ZGxrEVsiYzp3KFvJmAqYcqiMVRG7xTKmQqYiBjAHg5/+6Z9+Tlkrt2d77M6d54wnZ50W/eb9x17xipN+NxmoUhaLIUsZF1IjZbEAKWVcrI2UxSKvUhaBcGOlDMxJGUhSBrQIGykDRszyUJyH5jxUZylbLWZAhv69YgZEKLJsZBnJsjLhpCZwEtTFidQc7u/o4F7bhHk/+T3nfaL7a0L2pe7nuu8LekwuKWJAZUxFDGD96CCIJ765XBsMBqcDHyfRdYgvZ9fuyb3kOJeIgVOJGNhCxpyILZExnU+UOREDczJWRUxkjCLWyBhnq8L9IGNgqYw9/VM/hbv7bt/2Pd/93e8o/7ChMNiGB17ykhqsr3rssUnI7K2LRcbW3LoIspTxZFcp4yJppCwWF6WMC7GRsljAa6QsP3nx5FIGIqxriEewVykLMatFESUykaQMZCkDWnRajGCflIE8JOchOg/Zh4oZmBUzkMRBhSLLRpaRHVkpOKmpOAkyOInah/t7urjXVnDvZ+c9F5r9kvZZsz9lP+v+r8ekkCUMbCFiIJ9neg6qiDkZA8gSZtW4OjYYXA69uwag/7SHHI2AEe2zwjlEDCwRsTkZ20LEwBoZo4j1ZIwzS0/GOOPcdhlTIevJWCNkW8oY7hj7iZ94oKyR27f9rb/5N/HGbCAMtgG/7Woe8CG3Lk5CdsZbF1XKuMgaKYvFqVL2ziRlDABKGQOjSlmEC6VMA2mflDEMNSTXSFkVswh4StkkZlEUE1EoE1E2WkQsq56UAR1kOdxeQswaOZOBXyVA5UCloZGJQpaNRkQKTlas1BScAHVxErUP9/d0cK9vwryf/J4n0n5p9pvsT93Puv/1uBwrYiCfN/m8yuedypgTMYD1ogPguDo2GFyO/AXR6NrcQaQRMMDuClTAiPZdppEwoH1ZOEjEADu5UCUMLBExIJ2/Ssb2iBi4qTJWRew+kDEK2Rvf+MZvKWvkdm5/9ju/8+vlHzYUBtvw/c9/fg3Wx+/ePfrWRSdleoJXKYtFoVLGxVSlLBaeShkXbJWyWNy3QcqqmEWhLJIysEfKQCNmB0oZyAN4FTMQA7sO8TtiBkQCVA5UGlQmJpJsZBFxsuKkZsIJUAcnUftwf08X9/oK7v1MpPed94vuM92fE7KvZyUMxPGrEgbiOOdzAOTzJJ9L+VxTEevJGM9l5AQzCr9AGk/hHQwuh84MAOtTu2dHwoD2VUEFDGi/ORoJA+zH4JQiNitj0vOrRAyskDEVMGUzGeNMFPNRI2IiY5ynGhnjvBWz1/0iY0Bl7Ok3vvHpsj5u7/ZXf+AH8AZtKAy24x//8A/XcH3Nk0+e9NZFoFLGhaJSxgVGKeNiXCNlNSQOkDINtKuQMpCkDGQpA1qMOtyCRsrABcQMqAQskTOgorEjIYUsKhNOaApOgLo4idqH+3s6uNdXMe9p572nfdPst7RPdV/rMcgSBi4pYoDnMNYAPqfCfMJT3lyGDQaD87DzBdFPPTWt1UbAgPZTcCkRA4tEDBwjYmCFjOkcoXDO6MnYPhEDcyIGLiFjVcRum4x9gxeV9XF7N3wn2Xi4x+nRB3y88uGHd7+bzN26aKSMJ6ZKGU9olTIuhEbKYgHNSRkXKaWMC5pSxsXfkzIGy7FSBjaRshCzWg5ZykAUz0SUkhYWi62WXpIykIfdU4oZyGIGdNi3YgZEGBqZSKKRJWTCyIoTmgknPx2cRC3B/V0W9/oC957y+877ptlvBd2nuq+rhAE5NlnCDhUxkM+nJTKWz12sf2bTuDo2GFwHXJNkTsRUwIh2mKORMKA9WNhCxMASEQOLZGyFiJ1SxihiPRmrIiYyxnnoNsmYCllPxpyQHSJjP/3GN96u7x7rbeM7yc7DD77whTVcX/XKV57k1sUsZVwclLK6kGKBVSFbK2URCEukjIG0mZSFmE1hLFJWxSxCfU7KKGa1ZKJ41kjZPjFbKmUgD9p5GAduaNehfk7MgMrChIhElowsIVlSKk5oCk5+ujiJWoL7uwzu9VXMe8rvPe8b3W8Tsk91f+txqBIG5Ji5Y5qPez43QD5/logYyOcrzuFxdWwwuD7yF0SjI1XCgAoY0M7q0UgYYO8FpxYxcBIRA0eKGDibjMmstCNi+2SMc1jhpsuYE7IsY5h7i5A9WdbF7d/Gwz3OQ37AB7+b7Cy3LmYpi8U1K2WxgKuUxWLvSlkEydmlrLBUyqqYiZSBHSkDScoAi6+W4h4pA5cSM6BSoLKgEjGRJCNLyI6kFJzMVJz8dHAStQT3d3Vxr7Hg3ld+73nf5H2n+1X3tx4HPT7u+LnjnM8FkM+XY0QMYO3q0DfulhgMrgP9BS5ATzsJA7mnMqskDLATA5UwcEoRO0jGOBMcIWP7RAzMiRjIInasjFHEjpGxKmLghsrYJGS37bvHetvdu3e/BbfUlX8dnBg8vYwB+/gjjzRXyd6w4tbFg6QsFo5KGRdclbJYnJtJWQTQpaWsilkURS2QLGWgFFItqygwLTeWoErZtYgZ0OFfpUBloZGIQpaMLCFZUiaczAROfixOnpbi/r4O7jVOmPeV3/tE2j/N/pP9qvt7Io6DO07AHdd87EE+P3oitk/GeK7y3H3144/XPMKT3VxmDQaD85O/IPpnSv+vkTDQSBjQbiucTMTAEhED7Ovo7nOLGNgnYxSxnoxVEevIWBWxIWOrZIxCVmbf2/ndY73t+773e8fDPc6E3orwVBmIlt66uOnnyQpzUsYFSynjAqeU5cfhX5WUhZjVoC+h30hZiFktkyiYLGWgJ2XgEmIG3BDvhn2wSM5AkowsIE5SnMxUnPwYnDwtxf19XdxrLLj3tfPeC3n/6L7T/Toh+9wdE3f8gDvW+XzIIqYyls+zfB5mGXtXWbM68I2rY4PB9YD1qOsTtxbnDnI0AkbYZUEjYUC7r3AKEQNrRQx8WPr9lDKm84dyChmjiDUyxvmpsFrGQsSuXcZUyFTEQE/GwE/d1u8e622PPvzwC8aHuc9DfoISH/Dhbl3c8vNkWcrqIovFx8W4WMoiFChlGPCOlTIVsyVS9iGRMopZDfMIe0oZxUylDGQpAztSBqLctPwOljIQg/SWYgacBAAVhSwRKhg78lFwkmJlJnDyY3HytBT393Vwr3HCva/Czj5I+6jZf7pfC27fA3es3HF1x7+KmMjYoSLGcxZPbmMGjatjg8H1kb8gGr2m/aM0Aga0u4JGwgC7LlAJA2cVMcDuLnw4+hycUsSWyJjOKYqTMYrYsTJWRUxkjDPXMTJWRQxsJGMqZCpiYI2MqZBxxi3z7tdv9XeP9ba/9Bf/Ip5iYoNhsC348DxDFr/5am5dTFJ2zOfJspTVBRQLa3MpizA5tZRlMZuTMpCl7KNOykCWMhDlNZValF0uw4PFTAbrQ8UMuGHfSQFpJCIJRpaPCSMpTmQmnPh0cPK0Bvd3WtzrDNx7y+8/76Nm/xXcPgbuuAB3DN3xzhK2hYjhfMUa00Fv3LI+GFwfD7zkJc06RX9q7zQCRthVQSNgQLstUAkDpxaxHRlbImLgTDLGOQTofKJkEevKGOefwpCxdTI28RM/cbu/e6y3/e0HHnhp+YcNhsG24Gqk/vbrNU88sXvr4ik/T5alLBYgpYyLlVLGhV2ljEFwBikDh0gZ2JEyEGUBapmUYqmlE0XEcppKK8qsFl2Un5YjOJeYATfUu+EfOFkgWS525KOQBWXCiUzBSU8XJ09rcH+nwb3OinlvO/sg7SO3H4nb/8AdL+CO7TEiBuZkDCBXmD24hdpl1GAwuCz6i1uA/sb6bQQMaDcFjYQBdlmgAgYaCQPaiYVTi9isjJ1JxMA+Gasi1pGxKmIdGasiJjLGmWkzGeO8dtNlDLzhDc8ra+H+2/Bwjz/7nd/59fKvNhwG26If2n3sFa+YhOzUnycDVcpicR0qZTUQrk3KQswY7DXwoxAmojiAShnoShmIcqvFF4XIQRf0pOxYMevJmRvygZMC4CRCyfKxIyeBE5kJJz0dnDytwf2dFvc6A/fe8j5w+0lx+xm44wLccQRrRAzk82mfiAGsKx3yxtWxweA60e8vBZgF5kSsETCi/VVQCQONhAF2YNBIGFgqYkA691gRA9r1yhYyxpkD6CyiOBmjiPVkjCK2SsY4S8Vc1YiYyBhF7BgZo4idW8bAPhkrM+799TCPvP3VH/iB8XCPM6IP+MjfTZZvXTz082RZyriIKGVccJQyLs77QcoAy2RHykCUFMtrqZSBnpjlIRq4YXtHzMCMmAE3/AMnC8QJhpLlpOJEpuCkx+LEaS3u7zW411kx783th4zbl8QdA+COWZUwETEe+y1FDOA8RS4wc8bVscHguuFaJSpgpBEwwK4SVMJAI2FAe6/QSBjYQsTAEhEDZxIxsErGZGaxMsYZp2BljDNRzEdDxjpXxgr33cM88vbIgw8+bzxt63xgX+fvJmukzNy6uOTzZFnKuEC4aFZLWSzoa5EyJ2ZNWIuUAQS+ShlQMWOx1NKJEupKGYjyq8V4ATEDbsgHTgiAEwjFyUfGSUzFSY/BidNa3N/bxb3Wgnt/DreviNvPxB0bkCUMzImYO196IvbpdA4CnJsfLutAhzt8DYfLpcFgcB384x/+4WbNohethAHtp4IKGGgEjLDngkbCwIlFDKwVMbC1jOncoVQR68hYFbEDZayK2ClljL9YXyhjnAfXyhjYTMbe8Ib782EeeXv+933fM+UfNhwG26P3ifO7yXZuXUxSdujnyTaVsggCJ2U1WPZJGQgpq2IW4aehuFTKsphlKQM9KQNdKQNRYCy3WnxRhucSM7BGzIATBeIEQ3FyMoeTHouTprW4v7eDe6093H7IuH1J3DEAeryciLnj7s6ProgV8nnH8xHnJrKAWYPPsLo8GgwG10P+guhfLt07J2FAJQw0Aga01wqNgAGRMHCbRWytjHFWWSJjVcRWyBhFrJExzlciY1XEQBKxmy5jmGl/6n59mEfe/slLX/rAeAT+edEHfODLWichy1JWhGxHysznycCclOkCqkImUsaFSSnjIr7RUhZixiKoJRGlkaUM1EKKktpCysCxYgZ2xAzIsO9kgDiBIE48HE5i1uKkaS3u712Le38Ot78Ut6+BHhc9XjyGx4iYylg+z1TEAM5lHezG1bHB4PrBOtV1i65X+SIqYKSRMMAeCxoJA+y8QCUMNBIG2J3Row0iYuDD0r89EQPa3coSEQNbyJgTsa6MyRxDEevJGOegIWPzMjbNs/frwzzc9l/++T8/Hu5xRvTDu698+OF7r8u3LoqULf082TVIWRWzE0kZWCtlVcxYFlEgtVyibLpSBqLgWHy1GMvge6yYrZEzHep12FcJcJJAnFhknJzM4aTnGnCvdQ63LxS3P4nufz0uerzc8QTu2B8jYjwnsZaZMePq2GBwM8jfW/rUY48dJWGgkTAgEgbOImJggYiBJTK2hYiBfTJWRWyJjHHeidlnR8Y4H8Ws1IjYFckYRexcMlbAXXpj4/b3/87feXn5hw2IwWnAl7MydJ989NHpi1vnpMx9nixLGRcBFwUXzBZSxgC4hJRlMctSBrKUgR0pK9TyiELJUgZqWUWB1XKL0mMZXkrMgA77KgEqB04eFCceDicwa3HSdAju716Le48Zt78U3c/N/i/osXHHzh1nkEWM58oSEVMZwzn8+N27NV++//nPtxk0GAyuD/2cOUA3zUoY0J4qNAJGRMIA+45UASPsx+jKBpEwcAkRO0bG9onYEhmrItaRsSpiK2SMIraVjFURA0fKGEVsSxmb7vp6/evv74d55O2xO3eeMx6HfF5wm6gGL7+bbN/nybKU6Ul+kJTFgjyZlIWYzUpZiFkNxoVSBjSsGeYa8rUMohy6UgaiiFhQtbxKmdWyiwLckTIQA/FBYgZmxAy44R6oADRyoNJQcGKhODGZw8nOteBe7xxufyh5Xzb7uaDHwB0j4I5plbC1IiYyxvOO5yHWMHMFGTNuSR8Mbg76NGaAzrQipr0UrJUw0JMw0EgYEAkD5xIxsIWIgVUyJrMKRawnYxSxnoxxNlolYyFiKmNVxEASsZsmYz/5hjfg7ryx5e1vvOhF4xH4Zwa/uWboTg/4iKtkO1LmPk92g6RsErMILYYYg41SNolZBOPWUuaewtgVsygmllUtsyi4Wn5RijtiJgPysWIG3BDvhn2iYpClIUuFEw+HE5g1OGE6FPf3r8W9R0feX7ovdT8DdyyAO34gSxjoSRhYImI8F3GbE3MFDxFy2TMYDK6T/AXRbyl9PCdijYARkTCgAgYaCQPsv6CRMCASBpaK2JyMqYgB7XFlrYgBnR3IKhFbImOcaQpWxjgDxTy0I2Ocme5TGZuE7PWvx915Y8vbow8//ILxCPzzo4+5nb6bTG5d3CtlcVL3pEwXC4VMpYwL0EpZLOaTSBlYKGVOzHIYZykDO1JWqCVRSmNWykAUFQusllsUXi3EjcWskbM9YgacBJAsDSoUE0k4nJTM4WTnWnCvd468LybS/sr70+1z4I4T0OO5WsTkPOqJGM5DrD3mybg6NhjcPPIXROPrcFTASCNgQASMqISBRsKAdl6hkTAgEga2EDGwVsSWypjOCsqhMmZFrCNjVcQOlLEqYuBEMlZFDFxYxqbZ9XWve04558fmtr/2Az8wHoF/ZvKHeKcHfOz5PNn9IGVVzDpSlsWMoa2BzsDXIqiFESVybWIGdsQMyDDvhn3g5IBkmQBZOJyUOHlZixOmQ3F//1rc+9zZF4W8v9x+Je54AD1uejx5jLcSMaJXx/A5VZc5g8HgesEvUXQmAF0JAyJgQAWMNBIGtOMKjYQBkTBwThEDlxaxJTJGEVsiY1XEVsgYZ6xGxkLEVMYoYo2MhYhds4yV+XU86n5uu3vnzngE/gXQ7x554u7dbwjZvod8JCnjCc8FwMVxI6QsxKyG4YmlDNQCiVI5RsrAMWLWkzMd2nWY1yHfSQBx4kCybAAnJVZeAic714R7zRPmfbr94fab4vY50WOkx25OwsAaEWtkrJx7by9rToe4ccfDYHAz0a/GAeg67RsVMKICBhoBA9ppQSNhQCQMXKOIAfY/0LlA2ULGnIgtkTHOPT0Zo4jdxzKGOfYF5Vwf29z2l/7iX/xa+YcNicFpyA/4mL6brPd5MpWyclKfSsq4kPdJGcWMQbJGyqqYReDNShlIUgaylIEsZcCJWS2TKBgWTy2kKKlaYFFsLLxahlGSVcpAT8xADNg6dM+JGTilnBEnJU5eKk52DE6WjsH9DIt7zQX3PoHbJ4rbr0SPw4QcIz127thWCRMRqxIG4rzpiRjA+Ydbm5gh4+rYYHBz0acwg7eWvlX5IipgpJEwoB1WaAQMiIABlTDQSBgQCQPaqZlDRGxOxs4lYktkzIlYV8Y4D/VkjPOTyFgVMXAiGVMJI+eQscKz5Twf277t//lP/slLyz9sSAxOh34hZP1ushsuZVXMIpSqlIEZKatiFoGZpSyLGQNag5vBrqHvpAzUconCYRHVkoriqqUWRccCrAUZg/EWYgbc8K7DvQ79EyIEThoUJxwOJy7EyY7FydIxuJ9hcK8ZuPfpcPtN0f09IcdCj5M7jiBLGJgTsSphScQA1okOcOPq2GBwc9EHfgF0+CoJA9pZhUbCgEgYUAkDjYQBkTCQe1RREQPaw4pKGNAOV1TEgPa/srmMcT6JWWWpjFUR68hYFTGwUMY4d6mMVREDScQaGQsRuxIZA+NR90u2u3fvfsv4oujLoI+7xXeT5c+TNVJWhEylrJ7ot1jKqpgtlDKQpQywJHKJ1LIp5cNSqoUlRVZLLoqPpbhGzBo5kyF8qZgBHfqBCkGWBScUGSclPZzo9HCydAzuZzjc657D7ZNMs1/TPtdj4Y4X0ONqRUzOiyUixnNOr4498JKX2HwZDAY3g/zZ8teWWUAFDDTyRbSfCtpbFZEwoBIGziFiYImIgYuI2EoZo4j1ZIyzUE/GKGL3g4z95I//OO7CG9vS7X/4e3/vyfIPGxSD04HfamsI47vJjpEyXSAUsp6U6cI8t5RRzGoAZikDWcpAkjLQk7IsZiyMXCi1eKKMWFK1wKLUaulJGbIoNxUzIEO8G/KBygDIstCIRMHJhsOJyxqcKB2L+zlrce/Vkfdb3q+6z91xAXr89Ljq8T5UxADOZ82N8Z2Sg8HNR9c0QC9ZEdM+ChoBAyJgRCUMNBIG2IVB7kpFJQxo12a2FDFwShnbJ2JdGQsR68oYZ6SejIWInVvGKGInk7FvMB51v2bDF0XjFrryr4Mzo99B8tgrXjEJ2esgZCJlEDKVMgjZqaWMYsbFv4WUVTHrSBnFTKWMYqZSlsWMIa7h7qQMsEBywdQiinJiadVCi6KrJSgF2ROzRs5k2N4RMyDDug7xOty74Z+oKIAsElk0nIzM4STn2nCve468TybSfsv71e17oMdpQo7hnIQ1IibnixMxnmdY18wMXGV3uTIYDG4W+Qui0YXaMypgoBEwIgIGVMBAI2BABAzkXsyohIHcr8pNErG1MlZF7EQyRhFrZIyz2A2SsTe+/vVff+Mb3/gt5fwe25ptfFH0ZcADPvQJS3iMdb1KtkbKYjGcXcpCzKaQESmjmNWwmpGyKmYiZSBLWRUzI2UgSxm4CWIGdFg/uZwBIyNOWtbiROlY3M9Zi3u/br/kfef2L9HjMSHHSo+hHtsdCQNyfmQR4zkFcI7hXNahbVwdGwxuB/kLotHDKmCkETAgAkZUwkAjYUAkDOQezKiEgdynCjuX5E4mKmJzMtYTsVPI2D4R68mYFTFgZKyKGDhCxqqIgSRix8gY58VjZWwSsh//cdx9N7a1G66SjXK/DN/13Oc2QfzaJ5+8eimjmO1IWWGxlIEsZSBLGchSBoyYMdxz+KMYcnGwXHL51KKSAmOx1dKLMqxFGQOzFTORMx2+dSjfJ2ZAB34VAScLSpYM4GTESkvgJOfacK+7Yt6v2y9u/ym63yfkmDTHS44jj21PxKqEgY6ITZTzDGuZOYEvmXd5MhgMbh55DkDXdyUMiIABFTCiHTYhEgZy92VUwkDuUGWpiIElIgZ6Mra1iK2WMc40C2SMc1FPxihiKmNVxMDNlbHxRdDHbC/5m39zfFH0hcAH8xnE+G6yRsqKkDVSBiG7YVKG70yilFHMVMooZo2UhZiplFHM5qQM9KQM5CJh2eQyqsUVZaZFV4swyrGKGYgBek7MwJyYAR3qm2G/oCKQJcGJRMbJiJOWipMcgxOlLXA/y+Jee8G9X+D2jZL3bbPfC81xkeOlx1GPbz3mhSxhYEfCQJxXOCcff+SRmhPjNvPB4PaQP1OOtd4IGBABI9pLoBEwIhIGctdlVMJA7kxFJQzk3lVOJmJAZoWDZUzmEitiS2QsRKwrY5yXVsgYRWwrGdMZkGwtYz/x4z8+vgj6mO3Rhx9+wbhKdhkQxvm7yeakbBIykbL8xdFXI2UhZgytLGVVzETKqphFiDJYs5RlMcuhzuDPpcDiyMXC8snlVIssyk3LrxZjFOacmDVyJgO5Duk6vOtQr8P+hIhAloQsEU40HE5YiJMci5OkLXA/y+BeO3Dv15H33YTsW93vE3JM9HjpcdTjq8d9qYjx3Pr5shaZD7jN2eXIYDC4ueQviH5f6TWVL6IdRBoBAyJgIPeaQyUM5I5UVMJA7lnlWBEDXRnjbBBzwkEitlLGrIgBI2NVxICRMc5Rq2QsRExlTOc3QhE7t4yBMqc+r5zTYztmG1fJLofeQ47vJqOQLZayWBDHSJmK2Vopw5dZUsooZl0pCzHbK2UgSxmAlIWY1dCOIM8h78SMJZJLRssol1Uttyg8LcNaljE8OzEDO2IGZEjX4V2Heh32VQImkiSoQEwYyXAyMoeTHIeTpC1wP8vhXvscbt/k/Zf3r+57PS56vCbkWM5JWCNict7wXMJ5hfNxXB0bDG43eqcMQIeukjAgEgZyj2W080DuxIxKGNBezRwkYkB6fa2IgUNlbJ+ILZExilhPxihiXRnjfHWDZawAjxjbsdsjDz30ovElo5dDf0OG7yZzUvb6S0lZiNkUECJlFDOGzJyUUcwaKQsxYyhOUhZiplJGMVMpm8QswnpOzJyUAZZKLh2WkyuwWnZRgFqQWcwaOZPBW4dxHdLXyhlQQZhIApEFw0pIwQnLGpwgbYX7eWtx73ln3xTy/sv7V/e9HpcJOWZ6LPUY70gYkPNERYxgrTEXcCXdZcdgMLjZ5C+IflPpZe0X0MgXEQEDrrcyKmEgd2BGJQzkLlVUxIB2cWa1iAGZA7YQsbUy5kSsK2P8RfWBMlZFDJxIxihiG8kYeEE5n8e2xfaDf/2v44vcbGAMTgtuGdVA1lsXGykrMnYuKQNWygpLpayKWYTYFGwiZZOYRRhSyiYxixDNUpbF7JirZYAlk0uIZeUKrRagFCNLU4fpHTEDMozvEzOgg36WABWELA8TSTCchEw4YSk4ublW3OuvmPec981E2n+6f0Gz/9OxaY6bHE8e456IVQkDcd7oEPaqxx6rmYAr6S47BoPBzSb3P7qfGaA9MyECRlxPZVTCQO68jEoYyN2pqISB3L/KEhHbkTHp/bUiBpyMrRGxJTJWRQzskbEqYmChjFHE9skYRWxzGeNsGXNmlrEyh46rY1tud+/ceWBcJbscP/TiF9dAfuyRR+69poTyIikrQnZ1UhZi1khZiBkDbpWUAREzlbJJzCLEr1nMwJyYAR3mmyG/0EiAykEhy0OWiwknIQUnLBNObgxOkLbC/TyLe/2Be89u/+R9mPdxs/8LzfGR46bHU49zPfYFPSeciOFcwvphHuDqGL4qw+XGYDC4+XCtE+2VCREw4DopowJGcsdlVMJA7kpFJQzkvlV6IgbWithSGXMidpSMGRFbImMUsZ6Mcaa6wTJ27w2ve92Lynk8ti23cZXscmDg0gd84LfjjZRByK5RykLMGDirpSzEzN3CSDFzUgacmNWgXyllgCWUS4pl5kqvKcooTx2uZ8UMyNCuw7wO+RMiAFkOsjxkuQBOQqysBE5uLE6QtsL9PIN7/RXzvt3+yfsw72Pd/xNybPS46fHU46zHv54TImJ5+BpXxwaD+wd8nQXXO/jV0ndNtwSugzIqYCD3WUYFDLhuVFTCQO5Y5SARA9LvFxcxsE/GjIh1ZYxzU0/GOGuJjOk8pmwpYxSxtTJWZlB4w9i23sZVssui95LjAR+vfuKJq5IyPPGNUkYx60nZvod9UMxUyiYxi8DMUtYTMydlx4iZFlMuLhacK8GmOGOwtmIGZDjXoV2HeR3ydfifSHKQ5WFHLgpOQpysVJzcGJwgbYX7eRb3+gP3vsHOPkr7MO/jfAz0+Ohxm5BjOidhIIsYwDmvw9m4OjYY3G5+8IUvbNY8Opd54PomowJGcn9ltOtA7sKMShjInao0Igakk48WMSDzwLlkzIoY2CNjVcSAkbEqYmChjHFGUxnTOU7JMqZzIFkrY5w3Q8geKOfw2E6xjatkl0V/U4bvJoOQqZRNQnZJKSvMSRnFjKGUpayKWYQdA7ArZSACtidllxIz4MqRRarDtg7hOpyvlTOQ5SDLQ5aLiSwgBScqxMmNxQnSlrifmXCvn7j3PZH2T96HE2k/6zHQ49Mct4IeUz3WcxKmgxce4MMMwK3MLicGg8HtAU9Q5ZoH6HDtlB7aRSB3lUO7DeTuy6iEgdyhSiNhQDpYRQwsETFwaRFbImNOxHoyRhHryRjnrGNljLPdiWVsXB075Taukl2Wb/+2b2uC+anHHz+5lFHMdDFzoS+VsipmET47UhZi1khZiFkjZT0xEynbK2Z7pAzkImHZ5DLS4srFpkXoylKHbR3CrZgBGeSbIT8JgIoByOLg5CILyIQTlcDJjcMJ0pa4n+lw72HCve+C20d5P+b93ByHdIz02Okx5bHuiVg+Z3Cu6/ofWTwY3H6wznXd4+sucjYQ7R2SuymjPUZy12VUwkDuTEW7dUJ6VyUM9EQsy9gSEQPnkjEnYotkjL+w7slYiNgNlLFxdewc27hKdln09oXHXvGKe6+JWxevUspCzHpSRjFTKaOYqZTtiJmTMuDEzEkZ2CNmrlhYPrmctMhc4bEYXYGCOTEDOsRPyICfh38VgywNIIuFlY+CE5WKkxuDk6MtcT/T4t5Dwb3vibyPCnk/6n6ekGOgx2dCjp0eVz3e9RwwIgZw/ryxrFuu/XF1bDC4f9DPkAN0lGZDxvVQRnsL5F5zLJUwUAWMSM+qhIFjRSzL2LlEbK2MVREDJ5AxzmWnlDHOjXtkbFwdO8c2rpJdlvyAD3w3GaUMQnYpKXNi1pWyEDOVsipmEWwMOxWzRsqSmM1KGTiDmAGWmytALUwdtokO5Tqs6xCvw/2EDP4qBRNGHLJYOPmYcKISOLnZwYnR1rifa3DvoWLee95HYGdfpn2tx2FCjpEePz2uerzd+QB4vuDc1IFsZPBgcP/w9//u323WP/pQ+wS4znGohAHXY4pKGHCdqDQSBqRX2bOkETEg3dwVMSDdvkTEwEllbI+I9WTMihgwMqbzlbJWxjjP7ZOxKmLrZQyMq2Pn2sZVssvyXc99bhPO+G6y1VIWYjZJWYjZUilzYtaTsn0P+6CYNVIWYuakDEyBaaTstogZ0GFdh3gd7oEO/lkKsjTsSEXByQdwojLhpMbgxGhr3M+1uPcRuPfu9lPel3lfN8ehoMdIj19zXAvu2Ov5wXMGa5LrHcOZy4XBYHA7wdNUtfPRwTkj5lABA66zMiphwHWg0kgYkB5VCQONhAHpYhUxsETEQE/GTipiYI2McfZZIGMUsZ6MceZSGdO5TDmnjJU5c1wdO+eGq2T4PFP518GF0N+Y4Z7yY6VsErNYeFyIXJy6YA+SskKWsipmEVQMrixlO2IWQcnwrKHqxOxAKQMsjq3EDLii1OHbDeegGeJluNehH2QpyNKQpWLCyUfBiQpwUmNxYrQ17uca3Psg7r27/ZT3Zd7X+VjocWqOX8EdY9AbsHA+6jCGL4t1mTAYDG4n+Qui0ec5JzLaPcR1VEYlDLjOUxoJA9KbKmFAO3ZC+lclDJxMxMDGMrZXxMA+GeMvrzeUMc5qJ5UxzpIFzJavf+qpcXXs3Nv/7b/778ZVsguSP+j7qle+clspAwdIGcVMw6ORshCzRspCzFTKspg1UtYTswhbhnAN5wPFTIvk1GIGjpEzkKUgS8OOVBScfFhJCZzUOJwYbY37uQ73Pirm/bv9tLMvC7qv87FojlPBHUugx9ydEzhfsN64zsfVscHg/gMfVdC+By4vgHYNcH2UUQEDrt8yjYQB6UntTtBIGJC+VQkDPREDS0QMdGVsYxFbK2NWxICRMZ2hlCxia2RM5zjCGa+RMZkDs4jNyti4OnaZDVfJxm9qL4vexjB9N1kRsmuVMpCljGKmUkYxc1K2I2YRoI2UXZGYAVd+WpauUHVId0M8yUN/lgIVBuCkwsmHk5SKkxqDE6NT4H72Du59BO79T6T9lPclyPtbj4U7XkSPrzv+gOfHr5VzDFfAuc5xu7LLgsFgcLvJXxCNjst5objuyWhXAddnSiNgQDuxoF0JGgkD0q8qYeAgEQPS8WtFDGwhY/tEbImMUcR6MkYRu1YZG1fHLryNq2SXBb81+9GXvawGNG9dVCmjmJ1KyihmGgYqZVnMGDhZyqqYRZAx3Boxi0BspGyPmL0TRFg7KQM1+K9MzIAO7264V1QIJpIwOKnI4jHhBCVwUmNxYnQK3M9OuPdRce+/4PZV3p95f7tjQvQ4uuMM9HzgOYJ1xPWNte5yYDAY3H7wZFVmAUCHamZobsyhvURcfymNhAHtwIJ2I2gkDEifqoSBRsSAdLL2dCNhQHq9K2KgI2NbiNhaGXMidqiM6cylZBE7m4y95jXPlvN0bJfaxlWyy5PvLeetiz0pe51KWYjZnJRVMYsFOydlTsz2ShmIsKpSlsSskbI9YuakDDCse2KWpQywMNaIGXCFxuJzBQm0VN2wDnSoB27wJ1kWJoxUOPFwglJxUmNwYnQK3M+2uPdScO8fuH2V96fb74oeK3c8gR73fE7gvNKrY/iCWJcBg8Hg9pO/IBp97XKjhwoYcD2V0V6b0M4raBeCRsKA9KdKGNCunZAeVhEDS0QMHCNi4FAZ2ydiS2RMZyTllDJWRUxkjHOfylgVMZExiljIGGbKF5TzdGyX3P7B3/t7sGIbIIPz8MBLXlJDGrcuPvXYY/NSxqtlRch4tYwLi1JGMdtCyihmOWiylFUxM1K2I2YRlE7KboKYAVeaQId0N8QTHfidEGSyUFjpKDhBIU5qLE6KToH72Qb3XoB7/xN5XxXcPlX0eAB3zIgeY3cOAKwDrutxdWwwuL/Bg9SYBwC/fHW5oWjfENdLinZYRTuuoN0HGgkD0pcqYUC7dUJ6VyUM9EQMrBUx0JOxQ0VstYwZEVsiY5yjejLG2UtlTGc05UQy9kw5R8d26e3Rhx9+wfjN7WXBAz70u8meuHv3LFLmxGyflGUxYyDtSFmhhlsE346UXYmYARZTU1xRZq70gJakK1Ogg7sb7EmWAScMGScdE05QAic1GSdEp8L9fId7LxWzD9z+yuR97o4L0eMI3LEGek48WQYurumRsYPBgHlA0DNzGUJc/2QaAQOpz1TAiHagShhQCQPapRPSsyph4CARAx0ZWy1iYI+MrRIxsELGOCttKWOc2baWsXF17Mq2f/qP/hHs2AbI4Dzk7ynBb89OJmVgRsooZjk4FklZEjOVsn1idqiUgRr4JxQz4IpQizOXq6IDvRv6lSwLTih6OEGZcDJjcEJ0KtzPt7j3E7h94Mj71O13RY8XcMcU6PHnOYHzn2sZv2zB50Xduh8MBvcP+Qui0X05Q3KW7EP7aSL1lwoY0L6b0C4sqIQB7c4J6VWVMNCIGJBu1r5uJAwsETGwRMY4UxSciB0jY/tEDDgZy7MUySK2SsZknjtSxsbVsWvacJXs+5//fBsgg/OhT2F67BWv2FzKKGZrpCyLGQMmSxmYgspIWRazOSk7Rsw0/FkILIpFYgaipLTAarlJ6bliBFqoeXBX8rDvhEDJMgGcdMzhZMbihOhUuJ9vcO9nDre/3H7N6DFxx43ocXbnwavLWuVaxi9b3HofDAb3F/kXr+hUzZJenmS0iya0pwLtMNBIGEjdpxIGtCsnpEdVwkAjYUC6WEUMLBExcE0itkTGnIj1ZIyz1ZYyxhmvkbEQMZUxiljI2L3Xve51zynn5tiuafsX/+P/+Mz4Le5lyQ/4wK2LVspCzOakjGJWF+SMlFHMchAskbIsZgysGmQRbFnKLi5mIIqGBdQUlBQXC60pPClDV5hAS9YN9YqKAHCykHHS4eRkLU6IToX7+Wtx+wG4fZbJ+90dG6LH0x1vgPMB5yzX8Lg6NhgMCL72QjseD+mayxNFO6eSekkFjGiXTaSuUwkDjYQB6UyVMNBIGJDuVQkDPREDa0UMXELGdNZRjpWxPHuRHRHbWMbK3Ph0OS/Hdm3bY3fuPGf8Jvfy6KNx8YAPfA6FUkYxy1JGMZukLMRsiZRVMRMpy2LWkzLQkzLQk7K9YibBqlL2yxLMpxYzUAtLikxLrilCKUhXpECHeeAGfpIlATiZcDgxIU5mbgru/RC3H3rk/er2v6LHzB1XoucA1iLX8MjUwWBA3BdEuzxRNFsmcv8UtJuA9taEdlqgfQcaCQPSkSphoJEwIF2rEgaOFTFwaRFbK2N5ViJZxHoyxlmsJ2Oc31TGqogtlbFXv/rr4+rYFW9379x5Gg+YKP86uBAIbH3ABx6bvYWUvUGkjGLWSBmYkbKemDGAnJgxyJyYzUpZQaVMxayGdAS3BnoN+iPFDLCkmhKTgtPya8pRitOVK9FB34lAJosEcMIxh5MZhxOiU+JeQ8a9n324feb2raLHBbhjR/RY8/jjnNVha+TpYDBQ9LtHAbpqNltSxhDtIKIdNZE6TAUMaOdNpE5UCQONhAHpVpUwUCUMiIQB7e1GxMBKEQOXkDEnYj0Z4+x0ThmjiKmMhYhNvO6pp15ezsexXeuGq2QvftGLvl7+1QbJ4Dzg83wa2E88+ujBUkYx48LMUkYxO5WUgZ6UXZOYgVpEUlBaXrXYpPC0DHNhapnmwlWyBDhRyDjZAE5M1uKE6JS417AGtx+A22+ZvO/d8SF6PCfkWPMcwHriusXVbre+B4PB/Yt+zQ34udKRNl9SxuSsIdpHFe2rgvYY0I6b0P4raC+CRsKAdKlKGGhEDHREDCwRMdCTsUuIGDirjMl8lkUMHCJjZT78+hvv3v2Wcj6O7Zq3uw899PLxZdGXR5/GxFsX10hZFbOelIWYcVFzoVPKlohZDh4VsxxgDLhrEDOQxQywfJpyisLSMmvKTkpQS3KnSKVk86CfyZLgRKKHExPiZOYm4d4TcPuhR963bv8retwm5Jjq8cbxf2c5x3TQGlfHBoNBJv/C9SdL//YyxmWNZk5D7qaC9hZoJAykvlMJA9qPE9Kd2qegkTBwAREDp5SxNSIGnIzpPKXsiNgaGeNMt0zG7r3+qaceKOfi2K59u1us+b//2397XCW7MPlLJB+/e/fek50rZVXMioxRzHpSRjHbSsqymKmU7RWzCMTVUgYipBncpxAzUMtKSkwLrilAKcdcnk3BavkWnAgoWSKAk419OJnJOBE6Ne51ONx7msPtN7d/M83xScdOj6kebxz/N5a1xPU6ro4NBgNHfngX+jvnTM4amzmSPYr2E9Duqmi3FbTzgPbhhHSl9idoJAwcIGJgiYiBnoydUsTAGhlzItaTMc5YPRnjXLZGxjjrNTLGO6eeeurZch6O7aZsd+/ceQBPAyr/OrggP/jCFzbBPQmZSBnFbJGUhZiplB3zuTLQkzIwJ2aNlB0jZhLah4gZYKlo4bCEtKCaApNi0+JrilEKM5fqTvmqABScJGScbAAnJmtwInRq3OtYi9sXbr858v7XY5OPnR5XPd44r3StjrsMBoNBD80K8J7SJS5vdjLHZA/RLgLaUxOpx7TfQCNgIPWiShjQHp1gvxa0d8FBIgaOEDGwtYztEzFwtIzJ/OVkrIrYYTKG/3t8CfRN2/4f//Sffq38w4bJ4DzkB3zgu8kWSZm5hbGRshAzLuAsZRQzlbKemDFsnJjNSRm4KWIGtLiaYpPC0zJsyjKVaS5cFYCJJAhOIno4MQFOYm4a7n0Rty8ced9OpP2fj09z/NKx5fHGGuA6xe3Gbj0PBoMBcF8QPZs7Jns0fxTtpInUWdplQHtuIvWgShjQ3pxYKmJgQxEDPRnbWsTWyhjnIqDzkrIjYh0Z40zWkzHOcUtk7HVPPvmOcv6N7aZt+LLo8cjmy5O/t2R66mJHyihmPSnDd55QyiYxi0VcpSzETKUsi5mTMtCTMrBIzCQoVcrAlmIGWBZaJCwXLZ6mmKKstMiaokslqAW5U6RSsrmEsxxMGIlwsjGHkxiHE6FT416Hw72vfbh9l/dvPgZ6fCbk2OlxBTjWOFfwyxKu0XF1bDAYzJHvfkFv2uxJ+eMyiDnUkPupoN0FGgkDqfO0C0EjYUD6UyUMaN9OdEQMaG/3RAwcJWJAZoxDZSzPNoSzD9gnY5yhDpYxzmodGasiJjI2zX9PPvn11z322HjM/U3d8GXR44Pplyc/4ANfGD09eTGkzH2uTKXM3sIoUkYxUymjmOEDx1nKemLGEGIwaWAtkrKCShnoSRk4pZgBFlFTVFJgWm47BSjlqMWZyzWXb5YDkAViwoiGE5K1OBE6B+61rMHtjwmz7/L+zccgHyM9fkCPLY41zn2uz3F1bDAY7ON7v+d7amaA15ZensugvTkkeaRoRxHtsInUcSphQDtxQvpSJQxov04cIGJgrYiBroxtIGJrZUznImWfjFHE1sgYZ7hZGfuGkI3H3N/kDY/BHx9OvzyQYg1v/DZ+kjJ50IeTsipmPSkLMVMpq2ImUjaJWYTEPikDPSkDVyNmIEpDC2VOzEBTXlJqWni5FLUwc6nuFK+WcpAFAjjRsEISOIm5abj3VXH7o+D23c4+TscgHyM9fhNybHG8sQa5NjFouTU8GAwGxHV6ziGXRfvySHNJ0a6ayF1W0J4D2oEqYUA7EzQSBqRnVcKA9rJKGOiJGNDOP0bEQJ47yBoZcyK2RMaciPVkrIrYGhnjbCcyVmY/fARpbDd9e/TOnSfHLTiXB7ePaoDj1sWelFHMelJGMVMpo5g1UpbErJEyIGKWw4fhdBViBqIAWApaGFokLJimgKSYtLCaQpOyy2XYlGUq01y2O6Wc5aHgJAM4Iak4iTE4EToH7rXs4N5X4PYHcPsv7+N8DEBznNIx1GOLc5drEl/46tbuYDAYZPTz4QC9tCiPFuQS0V6aSL2lfQa06ya0BwsqYUC7c0J6lV1LGhED0s/HihhYImN5ziCcQ8A+EQNrZIwitkTGKGI9GeN8tlLG7r36iSfGgzxuw4bH4P/f/8E/GI/BvwL0G/5x6+KOlIWYdaUsxEylrIqZSFkVMyNlO2ImUrZPzHKoLZUycCoxA3NiBppSkrLSImuKTgowF2Qu0VyyuYizPEw4ySg4ISFOYnZwEnQu3OsxuPcG3P6YMPsv72OQj4Meo3wM9fji1mGuyXF1bDAYLCV/QTQ6bzaTUi4tyadK6ijtLqC9NqGdV9A+BNqVExuIGFgiYmArEQNrZGyNiAErY5ydYo6alTHOYB0ZqyI2I2OvfeKJ8SCP27Q9+uCDLx3DxuXJ31+C2xwgZRSznpRRzFTKVt/CGGJmpQzMiJlK2TFipmG7lZgBFoeWipYNS6gpqVRgWm5N+aVizOW5U7CpgLWgiZOMCSckgZOYjBOgc+Fej8O9t4rZJ27/5X08kY5DPk7NcYxji3OWa3FcHRsMBmvId72gP5dkk8unnYySnFK0p0DusabjCiphQHtxQjpTJQxox05I/6qEga6IgZUiBpbI2BoRA2tkzIoYkJnJyVgVsY6McTbryRjnOZGx8SCP27j9i3/+z5/FY9jLvw4uSP6tWpayfQ/7WHsLI8VMpawrZhE6TsrAtYgZmBMzMCdmoCmuVGpaeDulKIXpSnWnfE1BO8kATkgqTmASToDOhXs9FvfeArdP3P7b2ceFfBz0OE3IMeSxxfrhOvz+5z/frtfBYDBw5F+wPlW6eU1G2ZxKWaV5RXJfTWifFbTrgPbgxLWIGJB54NIiBtbIGOeonoxRxLoyxpnNyVihdNR4kMdt3PAYfDyqtfzr4ILgw8B67zluXYSUUcyaWxhFyja5hbGgYmalDCwQMw25HICbihmIgJ8VMxAFouWixaOFpGXVlFkqOi3CXJS5SF3humJu5EJwQgKcvFicAJ0L93oM7v0Rt08mzD7M+zkfi3ys9DgCnHNcg1iP45dVg8FgLcwQsi+nbFaZvHKZlbup6a2CdhrQvpvQLixoT4JGwoB0q3YuOETEwDEiBs4lY/tErCtjnK8OlDHOcpOMPfHEs+UcG9tt3e4+9NA7vv3bvs0Gy+B84LfxGuKzUrbBLYwUMydlXTFbIGUqZjkIs5SBHK7HihlgQWh5aKlo4TSFJEWlJZZLTgswF+ROiZqidYWcS3vCiUjg5MXhBOhcuNfjcO+v4vZLwe3DnX2djkU+VnocAdYN19/4vsbBYHAI//iHf7jpcvTUoZnlcstlV+4o7S+g3TahvVfQTgTalxPSpSphQLsXHCtiYImM6RxxShFbK2NVxBbIWBWxJTIGnnjieeUcG9tt3fAY/P/+b//t8YCPKyAHOYWMUkYxUylbewtjFTORsp6YWSkDVyJmoAa+lACLQUtDC0WLRkuoKSkpLy22XHy5GHNxuoLdKeGCK+ssIQ1OXgxOgM6Je007uPcXuP0C3D7M+zkfi3ys9Dj+YjmXuO7G1bHBYHAo+Foh7XF04rHZtS+/iHYV0B6b0I4raP8B7cYJ6U3tU6ASBrSDVcSAdvaWIgYuIWNOxHoy5kSsJ2Oc0ZyMPfXEE0+X82tst327+9BDLx+fl7g8+f5zvUqWpWyTWxiTmDkpuw1iBrRI9okZaIpLCi0X3k4pptLMpZqLd8IVdEFLPOPkxeIE6Jy415Rw74+4/TJh9mPe1/lYTMix0uOI85/rbnxP42AwOJT8BdHo11NlWM4xop01oX1WyH2nXThxahED0ulLRAzorHAJEVskY5yflsgY57COjPGX6mWe+/ob7979lnJ+je1+2F7+P/1PXxu/Fb48+bdrWcooZsfcwljFzEgZmBOznwwxWytlYAsxA1nMwI6YASkKlocWi5aOllEuq6bMUtHlIsxlmcs0Fy5wxTzhSjxw8uJwAnRO3GvKuPdXcful4PZj3tcT6Xjk44VjiPNC1xw+0+nW5mAwGOwDHwHRPEFnz+XZoixLOdbLsgbtrSB3m/Ze04cF7UrADiXar03vFg4RMZB7n+hssETEwCllzIrYAhmrItaRMc5nKmOgzHgvLefW2O6XDQ/4GL8ZvjyQ4vzlkpCyuatlKmWztzBe0dUykAN0SzEDtSCkOLRQtGyaMkpFpQW2U3JSgLkgwU6R5qItuEIGrrwrKi0dnPycG/e6LO49Ftx+AW4/7uzrQj4eerwmyjF8fTnnudZGBg4Gg2PJHY7u2JdrSzIt51kv0xTtL5D7rem+gvYi0M4E2qcqYUD7F2g3HytiYImM6YyxtYgtkTEnYj0Z4wzWlbEys5WZ7plyTo3tftvwgA/cNlf+dXBB8i0PYJ+Urb2FcUfMjJRds5gBhrkG/ayYASkTLRktoKagUnlpseXi2ynGQi7PXLATrogLrrSJlnsXJz7nxr0ug3uPxO0btx/zvgY7xyQdMxxvrCWus3F1bDAYHMvf/7t/t+lv9NWW2baTayBlm3YVyF3W9FxBOxBoPwLtzqZTC9q3oCdiYImIAe3/JSIGdK7YWsb2idgiGeOctVDG8LUJTzzyyHiQx/243b1791v+2Y/8yHjAxxWQA51ClqWMYrb0FsZDrpb1xKxKGYjQuqSYgRr8UghaFE2RSMFo8Wgp5dLSQsuFlwvRlWYuVuAKeMKVdeDKPePE59y41+Vw77Fi9o3bj2Bnn6djko8Zzl2uMXwfoFuLg8FgsIb8BdHoydmsW5hxa/MNaGdNpE7TvgPahUB7sunPgnYr0N5VCQPa067Hifb9NYjYWhmzItaRMStiIGa0Mts9Wc6nsd2v26MPPvjS8cjny5PvQwcqZVnM9GqZu4Vx1dUyitkCKWvELMKrJ2UgB+MaMQOrxQxISWh5NOUipaNlpEWViywXXS7CXJYTplRd8QJX0hVX6gkVnkvhXpfFvcfA7Rvg9mXe3/mY6PHC8cXa4foadwcMBoMt+K7nPrfpbnTtksw7Rc5VUn9ptwHtPaCd2HRlQXsUaMc23VvQXna9TXoiBvJMQHRuUBEDedYgOo+skbF9IrZExjhfLZGxMst9HRdJyvk0tvt5KwHyzLh15/LgS7s11MFSKTv31bJrEjOgJVDLQUpDyySXjRaRFlQusFxwuQBzSYJcpBOmcF0xE1fkljwAXAL3ugzufRK3fybMvsz7Ox+TiTheOCe5rnBF2q3BwWAwWAs+C669DeYycVHmHZJ32k+F3GHab0C7byJ1o/Ym0E5VCQPawa6jiYoY0J7PM4Cis8IpRWytjDkRWyRjnMUKmNEeeeihF5VzaWz3+/bIgw8+bwwolweh/qMve1kT6lnIspRRzJyUHXW17IrEDGQxAy7stRSawpAi0YLJBaTllMsrl1suv1yOuTyJK1pbyEEu7x6u+C+Be20Z9z4rbv8U3L7M+3wiHRceL6wPrqtxdWwwGGxJ7m500L5cXJJ9x2QeyV2mPTeRelA7Emh/Nr1a0M4FrpeJ9vc5RAwcLGN7RGyJjFkRAyJjmMnKXDce5DG2b27ju8mug3zrA8hCRrKU7YiZkbJ9YnaolG0lZmCJmIE5MQNaEk2JSLlo6eRSyqWVSy2XXi5FV5y5XIkr4oorboMr/EvgXtsO7n0Gbv8Atz939nkhHxccK5xzXE/4Qna39gaDweBQ3BdEL87HBRl4aPYpudNy52kfAu3KpkML2q/AdTDpiRhwPQ96Igby/EB0xjhYxMAaGTMitkTGOIc99sgjX3/szp3nlHNobGP7xoZ7V/HdZOPWxcsz94CPjEoZxewarpaBc4sZcGUAtDiaYpHCyWXUlFUqslx0IJehK8ydUg1cAZNc1l1c0V8C99oS7n0St38mzP7M+xzk44Lj9bhcHcNTTd26GwwGg0PBL7S1t9GfayTM5eKSHFyagQ3abYXcfdqLTV8WtEuB61ui3aydDVyvAxUxoDNBnheIzhQ9EQNrZGyviK2VMc5aImOYz3AxpJw/Yxtbu+G7ycaTxy4PpFiDHTgZI07KtrhadkkxA1nMgAtwDXktAFcQQMukKZtURFpQucByweUCBK4oc5lWXPEGuaQdrtwvhXt9DvdeJ9z+Kbj96fZ7PjY/U84hriPcVuTW3GAwGBwDboPWzkb3HiJhNhsX5OG+HMwdpv0Gcv813VjQ3gSuW4n2sPYzcB1OtOuXiBjQOaInY2tE7BgZsyIGjIxh/rp7586z5dwZ29j8hu8mw21z5V8HFyQ/Rhc4GVP2StlKMctSdoyYaSCeSswAQ18LwRUG0YJpCiiVUy6vXG475VfIBQlyiRJXuBVX0AlX6pfCvT6Le6+B20duf4KdfZ+ODc5vrqFxdWwwGJwK7Wvw1pJlB0sYOCAX9+Vh7rLcdU0PFrQjgetRor0LjhUx4GYCoHPDpUUM7JMxzliUMcxneH5DOW/GNja/xa2LX8cDJsr/ObggSx7wkVEp2ydmm10tAxFc+8QM9MQMLBEzoAHuAl6LQAvClQjR0smllEsrl1ouvQlTjrk8iStakkvZ4sr8UrjXZ3Dvlbh9BNw+zftdjwvOFa6ff/ljP2bX2WAwGGxB/rjBm0oXHSthLisXZeNMLoLcabnztA+B60yiHQu0f10/E+1x7XfgZgDQFTEgc8UlZMyJmJMxzGDjVsWxLdrw+M1x6+LlybdAACdhDidmx1wtWyRmEmKnFDPA0NZAd4EPtBy0NFyxkFxGuaxymeWyA7kQJ1xxFlzBklzGDlfil8K9Pod7r8TtowmzT/N+1+Py6nL+cu2M71scDAanJH91Db6IfisJc5l5bD5OpG7L3ef6kWifAu1a18VEexssETHQlTGZIy4hYktkjPMVZq1XPvTQ18Z3jo1t8TZuXbwOIMYa8MAJmMNJ2TnFTINulZiBJGbABbQGuQa8KwGghaFF4spGySWVSyyXXC5B4gpzp1SFXMA9XHlfEvcaM+79Vtx+Krh9mvf9RDkmOMZcM7g6Nq76DwaDU5Kfkoz+7EoYOEDCbHYekpOpw7TfXAcq2p1Ae9X1LtGOBtrfrt+JzgE9EQMXlzEjYoAzFcAshuc1lPNlbGNbto1bF68DPOADw6SGvJOvOWbF7EApO7eYgTkxAxruGvquGICWSC4YV0JEi4vkctspv4IrSZDLtMGVr8GV9iVxr3EH934Dt5+A2687+76AY4Jzk2tmXB0bDAanxj2Qa5+EORFbnKl7cnNfVuYec32n5J7UDnUdq2gna1e7LiddEQMyJ1xcxMAeGcNchbnr0Tt3niznytjGtm579MEHXzpuXbw8+XG6wInXHLNStsHVMrBPzEBPzEAWMzAnZsCFuIa9loArCaLFArR0XDFlcrHl4ptwBVnIJarkwu3iyvqSuNeYcO+XuP00YfZr3vcAx1TXy/jF0mAwOAf5F6hvLnm0RMKciC3J1kX5uSczXacp2odAuzJ3aUY7WLsZuP4G2vFA+3+JiAGdLc4lY07EkoyNWxXHdvhWAuWZcevi5cGX2WrIO+lawo0XM7BQzICGvxYDcOUBtGxALiNXWJlceCCXYsUVaODK1pFL+tK415hx77fi9lPB7Ve3/3H+ca3gC1vdmhoMBoOtyR8zQFetkTArYgsydkmOLslOJXef9qLrTkW7VnsYuK4m2utVwoDMADobgEuL2CIZw/kwblUc2zEbvkF83Lp4eY55wIfj1GKmYbZKzEASM6Dhm8UMaIi7kAdaCFoWwBUK0RICuaRckTlyGZJcmg2uZBO5mK8B9zp3cO83cPsJuP2awTHCOc51Mr7sfjAYnIv8lTXovoMkDOyRMJu1C/LU5aaSO077z3Wkor2qnQtcLxPtcO12FTGgs4DOCD0RA+eSsSxijYyNWxXHtsU2bl28DvCbfg16kEVrDcdKGThGzMASMQOzYgYkwDXYXfCDXBRaIq5kFC0nkMsLuJLrkctSceW6gyvlS+Nep8G9Z+L2VQ/d9zivuD7G1bHBYHBO8i9P0ZnHSJgTsSWZuzZPNUNB7jnXhYp2aO5X18FE+1p7fEI6XrtfRQzorKAzxLlEbIGMjVsVx7bdNp66eHlwlfLYB3w4ziFmYI2YgTkxAxrQGtwa6Br2rgxALg8tFuDKR8nFBXK5AVeC+8il6shFfA241+lw73kfbt9yv+N44Zzm+hhXxwaDwbnRjgaQqGMlDOyTMJe9LkOVXpYS13mKdmXuUte3RLsZaG9rn2vPA50BdDZYImJA544tZEznIM5GjYyBcavi2Lbc+NTFMeBclu/9nu9pgh5kwTqUY8WMAbVazEASM7AjZkACeI2YAQ1/VxAkl4oWDnCllMmlBnLxEVeSa8gFfA2417kWt6+A27fc728o5wjXBb6k1a2hwWAwOCX5M9/Ips0kDOyRsCUZvC9Xmak9tBNzZ7peJdrDoOlp6W/tdbBExEBPxrYWMdCTMcxP9fiPWxXHdooNXxg9hpzLg2OgYe/k6lB6UnYNYgZq8Eoga1BrgGu4N6Ff0EJwpUFy0WgJEVdWjlx4IJei4kr0tuHeN3H7C7h9Sx4r5ynXBW4dcutnMBgMTkn+gmj01NYS5kTMZWxmX866XFW0+3I/ug4l2rmg6eTU19rj2u/a+xNHiBjYQsZUxDAXYY6qx37cqji2U264dRGPYS//OrgQ3/5t39aEPchidSw9MaOULREzlbMsZiCLGahhKSE6K2ZAAlrDW0O9CXwtgoKWhCsSJRcQ0IICrsR65DJUcnH2cKV7DbjXmnHvm7j91QP7HecF18P4xdFgMLgU+U4WdOFBIrZAwpaI2JLcdblKcsflDnRdSbRfQdO/qZu1s7XLgfa89r/OBSpiQOeIrUUMqIxhJtJjDh558MHnlfNhbGM7zcZbFyEF5f8cXIj8JCfgxOpYLi5mIIkZ0BDWcNbQ1jDXoM8loAWRy8MVjJKLCeTyAq7k9uFK05HL9lpwrzXj3vc+3P7Ffsf5ybUwPu86GAwuRf6lKbr0mKthh0gY2JfJLl8Vl7OK60SSu1R7dkI6WPtZextop2vX6wwAdD44SsTAChnDzKN3ZpC7Dz308nIujG1sp93wAUXcI13+dXAh8ICPH33Zy5oAyDK1JfvErErZWjEDEYIakHNiBjR8NZQ1sDXINeA1/IEWQy6NXCqueDK5tEAuNuJKcC25ZK8F91rX4PYXcPsXx5jrAOvCrZnBYDA4F/kBXMi0NRLmRMxJVyZL2E0RMaA9rf3d9HpBO19nAZ0RmtmhsEjGZC7ZJ2IAsw/mIz3O4O6dO8+Wc2BsYzvPhg8q4j7p8q+DC4GrADkIskhtzaXEDDQBu0bMgIS7hn4uBC2LiVQmuWxcITlyoZFcfIorytuGe9/E7S/g9i/ON64B3C7k1stgMBici/xZb/TLIRJ2qIhlCbuRIgakx7XjtftBT8Z0htDZ4hgRQ99g/tHjS+4+9NDXx62KYzvrhlsX8VuA8cH5y5JDHziR2pp9YtbIGQJMwgxkMQNZzIAG6JyYAQ1nDW4N9AkJey0CkItCS2QilUwuIeDKqkcuPCWXo8OV6rXgXq/DvXfi9lkGx5Tn/rg6NhgMroGdL4guHXVqCXMi5rI5sy+TXe6S3H+5I7U/c79q92ovT0hna58D7XqdAXQ2UBEDOkvojLFWxjDn6HHd4cEHX1qO/9jGdt4NvwXAZXncPlf+z8EFcA/4AE6itiZL2eZiBiI0NUw1ZDWANZg1sHOYa9DnEtCCyOWhxVLJ5VPIBQVcke0jl6IjF+k14V6vw733fei+xfnD835cHRsMBtdA/oJodOAWEgb2SdgSEduX1y53Fc1gsNOF0pO5S7VncwdrP+fu1l7Xvm/mgILOCDo7nFTEvsEz5diPbWyX2fDbgAde8hIbSIPzgP1vgsFK1Ck4VMxUzjQE58QMaMBq8DahLGGtIZ4DXsM/F4OWBsilArR0JnIpBbm8iCu6NeQSvSbc612L22eA+xXHhef7+OXQYDC4FpBF2sdgSwlzIubEK3MtIgaaztUuLmhPa4drt09I7+s8oHOCzg8TMlvMyRjmlYUiNt2qOB5xP7aLb+VkfGY8Cv9y5N/EESdPp2ROzFTO5sRM5UyDUgNUg1VDV8NYQ1rDW4MdaOjnQmjKopDLBOTC0TJqyKVVyMWWcWV4G3Hvnbj9NhH79VXlPOH5jluE3PoYDAaDS5AfvIXs2lrC7hcRA9rl2vHa/ToTAJ0XdI7Q+SKLGOYUzC967PaB7+ktx3xsY7vsNh6Ff3nw1EsXEk6czsEqMRM5c2IGNDz3iRnQgNbgbgK9oGGvRQByUTQlUsglA3IRAS2qhlxoQi6/Hq44rwn3mjPu/Vfcfitgv+KY8DwfV8cGg8G1kT/jjW5y4pU5l4TdJhEDOgPofNATMYD5AjMIZpO1Ela5c+fJcrzHNrbr2Pgo/DEUXYb8RZQZJ03nIIsZyGLWyFmI2VZXzYAGtoZ5E/KFXAJaECAXSFMuQS4gkEuKaJHtkEuvQy7La8O95h3c+w/cfgPYrzgHeH6Pq2ODweDawJOocw9DppZImBMxJ12OfSLmxCszm+Ulg+dyOndg05OpR7Vjcwc3Ha3dXdBe177XWWBC5gTKF2YOzCI4Hnp8DmE84n5sV7nhtwQ/9OIX22AanBaIcP7ek4yK0rnJUgZmxUzkzInZ5nIGNPwLuRy0OEAulgktniCXE8klpuTC66IleY2415xw75+4/Qaw/3Fe8dz+09/6rXZdDAaDwaXIT1oEbyydsEbClopYlrBDRGxWwkye78vrpgtTV+Y+1a5tujj1tHZ47nf2/qvLHIDb2TFHzF35wv+G/w5/5vXo/ALmDPz/3X+fGY+4H9tVb/htAb4fq/zr4MxAhl1oKFmUzk2WMkAxA3NidqycAQ1vDXaQg78pBYR1Ko1cKCCXzoSWkpDLS8lF58jleI24151x75+4/QZwLvCcHg8VGgwG14gTMvTcNUkYuEoRA9LH2tXa4+h8zANPlFkB8wTmjLzPud8hanhNeM/us3x6TLDvMFu4v4uUefeBcpzHNrbr3B67c+c5+DzZ+I31+XFfFO3IknQJspSRLGbXKmdAi4TksgG5kCpaWolccI5citeIe90Z9/4b0n7D8dHzefwCaDAYXCNOyAD641AJA/skDGTpctwkEVP5woyAecHtW4D/HZ3/hvJzsS/eXOQrf91AT8bysXhdeQ3uZxQZe7oc47GN7bo3PG0Gnycr/zo4My44ejhRugRZygDF7GRylgRN5WyRoIFUIlowSi4ikgurQYutQy7Da8S9bovbB4HuM9xSks9jtw4Gg8Hg0vSEDL0HATpGwpyIOenK7JWwlSK2L8s1v6cMF3KHslvRz+hs9DzmAewvtx/B42UuwH+Pn4V9Atl6C76Am+wRsTkZI4+VOUR/Ju4EG4+4H9uN2fB5Mnygtfzr4Iz0vpOsh4rRpclSRg4Vs0PlbImgWUnL5RJoASm5qJRcapZchNeIe90Gtw+I7jOcB3r+4ilmbh0MBoPBpZn7GAF6DBKVh38lCxjIEgaceGX2ilgRraUStpWI4eoT+hef48L+yPmemeSr9DF+3v9c9g9E6xff/OYJSJgTsTkZe8fb3nbvXW9/+723v/WtXTnGPsfP5GsYnxsb243cxufJzg++D04DbClOkC7JnJhtLWcnEzQgYqZoOTlymTlyAV4j7nU73D4g3Gf4jEA+b8cvfQaDwbWSH3ufwWeanABktpKwS4rYa0tHTg/bKF2MDkfPu31C0PnoWjwEBfsFsvWLP//z36QnYiBE7D3vfOe9dxd+65ln7n3kQx+69/nPfrbysY985N573/Wue2/9hV+wMqb7Hq+dr2t8bmxsN3Lj58nG95OdD+xrDbW1ZDG6NFnKyFo5y4KmcraFoIHFkgZEzjIqI3Pk4rtW3GvPuP1QKfsLx8ydr+ML6QeDwbWSvxjaAUlR+VIRyDjpcuyVsBOKGG4rRx+iV9HD6Gj3vhV0OnoXPwfvHTIFUfqlIl7Eidivvv3t9977q79675kPfvDeb334w/c+/7nPTXzt3/ybyu985Sv3PvOpT937zd/4jXvvesc7dm5P3CdjgEI2Pjc2thu98fNk4/vJzkcOu0NwcnRpspSRY+VsC0FbI2lgR9CULCQdnNhcI+617+D2Q9CTMfCff8d32DUwGAwGl8ZllgMdc6yIZQmzIlZEa07C1ooY8hk9h85E/6Kn3ftT0Nl4v5N8FfnBFa23veUtE5CwLGLvLhL13ne/+95HP/KRe5/4+MfvfeHZZ+/97le/2kiX8uUvfOHex3/rt+69r/wZ/J16i+K+z4rxGOhxwL5FB43PjY3tVmzj+8nOy77bJNaSxegayFJGFsnZHkHLcgZUzsCOoK2QNOAkjWQh6eLE5hpxrz3h9gPAsXPnJBlCNhgMrhFkk8usHuglSNTmErZAxPZJGJ5WiDxG9+F1ol/de8igk3EF8CfL3wnhwVWtt/3iL36DkDCAz3C9/z3vufebH/jAdCshpOvLX/rSva/923/7DYx4gT/4vd+799lPf3q6JRG3Jy59aMeSq2Lcx9h/43NjY7tVG3678L3f8z02uAbbgs/VuHDcAidHlyQLmdKTsx1BCylzcrZU0MBSSQNO0kiWEoeTmmvFvf5M3gfYdziG7hxUhpANBoNrpPeExTnQabjtT6XLcYiELRUx/BINt+g9VToND9F45YIcBsjrSb7K3/umIji4rfCXi3gRSNjb3/a2e7/23vfe+0gRqH/1iU/c++LnP3/vD37/978pXnsE7He/8pV7n/rkJ+994Nd+7d47f+VXmgd2OBmjiB1yVYxgf4zPjY3tVm241IvfMozPk50eiK8LzFORJelSqIxlFsvZAkE7WtIApKNDlhOHk5prxb3+jL5/DAI4nu5cywwhGwwG1wg+quEyawnoIYiNikGWMCti5c8slbBJvp56auopdBrky72WHugx/B1PF5HBbYe/8ku/VIGA/XoRL3y26+Mf/WhfvGbkC3z5i1+894ny5yFxuJVRH9ihMpZFTGWsJ2IqY07EAPbpYw8//GQ5nmMb2+3aHn344RfgQ67j82SnZe2tEtdGFq1DcFJGVM4OETQnaU7QQBY0siNoShIUh5Oaa8W9fkt57+5JinMMIRsMBtfGn/7Wb7V5tRb0Dz6HOythoIjWnITh75iecli6Bx2HjnQ/rweyGfIFecFth7/y1rdWcKXq19/3vkmcnv3sZ+995ctf9uIFjHQpX/jc5+599MMfnp5+iFsZe09PPPVVMYB9XXrp2XI8xza227k9+uCDLx3fHXR6XKjeb1xS0IiTNJAFTWnkrIcTmmvFvf4E9tXaIQGMr9UYDAbXxqFfP9MD2YjewPd2Qa6chAE8Ih5POdTHy7u/bw7k8fSo+SIrv1gkCJ/vApAvPEL+g7/xG/c+8bGP3fviF77Qv+oFjHBl8FkxPKwDArbkMfZzIqYydsxVMcrYG173uq+Ph3iM7dZveHTo+P6g0+KCdrAfJ3FZ2MCOqJXyO1bSiJO0TBaaa8a9foL9gX3sjsUS8DkNd/4PBoPBpVjyuPstQE+hj9z/tgTkM25fhKhAhvBFyQAC9qu/8ivTo+L3ypcRrR4QMDy0A09A1EfY7xMxlbElInbMVTGAq4pPPProC8qxHNvYbvc2fZ5sPOTjpGz9pEVCUaGIZNmYKFIBIckSA44Zvm8CKnTkMbMf3BU47j8naRknN9dMfv14v9g3bh+u4YGXvMSe/4PBYHAJrvUjA8hdPDAEIjLJ1y//chUw8IH3v3+SJdx2+Lu/8ztHiRdRAXPfJaYi1sjYShHb6qoYZeypxx9/aTmWYxvb/bGNL40+LVsJGYZmCAREAbdB6GeD+NCG5ql68ahzfgcV4BdG6veX4H50wA8Y47G69c8K+Pvr1Za4BQ4/G6+HIqNsMeRfE5Q6xV21c7dWLpW7c8Djhdfq3ueh4DfR7vwfDAaDS3CqX4auAZmLToV8QHAm+SJFvvBlyh/6wAfuffqTn7z3pS984SjpUr7yxS9OAvb+ELBGwq5AxJyMUcT4ebwyX4wvfx7b/beNh3ycDnzvmwvqpfAqWJWhJESnkDKgH0Su98bzg8sFhmcOVcLQZRADBLP+vfp36+ulDOL9QCAqEIoC9ofbVzcNJ3lZ8ICTPNDsmw747/Dn8ffg73evYyvwAXq3BgaDweCcXOLqGDpZ5QsP2QAqYfiM1kc+9KHpO7t+D1e/jEwdAr6g+V99/OP3fuP975+erkgJ20LE9skYRczJmPZ/T8SAkbHx5c9ju3+38ZCP03DId6AAiBgGavyGjbeb3RYpy2ig62/cXAloSWh5oEzeVP4Mf6b+XLwXvj8F+09v5yPueNwUKHbufzs1+AC9WwODwWBwTk59dQxPoaV8QXooX1nC8Jh4XKn6/Gc/e+9f/97vWZlay78t4IuYP/eZz0xX1/AZMzyKHlyLiAH2L/vYzQhZxECZW76OO7fKcRzb2O7fbTzkY3vWChmGaVzRoIwRysKQsnkpI1o6WkZaUiwulhnAI34r8SWaAN/n4l4TXu/O/ing6VjNsQpwbN1xvw3g+37cGhgMBoNzcYrv/8QvSNGl6DJ0QU/A9ArYMQIG6cp8+Utfuvex3/qte+/51V+d+kl765wiBtjVrsuziIE8F3BuaGSs9CZmkkcefPB55TiObWz39zYe8rE9a4QMD53ITwa8n6QMLJUysKWUAS24OTEj+gWc+n0wfDwx0A9rs7SBljl+w4m/T1/vRHmt2Fdun+rxnijHG7jz6pyMz6IOBoNLgY9d/Msf+zGbTWvBVbCfLP2HLNa8Jsjxd73jHdNVqukWxK9+1cpVxsmW4/eL0H36U5+a/n50CftIe0r7S3tN+0475RwiBnoiBpyIUcaK+D5QjuPYxjY2bJOUPfTQeMjHRiwVMnzGZ/psUAjZTZWynpgxoFXMXKiDQ6QM3DQpc2JWefvbKyh95d3KO9/ZgN+eEvw8vA/sJ+x3CBvOMXf+bQU+M+nWwWAwGJyaY29VRMciK9EFms2AmY3bED/5sY/d+9LnP79KsJaAq2Cf/PjH61Uwor2kfaU9NiEdtyNh4AQiBtaIGMgyhjtKnrx7dzzEY2xjyxsuGePJi+MhH8ezRMj44AbKEe5NBxAhBh7CUMVApWCiCAFROVAxsIIQkvBOJRXRPkFQsiS8J0kCwJOlKu961733Ke9+9/RkqMp73tPwa6AUIsGfX/QaSLyGifJnAf4OsLMvOvsA/5vu+0bKZN8vFbOdn6N09nsjZSDe6/R+9T0W8v4GKHacU5By3I7jzstDGQ/3GAwG5+bQz2vjShgkAb2qWQyQz8jb3/zAB+595tOfnh6e4UTqGPBZsI8888yU8Sphi0XMSNjWItaTsSxi+2QsixjAL3nL/PNMOYZjG9vY3Hb3zp0H8JmQIWXHsa8kMAxDxgifoHfIlTJc1apXsHDVipQgfFMJTw1lhDSDGxJRJUSAHFF8fv1972vA05zm+MCv/VrDB3/912fBF18quE1jjmc++MGW3/zNhg8ncF9/QylA5bcyH/7wDh9N4MPaDb/1WxMfKq8H5NeY9xv+bxVCyBMHgZ6UzYqZSNlSMSP4mSjoLQRtPBxoMBick7WfG0PG4ReekBuVL4Js/XDpCXwXmJOoY2huRXzb2xZL2K0QMSAiBp56/PHxRMWxjW3fdvehh14+bkE6jjkhQynoo823kLJT3b6otzBOQS3hDVAWtVR+8RtX8bIcQPCcjJHbJGXk45mPfnSHT3zsYw24HQbgNfB1QvC4n3i1EPt0rZg1UgaSmOEYAVzRQ5Hi/HLn7j6+67nPtethMBgMtmTNI+5fV7oP8pEFDOCXYx8tGf6VL33JipTlX//rRfz+7/7uvU//q381/XKS/diTsCxiPQm7pIipjM2JWCNjScQmGXvssa+Ph3iMbWwLNzx5EVJR/nVwAD0hw9MUIWRLpYxCplJGIbuElGmoMmgnInw1kF1gM8xRGLVUSsHgap3e1geJ0FsY7zcpq3z84zvge2fAJ8qfp7xBZCFtuKqJfeekDMyJGaWM4Crdz5WCXiNn+GD9uHVxMBicElwZ2/cQD3QsOumtRXyyhOGOgyphRqSO4Xe+8pUpp99fsnithM2JWFfCwBWLGODMgBkCcwm+A7ccx7GNbWxLtvHkxePofTE0ZawnZVXIDpGyEnQ3QcoAw10D3xUCYGGwRFBAKFmit/W9D581i9srIW5XJ2VgrZSBkLEsZZVPfGIHDBy4/Qayhv0B6bJiJlLmxAxCDDnDMcJ56c5rZdzyPBgMTsW+2xTRheiNKmDxiz70A3rg2c98xorUMfBKGLJ1SwmbFbEVEgaOFbF9MlZFTGRMRYwyho/FlOM4trGNbc0GKXv0zp2vjScvrsc99UmvjmUhuzYpa8TsACkDp5AywFJxpQO0nFhYEDc+/ORdpZj5sI/f+LVfm8DVpRsvZSBJ2ac++ckG/N28ojY9HGWlmAEMGDgH8vmtPPCSl9h1MRgMBoeAX/L0ftEJ0F8/X7K+3mkR4HO7n/nUp+79QZEmJ1OH8G8KlDD0Rxaw1RIGlkgYiE67CSIGODO8vswajz788JPlWI5tbGM7ZOOTF4eUrQNXCXJhOCG7yVIGtpIycIiUAVdCWlRaYFpsWnpahpA2fOganzegnKDUIW24PfKmS5mCvwPvB1cT8fm0NWIGocXxwjmaz3WA4WlcKRsMBseCz4v96MteZnMGnQXhUQnDFX3kMm4fhDxtyWd/+7dPLmFAu6rpsIL2m+s/oB2p3em6ld0LtJNdZ8+JGMgihpkBM0aRsfF4+7GN7dgN9/uO25DW4YoDQnY/S1lPzLQAtBhccWixaOG4QgJaXE2pSdlpCWpBanFqqaJoUb4QNhT/JChFZvhQkpsmZQr+PtzmiNs+l4oZwD51YjZyYzAYHAo+j9r7jjGKmH7FCG7N/u1PfcqK1DF8/tlnp0fg73s6ItCuANojE9oxBe0f7aUJ6SztMtd1RHtR+9L1qfat9rDrae3xJSIGMCvgq3zKjDOeqDi2sW218XH45V8He0CJ5PKgjJ1VykTMhpRtL2UkFzQ/Q4DPLOD2SH59AK5C/VaRnbVSZsWsiFNmn5QtFTPchgPwd0LO+PmzJWKG/YRzUM99fPgev+F2a2UwGAwy+CVO78FYuPUNGUwJw/c+4s6FL3/xi1amDuWrX/nK9Is05Ljmu2Y/0W4A2hsT2ikF7RugXdR0VEH7y/Ub0B7UfnT9CbRjtXtdN2t3rxExkbGvDRkb29g23sbj8JeBR3/nEslCds1SpmJmpUzETEOYwdyI2YmkDGjxnEvKgBavlrKWNqUMuC+TxpU1PKoessNbIfEQjmuTMoK/q97WeOAVM3yubFwtGwwGc/SeoPjq0mXIcn75Pu5QwC+08Fmuf/MHf7AZny75h5zTPNecB9oBJPdE0yEF7Reg3dN0UkH7KneZcg0iBrKITTJWZobHHnlkPN5+bGM71YbH4f/gC19og3TwDbB/cpk4IQNDynY5VsqAKy+gRdeUoJSjlmZTqlK2WsRa1FriKmU9MZuIAQPg8w94XD2uquG7a/BUMPyW9hqkDPx2Abdj4jN1S8QMxw7nNNcBBq3vf/7z7boZDAb3L7iK7m5PRP89XXJkysiSl8hH5Nrv/87vWKE6hC994QvT7ea44uYEDGjmA+2DivZFQbsEaM9MSAdpNwHXX0B7DmgHuo4E2qUHiRiIPteOdyLG+QCzypCxsY3txFsJyWfG4/D75Ad6OBFTspCBWydl4AApAywSVzRAC0mLypUZ0NLTQtSi1BJtSlbKNxe0lndPzFTK5sSMt+MQ3DaDRyp/oIgQrqZBilZJGdhQygD+Tgwx+8QMVwNxjumawOA1HhQ0GAxw1dw9PRE9iA5Bnk4i9o53TLnjhOoQfq8IHa6G4eFEmt0k5zvQ/J/Qbgi0O4D2yoR0jnYRcH1FtNu081wnklOLGMgiBjCjjMfbj21sZ9j4HWW4Na/8nwMB5ZKLxUlYJgsZuGlSpmKm4e2kDBwiZcAVjxaUFpcrNqAlqAWpxZmLtSleKWUtbC30RspmxKwnZVnM9CligE+BxJU0fBk2rqSdQspAT8ooZriSBwmbEzPsN5y3ujZwNXncxjgY3J/gc2Lu9kR8Tgx5gXzE53CROf+6SNQW8GoY8lbzWnOcaM5XtAcKuSe0QyrSMdo9wPUT0S4D2nOuB4F2pXao61iwpYhhNhgyNraxnXmDlP2Lf/7Pnx2/5W5xX1rpBMxxDVLWiJmRMhUzDeJjpQy4stBC0aJxRQS0sLTIXNkBLUYtTS1TLdumjKWkc5Fr0S+RsmPErH4BauFd73zn9PmHD5aBA4993hEykKRsqZhlKQMqZp8qf8+cmAH8NhrHWtcHHmc9frkzGNw/9B5jj65CXlcRK7njpOoQkGHIoJ58Ac30imZ+oJ0AtC8mtEsK2jPAdZGi3aWd5jqPaD9qb7peBdq92smHihjA3IGPtZRjPLaxje2c2/iOsl3crRdOvnpsLWUqZpeQMnCrpQxIeWu5d6VsRswaKUtiplK2I2YiZQBXzwiGEDw4BF90fWopm8Ss/Hf7xAyvH+eZrhPcxognlLp1NRgMbj69x9ij55D1yEPcno0McVK1lq98+cvT9yziuyU1m4HmdkPO94LmP9F+mNDuKGivANc9inaVdhhwPUe0E7Urc48S7Vvt4WNEDGDGGDI2trFdcIOU/bMf+ZGvj9uOvoH7rZ8TrzmykIFrljKwVMrAIVIGtGzOJmVASlcLuSltKfRc/F0xK8PHIjEr8tITs0bK9ogZPssFIEQQNDzV8VRS5sTMydnPleOD85trBbcv4TYmt7YGg8HNBPNB7zH26AfkZhWx3//9o/nMpz41PRiJGaz53KAZLmjOE+2BSuoK7RHgukbRbgLaW67XyFoJA9qxWcIWiRgwIoZZYJKxhx56RznWYxvb2C65QcrGF8Au+/6xpWQhA6eUMhUzK2UiZptKGThSyoArLaAFp8XnyhFomTZlKyWsJb1T5lL2i6QsiZlK2VZiplKmYgbe9Y53TIMLvvQUj9tfKmVgkZiVwQj/7ZyY4alpOD903eAXG+O7ywaDm0/vMfboGmQr8gu3V//uV79q5Wop+PO4CwD5pznckPM60EwnmvkV7YRAOwO4XlG0h4B2FHA9RrTztAtdVwLt1CphG4pYlbE7d8YXP49tbNey4UOc9/sXRx/z+THHjZYyETMNeQ1/LQUti5sgZUDLuyl4GQBUymbFrMhXT8waKUtiplJ2jJhNvP3t9979q79679ff//5JoPBgkCxhmUVSBkTMKGVZzLAfcA7r+sEtwOPq+2Bw8+g9xh6d9KaSy8iyLUTs2c98ZnqwkeZuk8cJzW0l5/uE5n+g/QBch2S0d4B2EnC9RbTjtPuA60dwDhEDmBmGjI1tbFe4Qcru5y+Oxhff5vJxorWGY6RMxezSUgYOkTLgCkdLSQvLFRrQ8tNidOVJtHSbUpbC1kLfKX8ZEHpSNidmKmU7Ylbka7GYiZQtFTMCUcLtjXiCY5YxskbKAK7C6ePys5jhOOI85xrCb9fH12wMBjcD/ALFfpa6rGnkOTIQmfLlL33p3h8UoToESBxy5O0l33ZyV9B8VjTDGzTnA+0B4voioz0DtIOA6yminQa071wfEu1N7VPtWe3fQ0UM/Y9Z4dE7d742ZGxsY7vS7X6WMndbhpOstWQhA9ciZSpmGt77pAwcK2VAi0oLzJUc0ELUsnSFCrSEm6JORa5l3wwFZfhwUpbFrJGyjcSskbIjxQy8p4jTnJytkbKemFHO8HpwzulaGt9dNhhcN73H2CP7kY1Y38eIGP7shz7wgSkjNWc1fzM5qyua54JmPnHdkNE+Ido3wHUS0f4C2m2u+4j2pPbnhHTrXhGTztYuzyJGGbv70ENfH1/8PLaxXflWpOzp+03KMCjmEgJOsA7hlFLWiFkImUqZitk+KQOHSBm4CVIGmgKXgtchQIeFiSJgTsxUynbErMhXT8waKTuzmOFzZ5AzfO7sEx/72KyULREzfHbtN97/fitm2Hc4l3VNYegbtzEOBtdD7zH26JE3l8xEbnzuM5+59we/93t9jIAR/Fl8nYdmbEazeAfNbCFnO3E94ND+ANotxHUQ0b4C2mXA9R3RbtTOXCVhQHp6n4ih94eMjW1sN2yDlN1Ptxl9//Ofv1NGwMnVodxEKQMHSRmQkjmllAEtVVe8QAu7KfZU/jok9KRsTswaKUtiplK2T8xUyk4lZuD9733vvQ9/6ENHSRnFDENXFjM89APHXtfV+O6yweDy4EFW7lZ9dA/yF7cU4rOoVsAWgD+LLNJMzXm7g2ZzQjNccXnv0J4guUtc3yjaT0C7C7h+I+xBoP04Id2pnapdqx28VsQmGSvzwZCxsY3tBm73k5S5UgJOrI5hqZQ1YnYCKWvEbI2UgSOlDLiyAlpsWnquGIEWqZasK2OQi7wpfBkKdIBopCyJmUrZZmJW5OsSYgZxwi2NvGp2qJjhg/64OpbFDO8F552uL6y78d1lg8F56T3GHh2FrEZefeRDH7r3O1/5ihWtOfBn8AseZJlmaoPmriHntOJyvYd2AtHOIK5bFO0ioD0FXJcR7T2gndh0ZUF7VPv1WBGjjOEYDxkb29hu6Ha/SJm7bx5kodqCraRMxcxKmYjZXikDB0gZuGlSBrTgm2EgDQ5dMSvy1RMzlbIdMSvyde1iBvAofXwh66FShv+uPir/V3+1ETMcJ5zzXGNYe+O7ywaD84A+d7cnIvuRh7j9+Etf/OK93y9ytYYvlz+Dz5T+Usm8JdIFNIcdLrvn0Pwn2g/E9UhGuwdoLwHXXYp2nXbghPSj9mZXwoD0r/ay9rUTMfQ8ZQzPCCjnwNjGNrabut12KcP987mcgJOprchCBm6DlAEtmHNJGdDC1UJ2xQ1y+TfDAgaKQKVsTsxUyrKYNVK2R8waKbuwmEGgnilihQd4rJUy8Ck++ANSRsrfib/7jeW80fWGr90Y3102GJwGfE7aPcYe3fGmkpO4Qv7Z3/5tK1tzQN5+/X3va/NTyDnrcPm8D814RXuAuL5waNcA7SHgukrRbgPaez0JA9qf2qvat9rD2s9VwoyIAcwDOM5DxsY2tluylcX87G19Qpq7dQM4kdqSS0iZitk+KQObShmQgtLicuUGtAy1KF2ZAi1hLWlX6EQHg2aYKPLVE7NGyjYSM5WyaxAzlTPezvjJj33sIDHDZ0mmB38kMcM+wXmt6+4HX/jC8dCPwWAjeo+xR8cgV5FRuE3593/3d7+BkS7HZ4q8QcQ0P+dw2bsUzXJF815x3eDQTiHaOcD1kqI9BrTjmu4raC9qXwLtUu1Y7d41IgaGjI1tbLdww3dV/It//s9vpZS53xoCJ1Fb46QMHCNlKmb7pEzFTENdw15LQMvhJkgZ0AJ3ZQ/y8NATM5WyHTErg01PzFTKbrKYAXyJ68c+8pHVUvaZT396euT+9OAPFbMCji3Oe6493MZ4Pz1UaDA4BXhYVb4dH72DrEbO4bbir375y9+UsQVgHSMHNC9dph6CZnUm57riesCh/UG0X4DroIz2FtBOm5C+0x4E2pHanSphQLtWO1i7WTtbRQy9PmRsbGO7xdttlTItKyXL06nIMkZmpUzE7CqkDEi5nFLKgBaqK16gha3F7gYBokNGI2UzYtZIWRIzlbK9Ylbk66rEDMyIGT5nRjGzUgY6YjZ9vgyfKRMpw2t6bTkHdQ3ilyXjoR+DwTp6j7F/Xcl1ZCCuTn/pC1+wwtUD6xYZ4HJzLZrHDs3ujMv6HtoTJHcJcJ2T0Z4C2mET0m/ae6ArYUA6VLtVOxdoH2tPZxEbMja2sd0n222Tst7nx4CTp1PhhAxsJWWNmJXAnpMysKWUAS0nLS4tNC07V4hAS1RL1pUxyGWupe8GBaBStiNmIWRbilkjZTdQzPDgDjyRbe3VMvz3+HzZe0TKAPYlzm1di+O7ywaD/fQeY49eQE6+teTLb5e193tFsOY4VsQ0Z+fI+ay4PN+HdgLRziCuWzLaR0T7akK6TDsOaP8B7camMwvap9qz2r/7JAyg058aMja2sd0/222SMnxeJZcXceJ0SpyQgaVSpmK2qZQBKYabJmVAi14HAjdMkK6UJTFTKdsRsyJfN1XMrJwlMQMUM/zWHWK2VMoAhr1PxBdLQ8woZ+8qfy/OB12P+I3/eOjHYLBL7zH26A1kKXLpQx/8oJWvHhA3rG/moebmUjR3e7i8XoJmv6L9QFyPOLR/gHbTROou7TSgfQe0CyekJ7U/VcKA9q32sPaz9ja7fMjY2MZ2H263RcrwZLdcYsRJ0zmYkzIVs6OlTMRMw11DX8tAS0LLQ4vlXFIGtHC1kF15gzwI6OCgIpbpilkZcnpi1kjZHjFTKbsGMXNytiNmQKTsGDGDlAF8fxn+LMUM4P3l2xjHd5cNBt/EPcYePYI8RrbhM5tf/Pzn7/3e7/yOFa8M1iTWvOZjJmfpPlwer0HzXdEOUFxfOLRriHbRROoq7TCg/Qa0+yY6Ega0R7VfJ6R7tZO1q9nfQ8bGNrb7fLvpUobfKmqJZbIonZOtpEzFbJ+UgU2lDEgxaWlpoTWFJ0WoJenKFGgJa1G7Uic6KOiQ4WSMqJRtJWYqZbdJzChnXTFLQkZ4G+OHPvCBRsrAm8pxwxrg2sSDCvDAAreuB4P7AfSueyAVfoGBnEMGYF1NIrYA/LfvLGte83EJOV+PQTM8o1mvuF7ooZ1CtHMqqZe0r4B2GdCem9AOLGg/am8C7VTtWu1glTCgnY0OR7/j2A8ZG9vY7uPtJkvZdz33uTtlpjhROidZyMA5pQxoKVyrlAEtaC1xV/ogDxWHiFkjZUnMVMpunJgZOctiZuVsAzHj1TJ8f5nexgjw9+Ec0jWKK9y34dbpwWApvcfYI+efLlmIbPpwWW9OuhxYi1jjLidPgeZzD81zxWX/HNofRPulkjuooP0EtLuA9tqEdl5B+1B7EmiHqoQB7VztYu1o7e4hY2Mb29jqdlOlbO7zY8BJ0rlZKmWNmJVinpMyFTMNdg18LQItiKY8pFRYNFpCTUFJcWmpaeE1hZgKUwvVFS/Q4tZyd0MB6UnZnJiplO2IWZGvxWJW5OtWihlIYgasmBkpAxQzPCYfDw3B96BRzH6p7Auc57pWx3eXDe4H3GPsHys9gFxFnmGNfflLX7r3u0W0HDsiVtZ4zsRj0eydQ/Pa4TJ+H9oTJHfJRO6bgnYR0a4C2mMT2nEF7T/QlTAgXaodC7R/tZe1r9Hf6HWcA0PGxja2sdXtJkrZ3OfHgBOkS3CQlImY7ZOyRswk/LUUtCy0SLRgtHy0lJrSkjLTotMSbIpSSlRL1pUxyKWuA4AbHoBKWRYzJ2TkUDFrpOwKxczKWRKzY+RsqZhRynAb4zO/+ZuTlBGIGY4v1gLXKwZVXPV2a30wuMm4x9ijG/AYe2QYcgDrxElYBv/d21eImGboGnIW93A5vgTtA0U7o5J7paCdQ7STiHbWhPZZQbsOaA9qP05odxa0V7VvtYcnkogB/lJqyNjYxja2nQ1S9mM/+qPvuAlShocCaLk5shhdkixk4GRSBqQMrlXKgCtqoIWvQ4IbOEhPytaIWSNlt1HMwEZiBqnCgzzmpAxQzP7VJz5x79ff975GzDBYju8uG9xWeo+xR14j55BN+GXF7371q9/ACBj5wrPPTutO8/AQNFuXkLP5EHLuE+2GhtwhBe0Xov1DtJ8mtLsC7TagvQe0E5uuLGiPqoQB7V3tY+1pgJ7HeTBkbGxjG9vs9mP/7J89fe1ShidT5ZJTnBRdGidlYKmUqZgdKmVAC6UWjRSQFpOWVlNqUnhahrkwm1KVwtVSdgUO8mCgQ4UTMtITMydjRKVsn5iplF2jmDk5WyJmh8oZngKHL5hecrUM4L+FzKmYYR9jLegaxmPA3dofDK6d3mPskefIReQZ1tEXPve5b8pYh88XEeMV5S1xmXssmusZzf+G3BNB7hKgXUO0iyraVQXtMaI9B7QDVcCAdibQPtWenZAO1m5mXw8ZG9vYxrZqu3Ypcx+KVpwQXQNZxsghUqZipsGvhaBFoSWi5dKUj5SSlpUWWVN2UoJaklqiTdFKEWtZu3InOkQcImWbiVmRr6sWMyNnWcysnB0jZuAAMZu+VPoDH7j37ne84xsUKcPPwPmi63h8d9ngpuEeY4+MR44iz5Aln/rkJ618KV/+4hfvvaesi5yHl0Zz26EZv0PuA0E7g2inEO2cinZSoJ0FtM+Adt2E9mBBOxJofwLtVu1c7WLAjh4yNraxje3g7ZqlLBdexsnQtZBljFDKVMzWSBnQIrhaKQNS0lrmbgAAKmWHiplK2RCz0101w22Jn/zYxxbdxoj/7tff+95vilkB75nfyUNw29d46MfgmkFX5sfYI++Rtcgw5NFv/Nqv3fudIls9KGIfKP8d/vucg6dGs3gfmuEWl/uBdoOi/UG0XyraP4H2E9H+AtptE9p7Be1EoH0JtEtVwoB2r3YyQE+j4+8+9NDXH3nwweeV82VsYxvb2NZt1yhlN+3zYz2ykAEnZY2YlWA/SMqAlAkLRsunKScpLS00LbudUpTC1ELVwm2KWcpbi94NCqQnZXNiplKWxczJmNKVsisUMytnRbwOkjMjZmCNnOGx93j8/ZLbGPGQEFwNUDH72XJMsSa4pvHQj/HdZYNro/cYe2Qxsg259ctlLT77uc9ZCVMgbMisnHuHorm6Bs3mWXKmJzT7M9oRivZIJXdNQbuIaFcR7bIJ7bmCdiBQAQPamxPSqdq1QHtY+xk5NmRsbGMb29HbP/uRH3n5NUnZvs+PASdA14jKGNkrZSJmGvpaBloSWiBaLFo6WkhNYUmRaclpCTZFKSWqJatF3JR2KngdCtyAQXpilmVMOVTMVMpurJiBIl6rxawjZ07MQBYzfI8Zvigat2g5KQOUMtzGCIlTKcMX3eLc07WNqxDXfDv14P7BPcb+iZLPyD9kGPIDX/3wO1/5yjcxIvaRZ56Z/lvNv63JWbuInNcdNN8z2gMZ7YsG7ZRAO0fRXgLaWRXttIL2HdAuBNqTE9Kh2q1Ae1f7GKCj0elDxsY2trFttuGeZ4hQ+deL455alXHyc61kIQNrpKwnZloaWihaNFpCWlBNgUmxafFpKTblKcWaC1iLuil1GQJ0iHAyRnpStkbMVMpuupg5OVsiZueQM4hZfVS+kTJAMfv4Rz86PVoffwZAzLC/cM7rGh/fXTa4FO4x9shtZCRzDOfwl77whVbGEnjy6M+VbNH8Ows5f/egud0jZ31Ge6FBu0PQflG0g4h21IT2V6D9BrT7gPbihHZmQftUJQxo/7KTIeaPln4fMja2sY1t8+1apCz/RtLhxOeayUJGjpUyoEXSlEwUj5aSFlZTaFJ2uQy1LJtSldLVYtYSb4o/DQ3HipmTMaJSdk4x25EyUOTrKDEzcpbFzMpZka6DxQwcIGe4LfG38Kh8I2RAr5Y988EPVikjON66zjEUj+8uG5wL9xh75DfylDmGNYpz2QkY+Vcf//j03zX5dyE0j/ehOd5Dc38H7QdBO0TJXUO0jyraVwXtMqJdBxoBA9qPBe1O7VSgfQu0i6uM3bnzLL5OqJw7Yxvb2Ma27fbIQw+96L/883/+6+VfbWGdGtyqpGXYIwvPTcAJGXBXy7aWMqBFpSXWFJ0UoBaklmhTtlLGWtq56JshoSNlc2KmUraVmDkZU9aImUpZV86KfF1EzI6VMyNmwIkZgJi9/93vvveJj350R8gIxQwP/fi19763kTK8Xpyjut7Hd5cNTgkfY59/GYicfUPJOWQYcuiDv/7r975ahKvHs5/97PT5ytn8W0j+O45F83kfmusW7YCEdkVGO4Vo5zRoLwXaW0A7jWjnTWgfFrQrgfao9ivQ7mUfo59xbgwZG9vYxnbyDZffv++/+q8uImW4Z18LsYcTnpuAEzLgpKwnZloYWiZaMk0JSTlpcWmxNcUnpajFqcW6U8RS1lrsOhA0A4dIWRazLGNKT8ouJmZFvE4tZlbOingdJGdFuhynkjN8ZuyTH/+4lTJAMfvwhz40PRofwyzFDPsaa4NrHsPy+O6ywdbgCmy+PRHZiyxkjmGNfPELX7ASBvC/vedd72ry7lRovh6K5vUsOecT2gkZ7Q5F+6Wi/SNoRwHtL6L9NqHdF2g3Au1N7VPQSBiQDqaMFZ4ZMja2sY3tLBuk7MUvetHZpWzJ58eAk52bRBYysEbKgJaIFgxLpyklKSwtMy27nUKUwtRC1dJtClqKXMs/DxQ9MVMpO1TMnIwpPSm7sWJm5GyRmHXkzIkZOEbO3lUkC99J1nvwB6UMn7fBI/X5eH2Avw/njK59DM/ju8sGx2IfY19yGBnJHENm4CruV7/85RYRMVzhRV5p5p0Tzd3VaH530Lx3aDdktEMactcE2kdE+wpol1W06woqX0D7EWh3Au3VCe3cAnoYvYxz5O6dO0+X82dsYxvb2M634TdA/8f/+r9+tvyrLbRTsOTzY8BJzk3jHFIGmrKSEtOS0wJsSlJKVItWC3mnxKXwdXDoShnoiJmTMaJStkbMVMqOFbNGyoyYOTlbK2ZOzpaI2bXJGa6A4UqYkzJAMfvoRz4yXSFTMful8p5xXmsG4FHk46Efg7XgnMEDY/RcAji/NM/wReg7IibgM5D/c8kTzburQLN4IZrnPTT/HdoVDdongnaOor1EtLcmtNMC7TygfQi0K4H26IR2bEH7F92Mc2TI2NjGNraLbZCy/8vf+BvPnmPwwW+9c0n2cIJzE8lCRpyYNYUhRaIlowWk5dSUlxSblp6WYlOeUq65hLWwm5KXAaEnZTti1pGyNWKmUnZKMVMpO5WYOTnLYmblrEjXwWIGinSdQs4AxOx9ZdDFo8KdlAFIGR76gS/PnR4WImL2dDmmWB/MAfwC51qeDju4ftxj7JGnyDnmGNbm5z7zmXtfMRIGPvGxj00Z0OTdlaL5vISc7xntAov2hqDdomj/KNpRFe2wgvYb0f4D2o1Ae3NCO7WgEgbQv+hpnCd46Fk5h8Y2trGN7XIbpOyBv/W3nj61lOHzIVqUc2SxuclkGSNOykBTIlIuLB0tJC2rptCk6HIZamE2xSrFqyWthd4MBCJlc2LWSBm4TWJm5OxsYnasnBXhcjgxA1bOgBEzMPf5Ml4t+3gRNzy5kU9xBG8vfyfOR82D8d1lgznwy75//MM/3JwzyFXkH3MMWYTv1IOIOT772789rVfNu5uC5vU+NOe7aC8ktD8yuWuAdlGD9lWgfQa064gKGNCOnND+LGi3Au1d9DPOlSFjYxvb2K5qg5Sd8kln+X7+ObLU3HSckAEtBy2NplSkbLSItKS0xJqSkwLUktQSbQpXSjkXuQ4APTFTKZsVM5GyLGZOxohKWRYzJ2PK1YmZkbMsZovlrEiX49Jyhqtev/kbv2GlDPBqGZ5up1IGsM+mx09LLuCXOuM2xgHpPcb+qZKDmmWQ/C88+6wVMfz/8b/nvJtDs3AL3M84FH3fs2juG7QjMtolGe2cinaSoL1FtNeAdh7RTpzQvixolwLtWYDuxbkyvmNsbGMb29Vu/+SlL33gVL+J1tLcRxaa20IWMqBFoSXSlIyUjxaTFpeWWlN8UoxanFqwO4Usxa1lr0NET8qymHWlDHSk7FJi5mRMyWJm5ayIxMXErCNnTszASeUMhJjhM2O/9cwzVsqAXi3DbY8qZjgXNBvGd5cNIOW9x9hrnv10yQqcV1/50pd2gIi9993vnjJK8y6j+XdO3GtZheb5DNoDDu2MjHZLg/aPoB1FtMOIdhzQ/qtoPxa0O4H2KmDfoodxrgwZG9vYxnb1G6Ts//Dt377pExjXfH4MZJG5TaiMKVoeWiy1dKSMtKy0yLTodgpRClNLVcu3KWspdx0UVMrmxEyl7BxiplK2VsxUys4lZlbOinjdZDkDVsxAEbP3lQF47jH5vFqmDwsBeH04bzUjcGVkfHfZ/Yd7jD0yExmnWfbed73LihjAVVtkS5N3imTf1eBe5wJ0n/TQPnBod+yQeybQLlK0r4j2GdG+mxD5ItqTQDsU5I5F/+J8Gd8xNraxje3GbPjN0ZZfIL3m82MgS8xtIxcF0TLRommKSEpKC0wLTguwKUopUi1cLeedUpehoCdmjZTNiJlK2Y6YiZRlMXMyRlTK1oqZStkhYgZOImZGzrYWM5CljKyRM+DEDFgxK2Ag7j0mH+CqBp7amMUM+xvrhDmBKyTju8vuD+xj7EuWIu80y3CO4CsWvlzES4GI4bzCGtW8s5l35eTXvwTdRz20HyzaJYL2jaKdpGhvEe21ivZeQTsRaF+S3KkE5wrOmbsPPfSOIWNjG9vYbtT22J07z/nev/AXNnks/prPjwGVl9uKKw2g5aLl05STlJaWmpaeFmNToFKwuZC1wJshoCNls2ImUjYnZo2UgY6U3TYxc3K2RMyuQs5AES6HEzOiUobvL5u7jZFXy3jb4/+/vXPbleyo7zBPwi2KiHgES4hI5GouIkVIXPgBkDLKE/hid49nxggEAoGIIkeCBISNt+eAbbBnts82Pg2Q3M8j8Ao79Vt0tf+r+qt16OPq7t8nfbI9057Zu7tW1fr2Wl2do0x/h8ZQnC+0oYM/u+w0rW1jr7kvzmWai/SZYWWISd0Sq7HcNd8dq+X31Gd8zqrG9aIwrivRuPZE4/oUjWvY0rjGLYxroIzro6Q1NJrXW40Zb2tvjDla9JOkf/rmN6/Sv+JiOUQtqOVi2mcMl1OXFhGZF5y4GLUWq7CQlYtdXBDjotlaXMMCHBfsuNi3oqwjzKpRVoRZjLKzDTOIszLMhsbZ0DCTh4gzSWGWVZi9dv9+522M2kJf70HLYZbV96/xHecNnbh704/Tkbax1zxYzmU6Xp588cX1//31r60Q0689uHevOtdtyzhnDpH+jG0Yv89ew/NHxnWjNK4vpeVaJONa1TKuZwvjepeNASZpvYzG9TWPG++kaIw5CTbZFl/3/McFdYhxQj0HaVGRcRGKC1RrEQsLXFwE4yIZF9PWwhsW6HJxjycQQ6KsM8xClJVhFqNsJcxClJVhRjEW7QozirFoX5gNibN9hpk89jjT1bDabYz69TfD1bKoXmsdK3nu0Am8P7vsuKVt7PUal3PZf6T5Qx803oRYoT7nTnMSzXXrWs6Ru5D+3tHGOb7D+FzWjOtIaVxvonFNahnXrYVxXcvGdS8b10WyXFPzuGk275jPb6RxZYwxp8G3vvWttXZgpNtN+iwn13OQFhkZF6W4aLUWtrDoxYUxLp7lQttanMNiHk8OqlHWEWYxyrrCLEZZGWatKJMnFGYYZym8DhFnGGYyBRdJYSYxzLIptmqWUaZdFd/RbYwff4xhtrxalm99XETZy+nv+Wkak3EO0W3S3vTjuKxtY685Ls5lUlvVP/n885UQe+/tt5vjHue5MS7mw4NLX9tA43zfZfnclsY1pTSuPS3j+hSMa1g2rnFZWgtLyzU0uxw/s9lT76RojDlJ/u1737sxdgfG8iedQ6RJ9lykhScuVHEhW1nwwoIYF824uMaFuLWAh5OAGGWdYVaJsjLMWlG2pTCLUTY2zGKUrRNmFGcUY9FBYQZxtu0wk7uMM4lhlk3hVTOH2e/v3bv+6P33Mcx0tewPr732ZZQF/zs9fzou4lzizy6bvnp9aBt7zXdxHpP/mY79D9PY+N+//KWlxoaOH5rnhtqaDycqfd19xvm/y/K5jsa1ZcVyHVoY16poXM+ytO6V0npZmseOd1I0xpw8+onTP3zta4M2+1jn/WOSJtpzkhYjGRewuMC1FsKwUMYFNS68cbFeWfRTgFGYVaOsI8xilK2EWYiyMsxilK2EWYiysWEWo+xQYSbXCbN9xpnEOJMpuEgKsyyGWTYEWaluY2yiDMJMG4K8qitkEGYaF3E+0Tbp3vRjmtI29t/X/FbMZZqD9EHjZYh98dlnza/TPDfEOBcem/T9dBnXg5rxOUfjWhOM61E0rllRWt9IWh9r5vHjzTuMMWfD0M0+1nn/mKTJ9tykxUnGRS0ufK0FMiyg5YIbF+i4uA+Jss4wC1HWFWatKCvCLEbZlMNM7iLMMM5SdK0dZjJF19HEmSyiTDsr6jY0CjNdLXv9wYPWbY9SUaavW2M5ziv+7LLpWNvGfmUuS+qY1K6bZYzpSqnmKJrnuoxz4ClI32OXcX2oWrwG0bjulMb1KUvrWM1yHRxiHEN3Ly5upvFljDHnxXe/850fdt0OtM77xyRNuucoLViyXPDigthaPMMCGxfkuJhXo6wjzKpRVoRZjLJthVkryuS5hNmRxpmkMMtilEVTYEltaf6nDz/Eq2WP33yzibAyzOQv02uiYybPLbotTrv30Xxld6/WC1oXynlMag7SZ9aVIaaro5oLyjmuzzgHbmqcQzeV/vx1pe+7alwrwPL1iJZrULRcr7qkdW+Mefxo8467t249k8aYMcacJ/9+82Z1s4913j8maeI9Z2khk3ERjItla2ENC3BcuMuTgmqYLYKsjLLOMAtRVoZZjLKVMAtRVoZZjLKxYUYxFt1HmE0qzlJwkRRmksJMYphlU2zVpDCLYpgltZHD1Vtv4dUybZ3/4PJyGXAxyvT1aDzFOUZz0zqbFNn1pW3sNb/FeSyrsfvFp59e//XPf25UiOkq2a/ScbQyx3W5mPvWNc6Z+5S+llHScwHGdaMmvT5ZWpe6LNe2TcxjSO8X8+YdxhiT0GT4j1//emuzD90aFBfeMdLke+7S4ibj4hgX0ZXFNyzWceEfFGUdYRajrCvMYpSVYdaKsi2GWYyycw8zucs4kytRFk2hVZOiLFqG2cNXX/1y048izPS+sxxlpXoONObjXOPPLtu9tI29pHlNc8jbjx8vQ0x+nsJMu2lqXirnuZor898Y0xiZnPR1DpCeGzKuI2T5Og2xXMO2aR5Dd+bzS2/eYYwxAU2K//ztbz/JJzf6LKC4+I6RJmBbjzIZF8+40LYW6LDA16KsM8wWQVZGWRlmrSjbUpjFKDt0mA2JszLMKM4oxMipxpmkMJMYZdEUWjUpykoVZm+98caXURbCTJ9NpfeeUZRJjQEdM3m+0VUbvd9V85bdnvqh3L/+y7+05nZZm8s0bhRfMcZef/iwmVP0+3GOqxnnvqG25sgjkL6HPum5IsvXZKjlWrUr4zhKMfZcGmfGGGMIva9MtwKVnyczRpqI7ZfSgijjwhoX49aCvgiyvjCrRllHmMUoWwmzEGVlmMUoWwmzEGWjwyxE2aHCTPaF2dA4GxxmMkXXRnEmU3CRFGayjLIoRlk0RVaXFGXy/iuvtDf9WISZNvx47cGDlatrjSnKfpv+zp+kMRrnHX922fakbewlzWc6zvUZczHE9N85nIcY574hxvnxmKXvrUt67sZKr+E+zGPIH/ZsjDEDuTObPdu8yTYsxGOkydi2pYVSlgtwXLxrYVaLss4wWwRZX5i1oqwIsxhl2wyzVpTJLYcZxRmFWOm2wkwOjrMUXCSFmcQwkym4SAqzLIVZFqMsmmKryzLMtOPectOP4NWjR817zzDMknoudWzE+UcxkaYxu4a0jb2kOUzzkN7jF0NMV8g0lvNjaI7bxHJ+3JZxnu2S/t9tSd/vJsbX6tDmcaT3i31/NvtqGmvGGGOGoPeVafKMi/JQaUK2LC2kMi7U8YSgFmVdYVaNsiLMYpRtK8xaUdYTZjHKdhFmchdhdipxJinMshRmWYyyaIquPvU+o5WrZckP3n23uZIWA64MM42XOAf5s8vGqSuL5Tb2WZq3dPx9/MEH13958mTp/cvLZl6ix5M07+3SOKfuSvp7dyk9r1MyjiN9vpjfL2aMMWugyVNvuo2T6lBpcrYsLbQyLvQxyrrCrBZlnWGW4qsWZjHKVsIsRFkZZjHKTjXM5K7DTO40zmSKLZKiLEphFsUwiy5CrPT39+/j1TJdRYtRVqrv5cdpPMd5SO+B8qYfdWvb2EuaqzTfKLxiiGnnTM0b9PhNpDnxnKTn5JiMY0l33aTxZowxZhP0YY1xch0iTdC2Li3I2VqY1aKsK8xilHWFWYyyMsxaUbbFMItRNpUwGxpnZZhNOc7kSpRlU2jVpCiLUpRFMcpKU1hJvU/sncePV6JMv6bf02MoyqReDx03eS7yZ5ex2rhp6PvEpI6Fzz75ZBliukKmX6PHHsJy3pyi9HWfosvxNJs99Zb2xhizRZpbGEe8r4wmadsvLeKyFmVdYVaLsjLMWlG2pTCLUdYbZiHKHGarUphJjDOZgoukMJMYZtkUWjUpyqIUZaUYZcHf37t3/ad04h+jTFvm33vllWW8lSrK9Pf/PI2tOCfpljx/dln3Nvak5pU333hjGWKKMr13jB5rbR5PurvGtygaY8wO0OSaJtqrPOF2SRO1HSYFWbYWZrUo6wqzGGUrYZbiqxZmMcpWwixE2dTCbEiclWFGcUYhRh5jnEkMs2wKnS7LKCulKCsto0zvEXvn0aNWlEndwkhBFv1Vem407uPcdK6fXVbbxl7SPCT1mmnXyz9/8UWjwkzzAT3WnretMXVxcTONOWOMMbvkznz+XGvyBWnCtuOkIJO1KOsKsxhlXWHWirIizGKUbTPMWlE2kTCTfWF2KnEmKcyyGGbZdMLeZRlkJEUZ+fDeveY2uRhlCjUFWxlxjSHMNA507OT5SZt+nNNnl43Zxl7qeH/81lvLENNmK3oO6bHWLseUb1E0xpj9cvfWrWc0+cbFPUqTth1vGWPRWpjVoqwMsxhl2wqzVpT1hFmMsn2EmdxGmFGcUYSRQ8NMUoTVpDCTGGbZFFskRVkWoyyaAqtPirJSCjKp2xHfThH2SYiyj9577/re737HURbU363xGuepU//ssjHb2Gf1Hr18VUz/1OtBj7M2jinfomiMMQeibxdGmsDtelKQyVqUdYVZjLIyzGKUrYRZOpmthVmMssmFmdxTmE05ziSGmUyxVZPCLIphFk0n9H2WQVYzh9nDV19trpYpzKTeZ6YPko7xJinM9Dzr+MjzlK4cndpnl9W2sae5JatjUVfC8lUxPZ+aO+ix1rbGlm9RNMaYw1PbhZEmcbu+FGTZWpi1oqwjzGKUlWHWirIthlmMsmMKM7nNMJNlmEkKM0kR1iWFmcQwy6bQqklRFsUoi6awGiIFWVRxpQ+OzlEmH7/55kqU1fxFGkNxvtJGF8f+2WVjt7GXmhd02+eTzz9vQky3KurYoMdaK5fjyrcoGmPMtKAPkqaJ3G4uBZmsRdlKmC2CbJthFqOsN8xClO0jzDDOesJsaJyVYbZpnFGYSQozSQHWJYVZFsMsm0KrJkVZFKOMTJE1xDLMHlxeXn8Urpa9/847TWDEx1CQyf9J37fGdpy3jvWzy8ZuYy91LHz4/vtNjOm50xihx1kr47jyBz0bY8xEaXZhnM1+GCdtmtTt5lKQZWth1oqyIsxilJVhFqNsJcxSfJ1SmFGcUYiRZxNnMoVWlxRmUQwyMsXUEF/WToxXV8so0+2Mel9ZjLIu/yu9Vjp28rylsFHgpGlt8o7dxl7q+NfzoxCT+nf9Gj3WWpnHlT7+5vZ8fiONPWOMMVNGk7Um7b6TAru5ZYxlY5R1hlmKr1qYxSjbZpi1omwPYUZxdkxhJinMJIWZpADrk8Isi1EWTZHVJUUZiVFGpogiX3v4sHW17Pf37y9/j0Isqr9f4y2feMopf3ZZbRt7mieiis8P33vv+slnn10//uMfm++ZHmdtNoyvq+/PZl9N488YY8wxED+zjCZ4uz0pyLK1KNtWmLWirCfMYpRNNsxkT5idQ5xJCrMsRlk0xU2fZYzVxCDr8JWXXrp+7513llH2KEVHjLYuFWZ6znQMhJPQZtOPKd3GOHYbe6njXJ/dphBTkOk1psdZm41jSx93k8aeMcaYY6TZ8OPWrb/RZG+3KwWZjFFWhlkryoowi1FWhlmMsqmHGcXZOmFGcUYRRlKYyX3HmSzDa6gUZlEMs2iKqz4pyGpSjEUVHznKFGi//fWv//57RYTV/EUaAy+k4yefkObdGA8ZZrqNcuw29lJj7U8ffXT9RYox3d6pY50eZ212Ob68cYcxxpwGt2/f/sYL8/lTmvTtdqUgy9aibCXMUnztIsxilO0lzCDO+sIM42xAmG0aZxRmkiKsS4ozSWEmKbyGSlEWxSgrTWE1RAqyLnOUvfq7311/8N57TZTpn6/89rfL3+t0EWW/St/Hj9K4jvGjMNOtgvu6lVG3JmrnxLFXxKSOQV0hVIjpn/pvepy12dYYm81+6I07jDHmhNCknqLskhYAu30pyLLbCLMYZb1hluJr6mFGcbYSZnJAnFGE1ZxSnEkKr6FSlJVilJWmoBojBVlUtyFqO3xdIdL7y+5fXnKEdagx1DpRXairVYolfQDzNq+caaMOXY2jzTqydNxHf52+7o8//PD6g3ffbcYVPcbaaB5bzXvAb916Jo1FY4wxp8id559/1rcw7keKsWyMsjLMWlFWhFmMsqmHGcbZHsPsGOJMUphlKbzGSFFWilFGprgaawyzB6++2mzxrjDTv8ffqxmjTK9xDCJSgfbsd7/bxJRuL1RYZdP0t1RXvfKvK+b0eF116wqwLB3rUR1rb/3hD9eff/rp9cu/+U1zDNPjrM3G8ZVi7NJXxYwx5gzQLk0pyp7QwmC3LwVZthZl2wyzVpRNNMwozsowO5U4kxRmWQqzLEXXWCnKSjHIukzxNES9j+zdt99uokzRQhHWpV7vePK6b+n4jirAFGL63nSs0WOsjeax5e3sjTHmTHlhPn+OFgi7GynIsoPDLMXX0DCLUXaIMKM4WyfMKM5WokwODDNJEUZSmEkKM0nx1SdFWZTCLEvBtY4UZSTGWJ8ppEr/8PrrTZS9mcJF7xWjx0RjlP08jZsYSfuQjufoz9L4f/vx4+v3fXuiHWgcX74qZowxZ442/PDVsv1JMZaNUVaGWSvKTjHM5BphtmmcUYR1WYaZpDDLUoD1SVEWpTCLUnCtIwVZlxhjHWp7fN3CqCtmQ6IsqnEdT2h3KR3H0Zd+85vrzz75pPmnjk16jLXRPLZ8VcwYY0wLXy3brxRk2W2FWYyyQ4QZxdk6YTY0zjDM5B7jTFKYSYqvIVKURSnKohRbm0pB1idFmd4b9vajR3+PsvTv9JgVU5Bp90UdRzGcdmF53EY15rSdv67y6fihx1gbjWPLV8WMMcYgvlq2fynIsrUo6wuzGGUHCTOIs74wwzhbM8zk0DCTh4gzSfE1RIqyKEVZKUXWNqQQG+LrDx82t/vpPVgYYaDGQzzB3aZ0rGZ1vF2+/HITY3qN6THWluax5atixhhjBuGrZfuVYiwbo6w3zFJ8HVuYUZythNme4ozCTFKAdVlGWZTCTFJ4jZHCLEpRRlJkbVOKsaw+o0xRplv/6PdJHRMxpLYhHaNZjSeFmG9PtENtjS9/rpgxxpgxLHZivKIFxu5GCrLsMYUZxtkaYYZxtkGYyX3HmaQwkxRmWYquMVKUlVKQ1aS42oX6zLKrR48GR5le69YJ74bScSl1XGmr/jffeKM5Jugx1pYux9Zs9jStp/5cMWOMMeuRFpGbSX9u2R6lIMt2hVkryo4kzCjOBoXZhnGGYSYPFGeSwixL0TVWijKSgqwmRdU2fO3Bg2aLfPq9qL4GHTMxqta1PA6zL6bX7eqtt5p/0u9bWxrH1Z35/DlfFTPGGLMxWkxemM8vaeGxu5FiLFqLsimEGcXZOmE2OM4gzOQu4kxSnEkKsD4pzLIUZlGKrrFSkNUsY6xPCqgxDgkyqTEYT4DXkY5BHTuvpzC8fOml5t/pMdZGi3F1dfvi4huLZdQYY4zZDrrlIoXZU1qI7G6kGIsefZhBnK0dZpU4ozCTU4szSWGWpSiLUnCtKwVZTYqxoVJgjVWvW3EiPEo67nQ1TDGmzxej37e2NI8nbdpx9+Li5mLZNMYYY7bP4mqZN/3YsxRj2RhlUwgzirMyzDDOijDbV5yVUZbFMJMQZpLCTFJ4DZXCLEtRVkqxtYkUZH1SiI2VQiyrvyMG1hjL4+zHaTzfv7y8/mX6M8vfs5aM48lb2RtjjNkr3vTjMFKQZQ8eZjLF18ZhBnG27TCTh4gzSeE1VAqzKEVZKYXWNixDbKgUYGPV+I4nxkMsjy1tpa/bJH+Qjo3y96wll+PJm3YYY4w5JC/M5zd8G+P+pSDLHkOYUZwNCbNjjDNJYZal8BoqRVkpRVkpBdY2pRBbVwqyH6VxGGOrz3gs6arYKy+91Iyt+OvW1szjSLcnatOOxXJojDHGHA7fxngYKcai+w4zjLMUXmPDbGicDQ0zuWmcSYoziXEmIcyyFGZZCq8xUpSVUpSRFFe7kuJrqBofMbi6jMdQ/v/jr1lbM44j3Z6oO0UWy6AxxhgzDbQ4pTDzbox7lmIsOsUwozhbN8xOOc4kRdcYKchICrKaFFSHcGyQxeNGr6NvT7RDXY4j355ojDHmGNBilXxCi5rdnRRj0V2HGcXZSphBnJVhtq84wzCTEGayjLIshZnEMMtCmGUpyqIUXWOlIKtJQdYlhdOu/WkaCzG8SDpmrO0zjx/fnmiMMeYoSVHmD5U+gBRj0W2HGcXZOmFGcbbtMJOHiDOJYZaFMMtSlEUpuNaVgqwmxdhQKao20UFmt20cO3dmsxe9e6Ixxpijxe8vO5wUY9FDhBnGWQqvvjA7xjiTFGZZDLMshFmUwixKsbWJFGR9UoiNleKL7AsyOj6sJYuxc+XbE40xxpwMi23yX6QF0O5WirHopmFGcbZWmEGcbRRmcs9xJinMJEVZFqMsClEWpSgrpdDahhRjQ6QAW1eNgeJEeikdE9aSy3Ezmz29M5s9u1i+jDHGmNNCP21M+vPLDiDFWHQfYUZxNiTMNo4zCDNJYSYpziTGmYQwkxRmWQqzLEZZFKKslKKslAJrm1KIrSNFWFTjMUZYlo4Da0vzePH7xIwxxpwV/vyyw0kxFh0dZjLFV1eYUZyVYXbqcSYpzLIUZlEMsyhEWSlFGUlxtSspwMaqcRtDLEvj39psHCt+n5gxxpiz5c7zzz/rMDuMZYiV7ivMKM62HWbyIHEmIcyyFGZZirIoRlkpRFkpBVlNCqp9W8aYvod4Yp2lMW+tjOPEnydmjDHGJPLGH96R8TBSjEX7wgzjLIVXX5wNCbNjjDOJYSYhyqIUZlmKslKMstIiyGpSkHVJ8bQP9RrFE2xJ49zaYpx4ww5jjDGmxGF2WCnGomWYUZytE2YUZ5uEmdx3nEkKM4lhloUoi1KYRSnKohhkJARZlxRkfVJMbUONn3iiTWPb2uUYmc2e3p7PbyyWHWOMMcYQCrMUZd6R8UBSjEXXCjOIszLKZBlmm8YZhZmkMJMYZxLiTFKYSQqzLIZZFqIsSlEWpSgjMcpIiLE+KcbGSNFVU99LjDFJY9qer8ux4Z0TjTHGmPF4q/zDSjFWuo0wO/U4kxRmWQyzLERZlKKstIyxmhhkXUKMDZEibF1/nF5rx5gl85jQzol3Ly5uLpYVY4wxxqyDw+ywUoiV9oXZ0DjbepjJFF37jjNJYZalMMtimEUhzKIUZSRFGYkx1ieE2FgpwKL6HmKMSRq/9rzMYyFvYe+dE40xxpgt4jA7rBRipWWYUZwNCbOjjDMJYSYpyrIUZVGMsihEWWkZYzUpyLrEGBsqRNgY9do7xmzWIWaMMcbsEYfZYaUQKx0SZhhnKbrWDTO57ziTGGYSwixLYZalKItilJVClJEUZTUpyPrEEFvHIsb0tccYkzRW7embX3+HmDHGGHMAHGaHl2KsdK0w2zDOKMwkhplM0TU0ziSFmcQwy0KYZSnMohRmUYyy0iLGalKMdUkhNkYMsB41Zhxj561DzBhjjJkQOcx8YnY4KcRKyzA7pjiTFGaSwiyLYZaFMMtSlEUpykoxykiIspoUZH1ShG3iz9Lzk0/GszQm7WmaX3OHmDHGGDNBFGZ3ZjOH2QGlECvdR5jJo4ozWURZlKKslKKsFIOMhBjrk2JsjBRfpMZGPin3sX4+5tfbIWaMMcYcAQ6zaUgxVnrKcSYpzLIYZVEIsyhFWSlFGYlRVhNibIgUYWP9SXre8om5j+/zcPl663PEHGLGGGPMcdGEmRbw+fxvtNDb/UghVrpRmMkUXUPijMJMUphJDDOZYqsmhVmWwiyLURaFKCulKCulIKuJQdYlhNhYKcSyGisOsvOwFWL+QGdjjDHmuNFPVB1mh7eMsJobxVmKLnKncSZTbNWkMMtSmGUxykohykopykgKspoYY0OFCBuinkvH2OmbX98UYU8cYsYYY8wJogVeP3GlEwG7PynEyH3FmaQ4kxRnEsNMpnCoSVEWpTCLYpRFIchICrKaFGR9YoiNNcTYz9N/303jxkF2uobX9iq91s8spmxjjDHGnCq35/MbzcLvE7uDShFGDg0zOak4kym0alKURSnKohhlpRBkNSnIuqQYGypGWEU99+GEHceSPT7ja6r3/eo288UUbYwxxphzQT+J1YmAT/IOL4UYOfU4kxhm2RRaNSnKohRlpRhlJARZTYqxPinC1jWeuPtYPX7z66jbyHU7uUPMGGOMMd4AZEJShNUcGmcYZjIFF0lhJinMshRmWQyzbAqtLinMohRlpRhkNSHIuqQYGyrFV6leJ8fYabh8HRcbdXjHRGOMMcas0GwA4veZTUaKMJLCTO4yziSFmaQoi2KYZVNkdUlRVkpRRmKQ1YQYGyKF2FB/mv7eGGOSxomdtvm1uzOfX/r9YcYYY4wZTHM7o04gfBI4CSnESAozSXEmx8SZpDCTFGZZirIohlk2BVafFGWlFGQ1Mci6hBAbI8WY1OuTT+Z9HB6X+TXTXQd3Z7Mf+rZEY4wxxqyNb2eclhRhNSnMZBllWYwzmYKLpDDLUphlKcqiGGbRFFh9UpSRFGQ1McaGCiHWpb6HGGOSxoOdlvm1urPYtt63JRpjjDFmqzS3M3p3xslIEVaTwkxSmEkMM5liqyaFWZbCLEtRFsUoK00B0ycFWU0Ksj4xxMa6CDK9Nvnk3sfb9M2vU5ojX/RticYYY4zZObpqpttwfNVsOlKE1SyjLEthJjHMsim2SIqyKIVZlqKsFKOsNIXVECnIuqQYGyIGGKivPcaYpNfcHtbl6zObPb17cXHTV8OMMcYYcxB81Wx6UoTVpDCTFGZZDDOZQqsmRVmUwixKURZdibGaKaiGSjHWJ4XYWPUaLk/2fVxNzvy6+GqYMcYYYyaFr5pNU4qwmhRmWQoziWGWTaFVk6IsSlEWpSgjMcrIFFNjpBgbKkVYVt97jDFJr6vdr/m1SBH2xFfDjDHGGDN5bs/nN1KYeYfGiUkR1iWFmaQwy2KYZVNs1CyDjKQwi1KQkRhkNVNArSOFWJ/6+/Q65ZN/Hz+Ht4mw+fxvuhp2++LiG4spzhhjjDHmONBPkZufJuunyj65nJQUYF1SmGUpzLIYZtkUWV1SlEUpykiKMnIlxvpURG1gGWR6Thxjhzc///qhkm7JXkxnxhhjjDHHjX66rFsamzfA+2RzUlKA9UlhJinKsitBVpoiq0uKslIKMpKCrEsMsj5TZA31x+nxOQSy9FrZ3Zifc9+SaIwxxpizoLmlcTZ70e83m54UX31SmGUpzLIYZdEUWH1SlJVSkNWkGOsTY2yMKch+kL5fx9j+bZ5v/ZDIH95sjDHGmHNFtwT5/WbTlQKsTwqzLIVZFMMsmgKrT4oykoKsS4qxIWKEBfVnxxjzsbBb9fz6fWHGGGOMMQW6RchxNm0pvoZIYZalKItilJWmuOqTgqxmGWJDpBAbqp4Hx9hubUXYfH5jMe0YY4wxxhjCcTZ9KbyGWkZZlKKsFKOsNIXVECnIuqQYGyrFmP7MGGMe79tTz6UjzBhjjDFmQxxnxyGF11ApzKIUZaUYZaUpfsZYxtgQKcS61HPnGNuejjBjjDHGmB0S40wnXXRCZqchhddQKcpKKcpKMcrIFFJjpRgbao4x/d0xxhxk69k8d4uNORxhxhhjjDF7JO/W6K30py+F1xgpykopykpXYqzPFFBjpQgj9bw4xtZTz1c69p80EeaNOYwxxhhjDo9Oyu7M5881J2k+uZ28FF1jpCAjKcpIjLE+U1Stq762GGMes/3qOWpuXb64uOkt6o0xxhhjJoxO1nxr43FJ0TXWMsZqUpB1iTE2RAgxWX7mmGOMbZ6b2eyproI3V8P9Yc3GGGOMMcfJ3Vu3ntGtTb56djxScK0rRVlNCrIuMcR61NcUY8xj8ksXz8eVroL5VkRjjDHGmBNkefVsNnvRV8+OyzK0NpFirEuKsaHGGNOfFUNM0vd6Lur7b35Q4g05jDHGGGPOE/0UXj+N9+2NxynF1qaWMTZECrFSPa6MMUnf1ymbb0PUD0b8XjBjjDHGGNNCtzemMHsunShfnePJ8ilIkbUtyxAbY4ywKH0Pp6R+0KEfeHgzDmOMMcYYM5ocaDqh1IklnXDa45ACa5tShGUpxLL0tR6zvgJmjDHGGGN2xvIWx8Xnn9EJqT0uKa62qf4OCjFZfi3HaDoWnty9dUub5jjAjDHGGGPMftEJqDYj0KYE6QTbRZc9agAAAbdJREFUtzmekBRXY9SfEeOLLP/OqZvC628vzOeXyeeaq8feit4YY4wxxkyNeBVNVw/oxNYetxRgUT2GAows/+wpmaLrqrn69fzzvvpljDHGGGOOF11NSN5Mvph0pJ24FF416f8/hGlcLuPr9u3b/gwwY4wxxhhz2qST32d08quTYJ0M00myPS4puIZIf9au1Hsf0995pdsOkzf8AczGGGOMMcYs0G1hOklenCxfplDz1bQjsAysdaQ/dxO1K2j6c6+a9zdeXOjqrN/zZYwxxhhjzDroFjKH2vQso2ob0t9DLv+fxRUvfTyDw8sYY4wxxpg9oitqOgFXqKV//v3Wx/nc2/Hv2GUM7clma/nF1a4mvNJr7lsNjTHGGGOMmTA51pI3w5U1bdzgD7he0zKUtmUOrmZnzvRapX/qvYXPeGdDY4wxxhhjThTdBqmTfm0ssgg2XXlRsDnagmU8jXJxO2Fjvrq1uK1QLl4KY4wxxhhjjGFyPKRgy+9hW94eGTyZgGsFVTTGVQiseEVL+lZCY4wxxhhjzEHJcZKNV+Gi6ff0uWwx7HZu5etofb1y8a0YY4wxO+IrX/l/Ze9IfY5w7tEAAAAASUVORK5CYII=</oripic>
</file>

<file path=customXml/item3.xml><?xml version="1.0" encoding="utf-8"?>
<oripic>iVBORw0KGgoAAAANSUhEUgAAA2QAAANlCAYAAAATtDptAAAABGdBTUEAALGPC/xhBQAAAAlwSFlzAAAOwwAADsMBx2+oZAAA/7JJREFUeF7svQm4JcdZnx+ISQgExWaLHYjADgHMorCExXFQBDgkQKwQNhMnEcEEsjgRCSQ4gfxF4hGxbOOxLVuLZWmszVosabRLo2VGI81odl1rG2kkzVwto9WSrzd5N5x//VpVra++/lV1dZ8+271fPc/7yJZm7j2nu7/l7aqu/ks2bNiwYcPGEOPdf/Inf+Ntb3vbdwROOvHEn/iVX/mVf/SzP/uzNf/gJ37iN3/wB3+w5lWvetVvur/6m9/2ile85ZWvfOWfSP7KX/krf+L+26C84m/+zeh3fO3Xfu2/d/+++gzf/M3fXH8u93n+uft3/+jvfMd31J/95S9/+fd8hxvh+7n/bsOGDRs2bNiwYcOGDRuTGW9761uPevuf/unRbzvxxGOdXJ0A3viGN6x/42/8xhbwgz/wA1te9zM/M3rta14zetUrX1nj/uqa4RUvf3n1nb/pG79x+Vu+5VuqY/Jd3/VdG1/1nd95gjs2J/zg933fcb/zW791NI7jSSeddIT7OzZs2LBhw4YNGzZs2FjLA2IAQagkwYvWf33zmzdCsn7jV35lGZIFvu/Vr65kA9Lh/poxADief+sVr1gJ8nbkt3/7+iBulfw6CXZ/zoYNGzZs2LBhw4YNG4s85MzW29etW/87b3rTln/zr/7V0ut/4Rci2XrZS19KxcGYHRBgSNsrX/nKarbtR37oh054zU/8xPGYaXvnunVHuj9jw4YNGzZs2LBhw4aNWQ8pXX/8lrdUM1zHvfGNlXD96A//sAnXKgXn9Zu/6ZuWMMOGpZEmazZs2LBhw4YNGzZsTGjUywvf+tbjMdMllxWGWS73xwyjAtfD133d19Uzaz/+oz96rC2DtGHDhg0bNmzYsGGjYFTPdK1bd9x//J3fqcTrn/7cz62EDTO+9mu/ljbghlEClkFiVi2I2nd+53fajJoNGzZs2LBhw4aNtTnCrNfvvulNJ7zhV39144/+yI8shSWG7j8bxtT4xpe9rNpg5IgjjliPjUX+9a//us2m2bBhw4YNGzZs2Fg9I8gXdtL74R/6oY0/dNRRyzbjZcwz/tqsJO2bv/mbj/v+7/9+kzQbNmzYsGHDhg0bizFed8wxR3/Pd33X8Vga9u3f9m3LtqmGsRqQkub+eexP//RP23JHGzZs2LBhw4YNG7Mdvik91jepW2zWy1hjLDs2Oo53HO2wYcOGDRs2bNiwYWNyA7vVYbfDk9at2/D2deuWf/e3f7t67suWIBpGzRZHNYvmOMJhw4YNGzZs2LBhw0a/UQvYiSdudKy8/cQTR135P3/8xyOI2zhgi/tSwlb4Gls6acyIJccGx3EOW+Zow4YNGzZs2LBhIz2GELBF4ffe/OaG8EHcbKbPmDBY5ghBsxk0GzZs2LBhw4aNtT7wHia89wtLEBdJwE47+eTRh885p+J8xtlnJznrAx+gP1MCWcP7z2xWzZgCmEHDEkd7Bs2GDRs2bNiwYWMtjLedeOKxp7znPeuv2rhxec+uXaNHlpcbPNyHQ4dGH3/uudGXv/zldr70pYov5fjiFyu+mOILX6j4AuPzn4/4vORznxs989RTox3bt49OdWLHhEzylj/4g9Gv/fIvV4KGGTR3CA1jkmz8xm/8xuNtF0cbNmzYsGHDho1VMjAL9oFTTjl+8403boSAPfXkk6M///M/b+UrX/lKd5xsASphGiZhGideSSlz4pUUMuBlrCFkwEnZ5zx37N1bJGYSSBqWOr7+F34hem7tFS9/OWuwO4GfgZ+Fn4mfHX4HI7xMm2Gze4sNls7+g5/8yeX/9T/+x3rcRHH/zoYNGzZs2LBhw8aiDDRwN91ww/q9u3cvlwpYCipeOZxsFUmZE66JSpkTr6SUORGTUgY2XXstla9xCc+ppcCmJ+zvTRL5/JwmJ4CpDVOAu+yMCQAxw/nCecOznXjGEzdZ3H+zYcOGDRs2bNiwMS/jpJNOOmLjJZcct3PHjo2HHnpo5bOf/SyVq75Q8crhhGswKXPilRQywGQs4GWsRMgAZsu0vBjjw8QPHPfGN1LxA2GJKGOtzf5hJlQf05PWrVt6+7p167ERj/szNmzYsGHDhg0bNqY9cJf8xuuvP/7A/fcvjTsLVgqVrxROuKYiZU68SmbJIiEDTsCYlE1qpsyYDmE5KaPv7N8sd96EfIYZsiTr1i1jYx5b2mjDhg0bNmzYsDHhgbvhdy4tnfDoo48uDT0LVgqVrxROuFqlzAlXq5ABJmMBJmMBJ19Uypx8MSH7xMrK6N3vfCdvfA1DwcQvwMQP5Gb/MBuGP4ONZFpFjIDdUoOcYebcpw4bNmzYsGHDhg0bfcdll1121P57711/+PDhZS1Hf/EXfxGh//ukoPLFcMI177NkWsjAtGbJsJkItuLfunlzxb133z166MEHKQfbeOihYg5NgoMHi/joHXeMbr3llolw24Rhv3No8CqH9wx4Q6B6pyBebWFyZsOGDRs2bNiwUT60hGnx6ooWqiGgAsZwwlUqZVTEJEzGAkzGgBOvpJQ5+WJS9uADD9DmdhwgX1du3Fhtt4+fr39n+CwV+nMK9PeJYN8/QxDZGnZcWwii3ICdP6OYZ599tpLXq6+4YjBBMzmzYcOGDRs2bNjIjNs3bz5ySAlLocVqHKiAMZxwtUqZa0KnPkvmBUjL0RBChmWPELA79uwZPf3UU43fwVhUKQORjEnYeTTaUcfx8cOHRzdef331UnR2vXUFcmbPnNmwYcOGDRs21vyAhD33sY8d/+zHPrYUJIdJ1CSQYjUOVMAYTrqGkjImBEEomHRIYWkIjpchSV8hwywYljs+8vDDIzzj9zkJ+T2MQaQMsOOQIBKyADvGBWiRqGHn0mjCjp1DHuMh5Uw+c+bTkg0bNmzYsGHDxuoeWC70zJNPHvfM009vkRtzMGmaBlKu+kIFTOOEa1FmybCskDWvDMyESQnTLIqUgUjIADvGHZBCEcHO61qGHSMPO64SPL939eWX02uzM+vWLdtW+jZs2LBhw4aNVTuW9u499pOf/OQGNOlaaJgoTRv9mbpABYzhpGtsKXNNaLJR9SLBZEOKSiQ2XnykEGGjDdqwCvBn9u3ZM/rs88+/gDuvKRZaygA71h2QgtGAneO1AjseDnYM2/j0pz412nX77YMtaazkzF5CbcOGDRs2bNhY9OFE58jHHntsvWvYV5jIaCmaNewzlkIFjMEkTOIa1XFnyZhoaFGJxMZLEHj0kUd4g+rBc2HVbFgQMYkXMMYkpQzo7xfBjkcLDSkD7Hh3QEoHhZ3r1Qb73h52zDrjztNH9+2rdmtk128X3v/ud48uv/TS0e4dOzY+urx83OHlZZs5s2HDhg0bNmzM/8CSRCcex8nnwhhMiOYB9llLacgXw0nXPM+SpWbHIGJPPvnk6HknXoAKGfACxhhbyoD+7AL5/SjsmLRQy5iEHfeOSBGhsPO+iLDvJmDHphfkPOEVB+f3FLP3ORl76IEHRo8+/HB1kwI89uijYPnwo48ef+jQIdup0YYNGzZs2LAxX2N5efno1JJEDROheYJ95lKohGmYhElcI1syS5ZrTJlcSDmJZMbLzi2bNzca0ysvuywSMQkVMuCuAUYkZMD9zhIiIQP68wvkd6Sw49KCbPJr2LHviZYUCrsG5hH22RXsGPSGnBt9/vqI2eWXXFLNBBMhqzj82GMrjz322AlPLi/bkkYbNmzYsGHDxuzGaDQ6ArskfuYzn2m8tDkFE6B5hH32EqiAaZx0lUgZbXgDrhlNNrekKa0QYqJF5o69e6OG9LwPfWj05BNPjJ7/zGeojAWokAEnXIy5kDLAjk8LuvGvYMd/TKS8tMKujWnBPk8C9j3HgpwLds4kXcQsCFlKypyQVTyOfx4+vPHxxx8/zqdFGzZs2LBhw4aNyQ/Mhjn5KJoNkzDxmWfYdyiBSpiGSZjENbyDL1tUUhIERsrYu9/xjtFdd945cpL9gowFnGQxqIwF3PXBmIaUAf19G7BjVICUgAh2LsZESk0v2LVTCvt5hbDvMgjkuLNzlANihlc0SAHTYMniI8vLRUKGbfjBE48/vuLEbP2TTz5ps2Y2bNiwYcOGjeEHng37GN4Z9uyzxbNhEiY8iwD7Lm1QAdM46cpKmWuIp7FsUW5x/5ELLhg999xzlYwF5k3KwKBSBthxKkBKQQQ7JwOi5WfWsM84KOwYO9g5Kcad953u2sdrG6SISfbs3NkqZETKXuCJJ7Y8abNmNmzYsGHDho0hhpOSI584fHiDk4QViAQTkDa05Cwa7Du10RAwjZOuiS1bdA1nsmH1EvKpT3xidMmFF1aNJ2bFtt92WyRikrmXMuC+U45avlKwY1WIlIQIdm4mjBSloWG/b6KwY+pg56AYdd4RB1cl3mP2gVNOeVHIymfJKrDct+Lxx5cdJ9ismQ0bNmzYsGGj87j33nuP+9SnPrVFiwSTjxxMcBYR9t1y6ONGYRImcdI1zrLFVEO6/5576pmBM08/ffTwoUOjz3z601TGApOSMjA3UgbYMeuAlocado4MDjt+Dna8i2HnWnDwwQfpMsbc5h5MyJiUPQWefBL/e4MTs6N9irVhw4YNGzZs2GgOLEtcXl4+wcnAMhMIJh5tMLlZRNh3a4MdwwgnXdNctvipT35ydMN119XN5nXXXDP6NERM4gVMEwkZcJLFoDIW8ALGmJaUAdaQN1DHritSJBqw87XWYcfJwY5tZ9j5VeC6+OQnPhHFR+CWm2/utWxRCxl4+qmnRk899dSSEzNbzmjDhg0bNmzYeHE44YiWJaZg0pFDS80QlA72d8eFfccc7Bg2YCImYRImYc0tcI2obGjRNIYZgFPf+97R/ffdV8lYYJGlDHQVM9aUNxDHry9SLijs3K0V2PHwsGPZGXZOFezauFfMIAe2tkhZdtkikTLwzNNPLz/99NMnrKys2DvNbNiwYcOGjbU6/LvDNlYzNUwWFEw6cjCp6cs4g/28vrDvmYMdxwgtYBonXb2WLbqGNDS2W7dsqRvLiy+4YPTss89GMtZbypxgpaAyFvACxpimlAHWpDcIDf6YSOGgsPO4mmDfWcCOWS/YOSSw6yHgZGl01gc+EEvZ5s1FQlYySyakDP9ccWKG5Yz2nJkNGzZs2LCxVoZ/PmwJDX9YNkdlQcBkIweTmT4MNdjP7gP7rjnYsYzwx78hYgEnXb2EzPHsM8+MNvimstrOfmlp9OlPfeoFvIRp5k7KgJOrUiYmZYA1/z1hQtKAnNOFgn0nBTs2vWHnjMCugQb++rlq48ZIyq696qpIyEpnySohI1IGIQt8zMXrx5yYPfPMM0f5VG3Dhg0bNmzYWE0jbFvvmvxl2fDPs5ANPdjv6AP7vinYsYzwx1+ekwgnXX2EbNftt4/e45dd4SXPaBJrGcsIGVh0KQORlAHWdCtY805hMjAGTFSSkHM9F7DPmoAdg7Fg54jAznkDcu3IV0MAvB6idNli2yyZFLJayhxOyra4fG0bgNiwYcOGDRurYTgPOWL54METXBO9whr+EhkDTDZSMInpyqQG+11dYd85BzueEeqcNGAiJhGNMWTr0osuqpvHzTfeGIuYxAuYJhIy4CVMs3BSBlgTrmDNPIXJwQAwiWlFXAMThf3uFth3HAR2TgjsHFPUtSKvJbw8XT5Xhi3x8YJpKWRFs2ReyLKzZIGPfQz/3PLs008f69O5DRs2bNiwYWORxubNm490DcIG16xTEQvM4+zYpAf7nV1g3zkHO6YR6pw0YBIm8c3yfffeW8+KYTv7QwcPjj7lxAtQIQNOuBglQgYmLWVgHCkDutGmzTiBNfdJmDAMCBOdeYV9/kFhxz8BO68NyDXCriPMimkpu2///onNkkHInn2R5eeee852ZrRhw4YNGzYWYQQRQ1MdlrvRJt9RyRhgkiBgkpGCCUwXpjXY7+4C++4p2DGN8OeBnaMKfx6pjDlwrm+8/vq6Ubzu6qurhg7b3AchW1VSBkjDnIM13bQ5J7BGPwkTiAnBZGiasM80MdixzsDOI0VdE+zakXxiZSXa7GP9298+uuujH42FjEjZOLNkQcqee/ZZbMhjYmbDhg0bNmzM63DNwpEf//jHKxELjfqiCdm0B/sMpbDvnoId0wh/Htg5qvDnUUpYAE3faX47e2zccf/+/S+IWMAJV6uQAXfdMKYqZcDJVopxpQzoBpw26QlY45+FicUMYDKVg/2MmcGOawZ23ijqOmDXSgpI2ZVisw9I2a1btmRnyYKQjTlLVkmZiZkNGzZs2LAxZ8M1CEe6xnyDbtSBCVl+sM9QCvvuKdgxjfDngZ2jCn8e9fm99ZZb6qbw4g9/uGrgIhkzKaPoZryCNe0JmAi0wmTD4LDj1wI7TxRy7tk10oq79jZde20dfyBImRQyJmXjzpLVPPcc/mliZsOGDRs2bMxquKbgyC994Qt4RqzRqAeGEDImGDmYvJQwq8E+Syns+6dgxzZCnJcG/jyG84r3iG0444yqCcSs2G1bt44+6cQLUCEDTrhapcwLGGNoKQNUxgKu4c2xsGIGmISsddhxaoGdkyTkXLNrohV13d2xZ08kZR+58MKpzZJByD7uMTGzYcOGDRs2pjhcU3Cka2A2YBOHSsbGFTImBwImFymYtJQyq8E+SynsGKRgxzZCnZsG/pzu2rEj2rjj8KOPjj75iU/UQgbQKEKw5kLKgBOsFFTGAu575NDNcaN5LoQ167SpT8BkoRgmJ2sBdiwKYecgCTm37BooQl1v4Tp85OGHo80+PnzOOaPlgwfHniVLSVktZErKKjF77rnlFRMzGzZs2LBhYzIDm3U89sgjlYgFioSMNfceE7IXBvs8JbBjkIId2wh1bjSQILmd/c033PCCiAW8cKEJbYiYxP2ZhZIyIJpfhm6UaTNdAGveGw1+C0wgOsHkZTXAvmsH2LHOws6lg533Vsg1pq9BSJXc7OOMU06JpKx0lkxLWS1kpVL28Y+/gBOzvbt3m5jZsGHDhg0bQ4wgYmiUpYytJiGb9WCfqQR2DFKwYxuhzo0EG3WEWbFT3vve0cEHH4xlzAGxQfMYZsmojAXctWRSloY18rTpb4GJRWeY3CwC7Lv0gB3XLOzcOdh5LkJdV+zaC6w4EcKSxSBl73/3u0d333XXRGbJIimTQualDJ8FLB86ZGJmw4YNGzZs9B0QsUeciKGBrnY/EyIWCZmSMIkJWdlgn6kEdgxSsGMboc4NgNTcuGlT3eBdfumlo6ddg/YJJWNoHCE11f9318talTKgG+hGg90B1thTCSiAycZYaAGaFeyzjQk7fq2wc+Vg57UIci2x6y3CX6d6B8YgZUHIUlI22CyZkjLwiBOz++6++2hfXmzYsGHDhg0buXHSSScdcfDBB09wTcZKaHpMyCY72GcqgR2DFOzYRvjzEc4Nmja5nf1H9+2rttuGjAUgXbg+IEhS0IqkzAnXPEoZiCSMwZphAWumadNdCGv0K5gYFMAkZCL4/NEb9jMnADtGxZDzws5hJ9S1w66xBuoa3ac2+8COqMlZMiJlUsgiKXMi1mXpYi1lLneAQwcPbrnxxhtNzGzYsGHDho3UgIi5JroWsYAJ2WQH+0wlsGOQgh3bCH8+cF5uE9vZn7thQ9WgVTIWcNIF0cE1UImXlLEA/r2HChlwwjUtKQPTlDKgG2vafHeANf8VTBQKYYKyFmDHohh2DhzsnHWCXDPsuopg16bnwQMHos0+8ML2IGQNKfNCViplQcgiKXMiViJlyCH77713y+ZrrjnSlx4bNmzYsGHDxr1LS8c9/cQTy1WzomTMhGzyg32mEtgxSMGObYQ7F2ii5Hb2uKsum6gAmlJcF3rpYgMnXVOXMuAFjBFJGXCNawrW5DZgTbKANdm0Ge8Ak4EaKQ490OKyWmDftTPseDvYOeoEuUbYtdSAXY8CXMPYgVFu9nHJRRc1hExLWRAyLWW1kLVIWS1kXspqIfNSFvIIfuZDBw5sMDGzYcOGDRtremzZsuVoVySXouZFiFjAhGyyg32mEtgxSMGOrWT3zp31xh0fPO200UMPPBDd1QaQLJxzNHvR0sUcTrq6SBmVsYCTrRSTkjKgG90GrFlWsKabNucdYYJQE0RiTKL8sACw79Abdlw97Hx0glwT7NppwK5Bhbx+IUVSys4+88zRw8vL482SKSmrhayjlCF/4NUZ99177wlYLu9Lkw0bNmzYsLH6BzbsePyxx7aEpiNqaJSMtQoZUCIWMCErG+wzlcCOQQp2bAEatksvvrhu1q698sq4efINFGQJ5wtiJJupVilzwrUmpAyw5lnBmnDarHeECUOEj/WhiXLHlGGfZxDY8fOwY98Zcg2wa4XCrjsBu3YDcrOPM049dfTAgQNjL10cSsqQKx48cGBl29atx/syZcOGDRs2bKzO4argEY8sL29A8ZMNSNToKBlbC0IGZjnY5ymBHYMU7NgeuO++aDv7e+++O26aPGgEcb7QOEWNlG+mFlXKQBcpA6wJjtANdALWlNPmvQdMJCJ83M+KKN942J+bGuwYCdgx7g057+z6aMCuNQW7XiPcNX77bbfVUrb+He+oYj4ImZayIGRtUhaEbAgpA04Ul508HuvLlg0bNmzYsLF6xoMHDpzgCuJK3WiIhiRqjpSMjS1kQEiYxISsv4wBdgxSyGOK5uwmsZ39ReefP3rSNWC6YUKjhPOMayDIWKBupID7b/MkZaC3lAHdyCpYM9yANdUE1qDTRr4nUiyS+DywpmDHQcCOZW/YOXaw64HCri8Bu0YbiOv77jvvrJ4RDVK2a8eO/rNkOSlzEtZXysAd+/Ztueyii47yJcyGDRs2bNhY3LG8vHzsE48/vhyag7rpEM3JTIUMCFnQMLnIwcSlhFkN9llKYd8/RTieaLpOe9/7qmYMTdkde/fWjVIAjRLkCOcI14xsnqiQAddAdZGyhohJnHAViZmXrxQzlzLAGmwCa9jrhn4gpHBk8Xlh1cC+I4Eds7Fg59TBzj+FXU8Kdm1GqOs6XO94hixIGdi2detcStkz7mfv2LZtgz1fZsOGDRs2FnLgzuJjjz66RTcJdQMiGpYiIQNCxqYlZIAJRgomLqVMe7DPUAr77jlwHG9zTVdowLCdPXZg040SQOOGv4N/Ro0TcE0TlTLXPM1EyoAXMEYkZUA0pRrZuNawJlfAmuQGrNlOwBp4HcNDIWWkFZ8r5h722ROwYzII7Bw62PmmsGtIwa7FBupa1tc7ROnM00+vcwJ2YGRSFoRsVlIGHnzgAXu+zIYNGzZsLM7AncRnnnpq/SdckasaAdUs1A2JaGJMyF5g2oN9hlLYd0+BhidsZw9u3LQpbo4EON/4O5CiqGGSuKZptUoZ0I0sbXYVrGluoBvvDLqZrxGxPDRSVjrjc8lUYL+/APadB4WdLwc7vxR2zRDY9RdBrmF2nQOI0hWXXRZJ2SPLyy8IWVcpcxImpawWsg5SVucUlycaOcTlhHvuumv5nLPOshdL27Bhw4aN+R13LS0d54reCop73RCQxqFqUESD01fIaikTEiZZNCED0xrsd3eBfXfGnl27ou3ssbMaa47QBIXzgsYnzJZFDZPEN08mZS/CmmdKaMALkI19hIrpSaGlZlFg32UisHPjYOcyCbtGCOyaa6CuW3ZtR/h42HLTTbWUYQfGWsq8kM2TlOH37Nm5c+M7162z95fZsGHDho35GfcsLR11+LHHlmSRr5sD0kRUTYuXsYaQASFj4wgZyAkZGFrIABOYLkx6sN/ZBfadNbgGLhPb2V9z5ZXVFtehKZKNEWQGfwfnA01RkLEhpCxqpjSuuZqmlIFIygBrUgW6waVNsII10xQfqyXIZr+Biu9poAVoVrDPNhXYeXCwc5eEXRMEdo01INcqu54jVCzg5k14rgxStv/uu3s/TzaYlPl8wnLH4UcfXbn5xhtP8GXQhg0bNmzYmM0IyxNRxKrirQp+1SSQZqJqZpx4JaVMyNg8CBnQwpGDSUwXJj3Y7+wC+86SA/ffX8+KVRt37NlDmyKAawQD5x3XkWySWoUM+ObJpKyJbqyTiJgtQQpAAxXr84CWqDbYz5gL2PH2sPOUhF0DCdh11UBdn+wajlDXv4yN5UOHoh0Yx5GyIGS9pMznFp1PWO6wZYw2bNiwYWNmY2lp6bgnnnhiJSrgqvBXzQJpLOrmxzXhJUJWS5mSsVrIgBKxwCIuWwxMYrDf0xX2nQHOudzO/sLzz39hVkw2Qx40QDg/GDjnUXMkmqRpSxmgQhZwwlUkZUA1mxLdlNLGVaEbX9ocE6IYzSFitwQtBQ1EzBs9YcfVw85JFnbOE7DrqAG5Jtl1G6GuexYbj7ucITf7wA6MnZ8n6ylljVxD8gnLH/h9tozRhg0bNmxMbWD3xEcffXRLKMqNYi4agKpxIE3GahcywESmD0MN9rP7wL4rQKMkt7Pfunkzb4QcaG5wTDHQpDUaI4lvklajlAHdoDYaWAVrgqMmOUEjTnOIGC5Fy0IDEf9GBnbsBOzYt8LOcQJ27VDUNciu1QbqWmfxEHjW5YmLL7iglrLNN944UynTYpbKHw898MDKtVdcYbsx2rBhw4aNyQwsTzxw330noGjp4hwVddEI1I2Eajp6CxkQMjaEkIF5FjIw7mA/sy/su+IOdmicsHEHlh2lmiA0YmGgSQtN0dhS5pumRvMEXMO0mqQM6IZYx2SKKFZLEPFcihSIJCIfrHnY8RGwY1wEO58J2LVCIdceuz4j1PXNYiBCxM51V19d55ZLL7qoFrKuUtYmZizfsByjc0oqh+zasWPJXiptw4YNGzYGHVtuvPHow4cPL6O41oVYFOmouIuGoG4qVAMypJDVUiYkTFMkZICImITJSA4mNOPQdbCfMQ76+6FJkdvZ33D99VHTI0Gjg/OMgb+LpiY0Q61CBtzvmmcpaxUz1ngKdNNaERraBLIpZnGZI4rZEkRcd0GKRRaRH1Y17LsT2LEsgp27DOzaoJBrjV2TDdQ1za79CBI72Owj5Jizzzxz9OjDD09eynzOSeUYnVdYHjn82GOj66+5Zr29VNqGDRs2bIw1UEgOPfTQBllg64IsinVU5EVzUDcYpDHJChkQMlYkZECJWGBWyxYBE5uh0IP9maHQ30tuZ3/Ke94zuuvOO2nTA9Dc4Dhj4O+ikdHN0JqQMsCaUIFuYGXspZBNMovPHFHsliJivCtSOlpROWMhYd+LwI5VJ9h5ysCuBQq5ttg12EBdx+xab8DixXP//v3RDoyTkrJGDnI5pZFvdG5xOSOZU1yOePDAgeUNp512rC+rNmzYsGHDRvl46KGHjn388OEV3RTWhVkU7ajYiyahbjhIo6KFrCFlQsYiKRMiNpSQgRIhA1pM2mBys4iE74PzKrezx//GnWDZ8MimB00J/h4GjjMamqgJUs2QSVncyNaIGEwhm2YWp21EcVyCj/NxkFJSjMolM4d9xhbYsegMOyctsPOeRF1L7JqjqGuXXeMRLEYEIa4OHTxYb/ZR7cB4zz2zkzKg84vLG6m88oz73Vs3b95os2U2bNiwYaNobN68+cj79u/fEoolawZ1oxcVfdU0VA0IaWKGXLbYJmRgVssWAROcRSJ8D72d/d7du2mzE8D1EAaOMRqeRgMk8c1QVspcIyRpNEkB3yw1mibgGiQJa6BqnHAVSRkQzSNrLCNCM5pBN7Y6DlPoRlrHaxtRPJei4n4ctLz0RuSbXrCf2RP2PXvBjn0B7DwnIdcPu84aqOuVXdMNWGwIZEwB5JnzPvShWsp279w5vJT5XJTKPalcUyJmDz7wwMqVGzfabJkNGzZs2EiP27duPd4VrBVZMOsCKwpvVaRFAW80AKKBqBoS0uwMKWS1lCkJkwy1bBFI2SqFic4igM+O8yi3sz/nrLNenBXToMFxDQ3OVxg4vmhyks2PxDU+q0XKAGsyI0SsMWSDy2Ixh26qddy20YjrUkT8D4UWnHmFffaxYce4AHZOs5DrhV1XDcg1yq7lCBYLiiiWVJxdcemldT7aduutRVLGxExKWSM3uVyTErNcvmkTM3yO22+9dYttkW/Dhg0bNqJRz4r5QigLZ11kRQGuirUq5lEzIJqJulkRMhZJmZexhpABL2KSRVy2GGDCM8/gM6PJCdvZg1tuvpk3Nx40KziWYeC86qan0fhoXNMzz1LWKmaykQwxlUPEWwrZ7LKYTKEb7Boft6VE8d0VkQ8mhZSiScJ+90Rgx7EQdv6ykOuDXUsUdU2ya7cBiwGBjh8aY449O3fWeemqjRt7S1l2tszlmpSU0bzj80yUa1z+YDnmwQMHVj583nm2Rb4NGzZs2PhLf2nb1q3HuyK1EhVFUTzrYiuKcF24RVGPmgLRWNTNjJIxJmQNKVMyNo6QgaGWLQItW6Uw8ZlXou3sTz21erA+19ygycB3DAPnk92FDkSNj8Y1PWtKyoCIuxSy+dVxmUM22xE+fkuJ4rwPIjcYAnasOsDOVRZ2LTjYtUMh1yK7Xhuoax45Xf5/HTc0tgR3Li3Vm31gW/yw2cegUibyUSoH5XJOTszwWWy2zIYNGzbW8AizYlVhc4VPFkVdRKuCK4pxXcBFgY8aBNVsZIUMuMa9k5ABIWORlCkJk8zDLBlg8jNPoImR29lfffnljYZGgqYG14AcQcZYsyNpND4B1+xIGo1QwDU/kkZjFBANUtQkAdEoyWaJ4uKlWMoAmkpBFGcMFXsM3Qjr+Mwhm+8Id/66EsX8OKh8sSZgx6Ej7Jy0ws69g10rFHLtsWu0AbvWHfj7yNv4p44VGk8eGYMHH3podMp731vlKrkDYycp82LWmp9czqH5yOWYZP5pyTnIKzZbZsOGDRtrcFSzYk89tVIXOFf8GsVSFNOq8KrCXBVyUegbDYNoPnoLGRAyViRkQEiYZh5myQAToXlAbmf/fmxn/9GP0mYmgEYG50UOnFPZ5JiUxY1mI9YYIv5ShIY4QsVpDt2U65juQiP+x0Xkj4WHfb+esGNfBDvXDnZdUMi1xq7JBuzaJiD34lhVMcJiSKDjDzGJXBR2YISUhR0YpZQxMavzlMpX2fzkck4yH7k8k8xBPu+kcg8+j82W2bBhw8YaGJgV279//5ZGE4kiKIpjhSiqdREWBboq6KroR82DaEjmbtki8ALGWItShnNxwbnn1rNi+N+PPfJI8u4yQAOCYypHJGOiwWGNjqTR9ATc75A0GqCAa3gktCEK+Kao0RgB3xy1ShlAMyiIYorh44zGG0PEYA7ZJLNYbUM36TU+rrsS5YGhEXll7mCfdwDYMS6CnVMPuw6SkOuLXYcN2DWtkPGA3Is8Xv1/Fj8OHXM6Ji/3m3102RYfsJzVmqNc3knmJJdnknnI5ZlkDnLf4YEDB2wnRhs2bNhYrWP79u3HumK0EgpZVOh8QYyKpSisdSEWRbou7qIBiBoJ0ai0ChnwMlYsZMCLmKRNyoYWMsBkqxQmR9PmAbGdPRoZzJLJBoY1MWgs8PnlwLmOGhvV4OSEDDQanoBrcCS0AQLuM0kajZDEN0ONhgi4pmhupAyIWMwhG2YWs23Ihj3Cx3dforwwDXzeGQz2OyYIO4adYOfQwc55FnI9seuuAbuGFToOQnwghyOv4HfJuNFxRmPRc/MNN9S5rPcOjCJvteYpl3uSecnlmmwucvmG5aKn3efZvXOnvbfMhg0bNlbLQEK/5847N0ZFyxU0WexCUYyKpiiwdUEWxbou9KIRiBoL1dQMuWyxljIvYZJFmyULMFGaNDj+11x5ZT0rdvaZZ44OPvhg1LhIQuOCa0YP/Dva1ARcI7OoUtYqZu67S6LYYvh4k0Sxl0LEZI46XiUidkuQjXyEj/VxiPKEQY9RZ9i58rDzm4VcP+w6o7DrVtG4/lV8IL9jIPfj/+v4ojEoQLzu2rGj3uxj8003FUsZYHmrKE+5/JPMTS7fdM1J4IH771/ZcNppNltmw4YNG4s87rv77qOffPLJ5UZD6YqaLoKNplAV2qowq8JdFXzRFDSaDS1kOSlzxTcpZULEAq2zZELANPM2SyZh4jQJHnn44Wg7+03XXkubFgmaFZwvPXCukw2NxDUyq1bKgIsjSSPGNGhGBVH8pVBxmUI31DUqhtvQzX2EO+9D0Mgbqxx2DHrBzomHncss7FpxsGuLwq5Vhb7eaUx4UCswkIvxZ+u4YnHn0fH60IMPRjswpvKbzF3JHOby0iBiBlze6ZKb8Bm3btmy3mbLbNiwYWMBx/37969HIg/FKSpevrhFRdAVvUYRFQW3LtKiiFfFXzUJUfPhZaxIyICXsUGEDAgJ08yzlAEmUUOAn33XnXfWIiYfgJfIhgWgScFx0wPnTzczoNHQBFwTM89SBmYpZTQOGSI225ANNovjUnTTH+Hjf0iiXLKgsO81FuzYC9h5y8KuDQe7jijs2lSwa5zGggCxg88X8hZqCI03j47TEL/IXWeedlqV6/BcbNiBUec4lsNAKn8V5SuXh7rkKZqbBPft37900UUXHeVLvA0bNmzYmOeBhH3o4MGlurH0BSoqYL7gRUXQF8qomIrCWxdrUczrRkA0DFFD4mUskjIvYZKhly2CNiEDbUIGZillASlUfZA/C7smBhnDEkXZoGhCs4LmAsdLD5w71sSARiMjcQ3MQkkZ8HHUiCWGjy8aZyl8/EmiWEwhYrQN2XCzeO6ClACKzweTIMoxcwD7jIPCjq+AnZ9W2LXgYNcNhV2LhMZ1za59hYwd/C7kLQzkoOrfq3iTsVkh4haxjBy28ZJL6htQKSkDxbnM5adBxQy4PNSWr/DZN37kIyf4cm/Dhg0bNuZxbN269XiX2F0NUk2lK1K6iDUaRV8wo4KqinBVtEVRr5sC0Tw0GhYtZDkpc+KVlDIlY7WQASVjtZABL1+MklkyMA9SpmHiBdifDUgZqxqT5eXRU0888QJCxCRoKPB39cA5Y82LhDYyAde8tElZo7GRuAamT6PDmpwaHzeN+Am4uJE0YkqD5lEQxVsKH4c0HnOoWM2hm/AaEdtdkHJAcXlg1jTyUgb296cKO4YKdh6KYOfdwa4TCrv2CPo6rmDXu0DHS4WPI+RVDOQ4HKMQY1FMqnjV8XztVVdVuU/vwAjapAx0zWFteYvmKonLSZqQq/bt3r3FljDasGHDxpwNJOYHH3hgo24u6+LkC1bdKAJX5BpF0RXNRnEVxbgq3qrAVw2CaiiiBqeLkAEvYw0hA0LGIikTIiYpniUDQsA0XYUMaBmaNVLG0JA8eODA6MkgYwkpw3XCBo5brnGRNJoYiWtacg0NoE1NwDUtxQ2Oiwnd1CTxDVwUQwF3TCRRTDFcXEkaMcdwcadpxGUKEa9t6Ka8RsV4F7Q4UHyeMDzsGCnYsS6GnWMHuyaSsGuNwK5deo0rdJywOEJODwO5H/+ujkUVpzKGK3xs77r99joHfvSOO6J8J6Vs4mIGXF4qzl8B9x0CB+6/37bHt2HDho15GTded93Rjz/++HKj0fSFSDaRusCBqDD6AhoVWVGU62Iuin3dNIgGIyVktZQJEcsJWUPKhIgF5nWWDDAxmgVSxsC2rVsrGcsJGa4RNvC90JS0NS2SRgMjcQ1LrpkBtJkJuCaluKlxcRGIYoURGjkZRwF3bCRRXKXw8UbjLoWPR0kUmzlE3LYhm/QGItb7IKUii88dqx723ROw41kMO5cedg0kYddWgsb1yq5phY6LChY/HuT8MJDb8F2j2HTo2NWx/dADD9Sbfcht8QMlUgZy+YzlMUBzGHD5qTiPCZ50nxcbfvh2wIYNGzZszGLce/fdJ6Cppk2mL0aygYyKmy9+UYH0hTQqtKI410VdFP66gRBNRyRkQAtZBylrEzLQOksGhIRpJillQAvSNNEyhufGgoylpAznJzXQPMiGpa1pCdDmBbgmRcKaGNBoYCSuMSluZnys0JjRhIZOxpLExxWNL4aPORp7OXxc0vhsQ8RvCbJxbyDivi9SOIpw+WNhYd8nAztenWHnzcHOdRZ2LSXQ12cFu44VOh5ozCgQZ6gjcqBmIB51vNKY9uBZrA/6zT6u2rgxK2VtOa4tr7F8BmguC7hc1SWv7b/nHtvww4YNGzamPVyxOeLgAw9siZIyKTooSrJ5bBQ4VwQbhdIV00bRFYW6KvCqCagaCtWMTETIgJKxWsiAELEuQgZWo5RpGQNL+/Y1hExKWU7GcK51o9LWrEho4wJcczJ0AxPFhsbFxsykDLg4kzRikOHiUNOI0xwihkvQDX0DEf/joKWkEz7XzAz2mQphx6I37Px42LnNwq6dBOyapNeuQl//FSxOBDrO8N3+wuW4MJCT8fvrWGWxLEDcY3bp3A0bqrxYbYuPHDgDMQM0p2lc7sqxfOjQyk033HCcbxNs2LBhw8Ykx9133330IZd4kYBZkxkVHtI4RoXOF8OoYPrCGhVfUbDrYi8agrrREM1KJGTAC1mRlDnxSkqZEDHJYFLmxStHXykDTJwmAZMxzI498fjjVMhATsbwM9F06AYloJuTFLRpAa4pGbt5cXEgieJD4+OFxg0jNHoypiQ+vmicMXzsSaI4TOHjUxLFahsilkupYz6FyAVDIMVlNcC+49iw8+Bh57AVdq0kYNcgvVYJjeuexYZCx1aIOXwWKWUYqC80fj067pELGjswulw4uJgBl7tK8hug+a0N912ecJ992223bbANP2zYsGFjguPuO+88AQ01bTh9gYkKkCtadQPpi1lU7HxRjIqmL7BREVbFuyr8qkGomg8nXkkpc4WyWMiAl7GGkAEhYiVCBkqkrHSWDMyzlDEZA7dt3ZoUMlwjuYHzmWpOAqw5YdBmBbhGpLRpoQ1JwMdHI0Y0PmZo7DB8PEVxJfExRmMthY9BGos5fJxKopgtQcV1Cbr5b6DywtBo2ZkX2GcdFHasBexcFcGuiwTsmqPXJkFf5xUsHgQ6nnS8VTHo/j3ysRzI5fj7On51vMtcsNNv9lG9l/Huu6mUsdzH8puE5jngclhprgvQXJfAfQdbwmjDhg0bQw9XeLCL4pYo6YpiUuGLTFSEQtEKuCKlix4KY6OAukLbKMiiiNeNgGgY6ubENe5tQlZLmRAxycxnyYAXrxzjSBlgMjUuN23a1BCxwMPLy5WQaSlD44C/mxtoCHKNSUA3JClokwLc7yltVKJ40LiYKJIy4GOnET8MH1ON2Aq4mNI0Yk7jYk7TiMkULjY1jdhtQ8R2F6QQJBE5YtpIYeoD+5lTgx1LBTsnRbBrIAO7xui1SGDXNo0BRSOOVJxFMej+O/KxHMhnOEYhbmWMV5A8cK8TMWz2UW2LH6RsIDEDNN8Bl8u65L0UOgceOnhw5YbrrrMljDZs2LAxxNi1a9dRBx96aKWRcF0BYVIWNY/AF7AKX9yi4ueLZFRIfdGNCrMo6HVTIBqIupHxMtYQMqCFLCFlfWfJwLizZGCaUhaQUtWXa668kooYCMsVJUHIcD5yA9+vpCkJsGaEQZsT4K710uYkigmNj5GuUkbjSOObwbop1PhYozGXwseiJIrLHD5mJVH8liLivCt1XsghcoYhYMeKwI57Mex8Z2DXFL32EjSuZ3bNK3TcVKjY0rEXYhL5Xw/kffyZOrZZ7AseOHCg2uwDUhZ2o+0iZqX5j+a9gMtrDJb/2nji8OHR7p07bRdGGzZs2BhnLO3bd/zjLqGG5Mqazaig+KLDGkfZJEZF0BfLqJj64hsVaFXcqwZBNRVayBpS5mUskjIhYpLWWTIgRCwwxNJF0EvKAJGtLjDRKiEnY+DKjRsbQgbQVODv5wbOk25EAGtGAqwJYdCGBLjrvbQZieJC4+OExovGxw+NI4aPrSjGJD7eJFHspfAxKYniM4ePXU0UyyWoeO+KFoksKo+sCdhxILBj2wl2bltg1w+91hKw65de54pGvKh40vHGYhI1QA/kVXwHGvOCkCPwHFbYgZG+IqQwF7J8x6D5T+PyXA6WFyX33HXX0uZrrjnStxY2bNiwYaNk4IHc/fv3b9CJljWaUVFxBanRSPriVRc2V+gaxdAVzEZhdQWsUaxFoa+bBtFkTHqWrCFlXsI0QyxdBLOSMokWLw2O44YzzmgImObmG2+kQobrpW3gemBNCGCNSIA1HwzagAB3zZc2HVFsaHys0JjRuOMhiWKJ4eNLIpvIEHOSRvylcMdd0ojRHC5eGY2YLkHEfV+kZBQh8spCw75bBnbsOsPOYQvsWqlg11YCfb1WsOtaoeOjQsVQI85YLHpQA9hAraEx74hyhM8bGz/ykSp3XnLRRbWU9REzwPJeCpoL23A5sA2stLl7aelo32bYsGHDho3cuOjcc4969NFHl0KSzTaevphEkAIVNYm+4EVF0RfPqMD6ghwVblH06yZCNSCDz5IBL2MNIQNewiRDzZKBLlIGJiFlDMgYzm2JjIE79u6lQobz2jY+7q61VAMCWAMSYA0Ho9FgSNx1H9DxIIliQ+NiQ9KIG407tuOImWwmZdxJohhM4WNTEsVpG+78MqK47oLIAeMiRaQzKu/MDPbZOsCOSy/YuSqAXRsV7FpKwK5Rei0rWEzouNFxVcHiT4B4xblhAzkaPzfEuc4LOm9s3by5yp8XnHvu6JHl5WIxAywfApb/2qB5sQeHH3sMrz453rcbNmzYsGGDjVu3bDnWJcyVOoG6JlM3oVHB8EWENZJRkfKFrCpyvvBFxdEX0ajQ+sIcFXDVBNSNhWhQFmGWDExFygCRqSFAQ/Ced76zIV4pIGRY/tpHyD7mGoK+zQdgDQZDNg4NfCyMJWXAx0wjbhg+lmhMMXycSWRzKeNPEsViCh+jkiheS3DnmhHFeBdELhgKKSurCfZdx4adkwLYNVDDrpsE7Jqk1y6hEQckVhrxxGJOoOM1JWW4mYXjIHNBBcsXjjv27Kk2+8AOjFrKIjEDE8qNOWi+bOH+++7baFvj27BhwwYZdy4tnYC7V1HidA3m4EIGXAFsFElXTBtF1xUtXcxlQ1A3HF7GUkLWkDIhZLWUCRGT9J0lA7OUMjApMbvzox/tJGMgCJmWMpzTthE1HImmA7CGI8AaCUZ0/Wt8PAwpZY340fh4onGVwsdbI+4kLuYkjXhM4eJS04jbNtw5ZzRivSsiN0wCKTjzCvvcg8KOeyHsnFewayQDuwbptUrQ132Fig0dPxUszgQ6TkP8pqQMA/WlzgMsT3iQUw7cd18lZe9/z3uq3Ri1lJWIWYDlxwDLiZPi0UceWcKKHN+C2LBhw8baHrhL9cihQxtDkmRNaLbZ9IUnwhWkRtFyRa0uer4QRsXSF9ao+PqCHRV21SBUjYiXsZyURUIGtJC1SZkTr4WXMkAEqwu7d+6kwtWGFDIpZTinbaPRbGQaDtZkBGQzkKMRAxIXAyVSBhqxInFxImnEkMbFkKQRX5rQSApk0ynjUBLFZA4fr5Iodktw5z5FFPN9UbliWmhJGhf2O6YGO64dYOe2hl0TGdg1R69NArvWG/HgaMQNiy2Fjk0du6gtqYEcjZ9Bc4RD5hPkzbAD49K+fXUO1WLWyJckTwZYntSwHDkUjz366ApW5vh2xIYNGzbW5qieF3vkkSWdJFkDKgtDVDRcwWk0lL4wRYXLF7iq8PmC2CicrsA2CrEr3I1CLxqGunFpEbKGlHkZK5GyoqWLQIhYqZCBXlIGXDEvZQgxa9tJMQdefCqFLEgZrqe2MWSToa/1FFEMaNxnXggpA6GxlPGncbGnacRmChejjEYct+HiOkUj/vsi8oaRgB23jrBzWMPOfQvs+qLXYoLG9U1iQMdJBYsngY5HGrMe1IfUwBJGHBudH1g+Qd68zG/2EV60nxMzUJo3AcuZbbD82YXDjz46wgod35bYsGHDxtoauCv12COPrLAEyZpPWRSiwuGKTaOZ9AWqUcRckauLoC+OUfH0xTYqyL6QR0VfNRFayFJSFgkZKBQyMMmli2AaUgb6iBmOXenmHSmuu/rqhpABNBJoSHKjT3PBGocAu+YZURxofFyw+NBE8cLwMVQkZcDFkqQRZ5rQYApkM6pjUhLFZw4fu5oolkvxMc+I8sAQqFyypmDHoyfsXEWw85yBXUsV7NpLwK5nfc2z2KAxpNAxSONUgNhGzcgN1CHkA5ZDJMg3N1x/fZVXr7/mmkjKAjJnSqL8CUju1LAcOgkOHTq0wZ4rs2HDxpoaD95///FOxqokWNSIqoIAWEMZFSFfqKJC5guebP6iIuqLbqNAu4LeaAJEYzHvs2RgaCkDfaUs0JAzoGQMRbzr82KMD59zTlLIcC5yI9tUkAYioAu+hF33jEYsSFwcSHSMSKJ4YfgYorHE8PFF4yxFaDgFukGNmldBFKc5XLwyGjFdiov1HI28MAQit6wK2HccAHY+Itj5bIFdOxXsWkvArt/Gde5oxAOLGYWOOxqbChnXyLu5gRqBfMByCJD55vZt26rcim3xtZAFdO6URHk0QPJoDpZbx+GR5eWla+x9ZTZs2FgL4567796gk2BrI+oLgCwMrJmMCpEvWFFB84WvLoquUDYKqi/AUaH2BT5qCFTTMcQsWS1lQsQkcy1lwBX7PlAxc9y5tNQQq768/93vpkIGcA3mBq7BbDNBGoWAvtYl7LpnRLGg8bHBYkQTxQzDxxGNJ4aPMUkUbyl8HDbiUeJiUdOI1TZ8LGui2O6CzwMpovwwKVTemRvYZx0YdswbsPNWALtOKth1lYBds+za1td/BYsTRSPeWEwKdDwjxvHvcaMrN5CT8edk7tB5JuSf+/1mH2eccspo+dChKp8yMQvoPCqJcqqE5NVJ4qRs5ZnDh22zDxs2bKzO4YrOEXctLS2FpNfWmLKmUxYI1kzKYlThilajsLniVxdHXzSjwuoLcVSwfbFvNAmiIWGzZLWUOfEqlbI+SxdnLWVgCDELQMauueIKKlbjcPdddzVkLIDzkBq4vlobCFHQNfJa17BrnxHFg8bHB4sTRiN2JC5uNI240ri4kjRijhEaUYFsWnWMSqJ4LcHHtCaK8a64+G+jkS9michVWdjfnRHsmDZg56YQdk1UsGsoA7tG2bXMrnkaGwodXzQGFY04FjGOz9K2TDu85xH5QucXnX8OHTw4+uCpp1ZSduD++6O8yqQswHIqI8qzGpJvx8L/3Ecffnh03733HufbFxs2bNhYHQObdzxy6NCyTHxtTalO+qzRlEUmFJ6oMPkCFhU4XwjrQumKZ6PIuqLcKOC+AYiaBtXMDDpLBoSIScYRMjDPUoZzOO7zYimuuOyy0eOPPRY1DAEU/lSTgnOrm4RAaXMgr3cNu/4ZjZjQuJgI6FjRRLHDcOdBEsUVw8eaJIq7FD4eJXVsSlxcMhqxm8PFcYpGvHfB54Y2otxhNGDHjMLOQSHs3NewayYDux7ZtcuucRoLChZTNPYEOm5pbDtQq9oG8iHOi8wrNO848MqaC887b7T+7W9P3vhiUiZh+bWNKP8OgP75dy4trfdtjA0bNmws9tiyZcuxLtGtVAkv06C2NqC+ICSbSl+AogLli1ij2LmCWBdMX0ijYusLdFTMfTOgm4iGkAEhZLWUOfHqLGVKxALjzpKBTlIGvHSV0FfM7t+/f5DnxVKgWVg+eDApZbh+2MD50IVaIgu6vMY1+pqXsOufEcUEw8cJixdNFD8MdzwkUWylcPElacReitCoCmRTq+NVE8VvCT7GGVHc98HlhVIa+WSNwI5FEnaMO8LOcw27PjKw649dq+yaptc+QccRjTWFjlca0wLk/5KBc1DlE5ZvPCE/XX355VWevfWWW5J5NsCkTMPy7bR54oknbLMPGzZsLPZ48vHHjwtv9mfNaltDGiV9FATRTNKG0hWhRqHyBS0qeL44VoXTF9RG4XWFulHYfYMQNRdCyFJSxmbJGlImZKwWMiBETDLvUga6iNmNmzZRiRqaarfFTKOA86UHPl9bczBNKQNRbGh8rLCYYTTiSOPiSNKIMYaPOxp/OULjKtCNroxbTSOO23BxnaORA/rg80YXohyzwLDv1go7hj1g57OGXQsZ2LVWQa5Ndg1XsOtdoeOmgsWXQMdnBYtjQYj7tqWLYeC80Fzj0Lnp9ttuq3LtrVu2vJBrAyTfSrSMtcHy8BCw3/XE4cNLhw4dMimzYcPG4o09O3ZskEmONattzWgj+atGstFM+mIUFSxf1KLC5wtkXUR9cY2KsC/cUZH3DUOj8WgRspSURUIGhJDNk5SBlJRBVvS/00RiBoSIodjllij+7m//9ujXfvmXR6/7mZ+p+L5Xv3r0qle+suK1r3lN/e/x597yB39Af4akbZYM4Njq8Yy7/vBZ5TWtMSlT+NiTRHGYw8eoRDa9OnY1USyX4mM+RZQLxsXljXFp5KEZwD5XJ9ixGQN23mrYOW+BXVsV5Fpk12wFu74VLFZoTCl0XNLYFei4xzErHThfOs+wvASClF1y4YXVckbQRc4CkRTNmEMHD64cts0+bNiwsSgDU/sHH3xwIxIYbVYzjSlL7FEBcAVEN5eNouOKUqNw+QIXFUFfLKti6otsoyC7YqULfmgkosZECFlKyopmyYAQsrmVMuDECrt1lQhZQIvZ7h07GksUf+/Nb64E6xUvf/nIXU6d+dqv/dpK2iBx/+eP/zj62YFqC/xMY4BrF99RDpzDUJjlda2ZKykDPmYGkTLg4knSiDWGjz9JFIs5QlMr0I1wjYtZRiOuS3CxnqORF4bC55dVB/uuA8DOTQQ7twWw66iCXHfsGq1g1zOhER8shhQ6DitYvApYzAOd63ID5xJ5heUiTZCyD33wg9XGH0HMGnIGSB5uI+TjoWG/S7Dy2GOPHe1qjQ0bNmzM78CU/n379y+FxEab1UxjypI6azB1QYkKjy9OUQHzhS4qhL5o1oXVF9yoMPui3mgEXFGKhAwIIaulzMvYOFJWLGTAidfYUgZcgU6B4g0Jg4wx6SoB5wlSFAQJ4gSBetlLX0olaxwgZ5g9C78rcPOmTdlmANevbFTCbF7q2pbMs5QNImY+xmis5fBxSOOxDR+vEtkUR/hY1kSx3QUX8200csQkcHlmrmGfeQKw4x/BzmEB7JqpIdcZuyYr2PVL0PFQweJGoeOPxqiCxXkAP7PLwHdneYhx1eWXV/kWrx25+847IymTRHIWIHl5LsBne/RR24HRhg0b8zmwk+L99923IptW3biyJrWkEWXNpSwojQLkCowuYih2jaLoC2hVYH3hbRRqV+AbTYFvQFqFDAghS0lZTsg6SZmTrklKGWSqmhWDWOH/B4RstbFLzYq9/hd+oZrVcpfQRMGMmxazndu3Z4s/rl8pZbiOUte2ZtVLGXDHQ9KIOYaLO00jLnP4mJXIJjnCxW+KRpx3weWANho5Yxb4PNUb9jNnADu+Ddh5KoRdHxXsmnKwa7CCXa8EFgM0VhQ63ipYXApYbEtCPkCtKB147gyfh+UhSchjZ5x6apVvq80+tmwZPfboo1TKNHVuTkFy9iCw3yUIn++xxx6zHRht2LAxXwPrqg8+9NBKSGi5ppU1qG1NKGssdWGJCpEvVlFB84UvKo6+kNbF1hfiqGD7gt9oFFzDEgkZEEKWkrI+s2TTlDLApAwiBuS/A6Vi9qw7L3JWDEsT+y5LHAc8exaeNUODcMeePS8WW1mUxbWM44uBYyOvbXZ9S4aQMsBiIkUUKxoXJxIdQ4worhg+1iRR3KXw8SiJYrMNH7sS2TQ38LGtiWK9Dy4XlNDIHwaFHTsKOxcdYNdCDbt+HOyaq2DXJ4Fd8zQ2CI04Y7GoYPEskbkAP7PLQE5HTmE5CMj8dd+999Z5H1x+6aWVlEmkiJUgBWkSsN+ZYIOrKzZs2LAx+3Hd1VcfV22SoJrYVNPKGlSZvFlyTzWWsrhExcgXrUZhcwWwUSh9Ua2Kri/IjQLum4CoeXAC1iZlXWbJ5lXKUHhxRxT/1DIWiKQMeAkL6FkxPCPmLp2ZgRk5LJEMnyfaDUxcxxKcDwxca7nrWzN3Ugbcd5DIOGJEsZXCxZekEXspXAxqGjGaIzTFCt1M17h4TtGI+z74XFFClE/WIOyYJGHHuiPsnNewa8XDri96LSZg1ziNBYKOqwoWfwIWwxqdA5AXkPe7DOREln9Y/rr04ovrfAvwXNnBhx5qiJmEyM9coD/no48+ajsw2rBhY7YD66iRoFgjm2pY24QMsCTPGkpZYBqFyRevqMD5YhgVTF9g6wLsC3RUzH1T0GgqnIA1pEwI2dxLGfACpoGM/XliViyFFjNcB3IHxVnNiqX40R/+4fqzlUgZrhN8L3lts2tcUyplQMeChMVFiiheGD6GWCylaMSYxsecJIq/HD42JVGctuHjWCMb6wY+1hlR/I+DyxNdaeSZBYd9x1bYsewBO7c17JrwsGupgl17Cdg1XcGufwWLJRpzCha3Eh33MifgeHUd+J4h57CcFTj44IN1rg1ghcJdH/1oQ3BK0JI0NOx35nj0kUdMymzYsDGbseWmmzaE5MUa2VyzyhpTmbxlYxmQhaPCFRNdbKLi5ItYo9i5AqILZyi2dUF2hUkX9tAoRM0GEzIghCwlZWMLGRAiJhlXyrCBBWbFIFlBzmrcv2sD0gLBkcV31rNiKSBlYTdGbNHcJmXY/h7Xkby+U9e5JJIyoK5/iYwFDYuNFI2Y0biY0eiY0kQxlsIdH00jDlO4eNQ04jWHj2WGbLgbuBhP0cgF4+JzSV+iHDQHsM/YCXaMxoCdwwh2/j3suqlg11oCdg1XsOud0IgfFmMKFquaRryTnFD6XrIwcMMOuYblKgny2qUXXRTVhMCN118PoWnAxGceYJ/Vs7K8vGzb4tuwYWN648CBA7WMlQiZblZZU6oTuG4uQVQ8fFGRBadRqHxBiwqeL46NQuqKbl2YfeFuFHvXPDQaEidgbVI2sVkyIERM0kfKIFMoyCiyUtC6SBnO/YYPfKAutvM2K8bA5+siZfralsjrXBMJGRDXv0bHg4TFRo4obhg+llhMpWjEGsPHnySKxRwuJjWNmG0jNNMK2YBTXKznaOSFoXD5ZNXDvvcAsPMUwc6zh10jFeyaysCu2Qp2fRNYvNC4UrD4lOj4pjnAg5rRdaAOsjwFZE7bvXNnXRc055999uihBx9kkkNhojQk7He28vDDo0eXl03KbNiwMfmBd4w9cP/9G5GwpJDVUpZpXGlzKpI1kIm8qLF0xUUXn6hY+aLWKH6uSDYKqi/CdaF2RbxR+H1TUSRlQsgmKmVewBhdpAwS9hd/8RfVM19axiQ5MVuUWTGGlLIzTjml9eXR8trW6GtdMpSUARYjKRqxo3GxI9FxxYhiLYWLN00jHnO42NQ0YrcNH9sM2ZhTXNznaOSISeHyzMLAPv/AsHPRgJ1PD7sWatg1lIFdoxXseiawGKGxpGAxqdFxTWNfgGPbdaBmsPzEctr6d7wjqhESbI1/59LSC2LDhGeewGdUPCJwUmbb4tuwYWMyAzK2b+/eJXkXqSFkqoHNNaqsIdUJvbWx9EVGFqBG4fIFLiqCvmA2iqsrxnXR9kVdNwKh6WgVMiCEbOZSBpx4aSlDMYWIVbNi/t8xEZNEUubAuV60WTEGNvvAZ8d3WI1SBqL4YfiYYrGVohFzDB+Hkigm23DxqWnEbwmh6SbIhp3i4r+NRr6YBT5HDQr7PVOEHesG7JwJ2DmvYddKC+yarGDXL4HFBI0dAotDiY7jChbvgpAf+gx8JpmXWC4DF5x7bl0nUlRLGL3kUJggTQL2uz1SvmqWlyNMymzYsDH4wMOqLkEtIUl1ETLdtNKmVCVsmdR1MxkKRoQrNLoYRcXLF7pGQfTFMyqyvjjXRdwX+qg58A1KJGTACdgiSRnECssTq1mxL37xRRkLuP/eBmRMz4pN671ik0JKGR46x8tMc1IG5DUukdc7Y1GkjMWYJoq5HC72NI3YzOHjVhPFcSk+3hmykU/i80MbUf4wimDHkcLOi4Cd2wh2XbTArj96rSZgMUBjhcBiT9OIXxbjAp0fcHOu60CtC/mI5bDApmuvjepFCmwG9eADD1DxYYI0CdjvrlHyBR4mLB88eLyrKzZs2LAx/sALn4OMaSErkbJcg8qa0ZJGMyoovujIgtQoZL7oRYXRF9JGwfWFuirovug3GgYnYMVSJmSsj5ANJWUgCBk27cCAkEGswmwZRQiYBOf7LDErhnd74R1f7pJZFYRt8ceVMqCve0mplAEZGxoWJzmiGErhY4vFWIpG7KXwMSmJ4rMNF6uMRjyXEhp0gm7yk7jcUEojp6xR2LHJwo67gp3DCHb+W2DXWgW7NhOwa57GBoHFmkbHawWLawHLDVh+3nWghiAPsbxV43LcR/ftq2tGG8i9e3bubMoPE6RJoH+vgMlXxaFDEcuOQ4cO2bvKbNiwMd6AjO2/556VIGNMyroImW5OWSNa0mg2CosrPLo4NYqaK36NIumLalR8fdGuC7xvBBrNhBOwhpQxIQNCyPpIWUPIgBCySMqAErEAROovwqzYl75Uz5ZJSqRs6yqbFUtB31Umrm2NvtYl8rrX1HEARCwwdHxoWLzkaMSSxsWSRscaoxF/KVwcahpxmsPHMCOK6y74HJBCNv9ZXJ7oSiPPrBLYd22FHVMCO0cN2HkugF1XFexaTMCu8QoWDwoWW4xGnLJYVrB8AFArug6slmD5qsbnty5CFrj8kksi6WGCNAnk72ygxCsAAYs4eLDi0EMPmZTZsGGj38BOQQ/cf/9KPYVfIGS1lGUaVdqMquRd0mBGxcUXIV2kouLmi2CjYLri2ijEvojXRd83CFGTwYQMOAGbRykLy1CqWTEnWXoJY6uUOfAiz1nOin3Hd3zH6O/8nb8z+pqv+Rr63yfBa1/zmvr7Tk3KgIoJiYwPBouXHFEspXDxJNGxliKKwRwuFjWNWG3DxS6jEd9d8Lkgh5SDVnwu6UuUg+YM9nk7wY5XAnYeIti5LIRdQzXsukvArukKdv0TWDxpdFxWsPgVsBwgQf3pOrJCJvIacl3Ip134wPvfP1q64w4uR5PESVWKhnwBL2C1iElMymzYsNF1QMYeOXRoBdP2bUKmpWxVzJIBX9irBsA3DI0mxAnYvEsZlp9gRgwDs2JB0GohA062GEHEPuW+6w3XXRcVyGnOikHAjj766NG/+Bf/YvRLv/RLo5//+Z8ffd/3fd/or/21v0b//NDIF0jX2+KL61ujr3eJvPY1snHRMaHRMaJhMdNGI6Y0LqY0OuYYjTjM4WJS04jZNlz8pmjEeRdCs9+ClodWXHxNmkbuSsD+7uCwY5CBHWMKO2eFsGulhl1jGdg1XMGudwKLIQ2LRRqzChb3msGETOWzkOdkHekK6hCTo0lBpSvgpSspYIGHHqo5+NBD9gJpGzZslI09O3YcXcnY8nK9lloLmZYyKWS1lGWaVNmEAtZ8ljSXUbHxRUkXrqjY+cLYKKK+8EZF2hf5ujHwzUSjiXECNm9SBiBa4SWf+CcEK8iYpE3KDj744OjUk0+uC+K0Z8Ve8YpXjF7/+tdXInbsscdW//sXf/EXKyn72Z/92dGrXvWq0Ute8hL6d4fk+1796ua7ytQ1LpHXu0Zf/xLdxOi40Mg4YbC4yRHFVAoXVxodd4woFttwcalpxG0JPrYZUbz3weeIEqRgdMLlmIWEfZdC2PGjsHPSEXZd1LDrKQO7ZivY9U1gMcNoxB+LUQWL9RR9hAw3AKPcpPKYzHGhlvQFG37cc9ddXJKGxglVijb5EhIW8+CDJmU2bNjIj6uvvPK4Bw4cqKbqG0KmpEwKmZayWc6SAVm8GoXPF8momPoC3CjYvvDXzYJvNiYiZMDL2LhShpmwML4sZsVS1FIGvIjhu816VuxHf/RH61kxiNg/+2f/bPQL7jP803/6T0c/93M/N/rH//gfV1L2Uz/1U6O/+Tf/Jv05Q0LfVSaucY2+5iXy+mfIZkbGBUPHiobFThuN2GL4eGNxl6MRkzl8vGqi+C3BxXOORuz3weeLUqSEDIKL2YnDfm9P2DHJwo55D9j5r2HXTgvs+qTXcgIWIwwdbxUsLhUsvnP0ETLUizonqfylc5usKX3Bhh/YsVFL0tBQ6Qo4uWqVL/DggxF4AbbDpMyGDRt8VDJ2//312un64VYpZULItJRJIaulLNOg6iTNGs+SpjIqPr5I6UIWFUBfMBuF1RfkRgF3jUDdRPimJBIy4ARsErNkXaUMG27IWTEsN5TLF9sIUoaCIWfFICHTnBX75m/+5kq6wqwYRCzMiv2Tf/JPKhF73eteN/qZn/mZ0THHHFMtZ/yH//Afjn7gB35g9HVf93X0Zw4FpKzxrjJ1nUvkNa/RMaDRjY2OD4mMFQaLnTai2Erh4kuj4y9FFJdtuBhlNOK4BBfXORo5YByCTHRASstqgH3HItjx7Ak7zzXsGmmBXYsV7NpNwGKCwWKMxqKCxXQbyBWoBV0Hfl+Vi1TO0jltqcemHjnCbBkVpiFwQpWCyhcQ8iUE7EUeeOAFDhwwKbNhw0Y8ahk75NdOSymTQqakTAqZlrKFmyUDvkBHxdw3B3WD4QRs3qQMwhW2ssfA/5YzZrWUAS9fDHy/G9R7Yo574xunuoPiUUcdVTQr9tM//dOjf/SP/lE1O/ba17529A/+wT8Y/eRP/uTox3/8x0ff+q3fSn/2UDTeVeYaAnmda/R1r5FxoJHNjY4Pho4ZDYuhNhoxxvBxJ5ExmKMRnzlcnDIasVyKj/kUUS4YCp9TxqHORzOGfbZesOM0BuxcRrBroQB27VWwazUBiwEGiykaewoWw23IHNF12/vq+TGVp1guA7t27IjqyxCE2TImTUNApSvgBKtYwDx4v1qNSZkNGzbCgIwdcDIW1kw3hMxLGRMyLWVtQqabU52sWcMpCwVgxaRRlFzh0sWtURh9IY0Kri/WjQLvm4a6EXECNi9ShmIYNu3APzErJmVMkpMyFAc9K4bnptwlMhX+xt/4G9WMF2Tsn//zf148KwYZe81rXjP6iZ/4idGP/diPVcscf/iHf7jajfGrv/qr6e8aAkjZ7/72b9cNgUmZx8WaRsdiikaMtuFjWBPFdBdcrLfRyA1D4vPMqoZ974Fg5yuCnfMC2DVWw67LBOyaT8HiiMabgsVuGzo/yCXvJQO1T+YnlsMC119zTV1jhmbDBz5QvTOSitM4OKlK0ZAv4GppUsDAgQMRrv8yKbNhY62PgwcPHodp+Wq9tBQyL2V02aKSspSQpaQs14imGk5ZLFhBaRQmX8B0kYsKpC+ojQLsi3ej4PuGIitlTr6okAEnYENKGSQqbGWPgf8tly9WCBlrSBlwPwPfBXcXZWGb9qzYq5349Z0Vg4hhVgwi9iM/8iOjH/qhH6pm2bB88e/+3b87+qt/9a/S3zkU0bvKbrklutYZ+vqXyFhgyKZHx4hGxkwKFkttNGIthYs3jY7HFFGcluDiNkUjvktxMd9GI0dMEp9/5h722ScEOycN2LkthF1PFewazMCu8RQsbmh8KVislsDyQpeBpfFPI+f4vMTyVgA57uwzz4xqzdDg5hikj8lTX6h0BZxgtQoYUBKGZ/Vr7r+/krIHHnjgKFdTbNiwsdZGkLFayLyU0WWLXsrahExL2axnyYAsdo1i6Qtsoxj7Yh41AL7hGHyWDAghK5EyeQezmhX7whcqSWsIGfAixqQMhWKWs2J43gtyFWbF5A6KuVkxuTzx7//9v1/Piv29v/f3Rj/4gz84+v7v//5K8r7ne76nmin7hm/4Bvr7hwKbnYRjOFUpAypWNDp2NCyWSmjEG8PHoEbGZI5GvJbg4pfRiPGu+JzQRpQzZo3PWb1hP3OGsOPdgJ27DrBrp4ZdbxnYNZ2CxQmNKQKLzzZYLgD43F0G6hTyEMtVEuQ29BMhT+ZAHcJNwde5vI9nl/Xzy7hZiH+HWoU/E1YqSE5///tH+3bv5hLVFVcnUzTEC3jpSgoYcBIWwAolcP/996+YlNmwscZGJWMP+TXSSsiKZsmEkGkpk0KWkrJcE5pqNGXRYAUGRIXKFzVd+HTRDMU2Ksy+uDeaAt+ozErKMKMVNu3AwKwY/p1cwlgiZfgus54V+67v+q5KwOTGHSWzYnp5ImbFIGKYFYOI4f1k3/u93zv67u/+7up3YFv87/zO7xx9/dd/Pf0cQzGtd5WBOkYCKlY0MnZSsHhqI4q3HC7uGDo2czTitg0f14wo1vviYqiERg4ximDHMgk7Px1g10gNu7ZaYNdvChYXNIYILCbbYLEvQd3qMjA7xnKUJOS127ZujWqOBBKGG1vYNInl1zZQu5CDtZxdevHFVKS6QKUr4OSKkRMwKWE1991Xcf999608cM89JmU2bKyFcfCBB47DumgpZEWzZFLIlJRJIdNS1nuWDGSaSlZsGkXLFzhdBKMC6gtvo1D7Yt9oFmYgZRAtuWkHBh68Zs+UASplwMkYdqR69zvfGRXCac6KYTt7zG7pWTHIGGbFIGMls2J6eSJELMyKYaliELHv+I7vGP3tv/23R9/2bd828RdJDyllQMeFJpIyIOKFoWNIw2KqhEbcpXCxx9DxmSOK3VJcPKdoxH1fXG7oQiOvrGHY8cnCjn9H2LVQw66hFti1moPFAY0ZAovBEljMa7ByonSg/rC8JJH5jC1XRP3BLNeQNwNf9tKXRkvJT3/f+0Z3Li1xoSrFSRWjIV4BJ1klAiZE7EX27zcps2FjtY+lvXuPq9ZFOxHTUkZnyaSQaSkTQqalTApZSspkogYyiacaTFk4WMEBjQLmCp0uho2C6gtxo3D7BqDRRExRyrBJR9i0AwMzZBCrsHyxxglXTszwuT/iJEEWw2nPiv2tv/W3KgGDjKW2s889KyY37WDLEzErhiWKr3zlKyMRw8ul8Z6yb/mWb5n4M2XyXWUf+uAHq5iS171Gx4FGxgWjjpWAihmNjKEULK5KaMReCheDDB2nORoxXIqL6xSN+B8HF299aOSaVQL7rkWwY9sTds4j2PXSArs2c7DrnsYIgcVcCSzGNSE/fEXd+EsN1CH8eZaTgM5jbLv7Sb/XEssa3/IHf1D9LjxbdtMNN1CpKoFKV8AJ1lgCBvbvr7nvBVbuMSmzYWN1jis3bjzuvnvvffFhVSVkq2WWDESFzBc9XRgbxdUX5UYhd01Bo8FICNmQUgahkpt2YGBWTC5hLJUyNiv22te8hhaxSYBZMcxk/fIv/3Jy447cDoq5WTG2PPHII48cffu3f3slgC93goRt8PFus2/8xm8cvfSlL60+D/ucQ9H1BdJAxoJGx4YmEjIgYiaFjiUGi60SovjL4eKQoWO1jUYsl+LiO0cjF4yLyx3j0shFcwL7rJ1hx2xM2HmNYNdFAew6zMGucxoTBBZjpbC41oScgN9VOlCjWC4CLIfJ2TFI0rTeawnhk7NlF5533ujeu+/mYpXDSVWKhnwBJ1k9JOxFXK923z33LB3at892X7RhYzUNyNh+F+B4QFUK2aLPkgFWhHRBCwVQF8moyPoC3SjqvlloNCEJKWsIGXACVixlrtDp98BghgzPirHnyhpiJmQMn1vPimGNPZZ0uMtiKoSXPLdt3IFZsWO8jKV2UGSzYlie2DYr9k3f9E2jl73sZaMjjjhi9Nf/+l+vNhP5y3/5L9PPOxQ4xuFdZe9/97ur7Zjltc/Q8aCR8cGIpAyo2NHoWGKw+CqlEYcpXCwydLy2EcVzV1ys52jkhSFxcbqmYMdgINi5a8DOfwHsmsvBrukKFgMJWFyVwGJZo/MBalLJyM2Osbwl3z2GnDjNVRkBLCcPN8mwhHHPrl1UrlJQ6Qo4uWqVL+BEKylhEDAB+rUKkzIbNlbPqGTsnnteeEDViZiWMjpLJoVMS5kUMiVlUsi0lA01SwZkUWHFCDSKmyuEumA2iq4v2I1C7xuJ3lLmCl2JlGH9vty0AwM7Kobli7WQtUmZA+/FmuWsGIA0YVZML1HsunEHlih2mRWDiIVZMYgY3nGGnRaxsQeeI8OyxZe85CX0Mw8JGo/oBdKQMhIDEhkPDB0jmkjIgIodhoynFCzGSmnEYgoXkwwdtyU0YrsLLubbaOSISeJyzcLBvscEYOemATvHhbBrqw12DVewaz4Bi6MSWOxqWA4Ape8fQ63TeYflKoC+Yf073jFTGQtg5ULIx+C6q67igsVwQpWiRL4aAgaEgEUSBlzPFrjn7ruX9pmU2bCx2GPHbbcdfa8LaDyUWu8apISsljIpZFrKpJBpKRNCpqVMCllKynQC14m+TcgAK0yNIueLoi6ejSLsi3ij+PtGYxJSBtnSxTDMigUZk+SkDJ/1IxdcUBcdMO1ZMQgQRKvrEkW2cYfeQTE3KxaWJ2JWLCxPlLNiaAawXBGzY1/1VV9FP/vQyCUzkLJbt2yZuJSBrmKmYyoFi7VSGjGZw8UmQ8dvCY0Y74qLqTYa+WKWuLw0OOz3zAB27CnsPHaAXUdtsOu1gl3fCVjclMLiVcNiH+B3lwzUKZ1rWI4KnHHqqVXum7WMBWQ+BuecdVa1pJ+JloaKF3ByxegkYEBIGPq2mrvvxmc0KbNhY1EH3mfxwP33r1QPpSohq6VMCpmWMilkWsqkkCkpk0KWlLKWBlQm+1RDqQsNK1C62IUCqQtpoyD7ot5oCHxzMqSUfd5Jl9y0AwM7KkK45DLGEim76847R+/2dyPBLGbFMGv1K7/yK0VLFNtmxfQSxdSsGFueKGfFUIT/yl/5K9Ws2LRETBO9QLpAyoCOC42ME0YkZEDFEEPHFYPFWhcacZnDxSdDx3ApjVjvissDpTTyh9EJdkyTsHPVEXa9tMGuzQp2LWdgcVIKi1ENi3UJlriXDBwnmWNYXgpcctFFdR2aBxmTYGfhsITx5PXrR7t37OCyJXFSlaIhX8BJVqmAMQmT3OO426TMho3FG5CxA0HGvJDVUiaFTEuZFDItZVLItJQJIWuTMjZLpptPmfABayh1wWGFCjSKny+YsqjqwhyKfKNJcPI1lJRBpvSmHRh4yXMtYhIvYkzK8FlnPSuGGSgIVliiCBmTuyjKJYrHHHNM9WfDxh1t29nndlBkm3ZgVkwuT8Ss2Fd/9VfTzz1NsL1zOD9XXHbZbKQMiDhKoeOLweKtC43YzOHjliFjuQuNuO+Di70uNHKKUcGOVRZ2LnrArosS2HVYwa7dDCwuSmExyWDxrdFL5dnA7r4hr7BcJJHvHJvWBh5dkc/5Vjn50kupbAWodAWcYLUKGPDyVSphNXfdVWFSZsPGAo1zzzqrkrGwO1BDyLSUSSHTUiaFTEuZFLIWKZNClpIyndBpU6mKiC48rGiBqAj6wqkLbKNY+8LfaB6cfFEhAyVS5mQM0qUH5AyzXOGZssZmH0DIWGDvrl0znxWDIOEZsbBEkb3ouW2JYm47e/leMf2smJ4Vk8sTMSs2zeWJJdB3lalY0OjYYMh4YURCBlQsMXR8pWAx14UoPktw8crQMd2FRvyPg8sTfWjkmlUI+96tsGPcE3buS2HXXA27TjOwOCiFxSCDxXQDlws+6WpV25AbebD8I4E4hOfGpl2L+oDt90NOPvP000d3ffSjxdIVKJGvhoABL18NAQNewioRu/POmrvuvHOL+9w2bNiY5wEZu2PPnpVqZyApZFrKpJBpKZNCpqVMClmLlEkh01KWakJlUk82lKqg6CLEClijIPoiqgtuo4D7hqDRWDj5ys2SpaQMy0LYnUgImnymLCtlwInY4+4YnfehD9WFBOBu3zRnxTDzBKnCEkX5vBhmxcKLnrssUUxt3MF2UFyUWTGG3PGrflcZiQeNjA+GjhlNHUMSFU8MHWMpWOx1oRGnbbiYTaFjuwuNPDAELm+MSyMPzRnsM3eGHbsxYee4C+z6qmDXZAZ2zXeBxRyDxXADkQNK3j2Gesdyjga9AnaVRW7DMm2W/+YRuYTxXW9/ezXDVyRdASdXrfIFnGj1kTAJhPHOpaUN7nPbsGFjHsehQ4eOuP+++5awI1C9XauUMilkWsqkkGkpk0KmpSwjZFrKpJClpEwn92RDKQqLLkaskIFGgfRFVRffRkH3jUKjAXEFqlTKMCvGdrCCnGFWTD5TViJl22+9NZoVA1gO5y6DqYGZKSxLbHteTO6i2LZEkW1nj1kxyJh8r9iizYox6LvKVDwwdIxodMwwZDPGYiqFjrUULP660IjVElzsptAx3pVGThgSl0umRSOHKdjfmRjsWAwEO4ddYddRDbv+MrBrvCsszjQsZiki7ktmx/CcM8s1kpCfcIMJOW1eNvHoAm5mYql/qKl4ZUybdAWofAEnWaUC1iZhGpMyGzbmcNQydt999Tatq2GWDNBGUhUYXZhYQQONYukLrC7GjSLvm4hGE+MErE3KsJW93rQDA4JWPU/mlzFSKQNOwIKU4fiwWTE09+4ymAqYeYJA/eqv/mokY2xL+z5LFNnGHfq9Yos4K8bAecNLUnEe63eVkZhg6DjRyLhJIRszFlcpdLylYDHYlUbMtuHiN4eO9T408sOkcDlmoWHfaUKw89QVdr3UsGutBXY9d4XFFYPFaQMS822zY2GpIssxgZCT8FwschluNE2zJg2NfNb3tJNPHu3dvbuzeAX6ChhgEhZwMvYCd9xhUmbDxryMk0466Yi9u3YtYReghpBpKZNCpqVMCpmWMilkCSkbapYMyGSfbCJVsdEFihW3RtH0xVYXZlbwQ5NRKmWQKDYrBjnD0sXoubICKds2B7NikCBIF2Ssy/NimBULL3puW6KoN+4Is2LsvWKLNivGwOcPD5ZH7yojcaGRccLQscOQzVkqthg63nKwWOxKI3ZLcLGcQ8d9X2i+mDYuF00F9runDDsHfWHXRQ27plpg124fWBwxWGw2IDGO2MfqjbaBGsdyC5C56NZbbqnrEpb/sVy3SGAjknoJ40knjW6+8caseIGGfAElYINImGJp797j3Ge2YcPGrMfSHXdsDNuy1u/MkFImhUxLmRQyLWVSyBJSNu4sWUrKdOJPNpGi6OhCxYocaBRRX3x1oW40AqIpyUkZihzeH8bGl/2sGN19Ebj/pqUMx2bWs2IAM1i/9mu/FsmYfL9YyfNipUsUU9vZy/eKLeqsGENLWb0tvooLho4Vho4fhmzWWHyl0HGXg8VjVxrxW4qL6Rw6/selkT+M3rDj2xd27iPYtVMAu1b7wOKGwWKRomJaxjxer5IbqGMsnwCZg+52koG8hfyFDTJYjhsa1AqAOoMl8qgvqCGoG+zP9wF5WS5h/PA554w+escdXLyAEq82+Qow+QowAQP4HBKTMhs2Zjz279+/od6WVUqZFDItZVLItJRJIUtIWW6WrJYyIWRtUpZqPHUBkIWkLjCq+OiixQoeaBRUX4x18W40B06+qJABJ2NYVsi2sseyD2wZHJ4po7svBoSUbdu6dS5mxSBbkDG2eUfuebHUi55zSxRTG3ew94ot6qxYCvquskR8aHS8MGQMpZDNG4uxFDr2crCY7EMjjktxsd2GzgVD0MgnRgQ7ZkPAzm8Eu0YKYNdkX1icMFjsUUgsyzhvmx1DzcKf0zlE5x30BGETD8gLy2tDgHqAm3//9b/+19E73/nO0bve9a7R+vXrR+95z3tG733ve0fve9/7Ru9///tHp5566ui0004b/f7v/35Vj3Ajj/28LsgljKeefPLo9m3bessXYOIlYQIGtIQFlvbte4G9e491n9eGDRvTHptvumlD2I61IWRayqSQaSmTQpaQsnFnybSUSSErlTJZTEBdaFQh0gWMFT/QKLC+OOti3mgcnHxpKcPM2Be/+EVfyuKBu5BYcqg3+shJGY7JuXMwKwZZgoAFGWObd+SeF8NdS/28WG6JYsnGHatlViyFlLL6XWWJ+NDIeEmh44ghm7hUnKXQ8ZeDxWVfGvFciovxNnROGJpGjlnlsGMwJOwcNmDXQiHs+usDi4kULNYoJHYb8e3+HNvtVw7UNZ07WM7BrBFyFZb34UYZy2njgLrx3//7fx/9v//3/0Zve9vbRm9/+9tH73jHO0Z/9md/VknZu50MQspOdqIEKTvllFNqKfvABz4wOuOMM0a/9Vu/NbaYyed9sYTx+muuobLFYNIlYfIVYAIWECJWgR22l3btOsp9Xhs2bExr3HfvvcdVW7FKIdNSJoVMS5kUMi1lRMh6zZIpKZNClpQylex1QWgUloAqSrqYsWIIGsXWF2td4BtNhStWQcqwS2KquGHJR/1cmReyNinDdruznhWD8ODu4hve8IaGjOnNO0qeF2Mvem5bosg27sCs2Ete8pJVNSvGwLt7wrmP3lVGYoSh44ahY4khm7pUrKXQMZiDxWZfGjHdFRfvbej8MGka+WfOYd9hkrBz1ICd6w6wa60vLAZSsNiikFhlMQ2edzUrN1DTZK5gOQZcd/XVdZ4a+mYhbtD9h//wH0ZvfetbR+vWrRv96Z/+aSVlJzkZgpRhlgxShlkySBlmySBlmCULUnb66afXUnbmmWeOfuM3fqOqI+z3lQDhPO6Nb6y/M3aUvMOJUKl4BZh4SZh8BWoJEyJWyZhn7+7dJmU2bExr3HTDDcdhC9b6/RhSyqSQaSmTQqalTApZQspys2S1lGWErE3KUg2nLAxAF5e6AInipIsaK4qAFd5QwHXR100HxIpt2oGBZYtYcljLWIGU4bifu2FDnewB7shNe1YMYgQBg4yF58UgY6nNO7BE8RgnY12eF+uyRHE1bNzRB/kC6ehdZYk40ei4YehYSiGbPBZvOXQs5mAxOg40vrviYr8EnS/mAZ2zusJ+5jzAjj+Fnc8OsGtqHNg1n4LFUhISnyyOAb5Xbnzpi1+s/lzIESy3gJ23317np6Ff/owbeyeccMLoT/7kT0b/9//+30rKTnS/B1KGWTJIGWbJcksXIWWYJYOUQcg+6HIopOz//J//U9Uc9ntLkTfMTna/HxtuMfEKMOnSMPkKtEkY2Ldnj8T90X1HuM9qw4aNSY177rnnKARveC/GxGbJvJTlZslqKZNC1iJlOSErlTJdYOoipIqULnCsQAJdhEMxZ41AaFTwPFhq4J0tEK7U7otSzIKU3XzDDXWCD+Dh6EksAUmBWTEUwn/5L//l6Nd//deTOynieTEpY3LzjtzzYqkXPbMliqtx444+yJ2+oneVJeKEIWMnhY6pFHWsSVTcpdDx2AaL1XFoxHkfXA7oAsshRjfYcU3CzllH2LUzLuz6TsFiJwmJRxa3ki984Qu+UjUHVno8444BcgLLJQG5iceQL39Grked+WOX8/6//+//q6QMAgUpwywZpKx06aJ8nizMkkHKzjrrrOq/oV6xz1CKXMIIrty4sVi+ABOvQCRg5RJWg236sfO2SZkNGxMamzZtOuree+5Zqd6HIYVMS5kUMi1lUsgSUpabJaulTApZm5QJISuWMlUA2hrIuiCpgqWLHSuWoFGYfYHXzQGWFLJNOzDCrJh8tqxNynC8z3QFIyR1gCSPRtyd8qmBmSksR2QyxnZSzG3e0fa8GGbFwvNitkSxHRT+IGXRu8okKl4YOoYYOq4YsvmLULGXQsdkGyxex6UR7+Pg8kIXdE4xXoAdq1bY+egBu0bGhV3LOVisJCHxx2JVg82icgM1CXmA5Y8A6j5uDiEf4bnmIW8aov78r//1v0Z/9Ed/NPrf//t/V1KGWTJIWdeli6nnyTBLBinbsGHD6L/8l/9SrcBgn6UEfHf5zO8Z7ndBhrrIV2AQCVPs2b17o/ucNmzYGHLgTsfunTtX8B6M8ILCQWbJvJTlZslqKZNClpCyklkyLWVUyIAqBG3NY12cVPHShY8VT9Ao1L7oo1nArNjnP/95X7aaAxt6VPIlZaxFym7atKlO5IFZzIpBoN74xjdW6+uZjOF5MS1jxxxzTCRj8nkx/X4x9rxYyRJFfDYsUWSfe60BKUu+qywRLwwdQwwdVylkM5iKvTZ0bLbB4nYIGrE/DkEWeqAlZbXBvnMx7FiPAbsOhoBdtzlYXCQhMcdik4HPltvI47PPP09zhkZu4jHkcnpsEPWHf/iHo//5P/9nJWWYJYOUyaWLepYst3RRPk8Wli4yKYPMoSaxz1QKlpfLd5ZtuekmKl2SnICVShigIrZr14vs2GEvjrZhY6iBFz/fc9ddS9XLB/FiQiZkWsqkkCWkbOxZMi9lRbNkSsqkkM27lOGuYqqQ4d9jB8VqKaOTL737IpMyHOMPzsGsGJYGQrSCjLF3jIWdFIOMpXZShIx1eV6MvejZlijmgaRKKdu5fXscK4mYYeg4YujYSiGbw1T8taHjsw0Wu0PRyAFDoQWjJ0x05gX2eXvBjt+YsHM9FOwabYPFQRISYywWGSGec0sVw3NjLFfUuNwiN/EY8uXPqB3YSfF//I//MXrLW95SSRlmycLSRT1LVrJ0MfU8GaQsPE8GKfvQhz40Ovvss6tl+OyzlSJvmoFLL7qot4D1kTAQidjOnRW7wY4d9o4yGzaGGHv37NmIlw42hExLmRSyhJSNPUvmpSw3S6alrGSWrFTKZMMIdPGpC5YqaLoYsqIaCAUckpXayh7ji67AQbbCc2UlUjYPs2IA0vSv//W/jmQs9Y4xtq0927wDSxSljJU8L2ZLFLuB60S+qBTvKpuklAEdYylksxihYjGHjtMSWAwPiWzqJwITkrUAOxYDws7lkLBrsQ12zWch8cRijyFjGEvtU6N6bsx9H5YjalxOwQ0gWbNYfuoDasF/+2//bfQHf/AHlZRhlgxSJmfJ+ixdTD1Ppjf5kFL2e7/3e4MuYTzVSSHeWVYiYENKWC1inl07dox2bd9u7yizYWOcsW3r1g3hLfCVkGkpk0KmpYwIWZdZslrKiJAlpYwIWV8pSzWXstAAXYjq4qWKmy6OusBKnn/++eysGLYFDneFIyFLSBmO8TzMikF88DwYkzH9jjG2rb3cSbFt8w79fjH2vBh70TP73EaMLPq4a92ImYCKHYaOpxQ6zlLI5jFCxWMOHaulsFgeGtb8TxQpMYsE+y4ThJ2rScCuuzbYNZ6FxA+LNYaOW/z+VC3DwKoNlhcqfB5B/xA28Rjy5c/I+djaHi97/v3f//1KyjBL1rZ0MbfrYpfnyYKUYelikDLMsqGGsc9bCmYP5RLGTddcM5iAgWIJE+zcsWNl17Ztth2+DRt9xl1LS8fVb4GXUiaFTEuZFLKElOVmyWopk0LWJmVSyDpKWU7IogZTFQpddHRRqguZKnS6UOpii+KU2soeo3pWzAmWXKaTkzLAZsXQUE97VgyzVhCwrjKmd1IMMobnxaSMsc075PvF9PNia+VFz5MCd6nD9fSRCy9sxoxExQ9Dx1QKHWspZDMZoWKyDR2zpejYnhRMDmYOhGho2O+ZIexcTAp2fbXBruUsLFYcLLZSsHjNLVXEjUeWCyp87kCND5t4QDKGrFuoO9hYAzNTmCWDlOWWLpbsutj2PFlq50UpZeecc0712dhnLuVlL31ptITxgvPOo+IlYfIVSElYm4hVMnb77YEV23nRho2O45orrzw2vGywIWRayqSQJaQsN0tWS5kUsjYpk0JWKGV9ZsmiBlMVDF14dHGqi5oqfLpwouCiwOOh5tzArFhoTrSQMSnDcdWzYihoQ669LwF3ISFV/+bf/JusjGHmrE3GcjsplmzewZ4XsyWK/ZHvKsPD9ojJRtwEVPyk0HGVQsdbCtlcRqi4bEPHbRd0gz1ptDwY48GO8aRh11EJ7NrNwmLDwWIpBYtP8OlPfcpXr+bAzUUW/zpv4MX0IccMuYkH6smbnbD85//8n0fHH398NUuWWrpYsusie54sJ2Vyk4+UlOH3jrOEEcgbZ6e4z3HLzTcXCRgYR8JALWLbt9fs2LZtyaTMho3Ccc/S0lFOxFYiIesyS+alLDdLVkuZFLKElBXNkmkpI0I2r1KG94DllnR8+Utfqp7/qhsEJ185KcPnuPH66+skHMAb/qc9KwYpwlbCJTLGXvic29ae7aSY2ryDvV8sLFE0GRsPKWUfcM1GVsqAiiGGjqscOuZyyIYzFZslyPjtCmu+p4WUDKMJO2bTgl0rpbBrtBUWCw4WNylYPAbwPrHUQL3Dn4ninuSKm8XqjiFf/owagaWK/+k//adKysIs2ThLF9nzZKWbfOidF4OUnXvuudV/x+oS9j1K0UsYr7r88nYBG1fCtIgFtm3Dc22286ING20Ddy727tmzHGQskjIpZAkpG3uWzEtZ0SyZl7Ius2SlUiZlLGosZQFx6CKkC1ZU7FRBhFTlNu3AeB6zYqppqHB/l0kZztMpLvmHIgZmNSsGkfrN3/zNYhljL3yWOykGGcvtpCg37wjPi4XNO+x5sckh31UGKUPOoPEjUbHE0PGVQ8dejiguJSpGS2ANcimsMZ8VNM+sUtj3nwXsmugCux5bYde9g8VJChZ/EvyZL3/5y76KNQe+exTrKjcgZ2AGJ9SwIV/+jCXrqEv//t//+9F//I//sZKyMEs2ztJF+TxZySYfXaTsvPPOqza8Yt+nFCxhlBsyneN+DwSpVMDGkjDgRMzLWMX22247wX0uGzZspAbero63vYOGkCWkbOxZMi9luVkyLWVFs2QJKZuHWbLPfPrT2VkxPEeGZ8Vk8W40Fk7AgpThc1x9xRV1sg3MYlYMs1KQrq4yhp0UUzIW3jGmZUzvpIjnxaSMpd4vZs+LDY+UsvCusmQMBVQspdAxlkPHXw7ZkEaIWO0Ca5q7ION93mjknzmFffZ5gp33LrDrrhV2jTtYTORg8cb43Oc+5ytZc0SbeJCcgDyBXiFs4jHky59xIw67+P7O7/zO6Hd/93erWTJI2ThLF9veT1a682JOyrB8EVIG6cPSe/bdSnndz/xM3R+81322zTfdlJQwJl+BLhImRczL2AvceqvtvGjDBht33nHHhiBjWshqKSNC1mWWrJYyImRJKSNCVixlRMhmKWWQrNymHRiYFWOFHDQaECdjODfzMCsGsKzwt37rt1pl7Nhjj23IGF74nJIx9o6xkp0U2eYdtkRxcqBxku8qQ1FOxpBExVMKHWc5dAzmkE1qA9bgFsCa6a6wHLAaaOQxB/tzqwF2XrvCrq8i2PXsYDGQg8UXAzG6srLiK1lz4EZkFcskB4T8gFqOWfZQx4Z8bgx15U1vetPo3/27f1dJGWbJ+i5dZM+TtW3yoXde7CNl+DO4Ocm+XynYXTncPAOXXXxxdwnrKGK1hL0gYoGVbbbzog0b8XABc/ydS0u1jDEp6ztLVkuZFLI2KZNCVihlXWbJpi1lT7viCNHKja985SvVs2IowKywB0IDg88yL7NiWBYI0Qoydtxxxw0qY/IdY3onRSljbCdF27xjukgpA+FdZRrZjKViKoWOtRwyDktgDWyFbnY7oBvsvrB8YMwX7Lz1gV1HRbBr18Ou9xQsllKEuMT3T638wKwZi3mdF7Bja8gdQ95UxE081CbUqCBlmCXTSxe1lIWliyXPk6U2+Rhays4///yqvrLvWQrytFzCeKb73ZCkrIR5+SqVsJSIbZNs3bp800032SYfNmxguIbpWMhYICVkWspys2S1lEkhS0hZ0SyZljIiZPMqZZCs3PJEDGz/q4u5LPIanJt5mRXDxhoobihy//bf/tteMnbMMcdkZYy9Yyy1rb1t3jF7UOxT7yrTyOYsFVcpdLzl0A1nG6yhrWGNcCEyxseF5QZjerBz0hd2rRTDrlEPu7ZzsNhJoWMx9dwYnpWu/ryKc50L5CtasLSO5ZY+oCagJqE2oUZByn7byUhu6WKX58naNvnI7bwIKZPb4ZdIWXiubOgljH/mPu+ma6+diIRFIrZ1a81tt9yCm3Zb3GexYWNtj01XX33U0r59Kykh01KWmyWrpUwKWULKimbJtJRJIRtXyiYkZKEwARTZ3DtYML7iChiWMaKo6gINdANw2H2Wqy+/vE6gAdzpmvasGJ7LwnvDUNTGlbGjjz46kjH9wufUO8ZSOyli8w4pY+zzG5NHSpl8VxlDNmq5+GKEmCuBNaFtsEa3RjfHHWAxPy46ZxjDwI71uLBrohPsevSw6zgHi5UULAZTz41VOyriz4i4ZvGP/kLWM5ZP+oBl6r/6q786+lf/6l9Vy+gxS4ZahZoVpIwtXSx5noxt8jFtKcOfQf1k370ULAt9i/uO4fhfdP75XMCAF7DOEgaUiFUy5tm6Zct691ls2FibAzsqOhlb+ugdd9QyxqRMCpmWsqJZMi9luVkyLWVFs2RtUpYTsglKGQpW7v0rYWAJoy7KumCD0BDgXLBZsSG3Ay7le77ne6qiVipjbAOPoWUMOykGGYOcQsZs847ZI+/A6neVaWTTloqvHLpxbIM1pjlY4xshYrkPLP6HQsqFkYcdvyFg57wz7LrzsGu2DRYXKVjMgU984hO+qsUDMvaM+94hllnMA+SEsIkHxGDIm4tYCo9Xr6AuoT4FKZNLF4OU5ZYu9tnkA1LGdl7sKmWp95QFKcMSRnz+cd5ZhmOOxx1Crj79/e8fbbn55kjAshKWEjEiYVLEKrZsCRznPosNG2tv7NyxYyNkLJASMi1lQ82Srcali9hkI7fdLwb+O94XVhdSVXB1EcfvTc2KYStbdyqnBiQH7wpD8p+WjEH+5Auf5TvGUtva206K80XuXWWMOq4kogFsgzWTOVij2oZshCkqrvugc8EkYEKyFmDHYmjYOe0Fu7487Npsg8VADhZjAdS81ECdQ+yyGJcgJ4T8MOQmHqgjv/7rvz56wxveUEkZZsnC0sUgZZglK32erHSTj9TOiyVSlnqmDFIWZstSUobfhWeq2bEoBTd4w7nAEka8s6yzhAEiYgkJw+xYxc033jjavHmzbfJhY20NF0gnLO3bV8uYFjItZVLIklImhaxNyoiQtUlZr1myKUkZilZuq98wMCuGAhsKY11YVQEOBR3vBnn/nMyKYTdDCFiQMRSyacmYfOEztrUPMobNO4KMyW3t7Xmx+UO+nBQNGPKIjiVNJGQB0hSm0I1lG7Jp7YJskCkqvvsim/1pwoRm3mHfY9Kwc9Ybdh152DVYArvmc7CYkuDPpJ6PXnnuORrTGrmJB27csNzRBzxXjDqEegQpQ21CjQpLF1G39NLFLs+T5Tb5SO28OKSUpTb7mMQSxvPc72ECViJhKRELElaxeXPN9ddeu2KbfNhYM2PLli3HQsa0kGkpk0KWlDIpZG1SJoWsUMqKZsnGlbIWIWuTsk+srLRu2oFZsWeffZYWybrQimKM33nBuefWCTEwq1kxiBOK1DzIWOodY7aT4vxT8q4yxrhiBnSz2QaL1RJk40wRcT4ETAzmCSZLpbCfN0+w89Ebdq0I2LVWAru222Dxw8BmHWx86pOfpHGsQWMeatuQL3/G0vVf/MVfrF6mjOfHUJfCLJleuhikLLcVPnuejG3yMWspk7Nl+KxDLmF8/7vfPbr5hhvGkrCUiN1y8801WCZ53VVXLbnPYMPG6h7YxOOOPXtWlvburYSsyyyZlrLc0sWiWTItZUTIektZFyErkDImZCjIqYIkx2c+85moMOqCCerC6woz3gWy/h3vqBMhmNWsGHZwgnQNKWN6N0UpY9ixUcsYlmCkZEy+Y8xkbDGQd19T7ypLMQsxAyxmS5ANdRLdmA+AFgdjPNgxHgR2PQjYNVUKu45zsFjJgZ2B2cC/Z7Grucv1EKG+DfnyZ9QB1BjUINSiIGVtSxfnVcrkc2VdpQw/b9wljJi1DDfR/sx99ss+8pFBJIyJWMVNN1VctXGjbfJhY/UObOKxb+/epTsgY4GWWTItZVLItJQVzZJ5KesyS5aUspyQTVDKUEw+/elP+/KTHpgVw/p6FC9d/FgBfdR9hnmZFQM//uM/Xi3ZQFFCccJyDhQsFC8UsRIZw/NmP/dzP1fJGHvP2LgyZu8YW0zQfOl3lYXYKoGKGVBNYw4dkyWwuO0Ca7ojWNM+IEw2jBh23AaDnXMFu25KYddsGyw2srg4W/n4x32Vi0eJjCHOUafDJh5o9oesb6glqD/Y1feXfumXqpqkly4GKZNLF/s8T9a28yKkTL6jrETK2HvKuu7AqMUMdZgdq1JwE03m6w3ud9/ipKkhYQUiRiUMeBHbjOfIPOdt2GCbfNhYnWPHtm0b9+3ZM9JCNqlZMi1lRbNkCSnrNUs2ASl77rnnWpcnYmDJhi52uhDKQrp7x465mhVDwcrJGAoZChr+HIoc7kDiTiQKILbCx3KRIGOve93rWmWMLVMskTEspzQZW0y0lOEdRPKmRwkNIQuIuCtBx2YJMn77wJrxBqypnxBMTlYj7LtPDHZOFeza6AK7NktgcZDFxxZ2TWQDq0VYjAZCbIMPffCDddwP+e5M1AzcCET9QR3CzUHUJNSmIGWYJev7PNk0pQyzWyVSNs0ljPI1Ju9znxHvlxxiNkyLWMDVhJXTTj7ZNvmwsbrG1q1bj4eMBSGb1CxZLWVEyGaydHEgKUPh+/znP+9LT3qgKMltfnVR00URv4/NiqFRxV0pd+qmyg//8A9XdwbnQcbwwuc2GbMXPi8+0bvKLrigs5SBOt40Kv7a0PFZim6S+8CadQpr/KcEE5x5gn3mqcLOF4Gd/y6wa7AEds1nUfGE94mxG5Koe/jzLDaliIHLL720jvchX/6MZ4mxPB61B1KGWbIgZXLpYsnzZF02+ZA7L44jZfo9ZUHKwmzZuFIG8PPwyhh2/EqRSxgB3lnWScJAi4jhWTWAm3TXX331kjtGtsmHjdUxdu3adVSQMSlluVkyLWVSyJJSJoWsUMq6zJL1lrJCIWNShgLyqYJ3imHIB5mjQiYLnCMUx11kVgwMWaRKwUPQKFYoNLgLWCJjKGqzljH2XYzFQ0sZYjc0cLK5ayOKO4mKwRJkI9sF1kD3gTXySZgcGJOFnYcE7Px2hV1rpbDrOwuLIQd7ZjolYyF+JWjYQ5wP+fJnrJI45phjqroDKfv5n//5qhaFpYtByjBLhpo1zvNkk5YyzJalpEzOlkHK5HNlYQljyWwZajY7jqVgialc3XCGk0RsWT+EhAURk1x28cUb3e+1YWOxB54b27F9+8re3bsbQjb1pYtEyHpLWRch6yBlUsiwK2LbO8UwMHOGgqkLUlTMRLHD7/vwHM2K4f1eKDZBxlB05CYeKE6lMoZCmJOxH/uxHzMZMyj6XWVSyoCOrzai+JOIWCyBNbil6KZ6HFijn4VJhNEddmwzsHPXF3ZNlcKu5VZYvDgQT2wTDyZjMmYl6Bkm9fJnrOzAc8qoO6g/uCkYpAy1qeR5sj6bfEgpY9vhjyNlmC1rk7Kus2VSzPC5xlnCCF7/C79Q5+x3u8985caNg4oYuPH66ys+fPbZx7vfacPG4o49u3dvgYxpIWtI2VCzZFrKpJD1lLJBZsk6SBmK2ecL3imGpRsrKytR0ZGFCdRFzRe8nbffXhclySxmxbAZBu4coqDkZEzvqDhJGSt5ZsxkbPWipQy5QcYXi7E2ZGMZEZrQDuimtyus6R4HJgStMOkw+LEqgJ2XcWDXTSnsmm2FxYZDxtDHn3vOV70Xh5YxHacS1GFsmx5ie8gbj7iheMwxx4x+xtVQSBl29JVLF4OUdX2eDFKmN/lgUhZ2XuwiZXr3xT/90z+txIxJWekOjCkpy82W4c+/esxn+OT7JcF57ne0SRjISRgIInbDdddVXH355SN7nszGwo49u3adEGSMSdlMZskSUtZrlmxgKcPzYlh2WDI++9nPjh53BRDPl+niIwsZQHHDd/mwS4QhaQVmNSsG8cHSCxQRFBQUFi1jJdvb486jyZgxJK965SvrAo+bF8gzOsYCOtZy6IazRjeohbCGuAusGR8CJg2dYLKyWmDftwPseI8Luza6wK7NIlgsOHTcfOyZZ3zVe3FIGWNxqZGbeAz58mfUiJ/6qZ+q6s0xXspQg4KUoS6VPE/WRcpQIycpZZgtS0nZULNlWsxwTNjxLUUvYTzVfT7IVErC2mbDpIhJLrnwwhV7nszGwo09O3Yc7YRsBFJClpIyKWRtUiaFrFjKiJDNWspQdP78K1/x5SY9qq3s3Z+VOy+2SRkSzTzNiqFooWhIGZObeHSRsbC9fXjXGH42CiOK5Gtf+9rRT/7kT9Yy9kM/9EO1jH3v935vLWO5lz6bjK1NcJNCShlyl44xiYy3ElgjWqGb1kJYo9wV1qwPCROMsWDCMwvYZxsTdvyGgp37rrBrsAh2zXtYnODz6k08goyxOGTITTyGfPkzltvh1Sy48RekDDcDg5S1PU8WpEw+T4Y6h3qX2+RDShnq5rhShiWMTMrCbNlQUta2jBGfDzsss2NdCnqacK7xzrIr3LlvkzCQkzCw6dprK66/5prR+WefvcX9Lhs2FmPgubHdO3euMCHTUlYyS6alTApZm5R1mSXrLWU9hQw86YrbF77wBV9q8gObe6DAsO3wdREC+PzyzmBgVrNi3/qt31oVGBQKPITMZExv4pGSMRS1EhlDwfzRH/3RSsaOOuqo0fd///dXMvbd3/3d1VITkzEjBWJE3nXFhgAsziSsqczBGtMa2ch2gDXQfdCN/KRgQrIWYMdiErBz2wd2rRXDrm8Hi4kA/h7kS44uMoa6KDfxQCwP9dwY6gFu7r3mNa+pag2k7Oijj67qD6QsLF0seZ5sGlKmN/rQL49uk7Kuz5WVzJaxZYz487h5yo55KXKFA0APlJOwlIgFCQsiJjnj1FNPcL/Lho35H7t37NiyZ+fOUUXPWbJZLV3UUjapWTIUC/aQMhtfdMKGgsi2w5fIYoSEw2bF8BCsO0VTBwULRSHImHxuLCVjchMPFKycjKEAmowZQ5N7V1kO1mC2wRrWCtnY9kA31uPAGv5pwaRmXmGff1qw89YXdj0Vw65lD7v+NZ/77Gd9BXxhQMbw71m8SUI9RJ8QaiAa9CFf/vxd3/VdVX1BnQlShtoTpAw3B3PPkwUpk8+T5Tb5YFKGmjm0lJVu9tF3tiy1jFGLGb4/O+6lIG9jF82Qt092n/eaK68cW8QA3n122Uc+MjrlXe862v0uGzbmd+zaseOE3U7EgJQyKWStUlYwS6alTApZVykbZJasUMqwPHHl4x/3JSY/sIQRDzOz7fBTUobPz2bFsKsU7hy5UzRVIDcoJFg2wWRMPjeWkzG9iQeTMRRDFEYUSJMxYyhQ3I974xvrWJLvKmtDN5klsAa2hjW+HWBN9zgwITCmBzsn48CumU6wa9bDrvUU+lnqEhmTdRB1F5vyhJgd8uXPqBWoLVgKH6QMzyrLpYtByuTzZEHK5PNk8yBlWMKYkrKSzT5yUpZbxtgmZvgMQy9h/MiFF1IJA20SVnPVVRXnn3POsj1PZmNux44dO47Gu62AFrIhli7mhKxYyoiQTUvKnnn66dFXCp4Tw/js889XwhV2XiyRMtzxSc2KDbnFbykoWCgIkDEUA/ncmJYxFBgUGxQdFKAgY6kdFVHcsBwkJ2PYijjIGHZykjKGl1N+27d92+jlL3+5yZhRRO5dZSXoprME1tjWsIa4I6wpHwImD8Z4sOM8BOy66AS7Nj3smm5D76j4/Gc+U/17FlNAiljgfNfUh1gd8lnpr//6r69u8mFZXZAybBqFuqOlTD5PFqQst8lHkDK9yYeUMtywRJ3EzcsuUqbfU4aarKUszJalpGyI2bLS58uCmOHPD7GEETekw/XwQfdZIFRSwrqI2LUezLid9v732/vJbMzfwHNju26/fVkKWZuUSSFLSZkUsq5S1mWWbJJShmL6pS99yZeX/MCfw59n2+HXQqakDJ95nmbFsHEHZriQ8JmMyefGgoyxTTzaZEzvqIiiGF78bDJmTAL53hvcgceNFtYk5tANaCms4a1hjXIPWMM+JFIwDA47bkPCzntn2DUoYNdvG4iNp556KtrEAzKm4yfARAygWQ4xOuTLn7/6q7+62hAKO/UGKUOtwQ3AIGXyebIgZbhp2GWTj0lKGeqwlDLMljEp6/pcWU7KUssYu4gZvus47yzTqxywhBGbvTAJA1rCtIgFrrzsMtwEt/eT2ZivsXP79o1BxqiUFcySBSnLzZK1SZkUssGkrKeQoTDpdfCpgZmz5559lm6Hn5OyeZsV+57v+Z4q6UPGkOzlc2NaxsJzY0zG9CYeKFwoYihmTMbC9vYokCiUKJo/8AM/YDJmDE7jXWUuX6ARZE1jG6wxLUE3wBGsge4Ja+gnBZOT1Qj77pOEnddesGtNwK7TEmQsYBfhMD75yU9GsRLQAia5fdu2OjaHfvkzduRFTcGNPtQX3PTDLFmQstTzZLlNPrpIGW5y9pEy+fLoIGWoyVLKwmwZk7KhZ8vYMsacmAU5w+dA/WbnppTXuvMTro93uu9wrvu5DQkrELFrrrii4mrHBeeeO3rbW99q7yezMR9j57Ztx+OFwyApZAkpY0I2laWLXsomMUuGwvLZQhHD+PSnPlXJFtsOPyVl+93n3+ASWEgugVnNiqHwoYAgoSOxaxmTz41JGdPPjaVkTG7iUSpj4V1jeAD7le6Y4F1jQcaw4+M3fdM3jV760peOvuEbvqG6+4aZPcjYV33VV9HvaBgBKWW4IYI8JBtD1kjmkA1qV1hzHKEb6zFgDf+0YZIzD7DPOm3YORsLdj0J2PVYAosBuaPic8891/jvMr4YiEG5iceQOwmjXuDmHlZcBCnDLFmQMv08WZAy1Ci9yUeQMr3JR5Ay1D1IWdh5sa+UyfeUpaQMs2VaykqfKyuVstwyxpyYyWfMgpzh7+HYsnNUCq4LuYTxNPeZIFZMwiIR8xIWRAxcdfnlFR887bQle57MxszHrm3bjtq5fXslY1rIUlImhaxVynrMkmkpG2SWrEDKUDS6iNjnPve56u/U2+GDAilDcpinWTHMPGH2S8qYXKooZax0E48gYyhSUsZQ0OT29kHGwrvG9IufpYx9+7d/++gVr3hFUsZe8pKXmIwZxbB3lekmUTaUpbAGthTWNEfIZnsgmBgYk4edi7Fh14yCXXclsGs9gKWJGFiu+NSTT9b/XsdTCjynLWsiZkJYzPYBNQKrLLApVJAy1JggZag78nmyrpt8SCnD0vxxpUxuia+lDHWaSRlunjIpa9uFsc9s2RBihlU1WNHCzlcJegkjrp3LLr44OxvGROyqjRsrLr/kktHJf/Zn693PtmFjNgPPje3Ytm2pErIWKcvNkmkpK5kla5MyKWSTlLKDTpqwWUfpM2IY4Tkxth1+EDImZTgGH3BJLCSRwKxmxQCWXiBZI3EjieeeG0tt4iFlDMVHPzcmZSxs4oFChztlKH5hEw8URylj4cXPJmPGpJBSBrZu3kwbRiAb0FJYY1sKa6Yb6IZ8QJhEGP1gx3cQ2DWhYNdWF9h1LcFsGIbcSZHFTwq9o+KQz41hCTtu6KGWBClDfQlSpp8n67rJx5BSJndf1FKGJYxSynCTlElZyXNlXWbLuj5fJsVMPmPGljPi92CnZHbeSsFKB/3OMi1iQcKYiIErPRecd97obSeeeKz7uTZsTH/cfttt63c4EQNSypiQzfvSxS5SBjl65qmnRp///OerQlI6IGJPu78nd14slTIkg5A0JLjLM4tZMSz7Q7JHgkayDjImlypKGZPPjaFo9NnEQ++oqGUsbOKBopmSMWyj+7KXvWx0xBFHmIwZg4D4k+8qw3OdrHEM6Ia0FN3odoU12w10wz4BmHAYE5QuCTvnBHb9dIFdvwzczMTAsn0WK22g7ksZA0O9bww1Aa9FQR3BM8ioKbjRF6QMSxeDlGHpYpCytk0+pillqLdSyjBbJqVMzpZpKcvNlkkp67qMsU3MgpzlxEzKGY4lO3+l4KaazN/vc58Pm3WUitgV7s9WXHopXhi9YksXbUx9bL/11mN3bNs2qlBC1iplBbNkDSnrMUtWLGUtQgZ5QsH85Cc+MfqSWOdeOqoNO557rpItth1+Tsrw3U8ns2K4qzPku1W6gIKCZBxkTC5VZM+NSRmTz41JGZPPjUkZ05t4tG1vz941xmQM2xejkf6ar/kakzFjbLSUYVt81kBqWJNaAmuCu8CacIpu6KeAFpXVAvuuE4edUwK7RrrCrtMcOCbYxONjH/sYjY0kfndh1Hu9dB/L9ll89gH1Ajf0UEcgZVj+jtoCKcPSxSBlJZt8aCljOy9CyuR2+F2lDDc4S6UMN0mZlLU9V9ZntqxUzPRSRilmbDmjlDN8t3GXMMrXmrzTfY+Lzj+/IWJBwrSIBbDs0V2TW9zPtGFjOmPfTTcdcfu2bStSyNqkrGSWTEtZySxZm5QVCZmQMkgRisXHnnlm9Pzzzxe/N4yNsHMihItth98mZfM2K4ZlfpApJGAk4rBUMchY23NjUsZQQMJSRSljKEBhE4+SHRWljOkdFfWLn03GjEmiizrehYT4pk2lQjerXWDNcVdYk56ENf4zRIvPtGCfZaawc5WAXQN9YNdjCbjmMSuGz61jIYkXMbD15pujmhgYqi6iRmBlBWoIpAzLFqWUyefJ2jb5yO28OISUyS3xpZSh1kopQw3WUtb2XFlKzCBlXcUMUtZVzNqWM0o5w+8begnjWe7nl4gYttAHGy+5BC+MHr39rW+1rfBtTGdsv/XWjdheFlApK5klS0iZFLK+UiaFjEkZZAjLDvEcF5ZM4IFibLAx1MDSRPxcNGNsO/w2KcP3nrdZMRQUyBcSrpSxsFRRyphcqhhkTD43JmUsbOKBYoPCk9rEg8mY3FFRy1jY3j7IGNveHu+VYd/VMMZBStn7XbOBnEQbzASsgS2FNc19YE18Fi0HxmRh5yADO8d9YNdcKexaL0KIGGomZp9lXQwg7lg8dgU36rCqAjfzIGWoJUHKUF+klMnnyYKUyU0+gpShbs1KylB3pZSF2TItZWG2rFTKSmbL+opZyXLGlJzhuLHzWgqWvMrVDu9xn/WSiy5qiFiQsCBiFR/5SMUHTjllxbbCtzHxgaWK22+7bQQiKZNC1iJlXWbJGlKWETIsMwxygzuYeF4LyyE+44QLTHp8+tOfroplyTvKaiED7vOGz43pcVlkArOaFcPvRKJHUkWS1UsVkaT1UsUgY7gTl3turGQTD8iY3sRD7qgIGQubeIQdFUveNWYyZkwSbCwg4xc7d9FmswXW2JbCGupxYI1+K1okjG6wY9oCO3fjwK6tLrDruhUhYYG9rlfADQ4ZV5IhtrnHigksVcSNPEgZ6kiQMtzoC1LWdZOPWUgZVqJIKcNsmZayMFuWeq6MiRmkrM8yxqHEjM2aaTnD5x9nCSPA8tdwbWEJ43lnn90qYliyCHDTwP2dJfdzbNiYzHjnunVHbr355hUqZIVS1nXpYpAazByF971g9gny8xlH6YuXJzU++/zzlfjh86W2wy+RMnzneZsVQ5FBkkUSDTIWZseQiOVSxSBjuefGpIzJ58b6buIhd1Rk29vbi5+NWYEbGfJdN+ADronoOlsmYc1uF1izPS5MCIphArJWYcenAHZOxoVdO11h128RRMRQH7GtuIwlDWY0WBx2BUsVIWR45hg39IKUYSlckLKSTT5yUiZ3XkR9w01H1DrcgBxCyrD6REoZZsuklOWeK0PtLpGyttmyccUsyBnEjC1nZLNmWs7wMyDN7DyXgt5LLmFEDr/UCVdKxAD+OzjDfZ6TTjzxBPdzbNgYfpxz1llbtt9666giI2Uls2RoTLBjITauQEGC1GBNOfjCF77gdWc+Bp4Fw/Nkn1hZqZ4te8wVLXzueit84EQs946ynJRhjbIsLoFZzorhOS4kTCROJFK2VDHImFyqiITe9tyYlDH53FjpJh4odnITj9SOinp7e5MxY5rgjj2La9xZxYw4bUgLYU1wV1gzPgRMHHoThGWRYd+rB+xYDwW7PrrCrtMiiISBRxx4Viw3KxYY6r1jqBWoG1LKsHQxSFnXTT60lKGODSllqKFByrDiREoZbn5KKWObfYTZMi1lpbNlpcsY+4hZ26xZauZMCxr6CnauS9FLGN/tPuOF552XFLFLL7qo4uIPf7iaWbOlizYGH3hI8TJ3AW4LQqakrG2WDDNAWFKImSQUAFa49EPTAYhQJWuf/jQFM2VJ/HLFFJ/65CerGbcAZuCq934tL1cCVboVfhCyLlKG4/Y+l3BkYQGznBXDnT8kWCRIJEskTSRSJNSwVBHJNzw3huQcZEwuVSx5bizImH5urHQTD8iYfG5MyhgKqr1rzJg1r3ONlo5vgN3hrr3yyuqGTNWAska1ENYc90E36ZOAicZEULVlbNjvmADsmE0Cdv77wK7HIoR4aSBiWDWz4YwzaOwwhliuCLCSAps/QcqwwgJLF4OUob6kNvkokTLcUBxXytiW+FrKcMNTShlqr5Sy3HNlQcz6SlmbmKGXaBOzIGcQs7ZZs1I5w3fBahl2zkuRuRyihXeW1RImROySCy+sOc19npPWrVty38+2wrcxzMBSxZNOPHFl07XXJoWsTcrYLFnX58n6bPAB2jb5aNt5sauU1UKWkDL8bASuLCgBPHsy1HtUuoICgOSHZIjkiEQplyoiwcqlikjKcqlin+fGtIzJ58a6bOKBQhl2VISM6R0VTcaMWaGXLkpw9x+zALWYAdbAFsKa5r6wRn7SMElZbbDvPUnYue0Lu+Y6Ea5xBSSsj4gB3MBkcdcH3MDDjTw071LKcKOvZJOP3M6Lk5Ay1NAgZbjJKaUMNz+llKEOaykLs2VMyoaaLesjZm2zZl3lDODn4Jyw817Kq9w5l0sY8c6yiy+4IBKxjwjO2bDhhT+7bt169/dt2Bh/uAtqCy6qbVu3VkLWKmVEyPpKmRSyhZQyL2RBym7atKnx7pTAUMsuuoLlGEiySHZIfEiGSIylSxWRrOVSRfncGO7MlT43hiIUnhtDkSrZxAMyFjbx0Dsq2vb2xjyArZRZvEsaM2YB1tR2gDXV48Aa/lnBZGcWsM82S9h5Gwd2XXVCXs+KIGK33HxzZxELYGk/i7s+QMhQO4KUhaWLXTb5mKSUoVYGKcPNzCBlmC0LUoYbnlLKUHullOWeK9NiViplJWKGHqJtKWOQM/QfbbNmbXKWEjQcK3buS0FPITdtwmzZmaedFokYNvUA55x11ovX6p/+6dHu79uw0X9gqWK4oCohS0hZySxZSsq6zJItqpThGLHliQB3XIZactEVFAEkMSQ1JDokPiRCJEUkSiRMtlQxyBgSNJK1fG4MyV0/N4bCMO5zY6lNPFAkbUdFY57JzZJpUMixo1yjgWXNbgdYsz0ETAqMycPOxRCwa6cz+toVBAlDLcVmHakblKVgKRmLuT5geXuQsrB0kW3y0SZlqFOQMrkdfh8pY7svlkoZ6q2UstRzZSVLGPvOlvURsy6zZik5axM0fNYhlzCCd7nPifeWIX/j+THwIXmTYd26ZfddbOmijX4jLFUMFxTuYhXPkiWkjAnZ2FI2JSHrI2U4PmeefvqLQalAozYLGUMyQqJFkkLyQkJDkkPSQxIsXaqIBC2XKiKpI7kj2SPx6+fGsLwCBaTtuTEpY/q5sdwmHiZjxjxSMkumwXLGG6+/fnSfyzeNxpY1wR1hzfiQMIkw+sGO71Cwa6MX+hoVBAlDXb7myiur3erYNd8HLCNjMdcHzH6gfmC5e5uUpXZenKSUYSVJm5ShxkopQ+3VUta2hLHk2bJxxSzIWRCzIGcQs7ZZs65yxgQNPwvnhl0HpeDa0zfbMGP2XvdZAP63/G+2dNFG7+EuoGqpYuCaK67IzpI1pIwI2WpbupiSshtcI5UTMYCde1AA3KGeKigCSGZBxsLsGJIckhQSIBIiEiQSJhJokLEwO4YkLJcqInGHpYr6uTHcpZPPjYWlikHGwnNjQcbkc2NSxvRzY1rGbEdFY56Rzx50BQ3sJOUMsGZ9EjDhMCYrXRJ27nuhr0MFBAx1HNft+WefPfZMWIohb2hi8yfUjyBlqClyk48gZamdF4OUYRXHEFLG3lMmpQw3NYOUoa5KKcNsmZSy1HNlcrasRMraZsvGETM5aybFjM2aaTkrETQpaUHQcFzGeWcZejgsm2XXJsWWLtroOuRSxQDWw952yy1cyjrMkq3WpYv4WTdcd93oZBf0+thpZrFMEUkHiRbrqDFtj2SEBIWEhWSGBIdkhySIhIjkiKQ5zlJFJDu5VLHvc2Olm3jYjorGvCJfNDoOmDnDshhsBtIQNNY4jwFr6KcBE5ZFhn3Hruh6OARbN2+uXlremSuvbIDlh1iiBUq2qh8KFmt9Qd1AncTzx1LKsKIkSBlqDtt5cRpShnrJpAw1NUhZmC2Tm32w58qkmLEljNMUsyBnueWMQc7krFkXOZOCpiUNnxnnk10TpWAPAHZ9Nli3btn9eRs2yoZeqhh4j7u4IWS1lEkh6yhlTMgWVcrwfT587rmjdxXeAZyFjEFmkISwDSxkbMilikHGwlJF+dxYWKoonxtDARnnubGwiYd8bkzuqGibeBjzCJa3sHwwLmh+MQOBpvh2l3+j58+IZI0DEwUJcqnO2eOCPB9E4Lqrrx4MPHyPrauHZlIzQQaHxVpfsKoCNSRImd7kQ0oZVmdoKUN9CtvhDyFlqIs5KUMdlVKG+iqljD1XllvCGMSsq5TlxAxSViJmJbNmXeWMCVpK0vAzcSOYXReloK8reV7YXhhto3i4CyZaqij58DnnpGfJUlJGhGzRpeyj7u9ffcUV1Xsm2HHKgedJ3GGeCigsSMZ4QSJkDDsNQcbC7BgSUpgdQ2JDUipdqoiknFuqiMQvlyoO+dyYlDH53BhkzJ4bM+aVcZYt9oVJw5DP8BjGrEA8sTjrC27kYbk7pAyrLZiUYUUGkzLcKGyTMqz2GEfKsLQ/SBluaAYpQ02VUsaeK0stYQxipqVsnNmyLmIW5AxiVjJrlpKzroKmJS2IGo7ROI+SlC5htBdG22gdbzvxxGPZxSO5/uqrJ7p0sU3KpiVkWsrwOa6/5prR2WeeSY9LCVi25A7zVMBdOySn008/vXo5YmqpIpKUnB1D4kMiLF2qiGQtlyqG58bCUkUUBbZUEcUlLFVMPTeGQobZPSlj+rkx28TDWBQ6PWtgGAOB3d8wizpp3u2aWvb7JwW2H2dxNg64qSelDPVF7rwYpAw1qETKUL/6ShlWjQQpw41LJmW4uZnagTHMlkkpK1nCOJSYoV8oWcrYZdasq5wxQdOSpkUNnwfnlV0fpehdGDV4YbT7czZs8OEu0iPYUkXNn7kLG2LSaZasUMrmbZYMa+w3fuQjo1OdyLBj0YVpbuKBpHzGGWfUMiZnx/RSRSSnIGNIcEh8SIRhdqzvUkUkf7lUEcUiLFUMz42FpYp9nxsLm3jguTHbxMOYd9qK9JDgvU7Yehm72oH6eR/5LJBCLum7edOm0R0it9Y51udWxkcDHfMuxeVfoHMyqG+UiRtm0SqGNsTS80+srLzAJz5R8UnGJz9Z8SnGpz5V8WnGpz/d4DOSz3yG8nzg+eeTfDbHZz+b5XOaz31uUB575JHqON9w7bWVDLLrcwgmIWS4qQcpQ03BjT4mZbgZqKVMboffJmUlyxdRE3NShhoqpazkubLUEkYpZn2kbAgx6zJrpuWsRNBSkpYTNcxSsmukFKyGyq2KsKWLNpLDGfsGdtGkwPLFPlI2xCzZJKQM3+NG14Rc5gTsg6edRr/zOEzjuTFIC5LVB7EsyRXCsFRRz461LVVEEkRyDLNjcqkiEm7pUkUUArlUUT43huLS9bkxFD8sFwmbeITnxmwTD2MRmNRzZOC8D32o2lRoyeW4h5eXR48EHn5hxzv2TJl+BkxuRFG//Pjw4YgnHn884sknnqh5KvDkkxFPP/VUxDNPP0352DPPxHzsY6NnFc89+2zMc8/VfFzz8Y9XrGicgIF5k7FaxIATKwYVsICTqxQNCQNEpvry+QyfdMcYtfmSCy+k125fJiFkAPWESRlqzjSkDDcntZRBDoKU4WZmkDLUUyll7Lmy1BLGSc2WpcRML2WUyxkhZm2zZn3lTApaTtK0qAEci3FupKPvS0kZJkCwZ4P7czZsvDiwFSe7YNrARh+4C3vTDTfEUjbGLFlKym6DMF1/fc1NTp4keKYLCb/moosqLhWgaTnj1FMjTn7Xu+h3G5JpLFVE0sYsGGRMzo4FGcPsWFiqGGbHkHCQlJCwkMiQ3JD0wlJFJMg+SxXDc2NhqWJ4biwsVQzPjeWWKpY8N4ZEaZt4GIsCrleWH/qCWbAtN900euD++0cPHzr0Ak7CaiGTMtYiZFLGUkKWk7GUkI0jY12EbGFkzMuXZmoi5gRpHJhwJfn85xvguKIHGGLVydDPkAUwS6alTO+8qKUM9WkIKcMqES1luGkZpAyzZUHKcGMztdlHbgkjarOWstSzZUOLmZw1Y2LWNmum5ayLoJVKmhY1fLZxljBCyrBCil3Dji3uz9iw8cI46aSTjsBWnORC6QTkDDNLF5x77gucd17FhYIz3X8/3QkC4/3veQ/9uYsOisaklyoikW7YsGF05plnVjImZ8fkUsUwOxaWKiLZIDEhUSGBlSxVRMJNLVUMz43ppYooEnKpIooKCkzJUkUUNyRDe27MWA2wHNGViz784WoVwPLBg6NlJ2GgIWNayDIypoWsZHasRMZAiZDNWsaokDnpmoaMjTUr5gQrxVAiRkUrQISrC5g1G1fMWIwNQZAy1Jghpaxk90UpZVg90iZlbc+V5ZYwDjFbNoSYBTlDzzGknElBK5G0gJS1AM4Nu1ZKQA+YkrKT1q07zv0ZGzackJ144gnsIjGGYdK7KiIpfuhDHxqdddZZ9VLFto08IGOYHUOSQUJCgkISk7NjSIZIkF2WKiKp66WK4bmxsFQxPDcmlypCxuRSRXtuzFitlGyLnAIidvddd40OQcS0jGkhkzLWImRSxlJCJmUsKWQ9ZAzMRMaEkE1KxmoRA17AusgYlTDgBCvFRCWMSNUQjCNmLMaGAKsuUF+ClKGhnqSU4WYkpAy1MCdlWFUSpKzkubLUEsbchh/jzJalxCzImRSzkuWMQc4gZlrOughaiaQxWdPCBpFl10sJKSnD0kVMjLg/Y2MtD2y9qS8OYzjQfLnDPDGCjMnZsZKNPNhSRSQvJLYwO4aEyJYqItni9467VFE+N4ZCFGQMxUo+NxaWKqLw2XNjxqKD515YrsiBFQS7br+9ErFaxrSQSRnTQpaRMS1kk5odYyIGIhkrFTInXp1kDGghc+I1mIx5AeslY06wGFTEgBcvzbgiNkkB+0Ih2ESr606Nk3w2u6uUoU4NJWWoi5Ay1MggZbkdGI9Rz5V1XcI4DTGTs2ZBzFKzZkPIGRO0nKRpUWOyBvB9cC2wa6aEX3PHW1/H2MPB/Tcba3m4CyH5zjFjfCY5O4bEd/bZZ9cyNu5GHkheSGpIcEh8SIZIjiVLFZG0S5cqdnluDEXNnhszVhNdhAwvGd50zTWjQw899AJSyKSMaSGTMqaELCdjtZBlZEwL2SIvVZy4jAkBa4gYcII1SxEbSsKYXPXlY+66wBb6LB4Y3/fqV9M4G4ogZag5WsqwWqOvlGEVCOodluej9mGpfk7KUC+DlOnNPkqWMKIW6yWM4z5bNpSYlcyapeSsRNCkpAVBaxM1JmsSfCes3GHXTAlMyrCXg/tvNtbiwLrVxgWxCggvPw1bOeMBYuzCiO2SZdOBZRK33nJLtQHIeicq7GeNwyRnx5DszjnnnHqpIpsd67uRR1iqiESI5Bhmx3JLFZG4S5cqljw3hqWKKGbyuTEUP3tuzFh0SoUMs2LIWweZjGkhkzKmhUzIWJuQDTU7ViJjwGSsQMa8eGkiEQNOpkoYV8KYRE0CbPrF4kKDV0mwOBuSaUoZZstQE7GEP0gZblyyHRj1c2WosVLKwmyZXsI4idmynJgFOZNiFuQMvUXJrFmbnJUIWkrS2kRNIoUNv2tIKXM9ub2bbC0OrFcteefYvILdxXAXDe/XueXmm0d7d+0aPfTgg8nGo63pQKOBXRyH3FjktS5ZukM9OEi8kLHc7Ni4G3kg8SERIjEiWSJ5IpnKpYpIxmGpIhJ3yVJF+dwYCo18bgzLOORSRfncGAqePTdmrAZKhOyi888f3bd//4syNtDsWC4v1rlR5MWQG1NCVjI7xkQMRDJWKmROvCYpY1TInHgNKmNOshi9ZcwJVQl9JYzJ0rQ47K7RtmfLJrX1vaarlLU9U4YbjyVShtmyIGVdniuDmOkljEHMpJTlZssmLWapWbNSOSuZPWOClpM0LWoSLW0Av3NQKbN3k6298fZ169bLi2BegXjhQXZsab97x47qZZP6TnDXZTkpIQtsvvHGQWbMxlljnALJ+txzz61kbNyNPMJSRSQVJCUkKSQvJDckPCTBsFQRiRPJNMyOyaWKSNRDL1UMz42FpYr23JixWshsf1yBl+4ffPDBSsa0kHWeHRswLwIpYykhkzKWErJeMpYSMideY8kYcOI1KxmjIga8fM1CxJgctfKFL0wEnIe2l0uzOJsETMpwo7BNytCwQ8qwQRXqG1aApKQMNyeDlKE+BimTm33knitLLWFELdZLGFNilpOyccVMLmeEmJXMmmk56yNoKUnToqZljQkbA+eJXTMlSCmzd5OtsdH3nWOT5H1OHPCOsKsvv7x6eB07ibU2H4WNR5+m48EDB6p3lLHPWgICzB3qQUHih3jp2bHcNvdyqSKErO9GHkieYXYsLFVEIg5LFZG4J7VU0ba4N1YTLF8Ebr7hhhdkzAsZnR3zOZHOjvm8yHJiLi/WuVHkxVRuzMmYFjImY4AJWS8ZA06+hpgdmxsZ8/Kl6SpjXUWMSlYKIk6TBOfjKtcbsJgBk36OTIIaNLSUYWUIamDqXWWlz5WxJYwQM72EcejZspSYBTnTYlYya8bkjM2c5eSMCZqWtJyoBbSwaYK4DShlG92/s7EWBtapymQ2bSBfF55/fnUnGOvEw9KcugFpaT7oneDCxqNNyGTD8aj7HX2lbBIFAlPmXWfHxt3IA0kRiRJJE8kUyTW3VBFJfZyliqkt7lH4bKmiseigeWP5AmgZK5ody+VElRdlTuyaF3VuBG0ylhIyJmOzXqpYLGNAiNg0ZGySIkZli0EkaRakpGwSN0BzMCkrWb7IpAx1r1TKUDdTz5XpJYwQM72Esc9s2aTELDVr1rakUctZiaBJSQuCpiWtRNY0TN5wntg1U0K0fNE2+Fj9Y9obeWCXMCw3uHLjxtHt27aN9t9zz+ihBx54gdB85O4Gy+bDNRwld4JTTUfdeIimQzceuuHAz+4qZXgRtDvUg4Kked5559UbeQyxzT2WKmJ2DDKG5IJkhMSFhIYkF5YqIkGGpYpIrLmlimF2TC5VRGEoWaqINfZyqSKKmi1VNFYTr3JNF8sZkDGdD0tvUJXkxHHzIsuNg8yOOfGa2VJFJ16rScYGFzEiRPMAkzLUXNQJFnOTIidlufeUSSlDzdNShnoYtsUvfa5ML2GEmOkljKkNP6YlZnI5I3qJ0lmz1MxZH0FLSRqTtZSwBbS4SdDfsGumhFrK1q1bdv/fxmod09jI4+T160cXOHG46frrR3t27Ro9cOBAtfyvwkkYCDJWNyCy+fANSGvz4RqOrkLWdhdYNhx10+GajK5SdpxLRO5wD0ZYqpiaHcNSxZLZsSE28sgtVUQSR1LXSxXD7FiXpYphi3sUOBQ8kzFjNYAd4XS+QIPZlg/pDSqfE6WMleTErnkxlxslUsZSQhbJWELIimQMOPlKCdm4MkaFTIjYoDLm5UvTe1bMyVQKKl4SIkBD8MVC2N9lsGfKJvmKmRR9pAw3HCFluPkYpExu9hGkTD5XJqVMP1fWtoQRYsY2/NBiViJlAFLWJmZSzqSYyVkz9BOpWTMmZ2zmLCdnTNCkpOVEjclaQEtbinGkLGz8ZBt8rOIxiY08KgFzonCjE7ClvXtHB+6/v+KBgBIyOTtGGxDZfPgGpLX56NJ4iKZDNx6NhkM0HZjZY9+fMXRhQCIqmR0r3eY+bOQhZ8eQQJCEkKSQyMLsGJIhkiSSJhIpEmtYqohELJcqIpHrpYooBigOtlTRMP5SdbNG5opzXSyz1QK5fFjnRJcHS3KizosyJ5bkxbbcCEpkDLTJWEPInHh1lbGJzI4JEZu0jPWeFXNClYLKV4AIT1eYXE2C8PtwrvTui5N8zUyOEinDDUbUNaz80FKGG5G5HRhLnytjSxhRe+USxi7PlpXOlnUVs9JZsyBnckmjlrMSQZOSFgRNS5oWNS1rKWlrA+eKXTNt4BrC5k+YQMFEivt3NlbTeNtb33qUTF7jcM5ZZ1XbzWPzjfv37x/df999owMBKWROwmohc02HFjLZgLTeDSbNR9ud4EbToRqPrk3HpmuvpcdD87KXvpQGWR9wV+z888+vZ8dy29zr2TG2zX3YyEPOjmH6HXd+kHCQqJDAkNiQ9JAIkSSRNJFEkVjD7BgScZgd00sVw+yY3Mij61JFbHGPpYrsuBjGooEiK/MEnqXdf++98c2p0nyoc6LLgyU5sSQv6two82KdG0VeBCVCFsmYF7KsjKWEzInXoslYQ8SAF7BJyhgVsIAQnK4wWYr44heHgf1sD65bGU9gFrNkILclPpMyzJah3mFFiJayks0+0BcEKUstYUzNlgUxy82WDSlmejkjxCw1a9YmZ+MIWkrStKgxWWPCVgrOFbtm2qilbN26De7/21hNwyWrLTp5lXLyu941+rATgs033TS6zzUQ2IQDVDJGhEzOjlEhkw2Iazp0AyLvBrc2H6Lx0M1HW+ORajpyd4Db3lM29PNjEKe22bGwVFHOjmGpYpgdy21zj6WKYXYMSQfJCYkLiS3MjiFBImEiiYbZMSTeMDsWlioiiSOxh9mxsFQRxQF38VA4bKmisVZBsyhzxY5t2zrnQ50T5Q2qrjmxJC92yY2BUhmbxOzYqpAxL1wpZiFiTIgqmERNA//7b92yJYqpWTxLFmiTMqz6QH3DEsaUlKU2+8g9V9a2hLF0tuyYCYqZnDVDD1E6a9ZXzpigSUnLiZqWtYCWti5gVpRdM228wl0XuKZtg49VNN524onHyqRVAiTs4gsuGO3Yvr1aroc7uaAhZE7CaiFzEjat5Yq97gSLpkM3HqVNx/Zbb6XHKzDkSyq7zI7JjTzk7Fhqm3vImJwdw50cJA4kIyQuJDQkvDA7hoSJBIqkikSLpItEHJYqytkxJPmwVFFv5NFlqSKWgrDjYhiLiHwhtFyqWOfCjvlwkJzYIS/WuVHkRZkbA6VClpWxlJA58eo9O+bEaxwZywnZvMgYFbCAE5guROIVYHI0Y05TSxfxnCaLv2kQpAwrO1DDsMoDUoaalpIy1L7cZh+p58rYEkaImVzCGMRMb/iREjPUb0gZCFIWni/rImZBzqSYtS1nzMkZmzkrETQpaUHQcpKmRS0lbCmYyOHf4zP1lTK/EdQW979trIaB3VpkwkrxLtfAf/icc0bYDREvYL4XIhYIMuaFTM6OUSFzErYoyxW7Nh2nZGbJXu+SlDvkg4BZKzk7ho08UrNj7CXQpdvcY6limB1DQkLCQgJBwkMSRHJEsgxLFZFkw1JFJGUkaiRtJHG2VBEFQm7kEZYq4k6gLVU01gJ6d8U7l5byN6dy+dDnRJkPu+bEkryoc2PuRlWgVMa0kBXJGOgrY8DJ1yRmx6YuY06uGFTCgBOpUhZFwiToSWRsgSEfG+hKFymTm30EKUNNZJt95J4rC7Nlcglj22xZELM+s2VtYqZnzdAz6FkzvZyxq5x1EbSUpGlR07KWkjYNkzgNPg+uB3bNtIGbDNgh3f1vG4s8sEuLTlaaD552WvVOsHuchIEgY7WQuYSXE7LeyxV9EyIbkNa7wbL5EI1HrvnoImRtTQcajFtuvpkeRzDU3Tkk6D6zY0Nsc4+EheSBRIckGGbHkESRUMNSxTA7hkQtN/KQSxVREFAgUCxQPFJLFVGcbKmisVqR75e58Lzzkjencvmw6w2qXE6s86LIibm8WOdGkRd1bgz5UdMmYykhYzI2b0sVUzJGhUxIWBcZ6z0r5mSqlEWTMA1uJMs6PPROx12RUoZ6JqUMNx0hZW07MOaeK9NLGFFb5RLG3GxZELO22bJxxaxkOWMfOesjaClJy4laStgkWtzawPdl10sbWP56wh/90bJt8LHAAycvtc09ZsPOd43+7h07RvfcddcLBBnLCZmTMLpckQjZpJYrMiHr0njIpkM3HiVCdtj9DnZMwVAvhEbS0rNjkLHc7FjpS6BLt7lHotOzY0ioYXYMSRiJWS5VRFJnSxXDRh5hqSIKTWqpIgoZOyaGsYjgbr3MEXR2zOdDKWOdb1BlcqLOi203qUryIsuNmkjGEkLGZGyelip+JiBEbFwZq0UMePFiTFrGJiFiXxoY9js0uI5kjAHMSrN4nBaQMiy7l1KGxjpIGW5Almz2oZ8ra1vCCDGTUiZny1CTc7Nl0xCz3KzZEHLGBK1N0kpkTcPkrQQcZ3a9tIGberYN/gIP7M6ikxRE7LKLLx7dsXfv6O4776xICVlquSIVMidhdLkiETJ6R1g2IK7p6Ho3uG/jIZuOuvFINByy6cBOk/rYgqGKAGa8IGPTmB3DUkU5O4ZEhWQWZseQEJEokTzD7BiSLpIwkjISNZI2EnmYHWNLFVE8wlJFFJqwVBEFCQUKxcqWKhqrjdzsGL055fOhlLGuN6hyObHOiyInFuVFUJAbJW0y1hAyJmPAyVdDyEpkDDj5SgnZQsiYEyzGYCJGBKcUJlCUL32pDPZ3Ceyz4NU7shZjhzoWj9NESxluOOrNPoKUsc0+9HNlegkjxCwsYUxt+FEyWzaEmAU502LWtpxRzpqVylmJoElJC4KWkjQtagEtbAEtbl3ps3QRN/sxwfLOdeuOdP/fxiINts09RGzfnj2juz760VrGaiFzElYqZHK5YquQucajz3JFKmQ9mo8uQtbWdMhG44brrouObWAIIUPCZbNjkLE+s2O5l0CHjTwwO4a7N0gWSFRIYkhuSHxIiEiUSJxIpmGpop4dQxKXs2NyqSIKRliqiOJiSxWNtUBydsznw9abU7l86HNi2w2qrjmxJC/mcmMgkrGEkEUylhIyJmOACFkXGZuEkE1DxqiIAS9bOcYVMSZHNUywhoT9Tg8+G87fe3BTUsTbrLbB16TeVdb2XFluCSP6BLmEMTVblnq2LLWMEWgpKxUzOWsmxSw3a9ZHzroIWkrStKhpWdPClhO3rqAfYtdJG9hx0bbBX8DhklG9zf0ZroHHO8MgYoGskDkJo8sViZClliu2CplsQHwTIhuQLneDU41H3Xx0aTwKmw4cw3B8JUMIGZLSULNjpS+BxlJFPTuG5IaEh6SIJBmWKobZMSRhJGUkaSRuvZGHXKoYNvJAQQkbeaDw4O4gihKWc9hSRWO1IWfHsLNi6c2pOh+6HKjzIb1B1TUngkRelDmxzosgkRd1bgy0yVhDyJiMASdf48yOzYuMRUIm5EvTWca8bOUYR8SYAFFhmgXqc6HPkfV4ltvga7SUsc0+5HNlmC0LUqaXMKKOyiWMEDO54UfbbFnfZYwlYqaXM0LMusya5eSsj6ClJC0nailhC2hx6wqOGbtG2sCzkbiuMeHi/r+NRRh4ZwFOGpYnXnHZZdVd2ayMlQqZkzC6XJEIWWq5IhWylgaky93gsRuPwqYj9RzZEEIGeRpndiy8BJrNjrGXQGOpImbHMBWPZIFEhOSVmx1DwkUSRlJGkg5LFZHYkeTl7BiKRJgdQ0EJs2O4I4hCFJYq2uyYsZrQs2PYvbY1F/p8KG9O5fIhu0GVy4l1XhQ5sWte1LlR5sVAJGMJIYtkLCVkTMaAFDInXrNeqjivMtZXxLToVDAhmif859xwxhlR3M1yG3yN3OxDS1nJc2VsF0bUVbmEsW22bIhljG1ippczQsxys2alcpaaPcsJWpuklciaREtbX9j10cZr3Xnw17Vtg78o46R165YgY7dt3VrJWKmQlSxXpELmJIwuVyRC1umOsGs6xrkb3EXI2u4Cs6ZDJv3AEEKGWbAhZ8fCNvdydkxvc4/ZMUzH4+4PkhESFpKanh1DMkWCRbJFEpazY2GpYpeNPFCMUJjsnWPGagOvwAh54SwXv7lcSG9O+XwoZazrDaquObFrXkzlRiZkUsYaQsZkDDj56jU75sSr7+zYLGSsFjHgRGtWMhYJGGDiM+cgfmRNBrPcBl+T2uwDtTBIWekSRrbhR2q2TIpZbrZsCDHTs2ZsOWMXOQuClpOzNkFLSZoWtYAWtoAWt77gPLLrIwdeFF1f1/ay6PkfeFfBqa5Z37t7dy1jrULmJKxUyFLLFamQucajdIlOawPimg52N7i1+RCNh24+Go2HaDp048GaDraxx7h343CnbNKzY6UvgUZSQ7JDIkSCRMJEMs3NjiGxI9Ej6aMIoCigSKBohKWKuOuHu4AoPihGtpGHsdpAg4XlUiEvYHasNBfW+dDlwKJ8mMmJMh92zYl98yLQMjb07FjJUsWGkDnxmsXs2DgyZiLWj0svuiiqy7PeBl+T2+yjdAkjGnq5hDE3WwYxa5st6ytmQc60mIHcckYpZxCznJyVzp6VSpoWNS1rWtgCTNz6gmPOro026rqybt2y+/825nm86+1vX771llsiGeskZE7C6HLFFiFLLVekTYhrPErvCHe5G9xoPFTz0aXxkE0HazzQaExCyJAspz07ho08usyOIbki2SIBIykjScvZsbBUEUUARQFFwjbyMNYSyAMhJ7DZMZoLfT6UubDOhy4H6nzIblCNkxN1XlwTs2NCxGYhY2CWMraaJEzyrLuu9AYfQ+2APCS558pwwzJImd6FEWImlzDmZsuCmKVmy4YQMzlrJsVML2dMyZle0thFzpigsVk0KWk5UUsJW0CLW19wLNg10cbv/vZv19e0vSx6jgfeUYDd/z56xx3lMlYqZE7C6HLFFiGTTYi8I0yFrKUBmZSQtTUeqaZjUkIWZscgZH1mx7DNfdvsWNjmXs6OYX00ZseQLJCkkMDC7BgSY5gdQ3JFokUCRkJGkg4beYTZMSR+FAEUBdvIw1hLZGfHSnOhz4fy5lTXfNg1J3bNi7ncKGVsFrNjRTIGVomMzZuIfXlA2M8vATemZW2eh23wGfK5stIljKWzZWwnxkmJmZw1C2LWNmuWWtIY5IwtaywRtDZJy4maljUJE7dxYNdDG/JmH2bJXP9nL4uet4GTctEFF6xAxvoIWWq5YquQOQmjyxVbhKzTHWHXdPS6GywaD918dGk8Uk3H1VdcESV8MK6QIUEOPTuGbe7bZsewVFHPjiGBIcm1zY4hSSNpI4nL2TEUAhQF28jDWEvIgvm+9eurPFjnQpf/crmQ3pzK5UOVE1P5sGtOrPOiyImleVELmZSxhpAxGQNOvkpmx5iMpYQsJ2OtQuaEazXIWCRigIhMV5hENfjyl8tgf1fBPgMD5/S0k0+O6vO8bIOv6bKEUW/4kZotg5ilZsuYmEHKAKQMoJ53ETM9axbELDdr1iZnQdCknHURtJSk5USNCVtK3MYF55JdDznwPjJ5TdvLoudwnLthwwl7du2qZGxIIUstV2wVsg5NSOqOsLwbzISsS/PRpfGQTQdrPEKzwd5Fhm2u3enojRSyM844Y2azY0hISFpydgzJEgkUiRXJFslXzo4hieNuW5gdS23kgQJjG3kYqxE9O3bTDTcMJmRt+TCXE+dldqxIyJiMASVjY82OeQkrkjHgpGtIIRtcxpxctTGUiDFJqmGSNRTs9znYZwygF5L1eZ62wWe0LWGEmMkljKnZMogZmy3ru4yxRMzYrBlbzthFzuSyxtTsWU7QpKSVipqWNYmWtnHBOWHXQQ5cv/Kavvaqq1ZslmyOBk7G7du21bNjnYTMSVgfIUstV2wVMtd41E2IbEB8E5JqQLrcDW5rPro0HrmmgwkZ1ve6U9IbJMVJzI5hm/u22TE8tKpnx5DckPiQFMPsGBIrkiySr54dQ2LH3TckfRQC3K0LG3mgiNhGHsZqpjE75nNhlQdzudDnQ5kL63zocmDXfDhOThw3L9Y4+SpZrhjJWErInIT1mh1jMgaEjNVCJkRsNcnYECLGRIhK0zQhn4l99g+fc05Uo8ddxTJpSpcwpmbLUG/ZbNkQyxjbxIwtZ9SzZiVLGnNy1kXQpKRJUZOSpkVNy5pEi9u44Liya6CNt7ieLlzPl1x4IeqJzZLNy9i6efOGlIx1EjInYa3Pj7UIWWq5YquQjdmA9G0+xmk8btm8OUr0YFwhQ1KdxuwYtrlvmx1D4kJCy82OISEjQcvZMSR6JH0UgjA7hrt5KCIoKigytlTRWI3IQnnTpk3xjSmfC6s8mMuFPh/Km1N1PnQ5sGs+rHOiyIddc2KXvFijZKwhZE6+BpsdYzIGnHyNNTvmhGsty1hDepgYzQPqc8rvgGtd1mgwT9vgM9gSxnFmy/ouY9RiJuWMiRlbzqhnzXJLGnMzZ30ELSVpKVFLCVtAi9u44Diw89+G3NgDm0a5HLIyGo1slmzWY2lp6ailfftqGdNClpWxPkLmJIwuV2wRMtmEyDvCrUImGxDRfOQakM7NR6LpYI2HbDjucsdRJnkwrpABzITNYnYMD5mmZseQDJEkkTyRUPXsGJJ2mB1DosfduLCRB4oECkeYHbONPIzVCJ5PCXlAzo7VudDlv8650OdDeXOqVz5UOVHmQ5oTO+ZFnRsXZXZsrKWKQsTGkTEwtIytGRHTqM8dvo9+3nvetsFPEZYwQsyClHWdLeu6jHEcMSuZNcstaWQzZ6nZsxJBk5KWErU2WZNocRsX/Ex23tuINvZwIIc88sgjG9x/szHLcce+fUvjCllquWInIXPNB12u6BuRVBPS6Y5wQfNRNyCJ5kM2HnXzkWg82poOJmRD7OSEWazS2bET3e8sfe+YnB1705veVDQ7hoTGZseQZOXsGJI2kricHQsbeeDuHQoHConNjhmrFTk7dt3VV5evFCC5kN6c8vmwbXZM58Q2IWvLiV3zYoWSsYaQOfkabHYMaBlLCZmQsZSQzXypopAvzaRlLBIaJjyLhPguOMeLsA0+o23DDylmerasyzLGLmLGljMGMWubNcstaQxyFgRNylkfQZOSVipqTNhS4jYEOI/svOfQG3ugriAPbt68+Uj3323MYizt2XMCZGxSQpZ6fqyTkHVoQlJ3hNsakL7NR9ud4LbGgwkZcKdmLJBYprmzYpgdwy5CXWbHkHiRjMPsGJK4nh1DYcDdO9vIw1jNyNmx9S4+kU/bbkzVudDlv843pwrzYZ0TRT4cJyeW5MXS2bEiIXMS1mu5IpMx4EUsJWMpIVs4GXMS0gUpL1RuFhn/vXbv2BHV6XndBj9FbrYM9VXPlnVZxthHzPSsWRAztpxRzppJOUMvweQsCJqUsz6CJiWtVNS0rGm0uI0Dfh7OCTvfOV7hzp+8lnds317lF1cnbJZsFuOOO+448o49e1bGEjLXNPQRstTzY52ETDYhrvFYRCFD0yGDIuBOz1jgrhZmxyBkmB2DkGF2DEI2xOxY7tkxPLiamx1D4pSzY0jGYXYMSRxJXc6OoTCE2TEUEpsdM1Yjcnbsyo0bO68UKM2FdT4UuXCcfDhETgQ6L2aFjMkY0DKmhYzJGNAylhIyIWMpISuaHRMitugyNikR+8pAsJ/dG/cdF2Ub/BSon3LDj9SzZV2WMfYVsy7LGVNyhl6CyZlc1piaPSsRNBAkrVTUAlLYJFrexgE/D8eWnes25HV8w7XXVjnmky5P2izZDIaTsY1Le/c2ZKy3kDkJo8+PdRCyqgnxjYhsQjoJmWs8xrkj3PlucKLxYM0HazpkUATc6RkbzHxhdgxChtkxCFnb7Ngf/dEfVbNjf/iHfzjV2TEk6DA7hqSOJI/Ej0KAwmCzY8Zqhs6O5W5M+VzYKmQyF/p82JYLaT5UOTGVD1lO1HlR58RGXvS5UcpYkZA5+Zqb2TEvYVTGgJCxNiFbKzLGZCriK18pg/1dAfvdXUBsyVo979vgM8ISxtROjFLM2GzZkGJWupxRz5qlljQGOZPLGlOzZzlBY5KWEzUta1rYJEze+oKfh+PCznMbcmOP888+u845rlbYLNk0x9KePUdXMkaELCVjvYXMSRh9fqyDkKWakKoByTUhrvFgd4RbG5CezUenxsM1GZMUMgjSPMyOIXF1mR1DUpezYygMYXaMfU/DWHSw9CnEfj07RvIgvTFVmgt9Puxyc4rlw1xObJsd65IXkzLmhSySsRIhYzIGtIylhEzIWErIpjU71pAxIARMMgkZG0LEmCxVMMkaAva7HOyztbFo2+CnYM+WtW36MaSYsVmzIGZts2ZtciaXNaZmz0oELSVpWtS0rAEtbAEtbn0JPw/fnZ3fNrAxjbyOQ85BvnT/tFmyaY19e/cudxWyhoyNK2ROwlqfH/ONSImQVQ2Ib0JkA9ImZI3mQzUgfZuPksYDzcYp73lPFBQA63vdaRoLJCy9mQdmxyBkcnYMW91Pc3YMCZPNjiFhI4EjqcvZMRQGmx0zVivYGCDEfXJ2jOTBOhe6/JfLhfTm1ED5cIicCHRezAqZk6+i2TEQZCwlZE6+Zjk71kfGqJAJAZNMVMaIqJTApIgK1KRRn4F91hS4/mS9BvO+DX4OPVuGestmyyYhZqXLGfWsWZucBUGTctZF0Jik5URNyxoTNskxSt76IH8eO69t6J0WkaND7nH5yWbJpjH27dlzwh1CxsYVskrGvJClnh/rLWSu+Si9K5wSsiEbkHGaj6jp8I0Hmo1zzjorCgow1O5NkC+2mYecHcNyRTk7hs08MDuGre4xO/bmN7+5mh373d/93cFmx5BIc7NjSPJhdgx37Gx2zFityGUjF553Xq8bU3UudPmv682pofJhnRNFPmzLibm8OLaQOQnTQhbJWBchEzKWEjI2O5aTsTYhmzcZG3dWTAsQlaRZQD4b+/ya2265JarZi7INfgq9jFHPlk1CzFLLGdmsmZQz9A5MzuSyxpLZs5ygtUmaFjUtaylpk2iB64L+WThX7Lzm0Dstop9XechmySY59u3bd4QTspVpC1nq+bHeQtahCZmokCUaD9Z86KZjGkIGgZrk7Ngb3vCGTu8dK50dQ5IPs2O4Y2cbeRirETk7BpB/qxyYy4M+F7YKmct/XXPhOPmQ5USdF3VOzOVFKmNeyCIZ80IWyZgWMidfRbNjQMuYErJZzo4tooxFssOEaJ5Qn5d9nwDO+aJug58jtelHSswgZUHMIGVdxax01kzKmV7SGORMLmssmT1jgsYkTYpakLQ2WUtJW0CLW1f0z4Mgs/OZQ9efW26+OcpLLk/ZLNkkx97du9dDxgYRMidh4wpZ6vmx3kImmxDXePQSskTzoRuQLrNjucYDd8VlUIChEjuSyjRmx9h7x44ZaHYMxYF9N8NYdJKzYz4Pytkxmgd9Lqzy4MC5kOVDnRMb+TCTE7vmRSpkTr76zo71Xq4oZCwlZL1nx7x8acaZHZuYjBEpyRHJDZOfeUZ8dvbdAuiRZN1etG3wc7BljJMQs9RyxrZZMyZnclljbmljTtDaJC0lailh09KmYRLXBvs5OMbsPLYhr99LLrzwRSF7MUfZLNkkBra537dnTyVjgwuZkzD6/FhPIZONSO+7wrIJSTQgugnpNDuWaT5KGo/QcNx4/fVRUABMJbtTNjZInvpF0Jgdg5BhdgybecjZMWzmgdkxbOaB2TFs5oHZMWzmgdmx3/zN36xmx974xjfa7JhhjAGbHSvNg/TGlM+FVR7M5cJMPmzkwkw+HDwnqrwYGFvImIwBLWNeyCIZU0I2jdmxcWQMtAnZpGVMygyVnUVCfBf2XYHe4GPRtsHPoZcxMjGDlAUxC8sYg5iVLGXsM2uWkrMgaFLO2mbPukpaTtS0rAW0tGmYxKVgfx/g+LFz2AZ2CQ3X7lkf+ECUp8CzTz9ts2STGHv37NkQhKySMS9kUsYGFzInYfT5sQGErFMTMkADMmjzIRoOJmRD7toEicptdT/k7BheUojZMez803d2DEndZseM1Q6bHavzoMt9nYXM5T+dC6s8mMmFQ+XDOieKfNgnJ2Znx7yQRTLmhSySMS9kg8yOgRYhm8bs2CLImJQXKjeLjPhu+nsj5mTtXsRt8NtIiRm+JwizZXLGrOQZs9JZs1I5k8sag5ylBC3MnjFJC4LGJE2LWk7WJFrcGEzmAuzPS3AM2LlrQ9YhoHMV8qm9l2zgsWfPnqMhY21CViJjgwiZkzD6/JhvRsYRMtmEDHlHuNF8qAYk13zkGo9JCxmShN7qvuvs2Jve9CabHTOMgcCObDLekXuTQuZyXy4PUiFz+a9rLpxkPmQ5sS0vNoTMyVff5YqRjHURMiFjtZAJGauFzElXqZBNanZsLcjYn//5n7fC/t4giO+ov//VV1wRxfOiboPfRhAzSFkQM7aMsYuYlcya6SWNXeSsVND0EkctaWwmjckaE7aAFLehwfdk56yNX/vlX46uXdQKma+Aqys2Szbk2Ld795ahhKySMS9k8vmxQYQs1Yi45mPuhKxD85FrPHBOZECAIRM6kmVudgxChtkxbOaB2TFs5oHZMWzmIWfHsJkHZsewmQdmx7DVPWbHXv/61xfNjiGhpWbHkJRtdsxYK8gieNbpp9NVAn3y4DhCJnNhnQ9FLmzNh5mcqPNhIyf6vChlDIwtZE6+imbHgJYxJWSls2MNIVPNzSxmx6YiY0xiesJEaxzY7+iN/77yGOC61Bt8LPI2+G1AzMJsGZDLGLWc5cSMzZpBzNpmzdrkLAga+ow+gsYkrUTUUsIW0OI2FOHns3PVht76Hv1olL8cyKs2SzbQ0LNjkxKySsa8kMnnxwYXMtd80LvCvhEZS8gSzQdtQPo2H67RkM0HjqUMCDD0HTbMbPV9EXSYHcNyRT07hq3uMTv28z//89XsGN4ar2fHcPcGSQoJzWbHjLWOnh27/bbbWpdtlwqZzIN1LnT5b+ibUzQfDpgTGzLmhSySMaBlDAQZ6yJkTr56z44B17RQGQNaxhJCVjQ7JgRMMtTsWBcZq0UMMHHpCBOpScB+d2fEdw/HY7Vtg1+CFDPUbDljViJmpbNmXeUsCJqUsy6C1iZpWtS0rGlhk2h5G4LwszF7yc5TDr31/S0339zMYY5nnnpqvfvzNsYdenasFjInY9MQskrGvJDJ58cGF7IhmpBEAzJ08yEbDyZkWNfrTt1g4C5K163uMTuGre717Fh4EXTb7BgeQC2ZHUPitdkxY62Qmh3LCVmVA3N50OfC1I2pOheKPNiaCwvzYZ0TRT7skxOzQubkq/PsmBeySMa8kEUyViBk8zw7tsgyxoRpmrDPVIw4BuG4nHbyyVEdXw3b4Jcgny8Lcta2KyPqPZs1g5i1PWvG5EwuawyCJuWsi6C1SZoWNS1rTNgkWt7GQf5cHF92fnLozaXOP/vsOIe9iEutK0e4v2Oj75CzY/MmZFUj4puRTneGZSPimo9WIUs0ILQJKWhAhhYyfGYZEGBoIUNSbNvqvmR2DJt5YHZMvggas2PY6h6zY8ccc0zR7BiSpc2OGWuN3OwYvSnl86AUMjk7RvOgz4VtQtaaCwfKh31yIhhbyJx8TXu5YqOJ0TKWELJJzY7Nq4wxOZol7DMW448Fjg36HBnfq2kb/BLCM2Zy1iwlZqWzZjk5kzNn7JmzroLGJC0lalrWtLAxaZNogeuD/pk4huy8tCGv2VNPPjnKaTKvuf99gvvzNvqOPWJ2bFAhcxI2DSHr1Ii45qOLkE2qAck2HqT5QMMhAwIMLWQAs1tsM48uL4IOs2NYrojZMSxXxOwYlivq2THs/BNmx5A8kMBSs2NIJDY7Zqx25OzYmWF2LCdkLveNlQd9LqzyYGEurPOhyIVD5sOSnBjyohSySMa8kEUy5oVsqssVRdMiGxctY7WQCQmTzHJ2rJeMMTEpgMnQPME+cxH+uOAYreZt8EspEbMus2ZBziBmXeSsTdC6SlpO1LSsMWHTaIHrAvt5ODbsfLQht74HOq8FXC5eOemkk2yWrM/A7Nje3btrGZuYkDkJq4XMSdg0hKxqQnwjIu8Kz72QuUZjVkKGhz6H2uo+NTv2Uz/1U9WLC8PsGH5nmB1DwmKzY0i6NjtmrHb07Bh2V03lQCpkLvfl8mDrjamBcuG4+bA0J0aUCJmTMC1kkYx5IYtkrEDI5n52TAiYZOjZsXFkjMnPPMO+Qyv++Dzp4kPG+Vv+4A8qCWE5YbWTE7PUckY9a9ZVzoKgyaWNfQRNSlpK1HKylpI2jZa4NtjPCOB7svPQht76HvVI5jbJ4cOHj3d/x0bXgdmxmQqZk7BayJyE1ULmGpBJCVnfu8KdhSzRfLAGpKT5kMEAkMTdKRwcCBiWK/Z9EXSYHUttdS9nx7DNa9vsGBKrzY4ZawG5m9XJ69ePt2y7JQ9OUshkLmT5UOdEnQ9Lc6KUsc7LFTsKWSRjQwiZkLE+QhbJGFAiVssYEBJmMjYc7Lu04o/TTZs2RfV8tW6DX4oWs9JZs1I5k8sac7NnJYLGJK1E1FLCFpDixmAyp2F/T9JXyPTW9/CGOsepXOfy37L7Oza6jF27dh2Fg8qErJIxL2QpGZuakLkGpG5GXAOy6ELWt/k456yzooAA7jQODpYZdtnqvu1F0Gx2DFvdh9kxPHTKZseQIG12zFgroOGQy0IwO0ZzoM+DrULmcl9pHqxzociDg+bCTD4szYkyH4acOJaQOflahOWKfWfHprlUsa+MMclZRNh3y+KOFa4PuQ0+Yn81b4NfCup7l1kzvaQxJWdB0KSc5WbPcoLWJmla1LSsaWFLidvQhN/Djnsbeuv7LTfdFOc6zfPPH+f+no3SsXfXrg3jCFlKxqYmZKlGxDcjExGyRANCm5BEA9K1+QhNx7SEDAmpy1b3fV4EHWbHsJkHZsewthl3d5AskMyQ/PTsGJKwzY4ZqxU2O9bnphQVMpf7ugqZzIM0F2byYSMXjpMPSU6UeTEIWSRjXsgiGfNCJmfHhhCyWSxXjGQMCBErEbJOs2NeulLUMgaYfCRgYrPIsO+YxR2v3Tt2RPUcsxAsN6xVSmbNpJyhT2iTs9zsmRa0EkmTohYkrU3WAlramLgNhfwdfW5q663vP3LBBVHO0xw+fNhmyUrHHbfffmSQsaGFrJIxL2SVjE1byDo0IkMJ2aANSKLxmJaQASxFbNvMo8+LoMPsGLa6D7Nj2PkHs2OYskeyQCJD4kNiDLNjSLZIwkjO7PMaxiKTnR3L5UCfB6WQyZtSk8iDLBdOOh+mcmINkbGFW64oJEzSZ3YMtM6OKfnSTHJ2jAnNaoB91yT+uG0444yopq+VbfC7EMRMz5qVyplc1hgETcpZm6CxWTQmaSlRKxE2CZO3cdA/H8eLHecceut7bDglcx7D5cej3d+10Tbk7Ni0hKySMS9klYxNW8hc81E3Iq75WDQhu+bKK6OAAO5UTgRsspHazCP3IujUZh76RdBdZseQTJFokYTZZzWMRacxO+ZzYKuQyRzo86AUsioH5vKgz4XjCpnMhZPIh1khcwK2yMsV53F2bDXI2F/8xV9EsD8zCdh3TuKOHWJS1vRJbNa1mpCzZnpJY0rO5LLGktmznKAxSZOiFiSNyZoWNiZtAS1vfWE/G8eDHds25HUK2M0oyTPPPLPF/T0bubFv374j9uzatTIvQlbJmBeyqhGZtpAlmhDdiExKyEqbD9w11wExqbtpSGqYEWObeXTZ6j73IugwO4bNPDA7hml1JBAksTA7hoRps2PGagaNg5wdu+Kyy6iQVfmvNAf6PNgqZDIPZnJhIw8W5sI6H4pc2JYPu+TEWQtZr9kxMJSQCQmTTGN2bF5kTItXV9jPHBf23ZO4Y3jpxRdHdX0tboPfh9ySRiZnudmzlKDlJE2KWpA0LWpS1piwAS1tGi1xbbCfIcF3ZsezDb31PepJnQMTfG5l5Uj3d22khpOxE3IyNi9C1rsZcQ3IEELWtwlZDUIGIFRdN/PIvQhabnXPXgSN2THcvUHSQoJDIkTiQDK12TFjtYLmK8Tzu97+9tE9LodGN6T65ECfB6WQVTmwMA8OlQvrfJjIha350OdEmQ9lTswJWSRjXsjkcsVSIYtkbAghEzJWC5mQsJyMlQjZNGbHZi1jTKyGgP2uvrBjkALXrKzra3kb/D5AzFJyJpc1BkGTctYmaLlZNClpKVHTssaELSDFjcFkTsL+jga/B9+FHcc29Nb36P1lPmzkxRfY4P6ujdTYvXNndnasFjInY/MoZFUjkmtGXAOyGoVs65YtUTCASQoZEtFQm3l0eRE0EhaSW5gdQxJFomWf0TAWHTRfIZ7l7NhgOdDnQSlkVQ7M5MFZ5cJGPvQ5keXDGi1jgMiYFrJIxryQRTJWKmRCxmoh8yLWJmQTW64oJExSPDsm5IvRVciYsPSBSdQkYL+7D+xYUNyxvO2WW6Lavta3we+LljO5rLFk9qxE0Jik5URNy5oWtpS4DU34PX2FTG99v/mmm6J8yHjW5WiXe+1F0Wzs3r37uD27dtUytuhCVjUivhmRd4ZnLmSJBoQ1Ibr5SDUgOKYyGMCkHwCGXHXZzENudY/lisd03Ooed3CQMJDckAiRJJFEkWDZ5zOMRUbPjiF/NoTM5b3SHNh6U8rnwTYhk3mQ5kKRB1tzYSYf6lzYJR8GGeu8XJEJmZOvrssVgRaywZcrOulKCpkSsVrGgBKxWsaAEjDJJGbHmKh0hUnTNGCfpSvsmDBwrZx28sl1PrBt8IchyFkQNDZ7VipoTNJSoqZlTQsbk7aAlrch0L+DHas29Nb3uIGocyLj8ccfP8H9fRt67Nm5c2ktCFnqzvCshWycBoQJ2Wtf8xoaOEMBSQqbeWC5YttmHl23usfsGDbzCLNjmE5HskBiQ/JDkkQSZZ/NMBYdOjuWEzKX94YWsioHFubBOheKPNiaCyeUD3sLmROwIYSsXpLTRciEjNVCpkSsljHgRawhY0CI2KBCJuSLMU0ZY5I0C9hn6wI7Ngz0VbK+2zb4w5KaPUsJWk7S2ExaF1lLSZtEC1wf2M8F7Pi0obe+P+9DH4rzo8bnSpfLV9zftyHHnh07jnZCNpqKkDkJm0ch69uITFPIZPMhGxAmZNNY1gDRwuwYliu2bebBtrrHcsWw1b3czINtdY/ZMSQRJDKbHTNWM3J2DCDvjitkMgdSIXO5b2ghk3mwLRf2yYdDCZmcHVvVQiYkrLOMASVgki6zY0xMusDEaJawz9gFdowauGP74XPOifLCpFfBrGX07FmJoDFJS4lam6wFpLRpmMSVwH5WAL+zz41uXIvy2gRRfszgcqm9KFoOJ2QbZiJkTsJqIXMSZkKWb0ByzYcOhmkIGXbtGWczj7DVvdzMw14Ebax15OzYBeeem81/VMhc3ivNgUMJWZc8yHLhuPmQ5UQmZJGMFQpZJGNeyBqNhRYyIWO1kHkRaxOy1uWKwIkXFTIlYrWMASFinYXMixeji4wBJiWlMCGaB9hnLYUdIwbiRtZ42wZ/euRm0JiksZk0LWpa1rSwBbS4TYrw+/B92DHIge8mr02AnNzIkwSX75fcz7CBgRdBVzI2T0LmJMyEbP6FDEC2umzmobe6l5t52Fb3xlqHzY5NXchc7pu2kMlcyPJhlAtJPmQ5MZIxQGRMC1kkY0zIXAORmx0rFbJIxkAXIfMiNpiQKQGTzMvsGJOgeYR99hLYsWrgjvE1V1wR5QfbBn82SEGTkiZFLUhaStSYsDFpC2h5Gwr9e/oIGZDXJUDvHvIlQ+bQ++67z14UjbFrx44T5lrIXBMy90KWaEJ0IzJNIXv9L/wCDZqhwfNdYbki28wjLFds28wjbHUfNvOwre6NtYjcPjjMjpXmPypkLu+V5kAqZCIHtubBTC5s5MFxcmFbPvQ5UctYZyFzAmbLFfNCZjLWhH2HEtgx0+A6es8731nnCNsGf37QkpYSNS1rWtiYtAWkuA2F/h19+yu99T2cguVOhsuztgU+xu4dO5YXRshcE1I3JK4JmXchk01I3Yj0bUJyDYhrOE5573ujYJjmcgY8GxY288ByRbmZB2bQ2jbzyG11LzfzwN0cJAwkOvY5DGOR0evww+yYCVkzF7blw85C5gRsHoRsnpYrzsPsGBOeRYB9lzbYMWvgjrVtg79YBFErlbWAljaNlrhS2M+S4POw79HGca7/k9fl5htvjHNnBuR1l4vX9hb4u3btOna3kLGFFTLZjPiGZN6EbIgmJNeAnLNhQxQM0xQyLCcMyxX1Zh5YrthnMw/MjoXNPDA7hodNMZ2OhIHExj6HYSwyjdmxXP7zOTB1Q4oKmct7pTmQCZnMgTQPTjEXLpyQeREbW8i8iA0mZELANMVCxsRBwQSkBCY7iwL7Pm2wY9fAHXPbBn91IGVNCxsTNwaTuRTs70vC72SftQ299T12WoxyZwuufqztLfCdjG1cdUImmxHfkJiQTR48DxaWK2J2LLx7jG3mgeWKfTbzwOwYkgb7/YaxyOjZsW1bty6ekIk8OOlcOJSQyeWKTMgajYOWMSZkQsYmKWSRjAEhYpGQKRGrZQwIAdPY7Nh4sO/UBjt2DdwxR8zKfGHb4K9+tLwNCft9XdHPP595+un1TS16c6vJsvs5a3PcfvvtR0LGTMiazcgiCtlF558fBcO0hQwzVxCx1GYeYblin808MDuG5YqYbh8qeRjGPCFnx1DIqtxXmv98DpRCJvMfFTKX94bKgW15cBK5sI+QRTI2lJAJGSsVskjGgBYyJWK1jAEnXqVCNi/LFZl4tMEEZxFh360NdgwbuONu2+Ab8wTb+j7k0VIeeuihY93PWnsDm3mseiGTzYhvSBZFyKIGxDchuQbkxk2bGsHgTvNUwQyX3sxDLldkm3lguaLczCMsV7TNPIy1gi5kt4XZsdUsZCIPtuXCRj5UuZDlw0jGQIGQRTLmGwktY72WK+aETMjYWEImRKxYyISAadqErFTGAJOOHExsFhn2HXOwY9jAHXtc1zJvTPsmrGFI0KPJ6xEcdrWikVdzrKxsdD9r7Y1dt9++3FXIKhlbVCGTzYhvSBZGyFzDsQhCBiBdJe8ew2YeWK6IzTywXNE28zDWKlhuFGIWs2N17vP5r8p9pfnP50ApZPKGFBUyl/fGzoGFebDOhSIPtuVClg9lLmT5sFXInIRlhcwJ2LSFrHW5IvAyNhUh8/LFKBUyJhxtMKkZl9LB/u64sO/YBjuWEf746w0+bBt8Y5bIaxGgn4/yagEuLx/pftbaGbu2bz92144dlYyZkJmQDQnkCSKWe/eY3swjLFfE7FhYrojZsbBc0TbzMFYreBhfxixmx9aakMk82JoLfT5M5kKfD7WMZYXMNQELIWRexDoJmRKxWsaAkjBJkZAxUVAw2cjBhGYc+g72s8aBfdcc7Fg2cOcA15Ztg2/MC3LpfahndPVBjpWVtbW5x84dOzaakK0uIcP5kYEA3KmeCZAquVzxGPLusbCZB5Yr2mYexlpFzo6dvH59nf9MyBK50OfDZC70+XCuhMyL2JBCFskYUDI2jpC1LVcE8y5kQw32s/vAvmsb7HhG+POAnkvWfdsG35gVeuv7m2+4oc6vpbi8vHY299i3b98RkDETstUlZDimMhDALLfCxewXliv2efdY2MwjLFfEZh62XNFYbejZsRuuuy7OfT7/SSGrcl9p/vM5UAqZzH9UyFzem6SQdc2DfXLhahOy1uWKgMkYECI2lJAFEaCSIGCSkYOJTB+GHux39IF95xzsmEb484BzsuGMM+o8YtvgG7NCb31/7oYNLy4LZ/jcq3G5eW1s7rHz9tuPNyF7oSFZ7UI2y12XsAEHlieWvHvMNvMw1iKp2TETsvFy4SSFLJIxJmRCxpiQRTIGtJAJESsWMiFixUImBExTNDsGmCQImGTkYBLTlUkN9ru6wr5zDnZMI/x5wDlBLMvab9vgG7OgsfX9aafFubYQl6PXxuYeO3fsWDIhe6EhWU1Chs8tAwHMehtciBRmxsJyRXv3mGG8AJ0dMyFr5ME+ubBUyOoGICFkkYyZkNWUyBhgkpGCCUxXJj3Y7+wK++4p2DFtIM7L1VdcEeUU2wbfmDZs6/sgZF3ZfM01q3tzD7x7LMhYHyGrpWwRhYw0JAsjZL4RaWtCdCDMQ0KGVGGmrG25Inv3mG3mYaxW9OwYzX0+/6WErMp9A+U/KmQi/7XmwAnlwUYudLlvboRMyBgTskrGckImZGxaQjbuckUwj7Nj0xrsd3eBffcc7NhG+POB84LrXm7wYdvgG9OGbX2P2hHlXoaXMMkjjzyyujf32Ll9+/o1JWS+KVlEIWONSFsTogNhXu6QQcqwVBGEd4/ZckVjrYLrGs95hDjddN117bnP5z8TMhOyYiETIjaUkAUBoHIgYHKRg8lLKdMe7DOUwr57DnZsI/z5COfHtsE3Zo28/gB6/Sj3FuJy9+re3GPH9u3LJmS8IVmNQjZPuy1hcw4sVWTLFbGZR1iuaO8eM1Y78sHnd7397aM7XZ40IZuskDUKvhKySMaYkDkBywlZJWNjCFklYzkh8yK2GoWMiUsXpj3YZ+gCOwYp2LGN8OdDnqPTTj65zi+2Db4xbfTW97fecksz/xZy9913H+1+5uobO3bsOHrn7bfXMrZqhcw3JWtRyLCjjQyEedv+FksQIWFhuSLePWbLFY21hJ4du/ySS8pyn89/cytkIgdOOg+akJmQBWY12GcphR2DFOzYRvjzIc8Rcsc89wHG6kZvfX/Tpk31KoUebHA/c/WNHdu2bcgKmZeyhREy0pTMs5DVzcgYjUhbEzLvQgYw4wUBY8sVsZmHLVc0VjPR7NhJJ1X5ch6ETOY/JmQy/7XlwFweNCEbX8giGQNMxoAQsUjIhIBpTMjKBvsspbBjkIMd3whxfgIfPuecOs/YNvjGNJE1Dlx0/vlxPvY5uYQnXX1wufoI93NX19i5ffuKFrIgZQsjZC1NybwJGW1GxmhE2pqQRRCyAJ4rg4yFd4/p5Yr27jFjtUFnxwpzH3LUWELmcp4JWaGQOQFb00JGGvzA0DIGmLSUMOvBPlMJ7BjkYMc4Qp0jgLiTvYBtg29MC731PfrSKB93xOXz49zPXT1j1/btxzohG0HI2CzZXAuZb0zmWshUQ5JtRsZoRNqakGuuvDIKBEwdu9M/t2A5ImbEbLmisRags2MFQoYchbxSmvvWupA1ijqRMRMyjglZ+WCfqRR2HFKwYxyhzlHgxk2bon7AtsE3pgHb+r6Rkztw8ODBJfdzV8+olisukpD5xsSELG5Eck0IwFpdGQSLsu0tZsIwY4bZMVuuaKxW5OzYxRdc8ELeKxAyCAXynglZMw+yXNgo6iZkcytkTFZKmfVgn6kUdixSsGMcoc5RANegbYNvTBv0b+GaC4QeldHI1wSXr1fHO8n27dt3xA4sV5xHIfNSJhsTE7L+jciiCpkEL4GGjNlyRWM1oZdx7HH5NZX3pJAhNyD/mJCV58FGQV/NQiZEzIRsuoN9plLYsUjBjnGEOkeS3a7Hk3nHtsE3poG85gB6fylhXVleXl4d7yTbsW3bcU7IRnMjZF7K5k3I6qakoCFpNCOqIck2I2M0Im2zZLdu2RIFgd0RM4z5ANtPh7jEA/e5vBdyH3IXBCHkPROyF/KgzIEsD64mIatkDHgZMyF7kVkP9plKYcciBTvGEf68sPMFbBt8Y9rore/vcA4R5emOHD58eHW8k8zJ2EYTMtKUuEakbkpcIzJrIWPNiG5E2oQMx1MGwe+9+c00WAzDmB5sdqxEyNDoI3+ZkMV5UOZAlgdNyEzIpjHYZyqFHYsU7BhH+PPCzhdAvMv8M8+bfRmrAy1kN15/fZyne/DMM88c5X724g6/XHG0FoWstSlxjchMhKxDM6Ibka5CBtxlYBjGDGnMjrXkPYD8Azmoc5/LdyZkL+RBmQNZHlxNQlZLmZcxE7IXmfVgn6kUdixSsGMcoc5RA3dOL73oojoH4VlWmyUzJone+h4bztF83YFnn312vfvZizvCcsXBhcxL2bwJWd2YlDQlrhFZbUKG4yqDALjLwDCMGdGYHXM5luW9Ovd5IUPjjLxlQmZClhUyIGTMhGx6g32mUtixSMGOcYQ6Rw3cOUVsyDxk2+Abk+S1r3lNdL2dc9ZZjbzdFVdXVtzPXtzhhKxarthXyJiUzYOQ1Y2Ja0bqxsQ1I9MSsraGZKhmRDcibUIGZBAAdxkYhjEj5OzYB087LZn3pJAhziEGyHsmZN3zoAnZ4ggZYMJSwqwH+0ylsOOQgh3jCHWOGvhze+stt0S9wSte/nKaswxjXPTW96h9Mmf35cD+/ce6n7+YwwnZSomQ1VLmhKxtlmyaQlZLWaoxcc3IRIUs05TkGpJJNiPy4tSNiAmZYcwPuiht3bKlVciQ29BkIXdFec/nPhOyshtTWSHzUmZC1sSErHywz1QCOwY52DGOUOeogT+3uE7lBh+26ZcxKV720pdGtQ+E3M1yeAc2uJ+/eGP7rbce64SskrFayLyUzZuQ1c2JaEymKmSkKVktQmZ3wQxjNsgHm3GHMHcjKuS9IAeNvOdzX0rIWnOfz38mZAVCBkzIKJWQASYGAiYWKZi0lDKrwT5LKewY5GDHN0KcH4o4v+jVZH/wfa9+Nc1dhjEu8joDh11dCPm7L88888xiLlu8fdu2DZWQeSmbByGrpcw1JHVz4hqSqQlZh6ZkKCGjDckYzUiyEfHNyCnvfW8UBPZ2fsOYPmx2rE3IkJswkJumLWR1/nM5z4RsvoWsIWVCxiIpUzJWCxkQTbqkEjLAGnuHCdkLg32WUtgxSMGObYQ/H+xc1YjzC7CxUMhLWFLN8pdhjAt2+ZY1ED4Q5fKePP3004u3bNEJ2cqshCwnZVMRMt+YVE2Jb0wmLmSqKck2JBNsRs7dsCEKAhMyw5g+jdmxlqXaIDTtNO/53DcrIRs0/004B5qQrR0hA7MY7HOUwo5BCnZsI/z5YOeqwp9PeY6RB2SPYNvgG5NAb30Pn4hyeV+efnqxli1iuaITshdkbGAhq6XMCVnvZYuuIRlEyEhjsshCxhqS6EIsaEZMyAxjtujZsZs2bWoVMuQdDOQeE7LxciATsoaUKSFrSJkWMi9lKSGrpaynkNVSpmSsFjLgZWy1CRlg4lLKtAf7DF1g3z8FO7YR/nywc1Xhz6c+z1dfcUWdn2wbfGMS6K3vb7juujiX9wQ156STTjrC/Y7FGNtvu239wguZl7KqMfHNSUljMo6QtTUls2hIoouxoBm56PzzoyDAttvukjAMY0rIO4Mnv+tdL+Q8ImQy76FZRtOdvBHVkvdMyF7MgSZkXsiAF7GhhAzMm5CBaQ32u7vAvnsOdmwj/Plg56nCn099nnG9vued76zzlG2DbwyN3vr+6ssvp/m9Dw/cd99x7ncsxth2223LpUIWpKwSMi9lUxUy35zIu8WTFrK6MXHNSN2YFDQls2hIombENyS5ZuTGTZuiILDlCIYxPbCJjoy/666+ulXIHnc5AgO5IhKylrxX5z6X76iQkdwnhaxL7ptV/mvkQJfzVo2QgTkTMjCEkAEmGCmYvHRlGoP93i6w756DHdcIdW4a+PPJzrNtg29MEr1SBO8iY/m9D48cOrTR/Y75H9u2bTtq+223jbSQ1VLmhIzNkk1VyEhzMgkho3eKXTMyhJDRpmRKDUmuGTEhM4zZgTvNIfYwO5bLeQC5LTTLIefNjZBl8l8j900x/w0lZLWUJYSMPUcWCZmSMi1ktZQ58ZoXIQODCBlggiBggpGDCUwXJj3Y7+wC+8452DFtIM4LRZ1bjW2Db0wKvfX9B089leb3Phx2Ncj9jvkfTsZOCEJWS9kqFLK6OSlpTFwz0lvIujQlU2pIZDOiGxITMsOYDboAYXasTcgQ0xj4pwnZKhAyJWVayBpSpoWMSFmrkAEhY4MIGWANvmNehSwwicF+T1fYd87BjmmEPw/sHFX488jOcQB5QeYs2wbfGBJ5bQGW3/uyELstbrv11qWpCJmXskkLWd2cuIakbk5cQzK4kPnGpGpKfGMylJDRpmRCDQnOjwwAEzLDmA5sdkznvDrvuVyHvIbGCgN5bZAbUT73LaqQsRwY5T+fA1P5r2KCQpZbtjgpIaulzIlXqZDVUqZkrBYyQBp0MCshA0xk+jDUYD+7L+z75mDHNMKfB3aOKvx5ZOe4wl8Htg2+MSn01veoHTrf9+bJJ+d7t8XbN28+cvutt47GFbI2KZuEkNVS5hqSWspcQzK4kJHGZDAh69KU9G1IXAOSa0hwXGUA2DIEw5g8enbsso98pFXInnHxjAEpGGxlgM99KSGjN6NcvptW7hs7//kcmMp/FfMmZErKhhCyhpQpGZukkIESIQNMNHIwkenLuIP9zL6w75qDHcsG6pw08OeRneMKfx0ghmTuspu4xlDore/hBjrf9+Wpp56a75dEb7v11uP6ClktZRMWsrpBUc3JIELmm5Oud4pnImSZpiTbkLjkaUJmGPOFnB1710knVXkyyncq5yGvoanCOOjykAlZOv+xHCjzn86BDSHzUpYUMi9lcy9kwMtYsZAB13R3ETJQJGRAS4KCyUYbTGjGpXSwvzsu7Du2wY5lhD/+7NzUqHPawF8HuCZuvP76On/ZNvjGUEDuw3UF4BY634/D/rvumt9li9u3bt1IhcxLWSVkXsomIWSlUja2kPnmpGpMfHMylJDVjYlrRurGZOCmpKuQtTUkshl52H1eGQAmZIYxWRqzYxdfHOU7lvPC7BiabLZUWwrZuDei6tzn8h0VMp/7+gpZnf8SuY/mP5H7xs1/OgcWCZmXsqSQeSmbppDVUuYlbFJCBoqEDLBG31EqZIAJRw4mNYsM+4452DFs4I8/OzcV/vyxc1sjrgdcy7YNvjE0euv7Tdde28j94+Dq2vwuW9x2660rQciClE1CyGopc0LWe9miaE6SQkaak6GErPVOsWtG2oRMNyazEjLdkMgAMCEzjMki7wJidgx5UuY7nfOQ19BUYSBPmJB1z3+5m1IQMrZscWwh81KWErJayroIGZiVkAHWqDvahAxMSsgAE5tFhH23NtgxbKDORQN//ti5rfDnX14T6N9k72Db4Bvjore+H1rIXL2az2WLt91229FOyEYLI2S+QamEzEtZ1Zi0NCclQlY3J64hqZuTksbENSNUyAobk3GakiEbEhkA9pCuYUwOLO3BEp8Qb5gd0/muznleyCACGGiskNcmIWStec/nvpSQjXszSue/Ru6bYP5LCRlbtiiFjC1bbBUyJWVayGopc+KVlDItZDkp8zLWEDIgZCySMtV4gzYhA0VCBrQsEJh4tMEEZ5Fg36kEdvwi/HFn56RGncsG/vzr62LDBz5Q5zK7mWuMi149cvaZZ0Z5fwieOXz4KPe75mvctnXr+r5CFqSsEjIvZYsgZLQ5cQ1JbyEjjUlnIVONSbYpEReVbEhYU9KlIZEBANzlYRjGBNBr5JEjkznP5TnkNDRVGBCBVM6r857LdVTIfN4zIWvmvy5CVktZQsjYssVWIVNSNikha0iZkrFayABpvouEDLCG32FClod9pzbYsWvgjzs7JxX+vLFzWuPPv74mkCdkPrNt8I1xkddTJWSyBgyAq3nr3e+Zr3HbrbcuMSGrpcyJWC1lTsjYLNm8Cllrc+Iakk5C5puTksZkokIGCpuSqCHxTUmqITlnw4YoCNzlYRjGwOjZsfPPPjuf81yeQyyHgXw0VSFryXt17nP5jgnZrHIf0LlvlkI2yefIWoUMeBkbRMgAa9gdbUIGTMo47LuUwI5bhD/e7FzU+PPGzmmNuA4i3LVy9eWX1znNVtgY46K3vpe1YAhcHVt2v2d+Bra737Z166gWMi9lkxCyIGWVkHkpG0fIailzTQl9jqykOXENSa45qRoT35x0FbK2O8WzbEpkQyKbknPOOisKAHeJGIYxMHp2DDk1l/P+f/b+5ee27LruBOMvcGX1sjrKtrMhwHCjkChA2TeQKiCB6rihbCRQ1TCgbFaPBkzLjFCQwXi/3w8Gg2QEHyIpvhQh05Yh2RZt2chyAQmonKm0K51GEVkoIGVLVrLW2DHHjLHmHms/ztnne9x7NjBgOXjvd/Zea84xx++sc88HT0OowoXwU9+EWvW88L0RkJ37RtQDA2TQPQWyhDIBsc1ABgWIzaCsBu+mNSCDbhvIIAc8d1nuGbbIrdlMsd5uL1JlD2eKfXc1gVr5t63Hvixf8HH9GvyrzlH96nudBYfpX//rX2qvdTeuBmK/dgSQ7fl3ZHuBzAWUs4BsJZzsBbIMJxuCiYYSG0w2hBLoUqGkAtn1K2yvuupY1dOxd954Y/VNKPQwrzZAbgbIzvW9Be+b+d5B3uf8r/O+8D/nfakKZAFlQyALKOuALKBsD5AllO0BMqgC2RKUNfDaDWSQCeCbgAxywT90hbLP5O59i9xazRTr7PYgFfvl9jIV++7qAXWCmvndjz9Ob7t+Df5V56i+cYm8X+fBufoX/+Jf/Hp7rbtxNRj7aBeQBZRdAsiWoKwGlE1AFgFlCicRUPYCmX23uAWSDCdHBxMJJUvB5KxQ0kLIKJR899vf7hoA33TTyuSqq646SPXrfOGpS34HX0Oo4gW/2vQm1Irnpe81r3uQgcz5n3qf+h+BzJ2SdUAWULYLyALKOiArUFaBLKGsgdcQyk4EshmURaBWrQIZ5IJ76C4AGeQA6C7J3fNWubWaKdbZ7UEq9svt46TYb1cLrBPUDOr8+aefTn+7fg3+Vaeqzkowg86GI9Tm2sftte7G1WDs5w7ICGUTkAWUHQVkh/w7MgWygDJ9x3gvkK2GkxZIVoEswskUTCKcXCqYTKFkIZjsDSUMI/pLHqErkF111bHCv61gf/F0bMnv0Lu8EHY2fyrAeF763sjzwvdGQGZ9r3ndOb6X3jfwPet94nuneN/I/5aAzJ2SKZBt/djiKpAVKNvzscVVIIMCxrYAGXQ2kEEOAEI3BWWQg6HblrvPrXJrNFOsr1v7VOyT28NU7LerBQUyCL6kOeL6NfhXnaL61fc/baxSZ8MRevTRR/9Se73bvf7e7/zOL//0k09+QSBLKDsHyALKLg5kAWV7gSwDypZw0gKJBbIIJ/pu8X0EMhdKrkB21VWX01/9K3+l66+Pf/zjRb+DtyFU8YI/LAKZ8byLA9mZvpfeN/C9m/K+U4AsoWwHkC19bPFcIEsoExDbDGSQhGqKYdsF8ZsGMsiByR45KLoNuXvbI7c2VrG+bu1TsU9uD1Nl7ztJvVDvvvVW+tz1a/CvOkUAeZ2Xv/3d785mwyH6V//qV9vr3e71048//typQOag7C4BmX3HuIWSXUC2Ek5GQJbhpAWSDCcHBBMNJRlMDg4lv/s7v9M1wBXIrrrqOOnp2MvPP7/qd/AIXghX8LQZkIXnjYBs1fPC90ael77XvG4rkK35XvW+6ntL3ncFsgJkUAWyJShr4DWEMhOsV4EMcgE+dBehDHKQdFNy97NHbk2sYl3dmqdif9zepWKfXQ2wPmrdoK81S1y/Bv+qU6Q19K0PP5zNiSPUZuDr7bVu9/q7H3/88RqQ2X9HdgaQEcpG/45sLaBUIEso04DSQskuIIuAsiWcrL5b3ALJGpDVcHJWMJFQshZMulASwaSGEqyrNgA+w9tK5aqrrjpTS6djI79D4OGF8G/9LjzvSCBL32teZ4EsfG8PkK36XvG+Rd8r3rfke1u9r0JZB2QBZUMgCyjrgCygrAOygLIRkCWUCZAllDXwGkLZHiCDAsZmQAaZcD0CMugIIIMeBihz93CK3HpYyfoOFfvj9i4V++z238EY9cPvfz/97vo1+FedIn0T841XXulmxFH6kz/5k9v/+nvAWAJZQJn+O7JzgGztlGwLkI1CSkLZXiCLgDKFkwgoW4BsNZy0QGKBLMLJFExKOLkTwaSEEqgC2fVra6+66hjV07GlN6AgeINe/7L5RvpdeN4IyM59E8p6XvjeCMjOfiPqIN9z3tf53sD7dgNZQJkCmTslWwWyAmX38mOLkAvyoS1QdhtApnIAdZTc650qtxZWsZ5urVOxL27PUrG/bu9ZF65mUEv/39YD16/Bv+oc6VffXwTIYvb8vb/39365vd7tXD/9+ONf+bsHA1lC2U4gO/mUrIWSrQFlC5BlQGmhJAPKKJy0QLL13eK7DGQ1mFyB7Kqrjlc9HfudH/1oFcgQoHkhYK35nX0Tqvnc1jehVj0vfE89z74R1bzukr6X3ie+d4T3VSC7fmzxMy0BGbQGZNAakEG3DWWQA6pT5H72uXJrYBXr6Na4U+yL269U7K/b9zUgg5AZ6XvXr8G/aq/+i7/217rZmbPiYP3Jf//f397X3//uxx9/bg3ICGWjf0d2DpDdxL8jGwGZfce4hZJVIIuAsuXdYgUy927xKJhkODkxmGgoccGkCyURTGoo0eK/AtlVV52v/+Zv/I3sqeefesp6nfodfEYvhP81vzsFyM71PAtk4XtHAln1vgcZyBLKBMgSyhp4DaFsD5BBLSxbIINMwF6CMoZ2G+hDDP8WDER3AcqqHHCp3N85Wu7ZrWL93Np2iv1we5WKfXV7vgXGqOvX4F91qurvItO5caTa/Lu9r7//ux9//DMCWUJZAzH378h2A1lA2W0D2WpAaaHEAlkElCmcREA5OZy0QOKAbDWcSDCp4WQWTEo42RtMNJRAWvx4d6KVy1VXXXWi6lf34nf9rQEZQrxe8BDnd+l5I78Lz9sFZCuel7438rzwvT1Adhu+twhkAWW7gCygrAOygLIOyKAKZAXKbvpjizMoMyF7CcigNSCDtkDZXiCjHMQ8KHLPO1Ssn1vbVOyD26NOsa9uv7cCGWoLfqIeeP0a/Ku2qs5P5P86O44Q5tqtfP39j3/847/UgOwX5wKZg7LdQBZQdg6QZUjZElBaKFkKKFuALAPKhcLJ2rvFlw4mWvzXr6u96qrzpJ+Bf+pLX+q8zvkdvEovhKzRG1DW78LzRkBm34RqPneW54Xv7fE863vieRf1vfA+9b1VIAso64AsoEyB7N58bBGKwDwDMsgE7SUoY3i3wT60BcigK5R9KveMi4p1c2vaKfbB7VEq9tPt9SKMQVJHrK+vv//+NVdctVv1q+/BEDo3jtQf/exnN//19w3GfnUVyALK9v47shGQOSjbAmQMKUMoa8FkFchWAsoIyDKgtFCSAWUUTiKgnBpOtCj2AFmGk0EwceFkLZg89+STV+O86qoD5E7H1t6AQujXC6F/1xtQxu/S85rPWSALz9sFZCuel74nnneU760BmfO9mfcV34MqkN3WxxYdkCWUNfAaQtkZQAZpkHZBewnIoDUgg65Qtk3u2RYV6+XWslOsv9ubTmVvO0UduBrpaqiJtYX+Uy+8fg3+VVuldfO7jV10hhypNi+faK93s1d7oCcIZGv/jmwvkCWUbfh3ZApkJ5+SaUCJkBNMksMAAP/0SURBVDIFlAgpW4Bs9R3jFkpqQJnCSQSUUTjJgDIIJ7UYZuFEgslqOJFgUsNJDSVQDSYaTt567bUs/iuQXXXV6aqnY2teBy9DuNILHrL6BtSK31kgC88bAZl9E+pMz6u+N/O84nsjz7uE790lIBtB2UkfW4QExjook8AM1TDtAvcSlPFUxQZ80RXKluWeaVGxTm4NO8W6uz3pFPvo9ngRxiCpn1pf+ntOr1+Df9VW6TcUf+873+lmyJFqM+/mv/6+NcXPTgKygDL92OI5QJZQdg6QRUgZAVmGlBZMMqSMAkoLJVvfMdZwkgGlhZIMKKNwUgKKFsOp4WTt3eK9weQKZFdddb5mp2Pf+taq16G36wVfO+UNqFW/C89Tv7NvQjWfWwKym/K8S/veDMgCynYBWUBZB2QBZR2QBZR1QFag7CQgg/YAGSSBWcP0JBO4l4AM2gJlW4EMOhXKIAc7d1nuGVYV6+PWbqZYd7cnqdg/t7eTYv9dbdT60dpCrf0vrT/0Cz6uXxp21RbpG5uXAjLOp+9+97u/1F7zZi78+zEc+S0BWULZhn9HNgSygLKbAjL7rnELJqtAFiHl5HeMWyixQBYBZQonEVAuBWQZTgbBxIWTLphEOGEoef+dd7L4oVY2V1111U792l//69lDX3r00U1eh8CjF4J853fqdeF3u96AMn6Xntd8zgJZeN6uN6FO8Lz0PfG8Jd87G8iK720CsoCyDsgCyhTIDj0lEyBLKGvgNYQyAbKEsoCwqvtwSgadA2WQg5+7Jnffq4p1cWs2U6y324tOsX9ubxdhDJK6qXWFWkPNIffRF69fg3/VFulX3+N3kek8OVp/9LOf/Vp7zZu5Pv74419JIAsoG/47sg1A5qBsC5ARyvRji6OQokBmoUxDSgsmFsgipEwBJULKyQGlhZKld4xHQJYBRTZfw0kNKLvfLZZgsjuctDDCcPKj3/7tLH6olc1VV121Q//7/+g/6noI/6B9DcjgHfWCJ3ReF36nQLb6BtQpfheetwvIjOetAZn1vAXfm3le8T31POd7neeF7ymQzaCsAdi9+9giVIFsAGWnnpJBIyCDrlC2Xe5eNynWw63VTLHObg86xb65PZ0U++7qodaN1hTrjHX37ptvpjdevwb/qjXpV99fGsj+n//tf/t6e82bufD7x04BsoSyBmJr/45MgWztlGwEZBpUKpQtAlmEFH3XeARkGVJaMMmQcmJAUSDLgNJCSQaUFkockEE3EU5qMJmFkxZErkB21VXHCCGD/YPTsT9o3rj25hOCe73gVScBmfE7BTLrd+F5I79Lz2s+d86bUEd5XvqeeN45vncYkAWUdUAGVSALKOuArEDZViCbQZkAWUKZBGJVBTKohmsXwBnObXBvuotQRjkwumm5+9qsWAe3RjPF+rq17xT75fZyUuy3q4VaL7WeKpDBZzRj4A0s56NXXQXpx/+feOyx2Tw5S5xRoTYHb+7fkf3u7/zOx4tAFlA2/HdkG4AsoWwDkB35scURkNl3jVswWQWyUwJKCyUWyCKg5MZLQVwqnGgw2RpOrkB21VXnyZ2Orb35BI+qF4LLyOvS75rHbQWyU/wuPW/kd+F5CmT2TaiDPK/63sWBLKCsA7KAsg7IAspu9GOLUMDYJiCDJBRTDMs1RHch24Xwpk1Q5sJ/0UlQBjlY2SEHSpeUu4ddkmd3azNTrKtb85liv9w+LsIYVOqlq6Wor1p33/7oo/TI679Vv2pJ9avvc6ZcSF99++1fbq97+QvfcgMgSyhrIOb+HdkQyALK9GOLdxHIbEhpwcQCWYSUKaBESDkyoKy9YzwKJxlQ9oSTElBOCSdYVy3+67tXV121XfV0DL5Ygax6HfqvXuhZ9br0u+ZxFsjC7xTIVt+AMn6Xnjfyu/A89Tv7JpT63V31vPA9BbIZlDUAu9GPLUIVyAqUrQIZtBHIoFUgg0wQ3wRkkAOAotuCMsoB1BFyr3WS5JndmswU6+nWeqbYJ7eHk2KfXQ3UOql15GAMQp98+fHH0ytxCuL89KqrINYJhPnE+XIJtTn76+01L3tN/35sI5C5jy1uATJCmX5scROQRVDRkLIFyFZDSgsmS+8aj4AsQ8oooERIGQWU1XeMJZwsBZS1d4wvEU6wplr8V6O86qptqqdjX3n77U1vPiFk1QsetOp14Xe7gMz43SqQGb9Lz2s+Z4EsPG8NyKznid+d43mbfK95XoWys4EsoKwDsoCyDshGULYCZAllDbyGUCZAtgZlPMWoYboL2y6MN90WlEEJKQ5gDpADrCW5n3GI4jndGljJWrp17hT74/ZuUuyv2/tJUiO1flhXruZQi5/85Cfpldevwb9qSfrV9+AKzdS7pTPKqM3Kj9prXvb63Z/85NdnQBZQ1n1scQOQrX1scQRkDsq2ANkSlO0NKQpkGVJaMMmQ0oKJBbIIKZcOKLNwUgLKKJxkQJFwUgPKlnCCNWXhQ1cgu+qqbdLTMQg+ugZk8IJ6IYQNvS78buR16XfN4856A+oUvwvPU79Lzxv43V3wvEUgCyjrgCygrAOygDIFskM/tghVICtQ1gEZFDC2BmSQgzIN25NcIG+6E1AGVZC575Jnc89uJWvo1rdT7Ivbs0mxr27PJ5X60NqZJPU1U9Sjfg3+/+k/+8+sr151lX71PdgiZ8yBYl5vc/Xn7TUve3384x9/NAFZQNkmIAso6z62uAHI9nxsUYFsCcoWgeyUkNKCiQWyCCn6rrEGlAwpLZhkSNGAEiFlFFDWgMwGFAknSwFl7R3j1XDShHtn4UNXILvqqnXh65u1b95+/fXO50ZvPiFo1wuhfY/Xpd+NvC78ToHMvgFl/E6BbKvfpec1n3NAVj1v5nfF89TvLuF5FchmUNYA7JCPLUIVyKAKZAXK7swpGeSCedNtQhmk8GLh5j5JnsU961Cxbm5NZ4r9cHuVij11+13rotYN68nVGusQNQk/o2devwb/qpH0q+9/+P3v55y5lC7++8gakP18BGTuY4ubgCyg7BwgG71zfAqQZVA5MaSsvmvcgokFsggptxFQ9oSTTQGlhREWPnQFsquuWpd+NS/E07ElIIM/uQsecLbXhd+p19k3oNTrwu9W34A6xe+K5438Lj1P/O4cz1v1u/C8w4EsoMwB2cmnZA7IoICxGZBBEXw7KHMhuWkTlLlw3rQGZNCNQhnkYOeuS+7fPeNQsV5uLWeSvXD7NCn20+31pFIXXc1EHbkamxR1yJrUr8FH8Hb+etXDLZ2v3/3Wtz6bNxfSzy75+8g+/OpXf/mTn/xk+szu7GOLG4DMfWxxE5AFlG0CMgkqa0Bmg8oopERQGYWU1XeNWzBZetdYA0qGlLahGVI0oERI2RNQbvwd4xZGWPjQ9bfpX3XVsvCuLt7dZc+89dprnc/R66rPod/cBY9yPneK16XfNY+zQBZ+p0Bm34AyfqdAdo7f7fW8PX631fMqlHVAFlDWAVlAWQdkAWWHfGwRqkBWoMwB2QzKJPhCDMM2KDetAhnkAnrTGpQpCFhQKDoFyiCFmkkOfO6Syv26Z1pUrJNbQ6vYA7dHk2If3R5PKvVQ62URyKL+tCbRs5o5rl8kdlUVDgZYHx997WsdPJ0rzi9Vm6WX+31kv/1bv/XrW4DMfmxxA5A5KBsBmYOyEZAtQdkspERQmUJKBJUjQ8rqu8YtmCy9a6wBJUPKnoAi4eTSAeXLv/mbWfxXILvqqmXV07GfNg9d8zkI4ateCEQjn0uva/52lteF36nX2Teg1OvC71bfgNrod9XzZn5XPG/kd+l54nfV89b8zgHZDMoagB15StYB2QjKBMgSygTIRlDWARlUAvASlDFM15BdQ7gN6k0XgzKogsiKKuhYGLpNlftzz7AoWRu3dlax9m5vJsX+ub2dVOqg1skijEFSh6lWoz/43vfSP69fg39VlX71/esvv5wz51Jqc/Nyv4+sFfvrHZCZjy1uATL7scUBkN3WxxY1pGRQaeEkg4qGlAgqo5Cy+q5xCyZL7xprQMmQogGlhJS7ElDwDj+L/wpkV101Vj0de+2llzb5HDzAXQj66nNbvU6BbKvXpd81j7NAFn6nQLb1DSjrd+J15/hd9by1N6HW/G7SUUAGFSC79VMySALwEpBBDxKUQRV8JjlAugmZe3H3vCpZE7dmVrHmbk8mxb65PU2VGuhqJOrG1dSkqDutxUmtPtE316/Bv2pJrI0JyHT2XEjf/cY3LvPvyH70gx/88cd7gMx8bHEIZAFltwlkGVRaOMmg0sKJBbIIKkeGlNV3jTWgREjZA2QZUiSg1JByZEC5AtlVV21TPR3DL1bf4nMI6e6CDxz25tMpXhd+p153029AHe13Wzzv6I8tJpS1fX7YTsmgo6EMUgixkLJBDogsOB0p85ru3jYr1sCtkZWstduLSbJnbj8nlf2v9bEIZFFvtQ61RuGT9NHr1+BfVcWvvn/iscc+mztniHl9pMZGx/87ssc///lfAowRyBLKGoi5jy2OgGztY4sKZISy0ccWNagwrExBJcLKCMhWg0oLJ0vvHGtIyaDSwkkGFQ0pEVR2hZTYyNz0ElIUyI5+11gDSoYUCSg1pCwFFAWyX/vrf902x1VXXfVIdzr20nPPDX1OgQzeNLrgU1uBzL75ZLxOgWyr16XfqdeF342A7Jw3oG7T71IFyGZQ1gDs1I8tXvKULKGshdqtULYEZNC5UKYB3wJAk4KCBQmjI6CMcqCUcmC1Re5nhdw97JI8u1sbK1ljtwep2Cu3l5PKvte6WIQxKOpNa7DWJ2oWnzCgn16/Bv8qlX71PbP2RRTz7Z/9s3/2RHvdY69vf/vbv/rxj3+8GcjWPraoQLb2scURkLmwokB2yinZrneOWzixQBZBZVdIaRu3O6S0YLL3XeO1gFJDytq7xksB5be+9a0s/Ovnua+6yuuv/pW/kn0C6elY9Tj1OfSnuxCI1nwuva7521Yg2+p16Xcjrwu/U69Lv1OvC7+75BtQR/pdqgHY4imZAzKoAllA2W4ggxqAHXVKNoOyEojvK5RBCicWXk6Qg6hz5F7jJMmzurUYStbWrX0q9sjt4aSy37UeToIxSGqT9QoPop9evwb/KpX+nk/MsZxDF9L/45//85+11z32+u3vfvcJC2RrH1scAJn92OIAyG7yY4ur7xy3cLL0zrGGlAwqo5ASQeXckHJX3zXG73lg4V+B7KqrvPgRCginY1vfeELIcRfCvfM563Xqc+F1CmT2zSfjdatAZrwu/U69LvxOve6cN6DS78TrlvxuDciW/G4zkI2grAHYllOyDshGUOaADKpANoIyCbeQht5JJRTfBSiDzoYyyMHMQXLABbk/e5jK87k1GCrW0611p9gbt3eTyj7XOpgUNeLqZwuMQVqzX3v//fTV69fgX0XpPw8Ab3SzaIP457cKc7O97rHXD7/3vY8JZISyTUBmPrY4BLKAskOADNoIZKcEldV3jls4qUFFT8k0pGRQiQ2cNv6UkCIBZSmk3NS7xlcgu+qqZdXTse995zubfA7eM7rQ+5t9LrxOfe6wN5+2el34nXpd+p16XfjdXX0DqkKZAtkMyrYCGVSA7PBTMqgC2U4oOwzIIBfomy4JZVAFFws390nledwzLyrW0a1xp9gTt2eTzB7XOliEMSjqS2uu1mOtV/SyftPz9Wvwr4L+07/8l7MmFMgOE2ec6B/89Ke/0l77uOu3f+u3frEEZO5jiyMgcx9bHAEZoWz0sUUNKgwrIyBbgrItQWX1neMWTna/c9w2K0MK1Db0EiFFA0qGFAkoSyHl1HeNsccs/P/mb/wN2xxXXfUwS0/HnvriFze/8YRQP7rgTXt9Lr2u+dtWINv65tNWr0u/U68Lv1Ovu4tvQEEVyLacknVANoKyBmK3ckoGScCtAbgLx013EsogBxsLqiBjYecuq9y/e8ZFydq5tU3JXri9SpW9rft/EoxBpR61Vlm/yKz01+ubwldB+rvIfvLDH342jy4kzLzGOJ9rr33M9dxTT/3K7/zoR58CmfvY4gDI1j62qECWUNaAzJ2SKZCthZWEsnv6scUMKvc8pGBdWfhQK6WrrroqVE/Hvv3hh5s9DsHLXfj401afS68b+Vx4nfrcWW8+bfW68LtVryt+N/K69Dvxuup3e7xu5HdrQDaDsgZgD9IpGfSgQBlUwWaSgs9dkrlX90yrkjVza5qSPXB7lCp7Wvf9IjAGRf2iv55/6qn02OvX4F8FsR6+881v5huFl1Sbsx+11z3meu+dd359EcjWPraoQBZQNvzY4gDITvrY4g4gq2FlFlQirOwKKi2cLL1zrCEFmoWUCCoaUjKotHCSQeWWQkoNKjWgYE1Z+FArpauuuipUT8e2fhIA/jC6EM7PAjLjc+l16nPhdatvPhmvOwXI9npd9bu1N6DU69Lvdngd1AHZAMpWgQwaANldOCWDahiuYfkmoAzaAmWQQoaFkA1ywGPB6CZl7snd+ybJGrk17CRr7/YlVfay7vcqjEFRS12Nlfqr9cm6ZR3/UfM5+uz1a/CvgvitxocBmc44o3/6j//xz9vrHnN9+LWvfQQgSyhrIOY+tqhAtvaxxQ7IAspGH1vsgGwlrEAJZAFlCmRbw8oUVCKsnBtUVt85jk3VoKJAlkGlhZOld46PDik1qKy9c1wDCtaURgi1Urrqqqua9HPsEE7HljxOfQ6BfHShJ5c8bqvPpdepz4XXqc/ZN5/U58Lrcjip1zV/q163+ubTHfE653fQLiAbQVkDsC0fW7z0KRnkoKwG4i4sN60BGXQfoYxyIGSB6RJyr93k7nOzZG3c2nWK9XZ70ansYd3n3P8mVx+Too5qfdX609qcJPVLvfPGG+m116/Bv4pffY9fj5Cz6QJizocO+wXRLSz88QjIoKWPLSqQrX1sUYHs3I8tKpDdxscWDwsqLZwc+c6xhpQMKhJSalBZCyk1qNSAQhOEWildddVVTRwI0JNf/OJmj4N/LV3wkupxZ/lceN0unwuvU59Lr1OfC6875c2n9Drxudv2OqgDsoAyBbIZlDkggyqQDaCsA7IRlDkggwTIRlDmgAyqobiG5jUo00Bew3oN85Nc6A9thTJI4cPCyU45OOrkoGqL3M8SuXvZLVkLt1YzxTq7PehU9q7u76TYe1cbk6J+al3Vuqt1yXrVGobgIfTb69fgX8WvvgeQcT5dWr//+7//q+21z7seffTRv/T93/qtCcYSyNzHFhXIAsqGH1sUIHvgP7YYYeXcoHJf3zmmCUL/h//4P7bNcdVVD5P0HxVD3/jgg80eh75fuuBbaz6nHmd9rnnbET6XXqc+F16nPnepN5/2ep363BavU59TVSC7s6dk0AqQQfcKyiAHE0UKIxZWTpSDpyPkXutkled369NJ1tatfcrsWd3XSbHnriYmRd3Ueqr1VutxBGOs6299+GF67vVr8B9u8avvX3zmmZxPu8X5tl3nf7EHv9DDAdnaxxY7IFv72KICWUDZEMgisNSwUqFs9LFFDSpLYUXfPVYgy7DSAkqGFQ0qEVY0qGRYaRtzI0FFQkoNKhpSMqhISFkKKi6kLAUVGiB0/Qe1V13Vn4598dFHJz/cCmQI4qMLgWnkcyOPS59r3rb0xtNZPhdepz6XXqc+F16nPrf3zaclr7v0m09UB2QBZQpkMyhzQAZVIBtAWQdkK1C2BGS3CmUmuLuAb0EgpOBgwaKogomFlwvoorC1pPK8bk1mkjV1a54ye+X29LZgDLX9b1uvXb8G/ypI/8lAzqgDxfmn+qM/+qOP22ufd739+uufw1dDzqBsAGRrH1tUIDv3Y4saVhhYRkB2kY8tRljRd481qGRY0aASYSU374aCioaUmwwqrzz/fBb+FciuethVT8e++t57nb8teRx8a+lCGN/icUs+t/rG0xk+l16nPhdepz6XXqc+F16nPnfpN5/S68TnqtcpiFEOyG70lAwaANlNf3QRukkogxQiLGQUVVCxMHOfVZ7PrcFMsoZujTuZPXJ7uRXGLgVkELInvff6NfgPr3QOKzRdUpjJ7bXPu/CFHhbI1j62KEC29rFFBbL7+LFF++6xBpUIKxpUoFlQibDyIAWVt157LQv/CmRXPewanY6pxymQqceh55cu9OXI46rPzTyu+lzztqU3no72ufQ69bnwOvW59Dr1ueJ16nPV6y755pNqDchmUOaADKpANoAyB2SboUwCK+SADDoVyjRo2yDelFAGlSDvAr8FA5EChQUOowoukxzg3BeVZ3HPbCVr59a2k9mbun+TYm/d3k+SGqn1U+ur1t9WGKOuX4N/FcQawKzMmVXnl/vvZ+jt11775fbap1/f/sY3/ngzkK19bFGBLKDstj62WAPLlrByyrvHGlQyrGhQibCiQSXDigaVCCsaVDKsaFCJsHJXgooCGX7vUiupq656KDU7HXv33V1vOiGEL13wklM8Ln2uedvuN57uoM9Vr1vzuep1az5Xva7CGNQB2QDKOiAbQVkDsBGUbTklm0GZAzKohNYHAcoghQsLHwNVmLHAcxdV7ts921CyVm4tZzJ7UvdtUuyp2/NU1Eatm1pXte72whhqHZ5FD75+Df7DK9bA7zUOUWg6R5x/I/34xz/+tfbap134Qo/vfec7v6hAllDWQMx9bFGB7NyPLWpYYWAZARm0BGSnfGzRhpUWUHa/exwbkptXgkqGFQ0qEVY0qGRY0aASYUWDSoaVjUElw8rGoJJhZSWovP/OO1n4+IeUrayuuuqhlJ6OQfDDrUAG71q74E1nfRLgjDeebt3nitet+hy0x+eggc/R66rWgGwGZQ7IoAGQrUKZAzKohdJbhTIXyENLUAY5CLCwUKSwYWFkoAo4KQdDtyVzf+5Zhirr49avk9kDt1e6l26vU1EXtV5qPdV6OwXGqA++8pX04evX4D+c4v6DQTi3LiLOxk91+hd7PPYbv/ErP/7BDyYgW/t3ZAllDcTcxxYVyO7lxxZNWDns3WMNKhFWNKhkWNGgEmFFg0qGlY1BpYaVtaBSw8qWd49/+P3vZ+Ffgeyqh1X1dOzNV19d97fwOPgaen3tWvO46nMjjzvrjafwOQWyi/lceN1d8LlVIBtAWQdkIyhrALYKZQ7IoAZgm6GsBNi9QAbVEF1D9p2BMsjByYIc+KQcKF1C7rVD7p4XVdbDrdlMZu3dHukeuj1ORT3UOql15GrtHCBDz9OLr1+D//AJ+839/9Fv//Zns+vC+qOf/ez0L/bAF3osApn72KICWUDZg/SxRRtWWkC50+8eS1CpYUWDSoYVCSo1rGhQGYUVDSo/+N73svCvQHbVw6r/5m/8jewDCH659VMAEIL30oXAcVGPqz7XvG33G0/hcwpk6XPN26rPKZClzzVvuzWfE4+rPueADFoDshmUOSCDGoDNoEyBbC+UtVB6I6dkUAnbW6AM2g1lkIOIogoiFlY2yEHRTA6qtsj9rCJ3T5tUnt+t0UxurZvc3hwNY1Cts3NgDELtI8fSj69fg/9wSd8gxa9DyNl1gpjxt+iP/uk//Xl7/dOu99999yMAGaFsBGTnfmyxA7KAshGQucCiQFah7NRTMg0rGVg0rERgWQ0rsRG5gQwqNay0gHLou8caVEpY0aBSw8rR7x5fgeyqh138nSfUi88+2/nb4ptOzd/gX2sXwvw5QHaWx1Wfa9526Tee7oLPKZBBq0A2gLIOyEZQ5oAMMlC2CcigCKY1rNYwe1Eog1xYDy1BGeQgwQKFUQUTCy875cDpKLnX26XyvG5NrNwaN7n92ARiUOx9rQtXO7W+joAxCP14/Rr8h1P6tfcAMs6vQ6XzUfT45z//S+0e9l9ff//9nymQrX1sUYHsTn5s0QQWDStLgUXfQdawkoFFw0oEltyE2KBZWGkB5dR3j5fCyq28ewyZsII1ZeFfv2b2qodN+GXorH/qm9/4xnZ/a0Kvr13ow71vOl3M48Lnjn7jKX2ueVv1OQdkSz7ngGyTz4nHqc+NgAxaA7IZlDkggxqAHXpKBkU4raG1hto7AWWQgQAHC5McXBhVULEwc6AOB601ledza2Dl1rTJ7cGk2CO3h51iz2s9uJqpdXUUjLH+4a/05Ws+eXikb5Lii+dyjl1YmJm///f//q+2e9h/ffT1r08wtghkD8nHFjOwtJCSgUXDSgQWDSsZWG4grNh3jxfCigaVS4YVrOnV8K56GIXPqePfJ7D+qZ82D9zjbwjsaxd8YQuQLXmcAtlujwufU4+7F288QQOPqz639MbTEpR1QDaAsg7IRlDmgAw6B8oioNbgWoNtAhlUwvCdhjLIwcZAFV4s4NwHmWdxzzuUW8cmt/a6N27vUrLXtQ5crdR6GsIYFLVZ67bWdQUy6J033khvvn4N/sMh/ScEr7744mczbIM4905VY5L9X+yBL/T47e9+N4GMUDYCsrWPLXZAFlB25McWN5+SXeAdZA0rGVhi8XMjH8KwAmFNWfhXILvqYRFgrP67MejZL3959Q2n6m9//ud/Htg1vuAhF3nTaafHpc+px4XPqcelz6nHhc9ZjwufU49Ln1OPKz6nHld9znlc9Tn1uPS54nFrQAatAdkIyjog2wllm4AMipBaw2sNtyMgg24CyqAlKIMcRExy0LEgBzQWfO6SzD27Z1uUW7smt9aTZE/cfqVkj+v+uxqpdXQpGIPgYfTn69fgP/jCR1N1JgPIOMsOEefjQG3mf9TuY9/14vPP/xq+fWQJyBLKBkB2Xz62uDWwnPUOsoaVCCwaVjKwaFiJwKJhJQPL1rASgeXGwgokYQX3fTW7qx42ORiD8G6se8Np5G/wji1X9bej33RKj2u+Vj3OAtkRHhc+px6XPmc87uQ3ns70OAWyEZR1QDaAMgdk9+Wji9A5UAbthjLIQUKTg4pJDkJW5EBnkoOim5S7pyb3DKtya9Xk1naS7IHbo06yt7N9N7VR6yfrqmlWd1GPtU5rHY9gjP2Aj5HTo6//1v3BFn7Ngc7kLz322Gfz7ELi3IQaq/xxu4991+svvfSEA7L78rFFB2WnBBYNKxlYWkg59R1kDSsZWDSsRGDRsJKBxYSVDCwaViKw2LBSAouGlRpYHJRpWBkGFgkrkBZ/K62rrnpghZOx/8t/+V92Na/6zje/uesNJ/TPlqt702nF35Y87qw3nY7wuPC5rR6XPnfLHrcGZNAakG2GMgdk0C1DmQbnGqpd8J6F86YbgTLIQclGOQhKOXA6Qu61Qu4eN8utTcit6SRZe7c3nWI/3V67mqh1ozVV6+0oGENP/EnzBfVp/Ntf5+9X3X/hYED3GmJuvym1+9h3ffDeex9XICOUbQKyEz626E7J1t5FViDbfEp2UGA56x1kDSsRWDSsbHoHWcNKBBYbViKwuLBSA4uGlQwsElbWAot7B1kL/2p0Vz2oGn1MUQWv3PKGE/0NIWXtQrjp/C08Tv2tetzI39Ljmq9tetPpCI9rvrbH49Lnbsjj1N9GHqdANoKyDsi2QpkDMqgB2MlQFkG0BtQMrk011NbQeyNQBrmQL1I4sPDQ5GCjkwOVHXKQdEm5e9gltwYit4aTZK3dXswUe+j22NVCrRetpVpnW2EM2gJkkJ6SIbTDz53PX3V/9Vf/yl/p5jHFmXaWdEau6KMPPviVdj/br6++997PAWQPyscWCWU3HlhaSDn0HWQNKzWwaFiJwKJh5ah3kPcGFi3862/Fv+pBFD6XvgZj0J43nP5J86EtF0KH87elN53U36rHnfKmU3pc87XqcQpk6XHN1/Z4nAWyC3qc+lv1OAdk0BqQQQ7KFoFsL5RtATIowmgNqUMgg0r4vU9QBjn46OTg5Uw5oNoq9/POkntmkVuzlKyx24NOsndub10N1DrRGqr1NYQxqNTsVhiD4D3q1fBz5/VX3U+NvmQLwizO/H6wODtVP/7hD3+t3dO269FHH/1LH37wwQRjd/lji1A9JVMgq1DWvYt8w4HlrHeQI7Ac8Q5yBhYJKzWwaFg5JbBkaImgooX/a3/9r9tmueqq+yp8M9fI6FUvPvPMrjec0NdbLgTvvf5WPW7kb+lx6m/V45qvnfqmU3pc87XqcfZNp/A4BbLqcQ7INnmc+Fv1OOtv0ADINkNZA7CtULYJyKBLQZkJwJeEMmgrlEEKDRYqQg5GZnJAcx/lnq3IrVFK1tSt+UyyZ24/3d7X+tDaqXV1KRiD0CP4ggf1bHz83Hn+VfdPS/+UAGzCGXdxfTpTt3/TIr5h8Yff//4voL1A5k7JFMjcKdm5H1vcekrWBZYILRpYamg5N7DYd5B3Bpat7yBnYGkhZRhYWkg56h3kGlhqaNHAUov/+gsYr3pQVH/p85JeeeGFXW84IbBvudB7R/pbepz6W3icBbLwOPW3pTed0uOar2160yk87i6/6bQHyjogG0CZA7IHCcogF85diNeQbyGgSCHCQobIAcpMDnTustwzFLm16CRr6NZ4Jtkjt4dur11NaM3Uero0jEH4lSTVt69Qdv81+qgidTKQ6XzcoX/we7/3cbuvbddzzzzz6wpkl/jYoj0lEyCzoWUNyALKRkDG0KKBZeldZA0sNbQolOVCxyadG1jsO8hLgaWFlKMDSw0tW6DMBpamWvzXbzG66r4L/xZyy0cUVV95551dQIbgtOVC7924v4XHqb+lx6m/hcdZIAuPU3+rHndTbzqlx53gb3uBDFoDsrOhbCuQQRFSa3g9Asqg24AySKHCQoeoAsuiHATdptw9DuSevVNZN7euM8neuL1ze+xq4cZgDCo9wP6ALzjvxid7rv+m7H4Kn2Bxe6rCr/jKOXeQ+Iam0+//3u9t/6ZFfMPiGpDd2McWI7iMQgtUgWzzKdlKYKmhZRRYoGkTzggsGVpuMbDU0GIDCzQILKPQUosfH++6mttV91Go2z2nYqoZkBlvo7/9rHnR1gt9dyP+Fh6n/pYep/4WHmf9LTxO/S09zvjbJd90OsrfFMi2QlkHZDuhbBOQQVuhLEJqDbCTItzW0OuC8aWhDNLwb+HAqIMMByFFDmRW5UDpEnKvvSL3jDOVdXLrOJPshdurSWZvXQ0MQQyKunI1V+tyBGPQGoyxT1594QXr33gD7vrpnvulrf+c4KOvfz1n3UXFudrU7m/b9d5bb31MICOUKZARykZAdomPLWZwkdCiQLb1Y4sMLTfyLrIGlggtGlgytGwNLBFabGCJ0GIDS4QWG1hKaNHAUkOLCyxrocUBGXQ9Jbvqvgkfe3BfmbtVX/vKVzZ7G/p66wXvUG+r/qbetuRv6m3pbzFIzvK38Dj1t/Q442/pccbfzn3Tacnf0uN2+tsalDkgg7ZAmQOyhwbKIBPyFQQsKAxUocOCSZEDnJPk4MrJ/d0T5J7FqqyJWzcr2QO3R3Yvm9zeHw5jUKnhrTCGXvned75j/RtCuEfId/PhqrultY8pqj762tc+y/My9ybpfz9Qm79p8SvvvPPHFchO+dgidPjHFiO4KJARykYfW6xQdtF3kTWwRGjRwJKhxQSWDC0aWCK02MASocUGlggtNrBEaHGBpYYWG1ighdCigQX37xoAur7bdNV90LkgRmHQb/U2BPStlwIZ/e3oN5x2+1t43FZ/S48z/pYeZ/wtPc74W3rcmf6m3lb9DXJQpkC2GcoMkN0JKJOgW0OwC8qnQhnkQrwN/E0KBRYaBqoQYkFlIAc/d0HuXocqz+/WaChZc7cnk9weNrn9vmswBsEvnX+r/ou/9teun/K5o8K+4COmbt9G+uC99z6bd2dI5+eaGltt+6bFb3zwQcLYEpBt/tiiOSXrgGzjKZmGlgple07J7uS7yBpYamjRwBKhxQaWCC02sNTQooHlgqFlydyuXyt71V0V/o0Yhu6WjztslQWygbchZG29HJAd8YbTkr8pkKW/NU+7D/6m3jb0N/G2JX8bAdlWKOuA7Fwoa/BlgQyKsHmnoAwyId2F+Uku/DcpJFiIGKiCyaQKLyuqYHRTcveyKPOsbk2GkjV2e5Ay++b2WGvA1chNw5gCGXrX+XcV3qS7npbdLeHXKp0ys/GFW3X2XVqNW9a/aRHfsPidjz76xQ++970ZlCmQEcpGQOY+tuhOyRTINp+SrQFZQJkC2SKUnRFako41tLSgcu/eRd4RWhyQjULLEpBB128wuuquCMMVELb3yzq2ikDm3mxSb/uHzav2XItAFv6m3lb9beRt1d+2vuGU/tY8bY+/KZBVf1Mgq/5mgaz6m3hb9Tf1tq3+pkA2grItQAZtgbJNQAY1+NpzSvZAQhnkoGJBDlgs2OyQA6k9cj9zl8wzuWdfVFlXt/aT3F41ub3VvXe1cWkYgyqQsT/YL8899ZT1cCecxlw/7XN7wtrjn8Cc8ymW559+ejb7LinM2r//u7/7Ubv/5esLf/tv/ypgzAHZ5lMyATJoBmQBZcOPLQaUrb2TrEBGKFMge9BPyTK0tKAyDC0tqKyFFgdkR4QWCHvrGkB1/WXRV11SMGzAlgofQ4SJ4w2B/+t//V/bujxa3/v2t9ffbGqCZ+y54B3qbfQ39balN5zU26q/bX3DKf2tedqmN5zC3+wbTuFv9g2n8Df7hlP4mwWy4m/qbUN/W/G2NSDbCmVbgOySUOYC6+FQBpnwvQRlkAv5kxwUNFWAsJCxIgcykxz03DWZ+3bPuKqyjm6tJ7m9aXJ7OSn229XCpKgVV0u13rQWa52eA2PQ26+/bj18SZglVzC7rPDJFc7vo988BXfo7NujOkO36B/9/u//rD3T8vXmq69+Dl8BeRaQbfzYojslUyBbeyd57ynZbYcW+y7yUmhpQWUYWlpQGYaWFlRuLLRAC8EFteSKv+oKZVfhs98VnCDUBuBJBTMGSFW52rormoBsw5tN6K09F3xj8Q2nFW+r/qbelv6m3lb9rXnapjecwt/sG07hb/YNp/A3+4ZT+Jt629DfxNvW/G2LtymQbYUyB2TQFcrGYOYC/yQHCKEKFBY6NsgBTsoB0U3K3VPIPcsmlXVza5tye9Lk9lD32NWA1oiroVpnWoO1Ps+FMQhe7Tx8i3BihrnlZtzDpDrHIb4Rehdn+btvvtnNwUvr9xu/tHVavl578cWPCGQOyhTICGUKZAllDcS2fmzRnpJteCf5gTwlu+3QUoLLUmgZBRcNLd/+6CNb/E54h+n6D2Xvh/hO1ZrZQs5sj/iSjPumb3/44aY3mxDI91yrQLbT26q/6RtO1tvC39TbNr3hFP6m3lb9Tb2t+pt620294aTeBlkoWwCyhwLKoBKoNXC7QK6B3Qb6Jhf+JzlYCFXAsBCyQw5+ZnLwdI7caxS5e92lsk5uLVNuD5rcnk2SvXV7r7VR62ZSqS2tvVqXR8AYegbZ1nn4HmHGATYwK90MvSsavRHqZjlgs87yS33E/zYESKqz8Gjp3H3885//pbYH4+sr77778RKQnXVKpkAWUNYB2cZTMgWyxVOyFSBjcNHQsvROcl3YUWjJ4HIHQksGFxNaanBxoWUtuLjQosHlzVdftYU/Epr7rhvYfZL7uN7IbPnxvQfVbG9bX3n77U1vNiFY7LnQo+d6W/W3VW8Lf1Nv2/SGk/G29DfjbYe/4XSgtw2BDDoByi4FZHcFyqAlKIM0vNtw3+RgYJKDB1GFDgsmJ8gB0iXl7uEklfVwa9bJrXnI7dOk2Eu315OiHlytuJrSmqv1mDAGlRreCmMQ+uUPm1c6Dz9VgDPMV3zaA/PXzeotOveN0CO/pOpUPf2lL/3ileef/8XLovffffcX3/jqVyd9PUS2gH7cBI7gbMO8w7wEj+DfZn/wla/84qVnn7Wvt0cffvBBNwdHqrPzVH38ox8tf/X9ey00AMjcxxYJZXuAzJ2SrX1s8ehTMgWyGlzOeSdZQ0sGFxNaMrhsDS0RXGxoieCyFFoyuJjQcso7yTW4aGhZCy5oNlf4a8I7Sw/baVk1WmjPx/XugtkerS//5m/+4q3XX0/hs/3QV5uBqw9R8JXsPRF6RgOqCvWOP4N3x/BRFXzjkruXc5VAFt7W+Vp42ylAhj5b9TYDZLu9Lfwt11W9LfxNvS39zXhb+pvxtvS3JW8Lf7sNb1Mgg06BMgdk0KWgzAXPQ6AMioDsArQL2gllkAnpZ0EZ5GBCVEFkkgOWA+XAysn93UNlnt2tUSe3xiG3N5NkD90eaw24GnG1dDiMQaUn2C/wN+fhRwrz2s1xyv2d29LTTzzxi1dffLHT195//xff/PrXp1+qTGH+8uAFeR9zjjNE5wuks0dnEmcV5hZnmM41zfLQdPASeR/ZH4CGg4AvPvqofZYlPdVgUe/r0vrWRx/9est+4wtkqkC29ZRMgSyhTIAsoSw2S6Fs+LHFleBCILtvp2QZXDS01OCioaUGFw0tNbiY0HLSO8kluGho2RpcIFf0WwXDAnzctX8o696l+k//8l+egRPkjvgfpI/rTcD02mszvf/OO51v/LB5BgQP0J5h36DGZyFTgqYNm04yVFV18K4JARo+gCGDZ3TPvlcASfU1epv6GoSAsedCwHfe1gHZ1ds+8zbxtTVvG/naEpSdc0oGXaHsU2mot6G/yUFCysFFkQMUCzL3WeYZ3VrM5NY05PZikuyZ29NJsveuNlwNjUAMGoEYdAqMoWduAsgurScee+wXr730UifMZfwzEtWUrzGLYiYhO8On6dn08MnTw9/p9fB9zoFpJsR84LzQGaKzRecOpDOJc+pUIIPAAZiz3/rww188+cUv2vUZCUBX7+8I6TPKs46/+h5feY8NOgXIlk7JPlEg23hKtiW4bAIyaM8pmQktkC6sFpYWHDQLLVAU7Cy0QFHos9ACaXDR0FKDi4aWQXDR0LIWXLa8k1yDiwsvuHdX8KcIH50DnAF+tp6c7flstPu4HuTu5T7p2S9/+RdvvPLKTF9///3scxX675+Y+ketHh0obaiUYLkKYTpEQ3XIHiWcnp3yzVuqF555ZtPpP0LGnguBxfnaFm9TX3ugva352VZvW/M1agRk9wrKJKDeNJRBR0AZ5KChkwOOIgcuFnDug9yzNLnnnsmtX8itfUr2yu3lpNhvVwuTTO3cNIxB8Dbn4ZcWIKqb1S+/PH0c77vf/nYnzJA/QNaV3Ms3qOiNk1eGb9JH4an0V/rt5L/hxfTlCmT0cno7YawCGefDbQKZsgAEPvjmN76x+cQMn+rS+7mkGgONv/oeX3n//d/6rS6gbfnYIqFMgSyhrIGY+9hiQpkA2fWUrASXaA42SxdcoqnsO8kQAwsUjboUXOw7ySvBpYaXGlywpq7gjxJOmghO9/Xjes888UT3Dtbroa++994vfutb30p9F2pGjD7KNxmoVs+opaVgWQOlhskaKC/9cSsbJJfCpEqGZx2qq6pD+QShj08Fsycff3yTryFo7Ln+/M//fOhtHGjqbepr987bImgseZsFshVv076pveP6Z62Hso+gC/bSrj5qPWD7Rur7olAGmRCeUAa5EN+kYd/CQMhBRCcHIEYOZlIOgG5b7j6b3LNZubUSubVOyd64vZske+xqwNZK01Ew1gFZqf+cKdIrlwayl557bjq9QQaGZ9N31JPoU/QteBg9jR43ZbnwPnphwhgUvkkYg+ivCWNQ+DBh7NaBLOYV55fONJ11zPZrQAZOAFu88+abdj+qMIv1ni6ln/3hH34c+DW/Xnz22c85IDv8lEyBLKCsA7IH4ZQMQmChomhnoQWKYp+FFiiaRIML39lwwUWB7BLBBVoNLlALLKglV+z3SfiFgfg3RVXvvfXW9PnpSd/4Rgr90b2hgLptQv3YwFn2bLZXZZ9m+7NhX5ZgbC1AangcBcit4dEGyDb8VkFMhmYdpjPp4C3S4XyO8LPQx6eA2RZfQ8jYe8GHnK/R2xTIqrepr23ythi66m0czs7bLJBVb2t9MfS21htr3qa+NvQ27ZvSO0v9kz0ESR/VXtrST1t7CtraV6OeWuqlpb7JWo9Q6wLvFigbgpkL5E1rUAZp+LdwEHJQMZMDk4Ec7HRykHQJudcWuXtflFsXkVvblOyF26uU7K3bd1cjWkOuxi4JYxB8zfn3OcKJF/IuvE+9RX2n86TwKfrWnQaymAUKZHV26FzReaOzCLoUkEGYr8ilX/zCF+weUfhoZ72vU8WZ64R6CPyaX6++8MITFcgIZQpkhLI9QLb1lEyBTEMtg0uGl1hcLnQFMqgCWYUy3WRoT3DR4oK08BTIjgouCmQXDy5QmMBacIHUXCCGF0CLK/ZL6MVnn03h23bw2jjq/5oqPqbHWv2J1Crqwe1tt6e6n7KPsz10e1f2bLZfske5T2V/bhPGXGCEzg2Na8HRhkeVDtsmHcIz6bA+R/Iz4QvPPfWUrUknnHKu+RrWde+Fehp5G4fayNeWvE19LfsgekF9rXqb9kT1Nu2Nobe158k+Mb1SfW3oba1nhr620EO1j7KXoEE/1Z4a9VXtrUv211JvLfVS7RkXfC8KZZAL900KApMcLIQcZFg5WFmQg6HbkLu3VbnnL3JrmSrr7/Zokuyl2+tJpja0dlxtXRrGIPib8++9wkcQkanhc/QP9ZTqOepH9KjJs8K/6GfwNvocfW/ywfBEemTCGBReOnlr+Cw9F/5LP6Y/E8Yg+jg8ndmVfn9XgIyHMMoAPKxRIMOcBWvgn3O4PYPw5R6clRdRPB8U+DW/3n799Y9RPBXK9pySKZBBFcig6ynZDQUXKBp0NbhA0exrwQWqRqImA8F4Xn7uOVvs5wqNhHcwUJuoE9336XPVZr/rPnOPl/Z1tp+yj7M9lH3LvRvslwuYukcuVGqgXAqSdQ9G4XEtNK6FxUsGRRsWKR2wTTp4J+lQLnID/BTVn/s/tfXA6air1Sq8SVB9rQOyJuzj3gt7usnXou6rt7n6H/ZB9EL1Nu2J6m3qa9XbrK9Fr9h+iZ6xfbPma9pDO32NgUp7qvZV7a1Rf9UeG/UZdMleW+qv2lOuFzIcN7nwvAhlkAvpTRrmbdhvqmBg4UHkwMPKQcwOOXA6R+41dsk9o5Fbs05lvd2eTJK9c3s7ydVC0xKIQXtgTGu51nnOGtMb6Bl4m/PvrXr2ySd/8dOWTeBD6RXhH+op1W86PwqPehCArM4UnTc6hzibOKswt3SWQTrnTgUyCDMXp5Zu/yAwT97PSJypZ+il557zX33/zptv/uz73/nOWUC2dEr2iQJZQJkC2X07JYO0yLQATw0uNthD0SyrwQViaIGiMTW4DMNLNLsGl3OgzBX5qcIXIkxfq9rqg3vv9t3BmO6zwpju7dJ+ch9nezjYNxc0uU+zPdL9GeyJ7kfdh9H674KxhaC4GhBbELxYOKRksGZIpHQQh9ywvgmhjta+kREfdx290URfQw3tvRBmXL3P6v5MX8t+MD1Rvc36mvZI9EntFe2X2jPV2y7ta9pT2VeQ9FbtL9tjK3026jWo6zfpufsGZUMwc4G9SYO9Df6hCgoWJoockAzlIOeuyz3HQG59OpX1dXuQkj1zezrJ1IDWiKshrTFXg+n/Ua9aw7W+WfeTSk+wX+Bvzr/X9ETzf2Rm+A18oPOJ8A71E/Wa6kPwJnoVvWvysvA1ehz8jv5HP5xyRfgkfRMeSk9ldpz8NryXXgxfZv6kZ08eHn7O3Aqfp+9zDhDGIJ0Z+N+YdaC8p7gvSu9N7y/vLe4PwuvuATLyggIZZu8Iyl5/+eXPZuYJwszdop/9w3/ogQynDgQyB2UKZIQyBTJCmQJZQlkDscVTMgGyhLIWWNbeTe6gLBZfN4SbpFCmwaWGl1wkqgSXGl40uNTwosElw0sUsAYXG+yhaIrV4AJJUbPQNbhANrxEU7PJzwkvEI0Ga+mKfI/wOV80BWrKwbiDsdxr2We7twbGdD+7PSz75wKnC5rcJ+5P7pHbF+5H7MlsL8z6u3WHToWxtYA4CoaHB0JIBmqGQkoGsBvOQ9XBforczxVhX/E7Wlw9Q6jptTea/mmrv71X/WIPrftZ7Zf6X+qD2g9DX9PeqL6mPVJ9TXtl4GvaNxfxNemp2le1t7K/oEGP1T7LXoOk37b0HLWl9w7twdZns/5r9b3Yd9EjLlBr4HaBfJIL700a8i0EhCo4WLgocoCyKgdAtyl3jytyazFTWU+35inZI7eHk9yeN2ltuNpZ89+sy6hTrd1a16z3SaUX2CfoGeQL599Lwu+ZhMfQA9QfJoVvqJeoz1QfuhSQ/cv2s6fXj9f9H9u94pn/LRU+slQv/+E//IeYPLdzYd5p7WBvuc5cW6wBZhHm1xKQQSMowyeuODuPkM5k6jvf+tb8q+8fffTRv4R/Z7MEZNdTsnlwqeFFg0uGFxNcNNjX4FLDiwaXYXjR4AJFE9rwEs2rALA5vEBiGmooEJsB9eMKfIsQWmFun7T60L3XPXf77WBM9zf3dbCfbg+5fy5wVhjLvRrsTwdjsScuSM72wKy9W3PoCBjbGgg1BEJdCIRiwNXBNwyBkAxTFwQhN5Q71SEecsN+r9zPTcXrY72WoAw+mnVdfI3D4pQL9enqflb/R/ma9kb1Ne2RC/saQ8gWX9viabW/bI+VPqu9Vvstew6Svqu9N+o/yPXgvYIySEJUDeaTXJAPaei3UCCqMFED5UgaQnfLwdKRcq+5Ue5Zrcq6ubXtJHvi9izl9rop68HVSlP1VpXWIutTa7bWM+t8UukB9gf7BbnWebcTTsWQP9Dj2v/VHyqMQeoxnQeFL9Gn4FnMBPQzeBv+3r+O1wNM8Tmxd/zI65/92Z/FhLjbF+4VtYL9pGfieTETMB8wd3S+QVOej9zHN+SZByEe0lQgI0Nw9mIO49MrdW/xpW0jkDpQcyDD7yD7zje/+SmQmY8tEsoUyAhle4CMUKZAdsQpmQb0CmXcKIWyurG6QNiAGl40uNTwosGlhhcNLhrsa3Cp4UWDyzC8aHBZCy8tsOwNLxlgwhT2hJdTv9ADJ2KoFe69Dayy13aPZX91T91+LoVPFzgrjCmQdTAW+9PBWOyJC5IdjMX630kYa2GvhsAu+EEx3OrQ4zCsg3JSDNEMfpAMXDeQUzq4m9xgv7TqPUCjf1eGb2fsfE3qmzWOv7/3Qv2op2n9z3zNAJn2w133NQWyoa+19Rh6WvTWyNe0x2qfZa9B0m+152rfZe9B0n+1B0d9CHW9OOhH25NLfQm1Htzcm63nFvtSesD1yiqUQTXQixQCLCSIKmBYCBnIgc19knumoco6ubXsJHvg9ijl9rZJa8DViNaQqzGtQdYl63RSqWHW96RS++wL7RV8+ZLz7iq8cQwvYX9r73feEH6hHlI9Rv2HnjR5RvMD3Cee8U//1/910l/c8gnV3gvfEIq6gVfB7/CM8HF4vs6faS7FjOK80hmms22CsQJkmvshwtgWIAOP4FfT6P7iC7v09S+hH/3gB/OvvgeQ4TdUK5BdT8nG4UWDSw0vGlxqeNFwX8OLBpdheNHgshZeWsFvDi81wOwIL1A1F3y7kBb2mp758pen37dVYVwh3MH3bH8H+6pB1O1j3bvZnsk+KZB1MBb7U2FM92O2D4O1n625WWs199uGMQw9G8Bk8M4GswzuGrBGg3gS/jfR7DVHaq95ttzPHQj35qCMv48s61tqnHWO/d17YT+WfI0D7lBfa71xjq9ZIIv+sT0UfTT0tdZLQ0+L3rL9VXpM+8z1W/YcNOi72nvZf5D0YO3DUS9SXU8O+lJ7s1OEzxpKJ0VgrWF2UgTdhDKo9eLJUAZJX828gRKPqFIoSFBYUIUOCyYrcuBzF+TudVVmTdy6dSrr7vZlktvLJt1zWxNNWjuutiqIQSMQg0YgBjkYg9567bWZb1f9oGVi7e3a++oLa0CGP49exvPhNPTf//t/H65+Py58hBH1gz2AR8FX4ceYCZgVOkd0vujsgaaZFPOJ80pnmM425vijgAzzGHxT9xn/Xe/hVOm9q/7hH/zBHMjwO8gAZBXKLgFk11Oyz8KLBpdheGmB5SLhJQLMpvCyI8Dg+WtRLwmnadx7B2Pc726fC4w5INO9dPvo9q7bM9knBbIKY7k3sh8KyB2MxR64te9gLNb70jCmAQzDMIdzG9gcDNSfNf3FX/xFWPDNXv/b//a/TZ8bh/ARjH/3p386aQoj7X67AV8Hv8iFhD1yP3MSX7sIQ9Z9fLH7+ntT56i7vde/+3f/bhHI2AvZDwbItC9O8jXtleiX6msKZENfa71T+6j62pKnDX2t9dUpnlZ7LvsOkt6r/Vd7MPsQkl5kPz5QUAa1HjgbyiAX+kMVEixIiNLjqhRWdqoC0qXkXnuXzHO7NZpJ1tftQcrtXUj32tZC0xKIQTcBY9DSlzPhI4rIG+hh7eva950vhFfQO9CzeM4/bTPstmbqKRdO57B/uP//ofnjHzcPZZ7lHMBM0DkB6QzR+aJzh/OIWQ1zqs4vnW0KZMyAmvnJAR2QxXwlP0xzN2YwOQOnnrrf+P/r6x6tn/zoRz8PDPvsev3llz+HkHDqKZkCGaFMgSyhTIAMmgGZBPMM5xrQIQkvGtQrlOnmQBnaodhMXZi6+TXI1/CihQVp0dWC3B1eWmA5MrxYIFgLLycGGOy/FvRI+Ldi+JisPRmVvdY9dvvrYEz3UwOo27u6Z7pX3KcOxmJ/uC8djMV+VBjL9Xfr7tbarK8LhxoI8dEGBjEMKg7JCaxaWIf+QwOaB/UitAEcMegQYFwwuIS6sAFFwIAwvJ4vv6sMH83lABh52ikXvhBEe0D7gL1wuK+pp0W/VF/Tvqm+Zj0t+qj62pKnVV87wtO057Tvuv6DNHw11XCmwQ06F8oSxFSt728Kyjowk6DsQnSGbOmJmaR3XH9N0uBvpNAwyYFFkQOUSRVk7qvcszW5tZiprKdb805uz5p0b+3eN2mNuBrSGsu6a7oEjMEj1KtVgDF4GvtXe1r73fnBz9vr4d9J3QcAw/zE3sE/4I3wWvg3MyrWgD5P35/mQGQnnRE6PyCdLTp3OIs4m24LyD5pXKIfXXzqi1/sXvcSCgz77HrzlVc+IpAllF3wY4v39ZTsouElin0pvCgArIWXGmCWwsuRULb0ux2oZ554YvrFzLrnMxiTfe72t8BY7qnsp+6h7l/dN7dXFsZif7gvLkxWGFMg62As1ryDsVjnDsZibfF7rhDCMEAYamDsOCG6bx9tuI0LkIbTIwQUGyT2qA2pLepCSBP2u/bAj5s/1lrXekdw2HvhdUZvTGhPZF8YT9P+qJ5me6X6WuuV2jfV16ynRR9pL615mvbWXk/b6mdXKCuSILwZyqAI3DWMp0rPuL6a5PpSVEHCwsZADl5SFXbuotx9N7lnHaqsn1vjTm6Pmup+2j1vShCDTN1obc1ADDI1eiqMoVfgvdWroYQx9Kn0MaW9rh6ANbyrEIaPGuINW6wZngHeSE+GPzOD0rsnLw9fp88njEExD3RG6OzQuQLpzOEswlzijNK5pTMNIoxtAbIJxqCYrQljUMzfiTHiAOjDDz7o9h68Ul9/q6b7XNHjn//8LwWKfXq999ZbH8+ALKBMgYxQpkBGKFMgI5QpkCWUCZBBd/2U7KLhBYoCH4UXBYBheBkEGBteTgwwW0IMXkML2em1l16aasPtd7fPEk5H++pgTPdR925pv7o90v2RfXFhssJYrr+su665whjCHUwQ4YqDBuaId6cAEdfr+AunaPjII8KLDRenqgWOJSGQwP+0D3hKNvI09N/eC4Gi9oL2w8zTSm+4HtE+qZ5meyb6pvqa9bToI+2li3jaiX5GLUHZ0UAG3XkogyIQ07smRXB2wXqShG8XzidFv0Culzq5XhRVuLAAsiAHN50qEN2U3L2I3LMsyqyVW89Obj9Cuod2j5u0FmytNFUQgy4JY9CHX/ta59NQhbEKZLXX0f/4mXcNxAhfuEd4I3128t3wYPoxvJleTe9+WIAMWVRPyd57++3khUMU90396Pvf738X2VfefvtnALKbPCX7RIHsYTolgxhcoChsDS8KAMPwAkUzjcLLuVC2N8BgL9TIqgBjuecDGMM64T6xN7m3sqd2L2Ufde9c6Kz7NNsf2Re3H9wHt/5cd6wZTBlmPQ2DZoL4piHotn+Hx/X69MKwxGfiXRhxsqFkpAgmVfXfk8FHR572h62G9178d2TV19TTXG/s8TTbM9E32jtDT9M+WvM07auNnrbkZ5s9TWAMWgKyS0BZBbLbhjKoBt9JEYw1MGeIbnIhe5KEcRfWJ7V+oVwvdXI9KHL9bMFkRQ5+NslBlZP7uxvk7nVVZk3c2nVyay/SPbN7GtL9d/WhNaS1tQnEIFPLW2AMcv9+DB6W/Rk9q31c+xx7edsX3njEPsAP4GGTd4aPMismjEHhv5Mfhzczf8Kz6eH09Mnjw+/p/ZgDOhsgnRs6U3TeQNMcipnE3K0zS+cZZxxzfIUxiDBWgYzzVYGMbKFApt8U/qVHH/3sNeV1D9M/+Ac9kH3w3nu/+O63vjUHsoAyBTJCmQIZoUyBjFCmQJZQ1kL5bZ6SaZCHdLO1CCAWxyi8QFpoWoCQFqcNL1AU+Ci8DANMNJOGl70BJkPMOQEmQgx+l50amaqDMQNk2EvcG0MQ1n4G2gXIuIdu/3TPlvap25uyJ9yPGiJ5j/jdHzB0DDO8+3SFrft3Acz4tbyLanvsZIOLqg1FCrWjPfHCM88MPQ11j7C190Jt157QvmBvZH+UHlnqldoztXeGnqZ9dKSnLfnZRk9b8jPVFcrmIXiSBGUNz4dAGYRwH9JesnL9V+R6eFLt952qkHS03GvuknvmJrdGM7m1Fuke2T0M6Z7bmmhyMKY15mpQa9TV8FYYg5epP0Pw5a43pXcp7W28KXYbFwEMfgA/ozfCJ+mZ9FDCGES/vQJZD2TgGa0DMBFfb4vIGVv0rW98o/9dZApkhDIFsps8JVMgO/WUTAN8hTIuQi5ebK5uuBYCVMNLDTBaaJAWYS1QC2VR4BpehgEmmoYNtCvAQGcGmKUQM/q6+1cbjHG/HYxhX/DzEHQQfvAauaeyl3UfuX9130Zhs+7PbF/aXmCd8fr4FiGGG76Deb0e3AsfE7VBZk0tsGwOOW1gvvPGG11vwG/T0wTIIPTe3gv9e2lPs71zU55m/GzN0071s7sGZRXEVB2MUS1k7oWyNTBzgVgDs4MyyIXvSRLSXYhPSeivQGDl+q/I9W7K9fp9k3uuJrcWVm5dRbonds9Cuse2Bpq0VrSGtLZc7S3BmNa0q/naF/Xjit/44IO+J6NPa/+yp/GFUjd14c1f7MG/aX0Or6Lv0QdPATL6cAdk4df074QxKLx+8v2YAToX6szQeaKzhvOH86jCGKSzjPNNwUezIXN/B2SRJzlbCWMVyMgbyKb4dUysBfwqBL7WqdJ7LPoMyL7wt/7WL3/7ww8/BbLrKVlKiwEFMgr5lBYbpIWoRQppgGFRLwaYaA42yqUDzCkh5vfaPqiZUU8/8UQH4BXIsI+4D4YcBB88q+5n3UfdO7dnuVeyT25vsBdYRwQanHZdvyTj4b6mf+Q8+OiQDTxOLcgshR/0kvbH0inZH7Ra33shpFzC09TP2DszT4vhvORpFsgGnmb9bM3TDvIzB2UKY9CpQMYAp7ppKINmIVUCbA23kyL41lCckvC8C8ogCe0u1KcKCFRImMn04Ei1dzu5Xr9Lcvcccs86lFtDUV1/u0ch3dNJbt+btEYsjLlaaxqBGKS1PKvzptoL6FP9uOKzTz45vSnb9WP0qPYte/kmYAynb1hH3Cu8jN4Gn6PvMdcRxiD6ZcIYFN5KGIPowQljUPg1YQyiryeMQZFpdSbUmaHzROfMXQUy/X10+NiivsaRapz0euDYp78UGr+UV4Hsekq2/x1lSAuuFqMWqgLZMMBEE+wJMBliouk2BRgomvmcEPOB+bgivtoe9WBhrAn7iNetQQd7UWFM99AB2Wif6t4M90P2AOuPtdWApuaNwYWPKEL4qMD1enAufPEHPsKY/66DaqHHyYYjVauVGoy+9eGHXZ/gndn0NAEyCOFiz4WTPvdmhfbIqFeqp6mfae8Me2jgaRzki5625GcDTzvEz4yXjYDsSCjTUEfdCSiDIsjWkDtJgrALyRbKIAndLpRPKgHehfxUAQMHDzNJD26R9u5QrucvKXcPRe5ZFuXWqqiut92TUN1Hu9dNWhNaK1pDrsa0Bl2NLsGY6wH0xg9bTlFPht/VPnRAhv9+SRjDr6vBM/1J8xr6Fn2MMAbR8xLGoPBHwhhEH00Yg8Jz6cGXALI6S3TOcPZgDmEmVSCrc2zK65EB14CMLKBAxhnbAVkc+CiQffMb3+hqAlykr3OU/u7v/u5nvxz6qd/8zV8FkCWUCZAllB0MZAllLaSfeko2CjAzIINKoIcclNWN16JgoZwaYLRQIRtgotA3BRgoGmlrgLkUlOHnauFSCJ5Lp2N4JoQYDTj4WbqP3D/dN+7XIpDJ3rg96faB6x97wLXnmru15hprOMR6aQDTIYJQjy+RgP78CnF3+hpCmVMLSZsBrYUfCLWhfYJvdEo/C0+jn6Gu9l6o19of1c/YK9XT1M9GvVN7qPZS7aehp7X7rH429LTWZyf72Q4vu00oSyCDShi8V1AGSajWsK0h3IX0SSXQu9CfKqDgYMJKgWSHFHzugtw9bpJbE6O6vnYPQnXf7N42aQ1MkvpYAjFIa8/V5gjEIFf76An0pp6O4aOK6LHagxXGIMzzoy+8qYZngZdM3hQ+Rd9KGIPC4whjEL0QvkifpG/SR4dAFl5Mb4ZP07Pp4ZOnh7/T7yuMQTordI7UGUMYgziTdE7pDIOm2RY58JJAhpyqc/rNV1/tXmer8n4G+ge/93ufAdmrL774OfyC3oftlAyqQLYrwBggg7TwtCChWrAKZZsCDBQNsxpgoGi+k0IMFE2/FmSw71q4EH4fmd3f2Fesj4YYhhv89w7GYv9meyZ7Vfeohsu6H7M9kLXnms/WW9a4g7FYV64n11HXkGvHNdPgh2eeQlaEKQ0g/H1j+KjCffiFkg/ShfXGxxcpC2NODbxW4awFIvin9gtOmNXP1NP2/hoEhIfaI6NeyX6Jnqmext6pPTTspein6mlLflY97Rw/O9fL7gyU1TDYpEAGVRBTHQllJ4OZBGwN3RrGXWBPMdiHNPxbFXhwgDFUBZYTVYHpXLnXOEnumQeq62jXWlT3ye5lSPdea0JrxdZS0xKIQafAGFRPx+Af6K+u/6IvtVfxCZkjL8yG/3d73cl7wo8mhUdNnhX+RT+Dt9Hr6H3MdfBEeiQ9c/LQ8FP6K7yWWZI+TBiD6Nnwb+ZTeju9Hr6vswDSOaEzROcLNM2dmEGcSTqndH4xpzO3VxiDprwf2VGBjPNUgYwsoUBG5kBOffn557Muvvjoo8kSZyvuD2r19/PAsR7IrqdkywEGuqkAU0PMUoA5OcRE4+4NMTXI6D9+nAqXH1UcnI5hH2qAQajBz9X9477Z/TJAlnsz2JO6B1x7XfduvWWNdX25rlzP2VrK+nHddL0Y+GrQc+FOQx1DHMIVBw0GIoc3/g0cdP0Y5THXX8S/KVuShTKqDdgRnCE46Luy6Bn0iEIZ/exftz3fc01ffx89Uj1NvYw9Uz1Ne0f7Z83PsqdMX1U/q552kp+pl9UejD7c4mfam9qf5wBZ9i4kQKZ9TGnIgx4oKIMkbGsI13DuwnuqBP4KBDMZqHDgsSiFmfso90wLcmtm11ZU98XuXUj3WmtAa8PWTpPWmKtBrVFXw67W2Qd/0vpx6+mYAhme94gLb/xhfeAL8BnCWAUyehW9i14GX6PP0fcmHwxPpEcmjEHhpZO3hs/Sd+nDu4AsPF/nQJ0TOkN0tjBDc/5UGIN0fnGmEcYgzfTM+cz9hLEZkMWcVSAjYyiQffXdd7M2IHBPvoa8zrkKHHvkkXfffPOJGZAFlHVAFlCmQHYulK2dkiWUxQJ1UBYLqQGGIYYb4KBMNw+qIb8GGEiLwwWYEQBQWphatJAGGAsHUDSEBpi9IcYCGRQNfGqIwdppwUL41k4F7tzXtpfYO/xcF2CwHrl/Zs90n0Z7U0Pl0h50wVHWWteZ68t1devJdeT6zdaN6xVG24W9EvB0PWqYqwGuBjcX1DCwOPwICgjs+Nz79RdQr19YIwdiI3VApmoQVuEM/aF985W337Z+dsrvJEPN114Z9cw5fqb9lD018DPtsb1+pl52sp9pT0Zfqpd1QFb7VHq19qzr3exfSHq49nLt6VFvq7TPtdedbgTKoAjMLlBPkuCtgXyShPUa5DsVAHCQMJMBDQckm+TA5y7I3esGubWxa1hU98HuVUj3tu671oStmaZLwhh6AXlVPRiegZ6a9Z30Jn7uERfWB74x+Ul4zaTwH8IYRK+id01eFr5Gj8O90//oh5M/hlfSO+mlIyCjH9OfJ78O76aPw9Pp8fR8nQM6H+r80NnCecP5g1mk8wnS2cWMflNABubR+mi89BlPrIj8sUWBYxOQfQwgeyBPyaD2sLlIsVm6gdzUKbxAseFaBLVAuhBjAgykBajFCWnhQhpibICBojE2hZhotkNCDBQG4ILM6y+/3BUs3m2yMBZ7imdiUNHwAlOailj3zOzVCMhG+1H3oFvzMBSuN9eZ68t1nQVDWUeun64d14xrNQt7JeC5ULcGYxnaYmAsBbRRENPBxWGLj0lC15O2zy6sBb/EpVMDrSWtgRkCxfNPPZW9052SFT/Dn91zob5O8rPoIfUy7aPaTxfxs9Zrte82+1nrwVO9bNan0auXgDKFMdfb2d+QBkPT767nVdn/qvAC9QOVekMqgq8G4k4Snl24niQhvAvoJbzXYN9JYSCkwDCUA5AmByu75UDpSLnX3Cn37JPcWhnN1t3tTajup+611oCtkSatJVtrTUsgBrm6zrpvPYD+dKdjUNdv0YfoSfTTuf984E//9E+nfk8fCW9RIKMP0ZfoU/Asehg9bfK48Dv6X8IYFD5J34SH0lPpsZPnhv/Si+HL9Gn69uTj4enMT/R7nQE6H+rs0LnCvEYYg3Q26dyCpnkWOXANyBJ4ggUSxqDgBsLYDMiCO5BZv/z441kjT37xi5/93FMU91KFb7v/DMg++mgOZAFlW0/JFMj2QNkU3CW8QxrgE8pioTooiwXl4mqIyYeNhVAo0w2EOigzAQbSInEBpoaYWoRaoJAWrwaYvSGGTXRWiIGikfcEGXwtNwuVWjodwxpPgUSCCoMLnjf3zeyV7o/bl9wP2Qe39t2ayzpzfWdrK+vJddQ17IBM1krXiUGvgzGohDquBaQhzoW2GtRGwayGMB1OObxisOWwi0GoAxKhABCBYYITNpwc4csvHpYL/5bPQpmqAddIIzhDDWv/vPHyy9bPUKd7LrwmB9dd9jPtt71+dqSXZZ9Gr16h7PzTsuohnSSUa1ivQd6F/U4FEhxIWDkwCTmYuY9yz5Zya2JU19fugajun+6t7rmtiZDWj6svrUFXo66WtdZZ/8ip6r3wCvTRrNekB899kxLPDo/oPCR8hTA2BLLwK/oXvIzeRq+j98EH6Yv0ScIYRD+Ft9Jr6b2EMYiZk549eXj4Of0dXq/+D+ls0LmhMwWaZk3MHc4hnU06s5jNOdeY2zXLXwLIXnvppa5OwDXJF2cK9zTl3p/+9FcmIHv/nXd+RiC7D6dkhDIuooOyfEiKAR+KDdNNhDLwQ7HxWgxaJJALMbXYtBAhLdJawDcVYo4MMvWX3PJ0TPeUe/nTtlcwmAwkEVIQWGBK2jhbgczuxQKQubXmGndrK+upa9kFQVkzXS+uE4PeLOCVUOeCXA1vNazVkDYKZTV86YDKARaDLQdeDMJuSLYhomGpG8JtSAMs+AUkALUH8QtI+M2LPEGELJRRDYicHJg9//TTXR/BIyuQQYDhPRdq/075Weux6mWb/az13iW97Bwgq32svdz1NCR9rb2tUiBz/a7S3q/979R5QvgCpf4w84mq6htV4SMzL1ExnIc0vHehnl6zpAoOTQ4whnLQInLAc9fk7jvlnnkgt5Z2zUV1v3Qv6z7bWmjSmrE11cS6m2Tq0tWw1jjrHj256XQMij6Er596YSai/+ANM/8IfxkBGd8woldN3hU+Rl+jz02+Fx5IT4Q/0i/pn5OfhrfSZ+m7kw+HJ9Oj4df0b2bTydvD59X7dS5AOjPqTDkXyDTDQ4SxCmScoQpkZAcFMjKGAtnXv/rVbj4j92ZWNeJr7ZEC2S8mILsjp2TdqcqWU7KAMgUyDTHTIsXGLEEZaZubXQMMpIUC1QCzFmJqoWoRQ4eHGCia7+ggg/vUIoWGp2NNeIYaRhhS8Jy6VxXGuD91X2b7YGBM171bZ1nf2brKWnINuXa6blwvrhPXZxbywmQrjEE1wNXg5kLaFhjrwlcMJioHWAy2HHgxDLtB2QaoBqRuELdB3Q3zGP4MCBhggAh85O8/PAD/Xg2/OHqCMqo93yZAa9C1BGaoK+2j0SkZ6m3PhVq7dT9rPZa9Fv029LPWc0d72ZqPaa+eA2XsYxV7etTbtcdV2u/Z85AGReMBzgeq0hdUCKvFJ2Z+URX+0XlIVXjKzFdUGtbpN1T4jvWfkQAQRZ1PbVF42ZoUiG5C7h6s3DMtyK2ZXduiuj+6d3Vf7d43aY3YGmrSWrO12ORqt4IYhXyqnguPYP90/RV9h+c59QKM4WfRFzrvCD+xQBZepEBG36KP0ddw/8xu9L/JD8Mb6ZXwTfoofZU+C8+lBzNfTv4cXk3vho/T15lZ1ffrXNCZobOEM4Yzp8IYpPNKgYx5XTMic30HZJEryQOEMWgrkP2kZVqtFfyaGv68PeIsd/rg/fd/3QIZoUyBjFCmQHYfT8k07NfAD3VQFpuvBQFpsaCA1kKMFiNUi1ULGdodYqBooiODzFqY+WqDLy1S/PsX7LkDMqwpQkYNIggn+G342JfcK9kj3RcXKnUfuP513d06j4CMazlbQ1k3rpcLfFwbC2NQmG8NcbPQFuvjAloNZaMQlsMnBhIHVDfEYtilYkCm2hDSUNQN4zawu6EeQaALEPJvIPhNkACU6UtF/uzPJsC5bxfgsoMyVXu2RTgLGHNg9s6bb3b99L3muRXIoD2nZPj5CmSj/tE+qn6mXqZ9Vftr6GVrftZ67mQva714ro9lv0bPHgll2tddf0Pqg6XXtd9Ve6DMeYJKw2n1CvULVecd4iFU5yUqBG1R5zEqBveQhnv1IetHIwEsijrf2qvwuTsjd48b5dbGrmFR3Ye6T3Uf7V6HutpwtdOkNeZq0NUqlPVc6hx9uOd07H9u/XLqpz4wL9Df6gudb4SXKJDRdzogC4+iZ9HDJk8Lf6PfwfvohfTGySvDN+mh9NTJY8Nv6b/wYnozc+fk2+Hh9HR6vPq+zoQ6L3SWMC9j1nD26DzSWQVxhl0CyHjIo0BG9kCGfeaJJ7r5jJzL2Xyy4j6gn/zgB5+bgOwbX/3qL75NIHuQT8kghn3IQBk3+SZDDKTFvCnEQNEsm4JMNCAbchRktoYZ3KcWJ4Rj3G4vYw/xUUUYDUJGDSEQni33KJpoC5Dp+nPdde3rWnfr69ZU1pHrx7WbrZmsEdeGAU/DXQdkYbxqxjW41aBWw1kNZKPg1Q0gGVDdIIthl4oBmWqDVENQN5Tb4O6Ge4SDRRj7//Vf+84vtgCMADIAaPia+bt+4aOLuF8LZKoGYHvgDLWl/fTCM89YP0O97LnQA+pn6mXaR7N+Mj1Ve0v7q/ZZ12/ac7XvovfWvIzhYauXbfEx9uwVynq/oDTcWg9RISyHOl9RIXSHOq+p0jBPH1KFJ1lvWhKAw6jzsnMVXniY3GucKPfsk9xaGdV1r/tS983ubUhrwdZKk9aUrbkmV6Naw67GkUvVa+EL7Jeup6LXTv13Y6swBoWfTAqPUSCjH9GfFMjoZfS2yevC9+iD8ER6JD2THpowBoXXTt4bPkxfhkfTs+nhzKfw9ur5Og90VtQ5Ms2XmDXM0TqL6qwijEFrQMYsqUDGOcq5ShibAVmwhgLZW6++2tXM1/B7Q/nz5GeerN/93c898uW/+Tf/d9/68MMZkF36lIxQpkCmQZ5hHlIo40JZKGsPNYIyBbIM/FABMshBWS0MLRpob4iBtGhrQWuI2Rxkopk0xBwRZFyYqb+bYel0DM+jIUMDyNbTsdyPFSCra+3WuAuHso5cQ10/rhvXi+vE9dF16YBMwpwGOQ1wLrBpSHOhzMFYDV3d8IkBReUgi4GXiiGZasM0B20bvN1gbgO8G/QtNIxAbBHGGoSoFE54gnZX/y0a7utPHYQ5Nfgagll57q+9/37XV+6UDF+ks+fXFaDu1Muqn6mPsZ/W/Ex9rPaZ9lr220YvYxC4lJfN+jV6dhHIoo+PhLIEMkj8UPve9X/nA5CGR+MLzh+qOr9QIcwW/1BpKFZfoTp/qUIID3W+U8VgH9LwT2+q6rxqSQCRgTp/u8dyz5Zya2Lk1rjuQ90nu5ch3XtbGyGtJVdrriahBDHI1DX6b3Q6BnX91HoM8+uUy8EY1HlF+Af9hP5CGIMUyBTGKpDR4+h5kweGH9If6ZeTf4aX0lvhs/Rd+jDzJfyZfk3/nvw8vF39vs4CnRM6Q6BptsSc4dzRWaRzirOLs6zCGEQYq0CGuXkukIGNdDZ3b5iuiGyypJ8CyL7whS/8JwSye3VKBsUCJpBVKJMQk4Efig1j8B9B2VKIgbRwtoQYSIuzFq4WNbQUZDTE3GiQacLPfeKxx7riHJ2OYY1rwIAYPvA83KMlIOM+jNaea17Xua7tbD1lHbl+XDeul64V14hr04U7BjoozDRDXBivmjENugtpsS4Q16oLYTIsRmErh08MKCqHWQy5HH4xKFNtoOawbcO3G9BtkHdDfwHG+BHFGYgVGKtQUqEF4DP9G7Q7dnr25w0YcW+UhbGq9jxLYIZ91b7CZ9XT2MXPUDdbL6xx9TP1sdpPXU9d0sta3x3tZZt9LILMZiiLkDQEstLb2t+1z7t+p6TvtferB6iOhDJIQ6t6CKVeMvOUqvCYzmecEMpDnQc5MeyHFAjoVVWdd60JkLKgzvfuoNw9d3LPPJBby9l6N9U9sfsW0r22tRDS2rG11eRqEcp6dbXchDpHHlWPhR+wR2of/X/aa51yEcbQ59UHOp8I71Ago9d0QBa+ZIEsPI0eB7+j/9EPmfPgk/RN+ujkq+Gx9Fx68OTJ4c/0a3g3fZy+rl5fZ4HOCZ0fnCucMxXGIJ1RzOGYYZhn5wJZwpAAGQ96OiAL/vik5VmtG+iT9t/z5+wVmSXU+OrjBLKH4ZRMQ/8alHHDNcTUIFOLZwuUaXFCtXi1sKFZiIGiMY4MMnvCDOpCi1JPx3T/sG8wDISHGjBgVu50LPdlI5A5GNN1ruvK9bQwFmvHNeNadWHPrUmYYwY6CXEa4DS00ZxnAa0EslkAi0ExClk5fGIwcVB1Ay0G36QYkDk421DNgduGcDeo21DvQsANwFieLgnU3BU4w0cXcZKHjy9Oave2Gc7iuerzYg3gw9pfH37tazMv23tKhrpf8jLtqUt4GQf3WV7W+vFIHzscyhiyRBrEar9nz0PR9yr1y+oFnSdAEiKrR6iqX1RpeK1eon5S1fmLisFaPccpfKjzopEY/kMKCOpdVZ2XbRVAZqM6b7yQ3OtauWdZkVszt7Z1/e0eiXRvJ7n9b9JasbXU5GoP0hp1Ncz6/pPWg1tPx/D/P+WLqPDpCfxd9rj2/8wjwkMIY5ACGT3IARn9i342+Vt4Hb2PXjh5Y/gkfRMeSk9lVqTfwnvpxfTmyavDt+nj8HT1eUhnQJ0ROj84UzBfOG90BtX5xLmFGeaAjDm+A7LIlsz/hLEKZGQIBTIeACmQvfTcc7PZrFB1jtprfvzIN99/vwOyI0/JtkDZ1lMyiEA2grJ8uFhohTJuCDeoC/9QATLIQVktEi0gqAsyJsRAtUi1gGtxHxJkoGi8c8MMfnY9HXv79ddnMAZhDRgcariA8BzcG+7JEMbK+ut6c63r+ro15VpyDbl2XDOu1WyNZF24HhXGMsxJgHMwBtWA5mAM6oJXGRbQMEzFoIK6oRbDL9UGZA7PGLDT4G3DuBvYbch34eAUGGuwMYSxAiYOxKoAPn/W4Ow2P9Y4fXSRQKaK+1uFs3hOfXbsRfeLKMspGb0M9bP1Qs3cJy+7tI/dVyhTT+i8gRKPUJ9QqWc4dT6iisCrQVjV+YwKAVvU+U8VAnsofWkkAoGowgO9rKrztlME6LkLcve2Q25t3Bq6tbZ7ItK9nOT2u6nWh62hJldz0BKIQVrbyKGaXeAB7IvaO5hRe68lGIM6bwjPsEAWfmOBLLxKgYy+Rp+j78ED6Yn0yMkzwz/pp/TXyW/De5kp4cn0aHo2PRx+Xn1eZ4DOhjo7ppkS84WzRudPnU+EMYjZXPO6AhnzvQLZBGNnAhm+AFHr5/WXX/6MO4r4M7dqArI3Xn75//itb3xjArI7d0omJy0QF6aDMjyIPFQuSCw6Q4wGGYUyBbIRlGmIWQsyXYiBNgQZLWCoFvieIHPpMIO91YIcnY5hb2BIGhw0VMCcsP7cl1UgMzDG9eY617Wt68k1nK2drBfXievDdZmtR1uLCmQVxkZARnOmaUMOyHTtNGyNglUOIRlWUA61Nuy6YdiGZDdE25CdBnAbyt3gboP/SBjrQAwSGFkDMQUdBaDb/EXV+Ldu+P1rej+d4n7d80yKZ9Z1gN9pn33l7bdnXrbnlAzrc9e87DZ9LPs3eviSUMZ+V2nvZ/9DAmPVD1TqDekPlITK6hmq6h9VGmrVWyj1GJWG6E4I26HOh5wQ4EOdR42koBCqUEFvc+r87igBmM6R+5lnyj37JLNWbk3t2hfp3k1y+xvSmrA10+RqDNJatLXapPW853QM93bK9W/az9G+rn3feUP4hQIZvaUDsvAh+lIHZOFh9DR63OR54X/0Q3gjvZLeSS+Fr9Jn6buTD4cn06Pp2YQxSP29+r/Ohjo3pnkSs4WzRuePziXOK86vCmPQSUBW4IkwVoEM8xgC++hcRv7l392qhL4qANkrL7zwn1cge1BPyRhkFMgSAiADZdj4tSCjRQRtCTJaqFAtZC1ySIPMbYaZ+tWfb7zySrd33DPcSw0NEAMF7t3txx4gyzWWtXVr2q2hrBvXi+uka8S14ZpwLRjoOhiDwjQVyByMQTTnLoyZ8MU1czAG6bDpBlEMLKgbbm3I5DBsg7IbpG3YToM4BnQO8QgHCmMdkFUYqyC2BGMFQk4BMQpARN30l4FMH10s9+DucQ+YYU/0lAzGD++rXoY62nqhjo/wMvWx2nPad7X/jvaxUz3sVCC7QpkogrAG5KrOe1QI36H0o5FaH6g6zxpJASJUYSMVfuekIHMf5Z6pk1kPt3aT3DqL6j7ZvRRpDdgaCbm6ghLEIFOfrpaRPzW7oPfZB7VPTvmo4s/bs9Se1n6vnlBhrAJZ+k74kAIZPYseNoMxKPxv8sPwRnolvZMwBtFj4bf0X/ox/RleTe+ml6u/q+/XuaAzg5mYcwUzps4enUucVZxdQyCLDKlAhjlZgYx8oEAmYPQZkMUh0CfBH8i2OpchsFH+3VMUr4ef8xmQnXhKllC28ZSMUKZAtgfKuEAOykigFsokxFQIUBCoQAY5KNNigWoxHR1koE1hJhqpBpkaZk4JNNgfLUQI+1+BDOvKYFBDA4IEDIh7knshe2DXXdZc17iubV3L2frJmnG9uE5d0HNr0dbAAlkYZg1sDshcGHNAxvWqAWsUpHIYxcCCuuHWhkUOxBiaOVDbwM2h3AZ1DvUbgjGCiIWUphGIVQhK/bt/Nwn/1uymwAz/ps3dS73nSfE87lkVylDj2mvnnpKhNqqPrXmZ87E1L1MPqz2YfXiij53rYedCWQWy7PPo9ex36fna+yr1gfQCSGCseoNKvXXkGSr6h6p6SZUG3U4IwyENy6rOg6oQxkMa1q3Cs2betSYChUgBZCbCykAKPHdJ7l47uWcNuTWa5NazqO6L3TuR7rmtiZCrJUhrztZkk6vhPadjmFV7L6wj+lZ7ufZ65wfhEfSMDsjCYyyQhT8pkNHLHJDRB+mL9El4Jj2Unjp5bPgt/bcDsvBp+jY8vHq7+r7OBEjnBecIZgpnjM6dOpM4qzC3mAs1ozO7d0AW2ZKZf5qbwQPnANmrL73UzeW3Xnvts78rf/8UPfLNr3/9P/+mAbK7cErGgK9ABimU5cPEYnRQFovOTdAgoyCQMAAtQNmlgwykBQ1psW8KMlA00+YwA0WjLgWaejr26gsvdHvGvYJhMBS4wIDn5H7oPjgg43qP1phrW9ezrh/Xjeula8U14tpwPbgOfP4OxqAwxxmQSUCrwYzm3AUwE7i4Vg7GIB02OYxiUHF45YCLYZhqgzOHagzfaTi3wd0NeoWxALIhjAmQHQVju0AsIMzppsAMrzO9prm/+gyT5FlnivV5/umns99wSoZ+q16Getp6oW/WvEx7jH225mXsu9p/tQ9rPx7qY61f1zws+zh6+QgoSyCLnr+PUAappzhp6O0UvqPeU6VheyaE81DnU04M/iIFhEWF11UpnFgBaHao89CD5F5nKPcMIrcGk9yaGbk9sHsl0j22NRBytQNpjdkabHI1SyF3anZBn2vtszdwr3svzLcKY5D2ePWBDsjCO+gnHZCF99CL6E2EMcgCWXgePRB+SH+kX9I/4aX0Vnrt5L3hw/Rl+vTk25FF1dOr5+s80FkBTTMk5gnni84cnUfQNKdiZq0BGTP9ViAjMyhQ8cBHgYwcgi/y0FpCLk4OWVD+zAX1QPYAnJIRyki+S1DGDdsCZSyCo4MMpIULaVFrwUNshEuFmVGgwTprEULudOwftnWYzE1CgQYFmJHuxalAlus6CIZ1/bhmXCuuEddmtiayBgxzHZCFMdbAtgRkLoA5IBuFqlFwyqEUwwvqBl0bMjkc2/DsBmwbxNOgboO8CwFLMCZAdjaMGRg5CsSofx+69EcZ8bNnr1/utz4Tn9WtA9bnD1uta8+98fLLMx/bc0qGeu28zPiY9tms3+6JjzkPYx9fFMoYstj70v/VB1TqCekLlACZ+oRKPXbkH1UaSEfeUqUBuBPDsniQU+dLVQjrovSskQACRZ23LUlBpKgCzFCAn9uUuycj94wptzYDzdbb7Ymo7qfd85CrFUpry9Zek6tVauvpGP7vvR9VnL7ePvpU+7f2d/WAhDEovEOBjD5D36EPJYxB4VkzGIPC7yb/Cy+kN9IrJ+8MH6WvwmPpufRgejL8mX5N/1ZPV7+HdBbonOD84DxhTtZ5o7OIM4rZG7NLszm0BmScl8yehLEZkAVLkC0IYxAZBOyiMxkC0+Tf2SOyTOiRt1999b8CkB15SrYFynafkgWUcXHyIeLBKpANoUyCzBDKDJBBXZCBNgaZtTCjhQvVwtaihy4dZlygea0c077ywgu5Z7pPMJsc+hEINCTg+ZZgTNddQ2Nd31xTWcu6frM1k3Xi+nBduB5cBz67BrlFIJOApsFsCchq2KrhysEYpMMmh1IMLyqHXRuE3aBsgzSHbBvIObjbgL8ojFUQgwyEOBirUDOpgk8RIWxSG5qqS4IZwMjdT71/fb5Jsgad2jq9++abXe+h56qXoTa3XNgT52PVy9TD2G9rPqY9qH3o+jF7cqOP7fWw6l/ax1uALPs7evzeQxlEXxaprzh/GUnDcCeE5pD6UZWG8ZkQ3kWdf41ESAgpSGwWIWUghZyTRJAayf2dHXL3PJN77gXVdZ3k1l9U98/uccjVBqW1ZGutydVmFfKm+id6W+udvYBZtueC16Pv2KPau7W3u/4PT0ifCP8gjFUgUxirQEb/op8pkNH76IX0RvgkfZM+OvlqeCxzI/138uPwZno1fLv6uXq9zgFIZwRnB2cJ5kqdNzqLOJ8wqzi7NJdDhLEKZMz5nJUJY5AAGdlhC5Ah5z5dPi329a9+9TMmOUMTkH309a9/BmQFytwpWULZxlMyQpkC2R4oUyCbQVksHBfSQllswBRiIAkyCgUJBtAClC0FGagWVxdmNgQZSIsbqsW/J8ycEmg01GCNtPgg7Hvdp3/W7keH/aQIAwgHMCMFY117rvlsnQdBUdezrmFdM64T10fXhmvCteAaMMwtwhgkIa0CmYMxqAtcJWDNglSsowtL3XCKIQblwIuBmMOyDdMctjGgp2HewsDwdGwAYwlkAWMJZAFiJ8NYAZUKMhZ2QksQ5oSBevS3MuLn4fXd/U0qz9M9b6xBXRfUn/Ye3gxxPoafseVCP3CwqZdpn2mvac9l35Xeqz1Ye7H2ZO3NS3gY/etUKNMep/ZCWQKZeIHzhOoNnUdQAmTqGSr6hyq9BFJvLt5SpV7j1PlPFYO0+JKThvOZwr9mPrYkQkORQsZmEWI2qMLRpeReeyj3TCtyazfJrXVR3S+7pyFXC5TWziRXX02uJlWoYfTUE3I69uHgdAyvu+fCG3p4DfZm7Vvt6dr39APC2BDIwmvSf8KPCGNDIAufUyCjJ9Ij6ZnwT/op/ZV+C++lF9ObJ6+GZzdVL1ef1xlQZwQzMGEM0jlT5xBhDOLc0kzOrN4BWWRLzsZpVkb23AxkAUmfBG8QxqB33nijm8kvP/dc/vkq/v0teuT9d99NILsLp2SEMg36kEIZbz4fOhZQoawDsgGUcbO4eVugzAWZtTDjgsxhYQaKRjk60DDUbDkdwz4gEOignyRh4B+1tTgHyHQ93TrWdevWSdaGa8K14Bro828CsjDMGsyWgIyGXQNWDVQannSA6MDJ4dSGiQ60HHxtKObAjMGaw7cN7GnIr8DY4r8bOwjGCCIKJxVcLNw07YUwFX6HGXT0L5nGzzsayuop2fea77KP2Euo4y0Xaua2fEz9K3vzgh52NJQlkEXf3zaUqXeoFMg6T4HUn0XqM85vRkofqmpepFKPqtKwbsWQH1IQWFT4nkoB5CQp9NwFuXvcIbdGk9x6FtV9meT2L+T2nqr1YmuqydVgFesXmVN9Ez2t9c3ah1/vubBuU/9FX2q/1n7uej58gN7QAVn4CH2FPjODMSh8agZjUHgcYQyiH9IfJ78M76SX0lsnrw3fpQ/Dk+nR9Gz1cfV4SP2/zodpbsQM4UzROaPzh3OJc4pzSzO5AhkzvAIZZySzvwIZOUGBjDyhQMXDIHIIOEnrCv++G39uq/LnFT3yja99bQKyQ0/JAsoUyAhlCmQjKHOnZBCBDOKDKZQpkI2gjJuiQWYIZQbIoC1hRgsMOiLMQNoE0KUDDZ5TCw/Cflcgw99Rg+vUQsAfNxNRGOPanwtkdd3cWnF9uC5cD64Dn5/PXWEsg5uENQtkEsRq+KI5dyGrBKpZeIr14/DQgdMNqTa8ONRy+MVwzOHZBkgO4TbE813XEYwFkN06jFWYCe0FMcJXpz/7s05Hfoxxet24P3f/k+Q59fknyRpB2H/twReeecb6GPZw7cLJIProUj6m/lV7Uvuy688LetjFoEzC072DMkg9unhNlXrPSJ0nqRiwQxrCqzS8W4WvzfxtiwAZRumLR4vAdKrczzxAbg0muTUbqO6D3SuR22tVVyOuhppczVVpzaKHt5yOYdbtuTD/pr6Lfqy9qn1ce50eMIMxKDwkfSX8ZgRk9CsHZPQ6B2T0Sfrm5KPhqfRYeu7kweHH9Gf6tXq4+nv1f50NnBecH5gldcbo/OFM4ozCvNIsDhHGdgFZMEEHZMEPCmSfBGckNAWQIfMCwnQmg5Xyz+1V/NwZkFUo23pKRijbe0pGKFMgG0EZb5oPwcUikK1CWWwGN6aGmRmQQVugzAQZqBbaljAD1YLWYoe0EaBLBpqvlN9M/uKzz3Z7hH35aVtbZ3SpNvz/cVsPBTJd7wpjXF+ubV3PXENZu7pW3dq49ZA14LPzmSuQjWAsw1kY6QjIXMjSYFUDlIMxSAdPDqoYaFQOwTYkc4C2YdsN5Tbst5yOJYwJkE0wJkA2hDHo0jAG6BloDb5GwunWER9jBNzl/cT9umfpnrdJ16JCGXxYe/HbzZ+rj6HOt1yo467PTvWxC3jYkf6V/Rw97YAsezz6/K5CWfoGFN6hUhirnqK6FSiDELZF6ltVGuaHIgyEFBg2CRAyUOeX91ju2VJuTRZU13uS2xeR21tVVxOuZkKu1qpqveLLO9Qv0cf6v7PW97wRBz/Pnote1P6sPVz7PGEMCn9QIEs/CX+h31QYq0CWXhbepkBGH6Qv0ifhmfRQeio9Fn5L/6Ufj2AMUm+v3q9zgfOCMAbV+aKzhzOJMAZpTmQ+d0DGXM/5mDAGCZCRFbYCGXnkpZaFtb7eefPN7s+dok+B7Gtfm4Dspk7JKpTtPiWD2kNzsfSUrEJZB2QDKOPGkaq3QBmL46wwA5lAUwtaix2qzaBhpgs0UDTVKaEG96UFB6FGKpDBMNToaHYUjIVrvwXIcl1lPesangpkXAM++yzISXhbAzIGsg7GoBK6aM5dqDIhqgtMsXZczzp8cljFYINyELZB2Q3TNnxzSAuMDU/HGoBtOR2bYEyAbDeMCXxUMHHwsgvEDGzt0RGnZfg53f3Js8wkz67rolCGOtBefPLxx2dABqE+1i68zlYf095j/615mPZk7c1dHtb69VT/Yj9vgbIKZNnv0fPZ99H72f/hAR2QhR/cZSiDlqAMovdUVS9y0jA9EwN4SAN6lYb7oQAGRZ3/bRVBZUEKO3dJ7l5ncs+8Ire2dg+K3F5Sdf9tjYRcbVW5GkXfqleOvlkRs2nrhZmAfsp+k56kav92PR59r0CmMAZZIAvfsUAWvmWBLDzPAln4Jf0TXkpvpdfSe+HD9GX6tHq3+jqknl9nwjQrYm5wjuhs0bkDTfMoZhNnFXMiZIEssiXnIWEMUiAjG1ggC6b4JBhDIYssgt8LqjWGL/pIPhmIf3ekR957663/ewWyLadkhLIjT8m2QFk+XCwSF0yhTIFsBGXcoBpmlqBMCwHaEmYgLTjo3DADaUNAa4HmlFBTC+65J5+cwdjvt3VxpqiDfTodOwjIcu1kzdw6desia8Hn53PzeUcwlmEtTHAVyMJ0XciiaTsg60KSrB3XUwdQDqw2zHTQ5UBsQzOHahvE3fB2p2MNwoanYwMYq6djDsYSyAQqoL2nYmsgdspJ2Bade1rWnZJR8SzuOXUddH0Uyj5pHqc9id+JUn0MX5W/5UIfzHxsh4et+Zj2pfZm7dGuVxc8bK9/nQtlDD7s+/sMZZDCWOc3lPhO9Z8q9aMlabieCWFcpF7mpIF/KEJDkULGLgFkdqrz24PkXmdR7lk2yK3dJLfWRW7PVHW/bU2EXC05udqEtpyO4Xn3XLjn7LPov9qX2re1tyuMDYEsPIUe0wFZ+BE9qgOy8DP6Wwdk4YX0Rnrl5J3ho/RV+uzku+HB9GR6tPq2enr1fJ0HnBGcGRXGIJ05nEXM15hRzIiUAhkzuwIZ5yLz/hqQ8VBHgYysUaEKbKM1BoFh+L+fokfeeeONvzkB2YZTsoQyd0oWUOZOybZAmQMyDf4qB2UKZKtQFpvCTdIwU6FMgexUKKtFtyXMQLW4tfAhbQpoc6CBovlGoQY/rxYbaqTuC8xlZIwwPRiCg+BLAFldF10PrgOfnc/MADcCMgtjUJjmViCjYdcQVcOSBiOuYx1CObjagOCwy8HYhkw3ZNtwzsHuYCyAzMKYANkSjHVAdoMwdgSI/fkGnQNl+Pda7t5PhTLs35cffzx7Eqdk8D3tKwg1t3ahhrZ6mPbgrBdvw8Na/y751+FQxkBUPOBOQBkknlK9RaUw1nkOFd5Tpb6uqt40UnqWE8K5SEO8k0LAqpoHOnUeeaoIP7cld08nyK3PJLeeRm6PVHV/bQ2EXO04uVqEUKvoW80to9Mx+P/WC3Ox66/oQVXt2a6vo9fZ/x2QhVfQPzogC69J/wk/oj8ljEHhZQpk9D0HZPRMeig9Ff5Kv6X/Tn4c3lw9W/28+r3OAs4IzAtm4DpTdN5wDmEmcUYxI1KEsQpknIPM9syehLEZkAUvKJB9EmwxAjJIf78da03/97165P133vmb+MeOR5+SJZQZICOUKZCNoMydkkEVyKAlKOuAbAXKFMh2Q9mOMHOrgQaKBnShBvuuhYbTMd0b7Anuf8kkYXpYvw7IdI1lXet6HgZk8vx8Zn3ek4BMAhhDlwYuDVk0Z5q2hicXktaALIdXG2w69HJAtkGaw7YNbX2XdXQ6ljBWgSxgrALZjcKYg5mmvSDmQGtSA6ZFxZ859SOMgDncp3sGwubs2WVddL0IZfWUDCfZ1cPwy6Lxd9aun7X+mXlY9F71MfUv9uK5HqbelT27xb9a/468ywJZ9Pd9gTL1juohqqOgDLpvYAYpGKyKoGGkgHJRAaSc3J+9gNyzp9yaDeT2oqrup93zkKsVJ1d7FGv0G1/9aueP6Nf65zDrtl7w5K6vot9qL2qvzvo5+nwGY1D4hAIZfcUBmcJYBTKFsQpkCmMQPRP+ST+lv9Jv4b30Ynqz+rV6OaQ+X+fANB9iVnB26DzRWQNNMyjmEeeT5kTm8Q7IIls6IGPmVyDjgU0HZMERnwRXKJBVDnn1xRe7WsP/v/4ZiByzpke+/sEHnwHZLZ+SEcoUyBj+IX1A0uoSlCmQrUKZhJkEBig2egnKtoQZSIsPOiLQQNog0OZQA0UjarDBz/zSY491hYaPRlUggwktmSWMIddb1jnXV9ZU15Jr6NYt10vWqa5Ltw7y7HxePqeFMQjhDArD2wxkJVypQdO0NTjVgORgDNI1ziHWBhwHXw7KGKw5gNugP/p0bPO/Gwt46GAMCrhQ6JgBSdPqqVgDpTXthq8Vnfr1+Ph7R0PZ808/nb2Jb3uC51UfQ+2uXajJWe8d7GHqXdqntV+7vt3iX62Pq3dlX0dvd1AW4ST7PHo9+z16fguUJZCFH5wKZR2YaYAzHlK9RLUXyiCFsc6DqPCiKvWmKvWqJWkYt2KID2nQH0mBYZPCL0dSkLmPcs/Uya3JgtyaV9V9m+T2N+RqYyRXb5DWJnpWc4s7HcP/u/UNNvw59EXXU9J3VO3Rro+jv7PnwwMUyBTGKpApjA2BLPyLfkZ/I4wNgSy8k15Kb528NnyXPkxfVq9WH68+rzOAc4FzgnNDZ4nOGc4fziNmbM4qSIGMOd0CWWRPBTKygAIZD3IskAVvKIMgA1f4x4kZeWVNyjhUAlmFMndKRihzp2QJZe6ULKBMgWwEZe6UDMID6GJADsoUyFahLDaIG6ZhJqEBis0eARnEgrlEoIFqsWsjQNok0OZQA0Uzsjmx71pk9XQMwmssmSYGPtbsSCDLdRoEvroWfH4+N5+V4c0CWRjbDMYgCWB7gIymXQNTDUYOyHRtu2HWBh2HYA7NNmRzICuMjYBMYawCmcJYBbI1GCtAtgfGCCgOXrbC2FEA5nTKvyubTslwb3H/s2eLZ65roetUoQy9oD3qTskg7PHShWdCj53qYbfuX62X1bt2Q1kEmASy6P0HDcog+o2K3lN1DpipZ62p8zQnhvqQhv8lKUhsFkFlRQo9d0HuHq3cM6/Ira1T3Se7lyJXCyO5GoNcTc5Ox1q/1r+D+bT1wrN1fRQ9VntPe3PWw9HbIxiDFMgUxiALZOFN9Cp61wzGoPC+GYxB4ZuTj4an0mPpuZMHhx9Xn1YPrx6v/s+5gBnBmaFzBNIZw9nDWYS5xIxIEcZGQMZZyHxPGJsBWTCCAzKyxQjIwC9abxC4R7PyHk1AhncRRqdkCWXulCygzJ2SEcpOPSWrAECq1AWBKpBBS1DWAdlWKIvN5uY/6FA2Ox1rtaH7gbXG0F4yT/x8rvclgayuhXt2PjOfk8FtF5CFOc5gDAqT3QNkNRDV8MN11LXNgdaGBAdhN0Db0M1BvQZjFcgMjNnTsYCxDsgCxhZPxwQo9sLYXQCxqr1QNp2S4T7jWeozTpK1SMl66RpiTesvbIc/Vg9Db6xdqO09Hqbexb68Vf8S72JvnwVlEnTuLZRBGiSL71TRh1TpSVD4khO9qkq9a00a1odC0BfRA7eo88m9ItDslELTKXI/c5PcM2yUW7uR6n5Mcvsmcns/kqspytUh+lT90J2OYV23XpiFsx6K3tKeq33Z9W70dPZ59L0CmcLYEMjCd+hD9KUZjEHhawpk9EAHZPRP+in9FV5L76UXqz9X/1Zvr94/zYSYD5wXOkN0vkDT3IkZxJnEGQUxgzsgY3bnHEwYgwTIeEjjgOyTYAkFssoeZJKnv/Slru6++u67HbvsUQdkN3FKtgXKHJBBDspIrktQpkC2Fcq4qSTuI6FMCxE6NdBAtSm0YaDNoQZqTYn11+LCESz3hPuAn+cMlMIwx3o6GOPa3giQybPy+WaBTULaSUAWBpuBSsyYBt2FpTD2GoTWYAzKwdYGH4diDtM2aHKYNwhbBTKFsQGQKYxtPh0TELspGDsHxP7DgtyfV+2Bsjwlo+QZO8mapGTdFMhqAHnj5ZdnfQb961ZnSxd+7h7/0p7U3tzrYepb2rtdD2/xrggUCWS1x6PPr1DWe08VvahqC5hp8K2qPrYkDe9DMfyLFBS2SCHkLAGAbkPuXk6QW5slubW3e1Tk9nokV0OUq71JrTaXTsf45+CvWy747qx3oqdqv2k/zvo2+jl7PHqfMAZZIAs/ocfQcxTI0qPCsxTIFMYqkNEb6ZX0T3gpvZVeS++FD1d/Vu9WX4fU8zkLOBs4K3R+6GzhzOEM4kzijIIUyBTGZkAW2ZMZnzA2BLLghk+CIwhjIyBDHn779de7unvlhRcyK49Exql65Ovvvz8B2QzKdp6SEcrcKVlCmQEyQpkCGQEA0odwQAY5KFMg2wpl3LwaaE6BspsINJA2BVUbZ3OwacLvUtDiev+ddzogwxrC2JZMFj+Ha1yBLNdT1tCunayZrhHXpq5HfXY+L59zer4woFUYgySEMXwxcG0BshqYajiqIWgNyHK4tQGoAzKHaxvSCmQOxoZAZmBs7+nY8KOKAhEJFgobTafC2F4Qc9CFk6uhzJ+vP3MPlOFnds8gz9pJ1iYl66dQ9u6bb3b9Ci+tHoYv+MC9Ll3oDe3BvR52lH+pb2Ufb/GuCBVDIIt+PwXKEsjCDy4CZeEhR0EZtARlkMKYSmFMdZNgBqXnLQlAUKT+uFUKKQ+y3LOvya2x3Ysit6dLcjVDuVqbFPX437V+VR90p2OYe1su/Lsx/J1Zz0hvUbUXu36NPlYYgyyQhVfQO+glCmQKY5ACmcLYEMjCBy2QhY/SV+mzk++GB1dvVt+uvq6ez1mAucA5obMD0rnCecP5U2EMIoyNgIzzj5meMDYCMnKCAhl5wgEZWQSZGCyktYd/001+2Spyz6dA9tWvzoGsQJk7JUsoc6dkAWWnnpJBvNnNUBYLiMWEtkCZAtmpUFaL5ZRAAx0VaqDaPFuCDfZAC4unY9wLrD+ae8lwYVpYx1OALNdM1squjaxJXYPueeUZGdo2AVkY3gzGoDDOc4CsBp8acjhEdF1z0LVhyEGZg1ZhbAHIDj8dCxhzp2MTjEEBDwoUFTYuCWMdUFXgOkXy8/gae76BcfYs8sydyhpNivVLIGtCnWrPvvDMM9bD8OeWLtTBmoepd2lv2h6NPj3Fv9S3spdXvIv9vQhlEUwYUtj7NwllHZhFMEsgCx/poEw8RaUhsHqNKqEM0nBZvKhKQUyVXgUxFBvRw5zU17YovW9NhIUihYu9Upi5b3LPs0VuDSe5NTdye7gkVyOUq62U1OLa6Rj+X3j2lgszdNYr0UO1v7T/Zn0a/atAZmEMCp8YwRikQKYwNgSy8Dj6Xgdk4ZH0THro5Knhr/Rb+q96cvVs9fPq99MciJnAGaFzo84V5mXMHc4hnU0TjA2AjHmdsw9zkNneAlkwgQLZJ8EPW4EMAoRp/YGRlGW2qgOyTadkAWUnn5IFlCmQjaDMARnkoIyLtgnKYjO4MbugLDZfgexBgbIX5JvbIJ6OcS+wfmvm+0/bvXGNjwYyrkddA/fMfE4+3yFAJuGqwliGqDDjGpI0ENXQo+GGQ6Sua655G4wcnDl8F2BsFcgUxgZAdu5HFU+CsQouol0g5qDqKMVr4PX2fGvX7JnK80+KtanrNYOyts7wX+3b7zXPdf6FfV+60Dd3xb/Yx10/L3jXyVDG8EIPCB94mKAMUhhTKYypNAxnQDainzlVj9sinT2LIkQYKXycKgWf25S7t71ya5Rya2vk9mpNriYoV0spqT3UInpU/c+djmGebbkw11D3sx6JXlLV3uv6M/qWvczetkAW/kC/oH8okCmMQRbIwr/S08LjZjAGhT8qkNFL6a30Wvhu9WP16url6vP0f84DzgedGTpPOGc4dziHOJcgC2SRKznrptkXudMBGRmgA7JghU+CHRTIlDUghTHoxWef7WoQn1xRltmqz4Ds3FOygDJ3SkYoWzolI5TVG3RQ5oAMWoSyWHRuwB4o4yZz0x9EKMNaaEE94U7HWpMvmTFMSqH3poGse0Y+G4MaFCZ0CSDT0ESDVvM+B8hyrduA1EGag3kByE75Mo9DTscEGnbDGFShpWnLqdiNgFhVvOZWKHPPNoKyuma5lk1cX9SI9u7olAy9snShxg73rxO9Sz0re1p8S73rQYGy9JPwlCOhDFoDM/pSFX3KScNxBmYjDchO6ndblb64RYCLgdRTb0IKVJD7M5eUW4OUW7uB3J6sye29ytVOSmpNa/DrK6djuNctF+YHft6sN6Jnaj9pz816M3pWgSz7PPo+vSC8QYFMYQyyQBbeRK/qgCy8jV7ngExhDFIgS58N31Uvrl6tPl59nv4/gjFIZwlnDGcO5o/OJGgGY1DkyoQxKGagAhnzPvN/whjkgCyYQjmD/KFMgi/y0Bp8sc1g5Zgl8TAKmoCsKYFsBGXulIxQ5k7JEsoWTsn2fHRRHx7aAmVcWC70JiiLzXOB5j5CmTYSVcMNGhD/EFELCl+jreuP9RqZNs32H7f71LW9U0Am4azCWAaxMLijgUwDkAs6GmY4SHSI5Vq3tedQzYGuMLYFyEYwNgCyS52OHQ1jtwJiVe31t/ybMntKBslapGTNUrGeXGMIfar9i98bqB5G/1r7gg/+ougl/1Lf0h7VXr2EdznfskAW/X4KlCWQhR/cBShLfxGPUWkwVGl47LyI0tApUo9S0a+cNCxngDaiv42kvrdHOo82ibNsIAWY+yz3bJ3c2izIrf0Wub1WuVpJlfrSukNfqu/p6Rj/PmbUluvftOdDnXf9EL1S+6j2WteT0avZv9HP2ePR8yMYgyyQhefQh+hLMxiDwtcUyBTGKpApjEH0WHqu+nD1afXw6vGT98cc4FzQWVFnSYUxSOcRc7YDMs44ZnbOP8LYDMgiqzog46HOViAD42gd4iOMClpb1QNZgTJ3SpZQtnBKtumjiwunZBBhgECwFcoUyLZCWQdkDyGUYT20mHA6pnuAtYeBLJk4zCXXVddT1jDXTtftDgAZwxdDF4OWhiwGq6OArAsyMTh0QOkwy3Vua89Ba4HMwdhWIDMwtnY6NsFYAbItp2MTjEECHrcJYwCkKvfntmoLlOF53LOeCmXY2y8//nj28JPt/3b+hS/4wJ8fXaizu+xd6lvZ49HnHZRJ4LiTUBY+chSUQRoQqwdVJZRBGkCLTzlpIFZpaFZfc1KvG0k9cI/SL/eK821FCjx3Qe4erdwzb5Bb461y+6pytZEq9eRqbu10DHNxy4UZiNqe9UL0SO0f7bFZL0afZu9KX7PX2fv0AgUyC2NQ+M0MxqDwKwUyhbEhkIVfWiALr60erP5c/Vu9nZ7PGYB5UOeEzhDOFs4azh6dRxbIIlcyn0/zLmYfs7wC2QRjUORVMgFhDFIgU76AHJAhI+M7F7QWv9mYiTxTOWekRz4IIDv3lCyhzJ2SFSg76qOLUAUyaAuUKZAdDWVaQNCpoQY6KthAtbHYcG+++mpXSDgd0z3Ac86Mv5g2nmcPkG2BMV2TXAN59vqs3XNJUDsLyCRQMURpeLoEkOlAyzWOdecQ3gxkIxjbAGQKY0MgqzAmQOZgDBqejhlA2QRjBopGcvC1Ve7njbQGZfh57nkJpt36xJp16xhry7WG4G3ax/WUjD2I+l+60HdH+NdR3qWelf0dPb4FyhLIov9vEsrSP8JDVqGseot4TAdl4jcqDYrVh6oSyCANoSL6lZMGY1UN0hmwB6LvjaR+eIp0Tu1W+O6pol/vlftZu+SeZaPcGu6R28MqVwepUj+uxiD0ovqdOx2Db65d8FvWdFf/0Ru1b2p/dT0YvakwBrGn2eMjGBsCWfgMvYdepECmMDYEsvBBemMHZOGj9FX6rHpv9Wb17err9Ht4P2dBnRE6PzhXOGcwc3QOQTMYgyJXJoxBMfcUyJjxFcgUxmZAFhxR+aLCGAQ2ef3ll7t6fPuNN2Zss6YJyL6mQDaCMndKFlC2dEp29EcXK5SRVuuiOShTIDsXylgEDsiOhDIW8hHBBtLmgnBPWkSPf+EL0z7p+sM8ZoNCDBxGw3U9Esh0Dfjc7nnrs90UkDEoaThSo6aBa+CpYUYDC4eJDrdc51h/yMLYXiAzMLYEZBXGhkAWcJAwBglIHAVje0/FKlydK/caVWtQdolTsufli3nwsQn0ZfUuCLUwulCz6l3szzX/Ut9i317Kt06GMgYT+kB4wYMOZRD9qCqhDNJAKqJvVWlArqrBmj43Ev1vSeqNp0pn19niPLxpuXs5UW6N9srtVZXb806lXlxNUai90ekYfx7m4NoFL7cfVYSiJ7RXak/N+i/6UoGMvczeZr+z/xXI0jPCQ+gp9BgFMoUxyAJZeFz6XvjgDMag8FAFsuq76snVt9XT6fX0fs4CnQ86O6BppsR84bzRGcRs7YCMc41zjpmdMDYDssiqDsjIDA7IyBvKIOSSr33lK1094t9yK9esCRzUAVmFMndKRihbPCULKFs6JbuLH10cQRk3t4aam4ayDDbQQeGm/h4jnJZx/bHmeD6CAFWHAtaEa3pTQFafj88zC2lhOjcNZF3YCYN3QUaDCgeXDrocnLL+W07HTgGyGYwtANlRp2M8EXJgci6MVYi6hNzrqpagDH//LCiTdea6o1e0n3Ha7fwLfYW1dBf+O/rvIt51om+pZ3W9Xvs9en4LlCWQhR/cNJSlp4SvjKAsvSb8hlqCMkiDY/WlqgQySENpkXqYSsNyVQ3a9LuR6INrUp88V+mzD4Hc858itydObo87lfpwNUSx3tCH6nPudAwzYu3CXMTPm9V69ELtk9pPXc9FP2aPRs9mH0dfj2BsCGThLQpjQyAL/6Kf0d9mMAaFPyqQ0Uvpreq31ZOrZ6uf0+fp+5gBdTbo3OA84XzhvNEZZIEsMiUz+TTjYt5NMAYJkDHnOyD7JBhBgUyZAloCMnCM1iQON8g3W/XIB++9NwHZplOygLKljy4unpIFlG05JVMo2ApldfFOgTIHZA8qlOF+agFhf3TtYSAKY5ACGQwh17Ss420C2RqMZfiSsHVTQMbhouFEB5gOvRyksv5bgOzIjyve2ulYG6hVdwnGVO4eIPxvS9f0XOXZU2WttpySYR+Gp2TFv1DLowu1y97UHj3Eu070LfZ41+vR79SDAGXpMZAEukUogzQcFj+qoj9VJZRBGlBF9DEnDc9OXfgO71uS+uKS1DOPUnrvPZV7pnPl1t7J7eVMpR5cvVC1ztZOxzDj1i74J3/erM6jB7Q3ag/N+i36MPtTepf9nD0ePZ8+IB5B36CP0FcUyOhD9CV6VQdk4Wv0OgdkCmPnAFn18snjw+/p/zoT6szgLMFc4Zyp82cGY1BkyoQxKGadAhlzvQKZwhj0SfABYWwEZJU9wCPkk+eefLKrS/yzAQWuSco+RZ8C2Ve+kkA2gjJ3SpZQtnBKRihbPCWD4mYrkG2FMpJrXcAtUKZA9jBB2Vffe68rnno6hmdD8FcYowhlWI9cT1nHuw5kazCWgUoC1E0AmQ6/HK6y7tDZQGZgbA+QVRgbApmAwwRjkADGJWCsgtJNyt0PhP9tdOF/O/qUDLWvfY3Pto+8C/vsLqw3elB9i316iHed6FsaELLfo+c7IIMibNwJKAsvOQzKoAh+CWTiQ1UaJKtHOSWUQRpURfQzJw3TTjWM0weXRI9ck3ropaTgc5ty93a03Bo7uT2bqey7qw2Vqy30nvobT8f4Gvi/lzwXF/53/Dn8vFltR93Xnqj90/VY9J/CGJS9G708grEhkIWfKIwNgSw8ix5GT1MgUxgbAll4avVa9eHq0+rh9HZ6Pb1f50GdF9MciZnCGaNzh1naARlnGWcbZx1hbAZkkVMdkJETHJCRMZQ7yCJkk7dee62rzbdff70DrpHIQx2QzaBMgOy+fnQRUijDokMKZPcaylj8O8MNftaXHn00C2d0Osbwr0AAARLQ5HUtHxQgY4CyMAaF4d40kI1g7FwgO/vLPAIGFBAUHLaejk0wBgWEqe4yjFHuvqCljy5Ozydr0Kms2dZTsvpRZPii8y700OhC/a5615m+pX5Ve7v2eO31ruej7zsok8BxU1CWHhI+sgpl4S8dlIXXdH4TnjOCsvQhSsNi8aYqelVVAhmkgbWIvuak4dqpBnT64Zrol1uknnrVutwajuT2xqrss6sFlaslau10DLNs7cJM5M/r6jnqvfZC7ZlZf0XfrcIYFD2uQGZhDAovSX8J35nBGBR+pUBGf6PfWSALv6R/OiCrHqz+XP2b3g6fp+/XeaCzgjOEWRizpc4c5ugKYzMgixnHvK5AxmzvgOyT4AIFssoRW4AMLKS1+dJzzyXnbNFnQLbhlCyhzJ2SFShzp2Q39dHFCmUKZFco+7ShsJdaOG+88kq33nieDP8GyGCAWLNcR1k7B2NcpwcCyMJwRzAG0cg1zHAAcOhoAOGA08G4B8gWYewMILMwtgXICjQccjpmQIdycLRHACaV+zN75O5xBGX48wTR2ZrImqXK2s6ArAl1rP2NU7KRd6Fe3YV1Rz+qZ7FXj/Qt9SvtbRX7vPZ71/fR+w7KEsjCD+47lKUHhQ9thTJIfUqlAVSVUAZpeC2ivzlp2B6phnZ645ronVulHnvVPgCD3B5YmT11+65ytUOhxtB36mv1dAzzEn66dMEz9Wd2ijqvPaB9Muup6Lfsw+jL7NXo3RGMQRbIwkPSV8JnLJCFTymMQQpkFsag8MoRjEHqvdWb1bvp6fR4er7OgTonOD8wSzhb6swhjI2AjPOM841ZnTBWgYyZnwzwSTABYWwEZJU3FMYo/DMB1ucTjz2WnMODqCVNQNaUQDaCsqVTsgflo4sJFVBs3iKUSahJ2ICiYNaADDo63GwJOPj73enY3/k7097oesN4FMggBTI0MNdxC5CtwViugTy7PiufsT5TDWh3Acho4hpgOAB0+ExDKgYJh50OysOAbARjpwLZAMYgB2QWxqACHzcJYxXA1uR+xprcvY6u6VnLeqRk7SbJ2qZi3XMv2r7Aw9njEPyWA0u9Cz2Iv+Mu1LHzrqN9S/1K+7v2uUoDQ/Z+9P/ZUCbh5igo68BMQliFsvSb8JwZmEnYSyiDJBQeDWVQQhmkIbaIXjeSeqBTDfHqk2uij+6V+u6DLPfsW+TW2srsndtjlasRldZW9TT0kr4+5tPSBV/G89SfOylqu9Z97ZFZP0nfsRezR6Nns4+jr7PXxQfoDekX4R/pKeE1MxiDwqPSt8LPCGNDIAuPpGc6IKu+W71ZfZt+Tn+H19cZoPOBc4NzhHNFZw3zcwdkkSeZvTnPKozNgCxyqgMysoEDMnKFsgb5o3LJy88/39UoOIm8M5MyUVMPZAXKFk/JAsqWTskSyhZOyaAOyhZOyUZQposEHQJlsYGLQAZJsEnogKJw1qCMBXhIuIE2BBystRbMqy++2K05XguBX2EMIhTA0LBORwIZn7s+az5feS4+C02iC2VhMncZyKZhFUOEQ68Oz4sD2QjGTgQyB2PQOadja/9urELQkhxo7ZX7uSON7tdd+O9DKJO1S5U1dkD2b1pNaZ/ja3hH3oWecRfuCX255F1n+9YGz9Jerz2vOhTKwivuJJRBEfoSyMKTqIQySAOkSIOmSgNpVUIZpIG2iJ43kobykTTYpySAr4neeqqqJ98XuWfZI7eWQ5k9cntZ5WpCVesJfad+5k7H1i7Mw9HPPxXGoOy76EMFsuzf6Ofs8ej59IHwhRGMDYEsvElhDLJAFt5HP3RAVj21+q56cvXsycvD1+nz1f91NnBmcIZgntQ5w+ycMAZFnmTunmZZzDVmdAUy5nkHZMiwkAJZZYetQAZGwTcba52+88YbHXQt6ZH333lnArIKZe6UjFC2eEoWULZ0SlahbMspGeSgjIuiCwXtgTILZFBs4k1BWQYb6NRwA60EnKe+9KWuYLBnut4wSwdkEKAAP5trmOsna3YpIKvPQYNQ83hQgGwRxqBLAtkAxk4Bsgpj0FGnYwo/S3Jgda7c6zi5+8bfrxf+2/TMsRZ1fVZPyWLtE8igtjfwXu11+O3Iu/51q093oZadd818a6Nnsa8731rxrNrzrvc7DwgfuDUoCz85CcqgCG0JZeE/IyhLT6IkJJ4KZRC9rKqDMkiDbRG9byR64ppq6FcP3Sp67VFSz75JuXs5R26tFmX2wu2Zk6sBlashaO10DJ63dMEnh68RdVzrvPZD1zvRV9lr0XvZk9GjS0CW/R9+kB4RnqFAZmEMCl9SILMwBoXvKZApjK0BWfVj9Wp6OD2dHq++X2fDNDNifnCe6Izh3GGGViBj3uYM40yrMFaBTGFsBmTBB5UbKoxBIyCrM/eVF15I7lnTBGRffffdGZDd948uQg7KHJBBDwuU1dMx/KNDrjfWGD8fIX8CMkghoAlmluuoayfrdVtAtgnGoDCwewtkBDGowNglgeywjysa4BiejhmggRz8OClEHS33ek7u/vH364U/y/+O/xd/LtdI1nBSrK2u9QzK2v6gFr78+OPZ7898+cu9d4lvoRfx9+qFvUBvbvKtUz2Lw9x4lgYA7fva/6rNUCZh5RQoSw8JH1mFsvCXDsrCa/ZAWXoRFSEwgSz8iUoogzRUijR4VmlIVSWQURpyjeiDI2lwX1KFAfXTvVIweRjk1mCTzJq7vXFye13l6oWCV2huQRbVe8MsXLrgrXh2+zpRu7W2aw/Meib6Kfss+m4rjEEWyMInFMYgC2ThRwpjkAWy8DyFsQpk1Uer16oPV59ODw9vh6rv60zgrODs4CzR+cK83AFZZElmbc6whDHIAVlkVAdk5AEHZOQIZQsHYxD4BDlaDz2e/OIXZ+BFFqrqgOxOfXRRIEF1CpTp4kIPM5TZ0zFZa5jnEpDh5+Ua6rrJWt1pIAsDG8IYJCGJwYhhiOGHgUcDDo2bhq4BhUOHA2oaaDFMOCiPALJFGLsgkDkYg7YA2aVOxwhOl5Z77Sp3//XCz6oX/lyulazjpLLWDsiwT5+0/tSex+9GGfkW+sddqOfNvnWqZxm/qj1fe796QOcFVASO+wxl6UHhQ1QCGcQwSH+iJDQmlEEaLkUaQlX0NacEMkoDrxH9cEn0yjVVSEhJYD9F9OX7LPdcm+XWtMntgZPb0ypXG52invClY+ph6Be9V3jh0oVZOHzNeA2t51r7sz6JHsreil7LHoyezF6N3l2FMSg8QoHMwhgUXqRAZmEMCr9TIKM30iurj6rHVg9Wf6Z308vp7er3dR5wTmBmcIbU2TLNnMiMzNEKZJxdnGXM5DMYgyKjVhiDFMgqL2wFMrIJcvRrL73U1SvYSMHLqjFSAtkMygTIRlC2eEoG7fzoIqFMgWwvlOmiQVzMusj3BspYtDsCzijkYI20SPiVnFxr/MwM+k0VymA43frpmsk63WsgC3McwhgU5psBJ0ya5t2FlDB9DgMOq2m4xTDh8Lw4kK3A2NFAZmEMImCELnE6VqHp0nL3oHLPgb+35cKfOxXI3CnZk+3/XvIt1Gm9sCfoz72+xX6ufa39PfIrlQaB2v/VBzo/oCJ43CSUpbeEv1AVytJzwncoBjcLZRDDXvEmiiGRXkUlkEEaMos0kKo0uFYx3KY0+BrRF9ekQX9JFR46SYA/Vwo9tyl3byfLrVnIrfVIbv+qXC10khr6w+YTmlv2no7BN4evG69R67jW/Kw/opcmRY9l70UvZn9Gv2YfR19nr4sPOBgbAll4kMIYZIEsfE5hbA3Iqr+q91Z/pm/Tx+Hp1et1DnA+cF5wfuhM4axxQMZ8zbnFOTbNtcjmDsiY6y2QBRMoJ0AVxqAKY5ACWf0dv++99dZnDLSgCcjed0A2gjIBsiM+uphQtnBKthXKSK118a5Q9mmz1G9/wT4pkMFMM+g3VSDDvXVrp+sla/RAA1mYbwabMGgat5r6ZPZh/BwIHFrToIuBwuF620B26X8/NoQxSGDsXCBTULopufuocs+Cv7vlwp/Deul6zoAMin1QKMNeoe+09/EPj0e+hZ7E363Xn7T6HnkWNPIt9Svtbe1x51c68LXvVRoY1As6T6AifNxLKIMi0CWQhS9RCWWQBMSEMkiC5BYw01BapV7nxLCrPrgkeuSa6KFbVMFiJgn2D53ceoTcWi7J7VOV2/OZSt2gjurpGHpFn2PtdOzftDlqX19eQ1XrfNYX0TPZS9Fb2XPRg1thbA3I0kvCW9Jvwn8UyCyMQeFxCmRLMAapr1bfrd48eXb4N/1cPb7OAM4GzgrMjTpPOGsqjM2ALOYX55kCmcJYBbJPIr8y/zsgIzsoT5AzlD0gwhilNYsTM7APWWikDshGULZ0SnbSRxehlVOyNShzQAYdCmWxeVuBzIWbuwJlP2nPqgXy0rPPdieS+DkKY1ACWRMMR9fvCmR9kKF509Qnsw/j50DSATYNvhgo9wHILvXvx4YwBhmAcaCjUki6abn7UbnngbZe+BmnnJJxz55/+unsf/yuFHyUceRZ6KN6YW/Qo3s9iz2tUr9in6tfXQTKGEDoEVAElISy8IzdUBaechKUQRHIEsrCg0ZQlr5EMQDSp8KrKIZGeheVQEZp8BRpQK3SMOvE4JvSUDwQPXNN6qlbVeFjJgn7D4TcMxa5dVqS2wsnt7czlfrQ2oE3aG5B/tRnw4xbujDr7H2Y14Jqbc96Ifokeyh6Knstei/7Mfoz+zb6eCuMDYEsPEdhDLJAFr6mMLYGZNVT1W+rJ9Or6d3w8erv1f+n2RBzgnNDZwlnDHOyAzLOK86vzOEBY0MgQ14dAJmyAbQVyMgjyijPPvlk1u0zTzzRgVcVOSmBbAhlDcSO+OgioWzxlGwEZTtOyaA9ULYIZAEae6CshhsGnEOgDBqEnNoAkIacl597rjM27JNCL0wW4V6BDCKQ4TmuQPZpyGGo0QBDA6exT4Yf5s/hxGE2DcEYKIswdk+AbAuMQbuAzIALVCFH5SBpj3C5/75H7r5U7pnw97Zef9H+fLeusuaTYi8ckKGX1AOWTsnQr6jZek2nZHs860S/Ys9vgTINDtUTOm8If6BOgbL0kfCSVSgLj+mgLPxmD5SNwCyBLDyKSiiDJDAmlEESLBPIIA2gRRpWqzTYOjEEpzQgD0Tv3CL66ymqgDKUwMCdkrvXgdzzb5Fb85HcXs5U6sHVzOx0rPWJPjNmxejCLBneT/vZ7jVrTc96IHokeyf6alL0W/Zh9KWFMSh63AJZ+ISFMSj8RoEsPSo8ix5GT1MgSx8MX6x+qV5a/bb6cYUxqHq7ej9nAmcE5kWdI5wvzMgVxiDOKswtzjHm8Q7IIpsyyyuQKYxVIHMwBlUYgxyQvf36613tkoOW9Egr+L/ZoGwCsjvx0cWAsg7IoAOgzAEZdGkoYwFBtwFlv9fuQQvj+aee6k/H2s+aYGwAZDAErl+3ZrpOsjZXIIshE+bPocDBNg3GGCpnnY5B9wTIHIztBTIHOKoKR2vacrm/tyZ3b5R7Lgh/b+uFNToFyKB333wzfQCnZD9uPT3yLfQmfoZeeG304y7P2uhXHOYc7uz7Bx3KOjCTgLYVytKjKAmFCWWQhMc7BWaQhuWB6KNbpTBxqhRkThLhYa/cz9op9zx75NZ0SW7PZjJ772oEgidobtl7Ooa5ae+r/Wz3urWOZ3UffZH9Ev2TfRV9lv0X/bgbxqDwCPrGGowNgSy8TGFsDciqj1avVR+mP9Ov6eHq69X3OQ8wGzgr6gyZZktkRWZlBTLOKM4szjAFMuZ0B2SfRHbdC2TkisobFcYgfHmW1i/+XVkeUg30yLtvvPF/q0B20x9dJJQtnpJBO6DMARl021CWQAZFobHwNgccaGPIgSqpY18VyGDeCWRQCf143rpmVyDrQwtNnOY+mX4MAA4sDrppYMZQOQvICGKQg7E7DmRHflyxQtGa9l7uZ4zk7k81erY9F9ZvE5BBsm+oc/WC119+edG30E/1+p9bje72rI1+NYMyDnzp/+oD1Q9UGjTSI8InqKOgLL0l/IWqUJaeE75DLUIZJIHuklCW3kZpKC3SAOukgdeJ4biThucF0Ve3SmHjKCkA3aTcvZwrt2ZLcnsyVNljVwsq1M45p2OYZ/Ye2892r1/rdlbr0QvZI9E32U/RX9l30YfZn9Gv2cPR09nr4QGTwhvSL8I/0lPCY9J3xJM6GIPCxxTI0vvCC6tHqn9Wj60evAZjkPo95wDnAueEzg7OFM4YBTLmaM4nzqtpfkUGZyZXIFMYmwGZgTGowhjkgIz8oUxCVnn87/ydbtYqfEHkJOqRd99++7+agGwAZYunZAXKFk/JIAdlC6dkW6HMARl0hbJ/ON2Hmhp+D5GeQv79dr8M9Q7I0Oxcs26ddG3KmlyBLAZPDAEOMA6+aajeBJCtwNidBbIBsCzJgdFIp17uZzm5+1O558Nz4+9uvfBnc31l3SfFfjggg/SUDEJ/L3kWarde6MktftV51ga/Ys8/9FAGSWBbhDJIwl9CGSQhMaEMkjCZUAZp6KTHURpQizTMOmn4HYlhOaVBekX02L1SIHmY5NZii9zaD1X20+15FesFvqAe1Z2Otfv/X9qsG13wWDzj0j2NXpea1Xj0QPZG9Ev2UfTYpOi97Mno0ezd6OXs7+j39IHwhfQK8REHY1B6UnjUCMbWgKx6Z/VX9d705fBpB2TV6zkDMA84H+rs4EypMAYxQ0/zKWYVZ5cFssilDsiY8x2QkRGUG6AKY9ASkOGbzFnDLzzzTAdfThOQ4d8SKJQtnZKd9dFFaOdHF2dQZoAMurdQJkV3CSirp2M4NlUgg6mMgAxwgLXgenVrpOsiazGDsXj2fGZ5Rn0uPku9/yuQXQ7IVmHsAQSycy/3M53cPVLu+abnbtpz4WedAmSoV/WEV55/ftGz0KP4OXqdc0q25Ffa9w7KNBBUP6i+oNLQkV5BRUDZBWXhKR2Uhb+sQhkUYSuhLDxoE5RBEvBOhjKIgZK+Rkn4TCCjGFKNNNQ6aQgeiaG5k4bqDVKIOEX06vsu92x75NZ2UWbv3B5X1ToZno61Z1o7HcNstPfeXsfdT33tWV1H3WdPRI9k70QvZZ9F32U/Rn9mz0Y/T4o+X4IxKH0kfGUVxqDwLgWyJRiD1DOrr1bfVSBzMAapx6f/xzzgfNCZwVnC2ZL5uGXHDsagmFOcWzMYgyKbVhiDFMiUASAHZGQJ5QsHY9DEKS1fvydvfn7psceSi0ZKIEsoayB22x9dTChzQAZdocwGHS1+CH9fTQ3f9KJri3vLQB9SKEPD6lp166NrIuswA7J43g7G4vn0mfgcvHc29BXIbhHINsAYdNtA5oDI6YjL/Vwnd5+Ue75J7dnxv++5sGZ7gQz7Ce9Vb5j8YMGz0Ff1Qu9t9as1r9Ke196/bShLHwkvOQnKwm/2QFn6ERUBbhXKIAmDCWWQhMYEMkjDJf2NkiCaQEZpaDXSkOukoXgkhuiZNGhvED34KCn03KbcvZ0jt3arMvvj9rLK1QQEL1BvytOx9rzQ0ukY/M8+R3s9d1/1tWd1HLWefRB9kf0SPZS9Fb2WPRg9mb0avbsEZJtgDAq/sUAWnpU+Fr5Gn6PvqR9Wv6yeqn6rMDYCsurv9H7OAsyFOi84RzBTMhdHfnRAxnnFzN0BWeRS5nULZJH1Nf9DFcagrUBGPgGrgHm0lr/eanmCLzJS0SNvvPpqD2S39dHFgLJNp2QHQ1ndjApk9xXKsF9aDNhLBbL/VzMYhTGIQIbf3YG1cOt0NpDJM3XPIfevoewKZHcXyLbA2IMEZLjcz65y96lyz4hnxxrg7++5sLa6/luA7H9qtafegI9TrHkWalgv1Ncev1ryKu151YMIZek94T/UVihLj6Ik8CWUQRIME8ogCZAJZZAEzQQyioGUvqfSAGukgXckDckjMVTPpMF7h+jLD6vcmmyS24Mmt2dObv9V9nSMc7NpdDoGX8UsHd3vlvuY1W/UeNZ/9EP2SvTOUTC2BmSbYAwKv0oPC28bwRikPlm9tHqtApmDMUi9nZ7PGcCZoHOC84PzJDNx5McKYxBnFWdXwhgUuVSB7JPIrZntDZAh61YgczAGVRiDFMjALE998YtZy/jEmgKYCuz0yMsvvPBfvRdAVqFs6ZTsiI8uEsoWT8kCHs6FsiUg2wJl3MgKZAkjUBTCXYAy/IwvPfpoFgJOx7i2WNOftvtCiFcYoxD00VC6XpcEMt67NjCb+gpk9x/ItsIYdCkgO/JyP9/J3SvlnpFAhv97z4Wfp+u/Bciwr+hf+gMEP17yK/Qr6kQv9Noev3Je5fpedVehLL0l/IWqUJaeE75DLUIZJGGN4S3DHH2KkuCXQAZJQEwggxgiQwllkATOBDJKwmkCGaVB1kiD70gamNfEoD2ThvETpNDyoMg952a5NW5yezKS2+sq1Ag8QD2pno5hbo0uzLal+1+7p1qvrOus+eiB7I/ol+yj6K3suejB7M3o1exh6W/2fHpBeEP6RfhHekp4TPqOeJKDMWgJyKpHVh9Vj1UYGwFZ9XX6Pf0fs6DOCM4OzpIpC0d2ZFbmLOJsmmZV5GzmbgWyzOmR2z+J3KpAprkf2gpk5IzKH4QxAtmrL76Y9Yx/HkBGcsIJ2f8ZQEYoWzolO+ejizMoWzgl2wtldUEckEGXgrIEMiiK4WQog6IY10IONAo69XQMe6pABmOZgMxAGQyQ66Vr1K2LroU8+xFApo19BbKHB8hGMAZVoFE5GKo6+nKvUeXulXLPSCCD8Pf3XPi7e4EMdfPlxx9Pj3iy/d9rfvVPWt/phbo516t0cNf+Vx+4NSgLPzkMyqAIWgll4UXUIpRBEuwSyiAJgAllkATFhDJIAmUCGcXgSc9TaVClF1IaagfSIDyShuc1MXRbaTg/Uwo5d0nuXk+WW8OQW/uR3J5W1bpYOh3DqT68013wzKVnWbu3eh+s5azxqPvsieiR7J/op+yz6Lvsx+jP7Nvo4+zv6Pf0gPCHrTA2BLLwryUYg9Qbq39Wf1UgczAGVU+fvD58n3OgzodpdsQcYQZmJu6ALGYSZxRnVoUxyAGZwlgFMgdjUIUxyAEZD4kUyDSLP/WlLyUnOT3yzhtv/OfvvfVWAtmRH11MKNtwSrYVyhyQ3Skok6K4TSjTY9InHnss1xXriXtCeB8BGRqKa6Xr062JroM8+5FA1oWwK5A9tEBWYaaqgpDT0Zd7jSp3r5R7TgUyaO+Ftd4DZBB6mD4BwbPX/Ap1rhd65hyvurdQFv7SQVl4TQdl4TsnQxkk4Y1hLsMdPYuSIJhABmlgpK9REi4TyCgJoglklIZWeqJKQ64RfXNNGqa3iEF8KA3tF5aC0xa5n3ExubURubVdkts7J1cL6Hv1oul0LOYl5ubS6Rhm5OjZ1u5xdi9Ru1nXUevZB9EX2TPRQ9lb0W/Zh9GX2a/Rv9nT0ePZ++EFm4AsPMfCGBTetQRk1Rerd6qvKoyNgKx6OT2ens8ZoHOBM4MzhPl3BmNQzKNpPsWsYtbO/B2ZtMIYpECmWR9yQEZmqCxRYQxSICOrgFtY0/gafAWwSWSnJvxi6ASyNSjb9NFFqL3IplOyFShzQHaFsvWgg3VUY8PnVnVNYTIdkEER7PG/6Trp2nTroWsgz300kGn4qmGLBtIFqjCgK5A9HEDmQMjp6Mu9RpW7X8o9ZwUy/Lk9F15zL5Bhn59/+un0CpySoa/X/Eo/uojXQB9v8Sr6VPY9tBHKOPyrLxwJZekj4SWXgLL0oPAhKqEMinCWQBYeRSWUQRL2EsogCYUJZZCExwQySoJmAhkloTSBjEJwFSWQURp4B9KQvCYN2FvFgD6UhvkHUe6ZRW7N1uT2ZiS356rR6dg0MxdOx+Bho2fdcr+ze4mazXqOGs/6j37IXoneyb6KPsv+i37MPo2+PRvGoPAbBbI9MAapH1bPrJ6qQEYvrj5dfXwNxqBpXsTsYO5lDu6ALOYQ5xLnVAdkkUeZyy2QRabXnA9VGIMckJEtlDcUxiqQ6YwFVymEqR554ZlnPgWyEZQJkK1BWf7gIL9ToEyB7EGAMhZKgspCyDkKyurpWK5rW0/cB0L7FN4JY1AEe7y+rpGuS7cW+vzyzPmc8mz5TPIMes9XILsCGXQFsn49IPycPRf+zl4gQ6/RLyDMgqFXRU/j7+C1eKH2t3oVfSqBLPr/LkNZ+kp4yx4oS+8J/6ESyqAIYAlk4U1UQhnEMEfPCt+iEsgoCYcJZZCEyAQySgJnAhkl4TSBjNIgS4+s0vA7EP10izRw7xWD+6o07N9luXs3cmuxVW4PRnJ7O1OriX/Uel89CDmSMAaNTsfgpfjf3RpsuXd3L1DWcNR11nz0QPZH9Ev2UvRW9lz0YPZn9Gv2cPR09nr0vgWy8JD0lfAZhTFoCciqz1UvrH6pXqowBtGH1Z+rf9PX6fP0fp0HnBOcG5wjMxiDYgZxLmFGMV8zczsgQ1aFmN8dkDH7Kw9AFcagrUBGXnnrtdeytvELonmIVTUBGX5RqELZ0inZDMraDxmdkq1B2ZZTsiuUfQoyW4IO9O22jmpsKAQFMjT5CMhgPLpOtw1kUAavK5BdgWygCkJOR1/uNarcvVLuOR2Q4b/vvbDme4AM0nfwvviFL0w9vuZV6AleuFf08lav4mCuQKY+4PyAnkDdNpSlz4TXUItQBkXISiALT6JOgjJIwl8CGSQhMYGMkkCZQEYxeNL/VAypIYbXlAZb+qVKg/CCNEBvkQbwU8VQf5IUDo6Qe40dcs+3R26Nl+T20Epq4Y0WUjW3/HetxnNeLpyOYc6N1mrtOUb3kzUbdZw1HnWfPRE9kv0T/ZS9Fr2XPRk9mr0bvZw9Hj2fPhC+QK+gd6SnhMdshbE1IKs+WX1UgYz+W725evcajEGcEZgXnB/Mvg7IOI84n5itFcgUxmZAFjlesz3kgIyMoNzgYAyqMKZAhq+7Z23jG43BSmQn1SPvv/HGf1KB7MiPLs6gbMMp2RXKPivENSirYefZJ5/MjccvotOTxx+255xgjIoQTyjDa98FIIPY4Bm6rkD2wAMZdKlTsiMv9/Od3L1S7hkdkGGd8Of3XHjtvUCGPqBvQJgFW7wKNcYLtZsDlb0e/V59ir3/UEAZFCEqgSy8iFqEMoihjX5FScBLKIMkCCaUQRIYE8goCZcJZJQE0QQySkMr/VGlIZe+WaXBeEUaqrdIQ/kR0tB/F+Tu8Ry5NVyT2ycrs/fod/UeZEfOSmh0OobZ0sEY1O7frcnq/ca9dLUa9Zu1HfWevRC9kX0TfZQ9Fj2XvRi9mT0bPTz1dfR59n/4QXpEeIaFMSj8Jz0pPGorjEHVI9U/FcZGQFY9O/08/N0BGWcDZ0XOj5YXmYE5azh7OIs4mzCnFMYqkH0SWZWZ3QGZgzGowhjkgIzcYYEsmAWfVkN94xNsCmHUB++///NH3njhhQnIVqFMgGwvlC2dkp0LZZcGMgUR6q5CGZ5PjQ2nYwpkaHQEdQdkMAWuk66Nrkf3/PrM8pz5bPI8+Qxy32zIGsjYzBq8rkD2AAAZJEA2grIrkBXFWu298Hf3ABn2/Z02A9Q/0P9rXoUexmvx+sPWszOfip7Xvtf+d1Cmg716gnoDdSNQFv7SQVl4TQdl4TsjKEsvCj+iEsogBjP6VHgVlUAGSchLIIM0DNLXKAmOCWQQw2UogYySQJpARml4pU9WaeClh1ZpUF6Rhuw90rD+MMutzRa5vRjK7LHWAD7Cpb6z9XQM8/EQGJN7zPuKes16jhrP+o9+yF6J/sm+ij7L/ouezF6N3s2ejh7Pvg8fSH8Iv9gNY1B4V/U19b3qjdU7FcjoudWPq1+vwRjEuYAZwbnBvMv8y0yMmcMZxJnEPK1ApjA2AjLN8xCzvjIA2UB5AaowBimQdTAmQPbis89mjSc3iRpPffzIF77whf/knTfemIDsrI8uQgMgOxvK7tgpGXRnoAyKotYNn07HYj2xjnhOBnUHZL/TnoVrpOuia9E9uz6vPGM+lzxL3n+5XzZlBrIrkN1fIIPWoCzg4jaADDrqcj+7yt2nyj3jEpDhf997Yd33ABl6gf4BISht8Sr0Fi/UnPWp6Hnte+3/24Iy9ZHqJ6oEsvCYPVCWHhQ+RCWUQRG8EsjCo6iEMoghjt5FSeBLKIMkGCaQURIiE8ogDZv0QJWGU3qjSsMsPVOl4TfEUNxJQ/MGafA+RRrkHyS5Z90jt9aLMnvp9hx9rp5TT8cw09wFvzoFxuyztPvo7i9qNOs3ajrrPXog+yN6Jnspeiv7Lvow+zP6Nfs4+jr7PfrfwhgUXpL+En5zKoxB6ofVMxXGRkBWfZoevgRkORNiRnBmMOtWGIM4fziPMJsUxkZApjA2AjLN/pADMjKEcoXC2AjIwC3gLNY5/m/yk+gzICOULZ6SDaBMgexsKHNA9oBBGcFlLehQW6AMz6bGNp2OCZChwTOoNymUwQx0fXRNdB2659ZnlefLZyrP4aBMA9kVyO4ukG2GsjsOZNC5l/uZTu4+Kfd8FsYgWS/83D0X/vweIIPqv0H97eahnU8NvAr1zQv9Z31qAGT0gLsEZeornb9QEXgYgOg5MzCT4JRQBkW4SiALb6IYyuhVFMNbhjn6F6XBj55GSUhMIIM0TNL3KIbOUAIZpUGVHqnSYEvvrNIwHGJI7qQheqM0iB8hDft3Te5+T5Vby1WZPXN7q3tfT8dQwwpk8MB6wUPhN7cJY1D2RfRK9lD0VfZb9F/2ZfRq9rD0N3s+vSC8YROMQeFFS0BWfa56YfVLBTL6bPXg6tFrMAYpkHFWMOMy8zI/ctZMsyfmEDN05urIoRXGoCUgY8bX3O9gDNoKZApjBDJkcdb5ay++2MFY8NTHj+BSINsKZQpkJ0PZnlOyK5RZKGPgefPVV3Oz+bsOuJY/aM+mMAYRyBD28ey6NroeugbdM+tzlmfLZ5LnuALZ3QayQ07JbgnIIIWhJZ1zuZ83krtHyj3f0ulYrlf7b3sv/J09QIb6pI9ALzz99LpPNaGfUQu48P9Wn3pQoCx9JryGWoQyKAJUAll4EnUSlEES7Bj06GdUAhklYTGhDNJQSf+jNIDSE1UaWumVVRp06aNVGo5DDM0zabDeIQ3oNyGFhC1yP+OScmu0SW5Pmtweur1Gj6vX4IsPOCOh0ekYZtwajLl1HN2/u8es06jdrO2o9+yF6I/sm+il7LHouezH6M/s2+jj7O/o9/SB8IX0ivCOU2EMqh6nHlh9UmFsBGTVm+nb9HEHZJwDnAucE5wbQxiDYg5hJmWejgzKvK1AtgRjUIUxyAGZgzGowtgIyMAuT8Y3oONLtMhQVOOqjyYge7XR2hYoWzol2wplm07J7hGUJZAFpBwOZdAKlOG11NheeeGF7sTxn7amUxiDCGRoUF2fPUDGZ61Qls8j938FslsGsg1QdpeBDHJwQzkoGumUy/2ckdz9qdyzbQEyCH9/74W90b1bAjLUAHxA/QQ+u+pTrcfRm7zQL9WnHhoogyIkJZCFF83ATMJWQhkkoSyhDJLwllAGSchLKIMYBOlvlIZGeh6lAZM+qJJAmkCmYngNJZBRGnhDGoZTGpZFDNIzadg+QRreH0S5Z94lt+Yht09uT3XPl07HMC/hgfXCLLkIjMn95j1GvWYtR31n/Uc/ZK9E/2RfRa9lD0ZPZq9G72ZPR49n74cXpEeEZ6SPhK8sAVn1rept1f+qR67BGFR9eQ3GIAUyzgfOC+Zc5l7OmGnmxPzhPMosHfmzwhjErMqcrvmduV6zPlRhDHJARr6wQBZsQlYBt7z8/PNTrQPMyFHUV95993MzIJtBmQDZXijbdEp2hbL1sANFcc6grOmNcjqGd5q4jlgPBHmEcwUy6N+2//7D9vxbgIzP3z2zPqM8Vz6L3PsVyC4DZHfq35GdAmRQAZFLn5JRWy7399bk7o1yzzWprMEkWatcs/bf9154XYWxNSBDjX35N38zPQWnZJt8qvU5egEX7vMPWm+nT8XQvU0oc2CmYaT6ikpDTec3VISgBLLwIGoRyiAJXodDGSTBMKEM0gBJ76M0bNIPVRpO6ZMqDbP0zyoNwCEG404anEUM1lYM3wdIw/1dlrv3k+XWNOT2YpLZO7fH6G/6C6SnY5iVmGXuwkw8G8bk2ep95z1GfWb9Rk1nvUcPZH9Ez2QvRX9l30UfZo9Gz2YvR29nz4cHpC+ET6R/hJ+kx4TnKIxB1bPU06rvVW9M3wwfpa+q31Y/plcvAZnC2AjImHc5WzhrOHs4i6YMHdmTGdsCWeRzze2QAzLmf2UCqMIYpEDWwVgBMjILmIk1T4YiUzW++hTIXn/llT8eAtlOKNtySnaFMlEU1WrYgaJIFcrwempsOB3jOmL90GgTjBkgQ4Nybeqa6Dros3fPq88nz5PPIfd9BbLTgOwmP7Z4SSBbhDKFkKabAjLKXe7PbZG7L5V7LgtjUFmrSW0N/6L9nb0X1p9AtgRjrIXqK/DurVCGusOFmueQZe/fBJTRN24LytKDwoeohDIoglUCWXgUlVAGSVBLKIMk0CWUQRL8EsggDYj0O0rDJD2Q0uBJX1RpUKVfqjTYhhLIVBqIQwzKM2mYFjFoD6Wh/EJSGDhC7jUOl1srkVvrSW5vmtxe6l6PTsc4K+F/9YJ/3QkYg6L2sy+iV7KHoq+y36IHszejV7OHo6ez16P30xPCIyyQhdek/4QfVa+qflY9Tz0x/TL808EYVL14DcYgBTIHY0Mgi5nDGcTszCytQPZJZFNmcWZzzewOxiAHZOQEzckKYyMgI5+QV8AurHl8z0OylALZq88//7EC2WYoM0B2KSi7FJBBdx3KauAh4EDYB27wdDrW1plriPXI07ECZIAArlOFsiuQfRpCGDYYKiajDvOGkU/GHibPAcDBsBXIjjgluzNAtgJll/7YIuQg6abk7qfKPdPW07FJsZZ8va0X/jz2aiuQoc70lOzJxx9f9Sl6FPoXz4ALfZpAFv1/F6FMfaX6S5WGnM57wn+ohDIowlMCWXgTlVAGSRDbA2XpaZQEQAZCep0qoQzSUEkvpDSA0h9VGlhDCWWUBt0QA3AnDcghBmcrDdhFDOBDaVh/GOTWQOTWMOXWPuT2zO0tsgN9BeLpGOekOx2D12FWEsYckCmIQUvPXp/H3W/WaNRu1nXUe/ZC9Ef2TfRS9lj0XfZj9Gf2bfRy9nj0fPpA+EL6RfgHPYUek94TXqT+VD2sel31wvTK8E4HZNWD6c9LQKYwNgIyC2NQzBvOn2keRe5UGJsBWWRyzeqQAzIHY1CFMcgBmcLYDMiCXZ554omp7nF4Qp6C3n3rrV+dgOyl5577+O3XX++AbARlHZAdDWULQHYTp2T3Dcrw57/4hS+ksb3y/PPdOv5+K3yG8QplaJwrkH0aWhhSGEgYPhgyGCQmow4Dh5lP5h5GzyHA4ZCD44BTsrsIZEMoOwDIoFNPySCFpJuUuxeVe55J5dknlXWaJGuJv4efidfdeuHvbAUy1MU/av1Ib4HqKZnzKXoU+g0X6i97P/qfug9Qpj6j0rDT+Q8V4SiBLDyJOgnKIAluCWWQBLwEMkiDIL2O0tBI/6M0YNITVRpI6ZUqDbD00CoNvSENxCkNzCKGaSsN3UYM5qvSMH+f5J7FyK1NJ7e2Ibcnk8we6h4/8+Uvd76CWuR8hOB/9cLs2gNj0GhN6rO5e8/7jVrNWo76ztqPfsheif7Jvopeyx6Mvsx+jf7Nvo4+z/4PP0ifCN9ILwlvWYIxqPqX+lv1wPTI8EwHY5B6L315CcYgBbKcBTEbMCeGQBZzhnOHeZn5WYHsk8ilzN/M45rTHYxBDsjIBsoMUIWxCmQdjAmQvfbSS1PdP/fUU3nQNemtt35lArKXn3/+IwDZCMoWT8l2Qtk5p2S38dFF6JJQliADRZHNwo4JPCjYr5TTMay1wi1CvgMy/Heu0RXIPgsnDCIMHAwWDA+TWYeJ09Qnkw/D5yDgkLjPQLYFyo4AMujoUzKowtKl5e6hyj2LhTGorNEkWUto+pntz+65sC9bgQz18XwbGvQYvPmD31e41aP+p1bHuNB3dwrKwk9uCsrSk8KXqIQySEJXQhnEYEb/oiTEJZRBEvYSyiANhfQ8SgMkfZDSsElvVGk4pWeqNMyGEshUGoJDDMczaYAWMWBbMYSviKF9tzT4X1LutTfIPauVW7uQW/NJbo+a3J4iN9BPIJyOKYy50zH4If63S8BY91zt/rr7jtrM2o2aznqPHuh6JPom+yl6LHsv+jH7NPo2+zn6O/s+fCD9IfwifUQ8hr5TPan6VvW26n8KZFtgDNoCZApjIyCzMAbFjOHcGcHYCMg0n0MOyByMQQ7IyBEKZApjIyADu4CpUPv41IkFsmeffPJz+DyjgzJ3SrYVyk46JXtAoAy6JJTh7+vpGH4pNNcSa4jCzyDepECG4r8C2WdBhaGEAUTDBkMFQ8Nk2jTzMHmaPocBB8WdBrINUHYIkEECEUeckkEVdpwqNF1K7rWr3DNMKs88qaxPStZxWsv23/Dn8fO3Xvize4AM/UWPgTADhh4V/sS+R4+zPtDnDwuUQYtQBkmoOhzKIAl9CWWQhMMEMkqDJP2QYuAMpUdSGlRDCWWUhttQAplKQ3GIYXkmDdRFGrqH0pC+Iob6uyp3z0O5tShya5pye9Hk9k73tp6OoQ45GyHMjXph5h0KY/L89XnqPWetSh1njUftZ19Er2QPRV9lz0UPZm9Gr2YfR19nv0f/py+ET6R3hJekx4TnVC9Sv6qeVn1PYQzaAmRbYAyiv49gbAhkMV84bzh/HJB9EplUYWwEZJrjIQdkDsagCmMjIFMYI5CBfXSeUu++++4vrQLZXijbckp2hbJ9UOZCz4dtjdTYsPYKZHh32gHZv2wGlevzMAMZFAaZ4SQMNQMHTTjMGUY9GXeYOYx9Mvswfg4EDovbBLKb/ndki1CmEBEgUXWJUzLIAdSRcq9Z5e5/UnneVFmbSbKGqba2+Bn4v/dc+HkOxhyQQZgB9Bk9JVOPqv7E3ke/4kJfcOgeDWXqG9U/VJeCMkgDUOdHVISmBLLwKCqhDJIQllAGSVhLKIMY6NTbIA1/9DpKgmICGaWhkp6o0hBKr1RpaKWHVmnYDTEEd9KQLGKAttKgXcQgvioN7weIULAm93fPkns2I7dWndw6N7m9mWT2EplBM0s9HcOMqxfmya3DGBR1m3UdtZ59EL2RfRO9lH0WfZf9GD2avRu9nD0ePZ9eEN6QnhEesgfGoOpn1fP2whiUPhy+vAZjIyCzMAbFbOGsmWZP5M3Mz5GnP4lMqkCmeRxiXtcM72AMckBGdrBAFtmaHOKADPzCHnjjlVeSryYYw/XiM8/8GoBsL5RtOSW7QtkGKAug2QNlOO7kpuJjRVxHrN9P259B8FYggxDM8XMeCiCDwsQy2ITpZXAJk8xQEqaaISNMOMNCGDdMfDL1MHuaP4cCB8aNANkClF0ayCqUbQYyqADHpU7JoApRR8i9zkju3ieVZ51U1iUlazhJ1hjC391zYe8qkDkYQ52gZ+g10OsvvWQ9Sv2JQv+jf3Chn+8KlKWvhLccAWYahDpPohie1KMgCVonQxkkAS+hDJIgmEBGSWhMIKM0YNIbVRpI6ZkqDbChBDIVQ6+IoXgmDc4ihmorDd8DMaTvkob825C7pxW5Z5/JrWHIrX3K7Jfu6dLpGGYkfKxe/6bNxXNhrAOy9nzdOrT77p4r7ru796jTrOOo76z96Ifsleif7C3pt+zF6M3s2ejh7O/o9/SB8IX0ivCOw2EMCl+kT6p/Vo9N/w0/pj9X316DsSGQxUzhjOHMYU5WIPsk8qjC2AjINLtDDsgcjEEKZB2MjYAs+IS8AnZ5Or7Y46Xnnpu4CowVOPbII4/9xm/8ypuvvjoB2RqUbTklu0JZXwDQOVBWQw/WR40N665ABuNxQAZj4trcZyCDaCo0G5oQgw+Dzr0HsjNOyc4Fsi1QtgZk0OaPLUIFUJaADHIANJIDq1PkfvZI7p4nledMyZqkYs10DSuQQbi3rRfuYSuQQR8071bP+VHzBvUo9Sf2fvZ/E2uRXvAwQRl0EpRBEsoSyiAJbwlkkIY8+hwlgVBDIj1QlVAGadikR6o0nNI7qzTQhhLIVBqEQxqSO2mQLmLQHkpD+YoY4u+L3DMM5dZG5NY25fakye0hTtXVP/R0DPMRM65e8CWFMEohjOpADOJsbtoMY/JMee9Rl1m3Uc9Z79EDXY9E32Q/RY9l/0U/Zp9G72ZPR49n74cXpEeEZ6SXhLdUz6nepN5V/S39L/yQ/li9s/prem948hDGVoDMwhgU84TzZZo3kTUVxqBPIo8qkGkGh5jRNbdDFcYgB2QKYyMg62CsABm55YVnnpn6AIcpE1+9/vofB459BmQVyhyQXQzKGkgcAmTQPYMyaA+U6ekYvqlF1xA/f4IxSIN4E+7hvgAZRBPI4CRhqYYimtC9ArKtUHZhIFuCsj1AtuuUzIDHKadkkAOhJSlc7ZH7WUty9zopnmn2rGU9UrJ2k2RtU23N8b/tufBztgIZapieA+UpmXgU/clBGfodz4gevGkoUy9RT6GOhjJIg1HnTZQEqoQySIJXQhkkAS2hDGKIo7dREvgSyCgJhwlklAZJ+iKloZNeWaVhlT5apQE3lECm0mAsYmieSYO1EQP4qjS0nyAG/6PkXmOX3DMauTXr5Na8ye3RJNlLftU3hdoijEHwML3gn5iPCmKQQhjVgRjEuQwIo9o6dGvZnmf23O2eu+eJe886jfrtajzqPvsieiV7KPoqey56MPsz+jX7OPo6+z36P30hfCL9I/ykek31o+pb1dvS+8IL98LYKpCFp6fPh+9zDlggczAGxdxRIPsksqjCGMS8So1grAKZgzHIAZnC2AzIgknIKeSWV198ceoD/GoZsFXjrY8Dxx555NFHH/1L+CrGradkp0LZbZ2SJYBA9xHKoChGPIsaG9ZcgQyGgQBVoQymwLXJ9bgNIIOiOdegjEZwX4EMupGPLW4Asrv0sUXotqGMcuBFuT+/Ve4eU+XZUmUtJsVadesnazsp1hzrj5+/9cIzzmAMIoxBUSeoGXiues9vNS+p/rQEZehP3CP6/iJQFv6xFcroLR2Uhc/sgTJIw0/1pKpLQll6HCXhL4GMYkikD6o0VNIfVRpC6ZsqBlYRA20nDbwhBuFOGpSLGKStNHAPpOF8kzTY3wW5e1yQW4OZ3FqG3B6kzN4hL6hv8HSMcxHzr16YUzpHIYUwqgMxiDMZEEa1NTobxqCo2azpqPXsg+iN7Jvopeyz6LvsyejR7N3oZ+1z9n56QvjFpPCR6i/Vh6pXVU9zMLYGZLtgDAo/T48P7x/CGOSALOaNwtgIyJhVKeZyzepQhTHIAZmDsQpk5A0yiAWyNkfBUuiF3/yN35g4qzHXZ0CG6+Xnn5+A7FwoO+uU7IJQlkAG3WMoe+Hpp9PYcDrGNcTafbc9gwYoBTLc640AWdznIpRFc2rQuq9AtgZlNw5kC1B2FpBBAyizQAYJNNhTMqgAyCKQQRVuRA6MbkPu3lLyTJ3KOqRkzSbFWuraKpBBAK2tF15j7XSMXoJa1l8WDS+q/rQGZf+q9QH6hEP4PkIZpAGnepFKg5IqoSz8ijoKzBLIKAmCCWSUhMYEMkoDJn1SpYGU/lmlITaUQKbS8BtiMJ5Jw3MRw/VQGsRXpOH9Psk9y1BujURujVNub5p0D93pGGcihDmjF/wQ//0iMAa1Z+7WqD1H95zxDN1zRI1mDUdtZ+1HP2SvRP9ob7HfshejN7Nvo4+zv6Pf0wfCF9Ivwj+qt1QPqj6lPnYKjEFbgGwJxkZAtghjUMwaBbJPIocqjI2ATDM6xPzOvEtVGIMckCmMQQ7IOhgLIAMrsR9ef/llcNYTgWKfXi+/8MLPCWRboeyUU7I7AWVcxACSS0OZA7MKZYQbqEIZYQfPoMaGNVcgQ5PXEIUADjPIdTkTyPRZhlAWTfQgABk0mXOYNgx8MvQw+lsDshNOyVaBDIpgvueUbAIyB2UCDYedkkEOdEIOkG5K7n46ybN0imeerUVZr0myppNkvbn++HN7LuzhKpBF7aDv1YPgJxySOTSj/0dQhtdBf99FKEuvCb+hNMRUD1JpEFJpYFKdDGWQhLeEMkhCXgIZxTBID1QxOIYSyiANm/TLKg2o9NIqDbWhBDIVg3CRhuVOGqiNGLoXpSF9pxjyLy332pvlnrnIrV0nt/ZNbq+gnxS/wOkY5yHkTscwz+4jjEHZI9E32U/RY9l/0Y/Zq9G72dPR49n/4QfpE+Eb1U+q71R/qh6WHheeRw9Ub6z+uQXGIAtk4fEOxlaBLOZM5uLIyZ9EBs0sPYAxSPM5NIKxIZBFXiY3JEtEpq4wNgIyZHb2xCufHoZ9LlDs0+vFZ5/9WIFsDcrO+ejiFco+1V4o09MxvOvE9cO64TkyZDNENSG043/bAmRboay7f73fdo/3DcgyeNBUw2wzKNCgw7hh4pOph9lfEshWoewMIBtCWQTzJSDbfEpW4OEwKHOwI3KwdGm5++hUnqNTefZUWastp2OEY7zm1gt/diuQoRb1lAw+lH0fvb8GZf+o9Tjql77woEEZpKGoelRVQll4F5VQBkk4SyCDJMQlkFES+BLIKAmHCWQUQ6T6o0qDJ31TpWE1lECm0pAbSiBTaTgu0gA9kwZtI4bxzdIgfxfl7nlBbk06uTUVuf2YJHtXT8dQTwpk9XQMXnZrMCbPXJ8lazRqt6vvqPvsieiT7KHoq+y56MHsz+jX7OXo7ez58ID0hvCK6iPVb6onVe9Kbwuvo/dVX6ze6YCs+rGFMSj83QHZIoxBMWMyEw9gbARkmsshZnbN8dAQxqDIyyMYq0DmYAwCu7Annn3ySfDWrweKfXo9//TTH+M78bcC2YMEZQSyW4WygBsLZU34+Wpsb7X9USBDg2XAliCFRpytyQKU6XPqc+mzdPeu9xoNwzB2F4AsA0yYXoaTMMkMHGGqGR7CiGHKk0mHecPIjwKys0/JNgDZER9bdFB28pd7QAIZi0AGGYDZAmWQA6ej5V53pnL/neSZO8kapWQtJ8k6K5BN+9H+7z0fXcTPczBGH2HdoIbwazXUi/Cu914oYwi5BJR1YMbwIL5S/aVqBmXhPSMog+hHKg1HKg1RqoSy8DAqoQxiSKOvUQhyIa5tSsJfAhklQTGBjNJQSZ9UaQilf1ZpcA0lkKk09IYYhmfSwFzEQD2Uhu8FMawfJgWBJbm/e4bcs1m5tRK5tU65PWpCVuh8ouUUhTHMQnioXph1dx3GoKznqPPsg+iN7Jvopeyz6DvtSfZp9nD0dPZ69H56QnhE9Y/qM9WPqmcdBWNQ9WIFsvTx8HUHYyMgy1kSs0VhDPok8qcCmeZriNlbMzk0grEhkEVOJis4IFMYGwEZueXxv/N3pr7Al/Q1zvqVQLFPrxeefvqJCmRXKDsOyiAWRi2YLVCGL12hsT35xS9+tnZtrb7Z1gGBXEMUhKCOZ+W6PIhABtGAaEwMNAwwDCwMJwwiDB0MFwwQDAiTIYdJw7AnEw9j3wpka1B2GJAtQNkuIIMMlK0BWYUyhQWFiApk0N5TMmiCMsgBUFGFqKPkXmsmueeZyvOmYk26dZI1TMX6KowRyCD8va0X4A17XoGswhhrCf9+lX705TZQOCj3QBn6BR5wKpSpf6iPUFugTH1GtQRlIzBTT1JpSKpeVZVAFh5GJZBBGtbob5QEuwQySkJgAhkloTGBjNKASb9UaSANJZCpNMjSZ500BIsYkGfSEG3EoL0oDeYbxVB/W3L3tCr37EZuHVNuD0K6X4unY20mwlP0wky5SRjr1rA9V/fc5nlYn1nDUddZ99EP2SvSQ9lf0W/Zi9Gb2bfRx9nf0fPpBeEN1Teqv1QPql6VXhbetgXI0kfDV+mz1YPTn8Ov08PD0zsgi3zoYGwNyD6J7KkwBmm2hkYwNgIyzfoQOcACWeRocoUDMoUxBTL+LrIvPfroL1577bVfDhT79Gr/4+cAZJeGsnOB7EGFMmgEZT9sr6PGhj3hGmLt0BT1XW0IjZjrco+BDFqCMpoQzYlhhuGFQYWhhAGEYYOhgqGBoWAy5TBqmPZk4mHuCmRrUHY0kO09JRsB2Z5TsgSyBSjbckoG3QaUQQ6q9sr93KHkXmcqz9mprM2ksoa5tk0KZLof2B/cx9YLr70VyP6g9ax60rvN9/dCGTzgn7R+5lAeQll4xm1BWXpP+A+lAad6UpWGJZWGKlVCWXgZlVAGSXBLIKMk5CWQQRoG6YUqDY/0SJUGTnqnSgNqKIGM0lArSiBTaSAWMTBbabAeiAF8kzS43we5ZxjIrc1Mbo1Dbm8g5AT1h+50rM1DfLkP/FQvzEMHYx2EUZy5MX8vAWPd80U9Zr1GLWedR/13/RE9k/0UPZb9Fz2ZvRq9m30dfZ79H35QvaJ6SvWe6lHpYeFp9Ljqf9Uj00PDU+mx6r3py+HTizA2ALItMDYCMs3TEPO2ZnBoBGNDIIuMTD4gM1ggi5xN/nBABm55+ktfyv4IDPvseuaJJ34N3/ZxDpTd1inZbUOZwgt1JJTV0zGuIdcOwb0CGf4bnvOuA5kGqgxQEppoDhmKJAjRcGhENCiGGIYWBhQGEgYPBgwGCYYFBoHJlMOsJ9HMw+QVyi4FZNDmU7IBkJ36scUhlA2ADNp8SgYJcPBUaAYnTUtQBu2BMlWFLSf391YV9+TudVJ5vk6yJilZu1Ssq8KYAzL8v3s+uoh9ZU0Q2h2QoaYwB+hLX/zCF6Z/wL8XytIfxCeOgDL6SQdl4S1nQxm0AGWQBqLqU1UarlQJZOFnqoQySEJcAhmkYY/+R2kwpCeqNEjSK1UaPOmhVRpY6a9VGnJFCWRVGpKLNEjPxLC9ovT6c6Rh/wi519gp96xWbu1Ebt0nlX0ano7FPMRs0guzRyGM6iCM4rwFhFExi28FxqCo+eyJ6JPsoeir7Lnow+zP6NnsZenv7PvwguoT1U+q71RvUiCjt1Xfq964Bcag9OTwaAWyLTC2CmQLMDYCMs3eELO55nVoCGMjIIsM3cEYFDl7BGMEMvzbMfTGo5///M8Cwz678MuhAWRbocwB2V346GICCPQAQNmP2p9F2KGxYV8UyH6vFTbD9KQIU2gKrsutAlkEL4YtB2Vs5tsGsgwNYcAw48mcw7Rh4EcD2RYo2wNkJ39sEYoaOvuUDApQcEAG7TklgzZBGeQA6SYl92RVnqtTWY9JZd0mxZomjEGyB5Nib7BH+DlbLzwD62EEYwQy9BV9CYL/0wduDMrCQ9RHVEdAGbQEZepJKg1FKg1PKg1ZqoSy8DVKQxu9jmLAo/epEsooCYoJZJSGSnqmSkNoKIGMYmgVJZBVafANMRBbaXAu0nA9lIbxjWKIvyty97gqtxZFbk1Tbi9CyAjqC9PpGOdgzER4IS+88YXZqCAGdRBGcdYCwqiYw/cWxqDo1ezh6Ons9+j/6g3VQ6rXVE9KzwoPOwXIToExaBHIYh4swhjkgGwBxiDN3dAIxiDN9tAQxkZAFhmbzOGAjMzyygsvsEf630GG6wt/62/9Mk5iFMqWgOwuQ1kCGXRHoMyBGQumFhLEIsO60tjwj/+4flw3GFkFMoR4rsvFgQxagzIJWrcOZFAYZAaMMNQMCmHCMOTJoMO4zwIyaABlZwHZxlMyC2RQhO9FIHNQFmGfwV9hQIEMOhTKoAo5olsDs3hdd08peZaZyjpMijXq1k3WcwhjUOzPpLZfuMetF37mEpChnlBXqK96SoaPV99VKEt/CY+hNHhU31ExvKQXhR9RGnxUGpBUGqSqhzkllIW/UQlkkIY6eh/F8BdKP6QkNCaQURowQwlllIbSUEIZpUFWlECm0iAsYki20jA9kAbvRWlYv49yzzSQW6dObq1DdX9mp2OtNhTGMKf0grcoiEEdhFExZxPEoJjBZ8OYrFd95nw2qc2s3ajrrPnoheyT6B/tLfZb9mL0Z/Zt9HL2ePR89YPqHdVfqg+lV4V30cuqz1UvTK8M76SXVp9VINsFY9ACkC3CGBQ5VPMzNIIxSDM6NISxEZBFfu5gbARkkcHJJxXIHv38518PDOuvF599tgOyK5RthzLoHChzYIY/352OtX1RIMPf72AMaiEKDXEkkPEZ9J55j3cRyCCGFoYUBhIGD4YMBgmGBQaByYzDoGHWm4AMiuHBwdJB2YlAtgpla0C2BGWEMUjq6JxTMsiekkEFMC4KZVAFp6MVr+Puo5M8w0zxzHUdzjkdSxiD2l7hv2396CL+3ARkUicjIEOf0J8gvKnHwXk0lKV3hH/cGSiDGHbEn1QalFQaqFTqZaoEMkqCW0IZpAGP/kdpGKQnqjQ80itVGjjpoVUaUumvVRpsRRp8OzEYFzE4D6Uhe0EM5CdJg/0l5V57o9wzW7k1FLk9mNT26MctG6gf8HSMcxCCt/GCN+K/3XkYi+eDslajjrPOo/a7/oieyX6KHsv+i57MXo3+zb6OPq8+UP3CeUv1oPSo8C+o+lv1wPTI8Ex6aPVXhTFoC5BtgbFVIFuAMYiZlUKO1VwLMbdrloeGMDYCssjXHYwVICOnIJ8nkP3tv93/DjJeDch+Xk/JHggo48IElOyBMgLLbUAZ1pLG9sRjj322drFeMAwN0dD/2IJ+rskKkOXzxjMuQdldAjINPTQfGhMNi2GF4YRBhIGDwYLhgQGBg38y5DBpGHYHZFAY/wzKYoCcCmQnnZIpkI2gjDAGSdCeZKBszykZdNYpGVRg5Fwooy4CZvJz3Wt2int1zzEpnrU+/8kwBsm+5F414WdsvXAPSzBGIEONwWfoU1Cekp0IZekX4RlrUJZeEn6yC8qgnVAGnQJlkAYmlYYrlYYwVQJZ+JwqoQzSsEcfpDQY0htVGiTpmSoNnqEEMkoDayiBrErDbogh2IpB2YiBelEawDeIof2uyt3zotyaFLm1TZk9cadjnIEQZphemF0PEoxB2Q/RJ9lD0VfZc9GH2Z/Rs10/R4/X/q8+Uf2k+k56U3jVkUB2CoytAlnMi0UYgwyQMUtrxoaYvzWXQ0MYGwFZ5GZmaDKEBbLI32QSMkoHZJ///K8FgvXXc0899TGA7Apln4HKkVAGjaAMqlCmv4D15eef74Ds2+05ptAcAZr6nVacdT2WoOyuApkGJJqFQhmNhgZEY6JhMagwlDCAMGgwUDA0MBBMxhsmPBlzmPUMysL8zwGyPadkDsh2nZIRxijCGGSADDrylAw6Esqgk8BM5WDLqfw99/Ot4v7cvU+KZ6zPvQRjHZCV9Z5EEKNin7h3eJ6tF/Z/BGSEMQh1T5+avOq55z4DsvCE24Ay9RbVXiiDNLSoH1EJZRDDj/iUSoOTSgOWSoNYVUJZ+J0qoQzS4Ec/VElQTCCjNFSGEsooDaL01SoNsKGEsSoNvyIGYyuG54EYtDdJA/pBYvAfyf2ds+WebSC3Zp3cmoewN8gG6gPIawpjEPyLFzxyEcSgmKuLMMZZDAijOKcBYVTM8MNhDIoazx6IvsieiV7KPou+6/oyejV7OPq69nz1h+oj1W/Sj8Kf6FnVz6rn0RPpkQ7GoPTb8N/0ZPHrXTAGxaxwQLYEY5ADsiUYGwJZZOIOxqDIzR2QRa7uYAyK7N0BWWTzNxtXTb3yG7/R/w4yXi8888xHBLJzoWwvkF2h7FOxmPD8NDZ8bJFrxzVDk1cgg1lxXXI97iqQQdHAGpwUymgMNIwMPhJ0aEI0J5oWAwrDCEMHA4aGCIYFBoHJgMOYYdKTaYeZ7wWyNSjbCmQjKFsFMshBWQGytVOyIZRJ+F+DMoWKChw3AWWqCllLcn9/UXFP7n5T5TlTsiYpWbeEMais9bT+sh8VxrhvWz+6iGdRGBsBGeoNvkC/guAzCWThC0dAGT3kklCm3qPS8KI6BcogDVEqDVsqDWVVCWXhe6qEMkgDIH1RpaGRfqliwAwlkKkYStVfqzTMihLIqjQQixiWh9JgPRBD+G5pkL8NuXvaILcGM7m1FLm9WDsdw5zTCzNtCGOcp00VxC4NY90atefqnjfqsavbqOms+eiD7JPona63ot+yF6M/s2+jl2ufV0+o3lE9Jn0ofOkmYQzaAmR7YAxaAjIHY9ASkGluh5jrLZBFZu5gbARkkbs7GBMgAx+hTx7//Od/KRCsv/C7yBTIKpTtAbJToGwIZA8hlNXTMa4f1u3r7bmnkByhmQEaBXmXgIxhawhl0cQami4CZFAYYIaMMM0MDGG0MN3JhGnOYdqrQAZxiMRQORXI9pySKZDd5CkZw71CGYFAIWECMiggQuGigscilEEObEKngtmhintw99dJnq2TrEVK1msRxqDYB4UxKPcs9hE/d+uFn7UEYwQy1LB61vNPP50D9EagLPykg7LwljUoS88J36E0oFQvqmLQSY+iGIjEs1Qapqo0eKk0oFUllIX/qdILIQ2D9EaVhkd6pkoDZyiBjNKQGmJ47aThVpQw5qQhuYgheigN3BukQf0+yD3Dotwaidwad2r7gVzA3oeQ1RTGIHgQL3jYfYUxKOs0ajhrPGo/+0J6Jvspeiz7L3oyezX6t/a284LqGdVf0n/Cj+hR1b+qz6UPhi/SJ9U/j4CxVSDbAWOQA7IlGBsCWeThDsagyMwdkEWm7mAMitzdAVnwCfL5u42R0CuBX/Pri1/4wq+/+uKLQyC7Cx9dvDUog1agzIHZFihT2IHw/DQ2nI7l+sWaoaEqkMG0ck10HS4MZNASlN0UkEE0KRoYQwkDCIMGAwVDA0MBB/1kxDToMO4EMoimz4HAYRFDhINlC5DtOSVTINt1ShYh+mKnZFCAQAUySIEMUsioAHIOlEEJZpCDpksoXs/dT6d4hvpsk2QNOsU66fqtwhgU+5IwBsk+bv3oIk7TeEo2Oh1jzcEb6FsQ/IeD9CQoC9+4cSiDFqAM0jCj/kQlkEEMReJbVepjKg1fVRrWqhLKwgNVCWWQBkN6pEqDJL2zSgMofbVKQ2sogaxKA69IA/FMGpyNGK5XpYH8DGnAP0fuZ58k96xGbu06ubVvqqdj2F/OPczAf9Vmm16YZx2EUZyhTafCWIIYFDP7VmAMih7JHoq+yp6LPsz+jJ51PV37v3pF9ZT0nfAhelP1reptW2AMOgXIdsEYtABkmkEhB2MQM7Zm70UYgyIPd0AWebmDsRGQRebuYMwB2ec//8eBX/MLn2XENy0qkN1FKCOQ3TcoU8ChWCwKPM899VQa20vPPTcDMgSiKVhFYEZw/u32s48GMt673ivvUaHspoAMyrAj4YaGRKOigTGMMHgwYDBEMCgwBEyGG0Y8iUYdBp5QFsa/F8hGULYVyCqULQIZRCCDHJBBBco2nZJBEfIrkEGXgjLoJDCDHEidI/nZ7vVnivt2z3QEjLnTsRGM0Te2fnQR97J0OsZ6Qw2rd3358cdzkKY3OCgLr9gMZeEjp0CZeo1qCcrUi1TqSyoGn/QqigFJvKtKA5ZKg1iVhraqhDJIgx99UaVBkX6p0mBJH1VpEA0lkKk0xIoSyFQagIs0JFsxTC8ovX6PNLjfBbl7XJFbCyu3riHuA3IBex5CRlMYgzBneMHHOgijYn4miEExWxPEIM5dQBgVM/m2YQzK+o++yJ6JPsoei77r+jJ6tfZx7fnqD9VH0mvCe+hH1auqp6XnhQceCWPQIpDFLNgCY/f9dAwCG7V+mf8OMl74LOMzX/7yL+op2RXKAlyoEZRBJ0AZxMLBfdLYcDrGteOa/bQVcQarCFcwAa7JXiDLZxtAmd4v7u8mgCyDkQQhGkiGHAk1NCWaFU2MIYRhg6GC4SFNNMw1h3wYMsz5JCCDYshUKFsFshUoc0B22CnZAMoY4FlzCmTQXYUySuEp5SBrSeXvu9exint1z8FnrM8+KdZF12taP1nPSbHWFcY6IKNXULGv+PtbL9TF0ukYhNpDT9O/IPgSB2r6w4WgLH0lvIXaC2XpP+FBlAYXlQYc9SkqgQxiUBL/qtKgVaWhTKXhzSmhDNIASH9UaWikb6o0ZIYSyigE0qL0W5WGWlECWZWGYiMNz1YatFfEYH5f5Z5pKLdWRW69UU9Pm9Mxzj3OPvzyZ16YfQ7E9sBYghgU8/hewRgU/Za9GP1Ze7f2evWE6h/qMfQdelH1qepl6Xfhf/TD6pWHwxgUc2ARyHbAGOSAjDlc8znE7M4s3wFZ5GRmZvKBBbLI2x2MQQ7IPv/5JwK//AUIAJDdJyhLIDsFyqCNUJbwAp0AZdAalD335JNpbC89+2yuG9cLobyGq99q9zgEsnj2JSi7DSDL8BRNXaHscCCDwhQzQNBIw2BhtpP5himvAhkUA2IGZRuAbAhld+WUrEKZ1J09JYMCDAgKHTw07YEyaARl0F4wU1XAWpP7GYuKe3P3PSmebfbMsh66ThbGoFjvCmQJY5DsG2GMwr1uubAGS6djqDvWoHoYTsngFxyq6REboSz94ygog/ZCGcSgIp6k0pCjYhBK36IkNGmYUmnoqtKAptIg58TQR29UpU9SGh7pnVUaOumrVRpUQxpiO2nQFSWQOWlYNtJQPZSG8BPEIH9pudfeJffsRm4dU7L2yBPsdQg5RGEMgjfwggetwhhnKQBMFbN2N4xxfgPCKM52QBjV1me2xu15u/WI5+7qM2o36zvqPvtC+iX7KXos+y96svZr7W/nBdU30lvCa+g/1Zuqh6XHhefRB6tH0j/pp+mz4bv0YQtk58AYtABkzKaUgzHIAdkijI2ALHJ0B2NQZO0OyCKLk0uQ0ZHth7+DjNejn//8z/AxuSuUfQYtW6EsgQY6AcrU3H7zN36jWzOs1Q/an8lgFYIR5LroWuiz3xaQQdF4DsqOBjKIxkVDY/BgwGCIYFBgCJiMNswXRjyZs5j2EMpiSKwBGbT5lKwA2ZZTsgSyCmUSoM85JYNmp2RQhP6LQxnkwKbpHDA7XHI/7l4nybN1knXQ9TkMxiDZT+7x1o8u4u87GKtAhr7TkPZO8y/6A3UulHVgxsEfvtJBWXjMHiiDToEySAOPehaVQAYxOIU0VKnU31Qa1KrofyMllEEaDOmVVRom6aMqDaChBDIVQ6uIgXYmDb1FDMZWGqAHYtDeJQ3qd1Hunlfk1mYmt8ZN/7zV0Zcee6zrdeybzjwInzDghZm3G8Y4YwFgqpjBDwuMQdUDqlekn4TH0HeqJ1XfSm8Lr7sIjEE7gOyTmBVbYOwSp2OLMDYCssjZHYwtANkX/vbf/tVAL3+1pvoY72ril5ZtgbIRkD2IUEaAuRSUvfL882ls+LcYdc1gIF24asL93RaQbYKyaLwjgSyDjYQYGhSNi6bGwMFQwfDAcMDBP5ltGO9kxGHQCWU09jD8JSAbQdkWINtySpZAdsFTskt+dBHaC2XQEpRBCkMWli6peF13X6l4Bvds+vy6LnthrAOy2KdU7GMFMvzZLRe+CMQBmcIYaxH+Ty/Dpy5+1DyDg5WDtkJZekb4xk1BmXqPiqEk/Yg6Acogelf6F8UQJX7mpEFMpYGtSgOeU0IZpUGRvqnSYEk/rdJAGkogU2mQFTHkzqRBuIhheVEM1itiEL+YNPRD7s8cKPeMVm7NinTNkSXY4xAyiIIYBC/ghZlSYSxBDOIMBYRRnK8AMIqzFwBGcS4DwijObEAYxXnedHEYg6Insmeij7LHou9cb9Zern1f/SF9JHyFXlN9yHnWLiAL/7wkjG0Fsj0wBjkgczAGLQJZZOgOxqDI2R2QGRgjkA1/BxkvHKHhdAZftX7pU7KHCcoUcigWB4SPHdLYsP5YR1073G8NWDABrsmlgIz3yYKuUHZRIIMGUMYgQzOiSdG8aGoMGQwTGhgYCjjsJ9MNI4YpbwIyiEODAyWGzRYgc1B20VMyaHBKdu5HF6HDoAwy4EKoscAT6sAMcgB1hOQ13H2k4p7d80ySZ9b1OBfGOr8ghFGxrxN8t/3GfWy58PpLp2OsRfSehjWeklEctlugjB6yCmVQgbL0mfAa6igoU3+q0hCkYlBKH6MYqMTXqjSQVWl4q6IfjpRARmlopH9WadCkt1YxmIoSyKoYbIsSyKo0HBsxRK9Kg/cOMbTfltw9bZJbAyO3phRqpp6OYa846zj74GO48G/Ipv/O2QgAU8XsTBCDOFcBYZTM3VNhLEEMijl/mzAG1X6s/Vt7vfqCegf9hB5T/af6VHpZeBv9rnphemV4Z/pp+Cv9dguQpbeH16f/74AxyAHZHhiDMqNH/l2FMSgydAdkkbE7GIMckLWMjlwf2DW+Hvtbf+vX0VxPf+lLm0/Jjvzo4m1BWQILdAaUEWy2QhmEIgEA09ieffLJXDuuF5pdAxZCNZ7vCCDL54h7r1B2USCDosE1FGUAksBDQ8kgI8GFRkUDU3NjwGCIYFBgCOBwn4w3zNgB2RDKODhiqIyADNpySjYBmYEyC2RnnpKd+9FF6EgogxRQZvAS2gJmlILTJAdXazI/x71WJ7lP9wzdczZ16xBrM1szWdNJst66BxXGOiCTfSWQQVu+Ch/BCjWzBGMQavLD5j30NAhekgM2vCL94hQoC085G8qgBSiDGFLSl6gLQpn6W5WGsyoNck7qjVUaEumbVQlklIbOUAKZikFVxCA7k4bdogQyJw3NAzFgb5aG8/sg9wwLcms0U1lnZAntbeQPzjjOPcwyXpgvFsY4MwFgqpipCWIQ5y0gjOIsBoRRnNMxs28KxqCs7aj57Inola6XosdqD9Z+rf3t/CA9I3yE3lJ9p/rTbcDYbiDbAWPQEpAx01KZzSP3Mrtnno9svApjIyAL3uhgDGoZ/bUXX/x5YNf4whEamwxfgX8bUEYgu5NQBp0CZdAAyvAzueY4HcNaKpDheRGg9V1vNBvXYwuQrUHZJYGMYYoBiqEpg1I0+TlABtGwaGQ0OAYLhgeGAw7+yWDDeGnEIyjbBGQQh0+BsiUgWzslUyDroEyCcAJZhTIFsgJlCWRQAbItUMa6nAEZJPCwCGWQAEmFFQs0TXvAjHJwtSb3c4aS+3L3PEmeTZ97kqxNJ1nLSbLOQxiDZN9GMAbhz225cP9LQIZ6RF2iP+hrEGYIfWIIZeEdR0EZfaaDsvCcEZSpD6kYVtKbKIYa8aoqDUUqBqf0NIoBq3hclQa1Kg11ThoCnRLKKA2T9NMqDaGhBDKVhleRhttOGoCLGJCH0jC9Igbws8VAf67czz5B7lmHcmso+metdkanY5x3ELwHl56OJYhBMi8riI1gLEEMijmcIAbFjP7/s/evMdel9Xkn+DWfLOebPWkhuR11hNNCdtyyQhwhOYnU02SMJsxYHRF1KZN0onQ8IYmZidNtBUX1VlFvUQeKg8H4UG2MjQ02YI62wRSYU8BAcfYpCdKopZZakZjJh45jxzPv3Nfif91c939f99pr7b324Xnee0k/VdnU+z57r7Xu6/r/nrX22lXEQPT3oTLW7L/YB/X8k3O0nsdxjtc1EGujWT+xpvKay2vUreucATUrIjuYJzlrcibV3IocY7bl3Ku5GDl5VhkDM0KmIgbmZGyfkM3JWE/IZmUMOCELLymO1H/kPTc8+p6L7Mmy6CBkQ8pWSBlYKWXYT9znuDrG/cb9hZOfgxbAQP3L5T3tCNkeKavv7VRCNiNlWwoZqAOMDCwMLIYZQ47DBAcGDgRa9lPQMoAjmJcIGbBSBhkDHSFbdJUshOxUV8mOvnURxNC/SspAko1jpAyoBFlJOgfx893rq6T3pO+X+yDvmwnZhxOyf6uIgTgelTheWciyjE3HvRx/vI4lG/7M3NUxnpfIH2YbQM5oViyWssgRlbKaKSJlNV8iY8iclNX8iQwiOpQoHFxqRkVOER16FM2vDIeommuEw5bknEMHtowOeA4dCB1VyBQdLpmtGR1KgypkGQ6zCR14G3QoNnBwnkUH7RXooH4NuNe4CLdPEm7fYo7QNY25Q0UMoNO4IVd6MlZFDLBDIWCE/RpdexIZY99DwkjZPzv7t7z3Zp/I+VjP2Tif6zkv66Gul1hDeZ25tZnXcl73NR8iL5ghOV9cHtXMigxjpuW8q5kYGVlzM3L0GCE7RsaWCtkSGQNOyOZkbK+QORkD4SS/+HM/N//Ie2662PBwiUtLWRWyE0uZillPyqrIgBVSVkUHiJThv3nskUemfY2rY9iPWcj+tzLYcNgCWGB1v8h+OIeQgVkpiwXFoepQIQN14JEhhwFTBxcZVBhaDDMGnQ4RHBQ4BLDcp7BlCDOgI7irkIEIfZWyWSEDUVJZyk51lQxYKSsidvStiyCGexUycKyUgSxlIEuMFR3hbHKWfpZ7LZX0HvJ7PLuMgTi+lDGiT0Xrbfhv5q6Okf+lnO+veuUra5+8vvRJFbLIi5NKGUhSVnMnsodUKQMcQlImaTaRKmWAQ45kVoYZluEwVbNN4eAleefQ4S2jg55Dh8MeNUuJDpqBDqEVHVKDKmMZHXATOgTvoMOygQP1YnQYv4m49zSD22cNZR/jPNm5Olb+/ypjADmCjVfHsogdLGPsXQiYEr08ZGyZkNWcitxiluWcqzkYuVjzMvKTeXqIjIFDhGyNjIFZIYt5lzM653bO8XNCNitjwAlZuAhm9DKvzz/ynltZZM9wsUES8Bj8myxljZjFjjmVlFW5AXFwebCr7ICQMuwr7uvXvepVzb7D/sKJpwPX/7sM0nhvpxSy+jo7UralkNXhKBa8DkB12JHhhgFThxYZUDS8GGoMPA4PHA5Y/FOoRtgieClkXSmL4O8KGYjCqVIWJXWpq2RZyqqQJSnToTxfJWukTIZ8K2UiCSoPKhV7pQwkaclSY8UnkaVpwsnVEtLf437eDuZ15/c1J2Jby1gVsji2k4yBOO44D/D////JF7n2NvwMlbEsZDxHkRnMOIAMqkIWmaFSVvNDpKxmSeQJ2ZGyyJhVUgZk2FgqZYCDTM0qwoFHsiujA5Oig1UVMsIhTHLPoVno0MHPocOiowqZooNnoENpRYdWoQpZRofehA7GFh2iZ+DAfTA6vJ8S97NX4N67xe3LAmYIXcuYOVTEJkrn8Yug0TezMia9WUUMsFchYYSdCwEj7GMIGGFXQ8AIexwSRtjx0fcqY26fu31Tz8U4V5tzOs73uh5inbj1lNdfXq95fWsOMBuYGTlPcu7UbIqsYn7lbKv5F3lYMzIykzl6ThkDc0LGGZXMytgeIeM872QMOCGrHuFkDIiQFeYfec/t7kMPvUMX3RN3706PZB9S1opZljLKjZOyHdkB5YR47BWvqPsZ+zQLGUJLhy4sMO6TY4Wsvod43SplmwoZiEXJgYlDUh2MYtHr8FOHHBlqGDLNwCLDCQOMwcbA48DAgYBFX8M1QhcBTCnbJ2RdKYvSyUIGLn6VLEsZhSxLWQzqp5Qy0JMy4KQM7EiOE6EZslgtxf1dXczr3Hkv8R7dez9Wxhohk+OmMgayjE2UcwF/774NQxfOJydjKmTuKlnNCxIlzFKuGXKklNWsibwhi6UMcDCRbFI40NS8Ihx8JL8yzDMHM67mnCIDmQ5qGR3qHDoEOnRo7FGFTNFBNKhCpugAK1QZc3AI7qADcxcdsBfCwfxaca95L27fJLhfv1DOh9mrY9F36BxsuIq++qoYiD6tIgbYtdG797OMgbr+Iw+YEzlDct7UTIqMYm65XKu5FzlY8zHychMh21DGlgrZEhnrCRnn5uoDMVPTF6pDOCFrZQwz+/wj77nh0fe66MBTjz++WshupJSFvJxDyn6hvE/dv9x33Ff4nJgOXhhyuE+WCtk+KdtSyACHKyyuRspiUXJYWiVkQIYahk0dVGQoYYgx3Bh6OihwEGC5TwEbwdsVMsCwZxGwJKJAdoQMJCmzQmakbNOrZFnKiogtvXUxS5kO9wdLGRDRoHw4MaG07MhMwUmPlaNz4V5PYee1x3ty73ci9ofuI913ul+3krEqZOU8wPmA8wJXBfdteL1VxkCch3p+4nzFetc+QV41mbGRlNWMWSFlNYNIDB5VyCKXiA4tCoebJrcAhyDJsIwOURkOWzXvCIeyQAe2jA54Dh0Ie+gQ2aPmrKKDaVCFLKNDrVBlrIcOyAYdpPeiA/htwL3HDm7fEcwOuoYxb2QZA7zl+d+V3tknY07EejJWRQywgyFhhP0MCSPS3zdRxkBey3XNRw4wG3JuuJypWRTZxLzKWVbzLvLvJDIGDhAyFTGwRsaAE7I6o8cc7GRsn5DNyhgI96CL/NIv/dLzQrnmN3x7tC48glvqjr1KBm60lIGelIGelIEkZXhoCvctHnufhQwLXYcvnNhOyPZJ2dZCBnpSdrSQARl66nAjwwwDpw4oMoxokDHkGH4cDlj8LPIpZCN8GcZWyhj4LIMoChaHlbKOkB17lawrZTEY70hZEbGjb10EMuBPyPBvpQzIOaxiocIxJ2VgtZgBJ01b435uwb3O+h4K7j1aEQOyz3RfnkzGQsjwfy95FD7Op56MAZ6veGAR8w5XzLRos5QxQ2qOkCjyKmWRLaukDHCQiAzqSVmTS+CEUgZ0oFI4dJEqZYADWqDDm0Mz0qEDokMHyjmqkCk6qApVyDIccg0chrvo4NxBh+zV6LB+CdxrWojbF5bYlzgv7NUxETF0HdY5tv/0x388K2KLZIz9CgFTon+riIHo5ipigL0NCSPR6VXEQPT9bZIxkLOlZlBkEnMqZ9g1y9hSIVsjY3uFLObkORnrCVlPxjCjh27t3x558MHn6cJTbrKUqZidU8qq7IA48Hhv3KdPPfZY3W/cX3jPGIg4fOHBHtwvTsq2FrJ9UnaskNUBKQYiDkEcehgOdbCRQYaB0wwmMogwzBh0DEAOBCx6BirCdQrbCOElQuakrCdkm1wlM1KWB1+VMgpZlrIqZFnKYhC/pJSBY8QMODlqcFK1FPf3Jdxr2itiIN53sz/SvtJ9uFrGQBy/ScZAHF/KWBWyOCdwfuDP7dtwJa2eewU9J3muAqxl7RLklRbuFlLGnGmkLGeOZA/hkFGzKPKIVCEDHFgkpzIcdmp+EQ5FkmcOHawUDmCk5h/gsBboIOfQwc+hw2IPHTDnqEKm6OAqVBlzcPA11DyfQwfqhegwflNw72MWt6+Ed5bZQdcu5owsYwC5hQ29s0jG2JsQMIW9CgEj7Nzo3yUyVkUMRJ+fW8ZAXg95Hbn1l9drXdux3jUHck7kPKm5EznEbMq5VbMtsq5mYGSi5mTNz8hTZiwzd1bIIss/HPleM38DGQNLhGyRjO0RsjkZ6wnZ5CJvecvXQreWbbr4MltIGYXsGqWsCoyRsio0IElZFRywR8ry1THdb9hfnygnug5gOJFPIWT1NRsp20TIYoDi0KRSxqGoDkERAjro1IEmDTEMnjqUyADCQGPYaRByEGC5T8HKwI0g3hEyEAGvUmaFDLB4IGSAxXWuq2TACVmWshi6Vco4mJ9VyoCIyD4pAyo5VoIKTpi2xv3cSrw+9/or8V71/U/IvtH9NiH7diL2uR6DVTIGkoxRyHCe4PXt2/Dns4wBnqc8d5H9zL3HH3lkyhIt3iplkSMqZTlTdsRMyn9Oymr2kBgsdNioUgZkMKlSBji8SF5lOPjUHCMckCTTMjpgZXQYqxlIOLgFOtQ5dAh06OA4h+bsHDqoNugwK1QZc+hA3IHD81504D4SHeKPwf3dB+PesyHvv8+XcwDPEeC6Bb9T/v8qYgA9hg1Xx/aKGJDOdDJWRQywbyFghF0MAVOiq2+KjIG85vIaretZ1jnXfs6GnCM1ayJ7mEcur2qmRcbV7IssZD4eJWMgcvzDkeuHCNkxMrZPyJbIWE/I6BBOxihkb33LW/Z/B5lud+/ceVYXYGZI2TfFZp+UUXYoPHhN3I+4Oqb7jvsLww2HMV4d4/44RMjq+zFStoWQzUpZLEYOShyOOAzVAShCIA85dZiR4YXhU4cRGTw02Bh4DEMWP8t8CleGboSwlbII+R0hA1EgVcqifFTIelJ2iatki25dBDG0byFlIEsZUPHIUrKVmClOqpbi/r4d5PW411uJ95bfc7M/Cs3+in3Y7NfY11nEQJYxoDIG9skY2fcofNzamIUsyxjA+tQeQaZp8db8IFHULO6aKT0pAzEEcCiombNAyphH5FxSptmW0WErw6GM6MDGXCTMxx6amz10iJxDB9B96PDaoAOuUGWshw7KM3CwXo0O59eAe40LcPvEgZlB1yxmDBWxidJzyBds6JulMuZE7GAZY0dDwJTo8FkZY+/HDHCVMgZiXXO95zzI2VHzRXKHWZRzqmZZZFvNvMhAZmLNysjOmqlnlDGwRsjWyNheIYv5mS5AP6AvcN52Qkb/eOsv/uKy7yDjVoTsaV2EjkMe9NGTMgrZyaVMxKwnZTsSI1IGelKmYjYnZa8tMst9iK8UyEKGk0wHMpzMui96QrZPyrYQsjkp4wLiIIXFtlfIQAxBWcoYFHWQkaGFAdQMIjJ0MNwYegxEFr2W9xSyDF8GcwT2jpABlgGLIkpEhcxJ2ZZXycAxUqbDdlfKYmBXIVstZUAEYq+UgSQpS8QMqAxNOGE6BfIz3etqkPeT36fug7yPejKm+1uPw2oZEyGbZAzE+YHzBf87H2Xd2/D6eA7y3GyELM5j5D7zz10lqxlCpLRZ4lXKIl9WSVnkD9EcIhw+ai4RGVSqlAEOM5JbGQ5CNc8IhybJN4cOXhnmYJOHig51kpM9dEDsoUPlHDqQ7kOH2R048Bpqns+hQ/QCOHzfVNx7msXsM5wL+eoY/m4VMYBO+//+yZ988+oY+y+6MIvYWhmrIgbYv5AwIv2cRayRMfY6JIyw8yFhhPMAJIyU972zX2M/1XNRztd8bru1kddUXoegrttYy1zjOQNcZtRsiaxh/uRsqvkVeVZzLnKPWVgzMjKz5mjkKrP2mmQMzApZzL2LZAzE/NwI2QIZa4TsLW95IFRr2eaetOjAYuX3lF1SyhoxK2JyVVIG4iD/Unkd3Heveuyxut90XyFUOJjh6ljeH3NStpWQzUkZT/7VQgZiwXIoWitkOrQwiOoAIoMGA47Bp8HIcp/CNELWCVlXylgIURYsjyxlWch6UkYh60kZhSxLmQ69VsjGw7x8AAD/9ElEQVSSlFUhuwYpAyoccb5XjLAsFTOiolRxQrUG83e6n72DvP6d95bee94vOyIGZB9PyP7fWsYmyjmDnzm3QdhwzqmQVRkTIcMa0g5B/ml+KGulLGcN4aBQs6cnZYBDR+TSllIGOBTVXCMcniTjHDqEZTiskSpkhMNdoIOfQ4fFOXTInENzeAk64O6gg7CBw/IidMg+AA7rp8b97FW4994B+xDzgq7VMkg2IgbQcegXbPjnKhljb0aHZhHryVgVMcBeLgwZ+yY1TyJfmDk5j2puRY7VfJPMu0YhUxEDB8nYHiFbJGNgRsiyjGE+X/yERW6PPvzwC3QhzoEvj/7xV7/69kiZiNmOlIXUUGwaKQN7pOy1Tz5Z9xu+jycLGYRNh7MPlJOP+0X3w1ZCxtfqpOxQIQNdKYsFu0TIdLCpw4sMKwyjOnikAYNBxwBkOLLMp0CNoGXwZinrCZmTsixkTsrWXCVzUnbIVbKDpCwG9VNJGdgrZcAIjMqNlZ8ZnFCtwf2ds8TrdO8jv9e8LyiuzX6Lfan7V/f7GhmrQibHvSdjAOcPHm4yt+E985xshCzOX4Kv9NAOQdYcImU1X3pSBmI44LBQ84fEUFGFLDKJcBipGUVkeKlSBjjgSH5lOBzVXFM4SEnWOXQgy3BwI1XICAe9QHOzhw6Pc+jQOYcOrEvRodeiA3IHDtKr0WH8WnGvew9uH4FnyzG3V8fYZ4XpalgBV8amq2PReXtFDLAzIWAKOxUCRti30b1ZxqqIAfY1JIywyyFhhD0PCSMxA1QRA+U9X7OMgZwNNUMiU5g1OYc0q5hfNdci55h9NRMjIy8pY6uFLGbZNTIG5oRsiYwBJ2ShWcu3x+7ceY4uxCU8+cpX1lvwrlnKGjGLnXRKKaPw4DVxXyHo8DAPfuE29xcWIAc0BB33y1FCFu+lJ2V8fWuFDKy+ShaLloOQDkB14Ilg0IGmDi4ypGgg1aFDhguGHUOQAanlPQVrBG5XyABDPgrACZmTsixkh14l60mZDr9zUkYha6QsBm4VslNJGehKGVARifO/wQlN4Rg5Oxnymtxr3nlvhfz+d0QMxD5s9qvs7y1lrAoZz5UQMvxz36Pw8d9kGVMhw7mMdYS+YB7+dMlAFrCWcpMnJIqcxV4zhsQAUIUscofMSVmTSYBDSOQT2StlQIYdHYIUDko13xQOVZJ5Ds1BBwc5UqWMcPALdCjsocPkHDqE7kOH2DXoMNxFh+c9cNi+Lbj3OEvsM8wKXJ8As0UWMYA1ju3fla5pRAywCyFgSnTlXhED7FoIGGEPF5yMVRED0eFVxEB0fBUxEP1/v8gYqBkVmVXzLPKNeVdzMHKx5mXk51XL2EIhWyNje4Us5m4nY299y1ueDc1at9196KGv64JcCh5UkT8bdZOkLIuMSlmVmhAblbIqOYAHMYQHYL9wH+GKohMyDEoc0nDirBGyWSnT175WyMDKq2QcnLD4OCTpcLQjZTHw7BUyIAMKQ6kOGjJQaOgxDBmUU4BGsO4IGYjArlIWQa9C5qQsCxmYu0rmpGzfVbKlUlaF7MxSNidmlIosG4vFDDjJKagIWVE6Felnu9c2Yd5Lfr/cD3n/7IgYkH2cRQxsLWMA5xH++7kNj8GvMgbkvOW5DJAp2ht4tPZaKWPG1JwhHARS7hAOEDWHSAwaVcgimwgHlJpVRIaZKmSAA49kmYNDU5NzhAOW5J5DhzQHhzpShYxwCAx0QJxDc3YOHUqXoIPtWnRInkUH65VwML8U7jUtxu0LAcd/5+pY+XMqYhOl25BjuDq2RsTWylgVMcAOhoAR9jMETIn+vg0yBvKazhlQs0Lyg7mSM6dmU2RVzbDINOZczb/IwyxjgFlaMzYyt+Zw5PKHI6trfkee56xfI2RbyNhSIeOcPytjYF7Ing7FWreVRfiMLsi14Ms/X/+a15xVylTMelKmYraVlFFyelKG98n98tgrXjEJaxYynJgc1BB0uj/yPuhJ2VFCBnpSdoiQxeCEBcghaZWQARlk6rAigwmDqQ4YaZhg8DEQGZZTiEa4TkT4VimL0FYhc1KWhcxJWSNkYOOrZMAJ2ZyU6bDdCBmQQX0iBngrZSCJwD4pA2ukDHBdNDjpCbIkTTiZWov5e93Pr7jXXdh5j/He8z6hwDb7L+3bLGMUZT1GW8gYhQznEl7z3IafmWVMhQznNdaGfv0HfknFHCFa0i5bCIu+Zk1PykAMDRwiahYRGTqqlAEOJpFVpEoZ4FCjGQY4/EieOTg81awjHLQCHcIyOrA5dMCrualwIBR0YOyhg+Y+dEhdig67h6ID9CI4eN803HuZIe+nt5c5gesSYKbIIgb+l9Jb2JAJsyIG2I3Rk0tErCdjVcQAezk6WkVsMxkr+3RrGQN5DdU1F2tR12lex3ndNxkRucEsyTlT8yjyqeZW5JjmW829yMGaj5GXzNBLyBhYI2THyNg+IVsiY5OQ/cIvvDQUa9229MEeS4Cc4VH5EJFrlzKKjJMyis1iKSvogzzAq594wgoZgo4DG04a3S9Zyo4VMr7W6TWqlB0gZLNSFotwr5CBGHQ42HCQYYjUISUNJAyoOlzIAMHg02BkaE5hyqCNAFYhc1KWhcxJWRayHSlbepXMSJkOt6ulLAbqq5IykCRktZgBJ0MJJ1NrcX/vDu71Fdz7WSViQPYn97Hu93PIGMGVsN72J//pP03nors6xnMaIC80G5FLzBGiZd1kC4mCZ+HXvCExGFQhiwwiHChqJp1KygAHIcm1DIcoUqUM6NCVctChA1xGhz1SpYxwQBR0gJxDB899aD6vQYfgY9EBexN0eD8E93cegXvPDpwH+eoYOlJFDKDXkCd/zKtj7DzIl8JOhIAp7EwImMJOjX5VETtYxtjl0es3QcYA12Veu26t11yIrGB+5HypGRSZpHnFDGOu1byL/Ku5eANlbKmQHSJje4XsmzIGXhCKtW67e+fOA7ootwIPAZmunr361ZOI3AopS6JD2cF/gyti+v5x1ZBCRinD6+Mwh7CjrOq+OETI+D6clB0qZCBLGReODlAclrAQORjpQFQHoFjsHHI41HCA0TCpA4oMIwypOlCkoYEByHBkcE6ByrCN8M1SloXMSVkWMidljZAZKaOQ7UiZDK/7pIxCtk/KdMjW4XtzKQMiEJUkGYeIGcjC05Al6dS41xC4194VMRD7o9lPaR+eTMbAAhnjOTX3KHy8hyxjjZDFeY5f1DEbX/PEE02WEC3tJl+IlD3LvwpZZA/RDCIcLGomERlCqpQBDiqRWaRKGZBBpwoZ4EAUaL4pHKhIlTLA4SvQwcyhw5yDgx/RobDCgTHQjN2HDqJL0GF2LTocnwIdxq8B9xqPwV4dY4cF/EUjv3/wZCIG2LUQMCW6uIoYYFdDwgh7HAJG2PEQMML+j1ngVssYiDyqORW5xSyrGReZV7MwspF5WXM0crVmbWTvhyWTa05HbudMZ96zA4gTslPI2GIhi5mfHlDdwMkYECELvVq/PfLgg8/ThXkqICyvfvzxe2947Wunq2dHS5mIWU/KVMx2pCzJTCNlITZLpAz/jX5ujO/1J8r7/InXva65Sva5shg52OEkWStkc1J2iJDtk7IlQgY4LGExcjBaJGQgAkOHljqYyBCiYVWHCRkYGIIMSA3QKVgZugxkhnWEd5ayLGROyhohAyyzLGRGyihkWcp0qG2EDOyRMh2mTy1lO2IW8pClQoWjShlIglLFDGSxCbIEWbJEHYL7ew3uNU7E+8jvcSLev+6XibTfsoiBLGLglDJG8Hf1Nsga/hsVMpUxChnyQDMS+aVlPCdlYE7Kau70pAzIUMEho2YTiWGkClnkFeEQQ2qGARl6qpQBGY50aMpwuCJVygAHsUCHNIdmpYNDoKJDIrM1o8PlPnQwXYoOuIegmT/og+Ntr45Ff1HEALJgujoWHXdKGXMi1pOxKmKA/R1dvpWMuX3nzjt3Luf1UNeRrDGuvbw+3Zqu6z8ygTnhsqRmTmRQzabIKuZXzbbIuixjgDlZ8zPytOZsErKazxvIGDhIyGKuPUrG9gjZnIz90i/8wmEP9OCmC/NcIBDweHhIC8SEUqZipkJGQbmklFXRCdnB93VkGQO4MuiEDMMTBj6EHm/pdEI2J2WHCNmclK0Rsp6ULRKyGHg45NSBJkJDB5Y6kKQBhIFVBwgZEjQMGZQM0SxkTsqykDkpa4QMRBlVKSvHlUJ28VsXgQzc4GApAyIBEyEIWRr2SRmYEzOwT8yIk6RT4l5DRV63e0+rRAzIPuW+1v1PUa4iBuT4rZYxEOdNPqdwnuE99jZk2o6MhZDxHMf5jizUjNRCZqYQLfEmZ0gUPweBmj1EhoZDpKxmFeHwEtlFqpABHX6Ya4RDkuScg4MWqVJGOJhJLvbQIa8Hh0JFh0bmbEaHzSVoPi9Fh95j0aH6fsDtA4L5QOcVzBFZxChg+AoMZMIpRWyRjLGbIWBKdHcVMcBeh4QRdn70/5CxVsZAzb7IQuZjzc3I0ZqtkbXM36uQsbVCFrPxGhkDe4TssAd6cCuL8qgHe2wBBQ3ispmUiZhlKasyE0KjUlblRqSMokPZwd+db1MkuCUnCxlORP4G/j3l5NCHn2xx22J+zXydlLJDhAxkKeMi0qGJA1IzFMXi5fDDYYfDTR1mIjjysFKHERk8GFrN0CDDAQORYalhmqUsC5mTsixkO1IWpcSiylJGITvFrYunkjInZl0pAyIOlZCKLBtZRhaLGcgC1MGJ1CG4v3sHeX3u9U/E+8vvfWffFLKIgVPIGFgjYwS/Ke9t+LsaIYvzWoUMa1hzEjmnxcxcIVrmTdYQGQI4FNT8iQwiVcqADBkcOmpGERlQdGipg0xkGKlSBmQQqkJGODBJ1jk4dJEqZIRDWsCM7KFDXw8OiUQHSM1bhw6gS9ABdg06DG+N9sU14177UnCcd66OlW50MoY1jDXvROwkMsbOhYAp7GQIGGFfR3dnGasiBqLvq4iBmAWqiAHMCIWl+9ydn/k8b9ZJrCGur7z+QF63dY3HutdMyJlRsyWypuZQ5JLmVc2xyLWad5F/zMSalZGdNVMjY5m7NYsjm3NuM9Nz3l9UxhYKWXWAmK/pCE7GJt785gdCrQ7bHr1z50ldoNcAfoOKJ3Lh82cqZJSUHTErsrKFlFFu5qQMIuVeM/nxp56qQkYpQ9BBxvBPPv7+GCGblbJ4nUuEbJ+ULREywAEJi5PDEIefOuzE4teBhgMMhxWGSx1C0rDB4KoDgwwDGowMTQZqFjInZVnInJQ1QgainFTIQJayfVfJgLtKplK29NZFcEop2xGzkIYsE0vFDMyJGVD5mXCCdGrSa3Cvc0Lej3uveX9wP+X9l0UMUMTOLWM43/Df9D5P9sd/9EeNjKmQ8VwHyDrm5OOPPDJljBa05ktPysCclNUMIjFEVCGLXCIcPmpOERlUqpABDjOSY6RKGZChqAoZ4fAkmefQAaxmosKBLdCsdOjw14MDo1KFTNFhU9CBdCma3Yegg/KgD+YJnVXwMDJ2FkUMoM+QTf9bWfNZxjYXMcCujd7NMlZFDLCrIWCEPQ4BU6Ln73cZA8yoml2RZzXnIveYhTUjIzOzjAHmbc3hKxKyLWRsqZDRJybH+Lmfe16o1WHbqR7ssRV4QAg/f/Z0kZilUtaImUhMFrNFUlbAn8fVL/caFTzQ4w0FShleG6+O4QRZI2RzUrZayICRsqVCBnpSNidkHHo45HCoqQNMhEgeTuoAIoMGw6sOCWkIYDgyODVYs5RlIXNS1ggZiJKpUhYllaVsy1sXr0XKqpiFGGRZWCVlwMiKyoyVnSDL0YSTqEMxf797HQ3xut37mkjvf1bEgOxb7vNGxtIxOkbGQD5/VMYIfk5vw/9GIXMyhnMea1OzEnmnmaKwxDVnlCplkT1LpKzmEuHQERlFqpRFZpEqZYCDTWSZooNQHY6YcwoHqZR9GR3Gai4qHN4CHex66DDYgwOkUoUsowOooEPqUpjjW6CD9P1E3g84x3TtAXRiFjGA3pqujkm/9UTsJDLGDoaAKezo6OuujLHfIWBK9P9NkzHAtZ+zoWaI5ErNnMgg5lLNrMiwmm2Rdcw/zUVmZc3QyFTm7DXK2FohO0bGspCFVh2+nevBHlsBQcPtjbjyBInZVMpCblTK8GfxtEj3WjL4rW8Wss+WRcirY/oF0Spk13bbYk/KlggZ4BDEoacOOREEHGJ0aOGAwqCpg0caMBhidTiQ0teQZIAyXLOQOSlrhAywLKJIVMh2pEyKzV0lO+bWxR0pkyH5IlIGRBgqIRNZMtaKGVgqZ8RJ1KG4v3+H9Brde3Dvd42IAZUxHgM9LjxWevxOIWM473D+Yf+4DVfPcJ7yXFYh4zkPkFeal8ifLaVMc6hmEZHBYpWURXaRKmWAQ05kGqnZRmRQ0uGJuUd02HJwMCM6tDEvFc3OHjoc9uBAmalCpuhAKujQuhbN9i3RYfsm4d7LHJgldFaZro5FX1HEyL8reYEc2BExwN6LDtxUxID076yIAXY3JIyw16PjVcQaGcM8EKiEkaX7PJ+nzTkf64Frxa2rvBbr2pU1zbWes6DmhmRJzZnIHeZRzanIrZpnknHMvpqJkZE1NyNHma01cyODcz4zu3OuX5OMLRWyJTJWeCa06rhNF+oS/vEP//C9v/93/+69v/ZX/krle7/ne+7959/xHTt8//Of3/x3P/jCF05/FuDvcX//GlDqEDR8VguhQylTMctSpmLWkzKIEG6bdD+zhxMyXPaHkL2rnAj6nWRLr5LNCRlfP19zlbI4oZYIWU/KuBjmhEwHJQ5FWKgcfpyQ1YEmBhgOKxxMGDbNwCGDBYOsDgOp7BmUDFEN2SxlWch2pCwKgyWSpYxCBhopo5AlKVt766JKGYXslFLmxEyH/wkKGQhZyBJxkJgBJzWFLD9WkM5Beh3utU6Y99YTMeBkTEVstYzJcdXjvUbGgMoYhQz0Pk+G9zInYzj/seY0M5GHLGgtbSVnTaZKWWTQaikDMohwMKm5RTjEMMMUDjyRa6QKGZGhSQcp5h/RwcvBfGxyUuFgF+jQ10MHxTk4YGaqkGV0SE3oMHsIOhyfGx3WD8H9nacA55auOYAu3JGx6DE8zAPdtVbEtpKxKmKAnRz9nGWsihhgpxdOLWPuXGzO7Tj3uTbcOsrrr1mzsY65vvP616xgftRsiaxhBtVskryqWRbZxryrORi5WPMy8hN5CvbJGGBu5zw/i5DFnLuFjC0VsjKXPxlKddxWFujsgz0eeMlLJrH69m/7NlySOwkUOIrbocL25KOP1s+fQWbWSBlkCDKVP/i6lOm718qfp5ThpOHVMT5t8RAhW32VLE6qHSEDRsqWChnIUsbFx2EIi1UHHw47dbhhKMTgwiFFhxKGTh00ZKDQQKtDgBS7hibDlEGbhcxJGYXMSRmFzEkZhWxHyihkN1jKdsQs5GBWzEQ0soBUOSk4ebGSI2QxmnACdSju7y+411Jx76OwVsSAlbF0DLKIgXPIGM5D/O+9z5Phv+E53QhZOe95pRhZo7mJDGJJa74oLHfNHKUKWeQQ4QBRc4lw0GBGERlKOKTU7CIy0OiQUwefgANRzTnCwSmo2Udk2NIhzMGBjVQhIzrkBToE9tCc3QeHTqXKmEMH14QOuMegPXA/g32B2UPXG66OOREDWN/IFidiczK2hYgtkjF2NQRMiS6vIgbY9ZAwghkgUAkjKmHE7dNMcx7Hec614NZMXm/NGo21yzXt1n3NiMiMmieRMcydJpMip2p+RZ4x42r2RRbWjIzMZI6CmrGRuTmPmdU5x5nxOlOCTWXsQCE7RsZCyF5UXOb47e5DD71cFyz4lz/2Y5MY/elv/VYrUOcEr4Gy9kMvfvEqUYOg4bNf+AzadNUqrlyR1zz55L0ni0i5P7sWPoyEQoYFDiHDibBUyNZeJbNCNidlS4QMdKRMB6Y8HHEYwoLl0MMhpw41EQocYOqwEsGiQ0gzYMggwVCrxZ+KnMHJQNXAzVLWCBlgCURBVCEDUTIqZE7KeCvIUbcuipRRyJZKWR60gQ7iZ5MyIOKxIyUiLE5mJpz8GJxAHYr7+y3u9Rb0fe2858IqEQOy33ks9PjwmOlx1OO7pYwR/Fy3/YeSdzsypkJW1gHWEHKZuYlMZrYQLXHNG6K5o5xNyiLLSM00oENQZBypUgZ0kGL+KRy6Ah3IMhzelJqdRIc+ydN96CC5Dw6hmSpjDh1mDZrtW6ED9k3GvTcFfa8zCvhS6cAsYgAdhvxCbx0rYuBgGWMHQ8AU6eksYj0ZqyIG0P0FnQcUlTCwdH/Xc1XOaZ73bo3k9dWsy1irXMNurddMiJyoGRK5onlTcyiyqWZWZBizrWZeZKBmI/OSGVqz9RbJ2GIh68vYvZ//+Z9/TvGV47dHHnroRbpgITzXIGL7wBU73CrJ2yD1PVyCLGT/nzJMYaHr95FRyK7ltsWulC0QMqDD0ZyQcbjhIMPBpQ4pES55+KiDhQwQGm617KW4NUAZrgzdRshAhHmVsigClkMjZVE0E1FIKmQ7UkYhS1I2Cdk1SxmIYb9BxKAS0nCUmAGRmCw4DU6MzoV7PYK+B/ce94oYiP2YRQycVcaAnGeA5x/PScir2/B39mQMYC0gbzQ7kVWaMT0pA4ulLPKIcKCo+URk+KhSBjikRHaRKmSRZUqVMsBhKHJOqVIGdKhiDiocwFI29uAwR6qQKToESrbuQ7N3CRxMMzq8WjjkdtCB+Fxor5wC9zOPAeetrjGAecKJGMAaRaYsEbE5GTtYxAD7FwKmRD9XEQPsbggYkW5fKmMqYWTp8annpJy7PMfdesjrqVmHsTa5bt3arjkQ2VBzQ/KEGVPzJ/Ko5lRkF/NMc47ZVzMxMpK5WfM08jVn71oZA5sKWcy2J5Ex0BGyt7z5zV8rTrLN9tidO8/hgoWM/ak/9aesAN0EKGm4kvajL3vZTiCdEhUynHy4OvbmIlO4EuekbLWQHXnbYk/K9gkZ6EmZEzIOPxx2ONzUYSYCQocVDiYcQBhAzUAhgwMDrpZ7KmqGKANWA7iRMoZ6hHyWMgrZjpRFKU1EeamQ7UhZDKKNlMnQmoWsSlkMvz0p41UMHaQPlTKggz2HfRUASkGWhc3EDIjYOPGxZHk6FvczEvo6J8x70fe7sy8KVsRA2r9ZxMAlZWyinJ9/9Ed/FBr2zQ3/vx0ZA7EGsB6wll77qlfV7MRdDFrSLHDNGoXFr/mT2UTKgAwsHGJqlhEZeKqQEQ5GkXWKDlLMQFKFjHAYC3RQc3CwU2qWEh0IAx0Y96HD5hI4rDp0qLVw+N2DDsz3KziO7qMXHy3nahaxidJfyAx01tYiBvbKGDsX8qWwk6Ofs4xVEQPsdAgYQdcHOgMQlTCiEkbcPq7nnJyjPJfduZ/XTrPuYj1ynbr1XNd+5EHNCskP5krNnMigmk+RV5pjNd8i72oWRjYyL2uO7pExkPOaWa4ZDzaVsa2EbKWMYQ4vvKP4x3bbo3fufA0L9iZcGVsD3g8EDZ+Dy+G0NZOQPfXUJGUIGyx43iK5RsjWXiWzQtaRsn1C1pOyOSHToYgDEBYwBx0ONc0gE0HBIYXDiA4eDKI6SMiwoEFXy1zKWMOUQcsQppA5KaOQOSmbyiUKp5GyUlr8jaJKWffWxTNKGchDuA7oHNp1kNcB30oZSMIwETJRpQyEcDgZUVlxMjORpMeJ0bnIr8W+3kDfm3vvq0QMyL53Igb0GO4TMaDniJ47PRkDKmMA/7v7PBle+3R+GxkDWBPICs1PZJ6WNUtc8yaT8yfD4YG5RDhk1JwiMpBUIQMcWiTHmjwjMvxUISMckiLzFB2qmIWkChnhYJZycg4OeqQKmaIDYqAD5D40k5fCAdahg+4sHIwXoAP1bULfI46bezI0bhPeETEQ3YXcaEQMsOMgXwo7MOjJ2F4RA+za6N1ZGWNXQ8AUdnn0+n0jYyAyg1lScyZyp2aS5BSzq+Za5FzNv8hDZmTNTsnTnLXM4pzRzHDNdnCVMgYWCFmSMczjLy2+sd1296GH3gFpKf96a8GVPzyc5FRXzlTI8FmKNxehWiJkq66SJSGblbI40XpC1pOyfUIGdEiaFbIYcjjU1AEmwkKHEw4iHDoYRnWAiABjqDHsanlHSDI0GagMWw1jSlkjZIAlEAXB0shSVssoyqpKWZRcI2UxgDZSFoPqjZAyIEJQCVnIEnESMSNGjJw8HYv7Ofb1CPo+3PusEgZiv6wRMeBkTI8bOJeM8fzEY7LzBknDedzIWAjZtB7KusD60KtkAPmkOcOsWSJlmkMZHSTqcBE5RWpeRWaRKmVAhhgONTXTFBmEqpARDkySfU0GKjp4MRsVDmqBDnE9OPiRKmSKDowpd5eiA+lSONTOoUPwLByaj0CH8HPjXs8+cDwxf+iaIpgTsoQRrHWsz70iBqT/1opYT8b2ihiQnnYyVkUMoN8D7X2iEkZUwsjscZFzjeemO6fzumjWVaw3rkW3Xuv6jjXfZELkBPOjZktkjeYQs4mZVbMssq1mXmQgcxHUzIwMzfnK/M3ZfBtlzAnZ0V8InbdHH3zwpXhoRvnX+4Lveu5zN//c2fSExyJkOFG+VBa4Pv5+i9sWV18li5ONJ5+TslkhAx0p6wkZ4NCDhczhhsNMM7xEaHAw4QDCQUNDqQ4OMhho6NWiLkHJ4NRgZegykGtgR5hXKYsiyFJGIduRslJQtbxYcBSyJGW8OqBSxqsIWcjOLmUgDfZAB3/KQJaEzcQMJLFx4rODk6djcT/H0Lxe934Ka0QMOBlzIgb0WFGs9ZjmYw70nNBz5RAZ47mK95837MfpPIeIAZExChnyQjMUv9RC7mh5M2+IFr5mENEsUqqQRT4RDh01r4gOKcwwIgMNB5wm2yTjSBUywuEp8k+pQkZ0CGNGKhzaAs3OHhwClSpkig6QgQ6YS9G8XgOH3X3ogLwYDtc3DfNePl2OaU/GAM7PLGJVwIj02WIRA+zF6EgnY07E1sqYE7GejKmAKSphRGcFohJG3P7n+efO3bwGmnUU64trz63RuqZjnTc5ENnAzKh5IhlT8yfyiDlV8yvyrOac5B8zsWZlZGfOVeZuzmTmdc5ycM1CtlbGMIcXp9h2e/Thh19wPwkZwdMbtxIzChkW3puKTPHhHue+bbErZXuEzErZjJDpcKSDEAeeOuDEYucgUwcXBkcMJDp8cMhgMDXDggwEDL5ayBGYDFCGq4YvgzkL2Y6URWFkKaOQgUbKotQaKYvBs5GyGFC3kjIdotdKGdABfq+UgZADFYYqEYUdyRAByWIGnMRMZOEpOCk6Jzuvyb3uIEvYISIGnIzlY3QWGQNyPgKepzhv//AP/zBU7Jsb/ptGxkLIpnVR1gfWiT5xEeDzZE7KXO5kOBxoHmWqlEVOEQ4gNbcIhxVmmCLDDYedmm+KDEc6MDH/FA5YTSYSHciYkwoHOEEHvB4cCpWat4oOlALzeA06uB4CB+El6AC9KRzQ1+L+riP4RDlv5mQM3GQRWyRj6PNABYzoDKCohBGVMJKPnZ5f7vzM53uzZmI9ca25NVnXsKzvuvYjD5gTNT8kV2rmRAYxm2pmSY7VjIvMYw7WfIy8zFnKrHVZzKzOGX7NMrZayMoMXmbxbb4QOm/3o5ARfM7s2FsZMVi87lWvmk46hOMaIVt6lWxHyNZcJVMhA0bK5oQMZCnj4ssDEIcdLGoONRxgmoGFARKDCIcODhcaUHVIkAFAA7AWbwlNDVKGLAO4hnSEt0oZhWxHyqJcspTVsirFRSmrxSdSxqsCKmW8ejB366JKGa9O6ICsg/OWUpbFTGVgIiQhy8NqMQMiL05sGowUOXE6FvdzJtxrEvS96HvcSsSAHheQRQzk46vHH+i5sYWM8ZzNnyf7w//wH75xvhsZo5C9vWRTzlJkJHMmw6LX/FE4JORMUqqQRU4RDiKkSllkGNFhpg44AQefJuck74gOT8xAhcMWqVJGdEBjZioc6ALN0jk4JCpVyDI6ZAo6iC5Fs/xYdFheCwfua8G9RgXn+b7vTsUcsU/EdmRM+62wSMSAdOXmMsauhoAp6PFAJYyogBEVMKJzA6kidu0yBiJLas5E7jCPak5JftVci5xj9tVcjJx0OcqczRnMfM7ZfatkDHxDyF5eHGL77a/9wA/A9Kyw3A/gM2Z4hL4LtCUgFCFk/BxZFrJjb1tcc5VMhawrZTNC1pOynpABHYA46GBh6zDDAaYOKxEgHEB02OBQwZBqBgMpfYYgwrEWmUgZw1bDmEFNIXNSRiHbkbIonkbKosQaKYuBs5GyGEyvXspAGvxBloODxAyIpKi4qNA44bE4cToW93MM+non5L3oe3T7YK+IAdnX+VhQnPWYueOqx13PB54jW8jYRDl/8XfkDT+jkbEQsml9lHXy2bKGXZ4iJzVvFBZ+ziCFw4LmUqZKWeQV4VBS80vhAMM8IzrwRMaRKmREhqYqZEQHrMhFpWYk0WGNuZnhgBfo8DcHh0alZnBGh05BB9O16JC7JTpQ32TeWfrcrZ0MursnYo2EAXZa0BOxHRljP0K+FPZndOlBIgbY0dHXWcZUwBTtfaISRlTCyK2UMRCZVbMsso2ZV7NQ8jFnJ7M15y5zOWf2Xhm7EiFbI2OgzOMvKP6w/fb3/87fgelZWbmfwKPz13z5NHnsFa/4ppB1pOzUty32pGxOyHpS1hOynpTp4KNDTh1qIgQ4rOhgwkGkDhwMozRA1IEgFT3DECGZhQwwdBnIGtiUMgqZk7JaKlE4VchAFFcVMgAhAxSyJGW8aqC3Lm4tZWALKbuImIEkO06Izk1+Tfk16/ux77fQEzHgRAzk/Z9FDLjjqcdbz4MtZAyojAGcw3h9uv3xH//xN857I2P8rf1rn3zSZuqrn3hiyiEtdoXlrzmU4eCg+ZTRwaMOI5FdpApZZJlSpQzo4BNZR6qQEQ5PzEBFh63IRqUKGdHBLdChTvNU0WFwDg6RmSpkGR1EBc3tQ9EB+FzoIH4K3M/sgfMFs4RbMw7ss7OLGJDu3FzG0NuB9rmiEkZUwojOCmStjOVzFDTnfqwLrhu3xuq6lDVb13Osc67/Jh8iM2qeRL5o9tRMipyq+RWZxpzT/GMm5rxknuasZRa7rN4rZDFvXlLGDhGy4gyn2fA5stv22PtjwC2cLtx6vPLhh6fBYu4qmROyNVfJspAtvUqmQuakrCdkPSnjIsuDkA49HG6wyDnE6NBSB5QIEx06OGBwiGBgNQOAlDtDkWGZpUzDl8HM0K7BztCPQmBJNFIWRdNIWRTYRCk2CtmOlMVAek1SBtwgn4f9RVIGQiicbMyKGUhCk2VnR4YCJ05b4H7WzmsqNK/bva9ClTBg9s0qEQPp+LhjqMdYj/8pZQznMc7n/KXR2AeNjIWQcUhERrlMBZAy5JXmjsIhIGeRwgFC8ylThSxyS+GwUrOMcKgJar4BGYJ0MKq5p+gwxTwkOnhJRipVyogOcszRDIc/QYfDfXCwVGo2O3Q4TegQeww6IN9W0N/7blFU8FGKU4vYjoyxLyFfCvs0uvUgEQPs7IIKGFEBU3QOICphJIuYypg7Ju5cbM7xWANcJ2491XUoa7Su4VjXuuZrJkRO1PyITNG8qVkU2VQzK3KM2QZq7kUW5pxkjuaM1RzOGX1bZazM388WVzjNdvfu3W/B0wfLvw4CPPTjX/7Yj9mgc+wTsnPfttiTsp6QOSmbEzKgg5AOPDrYYKFzgOGwUgeTCBIOH3XAYDClYaEWfypyhqMKmZMyDWgGeCNkIMqhChmIglEh2ydlvApwFVIGZDDXgd0N9HnopwxkScgSMRGC4eRD5SSLS0OSHSdDE06ctsD8rPyaJtxrL+j7tPuhcGoRA3rMs4gBPWf0XDpExihk+P/90X/8j6Fj9+79yZ/8yfT/dzIGkAkuT8ljjzwyZVtPyoAOBDooKBwmNKcyVcokv5hhSpWyyDXCoaeiA1HkHqlCRjhUaSYqHMICHdBqbio61AU68FU4DAo6LO6Dg2amyphDB1aDZvtW6BB908D5i5nCrY85MFdsKmKAHQj5UtiRkK+MdOkWMqYCpmi/ExUwRSWM3AYZA8yYmj2RRzWrJL+YaTXvIv9yNjI7c64CZm/O5c1l7ERCdoCMYQZ/snjC6bYX/OW/DOOzcnK/gs+WLX0S46sff3yT2xbXXCWjkPWkrCdkPSmzQgY6UqYDUB52ONTUASZCgYNKHUoiWHTI4EDBgYHh1ZS9FLeGpEqZhi2DmEGtQd5IWZRCI2WlVGrhRBlVIQNRbCy8RspiEG1uXVQpi0GWUsZB99JSBrIEbCZmQKTFSU2Dk6GCE6ctcD9rwr22QN/PhHnPVcJA2l95n4JDZUyP84ScC0DPEz1/JuL8mpUxABEDce5O53E5n3Fe47+FiHHD97s1MhZChrWCtebyNIOMRCb1xIxDgWZShhmlOeWoUhYZRji8EB1s6rCjOUd0OIrsIzpIMQ+VKmSEA1mgw1qTn4oOeYEOgBUOh4IOj0tgRmeqjPXQQdagQ+850E45J/oacM6uuT0xg26vEgbYU8HWIgZOKWJbyJjOBMqmMibnNc9/t1bqOpM1WNdorF1d13XdRxbUnJD8YK7UvIkMqvkkmcUcqxkXmZfzUHMzZyozN+fxUhlbJWQxq24pY4cK2c+/6U0vKo5wuu0l/+1/C+OzYnK/80MvfrENPAXfo7P2tsW1V8kgZGuuklHInJT1hMxKWUfIgA5AOujoMINFz6GFA0ozjETAcMDgEKGDAkOslnsqagZlFTIgUqahzMBmmNfAjzJQIduRsiiiRsqi1Chl/O3/qaUMbCVlwA36oBECEYUsEFkyJkRCnKRMiMg42bE4YdoK9/MM+ron3Hsr9CQM5H0IDhUxoMeXx1zPAz0/9Lyh4Ou5peecnotzMjZRzu3/tfz9uuHvyDLGwbD3ObLMkyVjkXE9KQMcEDSXMjpg6OChVCEjHFoiz4gOOMw4UoWM6KAUGUh0qGImKlXICIczQYe3mqMZDnyCDoSauRkdJpfCgdShg6uFA+4edCi+6eB4oIsxQ7g1sAacgycTMcBOhHwp7MzglDKmAqZo3xMVMFJFTGSMInbrZAxETjG/aq5FzrksZFbmHGXO5gzuyRjIQnYTZQy87W1v+5biBqfbHnnooRfhilD514EBj8d3oUdwb/eskK24SqZCtvQqGYWsJ2U9IXNS5oSsJ2U6+OQhh4MMFr4OKxxO6iASITMNFTFYcHjgcKBhVstcylgDs0qZCBlgMGtwM9gbIQNRGlXIQJRPFTJQSqsrZTGANrcuqpTFAHsuKQNZyoAO9G7oB1kOTiJmwIiOk6FLsPPa3OsP9P26/ZH3GVgjYkCPG2iOaxxrPfZ6Xuj5soWMVSEr5zVvz/135X1y+w//+//eylgMilgzyDeXqT1eV/IVWdUTMw4Kmk0O5pVmVqYKGZEhhkNNzTeFAxDzTtGhKXJQ0SGL+ahUKSMc1gId5EgVMkWHwEAHxAqHx4Rm8lI4pPbQgbYLh98F6NB8zaBf0fVrPiO2D7x/K2GAvRVsImJA+vKUIga0x4kKmKJzABkytr2MgZ6Q3RYZK5zu82PcxufI9gMp632uTB/sseYqmQrZ0qtkhz7coydlVshAkjIurDwI6eCjw40OMAgADiocSprhI8KGA4UODBwKGGhNcUvpMjQZqFnKNKAZ4BrwjZRFYTRSFqUzJ2UswGuSMqCDOYd1HeDzcO8EAGRZmBMz4GREZcXJTIMToYITpq1wP2/CvT5B35d93wW3jzYVMSDHmui5oOfJqWQM5zjO93//7/99KNm96bVmGcO6eVfJIJep+0COIrM0ixQODZpPGQ4cmluOKmSSaZptpAoZkYGoChnRASryUNGBixmpVCFTOLwFOtiRKmQKB0JBB8YGDpQJHTqXwsF1Dh10Z+FgfCA6ZJ8SnDPoU/T0Mbck7uPaRGwrGVMBU7TfiQqYkkXsxskYiFxgXtQskYyp+RN5xJyq+SW5ljOPuZgzU3M1Z+7mMnaFQnbyz49x+96/8BfG58j2gEfj96QMnyNbetvimqtkKmRLrpJRyJyU9YTMSllHyIBKmQ48ebjhAIMQ0AGFA0kdPCJwdJDgoMAhQIOtFnUqUoanCtlSKatFECVRhQxE2VQhA6WkKGRgKrlSetciZUAHcR3QnZSBPOw7IQBZHg4SM5BExomOxQnTVrif16F5/e79Fdz+AD0RA26fg3x8muMXx1SPsx5/0Jwfcu4QPbf0nDtExibKOf8f4yEfeAw+/n/NoFjWzIdLLrg8XcobSrYi23QwUHSA0MFCYW5pdjl0gKlDTcBhp2adwsFI84/oMBWZqFQhIzqUBVXICAc5QQc9UoVM0SEx0AGygQNmQrN6LRxo96FDMMH+3DkHMDh2QL+9FcPYQtCt6Gn0+FIwF7jz9pRg3qhrLNaZ0kgYYJcFPREDi0QMSH9uIWJABUzRXicqYMqcjKmAKTpjkBsvYyCyLOccs9BlJbM0r7O1MrZIyGIuvSIZO/3nx7j9n/6b/2Z8jmwBPSnDY2adkK25Snbwwz06UmaFrCNlTsh6UqZCBnTY0aFGhxeEAYcTDiLN0BHBw+FBBwSWP8OtKWWRMg1RlTINZAa2BjoDn0K2I2VRMnNSVguvFCCFTKVsErJzSBmQwVsHch3WgROzPPQ7MSA7MiGi4SQEOGmpJMlxEnQp8mubcO8hcO9d98/Oviu4fQzyMdHjNRHHUY+tHnc9HybknAF6Pul5xnNvn4xVIYOEkXKu47zH/x8yhg37RYdErBus95ylh4DP8T5dMhSZptnEfCI6XGQ4iGiGOWquRbYpHHxq3ik6KDEHFQ5WAfOxyUlFhzTmZ4aDnaCDH8F7qcMTwDAl6JAF0BMcYGbBoBOg/5byxsKWt/DdT2CWWCtijYQB7blCT8R2ZIydCflS2KnBFjKmAqZo35MqYitkTAWMVBETGeM8MmSszYgmT2KOvMkyBk7++TFu+BxZ+YeVkEGLkzJ8QfRripAtvUqmQrbmKhmEbOlVMp6EO1JmhKwnZU7IgEqZDjp5oOHQgkDQwYQDSB00Inw4RCCYspBlKaOQOSlj0GYp0+BmsGvwU8pqeUS5VCEDUVIsr4OlLAbZfVJWxUyGZR2idbjeJ2VAB3cnZSBLgBMF4uRC5cPJCcgSs4OToIITpi1xP9O+voR7j0D3hdtXbp+CfAzyMXIiBvRY63nAc0PPFz2P9PzaQsam876Avw9PXgT4b+twWNYN1pvm6BZAzpCvyEVknuYU0UEjwwzTHHNwqEFO/iqGhshRhYMFsxX8csnjny/5DaYc3wM6AB2Cq4FLcftlcH+Avu9KGGBnFRoJA+y24BARm5OxLUQMaI8TFTDFyRjng3PLWBUxEDPObZQxcGoZu4CQnf7zY9zG58jWge8qy0G45LbFnpT1hGzxVbI4oZyUOSFzUsahQYWsJ2UqZECHHB1kuPgbKWOARKDsSFkImZMyDTuVMg1OhqoK2cFSFqUyJ2W14ErZUchUyjiYnkvKQJYyoIN6HuIvKWbACU4XJ0xb4n6mwb0Pou/b7Re3/0je5yAfFydjenxBc/zjnNBzRM8fPa82kTFQzvnplxJlHeD1YMOXR+tgiPWTc/QUPP7II9/IZKXks8P9+cH9B772Zil/7a/8lUU88JKX3PvHP/zD9udtBT6XWdeYrDWlkTDAPgvOJWJrZUy7W1EBU7KI3ToZAzFP9WQMLJUxJ2T7ZMwJ2cEytkLIzixjmLtfXmb/823P/77ve6b8wwrIYJf89MUn8m2LUfprbltcepWs/gY1ThqVMitkRsqskIEkZU7IgEqZChnYkbIIBoaFSpkKWZYyCpmTsipkQKRMw1WlTIOaQa5hzyKoZRFlUoUMRCmxrK5JyoAO3BzCdTDPQ7sO9MBJGciC4ESCOAGZSKLiREZxEnRJ3GtUmvfn3n/B7S+S9zHYORZxjPJx02Oqx3tCzgmi54yeT6eQMYC1gNeP7f9VfmYdCsv60Qwd3E5+9GUvsyLjwFfNOJlxfP/znz/9cnQJuLPF9filwC/Af/CFL5z2jdtnh4IuPrmIAenFnojNyZjKl6KdrKiAKdrrpIpYR8Z0RlBUwkgWMZUxFTBSReyGyBhYK2PgWBmzQhYz6LXJWMzbLyjr9nzb//XFL4YB2vAYeBCoGoaveeKJkz3cY+lVMp5sO1IWJ60KmZWyJGQ9KVMhAyplKmRgR8oiSJyUUciylFHIrJRFaDJEGbAM4IOkLErk2qUM6ICtg7eTMqADfB7uOfRnGXDC4MRCcVIykQTGCY7DidLWuJ/ryO/Bvs+C2y+K26953y8RMdAc5zj2ej7oeQKa8yjOrVPIGG+h+l/Le/nDP/zDZiDEL7I0Qwf7cSLTAx3lZMYBSXAy4/jT3/qtthMH68F+x7Fyx3ot6E2VMFDXG2FvBZuIGGBfRneeW8SAkzHOAT0ZUwFTTi1jVcRAzD63UcackJ1axrYWsrJOz7s9+vDDLxjfR7YeDdKdq2QiZEuvkh3ycA8nZU7InJTtCBlIUqZC1pMyFTKgUqZCBhopi7Bh+KiUVSEDEXAqZEClTMOUYVuFDIiUabgz/LUgKGW1ZErhUMgApawWWyk6CtnJpAxQyoAM1Dpo6xAO9kkZyMN+T8xAFggnGhknK5UkN06ALk1+jfZ9CG4fKHkfgp19HccgH5t87PKx3Sdjet5MUMRAnG+UMZ6LVcTAATLG39jjaZZ4DxwEkX06UJ4bfB5YBWYO3HLmRKaHE5kerlsG9xc4D3CeufN0KehOK2FA+yrW37lE7KwyJp1/iIxVEbvPZcwJ2VIZUyHbSsbWCNmWMlbm7XeU9Xn+7c9+53d+vfzDhsXAA4nVh3ysuUpGIVt6lYxCdluuklkpi3DakbIIuSxlVciASJmGbpWyCGwGuIY8S0CLYisp44C6V8oApQxQygCFDFDIgAzWOnQDHcg5pOfhPQ/3efhfI2bAyUfGCUyDE6CCE6WtcT93wr1Owb1Ph9tnO/tW9ns+Hvl4NcczjrEed6DnhJ4vPIc2lTHQkTEOhvg7OQSeUsjweR1cIcLt5Rh2xy8cBzcBXDHrfcXOPtCbVcCA9hPWXIY9FjQSBth5EK+MdGMjYgDdGWinKipfivayovKlVBHryJjOAopKGHEyRhE7SMY4vxRuvYyJkB0qY3NCdgkZm/jZn31pWZfn317w/d8PE7QhMeiDAGUg4nG9l3i4h5MyJ2ROynaEDCQpUyHrSZkKGVApo5BlKVMh25GyELIdKRMhA1XKIkgZrgzezwEGtQgZYNhrIdTSKGXSSFkUEaWsFlkptlp6pQTPJWVVzHTILugAnodzJ2Z5yM8SAE4hZsQJjsWJ0ta4n9vBvReH2z9uPx4sYiCOqx5rPQ9Ac57EuUMRO7WMVSHjIAjK2tlayHAVCwI2bqkb3GTwywOcy+4cn+PcIrYjY+zMgspXRvtWUQFTtLMVJ2MUsbPKGGcTSBjh3BIzzF4ZCxFbK2MqZMfIGFgrY+BgGTNCdm0yhjn7537mZ55X1uT5t7/9wAMwQRsQg3k0PPHExUMe7rH1VTKejFnKspBZKVMhA0nKuBi5ULlwVcq48BkElDIERw2TCBlKWQ2lCCtKWQ03Bt+MlGnIMoAZ0GulrBZMlA9LqStlUYinlLIqZjFQc7jWgTsP4zqoOykDeejPUgDWihlwkjKHk59L417nHG4/ALffthYxoMdez4uJOF92ZCzOsXPJGNbPFkKGqwm4RXBI2OC2gfPanfM9VMKa9Ua0s2INNrDbouca2IHBtYnYEhnT2UDJIjZkbFsZs0IWs+ZWMnYKIXvzz/7s18o6vMz22J07zxmldhjYb7zN4JUPP7zotsWtr5Lx5NqRsjhJKWROylTIrJSpkIEkZVy8XNRc5DtClqUsgmZHyiKwdqRMwk+ljMGZpUzDWIVMpUwLQEuCJXItUlbFLAZoDtOHSBk4lZgBJyPAyctSnCidAvezl+DeL3D7ZyL2odu/+RiAfJycjOVjrufDBEUMxPmzI2NxzlHE9spYnNNrZQwc81AP5C2uho1bEQe3mfxE5zmshAF2VFAFjLDPotsa2HtBT8SAypeivZrR/lVUwJR9Mqadr6iAkSpiHRlTASNVxA6RMZlrFsmYzEeXlDEnZHtlTITsaBlbIGRbyxjm6yJkT5c1eLntu5/3PBihDYbBPHgML4MRX1CahWzJVTIK2ZKrZDhhruEqGchSpot9R8oiREAjZRFGO1IWQrYjZRGKDEoVsi2kTAuFQqZSVkusFFotu1J++6SsitmMlFUxi8F4R8oAhQzEkJ2lDOQhXQf4KmUgDfxZCJw4VDEDTjoKTlKIE5ubgns/xO2HCdlfbn/mfQ7ycXEiBvJxbs6DODdUxij2i2Qszk2K2BYyhrWjw+RSeEVsiNjgfmGplNV1FmtNqeuOaIcVTiFiQOVL0c5VVL6UfSK2hYxRxNbIWBUxEDMK55X7TcYaIYu5ca2MWSG7gIxNQvamNz1Q1t/ltr/8l/7Sk+UfNhQG+9Evftz6Efg35SoZUClTIQMqZRSyLGUUsixlDDyVMg1MlTINXwbzks+TAZaGFsuppKyKWQy8s1IGKGQghuodKQMykOdhPQ/zPSkDWRCcSACVDSsjBScvGSc/14B7rYp7vxXZN27f5X0Mdo5FHKN87PKx1eM+EecFRSzLGEX/3DKG9aPD5BJwa/i4i2NwP7JEym6yiAHtY+VQGdMZQMkidpNk7MMxO4FTyRhYKmMqZGtlzAnZqWTsECF72xvf+C1l7V1u+0f/8B++qPzDBsJgP3iaF8Px8UcesUJ2jVfJnJSpkFkpEyEDKmUqZECljOGRpYxClqWshplKWQRiljIG6qyURYDPSZkWiJbMIimLAXRTKQMUMkAhAzFcc9juSRnIw3se7teIGXByofIx4QQlcGLjcIJ0KtzP7+HeU0X2gdtPwO3TnX0fxyQfq3ws87HmOWBlLM4dlTGKfxUxEOfiKWTst8ua1GFyDlwVw8OTXOYOBvcL+z5Tds0iBlS+FO1g5VARA9r9pIrYoTImc8cWMkYRu59kTIVsKxlbImRrZazM2c+WNXf5bXwvynH80ItfXAOyecDHvod7LLhKBiHb5CqZkTIVMidlKmROylTIgEoZg4FBoUIGspQxpBopCyHbkbIIS4ZnFTIwI2U14A+Uslpepcxq0ZXi21TKAIUMUMhADNMqZipllxYzoFIy4cRFcNJzLbjXu4O8V7c/gNt/bj/3RAzk45ePb1fEQJwvFLE5GeO5uLWMAax1HSZ74K6DcVVsMPgGc99VVtdZWnNKFTCiXVa4BhEDh8qY9r2yT8ZUwJRZGeMsEnNJI2IiY1XEwE2XMRGyxTImQnaojM0J2dYyhrm6zNgvL+vt8tv3fPd3j8ffH4F+Nxkf8GGFbMFVMgjZNVwlc1JGIetJGRc9Q0CFDKiUUciylFHIspTVIGRIipCBKmURwAxlDe4qZRH6WgYsDC0VLZ9FUgYOlTJAIQMUMhDDs4qZSlkWs6VSBvLgv1bMgJMQosIy4aTG4ATpVLif3yW9H/eegdtPwO3XY0WsK2NxjlDkGxmLc6snYzw3q4iBOIcPkTGsGeRFHigz+OWWy9jB4H5FHyCW+Wjpy0USBrS/CucUMaB9qxwqYkAFTJkTsZ6MVREbMnaQjDVCFrPkYhkzQnYuGatCdqnH3eftr/7Vv4oPstkwGCxD7/d+8tFHvyFkS66SFSG7CVfJspRx4XJBc4GrkAGVMgpZlrIaTBFYlDIGXCNlEY5bS5kWhxaMFtFmUgYoZYBCBihkIIblnpRVMYsBXKVsjZg5EahiBoxEONkATk5IlpkJJz3Xgnm97n0Rtz+A238TsX/d/s/HKB/DWREDcW6ojPEcamQszrUlMsZzuIoYWChjWDfIGx0mM7g9y2XrYHC/ow8QU9CXtYN0zRHtq1iHDeg0Qfsuo72Y0f7MqHwpjYgBdnPhUBmrIraBjFURA5w/CrddxsBSGVMhWytjjZBtJGOHCNk0Uz/99NfLOruObTz+fhv01oJruEpmpSxOeC6ALGVVyECSsipkIEmZLnSVMhUyQCmbAicCqEqZBFcjZRF6KmUMTZWyT4MIYBUyoEF+sJSVwlotZYBSBihkgEIGKGQghuMdKQMxVO9IGYhh/FAxA1kM9okZcBICnLRknPRMOEE6Fe7nF9zrzbj3Tdy+0v2Z9zXIxyMfs4k4nlbG4lxQEcsyxnOqkbE4904lY1g3yDkdJhX8Qstl6mAw+AY/+rKX7awbdOUlRQxobyoqX5mtRQw4GdsnYiCLWE/GKGKNjHFGgYApScaqiIGYd6qIgdsuY0bIDpYx0BGyg2TsG0J22cfd5+25f+7P4QNtNggGy/j2b/u2GpSPveIVZ79K5qRMhcxKmQoZUClTIQMqZSJkQKWMQcBgmJMyClmWMgaaShnDsJGyCFOGK8N3TsoY+JQyLQotFC2dWlClvKYSK6VWC68U4DFSVsUshuEdKQMxRO9IGYjh+5RiBlQmrGwUnJgQJzQ9nCCdEvcaHO59KW6fTMi+c/s27/98jCbi+FkRA3H8VcZUxLKM8RxrZCzOxa1lDDxx924zTJIhY4PBftxTF9HfPQmr609hfwUqXhntP4d2ZUY7VVkiYkAFTNE+J07ElshYFbGejHHWiLljkYxxbrmtMiZCdg4Zs0K2tYwV3vT003i44fVs4/H32/CDL3xhDcunHnusK2TXcJXMSlkImZWyEDInZVzkXPQqZECljEKWpYxh1UhZBJ1KWQ1KhqiRshrMVyxlVcxi+N2RMkAhAzFMc7huxCyG8EOlDGQpAE4eVC6sfAROWDJOeq4J95oV974rsp/cfnT72x2XQ0Qsy5iKWJYxnnONjMW5SRE7VsawdnWQJLgVy+XoYDDYJV8le2vp9tpBQSNghJ0VqHhltPMc2o8Z7VGlEbEZGVP5UrTDlS1lrIoYkDljR8SGjO2VsUbIYrbcJ2NOyLaWsZ6QXfxx93l75MEHnze+ePN4sA81NKcnLhYhuwlXybKUVSEzUkYhy1Kmi1+lTIUMUMoYQo2URYCplNUAVCmL8KSUaeBWKYuw1hBnyF9KyqqYxcC7I2WAQgZieFYxs1IGYig/h5gBlQ4rJYITmh5Ojk6Jew093HuryP5w+wu4/euOwxYi1pWxOLdUxngOdmUszmGKmJWxWAs6BGK9IEt0kATjAR6DwTr0F74AM0Oz5hR2lKzDObTnHNqJGe3OzDWJGMgidqiMVREDG8hYFTFwJTLWCFnMgD0ZUyFbKmMqZEfLGNgjZE7G3vz003io4fVt/9mf+TNfK/+wQTBYDr4/h4FZH/BxoqtkIEuZCpmTMgqZkzIK2Y6UxWLk4lQp04WtUsZwYFjMSRnDSaWMwdZIWYTiMVKmgV+FDBwhZYBSVsUshlVKWRWzGHB3pAxQyEAMyypmKmWbihlIQuDEATjJACojE05YBCc7x7BWrJbgXvcO8p7dfgFuP4K8zyfieGQRWytjVsRAnE8UsSxjPCcXyVic63MyBpBtOkji0fYuOweDQR/9WATAbcBVwNLay2uwh3abQ3swo32ZWSJi55SxKmILZIwitkbGOK80MsZ5BgJGOOvcBhkTIVssYyJkh8qYFbJDZAw8/fRLy9q6vu37vvd78cE2GwSDdegDPl7zxBObXSVzUqZC5qRMhSxLmQpZlrIqZCBJGRdsljIufAaBChlQKWPwNFIWoaVSxsBTKWNYUspqwJ5bygpT8UUZHiRlgEIGYjjuSVkWs8VSBmKgXyNmwMkEcPJBVFQmnMwYnBidGvc6uqT35d47cfsMuH28lYh1ZSzOIZ5TjYzFuacyxnP0WBnD+tIhEo/wHg+RGgwOI9+2+OnSa1xzinaUQ/vMod2X0Y7M9EQMXELEwF4Z4ywRc8WOjHH2gIApQ8YWyVgjZGtlDCQh20rGMEf//E//9HPKurq+7R/9w3+ID7bZEBisAwMHA7M+4OMCV8mclFUhM1JWhQyolIWQZSmjkGUp00BQKWOoMGQoZFnKaphFyFHI9kpZhC6DmEFNKdOA1xK4iJQBChmIYXhHykAM0T0pWyVmMuCvFTPgBAM4ISFZYiac7BzIwXK1D/O63ftT3L4Bbl/q/j6ZiIE4d1TGeI41MhbnosoYz9lDZAwgQ3SAHJ8bGwwO54GXvKRZTx8sfbpUwoB2mEP7LqO9mGlELMnYEhED2s/KJjLGGQECpnCGiHmiEbGejPGXxCJjVcSAzDBDxtbLWCNkG8mYFbKf+Rk8zPB6tz/7nd+J5/HbIBisA9+rw9B81StfeZ6rZEbKGiHLUhYL4+2xUBopCyHLUkYhy1Kmi12ljIHBAFEhA5QyhlQjZRFwKmU1IEPKaqBG2F6llAFKGaCQgRh+d6QMxNC8I2Ughu1TiFkjZ04kCk46iBOVjJOdCSdGp8a9joJ73Rn3/onbbxOyfw8RscUyFueKiliWMZ5zjYzFuakyxl8sVBEDca73ZAxrBHcIMAfx232XlYPBYBn5O8nQ7brmHNpZPbTjMtqFmaUiNidj2snKJiK2QMYoYj0ZqyIGFspYFTGQRAxkEbukjKmQ9WSsEbKYCXsypkK2VMZUyA6VsTkhUxEDmJ8LLy9r6nq35/4X/8W4bXFD9PaC18YDPtZeJXNStvgqmZOyOOmzlKmQZSmjkGUpq0IGRMoYBgwHFTLQSBkDKYKK4aVSxuC7cVIGKGSAQgZi2N2RMkAhAzE8c5jeXMxACIBKwY6YAScXBScjihOZHk6M9rJQsHq419HDvT/F7Z8J2Y9VwkDs7yphII7LwSIG4vxQGVMRyzLGc7CRsThXezLGc30SMZAGQKx7HR7/8+/4DpuTg8FgGVhDuqYwL2gHKdpTDu00h/Zf5pQiBraWMSdiXRmTGcPJGOeRIWMiYyJki2UMHCpjIAnZShnDFbLnlTV1vdv/+Qd/cNy2uCEano8/8siyq2RGyra6SpaljELmpIxClqWMC3RHymKhc+GrkAGVMgYNg6cGUwQWhWxHyiIQq5RFgFYpi8CllGlIn1XKAIUMUMhADLc7UgYoZCCGZStmMWSvlbJjxAyoVFjpCJyoZJzsHMKxgrUP99ozbh9MyP7S/aj79xwi1pWxONdUxnhONjIW525XxuT813WBLGP+jQd5DAbbwDVFdP3lNejQHnNo52XmRAwsETGg/atsLWJLZKyK2KEyxjklZpYhY30Za4RspYw1Qna8jOEhhte/4Uk+5R+DjdB7vl/9+OObXyWzUhYnqZMyClmWsipkRsq4AFXKKGRZyjQAVMoYIgwVK2URVgguSlkNuwhBBuOhUlZD/gJSVsUsBl0OvVnKsphZKQMxdG8hZo2ciSSoPKhUqGxYGRGcxPRwUnQO3Gvp4d5jJe0b3We6L7OEnVXEQJxfFLEsYzxHGxmLc3mJjGEN69A4vgB6MNgGfWgY+HDpSl17PbS7HNpzmbOK2ClkjPNBgSK2SMY4b6yRsRAxlbEqYmCBiN0mGVMhWypjTsiOlTHAmbnM0Pju5evfvue7vxvP5bdBMFgPHvCBJ4shOF/58MP3Xtd5wMfSq2Rzty7yRFQpUyHLUlaFLEtZCFmWMgpZljIu7CxlDAgGhgoZUCEDlDKG2KyURWBSyhiw1yhlVcxisOWQm6WsilkMyiplFxEzIPKgQqGikSXEiorgJOdQnFwB998egnv9O6T3r/tG95nuyx0JA3I89onYWhmzIgbinKOIZRnjOdvIWJzber7rOsC6QJZxYByfHRsMtiN/Hxm6Wdefol3VQ7stc2oRAycVMcC5IGaEHRnjHBEzxZyMVREDMpvcFhlTIevJWCNkMSNuImPgSBmbEzLK2DQ3X/vtitz+1t/8mw+Uf9ggGByGfhB3+m6yLGROyhZeJeveuhgnapayKmRZymLRZCmjkGUp46JVKaOQZSnT4FgjZTXcGHwRhEulrAb0GaUM6KC6I2WAQgZi+N2RMhBDs4rZYikDMbB3xQzE4K8ysErMgAhIlhMrMDM4KToH7rV0Se9R3/+E7Bvdb7o/nYhVCQNxfI4Vsa6MxTnGc66RsTg3VcZ4Di+RMaw5HRjH1bHBYDv0u04BZgJdg1yHc2iXOa5FxLaSMStiC2SMItaTsSpiYMjYjpCdUsackC2RsTf99E/fjNsVsd29e/dbxm2L24PPUDBAX/Pkk7NXyXpStuQqGVApq0LmpCwWRZYyClmWMi5IlTIKWZYyDYU5KWMIMZgYWnNSxoC8JikDWog6sHKIzVJWxSwGYQ7FjZjFAK1StkrMZIBfImYgixlQmWgko6ACkuUky8uEk5wDcGJF3H9/EOb15/fYvP9Cs39kv+n+rPu4oPv+5CIG4txSGeM5uE/G9OEdQM95rgNkELNuXB0bDLZFv1ZnmieeeKJZf3Nofzm2EjGgnao0IjYjY9rXyhoRWyJjTsS6MsY5BAKmJBEDWcQOkTGK2G2UsUbIFsqYCtlBMlb42Z/5GTy88OZs47bF7XEP+Fh6lcxJGYXMSVkVsixlcZI7KeNiyVLGBadSRiHLUsbFvk/KGDAMnUVSFsHXkzKG66mkrIpZFJWWmBaeDqg6uKqUVTGLoZdDcCNmMSxzeD6lmDVyJnKg0qAyoZLRyEchy8mOvBSc5Ew4IToX7vUU3OvP7zHvA90/ut90f+p+rvu+cIiILZaxOJdUxLKMqYjtyJicz3qeA57/WGc6LOLrP1weDgaDw+HHIAg6S3soo33laCQMsO+CLUQMHCNi4FAZcyK2RMaqiAHOHzGLqIgdK2MqYeQ2ypgK2WIZA0fKmArZm37yJ/HwwpuzjdsWT4Pe+/2qxx7rXyWbuXURQuZuXeRJxxOxSlmcwFnKqpBlKYuFlKWMQpaljAtZpayGgEgZw4Nh4qRMg4pCdoyU1WCO0J64oJTh6sKOlAEKGYjhmMPy5mIGYsCfFTMg0qAyoZKh8jGR5CTLy4STnIITolmcWCnuz3Rwr2fCvP78HidkH+j+mZB9p/t0R8JAHJMqYSCO28EiBuL8URlTEcsypiI2J2N63gNkDzMOQ+Of+lN/ymbhYDA4nPwF0ejUvBa1n3o0EgbYccE5RWxOxg4VsbUyxpmiJ2NVxICRsSpi4D6QsUbINpSxRsgOlDGQZexnf+qn8F3LN2sbty2eBgwn+pstPOCDQuZuXaSQ9W5d3HeVLEsZhWxHymKRZCmjkGUp4yJVKasLXKUsgoFB4aRMQ6gnZQw7ShnDsUpZhOm1ShnQgZZDbpayrpjFEL1WylaLGRA5WCtnQMVkwsiLk5wJJ0QzOLFS3J/p4l5P4N5Dfp/Nfkj7SPed7lPd1+cUsa6Mxbl4iIzh/MfaeeLu3Zpv4+rYYHAasLa4zgA6W9fiHI2AAXZaoBIGtAMd2peZnoiBY0QM7JOxNSLWlTGZNw6RMZ1nlENljDPUjZExsFDGVMjWypgTsh0Zw6z8Uz91s25X5Da+JPo04APuDFEML72rZO7WRQqZkzKedFnKeOJmKaOQZSnj4slSxgWoUsbF20hZLHqVMg0MFTKwlZTVYI3QvQYpAzrA6mCrUpbFzEoZiKH6VGIG1ogZyPLRiEkhi8uEE5yCk6EuTqoy7s/N4F7ThHkP+X3m/dDsJ9l/ul/rvi5kCQNnEzEQ519PxICey3qO89xHbuiQOK6ODQanIX9BNGYF7SFHI2GAPRaohAHtPYd2ZOZYEQM9GdsnYsfIWBUxIHOGkzHMI2SpjFHE9smYzkhkrYxRxNbKmArZNcuYCpmKGLAyhjn5pt2uyG18SfTp0O8RwQdyIWT21kUKmZEyCpm7dVFPzCplcVI7KePiaKQsFleWMi7MRspiQauUMQiOlrIItyplEYaLpCwCeXMpA6WwapklKQM6sOogm4fcnpSdS8waORMxUFlQiVC5mBDxyFIyYeTFCc6Ek6EOTqgy7s/N4l5Twb2H/D51P0zIPtL9p/tV9/exInawjMU5x3PQyZiev0DPbZ7vWC96deyHXvxim32DwWAbuNaI9g/ZkTCg3VU4mYgB6dRrFrFFMsbZoydjnFWGjC2SMRWyxTIGDpSxG3m7om5/9ju/E2/AhsHgcHA7KEMU303mrpK5WxchZBe7dTFLWSxWlTIucpUyBsSclDGIGEwMLQZZDboIwBqMEppbSlkVsygVLRwtpixlQMtQB9c81OrAyyHYidliKQMxkHfFDMRgr8P+jpgBkQWViEYuCioeWUqytEw4uQmcDHVxQpVxf24G95omzPvI77XZD4VmP8n+0/2q+7tKGIjjUiUMxPHbTMRAnGc9EQN6zur5DPRcRxbocIgnwbnsGwwG26BPbgboQK7HRsCAdlVwCRED2rdKI2KXkjGZKaqIASNjVcTAQhlTAVMOlbEqYgtljDPaKWSsEbINZawRspUyloTsZt6uyO37vvd7x22LJ0LvAX/VK1958GPw3a2LPCl5kqqQZSmjkGUp44JqpCwWokoZF7BKGRd/I2URGgwSBgxD52gpi0C9hJSBqeSi/HRQzUOsDrh5+O1J2SoxkwH9UDEDKgsqESoXjXQUspTsSEvByU3FyVAHJ1QO92e7uNdUcO8jv9e8L3Q/6f6bkH2bJQycVcQAzruCnot6ngI9h/X8BjjnX/3EEzXPxtWxweD0YJ1xzQH0cRUwwm4KVMCI9plDuy/TSBhgb0aHKtqxmYuLGOAsAQFTkogBJ2MqYMqcjHHu2SdjKmHkxskYWChjKmRLZQxkIasyVviZm/Jl0L3tH/3DfzhuWzwR+HwFvqOHYfraV72qCtkbIGTu1sUiZJe4dTFLGRenSlld2CplEQhrpEzDSoUM3DdSBmJYPoWYNXImw79KwWo5A0lKsrRMOLkpOBGaxQmVw/3ZDu51TZj3kd9r3he6nyZkH+q+1X2eJexQEVssY3Gu5XNQz8987up5zXMda10Hw3F1bDA4Pfp5dPBzpeedhAEVMKD95dCuczQSBtiV0ZuK9mpmkYgB6e1TypgTsa6McR7pyBhF7NpljCJ2m2XsZ3/qp27Ol0HPbf/Zn/kzeCM2EAbHod+4b7+bLITM3bpIIVMp0xMwSxlPZJUyCtmOlMUCUinjwlMp46JtpCwWu0rZ+5KUabCokIFFUhaBiHC8SikDScqADrY69II8FJ9dzEAIgUpCIw8FFYssHVlKdqSl4ORmwolQBydTPdyf7+JeV8G9j533Wmj2R9pXzX6U/VslDMRx0ONzEhEDcX7pOZfPST1fgZ7LlDGc669+/PGaY/h8rMu6wWCwLfrRB4D5ofZPQQWMaGc5tN8cjYQB9mN0paJdmumJGLiEiC2RsSpi4EplrIrYTZMxsFDGnJDNyhj4qZ96sqyZm7/95b/0l/BGbCAMjkcf8IHbfiBkvVsXJyEzUrbVrYtZyriwVMq4IBspi4WsUsYAqFIWgXHjpAyUcqnFMyNlAKVXSzGGVh1k85Cbh2AdkBdLGYhBvCtmIAZ6HfLnxAyoPDRSUcjS0QhJwUmLlZuCE6EuTqZ6uD/fwb2uinkv+f3m/dHsL9mPun91vzsRqxIG4jhuLWIgn4d6jur5CyhiAGtTh0I8/c3l3GAw2J78BdHoq7USBrTTHCcRsSRjS0Ts5DJmRAycQsZ05iEUsb0yxlkq5qprk7FGyC4tY4Ubf7sit0cefPB54/HFpwO39/S+m2zrB3wAlTKe/CplXDQqZVxsjZTFIlUp4+Kek7IaJJeUMhBSBihlVcyiLLRIspQBLSwtNxZhT8qADrx5GM7D8mIxk8H8UDEDKgkqDyoVEyIcWUYmjLQ4sZlwEtTByVQP9+e7uNcVuPeS36/ujwnZV7ofdf/qftfjcQ0iBvSc5blMGcM5ji+xZ3aNq2ODwXnRX+gC9ORSEdP+6tFIGJAePLWIZRk7qYiBfTK2R8TAnIiBIWPf/OX/UhlTIdNZFiyRsadvy+2K3J775/7cs+UfNhAGx6MP+Hjy0Uf7D/hYeesiT1KVMp7YKmVcECplXEiNlMUCVCnjwlUp46KnlDEgboOUgdVSBoyY5eE3D8d5eN5CzBo5k6FfZUAlQeWhkYqCCseOjBSysEw4sSk4CeriZKqH+/Md3OuqmPey857TPmn2V9qXuo/nJOxQETtWxvQ8BSpjPLc/WNajDoPj6thgcF7yF0Sjr7WHHNpZjkbAADsvUAkD2pGZRsIA+zW6toE9HJ28T8TA1jKGOYJUEQN7ZIwi1pMxitiQsYUyBlbKmBMyzMNPv/GNLy1r5fZsL/rrfx1vyAbCYBu6D/jIUiZCdvSti1nKZMFUKZOFRinjolQp44KelbIIjSplETIMHQYSQ4oBpsF2k6QMNGJmpAzoIJyH5DxEVykDMXB3xQzE4D4rZkBk4Gg5A0ZYnNRUnAR1cDI1h/s7urjXVnDvJ7/nvE+a/VXQfan7WPf9joSBOHZVwkAc361FDOi5qSKmMoZzG5nDzEJ+uVwbDAanQz+HDjAj5A4i2lOORsIAey5QCQPai5lGwgA7Nfq1gd0bPaz0ZGxrEVsiYzp3KFvJmAqYcqiMVRG7xTKmQqYiBjAHg5/+6Z9+Tlkrt2d77M6d54wnZ50W/eb9x17xipN+NxmoUhaLIUsZF1IjZbEAKWVcrI2UxSKvUhaBcGOlDMxJGUhSBrQIGykDRszyUJyH5jxUZylbLWZAhv69YgZEKLJsZBnJsjLhpCZwEtTFidQc7u/o4F7bhHk/+T3nfaL7a0L2pe7nuu8LekwuKWJAZUxFDGD96CCIJ765XBsMBqcDHyfRdYgvZ9fuyb3kOJeIgVOJGNhCxpyILZExnU+UOREDczJWRUxkjCLWyBhnq8L9IGNgqYw9/VM/hbv7bt/2Pd/93e8o/7ChMNiGB17ykhqsr3rssUnI7K2LRcbW3LoIspTxZFcp4yJppCwWF6WMC7GRsljAa6QsP3nx5FIGIqxriEewVykLMatFESUykaQMZCkDWnRajGCflIE8JOchOg/Zh4oZmBUzkMRBhSLLRpaRHVkpOKmpOAkyOInah/t7urjXVnDvZ+c9F5r9kvZZsz9lP+v+r8ekkCUMbCFiIJ9neg6qiDkZA8gSZtW4OjYYXA69uwag/7SHHI2AEe2zwjlEDCwRsTkZ20LEwBoZo4j1ZIwzS0/GOOPcdhlTIevJWCNkW8oY7hj7iZ94oKyR27f9rb/5N/HGbCAMtgG/7Woe8CG3Lk5CdsZbF1XKuMgaKYvFqVL2ziRlDABKGQOjSlmEC6VMA2mflDEMNSTXSFkVswh4StkkZlEUE1EoE1E2WkQsq56UAR1kOdxeQswaOZOBXyVA5UCloZGJQpaNRkQKTlas1BScAHVxErUP9/d0cK9vwryf/J4n0n5p9pvsT93Puv/1uBwrYiCfN/m8yuedypgTMYD1ogPguDo2GFyO/AXR6NrcQaQRMMDuClTAiPZdppEwoH1ZOEjEADu5UCUMLBExIJ2/Ssb2iBi4qTJWRew+kDEK2Rvf+MZvKWvkdm5/9ju/8+vlHzYUBtvw/c9/fg3Wx+/ePfrWRSdleoJXKYtFoVLGxVSlLBaeShkXbJWyWNy3QcqqmEWhLJIysEfKQCNmB0oZyAN4FTMQA7sO8TtiBkQCVA5UGlQmJpJsZBFxsuKkZsIJUAcnUftwf08X9/oK7v1MpPed94vuM92fE7KvZyUMxPGrEgbiOOdzAOTzJJ9L+VxTEevJGM9l5AQzCr9AGk/hHQwuh84MAOtTu2dHwoD2VUEFDGi/ORoJA+zH4JQiNitj0vOrRAyskDEVMGUzGeNMFPNRI2IiY5ynGhnjvBWz1/0iY0Bl7Ok3vvHpsj5u7/ZXf+AH8AZtKAy24x//8A/XcH3Nk0+e9NZFoFLGhaJSxgVGKeNiXCNlNSQOkDINtKuQMpCkDGQpA1qMOtyCRsrABcQMqAQskTOgorEjIYUsKhNOaApOgLo4idqH+3s6uNdXMe9p572nfdPst7RPdV/rMcgSBi4pYoDnMNYAPqfCfMJT3lyGDQaD87DzBdFPPTWt1UbAgPZTcCkRA4tEDBwjYmCFjOkcoXDO6MnYPhEDcyIGLiFjVcRum4x9gxeV9XF7N3wn2Xi4x+nRB3y88uGHd7+bzN26aKSMJ6ZKGU9olTIuhEbKYgHNSRkXKaWMC5pSxsXfkzIGy7FSBjaRshCzWg5ZykAUz0SUkhYWi62WXpIykIfdU4oZyGIGdNi3YgZEGBqZSKKRJWTCyIoTmgknPx2cRC3B/V0W9/oC957y+877ptlvBd2nuq+rhAE5NlnCDhUxkM+nJTKWz12sf2bTuDo2GFwHXJNkTsRUwIh2mKORMKA9WNhCxMASEQOLZGyFiJ1SxihiPRmrIiYyxnnoNsmYCllPxpyQHSJjP/3GN96u7x7rbeM7yc7DD77whTVcX/XKV57k1sUsZVwclLK6kGKBVSFbK2URCEukjIG0mZSFmE1hLFJWxSxCfU7KKGa1ZKJ41kjZPjFbKmUgD9p5GAduaNehfk7MgMrChIhElowsIVlSKk5oCk5+ujiJWoL7uwzu9VXMe8rvPe8b3W8Tsk91f+txqBIG5Ji5Y5qPez43QD5/logYyOcrzuFxdWwwuD7yF0SjI1XCgAoY0M7q0UgYYO8FpxYxcBIRA0eKGDibjMmstCNi+2SMc1jhpsuYE7IsY5h7i5A9WdbF7d/Gwz3OQ37AB7+b7Cy3LmYpi8U1K2WxgKuUxWLvSlkEydmlrLBUyqqYiZSBHSkDScoAi6+W4h4pA5cSM6BSoLKgEjGRJCNLyI6kFJzMVJz8dHAStQT3d3Vxr7Hg3ld+73nf5H2n+1X3tx4HPT7u+LnjnM8FkM+XY0QMYO3q0DfulhgMrgP9BS5ATzsJA7mnMqskDLATA5UwcEoRO0jGOBMcIWP7RAzMiRjIInasjFHEjpGxKmLghsrYJGS37bvHetvdu3e/BbfUlX8dnBg8vYwB+/gjjzRXyd6w4tbFg6QsFo5KGRdclbJYnJtJWQTQpaWsilkURS2QLGWgFFItqygwLTeWoErZtYgZ0OFfpUBloZGIQpaMLCFZUiaczAROfixOnpbi/r4O7jVOmPeV3/tE2j/N/pP9qvt7Io6DO07AHdd87EE+P3oitk/GeK7y3H3144/XPMKT3VxmDQaD85O/IPpnSv+vkTDQSBjQbiucTMTAEhED7Ovo7nOLGNgnYxSxnoxVEevIWBWxIWOrZIxCVmbf2/ndY73t+773e8fDPc6E3orwVBmIlt66uOnnyQpzUsYFSynjAqeU5cfhX5WUhZjVoC+h30hZiFktkyiYLGWgJ2XgEmIG3BDvhn2wSM5AkowsIE5SnMxUnPwYnDwtxf19XdxrLLj3tfPeC3n/6L7T/Toh+9wdE3f8gDvW+XzIIqYyls+zfB5mGXtXWbM68I2rY4PB9YD1qOsTtxbnDnI0AkbYZUEjYUC7r3AKEQNrRQx8WPr9lDKm84dyChmjiDUyxvmpsFrGQsSuXcZUyFTEQE/GwE/d1u8e622PPvzwC8aHuc9DfoISH/Dhbl3c8vNkWcrqIovFx8W4WMoiFChlGPCOlTIVsyVS9iGRMopZDfMIe0oZxUylDGQpAztSBqLctPwOljIQg/SWYgacBAAVhSwRKhg78lFwkmJlJnDyY3HytBT393Vwr3HCva/Czj5I+6jZf7pfC27fA3es3HF1x7+KmMjYoSLGcxZPbmMGjatjg8H1kb8gGr2m/aM0Aga0u4JGwgC7LlAJA2cVMcDuLnw4+hycUsSWyJjOKYqTMYrYsTJWRUxkjDPXMTJWRQxsJGMqZCpiYI2MqZBxxi3z7tdv9XeP9ba/9Bf/Ip5iYoNhsC348DxDFr/5am5dTFJ2zOfJspTVBRQLa3MpizA5tZRlMZuTMpCl7KNOykCWMhDlNZValF0uw4PFTAbrQ8UMuGHfSQFpJCIJRpaPCSMpTmQmnPh0cPK0Bvd3WtzrDNx7y+8/76Nm/xXcPgbuuAB3DN3xzhK2hYjhfMUa00Fv3LI+GFwfD7zkJc06RX9q7zQCRthVQSNgQLstUAkDpxaxHRlbImLgTDLGOQTofKJkEevKGOefwpCxdTI28RM/cbu/e6y3/e0HHnhp+YcNhsG24Gqk/vbrNU88sXvr4ik/T5alLBYgpYyLlVLGhV2ljEFwBikDh0gZ2JEyEGUBapmUYqmlE0XEcppKK8qsFl2Un5YjOJeYATfUu+EfOFkgWS525KOQBWXCiUzBSU8XJ09rcH+nwb3OinlvO/sg7SO3H4nb/8AdL+CO7TEiBuZkDCBXmD24hdpl1GAwuCz6i1uA/sb6bQQMaDcFjYQBdlmgAgYaCQPaiYVTi9isjJ1JxMA+Gasi1pGxKmIdGasiJjLGmWkzGeO8dtNlDLzhDc8ra+H+2/Bwjz/7nd/59fKvNhwG26If2n3sFa+YhOzUnycDVcpicR0qZTUQrk3KQswY7DXwoxAmojiAShnoShmIcqvFF4XIQRf0pOxYMevJmRvygZMC4CRCyfKxIyeBE5kJJz0dnDytwf2dFvc6A/fe8j5w+0lx+xm44wLccQRrRAzk82mfiAGsKx3yxtWxweA60e8vBZgF5kSsETCi/VVQCQONhAF2YNBIGFgqYkA691gRA9r1yhYyxpkD6CyiOBmjiPVkjCK2SsY4S8Vc1YiYyBhF7BgZo4idW8bAPhkrM+799TCPvP3VH/iB8XCPM6IP+MjfTZZvXTz082RZyriIKGVccJQyLs77QcoAy2RHykCUFMtrqZSBnpjlIRq4YXtHzMCMmAE3/AMnC8QJhpLlpOJEpuCkx+LEaS3u7zW411kx783th4zbl8QdA+COWZUwETEe+y1FDOA8RS4wc8bVscHguuFaJSpgpBEwwK4SVMJAI2FAe6/QSBjYQsTAEhEDZxIxsErGZGaxMsYZp2BljDNRzEdDxjpXxgr33cM88vbIgw8+bzxt63xgX+fvJmukzNy6uOTzZFnKuEC4aFZLWSzoa5EyJ2ZNWIuUAQS+ShlQMWOx1NKJEupKGYjyq8V4ATEDbsgHTgiAEwjFyUfGSUzFSY/BidNa3N/bxb3Wgnt/DreviNvPxB0bkCUMzImYO196IvbpdA4CnJsfLutAhzt8DYfLpcFgcB384x/+4WbNohethAHtp4IKGGgEjLDngkbCwIlFDKwVMbC1jOncoVQR68hYFbEDZayK2ClljL9YXyhjnAfXyhjYTMbe8Ib782EeeXv+933fM+UfNhwG26P3ifO7yXZuXUxSdujnyTaVsggCJ2U1WPZJGQgpq2IW4aehuFTKsphlKQM9KQNdKQNRYCy3WnxRhucSM7BGzIATBeIEQ3FyMoeTHouTprW4v7eDe6093H7IuH1J3DEAeryciLnj7s6ProgV8nnH8xHnJrKAWYPPsLo8GgwG10P+guhfLt07J2FAJQw0Aga01wqNgAGRMHCbRWytjHFWWSJjVcRWyBhFrJExzlciY1XEQBKxmy5jmGl/6n59mEfe/slLX/rAeAT+edEHfODLWichy1JWhGxHysznycCclOkCqkImUsaFSSnjIr7RUhZixiKoJRGlkaUM1EKKktpCysCxYgZ2xAzIsO9kgDiBIE48HE5i1uKkaS3u712Le38Ot78Ut6+BHhc9XjyGx4iYylg+z1TEAM5lHezG1bHB4PrBOtV1i65X+SIqYKSRMMAeCxoJA+y8QCUMNBIG2J3Row0iYuDD0r89EQPa3coSEQNbyJgTsa6MyRxDEevJGOegIWPzMjbNs/frwzzc9l/++T8/Hu5xRvTDu698+OF7r8u3LoqULf082TVIWRWzE0kZWCtlVcxYFlEgtVyibLpSBqLgWHy1GMvge6yYrZEzHep12FcJcJJAnFhknJzM4aTnGnCvdQ63LxS3P4nufz0uerzc8QTu2B8jYjwnsZaZMePq2GBwM8jfW/rUY48dJWGgkTAgEgbOImJggYiBJTK2hYiBfTJWRWyJjHHeidlnR8Y4H8Ws1IjYFckYRexcMlbAXXpj4/b3/87feXn5hw2IwWnAl7MydJ989NHpi1vnpMx9nixLGRcBFwUXzBZSxgC4hJRlMctSBrKUgR0pK9TyiELJUgZqWUWB1XKL0mMZXkrMgA77KgEqB04eFCceDicwa3HSdAju716Le48Zt78U3c/N/i/osXHHzh1nkEWM58oSEVMZwzn8+N27NV++//nPtxk0GAyuD/2cOUA3zUoY0J4qNAJGRMIA+45UASPsx+jKBpEwcAkRO0bG9onYEhmrItaRsSpiK2SMIraVjFURA0fKGEVsSxmb7vp6/evv74d55O2xO3eeMx6HfF5wm6gGL7+bbN/nybKU6Ul+kJTFgjyZlIWYzUpZiFkNxoVSBjSsGeYa8rUMohy6UgaiiFhQtbxKmdWyiwLckTIQA/FBYgZmxAy44R6oADRyoNJQcGKhODGZw8nOteBe7xxufyh5Xzb7uaDHwB0j4I5plbC1IiYyxvOO5yHWMHMFGTNuSR8Mbg76NGaAzrQipr0UrJUw0JMw0EgYEAkD5xIxsIWIgVUyJrMKRawnYxSxnoxxNlolYyFiKmNVxEASsZsmYz/5hjfg7ryx5e1vvOhF4xH4Zwa/uWboTg/4iKtkO1LmPk92g6RsErMILYYYg41SNolZBOPWUuaewtgVsygmllUtsyi4Wn5RijtiJgPysWIG3BDvhn2iYpClIUuFEw+HE5g1OGE6FPf3r8W9R0feX7ovdT8DdyyAO34gSxjoSRhYImI8F3GbE3MFDxFy2TMYDK6T/AXRbyl9PCdijYARkTCgAgYaCQPsv6CRMCASBpaK2JyMqYgB7XFlrYgBnR3IKhFbImOcaQpWxjgDxTy0I2Ocme5TGZuE7PWvx915Y8vbow8//ILxCPzzo4+5nb6bTG5d3CtlcVL3pEwXC4VMpYwL0EpZLOaTSBlYKGVOzHIYZykDO1JWqCVRSmNWykAUFQusllsUXi3EjcWskbM9YgacBJAsDSoUE0k4nJTM4WTnWnCvd468LybS/sr70+1z4I4T0OO5WsTkPOqJGM5DrD3mybg6NhjcPPIXROPrcFTASCNgQASMqISBRsKAdl6hkTAgEga2EDGwVsSWypjOCsqhMmZFrCNjVcQOlLEqYuBEMlZFDFxYxqbZ9XWve04558fmtr/2Az8wHoF/ZvKHeKcHfOz5PNn9IGVVzDpSlsWMoa2BzsDXIqiFESVybWIGdsQMyDDvhn3g5IBkmQBZOJyUOHlZixOmQ3F//1rc+9zZF4W8v9x+Je54AD1uejx5jLcSMaJXx/A5VZc5g8HgesEvUXQmAF0JAyJgQAWMNBIGtOMKjYQBkTBwThEDlxaxJTJGEVsiY1XEVsgYZ6xGxkLEVMYoYo2MhYhds4yV+XU86n5uu3vnzngE/gXQ7x554u7dbwjZvod8JCnjCc8FwMVxI6QsxKyG4YmlDNQCiVI5RsrAMWLWkzMd2nWY1yHfSQBx4kCybAAnJVZeAic714R7zRPmfbr94fab4vY50WOkx25OwsAaEWtkrJx7by9rToe4ccfDYHAz0a/GAeg67RsVMKICBhoBA9ppQSNhQCQMXKOIAfY/0LlA2ULGnIgtkTHOPT0Zo4jdxzKGOfYF5Vwf29z2l/7iX/xa+YcNicFpyA/4mL6brPd5MpWyclKfSsq4kPdJGcWMQbJGyqqYReDNShlIUgaylIEsZcCJWS2TKBgWTy2kKKlaYFFsLLxahlGSVcpAT8xADNg6dM+JGTilnBEnJU5eKk52DE6WjsH9DIt7zQX3PoHbJ4rbr0SPw4QcIz127thWCRMRqxIG4rzpiRjA+Ydbm5gh4+rYYHBz0acwg7eWvlX5IipgpJEwoB1WaAQMiIABlTDQSBgQCQPaqZlDRGxOxs4lYktkzIlYV8Y4D/VkjPOTyFgVMXAiGVMJI+eQscKz5Twf277t//lP/slLyz9sSAxOh34hZP1ushsuZVXMIpSqlIEZKatiFoGZpSyLGQNag5vBrqHvpAzUconCYRHVkoriqqUWRccCrAUZg/EWYgbc8K7DvQ79EyIEThoUJxwOJy7EyY7FydIxuJ9hcK8ZuPfpcPtN0f09IcdCj5M7jiBLGJgTsSphScQA1okOcOPq2GBwc9EHfgF0+CoJA9pZhUbCgEgYUAkDjYQBkTCQe1RREQPaw4pKGNAOV1TEgPa/srmMcT6JWWWpjFUR68hYFTGwUMY4d6mMVREDScQaGQsRuxIZA+NR90u2u3fvfsv4oujLoI+7xXeT5c+TNVJWhEylrJ7ot1jKqpgtlDKQpQywJHKJ1LIp5cNSqoUlRVZLLoqPpbhGzBo5kyF8qZgBHfqBCkGWBScUGSclPZzo9HCydAzuZzjc657D7ZNMs1/TPtdj4Y4X0ONqRUzOiyUixnNOr4498JKX2HwZDAY3g/zZ8teWWUAFDDTyRbSfCtpbFZEwoBIGziFiYImIgYuI2EoZo4j1ZIyzUE/GKGL3g4z95I//OO7CG9vS7X/4e3/vyfIPGxSD04HfamsI47vJjpEyXSAUsp6U6cI8t5RRzGoAZikDWcpAkjLQk7IsZiyMXCi1eKKMWFK1wKLUaulJGbIoNxUzIEO8G/KBygDIstCIRMHJhsOJyxqcKB2L+zlrce/Vkfdb3q+6z91xAXr89Ljq8T5UxADOZ82N8Z2Sg8HNR9c0QC9ZEdM+ChoBAyJgRCUMNBIG2IVB7kpFJQxo12a2FDFwShnbJ2JdGQsR68oYZ6SejIWInVvGKGInk7FvMB51v2bDF0XjFrryr4Mzo99B8tgrXjEJ2esgZCJlEDKVMgjZqaWMYsbFv4WUVTHrSBnFTKWMYqZSlsWMIa7h7qQMsEBywdQiinJiadVCi6KrJSgF2ROzRs5k2N4RMyDDug7xOty74Z+oKIAsElk0nIzM4STn2nCve468TybSfsv71e17oMdpQo7hnIQ1IibnixMxnmdY18wMXGV3uTIYDG4W+Qui0YXaMypgoBEwIgIGVMBAI2BABAzkXsyohIHcr8pNErG1MlZF7EQyRhFrZIyz2A2SsTe+/vVff+Mb3/gt5fwe25ptfFH0ZcADPvQJS3iMdb1KtkbKYjGcXcpCzKaQESmjmNWwmpGyKmYiZSBLWRUzI2UgSxm4CWIGdFg/uZwBIyNOWtbiROlY3M9Zi3u/br/kfef2L9HjMSHHSo+hHtsdCQNyfmQR4zkFcI7hXNahbVwdGwxuB/kLotHDKmCkETAgAkZUwkAjYUAkDOQezKiEgdynCjuX5E4mKmJzMtYTsVPI2D4R68mYFTFgZKyKGDhCxqqIgSRix8gY58VjZWwSsh//cdx9N7a1G66SjXK/DN/13Oc2QfzaJ5+8eimjmO1IWWGxlIEsZSBLGchSBoyYMdxz+KMYcnGwXHL51KKSAmOx1dKLMqxFGQOzFTORMx2+dSjfJ2ZAB34VAScLSpYM4GTESkvgJOfacK+7Yt6v2y9u/ym63yfkmDTHS44jj21PxKqEgY6ITZTzDGuZOYEvmXd5MhgMbh55DkDXdyUMiIABFTCiHTYhEgZy92VUwkDuUGWpiIElIgZ6Mra1iK2WMc40C2SMc1FPxihiKmNVxMDNlbHxRdDHbC/5m39zfFH0hcAH8xnE+G6yRsqKkDVSBiG7YVKG70yilFHMVMooZo2UhZiplFHM5qQM9KQM5CJh2eQyqsUVZaZFV4swyrGKGYgBek7MwJyYAR3qm2G/oCKQJcGJRMbJiJOWipMcgxOlLXA/y+Jee8G9X+D2jZL3bbPfC81xkeOlx1GPbz3mhSxhYEfCQJxXOCcff+SRmhPjNvPB4PaQP1OOtd4IGBABI9pLoBEwIhIGctdlVMJA7kxFJQzk3lVOJmJAZoWDZUzmEitiS2QsRKwrY5yXVsgYRWwrGdMZkGwtYz/x4z8+vgj6mO3Rhx9+wbhKdhkQxvm7yeakbBIykbL8xdFXI2UhZgytLGVVzETKqphFiDJYs5RlMcuhzuDPpcDiyMXC8snlVIssyk3LrxZjFOacmDVyJgO5Duk6vOtQr8P+hIhAloQsEU40HE5YiJMci5OkLXA/y+BeO3Dv15H33YTsW93vE3JM9HjpcdTjq8d9qYjx3Pr5shaZD7jN2eXIYDC4ueQviH5f6TWVL6IdRBoBAyJgIPeaQyUM5I5UVMJA7lnlWBEDXRnjbBBzwkEitlLGrIgBI2NVxICRMc5Rq2QsRExlTOc3QhE7t4yBMqc+r5zTYztmG1fJLofeQ47vJqOQLZayWBDHSJmK2Vopw5dZUsooZl0pCzHbK2UgSxmAlIWY1dCOIM8h78SMJZJLRssol1Uttyg8LcNaljE8OzEDO2IGZEjX4V2Heh32VQImkiSoQEwYyXAyMoeTHIeTpC1wP8vhXvscbt/k/Zf3r+57PS56vCbkWM5JWCNict7wXMJ5hfNxXB0bDG43eqcMQIeukjAgEgZyj2W080DuxIxKGNBezRwkYkB6fa2IgUNlbJ+ILZExilhPxihiXRnjfHWDZawAjxjbsdsjDz30ovElo5dDf0OG7yZzUvb6S0lZiNkUECJlFDOGzJyUUcwaKQsxYyhOUhZiplJGMVMpm8QswnpOzJyUAZZKLh2WkyuwWnZRgFqQWcwaOZPBW4dxHdLXyhlQQZhIApEFw0pIwQnLGpwgbYX7eWtx73ln3xTy/sv7V/e9HpcJOWZ6LPUY70gYkPNERYxgrTEXcCXdZcdgMLjZ5C+IflPpZe0X0MgXEQEDrrcyKmEgd2BGJQzkLlVUxIB2cWa1iAGZA7YQsbUy5kSsK2P8RfWBMlZFDJxIxihiG8kYeEE5n8e2xfaDf/2v44vcbGAMTgtuGdVA1lsXGykrMnYuKQNWygpLpayKWYTYFGwiZZOYRRhSyiYxixDNUpbF7JirZYAlk0uIZeUKrRagFCNLU4fpHTEDMozvEzOgg36WABWELA8TSTCchEw4YSk4ublW3OuvmPec981E2n+6f0Gz/9OxaY6bHE8e456IVQkDcd7oEPaqxx6rmYAr6S47BoPBzSb3P7qfGaA9MyECRlxPZVTCQO68jEoYyN2pqISB3L/KEhHbkTHp/bUiBpyMrRGxJTJWRQzskbEqYmChjFHE9skYRWxzGeNsGXNmlrEyh46rY1tud+/ceWBcJbscP/TiF9dAfuyRR+69poTyIikrQnZ1UhZi1khZiBkDbpWUAREzlbJJzCLEr1nMwJyYAR3mmyG/0EiAykEhy0OWiwknIQUnLBNObgxOkLbC/TyLe/2Be89u/+R9mPdxs/8LzfGR46bHU49zPfYFPSeciOFcwvphHuDqGL4qw+XGYDC4+XCtE+2VCREw4DopowJGcsdlVMJA7kpFJQzkvlV6IgbWithSGXMidpSMGRFbImMUsZ6Mcaa6wTJ27w2ve92Lynk8ti23cZXscmDg0gd84LfjjZRByK5RykLMGDirpSzEzN3CSDFzUgacmNWgXyllgCWUS4pl5kqvKcooTx2uZ8UMyNCuw7wO+RMiAFkOsjxkuQBOQqysBE5uLE6QtsL9PIN7/RXzvt3+yfsw72Pd/xNybPS46fHU46zHv54TImJ5+BpXxwaD+wd8nQXXO/jV0ndNtwSugzIqYCD3WUYFDLhuVFTCQO5Y5SARA9LvFxcxsE/GjIh1ZYxzU0/GOGuJjOk8pmwpYxSxtTJWZlB4w9i23sZVssui95LjAR+vfuKJq5IyPPGNUkYx60nZvod9UMxUyiYxi8DMUtYTMydlx4iZFlMuLhacK8GmOGOwtmIGZDjXoV2HeR3ydfifSHKQ5WFHLgpOQpysVJzcGJwgbYX7eRb3+gP3vsHOPkr7MO/jfAz0+Ohxm5BjOidhIIsYwDmvw9m4OjYY3G5+8IUvbNY8Opd54PomowJGcn9ltOtA7sKMShjInao0Igakk48WMSDzwLlkzIoY2CNjVcSAkbEqYmChjHFGUxnTOU7JMqZzIFkrY5w3Q8geKOfw2E6xjatkl0V/U4bvJoOQqZRNQnZJKSvMSRnFjKGUpayKWYQdA7ArZSACtidllxIz4MqRRarDtg7hOpyvlTOQ5SDLQ5aLiSwgBScqxMmNxQnSlrifmXCvn7j3PZH2T96HE2k/6zHQ49Mct4IeUz3WcxKmgxce4MMMwK3MLicGg8HtAU9Q5ZoH6HDtlB7aRSB3lUO7DeTuy6iEgdyhSiNhQDpYRQwsETFwaRFbImNOxHoyRhHryRjnrGNljLPdiWVsXB075Taukl2Wb/+2b2uC+anHHz+5lFHMdDFzoS+VsipmET47UhZi1khZiFkjZT0xEynbK2Z7pAzkImHZ5DLS4srFpkXoylKHbR3CrZgBGeSbIT8JgIoByOLg5CILyIQTlcDJjcMJ0pa4n+lw72HCve+C20d5P+b93ByHdIz02Okx5bHuiVg+Z3Cu6/ofWTwY3H6wznXd4+sucjYQ7R2SuymjPUZy12VUwkDuTEW7dUJ6VyUM9EQsy9gSEQPnkjEnYotkjL+w7slYiNgNlLFxdewc27hKdln09oXHXvGKe6+JWxevUspCzHpSRjFTKaOYqZTtiJmTMuDEzEkZ2CNmrlhYPrmctMhc4bEYXYGCOTEDOsRPyICfh38VgywNIIuFlY+CE5WKkxuDk6MtcT/T4t5Dwb3vibyPCnk/6n6ekGOgx2dCjp0eVz3e9RwwIgZw/ryxrFuu/XF1bDC4f9DPkAN0lGZDxvVQRnsL5F5zLJUwUAWMSM+qhIFjRSzL2LlEbK2MVREDJ5AxzmWnlDHOjXtkbFwdO8c2rpJdlvyAD3w3GaUMQnYpKXNi1pWyEDOVsipmEWwMOxWzRsqSmM1KGTiDmAGWmytALUwdtokO5Tqs6xCvw/2EDP4qBRNGHLJYOPmYcKISOLnZwYnR1rifa3DvoWLee95HYGdfpn2tx2FCjpEePz2uerzd+QB4vuDc1IFsZPBgcP/w9//u323WP/pQ+wS4znGohAHXY4pKGHCdqDQSBqRX2bOkETEg3dwVMSDdvkTEwEllbI+I9WTMihgwMqbzlbJWxjjP7ZOxKmLrZQyMq2Pn2sZVssvyXc99bhPO+G6y1VIWYjZJWYjZUilzYtaTsn0P+6CYNVIWYuakDEyBaaTstogZ0GFdh3gd7oEO/lkKsjTsSEXByQdwojLhpMbgxGhr3M+1uPcRuPfu9lPel3lfN8ehoMdIj19zXAvu2Ov5wXMGa5LrHcOZy4XBYHA7wdNUtfPRwTkj5lABA66zMiphwHWg0kgYkB5VCQONhAHpYhUxsETEQE/GTipiYI2McfZZIGMUsZ6MceZSGdO5TDmnjJU5c1wdO+eGq2T4PFP518GF0N+Y4Z7yY6VsErNYeFyIXJy6YA+SskKWsipmEVQMrixlO2IWQcnwrKHqxOxAKQMsjq3EDLii1OHbDeegGeJluNehH2QpyNKQpWLCyUfBiQpwUmNxYrQ17uca3Psg7r27/ZT3Zd7X+VjocWqOX8EdY9AbsHA+6jCGL4t1mTAYDG4n+Qui0ec5JzLaPcR1VEYlDLjOUxoJA9KbKmFAO3ZC+lclDJxMxMDGMrZXxMA+GeMvrzeUMc5qJ5UxzpIFzJavf+qpcXXs3Nv/7b/778ZVsguSP+j7qle+clspAwdIGcVMw6ORshCzRspCzFTKspg1UtYTswhbhnAN5wPFTIvk1GIGjpEzkKUgS8OOVBScfFhJCZzUOJwYbY37uQ73Pirm/bv9tLMvC7qv87FojlPBHUugx9ydEzhfsN64zsfVscHg/gMfVdC+By4vgHYNcH2UUQEDrt8yjYQB6UntTtBIGJC+VQkDPREDS0QMdGVsYxFbK2NWxICRMZ2hlCxia2RM5zjCGa+RMZkDs4jNyti4OnaZDVfJxm9qL4vexjB9N1kRsmuVMpCljGKmUkYxc1K2I2YRoI2UXZGYAVd+WpauUHVId0M8yUN/lgIVBuCkwsmHk5SKkxqDE6NT4H72Du59BO79T6T9lPclyPtbj4U7XkSPrzv+gOfHr5VzDFfAuc5xu7LLgsFgcLvJXxCNjst5objuyWhXAddnSiNgQDuxoF0JGgkD0q8qYeAgEQPS8WtFDGwhY/tEbImMUcR6MkYRu1YZG1fHLryNq2SXBb81+9GXvawGNG9dVCmjmJ1KyihmGgYqZVnMGDhZyqqYRZAx3Boxi0BspGyPmL0TRFg7KQM1+K9MzIAO7264V1QIJpIwOKnI4jHhBCVwUmNxYnQK3M9OuPdRce+/4PZV3p95f7tjQvQ4uuMM9HzgOYJ1xPWNte5yYDAY3H7wZFVmAUCHamZobsyhvURcfymNhAHtwIJ2I2gkDEifqoSBRsSAdLL2dCNhQHq9K2KgI2NbiNhaGXMidqiM6cylZBE7m4y95jXPlvN0bJfaxlWyy5PvLeetiz0pe51KWYjZnJRVMYsFOydlTsz2ShmIsKpSlsSskbI9YuakDDCse2KWpQywMNaIGXCFxuJzBQm0VN2wDnSoB27wJ1kWJoxUOPFwglJxUmNwYnQK3M+2uPdScO8fuH2V96fb74oeK3c8gR73fE7gvNKrY/iCWJcBg8Hg9pO/IBp97XKjhwoYcD2V0V6b0M4raBeCRsKA9KdKGNCunZAeVhEDS0QMHCNi4FAZ2ydiS2RMZyTllDJWRUxkjHOfylgVMZExiljIGGbKF5TzdGyX3P7B3/t7sGIbIIPz8MBLXlJDGrcuPvXYY/NSxqtlRch4tYwLi1JGMdtCyihmOWiylFUxM1K2I2YRlE7KboKYAVeaQId0N8QTHfidEGSyUFjpKDhBIU5qLE6KToH72Qb3XoB7/xN5XxXcPlX0eAB3zIgeY3cOAKwDrutxdWwwuL/Bg9SYBwC/fHW5oWjfENdLinZYRTuuoN0HGgkD0pcqYUC7dUJ6VyUM9EQMrBUx0JOxQ0VstYwZEVsiY5yjejLG2UtlTGc05UQy9kw5R8d26e3Rhx9+wfjN7WXBAz70u8meuHv3LFLmxGyflGUxYyDtSFmhhlsE346UXYmYARZTU1xRZq70gJakK1Ogg7sb7EmWAScMGScdE05QAic1GSdEp8L9fId7LxWzD9z+yuR97o4L0eMI3LEGek48WQYurumRsYPBgHlA0DNzGUJc/2QaAQOpz1TAiHagShhQCQPapRPSsyph4CARAx0ZWy1iYI+MrRIxsELGOCttKWOc2baWsXF17Mq2f/qP/hHs2AbI4Dzk7ynBb89OJmVgRsooZjk4FklZEjOVsn1idqiUgRr4JxQz4IpQizOXq6IDvRv6lSwLTih6OEGZcDJjcEJ0KtzPt7j3E7h94Mj71O13RY8XcMcU6PHnOYHzn2sZv2zB50Xduh8MBvcP+Qui0X05Q3KW7EP7aSL1lwoY0L6b0C4sqIQB7c4J6VWVMNCIGJBu1r5uJAwsETGwRMY4UxSciB0jY/tEDDgZy7MUySK2SsZknjtSxsbVsWvacJXs+5//fBsgg/OhT2F67BWv2FzKKGZrpCyLGQMmSxmYgspIWRazOSk7Rsw0/FkILIpFYgaipLTAarlJ6bliBFqoeXBX8rDvhEDJMgGcdMzhZMbihOhUuJ9vcO9nDre/3H7N6DFxx43ocXbnwavLWuVaxi9b3HofDAb3F/kXr+hUzZJenmS0iya0pwLtMNBIGEjdpxIGtCsnpEdVwkAjYUC6WEUMLBExcE0itkTGnIj1ZIyz1ZYyxhmvkbEQMZUxiljI2L3Xve51zynn5tiuafsX/+P/+Mz4Le5lyQ/4wK2LVspCzOakjGJWF+SMlFHMchAskbIsZgysGmQRbFnKLi5mIIqGBdQUlBQXC60pPClDV5hAS9YN9YqKAHCykHHS4eRkLU6IToX7+Wtx+wG4fZbJ+90dG6LH0x1vgPMB5yzX8Lg6NhgMCL72QjseD+mayxNFO6eSekkFjGiXTaSuUwkDjYQB6UyVMNBIGJDuVQkDPREDa0UMXELGdNZRjpWxPHuRHRHbWMbK3Ph0OS/Hdm3bY3fuPGf8Jvfy6KNx8YAPfA6FUkYxy1JGMZukLMRsiZRVMRMpy2LWkzLQkzLQk7K9YibBqlL2yxLMpxYzUAtLikxLrilCKUhXpECHeeAGfpIlATiZcDgxIU5mbgru/RC3H3rk/er2v6LHzB1XoucA1iLX8MjUwWBA3BdEuzxRNFsmcv8UtJuA9taEdlqgfQcaCQPSkSphoJEwIF2rEgaOFTFwaRFbK2N5ViJZxHoyxlmsJ2Oc31TGqogtlbFXv/rr4+rYFW9379x5Gg+YKP86uBAIbH3ABx6bvYWUvUGkjGLWSBmYkbKemDGAnJgxyJyYzUpZQaVMxayGdAS3BnoN+iPFDLCkmhKTgtPya8pRitOVK9FB34lAJosEcMIxh5MZhxOiU+JeQ8a9n324feb2raLHBbhjR/RY8/jjnNVha+TpYDBQ9LtHAbpqNltSxhDtIKIdNZE6TAUMaOdNpE5UCQONhAHpVpUwUCUMiIQB7e1GxMBKEQOXkDEnYj0Z4+x0ThmjiKmMhYhNvO6pp15ezsexXeuGq2QvftGLvl7+1QbJ4Dzg83wa2E88+ujBUkYx48LMUkYxO5WUgZ6UXZOYgVpEUlBaXrXYpPC0DHNhapnmwlWyBDhRyDjZAE5M1uKE6JS417AGtx+A22+ZvO/d8SF6PCfkWPMcwHriusXVbre+B4PB/Yt+zQ34udKRNl9SxuSsIdpHFe2rgvYY0I6b0P4raC+CRsKAdKlKGGhEDHREDCwRMdCTsUuIGDirjMl8lkUMHCJjZT78+hvv3v2Wcj6O7Zq3uw899PLxZdGXR5/GxFsX10hZFbOelIWYcVFzoVPKlohZDh4VsxxgDLhrEDOQxQywfJpyisLSMmvKTkpQS3KnSKVk86CfyZLgRKKHExPiZOYm4d4TcPuhR963bv8retwm5Jjq8cbxf2c5x3TQGlfHBoNBJv/C9SdL//YyxmWNZk5D7qaC9hZoJAykvlMJA9qPE9Kd2qegkTBwAREDp5SxNSIGnIzpPKXsiNgaGeNMt0zG7r3+qaceKOfi2K59u1us+b//2397XCW7MPlLJB+/e/fek50rZVXMioxRzHpSRjHbSsqymKmU7RWzCMTVUgYipBncpxAzUMtKSkwLrilAKcdcnk3BavkWnAgoWSKAk419OJnJOBE6Ne51ONx7msPtN7d/M83xScdOj6kebxz/N5a1xPU6ro4NBgNHfngX+jvnTM4amzmSPYr2E9Duqmi3FbTzgPbhhHSl9idoJAwcIGJgiYiBnoydUsTAGhlzItaTMc5YPRnjXLZGxjjrNTLGO6eeeurZch6O7aZsd+/ceQBPAyr/OrggP/jCFzbBPQmZSBnFbJGUhZiplB3zuTLQkzIwJ2aNlB0jZhLah4gZYKlo4bCEtKCaApNi0+JrilEKM5fqTvmqABScJGScbAAnJmtwInRq3OtYi9sXbr858v7XY5OPnR5XPd44r3StjrsMBoNBD80K8J7SJS5vdjLHZA/RLgLaUxOpx7TfQCNgIPWiShjQHp1gvxa0d8FBIgaOEDGwtYztEzFwtIzJ/OVkrIrYYTKG/3t8CfRN2/4f//Sffq38w4bJ4DzkB3zgu8kWSZm5hbGRshAzLuAsZRQzlbKemDFsnJjNSRm4KWIGtLiaYpPC0zJsyjKVaS5cFYCJJAhOIno4MQFOYm4a7n0Rty8ced9OpP2fj09z/NKx5fHGGuA6xe3Gbj0PBoMBcF8QPZs7Jns0fxTtpInUWdplQHtuIvWgShjQ3pxYKmJgQxEDPRnbWsTWyhjnIqDzkrIjYh0Z40zWkzHOcUtk7HVPPvmOcv6N7aZt+LLo8cjmy5O/t2R66mJHyihmPSnDd55QyiYxi0VcpSzETKUsi5mTMtCTMrBIzCQoVcrAlmIGWBZaJCwXLZ6mmKKstMiaokslqAW5U6RSsrmEsxxMGIlwsjGHkxiHE6FT416Hw72vfbh9l/dvPgZ6fCbk2OlxBTjWOFfwyxKu0XF1bDAYzJHvfkFv2uxJ+eMyiDnUkPupoN0FGgkDqfO0C0EjYUD6UyUMaN9OdEQMaG/3RAwcJWJAZoxDZSzPNoSzD9gnY5yhDpYxzmodGasiJjI2zX9PPvn11z322HjM/U3d8GXR44Pplyc/4ANfGD09eTGkzH2uTKXM3sIoUkYxUymjmOEDx1nKemLGEGIwaWAtkrKCShnoSRk4pZgBFlFTVFJgWm47BSjlqMWZyzWXb5YDkAViwoiGE5K1OBE6B+61rMHtjwmz7/L+zccgHyM9fkCPLY41zn2uz3F1bDAY7ON7v+d7amaA15ZensugvTkkeaRoRxHtsInUcSphQDtxQvpSJQxov04cIGJgrYiBroxtIGJrZUznImWfjFHE1sgYZ7hZGfuGkI3H3N/kDY/BHx9OvzyQYg1v/DZ+kjJ50IeTsipmPSkLMVMpq2ImUjaJWYTEPikDPSkDVyNmIEpDC2VOzEBTXlJqWni5FLUwc6nuFK+WcpAFAjjRsEISOIm5abj3VXH7o+D23c4+TscgHyM9fhNybHG8sQa5NjFouTU8GAwGxHV6ziGXRfvySHNJ0a6ayF1W0J4D2oEqYUA7EzQSBqRnVcKA9rJKGOiJGNDOP0bEQJ47yBoZcyK2RMaciPVkrIrYGhnjbCcyVmY/fARpbDd9e/TOnSfHLTiXB7ePaoDj1sWelFHMelJGMVMpo5g1UpbErJEyIGKWw4fhdBViBqIAWApaGFokLJimgKSYtLCaQpOyy2XYlGUq01y2O6Wc5aHgJAM4Iak4iTE4EToH7rXs4N5X4PYHcPsv7+N8DEBznNIx1GOLc5drEl/46tbuYDAYZPTz4QC9tCiPFuQS0V6aSL2lfQa06ya0BwsqYUC7c0J6lV1LGhED0s/HihhYImN5ziCcQ8A+EQNrZIwitkTGKGI9GeN8tlLG7r36iSfGgzxuw4bH4P/f/8E/GI/BvwL0G/5x6+KOlIWYdaUsxEylrIqZSFkVMyNlO2ImUrZPzHKoLZUycCoxA3NiBppSkrLSImuKTgowF2Qu0VyyuYizPEw4ySg4ISFOYnZwEnQu3OsxuPcG3P6YMPsv72OQj4Meo3wM9fji1mGuyXF1bDAYLCV/QTQ6bzaTUi4tyadK6ijtLqC9NqGdV9A+BNqVExuIGFgiYmArEQNrZGyNiAErY5ydYo6alTHOYB0ZqyI2I2OvfeKJ8SCP27Q9+uCDLx3DxuXJ31+C2xwgZRSznpRRzFTKVt/CGGJmpQzMiJlK2TFipmG7lZgBFoeWipYNS6gpqVRgWm5N+aVizOW5U7CpgLWgiZOMCSckgZOYjBOgc+Fej8O9t4rZJ27/5X08kY5DPk7NcYxji3OWa3FcHRsMBmvId72gP5dkk8unnYySnFK0p0DusabjCiphQHtxQjpTJQxox05I/6qEga6IgZUiBpbI2BoRA2tkzIoYkJnJyVgVsY6McTbryRjnOZGx8SCP27j9i3/+z5/FY9jLvw4uSP6tWpayfQ/7WHsLI8VMpawrZhE6TsrAtYgZmBMzMCdmoCmuVGpaeDulKIXpSnWnfE1BO8kATkgqTmASToDOhXs9FvfeArdP3P7b2ceFfBz0OE3IMeSxxfrhOvz+5z/frtfBYDBw5F+wPlW6eU1G2ZxKWaV5RXJfTWifFbTrgPbgxLWIGJB54NIiBtbIGOeonoxRxLoyxpnNyVihdNR4kMdt3PAYfDyqtfzr4ILgw8B67zluXYSUUcyaWxhFyja5hbGgYmalDCwQMw25HICbihmIgJ8VMxAFouWixaOFpGXVlFkqOi3CXJS5SF3humJu5EJwQgKcvFicAJ0L93oM7v0Rt08mzD7M+zkfi3ys9DgCnHNcg1iP45dVg8FgLcwQsi+nbFaZvHKZlbup6a2CdhrQvpvQLixoT4JGwoB0q3YuOETEwDEiBs4lY/tErCtjnK8OlDHOcpOMPfHEs+UcG9tt3e4+9NA7vv3bvs0Gy+B84LfxGuKzUrbBLYwUMydlXTFbIGUqZjkIs5SBHK7HihlgQWh5aKlo4TSFJEWlJZZLTgswF+ROiZqidYWcS3vCiUjg5MXhBOhcuNfjcO+v4vZLwe3DnX2djkU+VnocAdYN19/4vsbBYHAI//iHf7jpcvTUoZnlcstlV+4o7S+g3TahvVfQTgTalxPSpSphQLsXHCtiYImM6RxxShFbK2NVxBbIWBWxJTIGnnjieeUcG9tt3fAY/P/+b//t8YCPKyAHOYWMUkYxUylbewtjFTORsp6YWSkDVyJmoAa+lACLQUtDC0WLRkuoKSkpLy22XHy5GHNxuoLdKeGCK+ssIQ1OXgxOgM6Je007uPcXuP0C3D7M+zkfi3ys9Dj+YjmXuO7G1bHBYHAo+Foh7XF04rHZtS+/iHYV0B6b0I4raP8B7cYJ6U3tU6ASBrSDVcSAdvaWIgYuIWNOxHoy5kSsJ2Oc0ZyMPfXEE0+X82tst327+9BDLx+fl7g8+f5zvUqWpWyTWxiTmDkpuw1iBrRI9okZaIpLCi0X3k4pptLMpZqLd8IVdEFLPOPkxeIE6Jy415Rw74+4/TJh9mPe1/lYTMix0uOI85/rbnxP42AwOJT8BdHo11NlWM4xop01oX1WyH2nXThxahED0ulLRAzorHAJEVskY5yflsgY57COjPGX6mWe+/ob7979lnJ+je1+2F7+P/1PXxu/Fb48+bdrWcooZsfcwljFzEgZmBOznwwxWytlYAsxA1nMwI6YASkKlocWi5aOllEuq6bMUtHlIsxlmcs0Fy5wxTzhSjxw8uJwAnRO3GvKuPdXcful4PZj3tcT6Xjk44VjiPNC1xw+0+nW5mAwGOwDHwHRPEFnz+XZoixLOdbLsgbtrSB3m/Ze04cF7UrADiXar03vFg4RMZB7n+hssETEwCllzIrYAhmrItaRMc5nKmOgzHgvLefW2O6XDQ/4GL8ZvjyQ4vzlkpCyuatlKmWztzBe0dUykAN0SzEDtSCkOLRQtGyaMkpFpQW2U3JSgLkgwU6R5qItuEIGrrwrKi0dnPycG/e6LO49Ftx+AW4/7uzrQj4eerwmyjF8fTnnudZGBg4Gg2PJHY7u2JdrSzIt51kv0xTtL5D7rem+gvYi0M4E2qcqYUD7F2g3HytiYImM6YyxtYgtkTEnYj0Z4wzWlbEys5WZ7plyTo3tftvwgA/cNlf+dXBB8i0PYJ+Urb2FcUfMjJRds5gBhrkG/ayYASkTLRktoKagUnlpseXi2ynGQi7PXLATrogLrrSJlnsXJz7nxr0ug3uPxO0btx/zvgY7xyQdMxxvrCWus3F1bDAYHMvf/7t/t+lv9NWW2baTayBlm3YVyF3W9FxBOxBoPwLtzqZTC9q3oCdiYImIAe3/JSIGdK7YWsb2idgiGeOctVDG8LUJTzzyyHiQx/243b1791v+2Y/8yHjAxxWQA51ClqWMYrb0FsZDrpb1xKxKGYjQuqSYgRr8UghaFE2RSMFo8Wgp5dLSQsuFlwvRlWYuVuAKeMKVdeDKPePE59y41+Vw77Fi9o3bj2Bnn6djko8Zzl2uMXwfoFuLg8FgsIb8BdHoydmsW5hxa/MNaGdNpE7TvgPahUB7sunPgnYr0N5VCQPa067Hifb9NYjYWhmzItaRMStiIGa0Mts9Wc6nsd2v26MPPvjS8cjny5PvQwcqZVnM9GqZu4Vx1dUyitkCKWvELMKrJ2UgB+MaMQOrxQxISWh5NOUipaNlpEWViywXXS7CXJYTplRd8QJX0hVX6gkVnkvhXpfFvcfA7Rvg9mXe3/mY6PHC8cXa4foadwcMBoMt+K7nPrfpbnTtksw7Rc5VUn9ptwHtPaCd2HRlQXsUaMc23VvQXna9TXoiBvJMQHRuUBEDedYgOo+skbF9IrZExjhfLZGxMst9HRdJyvk0tvt5KwHyzLh15/LgS7s11MFSKTv31bJrEjOgJVDLQUpDyySXjRaRFlQusFxwuQBzSYJcpBOmcF0xE1fkljwAXAL3ugzufRK3fybMvsz7Ox+TiTheOCe5rnBF2q3BwWAwWAs+C669DeYycVHmHZJ32k+F3GHab0C7byJ1o/Ym0E5VCQPawa6jiYoY0J7PM4Cis8IpRWytjDkRWyRjnMUKmNEeeeihF5VzaWz3+/bIgw8+bwwolweh/qMve1kT6lnIspRRzJyUHXW17IrEDGQxAy7stRSawpAi0YLJBaTllMsrl1suv1yOuTyJK1pbyEEu7x6u+C+Be20Z9z4rbv8U3L7M+3wiHRceL6wPrqtxdWwwGGxJ7m500L5cXJJ9x2QeyV2mPTeRelA7Emh/Nr1a0M4FrpeJ9vc5RAwcLGN7RGyJjFkRAyJjmMnKXDce5DG2b27ju8mug3zrA8hCRrKU7YiZkbJ9YnaolG0lZmCJmIE5MQNaEk2JSLlo6eRSyqWVSy2XXi5FV5y5XIkr4oorboMr/EvgXtsO7n0Gbv8Atz939nkhHxccK5xzXE/4Qna39gaDweBQ3BdEL87HBRl4aPYpudNy52kfAu3KpkML2q/AdTDpiRhwPQ96Igby/EB0xjhYxMAaGTMitkTGOIc99sgjX3/szp3nlHNobGP7xoZ7V/HdZOPWxcsz94CPjEoZxewarpaBc4sZcGUAtDiaYpHCyWXUlFUqslx0IJehK8ydUg1cAZNc1l1c0V8C99oS7n0St38mzP7M+xzk44Lj9bhcHcNTTd26GwwGg0PBL7S1t9GfayTM5eKSHFyagQ3abYXcfdqLTV8WtEuB61ui3aydDVyvAxUxoDNBnheIzhQ9EQNrZGyviK2VMc5aImOYz3AxpJw/Yxtbu+G7ycaTxy4PpFiDHTgZI07KtrhadkkxA1nMgAtwDXktAFcQQMukKZtURFpQucByweUCBK4oc5lWXPEGuaQdrtwvhXt9DvdeJ9z+Kbj96fZ7PjY/U84hriPcVuTW3GAwGBwDboPWzkb3HiJhNhsX5OG+HMwdpv0Gcv813VjQ3gSuW4n2sPYzcB1OtOuXiBjQOaInY2tE7BgZsyIGjIxh/rp7586z5dwZ29j8hu8mw21z5V8HFyQ/Rhc4GVP2StlKMctSdoyYaSCeSswAQ18LwRUG0YJpCiiVUy6vXG475VfIBQlyiRJXuBVX0AlX6pfCvT6Le6+B20duf4KdfZ+ODc5vrqFxdWwwGJwK7Wvw1pJlB0sYOCAX9+Vh7rLcdU0PFrQjgetRor0LjhUx4GYCoHPDpUUM7JMxzliUMcxneH5DOW/GNja/xa2LX8cDJsr/ObggSx7wkVEp2ydmm10tAxFc+8QM9MQMLBEzoAHuAl6LQAvClQjR0smllEsrl1ouvQlTjrk8iStakkvZ4sr8UrjXZ3Dvlbh9BNw+zftdjwvOFa6ff/ljP2bX2WAwGGxB/rjBm0oXHSthLisXZeNMLoLcabnztA+B60yiHQu0f10/E+1x7XfgZgDQFTEgc8UlZMyJmJMxzGDjVsWxLdrw+M1x6+LlybdAACdhDidmx1wtWyRmEmKnFDPA0NZAd4EPtBy0NFyxkFxGuaxymeWyA7kQJ1xxFlzBklzGDlfil8K9Pod7r8TtowmzT/N+1+Py6nL+cu2M71scDAanJH91Db6IfisJc5l5bD5OpG7L3ef6kWifAu1a18VEexssETHQlTGZIy4hYktkjPMVZq1XPvTQ18Z3jo1t8TZuXbwOIMYa8MAJmMNJ2TnFTINulZiBJGbABbQGuQa8KwGghaFF4spGySWVSyyXXC5B4gpzp1SFXMA9XHlfEvcaM+79Vtx+Krh9mvf9RDkmOMZcM7g6Nq76DwaDU5Kfkoz+7EoYOEDCbHYekpOpw7TfXAcq2p1Ae9X1LtGOBtrfrt+JzgE9EQMXlzEjYoAzFcAshuc1lPNlbGNbto1bF68DPOADw6SGvJOvOWbF7EApO7eYgTkxAxruGvquGICWSC4YV0JEi4vkctspv4IrSZDLtMGVr8GV9iVxr3EH934Dt5+A2687+76AY4Jzk2tmXB0bDAanxj2Qa5+EORFbnKl7cnNfVuYec32n5J7UDnUdq2gna1e7LiddEQMyJ1xcxMAeGcNchbnr0Tt3niznytjGtm579MEHXzpuXbw8+XG6wInXHLNStsHVMrBPzEBPzEAWMzAnZsCFuIa9loArCaLFArR0XDFlcrHl4ptwBVnIJarkwu3iyvqSuNeYcO+XuP00YfZr3vcAx1TXy/jF0mAwOAf5F6hvLnm0RMKciC3J1kX5uSczXacp2odAuzJ3aUY7WLsZuP4G2vFA+3+JiAGdLc4lY07EkoyNWxXHdvhWAuWZcevi5cGX2WrIO+lawo0XM7BQzICGvxYDcOUBtGxALiNXWJlceCCXYsUVaODK1pFL+tK415hx77fi9lPB7Ve3/3H+ca3gC1vdmhoMBoOtyR8zQFetkTArYgsydkmOLslOJXef9qLrTkW7VnsYuK4m2utVwoDMADobgEuL2CIZw/kwblUc2zEbvkF83Lp4eY55wIfj1GKmYbZKzEASM6Dhm8UMaIi7kAdaCFoWwBUK0RICuaRckTlyGZJcmg2uZBO5mK8B9zp3cO83cPsJuP2awTHCOc51Mr7sfjAYnIv8lTXovoMkDOyRMJu1C/LU5aaSO077z3Wkor2qnQtcLxPtcO12FTGgs4DOCD0RA+eSsSxijYyNWxXHtsU2bl28DvCbfg16kEVrDcdKGThGzMASMQOzYgYkwDXYXfCDXBRaIq5kFC0nkMsLuJLrkctSceW6gyvlS+Nep8G9Z+L2VQ/d9zivuD7G1bHBYHBO8i9P0ZnHSJgTsSWZuzZPNUNB7jnXhYp2aO5X18FE+1p7fEI6XrtfRQzorKAzxLlEbIGMjVsVx7bdNp66eHlwlfLYB3w4ziFmYI2YgTkxAxrQGtwa6Br2rgxALg8tFuDKR8nFBXK5AVeC+8il6shFfA241+lw73kfbt9yv+N44Zzm+hhXxwaDwbnRjgaQqGMlDOyTMJe9LkOVXpYS13mKdmXuUte3RLsZaG9rn2vPA50BdDZYImJA544tZEznIM5GjYyBcavi2Lbc+NTFMeBclu/9nu9pgh5kwTqUY8WMAbVazEASM7AjZkACeI2YAQ1/VxAkl4oWDnCllMmlBnLxEVeSa8gFfA2417kWt6+A27fc728o5wjXBb6k1a2hwWAwOCX5M9/Ips0kDOyRsCUZvC9Xmak9tBNzZ7peJdrDoOlp6W/tdbBExEBPxrYWMdCTMcxP9fiPWxXHdooNXxg9hpzLg2OgYe/k6lB6UnYNYgZq8Eoga1BrgGu4N6Ff0EJwpUFy0WgJEVdWjlx4IJei4kr0tuHeN3H7C7h9Sx4r5ynXBW4dcutnMBgMTkn+gmj01NYS5kTMZWxmX866XFW0+3I/ug4l2rmg6eTU19rj2u/a+xNHiBjYQsZUxDAXYY6qx37cqji2U264dRGPYS//OrgQ3/5t39aEPchidSw9MaOULREzlbMsZiCLGahhKSE6K2ZAAlrDW0O9CXwtgoKWhCsSJRcQ0IICrsR65DJUcnH2cKV7DbjXmnHvm7j91QP7HecF18P4xdFgMLgU+U4WdOFBIrZAwpaI2JLcdblKcsflDnRdSbRfQdO/qZu1s7XLgfa89r/OBSpiQOeIrUUMqIxhJtJjDh558MHnlfNhbGM7zcZbFyEF5f8cXIj8JCfgxOpYLi5mIIkZ0BDWcNbQ1jDXoM8loAWRy8MVjJKLCeTyAq7k9uFK05HL9lpwrzXj3vc+3P7Ffsf5ybUwPu86GAwuRf6lKbr0mKthh0gY2JfJLl8Vl7OK60SSu1R7dkI6WPtZextop2vX6wwAdD44SsTAChnDzKN3ZpC7Dz308nIujG1sp93wAUXcI13+dXAh8ICPH33Zy5oAyDK1JfvErErZWjEDEYIakHNiBjR8NZQ1sDXINeA1/IEWQy6NXCqueDK5tEAuNuJKcC25ZK8F91rX4PYXcPsXx5jrAOvCrZnBYDA4F/kBXMi0NRLmRMxJVyZL2E0RMaA9rf3d9HpBO19nAZ0RmtmhsEjGZC7ZJ2IAsw/mIz3O4O6dO8+Wc2BsYzvPhg8q4j7p8q+DC4GrADkIskhtzaXEDDQBu0bMgIS7hn4uBC2LiVQmuWxcITlyoZFcfIorytuGe9/E7S/g9i/ON64B3C7k1stgMBici/xZb/TLIRJ2qIhlCbuRIgakx7XjtftBT8Z0htDZ4hgRQ99g/tHjS+4+9NDXx62KYzvrhlsX8VuA8cH5y5JDHziR2pp9YtbIGQJMwgxkMQNZzIAG6JyYAQ1nDW4N9AkJey0CkItCS2QilUwuIeDKqkcuPCWXo8OV6rXgXq/DvXfi9lkGx5Tn/rg6NhgMroGdL4guHXVqCXMi5rI5sy+TXe6S3H+5I7U/c79q92ovT0hna58D7XqdAXQ2UBEDOkvojLFWxjDn6HHd4cEHX1qO/9jGdt4NvwXAZXncPlf+z8EFcA/4AE6itiZL2eZiBiI0NUw1ZDWANZg1sHOYa9DnEtCCyOWhxVLJ5VPIBQVcke0jl6IjF+k14V6vw733fei+xfnD835cHRsMBtdA/oJodOAWEgb2SdgSEduX1y53Fc1gsNOF0pO5S7VncwdrP+fu1l7Xvm/mgILOCDo7nFTEvsEz5diPbWyX2fDbgAde8hIbSIPzgP1vgsFK1Ck4VMxUzjQE58QMaMBq8DahLGGtIZ4DXsM/F4OWBsilArR0JnIpBbm8iCu6NeQSvSbc612L22eA+xXHhef7+OXQYDC4FpBF2sdgSwlzIubEK3MtIgaaztUuLmhPa4drt09I7+s8oHOCzg8TMlvMyRjmlYUiNt2qOB5xP7aLb+VkfGY8Cv9y5N/EESdPp2ROzFTO5sRM5UyDUgNUg1VDV8NYQ1rDW4MdaOjnQmjKopDLBOTC0TJqyKVVyMWWcWV4G3Hvnbj9NhH79VXlPOH5jluE3PoYDAaDS5AfvIXs2lrC7hcRA9rl2vHa/ToTAJ0XdI7Q+SKLGOYUzC967PaB7+ktx3xsY7vsNh6Ff3nw1EsXEk6czsEqMRM5c2IGNDz3iRnQgNbgbgK9oGGvRQByUTQlUsglA3IRAS2qhlxoQi6/Hq44rwn3mjPu/Vfcfitgv+KY8DwfV8cGg8G1kT/jjW5y4pU5l4TdJhEDOgPofNATMYD5AjMIZpO1Ela5c+fJcrzHNrbr2Pgo/DEUXYb8RZQZJ03nIIsZyGLWyFmI2VZXzYAGtoZ5E/KFXAJaECAXSFMuQS4gkEuKaJHtkEuvQy7La8O95h3c+w/cfgPYrzgHeH6Pq2ODweDawJOocw9DppZImBMxJ12OfSLmxCszm+Ulg+dyOndg05OpR7Vjcwc3Ha3dXdBe177XWWBC5gTKF2YOzCI4Hnp8DmE84n5sV7nhtwQ/9OIX22AanBaIcP7ek4yK0rnJUgZmxUzkzInZ5nIGNPwLuRy0OEAulgktniCXE8klpuTC66IleY2415xw75+4/Qaw/3Fe8dz+09/6rXZdDAaDwaXIT1oEbyydsEbClopYlrBDRGxWwkye78vrpgtTV+Y+1a5tujj1tHZ47nf2/qvLHIDb2TFHzF35wv+G/w5/5vXo/ALmDPz/3X+fGY+4H9tVb/htAb4fq/zr4MxAhl1oKFmUzk2WMkAxA3NidqycAQ1vDXaQg78pBYR1Ko1cKCCXzoSWkpDLS8lF58jleI24151x75+4/QZwLvCcHg8VGgwG14gTMvTcNUkYuEoRA9LH2tXa4+h8zANPlFkB8wTmjLzPud8hanhNeM/us3x6TLDvMFu4v4uUefeBcpzHNrbr3B67c+c5+DzZ+I31+XFfFO3IknQJspSRLGbXKmdAi4TksgG5kCpaWolccI5citeIe90Z9/4b0n7D8dHzefwCaDAYXCNOyAD641AJA/skDGTpctwkEVP5woyAecHtW4D/HZ3/hvJzsS/eXOQrf91AT8bysXhdeQ3uZxQZe7oc47GN7bo3PG0Gnycr/zo4My44ejhRugRZygDF7GRylgRN5WyRoIFUIlowSi4ikgurQYutQy7Da8S9bovbB4HuM9xSks9jtw4Gg8Hg0vSEDL0HATpGwpyIOenK7JWwlSK2L8s1v6cMF3KHslvRz+hs9DzmAewvtx/B42UuwH+Pn4V9Atl6C76Am+wRsTkZI4+VOUR/Ju4EG4+4H9uN2fB5Mnygtfzr4Iz0vpOsh4rRpclSRg4Vs0PlbImgWUnL5RJoASm5qJRcapZchNeIe90Gtw+I7jOcB3r+4ilmbh0MBoPBpZn7GAF6DBKVh38lCxjIEgaceGX2ilgRraUStpWI4eoT+hef48L+yPmemeSr9DF+3v9c9g9E6xff/OYJSJgTsTkZe8fb3nbvXW9/+723v/WtXTnGPsfP5GsYnxsb243cxufJzg++D04DbClOkC7JnJhtLWcnEzQgYqZoOTlymTlyAV4j7nU73D4g3Gf4jEA+b8cvfQaDwbWSH3ufwWeanABktpKwS4rYa0tHTg/bKF2MDkfPu31C0PnoWjwEBfsFsvWLP//z36QnYiBE7D3vfOe9dxd+65ln7n3kQx+69/nPfrbysY985N573/Wue2/9hV+wMqb7Hq+dr2t8bmxsN3Lj58nG95OdD+xrDbW1ZDG6NFnKyFo5y4KmcraFoIHFkgZEzjIqI3Pk4rtW3GvPuP1QKfsLx8ydr+ML6QeDwbWSvxjaAUlR+VIRyDjpcuyVsBOKGG4rRx+iV9HD6Gj3vhV0OnoXPwfvHTIFUfqlIl7Eidivvv3t9977q79675kPfvDeb334w/c+/7nPTXzt3/ybyu985Sv3PvOpT937zd/4jXvvesc7dm5P3CdjgEI2Pjc2thu98fNk4/vJzkcOu0NwcnRpspSRY+VsC0FbI2lgR9CULCQdnNhcI+617+D2Q9CTMfCff8d32DUwGAwGl8ZllgMdc6yIZQmzIlZEa07C1ooY8hk9h85E/6Kn3ftT0Nl4v5N8FfnBFa23veUtE5CwLGLvLhL13ne/+95HP/KRe5/4+MfvfeHZZ+/97le/2kiX8uUvfOHex3/rt+69r/wZ/J16i+K+z4rxGOhxwL5FB43PjY3tVmzj+8nOy77bJNaSxegayFJGFsnZHkHLcgZUzsCOoK2QNOAkjWQh6eLE5hpxrz3h9gPAsXPnJBlCNhgMrhFkk8usHuglSNTmErZAxPZJGJ5WiDxG9+F1ol/de8igk3EF8CfL3wnhwVWtt/3iL36DkDCAz3C9/z3vufebH/jAdCshpOvLX/rSva/923/7DYx4gT/4vd+799lPf3q6JRG3Jy59aMeSq2Lcx9h/43NjY7tVG3678L3f8z02uAbbgs/VuHDcAidHlyQLmdKTsx1BCylzcrZU0MBSSQNO0kiWEoeTmmvFvf5M3gfYdziG7hxUhpANBoNrpPeExTnQabjtT6XLcYiELRUx/BINt+g9VToND9F45YIcBsjrSb7K3/umIji4rfCXi3gRSNjb3/a2e7/23vfe+0gRqH/1iU/c++LnP3/vD37/978pXnsE7He/8pV7n/rkJ+994Nd+7d47f+VXmgd2OBmjiB1yVYxgf4zPjY3tVm241IvfMozPk50eiK8LzFORJelSqIxlFsvZAkE7WtIApKNDlhOHk5prxb3+jL5/DAI4nu5cywwhGwwG1wg+quEyawnoIYiNikGWMCti5c8slbBJvp56auopdBrky72WHugx/B1PF5HBbYe/8ku/VIGA/XoRL3y26+Mf/WhfvGbkC3z5i1+894ny5yFxuJVRH9ihMpZFTGWsJ2IqY07EAPbpYw8//GQ5nmMb2+3aHn344RfgQ67j82SnZe2tEtdGFq1DcFJGVM4OETQnaU7QQBY0siNoShIUh5Oaa8W9fkt57+5JinMMIRsMBtfGn/7Wb7V5tRb0Dz6HOythoIjWnITh75iecli6Bx2HjnQ/rweyGfIFecFth7/y1rdWcKXq19/3vkmcnv3sZ+995ctf9uIFjHQpX/jc5+599MMfnp5+iFsZe09PPPVVMYB9XXrp2XI8xza227k9+uCDLx3fHXR6XKjeb1xS0IiTNJAFTWnkrIcTmmvFvf4E9tXaIQGMr9UYDAbXxqFfP9MD2YjewPd2Qa6chAE8Ih5POdTHy7u/bw7k8fSo+SIrv1gkCJ/vApAvPEL+g7/xG/c+8bGP3fviF77Qv+oFjHBl8FkxPKwDArbkMfZzIqYydsxVMcrYG173uq+Ph3iM7dZveHTo+P6g0+KCdrAfJ3FZ2MCOqJXyO1bSiJO0TBaaa8a9foL9gX3sjsUS8DkNd/4PBoPBpVjyuPstQE+hj9z/tgTkM25fhKhAhvBFyQAC9qu/8ivTo+L3ypcRrR4QMDy0A09A1EfY7xMxlbElInbMVTGAq4pPPProC8qxHNvYbvc2fZ5sPOTjpGz9pEVCUaGIZNmYKFIBIckSA44Zvm8CKnTkMbMf3BU47j8naRknN9dMfv14v9g3bh+u4YGXvMSe/4PBYHAJrvUjA8hdPDAEIjLJ1y//chUw8IH3v3+SJdx2+Lu/8ztHiRdRAXPfJaYi1sjYShHb6qoYZeypxx9/aTmWYxvb/bGNL40+LVsJGYZmCAREAbdB6GeD+NCG5ql68ahzfgcV4BdG6veX4H50wA8Y47G69c8K+Pvr1Za4BQ4/G6+HIqNsMeRfE5Q6xV21c7dWLpW7c8Djhdfq3ueh4DfR7vwfDAaDS3CqX4auAZmLToV8QHAm+SJFvvBlyh/6wAfuffqTn7z3pS984SjpUr7yxS9OAvb+ELBGwq5AxJyMUcT4ebwyX4wvfx7b/beNh3ycDnzvmwvqpfAqWJWhJESnkDKgH0Su98bzg8sFhmcOVcLQZRADBLP+vfp36+ulDOL9QCAqEIoC9ofbVzcNJ3lZ8ICTPNDsmw747/Dn8ffg73evYyvwAXq3BgaDweCcXOLqGDpZ5QsP2QAqYfiM1kc+9KHpO7t+D1e/jEwdAr6g+V99/OP3fuP975+erkgJ20LE9skYRczJmPZ/T8SAkbHx5c9ju3+38ZCP03DId6AAiBgGavyGjbeb3RYpy2ig62/cXAloSWh5oEzeVP4Mf6b+XLwXvj8F+09v5yPueNwUKHbufzs1+AC9WwODwWBwTk59dQxPoaV8QXooX1nC8Jh4XKn6/Gc/e+9f/97vWZlay78t4IuYP/eZz0xX1/AZMzyKHlyLiAH2L/vYzQhZxECZW76OO7fKcRzb2O7fbTzkY3vWChmGaVzRoIwRysKQsnkpI1o6WkZaUiwulhnAI34r8SWaAN/n4l4TXu/O/ing6VjNsQpwbN1xvw3g+37cGhgMBoNzcYrv/8QvSNGl6DJ0QU/A9ArYMQIG6cp8+Utfuvex3/qte+/51V+d+kl765wiBtjVrsuziIE8F3BuaGSs9CZmkkcefPB55TiObWz39zYe8rE9a4QMD53ITwa8n6QMLJUysKWUAS24OTEj+gWc+n0wfDwx0A9rs7SBljl+w4m/T1/vRHmt2Fdun+rxnijHG7jz6pyMz6IOBoNLgY9d/Msf+zGbTWvBVbCfLP2HLNa8Jsjxd73jHdNVqukWxK9+1cpVxsmW4/eL0H36U5+a/n50CftIe0r7S3tN+0475RwiBnoiBpyIUcaK+D5QjuPYxjY2bJOUPfTQeMjHRiwVMnzGZ/psUAjZTZWynpgxoFXMXKiDQ6QM3DQpc2JWefvbKyh95d3KO9/ZgN+eEvw8vA/sJ+x3CBvOMXf+bQU+M+nWwWAwGJyaY29VRMciK9EFms2AmY3bED/5sY/d+9LnP79KsJaAq2Cf/PjH61Uwor2kfaU9NiEdtyNh4AQiBtaIGMgyhjtKnrx7dzzEY2xjyxsuGePJi+MhH8ezRMj44AbKEe5NBxAhBh7CUMVApWCiCAFROVAxsIIQkvBOJRXRPkFQsiS8J0kCwJOlKu961733Ke9+9/RkqMp73tPwa6AUIsGfX/QaSLyGifJnAf4OsLMvOvsA/5vu+0bKZN8vFbOdn6N09nsjZSDe6/R+9T0W8v4GKHacU5By3I7jzstDGQ/3GAwG5+bQz2vjShgkAb2qWQyQz8jb3/zAB+595tOfnh6e4UTqGPBZsI8888yU8Sphi0XMSNjWItaTsSxi+2QsixjAL3nL/PNMOYZjG9vY3Hb3zp0H8JmQIWXHsa8kMAxDxgifoHfIlTJc1apXsHDVipQgfFMJTw1lhDSDGxJRJUSAHFF8fv1972vA05zm+MCv/VrDB3/912fBF18quE1jjmc++MGW3/zNhg8ncF9/QylA5bcyH/7wDh9N4MPaDb/1WxMfKq8H5NeY9xv+bxVCyBMHgZ6UzYqZSNlSMSP4mSjoLQRtPBxoMBick7WfG0PG4ReekBuVL4Js/XDpCXwXmJOoY2huRXzb2xZL2K0QMSAiBp56/PHxRMWxjW3fdvehh14+bkE6jjkhQynoo823kLJT3b6otzBOQS3hDVAWtVR+8RtX8bIcQPCcjJHbJGXk45mPfnSHT3zsYw24HQbgNfB1QvC4n3i1EPt0rZg1UgaSmOEYAVzRQ5Hi/HLn7j6+67nPtethMBgMtmTNI+5fV7oP8pEFDOCXYx8tGf6VL33JipTlX//rRfz+7/7uvU//q381/XKS/diTsCxiPQm7pIipjM2JWCNjScQmGXvssa+Ph3iMbWwLNzx5EVJR/nVwAD0hw9MUIWRLpYxCplJGIbuElGmoMmgnInw1kF1gM8xRGLVUSsHgap3e1geJ0FsY7zcpq3z84zvge2fAJ8qfp7xBZCFtuKqJfeekDMyJGaWM4Crdz5WCXiNn+GD9uHVxMBicElwZ2/cQD3QsOumtRXyyhOGOgyphRqSO4Xe+8pUpp99fsnithM2JWFfCwBWLGODMgBkCcwm+A7ccx7GNbWxLtvHkxePofTE0ZawnZVXIDpGyEnQ3QcoAw10D3xUCYGGwRFBAKFmit/W9D581i9srIW5XJ2VgrZSBkLEsZZVPfGIHDBy4/Qayhv0B6bJiJlLmxAxCDDnDMcJ56c5rZdzyPBgMTsW+2xTRheiNKmDxiz70A3rg2c98xorUMfBKGLJ1SwmbFbEVEgaOFbF9MlZFTGRMRYwyho/FlOM4trGNbc0GKXv0zp2vjScvrsc99UmvjmUhuzYpa8TsACkDp5AywFJxpQO0nFhYEDc+/ORdpZj5sI/f+LVfm8DVpRsvZSBJ2ac++ckG/N28ojY9HGWlmAEMGDgH8vmtPPCSl9h1MRgMBoeAX/L0ftEJ0F8/X7K+3mkR4HO7n/nUp+79QZEmJ1OH8G8KlDD0Rxaw1RIGlkgYiE67CSIGODO8vswajz788JPlWI5tbGM7ZOOTF4eUrQNXCXJhOCG7yVIGtpIycIiUAVdCWlRaYFpsWnpahpA2fOganzegnKDUIW24PfKmS5mCvwPvB1cT8fm0NWIGocXxwjmaz3WA4WlcKRsMBseCz4v96MteZnMGnQXhUQnDFX3kMm4fhDxtyWd/+7dPLmFAu6rpsIL2m+s/oB2p3em6ld0LtJNdZ8+JGMgihpkBM0aRsfF4+7GN7dgN9/uO25DW4YoDQnY/S1lPzLQAtBhccWixaOG4QgJaXE2pSdlpCWpBanFqqaJoUb4QNhT/JChFZvhQkpsmZQr+PtzmiNs+l4oZwD51YjZyYzAYHAo+j9r7jjGKmH7FCG7N/u1PfcqK1DF8/tlnp0fg73s6ItCuANojE9oxBe0f7aUJ6SztMtd1RHtR+9L1qfat9rDrae3xJSIGMCvgq3zKjDOeqDi2sW218XH45V8He0CJ5PKgjJ1VykTMhpRtL2UkFzQ/Q4DPLOD2SH59AK5C/VaRnbVSZsWsiFNmn5QtFTPchgPwd0LO+PmzJWKG/YRzUM99fPgev+F2a2UwGAwy+CVO78FYuPUNGUwJw/c+4s6FL3/xi1amDuWrX/nK9Is05Ljmu2Y/0W4A2hsT2ikF7RugXdR0VEH7y/Ub0B7UfnT9CbRjtXtdN2t3rxExkbGvDRkb29g23sbj8JeBR3/nEslCds1SpmJmpUzETEOYwdyI2YmkDGjxnEvKgBavlrKWNqUMuC+TxpU1PKoessNbIfEQjmuTMoK/q97WeOAVM3yubFwtGwwGc/SeoPjq0mXIcn75Pu5QwC+08Fmuf/MHf7AZny75h5zTPNecB9oBJPdE0yEF7Reg3dN0UkH7KneZcg0iBrKITTJWZobHHnlkPN5+bGM71YbH4f/gC19og3TwDbB/cpk4IQNDynY5VsqAKy+gRdeUoJSjlmZTqlK2WsRa1FriKmU9MZuIAQPg8w94XD2uquG7a/BUMPyW9hqkDPx2Abdj4jN1S8QMxw7nNNcBBq3vf/7z7boZDAb3L7iK7m5PRP89XXJkysiSl8hH5Nrv/87vWKE6hC994QvT7ea44uYEDGjmA+2DivZFQbsEaM9MSAdpNwHXX0B7DmgHuo4E2qUHiRiIPteOdyLG+QCzypCxsY3txFsJyWfG4/D75Ad6OBFTspCBWydl4AApAywSVzRAC0mLypUZ0NLTQtSi1BJtSlbKNxe0lndPzFTK5sSMt+MQ3DaDRyp/oIgQrqZBilZJGdhQygD+Tgwx+8QMVwNxjumawOA1HhQ0GAxw1dw9PRE9iA5Bnk4i9o53TLnjhOoQfq8IHa6G4eFEmt0k5zvQ/J/Qbgi0O4D2yoR0jnYRcH1FtNu081wnklOLGMgiBjCjjMfbj21sZ9j4HWW4Na/8nwMB5ZKLxUlYJgsZuGlSpmKm4e2kDBwiZcAVjxaUFpcrNqAlqAWpxZmLtSleKWUtbC30RspmxKwnZVnM9CligE+BxJU0fBk2rqSdQspAT8ooZriSBwmbEzPsN5y3ujZwNXncxjgY3J/gc2Lu9kR8Tgx5gXzE53CROf+6SNQW8GoY8lbzWnOcaM5XtAcKuSe0QyrSMdo9wPUT0S4D2nOuB4F2pXao61iwpYhhNhgyNraxnXmDlP2Lf/7Pnx2/5W5xX1rpBMxxDVLWiJmRMhUzDeJjpQy4stBC0aJxRQS0sLTIXNkBLUYtTS1TLdumjKWkc5Fr0S+RsmPErH4BauFd73zn9PmHD5aBA4993hEykKRsqZhlKQMqZp8qf8+cmAH8NhrHWtcHHmc9frkzGNw/9B5jj65CXlcRK7njpOoQkGHIoJ58Ac30imZ+oJ0AtC8mtEsK2jPAdZGi3aWd5jqPaD9qb7peBdq92smHihjA3IGPtZRjPLaxje2c2/iOsl3crRdOvnpsLWUqZpeQMnCrpQxIeWu5d6VsRswaKUtiplK2I2YiZQBXzwiGEDw4BF90fWopm8Ss/Hf7xAyvH+eZrhPcxognlLp1NRgMbj69x9ij55D1yEPcno0McVK1lq98+cvT9yziuyU1m4HmdkPO94LmP9F+mNDuKGivANc9inaVdhhwPUe0E7Urc48S7Vvt4WNEDGDGGDI2trFdcIOU/bMf+ZGvj9uOvoH7rZ8TrzmykIFrljKwVMrAIVIGtGzOJmVASlcLuSltKfRc/F0xK8PHIjEr8tITs0bK9ogZPssFIEQQNDzV8VRS5sTMydnPleOD85trBbcv4TYmt7YGg8HNBPNB7zH26AfkZhWx3//9o/nMpz41PRiJGaz53KAZLmjOE+2BSuoK7RHgukbRbgLaW67XyFoJA9qxWcIWiRgwIoZZYJKxhx56RznWYxvb2C65QcrGF8Au+/6xpWQhA6eUMhUzK2UiZptKGThSyoArLaAFp8XnyhFomTZlKyWsJb1T5lL2i6QsiZlK2VZiplKmYgbe9Y53TIMLvvQUj9tfKmVgkZiVwQj/7ZyY4alpOD903eAXG+O7ywaDm0/vMfboGmQr8gu3V//uV79q5Wop+PO4CwD5pznckPM60EwnmvkV7YRAOwO4XlG0h4B2FHA9RrTztAtdVwLt1CphG4pYlbE7d8YXP49tbNey4UOc9/sXRx/z+THHjZYyETMNeQ1/LQUti5sgZUDLuyl4GQBUymbFrMhXT8waKUtiplJ2jJhNvP3t9979q79679ff//5JoPBgkCxhmUVSBkTMKGVZzLAfcA7r+sEtwOPq+2Bw8+g9xh6d9KaSy8iyLUTs2c98ZnqwkeZuk8cJzW0l5/uE5n+g/QBch2S0d4B2EnC9RbTjtPuA60dwDhEDmBmGjI1tbFe4Qcru5y+Oxhff5vJxorWGY6RMxezSUgYOkTLgCkdLSQvLFRrQ8tNidOVJtHSbUpbC1kLfKX8ZEHpSNidmKmU7Ylbka7GYiZQtFTMCUcLtjXiCY5YxskbKAK7C6ePys5jhOOI85xrCb9fH12wMBjcD/ALFfpa6rGnkOTIQmfLlL33p3h8UoToESBxy5O0l33ZyV9B8VjTDGzTnA+0B4voioz0DtIOA6yminQa071wfEu1N7VPtWe3fQ0UM/Y9Z4dE7d742ZGxsY7vS7X6WMndbhpOstWQhA9ciZSpmGt77pAwcK2VAi0oLzJUc0ELUsnSFCrSEm6JORa5l3wwFZfhwUpbFrJGyjcSskbIjxQy8p4jTnJytkbKemFHO8HpwzulaGt9dNhhcN73H2CP7kY1Y38eIGP7shz7wgSkjNWc1fzM5qyua54JmPnHdkNE+Ido3wHUS0f4C2m2u+4j2pPbnhHTrXhGTztYuzyJGGbv70ENfH1/8PLaxXflWpOzp+03KMCjmEgJOsA7hlFLWiFkImUqZitk+KQOHSBm4CVIGmgKXgtchQIeFiSJgTsxUynbErMhXT8waKTuzmOFzZ5AzfO7sEx/72KyULREzfHbtN97/fitm2Hc4l3VNYegbtzEOBtdD7zH26JE3l8xEbnzuM5+59we/93t9jIAR/Fl8nYdmbEazeAfNbCFnO3E94ND+ANotxHUQ0b4C2mXA9R3RbtTOXCVhQHp6n4ih94eMjW1sN2yDlN1Ptxl9//Ofv1NGwMnVodxEKQMHSRmQkjmllAEtVVe8QAu7KfZU/jok9KRsTswaKUtiplK2T8xUyk4lZuD9733vvQ9/6ENHSRnFDENXFjM89APHXtfV+O6yweDy4EFW7lZ9dA/yF7cU4rOoVsAWgD+LLNJMzXm7g2ZzQjNccXnv0J4guUtc3yjaT0C7C7h+I+xBoP04Id2pnapdqx28VsQmGSvzwZCxsY3tBm73k5S5UgJOrI5hqZQ1YnYCKWvEbI2UgSOlDLiyAlpsWnquGIEWqZasK2OQi7wpfBkKdIBopCyJmUrZZmJW5OsSYgZxwi2NvGp2qJjhg/64OpbFDO8F552uL6y78d1lg8F56T3GHh2FrEZefeRDH7r3O1/5ihWtOfBn8AseZJlmaoPmriHntOJyvYd2AtHOIK5bFO0ioD0FXJcR7T2gndh0ZUF7VPv1WBGjjOEYDxkb29hu6Ha/SJm7bx5kodqCraRMxcxKmYjZXikDB0gZuGlSBrTgm2EgDQ5dMSvy1RMzlbIdMSvyde1iBvAofXwh66FShv+uPir/V3+1ETMcJ5zzXGNYe+O7ywaD84A+d7cnIvuRh7j9+Etf/OK93y9ytYYvlz+Dz5T+Usm8JdIFNIcdLrvn0Pwn2g/E9UhGuwdoLwHXXYp2nXbghPSj9mZXwoD0r/ay9rUTMfQ8ZQzPCCjnwNjGNrabut12KcP987mcgJOprchCBm6DlAEtmHNJGdDC1UJ2xQ1y+TfDAgaKQKVsTsxUyrKYNVK2R8waKbuwmEGgnilihQd4rJUy8Ck++ANSRsrfib/7jeW80fWGr90Y3102GJwGfE7aPcYe3fGmkpO4Qv7Z3/5tK1tzQN5+/X3va/NTyDnrcPm8D814RXuAuL5waNcA7SHgukrRbgPaez0JA9qf2qvat9rD2s9VwoyIAcwDOM5DxsY2tluylcX87G19Qpq7dQM4kdqSS0iZitk+KQObShmQgtLicuUGtAy1KF2ZAi1hLWlX6EQHg2aYKPLVE7NGyjYSM5WyaxAzlTPezvjJj33sIDHDZ0mmB38kMcM+wXmt6+4HX/jC8dCPwWAjeo+xR8cgV5FRuE3593/3d7+BkS7HZ4q8QcQ0P+dw2bsUzXJF815x3eDQTiHaOcD1kqI9BrTjmu4raC9qXwLtUu1Y7d41IgaGjI1tbLdww3dV/It//s9vpZS53xoCJ1Fb46QMHCNlKmb7pEzFTENdw15LQMvhJkgZ0AJ3ZQ/y8NATM5WyHTErg01PzFTKbrKYAXyJ68c+8pHVUvaZT396euT+9OAPFbMCji3Oe6493MZ4Pz1UaDA4BXhYVb4dH72DrEbO4bbir375y9+UsQVgHSMHNC9dph6CZnUm57riesCh/UG0X4DroIz2FtBOm5C+0x4E2pHanSphQLtWO1i7WTtbRQy9PmRsbGO7xdttlTItKyXL06nIMkZmpUzE7CqkDEi5nFLKgBaqK16gha3F7gYBokNGI2UzYtZIWRIzlbK9Ylbk66rEDMyIGT5nRjGzUgY6YjZ9vgyfKRMpw2t6bTkHdQ3ilyXjoR+DwTp6j7F/Xcl1ZCCuTn/pC1+wwtUD6xYZ4HJzLZrHDs3ujMv6HtoTJHcJcJ2T0Z4C2mET0m/ae6ArYUA6VLtVOxdoH2tPZxEbMja2sd0n222Tst7nx4CTp1PhhAxsJWWNmJXAnpMysKWUAS0nLS4tNC07V4hAS1RL1pUxyGWupe8GBaBStiNmIWRbilkjZTdQzPDgDjyRbe3VMvz3+HzZe0TKAPYlzm1di+O7ywaD/fQeY49eQE6+teTLb5e193tFsOY4VsQ0Z+fI+ay4PN+HdgLRziCuWzLaR0T7akK6TDsOaP8B7camMwvap9qz2r/7JAyg058aMja2sd0/222SMnxeJZcXceJ0SpyQgaVSpmK2qZQBKYabJmVAi14HAjdMkK6UJTFTKdsRsyJfN1XMrJwlMQMUM/zWHWK2VMoAhr1PxBdLQ8woZ+8qfy/OB12P+I3/eOjHYLBL7zH26A1kKXLpQx/8oJWvHhA3rG/moebmUjR3e7i8XoJmv6L9QFyPOLR/gHbTROou7TSgfQe0CyekJ7U/VcKA9q32sPaz9ja7fMjY2MZ2H263RcrwZLdcYsRJ0zmYkzIVs6OlTMRMw11DX8tAS0LLQ4vlXFIGtHC1kF15gzwI6OCgIpbpilkZcnpi1kjZHjFTKbsGMXNytiNmQKTsGDGDlAF8fxn+LMUM4P3l2xjHd5cNBt/EPcYePYI8RrbhM5tf/Pzn7/3e7/yOFa8M1iTWvOZjJmfpPlwer0HzXdEOUFxfOLRriHbRROoq7TCg/Qa0+yY6Ega0R7VfJ6R7tZO1q9nfQ8bGNrb7fLvpUobfKmqJZbIonZOtpEzFbJ+UgU2lDEgxaWlpoTWFJ0WoJenKFGgJa1G7Uic6KOiQ4WSMqJRtJWYqZbdJzChnXTFLQkZ4G+OHPvCBRsrAm8pxwxrg2sSDCvDAAreuB4P7AfSueyAVfoGBnEMGYF1NIrYA/LfvLGte83EJOV+PQTM8o1mvuF7ooZ1CtHMqqZe0r4B2GdCem9AOLGg/am8C7VTtWu1glTCgnY0OR7/j2A8ZG9vY7uPtJkvZdz33uTtlpjhROidZyMA5pQxoKVyrlAEtaC1xV/ogDxWHiFkjZUnMVMpunJgZOctiZuVsAzHj1TJ8f5nexgjw9+Ec0jWKK9y34dbpwWApvcfYI+efLlmIbPpwWW9OuhxYi1jjLidPgeZzD81zxWX/HNofRPulkjuooP0EtLuA9tqEdl5B+1B7EmiHqoQB7VztYu1o7e4hY2Mb29jqdlOlbO7zY8BJ0rlZKmWNmJVinpMyFTMNdg18LQItiKY8pFRYNFpCTUFJcWmpaeE1hZgKUwvVFS/Q4tZyd0MB6UnZnJiplO2IWZGvxWJW5OtWihlIYgasmBkpAxQzPCYfDw3B96BRzH6p7Auc57pWx3eXDe4H3GPsHys9gFxFnmGNfflLX7r3u0W0HDsiVtZ4zsRj0eydQ/Pa4TJ+H9oTJHfJRO6bgnYR0a4C2mMT2nEF7T/QlTAgXaodC7R/tZe1r9Hf6HWcA0PGxja2sdXtJkrZ3OfHgBOkS3CQlImY7ZOyRswk/LUUtCy0SLRgtHy0lJrSkjLTotMSbIpSSlRL1pUxyKWuA4AbHoBKWRYzJ2TkUDFrpOwKxczKWRKzY+RsqZhRynAb4zO/+ZuTlBGIGY4v1gLXKwZVXPV2a30wuMm4x9ijG/AYe2QYcgDrxElYBv/d21eImGboGnIW93A5vgTtA0U7o5J7paCdQ7STiHbWhPZZQbsOaA9qP05odxa0V7VvtYcnkogB/lJqyNjYxja2nQ1S9mM/+qPvuAlShocCaLk5shhdkixk4GRSBqQMrlXKgCtqoIWvQ4IbOEhPytaIWSNlt1HMwEZiBqnCgzzmpAxQzP7VJz5x79ff975GzDBYju8uG9xWeo+xR14j55BN+GXF7371q9/ACBj5wrPPTutO8/AQNFuXkLP5EHLuE+2GhtwhBe0Xov1DtJ8mtLsC7TagvQe0E5uuLGiPqoQB7V3tY+1pgJ7HeTBkbGxjG9vs9mP/7J89fe1ShidT5ZJTnBRdGidlYKmUqZgdKmVAC6UWjRSQFpOWVlNqUnhahrkwm1KVwtVSdgUO8mCgQ4UTMtITMydjRKVsn5iplF2jmDk5WyJmh8oZngKHL5hecrUM4L+FzKmYYR9jLegaxmPA3dofDK6d3mPskefIReQZ1tEXPve5b8pYh88XEeMV5S1xmXssmusZzf+G3BNB7hKgXUO0iyraVQXtMaI9B7QDVcCAdibQPtWenZAO1m5mXw8ZG9vYxrZqu3Ypcx+KVpwQXQNZxsghUqZipsGvhaBFoSWi5dKUj5SSlpUWWVN2UoJaklqiTdFKEWtZu3InOkQcImWbiVmRr6sWMyNnWcysnB0jZuAAMZu+VPoDH7j37ne84xsUKcPPwPmi63h8d9ngpuEeY4+MR44iz5Aln/rkJ618KV/+4hfvvaesi5yHl0Zz26EZv0PuA0E7g2inEO2cinZSoJ0FtM+Adt2E9mBBOxJofwLtVu1c7WLAjh4yNraxje3g7ZqlLBdexsnQtZBljFDKVMzWSBnQIrhaKQNS0lrmbgAAKmWHiplK2RCz0101w22Jn/zYxxbdxoj/7tff+95vilkB75nfyUNw29d46MfgmkFX5sfYI++Rtcgw5NFv/Nqv3fudIls9KGIfKP8d/vucg6dGs3gfmuEWl/uBdoOi/UG0XyraP4H2E9H+AtptE9p7Be1EoH0JtEtVwoB2r3YyQE+j4+8+9NDXH3nwweeV82VsYxvb2NZt1yhlN+3zYz2ykAEnZY2YlWA/SMqAlAkLRsunKScpLS00LbudUpTC1ELVwm2KWcpbi94NCqQnZXNiplKWxczJmNKVsisUMytnRbwOkjMjZmCNnOGx93j8/ZLbGPGQEFwNUDH72XJMsSa4pvHQj/HdZYNro/cYe2Qxsg259ctlLT77uc9ZCVMgbMisnHuHorm6Bs3mWXKmJzT7M9oRivZIJXdNQbuIaFcR7bIJ7bmCdiBQAQPamxPSqdq1QHtY+xk5NmRsbGMb29HbP/uRH3n5NUnZvs+PASdA14jKGNkrZSJmGvpaBloSWiBaLFo6WkhNYUmRaclpCTZFKSWqJatF3JR2KngdCtyAQXpilmVMOVTMVMpurJiBIl6rxawjZ07MQBYzfI8Zvigat2g5KQOUMtzGCIlTKcMX3eLc07WNqxDXfDv14P7BPcb+iZLPyD9kGPIDX/3wO1/5yjcxIvaRZ56Z/lvNv63JWbuInNcdNN8z2gMZ7YsG7ZRAO0fRXgLaWRXttIL2HdAuBNqTE9Kh2q1Ae1f7GKCj0elDxsY2trFttuGeZ4hQ+deL455alXHyc61kIQNrpKwnZloaWihaNFpCWlBNgUmxafFpKTblKcWaC1iLuil1GQJ0iHAyRnpStkbMVMpuupg5OVsiZueQM4hZfVS+kTJAMfv4Rz86PVoffwZAzLC/cM7rGh/fXTa4FO4x9shtZCRzDOfwl77whVbGEnjy6M+VbNH8Ows5f/egud0jZ31Ge6FBu0PQflG0g4h21IT2V6D9BrT7gPbihHZmQftUJQxo/7KTIeaPln4fMja2sY1t8+1apCz/RtLhxOeayUJGjpUyoEXSlEwUj5aSFlZTaFJ2uQy1LJtSldLVYtYSb4o/DQ3HipmTMaJSdk4x25EyUOTrKDEzcpbFzMpZka6DxQwcIGe4LfG38Kh8I2RAr5Y988EPVikjON66zjEUj+8uG5wL9xh75DfylDmGNYpz2QkY+Vcf//j03zX5dyE0j/ehOd5Dc38H7QdBO0TJXUO0jyraVwXtMqJdBxoBA9qPBe1O7VSgfQu0i6uM3bnzLL5OqJw7Yxvb2Ma27fbIQw+96L/883/+6+VfbWGdGtyqpGXYIwvPTcAJGXBXy7aWMqBFpSXWFJ0UoBaklmhTtlLGWtq56JshoSNlc2KmUraVmDkZU9aImUpZV86KfF1EzI6VMyNmwIkZgJi9/93vvveJj350R8gIxQwP/fi19763kTK8Xpyjut7Hd5cNTgkfY59/GYicfUPJOWQYcuiDv/7r975ahKvHs5/97PT5ytn8W0j+O45F83kfmusW7YCEdkVGO4Vo5zRoLwXaW0A7jWjnTWgfFrQrgfao9ivQ7mUfo59xbgwZG9vYxnbyDZffv++/+q8uImW4Z18LsYcTnpuAEzLgpKwnZloYWiZaMk0JSTlpcWmxNcUnpajFqcW6U8RS1lrsOhA0A4dIWRazLGNKT8ouJmZFvE4tZlbOingdJGdFuhynkjN8ZuyTH/+4lTJAMfvwhz40PRofwyzFDPsaa4NrHsPy+O6ywdbgCmy+PRHZiyxkjmGNfPELX7ASBvC/vedd72ry7lRovh6K5vUsOecT2gkZ7Q5F+6Wi/SNoRwHtL6L9NqHdF2g3Au1N7VPQSBiQDqaMFZ4ZMja2sY3tLBuk7MUvetHZpWzJ58eAk52bRBYysEbKgJaIFgxLpyklKSwtMy27nUKUwtRC1dJtClqKXMs/DxQ9MVMpO1TMnIwpPSm7sWJm5GyRmHXkzIkZOEbO3lUkC99J1nvwB6UMn7fBI/X5eH2Avw/njK59DM/ju8sGx2IfY19yGBnJHENm4CruV7/85RYRMVzhRV5p5p0Tzd3VaH530Lx3aDdktEMactcE2kdE+wpol1W06woqX0D7EWh3Au3VCe3cAnoYvYxz5O6dO0+X82dsYxvb2M634TdA/8f/+r9+tvyrLbRTsOTzY8BJzk3jHFIGmrKSEtOS0wJsSlJKVItWC3mnxKXwdXDoShnoiJmTMaJStkbMVMqOFbNGyoyYOTlbK2ZOzpaI2bXJGa6A4UqYkzJAMfvoRz4yXSFTMful8p5xXmsG4FHk46Efg7XgnMEDY/RcAji/NM/wReg7IibgM5D/c8kTzburQLN4IZrnPTT/HdoVDdongnaOor1EtLcmtNMC7TygfQi0K4H26IR2bEH7F92Mc2TI2NjGNraLbZCy/8vf+BvPnmPwwW+9c0n2cIJzE8lCRpyYNYUhRaIlowWk5dSUlxSblp6WYlOeUq65hLWwm5KXAaEnZTti1pGyNWKmUnZKMVMpO5WYOTnLYmblrEjXwWIGinSdQs4AxOx9ZdDFo8KdlAFIGR76gS/PnR4WImL2dDmmWB/MAfwC51qeDju4ftxj7JGnyDnmGNbm5z7zmXtfMRIGPvGxj00Z0OTdlaL5vISc7xntAov2hqDdomj/KNpRFe2wgvYb0f4D2o1Ae3NCO7WgEgbQv+hpnCd46Fk5h8Y2trGN7XIbpOyBv/W3nj61lOHzIVqUc2SxuclkGSNOykBTIlIuLB0tJC2rptCk6HIZamE2xSrFqyWthd4MBCJlc2LWSBm4TWJm5OxsYnasnBXhcjgxA1bOgBEzMPf5Ml4t+3gRNzy5kU9xBG8vfyfOR82D8d1lgznwy75//MM/3JwzyFXkH3MMWYTv1IOIOT772789rVfNu5uC5vU+NOe7aC8ktD8yuWuAdlGD9lWgfQa064gKGNCOnND+LGi3Au1d9DPOlSFjYxvb2K5qg5Sd8kln+X7+ObLU3HSckAEtBy2NplSkbLSItKS0xJqSkwLUktQSbQpXSjkXuQ4APTFTKZsVM5GyLGZOxohKWRYzJ2PK1YmZkbMsZovlrEiX49Jyhqtev/kbv2GlDPBqGZ5up1IGsM+mx09LLuCXOuM2xgHpPcb+qZKDmmWQ/C88+6wVMfz/8b/nvJtDs3AL3M84FH3fs2juG7QjMtolGe2cinaSoL1FtNeAdh7RTpzQvixolwLtWYDuxbkyvmNsbGMb29Vu/+SlL33gVL+J1tLcRxaa20IWMqBFoSXSlIyUjxaTFpeWWlN8UoxanFqwO4Usxa1lr0NET8qymHWlDHSk7FJi5mRMyWJm5ayIxMXErCNnTszASeUMhJjhM2O/9cwzVsqAXi3DbY8qZjgXNBvGd5cNIOW9x9hrnv10yQqcV1/50pd2gIi9993vnjJK8y6j+XdO3GtZheb5DNoDDu2MjHZLg/aPoB1FtMOIdhzQ/qtoPxa0O4H2KmDfoodxrgwZG9vYxnb1G6Ts//Dt377pExjXfH4MZJG5TaiMKVoeWiy1dKSMtKy0yLTodgpRClNLVcu3KWspdx0UVMrmxEyl7BxiplK2VsxUys4lZlbOinjdZDkDVsxAEbP3lQF47jH5vFqmDwsBeH04bzUjcGVkfHfZ/Yd7jD0yExmnWfbed73LihjAVVtkS5N3imTf1eBe5wJ0n/TQPnBod+yQeybQLlK0r4j2GdG+mxD5ItqTQDsU5I5F/+J8Gd8xNraxje3GbPjN0ZZfIL3m82MgS8xtIxcF0TLRommKSEpKC0wLTguwKUopUi1cLeedUpehoCdmjZTNiJlK2Y6YiZRlMXMyRlTK1oqZStkhYgZOImZGzrYWM5CljKyRM+DEDFgxK2Ag7j0mH+CqBp7amMUM+xvrhDmBKyTju8vuD+xj7EuWIu80y3CO4CsWvlzES4GI4bzCGtW8s5l35eTXvwTdRz20HyzaJYL2jaKdpGhvEe21ivZeQTsRaF+S3KkE5wrOmbsPPfSOIWNjG9vYbtT22J07z/nev/AXNnks/prPjwGVl9uKKw2g5aLl05STlJaWmpaeFmNToFKwuZC1wJshoCNls2ImUjYnZo2UgY6U3TYxc3K2RMyuQs5AES6HEzOiUobvL5u7jZFXy3jb4/+/vXPbleyo7zBPwi2KiHgES4hI5GouIkVIXPgBkDLKE/hid49nxggEAoGIIkeCBISNt+eAbbBnts82Pg2Q3M8j8Ao79Vt0tf+r+qt16OPq7t8nfbI9057Zu7tW1fr2Wl2do0x/h8ZQnC+0oYM/u+w0rW1jr7kvzmWai/SZYWWISd0Sq7HcNd8dq+X31Gd8zqrG9aIwrivRuPZE4/oUjWvY0rjGLYxroIzro6Q1NJrXW40Zb2tvjDla9JOkf/rmN6/Sv+JiOUQtqOVi2mcMl1OXFhGZF5y4GLUWq7CQlYtdXBDjotlaXMMCHBfsuNi3oqwjzKpRVoRZjLKzDTOIszLMhsbZ0DCTh4gzSWGWVZi9dv9+522M2kJf70HLYZbV96/xHecNnbh704/Tkbax1zxYzmU6Xp588cX1//31r60Q0689uHevOtdtyzhnDpH+jG0Yv89ew/NHxnWjNK4vpeVaJONa1TKuZwvjepeNASZpvYzG9TWPG++kaIw5CTbZFl/3/McFdYhxQj0HaVGRcRGKC1RrEQsLXFwE4yIZF9PWwhsW6HJxjycQQ6KsM8xClJVhFqNsJcxClJVhRjEW7QozirFoX5gNibN9hpk89jjT1bDabYz69TfD1bKoXmsdK3nu0Am8P7vsuKVt7PUal3PZf6T5Qx803oRYoT7nTnMSzXXrWs6Ru5D+3tHGOb7D+FzWjOtIaVxvonFNahnXrYVxXcvGdS8b10WyXFPzuGk275jPb6RxZYwxp8G3vvWttXZgpNtN+iwn13OQFhkZF6W4aLUWtrDoxYUxLp7lQttanMNiHk8OqlHWEWYxyrrCLEZZGWatKJMnFGYYZym8DhFnGGYyBRdJYSYxzLIptmqWUaZdFd/RbYwff4xhtrxalm99XETZy+nv+Wkak3EO0W3S3vTjuKxtY685Ls5lUlvVP/n885UQe+/tt5vjHue5MS7mw4NLX9tA43zfZfnclsY1pTSuPS3j+hSMa1g2rnFZWgtLyzU0uxw/s9lT76RojDlJ/u1737sxdgfG8iedQ6RJ9lykhScuVHEhW1nwwoIYF824uMaFuLWAh5OAGGWdYVaJsjLMWlG2pTCLUTY2zGKUrRNmFGcUY9FBYQZxtu0wk7uMM4lhlk3hVTOH2e/v3bv+6P33Mcx0tewPr732ZZQF/zs9fzou4lzizy6bvnp9aBt7zXdxHpP/mY79D9PY+N+//KWlxoaOH5rnhtqaDycqfd19xvm/y/K5jsa1ZcVyHVoY16poXM+ytO6V0npZmseOd1I0xpw8+onTP3zta4M2+1jn/WOSJtpzkhYjGRewuMC1FsKwUMYFNS68cbFeWfRTgFGYVaOsI8xilK2EWYiyMsxilK2EWYiysWEWo+xQYSbXCbN9xpnEOJMpuEgKsyyGWTYEWaluY2yiDMJMG4K8qitkEGYaF3E+0Tbp3vRjmtI29t/X/FbMZZqD9EHjZYh98dlnza/TPDfEOBcem/T9dBnXg5rxOUfjWhOM61E0rllRWt9IWh9r5vHjzTuMMWfD0M0+1nn/mKTJ9tykxUnGRS0ufK0FMiyg5YIbF+i4uA+Jss4wC1HWFWatKCvCLEbZlMNM7iLMMM5SdK0dZjJF19HEmSyiTDsr6jY0CjNdLXv9wYPWbY9SUaavW2M5ziv+7LLpWNvGfmUuS+qY1K6bZYzpSqnmKJrnuoxz4ClI32OXcX2oWrwG0bjulMb1KUvrWM1yHRxiHEN3Ly5upvFljDHnxXe/850fdt0OtM77xyRNuucoLViyXPDigthaPMMCGxfkuJhXo6wjzKpRVoRZjLJthVkryuS5hNmRxpmkMMtilEVTYEltaf6nDz/Eq2WP33yzibAyzOQv02uiYybPLbotTrv30Xxld6/WC1oXynlMag7SZ9aVIaaro5oLyjmuzzgHbmqcQzeV/vx1pe+7alwrwPL1iJZrULRcr7qkdW+Mefxo8467t249k8aYMcacJ/9+82Z1s4913j8maeI9Z2khk3ERjItla2ENC3BcuMuTgmqYLYKsjLLOMAtRVoZZjLKVMAtRVoZZjLKxYUYxFt1HmE0qzlJwkRRmksJMYphlU2zVpDCLYpgltZHD1Vtv4dUybZ3/4PJyGXAxyvT1aDzFOUZz0zqbFNn1pW3sNb/FeSyrsfvFp59e//XPf25UiOkq2a/ScbQyx3W5mPvWNc6Z+5S+llHScwHGdaMmvT5ZWpe6LNe2TcxjSO8X8+YdxhiT0GT4j1//emuzD90aFBfeMdLke+7S4ibj4hgX0ZXFNyzWceEfFGUdYRajrCvMYpSVYdaKsi2GWYyycw8zucs4kytRFk2hVZOiLFqG2cNXX/1y048izPS+sxxlpXoONObjXOPPLtu9tI29pHlNc8jbjx8vQ0x+nsJMu2lqXirnuZor898Y0xiZnPR1DpCeGzKuI2T5Og2xXMO2aR5Dd+bzS2/eYYwxAU2K//ztbz/JJzf6LKC4+I6RJmBbjzIZF8+40LYW6LDA16KsM8wWQVZGWRlmrSjbUpjFKDt0mA2JszLMKM4oxMipxpmkMJMYZdEUWjUpykoVZm+98caXURbCTJ9NpfeeUZRJjQEdM3m+0VUbvd9V85bdnvqh3L/+y7+05nZZm8s0bhRfMcZef/iwmVP0+3GOqxnnvqG25sgjkL6HPum5IsvXZKjlWrUr4zhKMfZcGmfGGGMIva9MtwKVnyczRpqI7ZfSgijjwhoX49aCvgiyvjCrRllHmMUoWwmzEGVlmMUoWwmzEGWjwyxE2aHCTPaF2dA4GxxmMkXXRnEmU3CRFGayjLIoRlk0RVaXFGXy/iuvtDf9WISZNvx47cGDlatrjSnKfpv+zp+kMRrnHX922fakbewlzWc6zvUZczHE9N85nIcY574hxvnxmKXvrUt67sZKr+E+zGPIH/ZsjDEDuTObPdu8yTYsxGOkydi2pYVSlgtwXLxrYVaLss4wWwRZX5i1oqwIsxhl2wyzVpTJLYcZxRmFWOm2wkwOjrMUXCSFmcQwkym4SAqzLIVZFqMsmmKryzLMtOPectOP4NWjR817zzDMknoudWzE+UcxkaYxu4a0jb2kOUzzkN7jF0NMV8g0lvNjaI7bxHJ+3JZxnu2S/t9tSd/vJsbX6tDmcaT3i31/NvtqGmvGGGOGoPeVafKMi/JQaUK2LC2kMi7U8YSgFmVdYVaNsiLMYpRtK8xaUdYTZjHKdhFmchdhdipxJinMshRmWYyyaIquPvU+o5WrZckP3n23uZIWA64MM42XOAf5s8vGqSuL5Tb2WZq3dPx9/MEH13958mTp/cvLZl6ix5M07+3SOKfuSvp7dyk9r1MyjiN9vpjfL2aMMWugyVNvuo2T6lBpcrYsLbQyLvQxyrrCrBZlnWGW4qsWZjHKVsIsRFkZZjHKTjXM5K7DTO40zmSKLZKiLEphFsUwiy5CrPT39+/j1TJdRYtRVqrv5cdpPMd5SO+B8qYfdWvb2EuaqzTfKLxiiGnnTM0b9PhNpDnxnKTn5JiMY0l33aTxZowxZhP0YY1xch0iTdC2Li3I2VqY1aKsK8xilHWFWYyyMsxaUbbFMItRNpUwGxpnZZhNOc7kSpRlU2jVpCiLUpRFMcpKU1hJvU/sncePV6JMv6bf02MoyqReDx03eS7yZ5ex2rhp6PvEpI6Fzz75ZBliukKmX6PHHsJy3pyi9HWfosvxNJs99Zb2xhizRZpbGEe8r4wmadsvLeKyFmVdYVaLsjLMWlG2pTCLUdYbZiHKHGarUphJjDOZgoukMJMYZtkUWjUpyqIUZaUYZcHf37t3/ad04h+jTFvm33vllWW8lSrK9Pf/PI2tOCfpljx/dln3Nvak5pU333hjGWKKMr13jB5rbR5PurvGtygaY8wO0OSaJtqrPOF2SRO1HSYFWbYWZrUo6wqzGGUrYZbiqxZmMcpWwixE2dTCbEiclWFGcUYhRh5jnEkMs2wKnS7LKCulKCsto0zvEXvn0aNWlEndwkhBFv1Vem407uPcdK6fXVbbxl7SPCT1mmnXyz9/8UWjwkzzAT3WnretMXVxcTONOWOMMbvkznz+XGvyBWnCtuOkIJO1KOsKsxhlXWHWirIizGKUbTPMWlE2kTCTfWF2KnEmKcyyGGbZdMLeZRlkJEUZ+fDeveY2uRhlCjUFWxlxjSHMNA507OT5SZt+nNNnl43Zxl7qeH/81lvLENNmK3oO6bHWLseUb1E0xpj9cvfWrWc0+cbFPUqTth1vGWPRWpjVoqwMsxhl2wqzVpT1hFmMsn2EmdxGmFGcUYSRQ8NMUoTVpDCTGGbZFFskRVkWoyyaAqtPirJSCjKp2xHfThH2SYiyj9577/re737HURbU363xGuepU//ssjHb2Gf1Hr18VUz/1OtBj7M2jinfomiMMQeibxdGmsDtelKQyVqUdYVZjLIyzGKUrYRZOpmthVmMssmFmdxTmE05ziSGmUyxVZPCLIphFk0n9H2WQVYzh9nDV19trpYpzKTeZ6YPko7xJinM9Dzr+MjzlK4cndpnl9W2sae5JatjUVfC8lUxPZ+aO+ix1rbGlm9RNMaYw1PbhZEmcbu+FGTZWpi1oqwjzGKUlWHWirIthlmMsmMKM7nNMJNlmEkKM0kR1iWFmcQwy6bQqklRFsUoi6awGiIFWVRxpQ+OzlEmH7/55kqU1fxFGkNxvtJGF8f+2WVjt7GXmhd02+eTzz9vQky3KurYoMdaK5fjyrcoGmPMtKAPkqaJ3G4uBZmsRdlKmC2CbJthFqOsN8xClO0jzDDOesJsaJyVYbZpnFGYSQozSQHWJYVZFsMsm0KrJkVZFKOMTJE1xDLMHlxeXn8Urpa9/847TWDEx1CQyf9J37fGdpy3jvWzy8ZuYy91LHz4/vtNjOm50xihx1kr47jyBz0bY8xEaXZhnM1+GCdtmtTt5lKQZWth1oqyIsxilJVhFqNsJcxSfJ1SmFGcUYiRZxNnMoVWlxRmUQwyMsXUEF/WToxXV8so0+2Mel9ZjLIu/yu9Vjp28rylsFHgpGlt8o7dxl7q+NfzoxCT+nf9Gj3WWpnHlT7+5vZ8fiONPWOMMVNGk7Um7b6TAru5ZYxlY5R1hlmKr1qYxSjbZpi1omwPYUZxdkxhJinMJIWZpADrk8Isi1EWTZHVJUUZiVFGpogiX3v4sHW17Pf37y9/j0Isqr9f4y2feMopf3ZZbRt7mieiis8P33vv+slnn10//uMfm++ZHmdtNoyvq+/PZl9N488YY8wxED+zjCZ4uz0pyLK1KNtWmLWirCfMYpRNNsxkT5idQ5xJCrMsRlk0xU2fZYzVxCDr8JWXXrp+7513llH2KEVHjLYuFWZ6znQMhJPQZtOPKd3GOHYbe6njXJ/dphBTkOk1psdZm41jSx93k8aeMcaYY6TZ8OPWrb/RZG+3KwWZjFFWhlkryoowi1FWhlmMsqmHGcXZOmFGcUYRRlKYyX3HmSzDa6gUZlEMs2iKqz4pyGpSjEUVHznKFGi//fWv//57RYTV/EUaAy+k4yefkObdGA8ZZrqNcuw29lJj7U8ffXT9RYox3d6pY50eZ212Ob68cYcxxpwGt2/f/sYL8/lTmvTtdqUgy9aibCXMUnztIsxilO0lzCDO+sIM42xAmG0aZxRmkiKsS4ozSWEmKbyGSlEWxSgrTWE1RAqyLnOUvfq7311/8N57TZTpn6/89rfL3+t0EWW/St/Hj9K4jvGjMNOtgvu6lVG3JmrnxLFXxKSOQV0hVIjpn/pvepy12dYYm81+6I07jDHmhNCknqLskhYAu30pyLLbCLMYZb1hluJr6mFGcbYSZnJAnFGE1ZxSnEkKr6FSlJVilJWmoBojBVlUtyFqO3xdIdL7y+5fXnKEdagx1DpRXairVYolfQDzNq+caaMOXY2jzTqydNxHf52+7o8//PD6g3ffbcYVPcbaaB5bzXvAb916Jo1FY4wxp8id559/1rcw7keKsWyMsjLMWlFWhFmMsqmHGcbZHsPsGOJMUphlKbzGSFFWilFGprgaawyzB6++2mzxrjDTv8ffqxmjTK9xDCJSgfbsd7/bxJRuL1RYZdP0t1RXvfKvK+b0eF116wqwLB3rUR1rb/3hD9eff/rp9cu/+U1zDNPjrM3G8ZVi7NJXxYwx5gzQLk0pyp7QwmC3LwVZthZl2wyzVpRNNMwozsowO5U4kxRmWQqzLEXXWCnKSjHIukzxNES9j+zdt99uokzRQhHWpV7vePK6b+n4jirAFGL63nSs0WOsjeax5e3sjTHmTHlhPn+OFgi7GynIsoPDLMXX0DCLUXaIMKM4WyfMKM5WokwODDNJEUZSmEkKM0nx1SdFWZTCLEvBtY4UZSTGWJ8ppEr/8PrrTZS9mcJF7xWjx0RjlP08jZsYSfuQjufoz9L4f/vx4+v3fXuiHWgcX74qZowxZ442/PDVsv1JMZaNUVaGWSvKTjHM5BphtmmcUYR1WYaZpDDLUoD1SVEWpTCLUnCtIwVZlxhjHWp7fN3CqCtmQ6IsqnEdT2h3KR3H0Zd+85vrzz75pPmnjk16jLXRPLZ8VcwYY0wLXy3brxRk2W2FWYyyQ4QZxdk6YTY0zjDM5B7jTFKYSYqvIVKURSnKohRbm0pB1idFmd4b9vajR3+PsvTv9JgVU5Bp90UdRzGcdmF53EY15rSdv67y6fihx1gbjWPLV8WMMcYgvlq2fynIsrUo6wuzGGUHCTOIs74wwzhbM8zk0DCTh4gzSfE1RIqyKEVZKUXWNqQQG+LrDx82t/vpPVgYYaDGQzzB3aZ0rGZ1vF2+/HITY3qN6THWluax5atixhhjBuGrZfuVYiwbo6w3zFJ8HVuYUZythNme4ozCTFKAdVlGWZTCTFJ4jZHCLEpRRlJkbVOKsaw+o0xRplv/6PdJHRMxpLYhHaNZjSeFmG9PtENtjS9/rpgxxpgxLHZivKIFxu5GCrLsMYUZxtkaYYZxtkGYyX3HmaQwkxRmWYquMVKUlVKQ1aS42oX6zLKrR48GR5le69YJ74bScSl1XGmr/jffeKM5Jugx1pYux9Zs9jStp/5cMWOMMeuRFpGbSX9u2R6lIMt2hVkryo4kzCjOBoXZhnGGYSYPFGeSwixL0TVWijKSgqwmRdU2fO3Bg2aLfPq9qL4GHTMxqta1PA6zL6bX7eqtt5p/0u9bWxrH1Z35/DlfFTPGGLMxWkxemM8vaeGxu5FiLFqLsimEGcXZOmE2OM4gzOQu4kxSnEkKsD4pzLIUZlGKrrFSkNUsY6xPCqgxDgkyqTEYT4DXkY5BHTuvpzC8fOml5t/pMdZGi3F1dfvi4huLZdQYY4zZDrrlIoXZU1qI7G6kGIsefZhBnK0dZpU4ozCTU4szSWGWpSiLUnCtKwVZTYqxoVJgjVWvW3EiPEo67nQ1TDGmzxej37e2NI8nbdpx9+Li5mLZNMYYY7bP4mqZN/3YsxRj2RhlUwgzirMyzDDOijDbV5yVUZbFMJMQZpLCTFJ4DZXCLEtRVkqxtYkUZH1SiI2VQiyrvyMG1hjL4+zHaTzfv7y8/mX6M8vfs5aM48lb2RtjjNkr3vTjMFKQZQ8eZjLF18ZhBnG27TCTh4gzSeE1VAqzKEVZKYXWNixDbKgUYGPV+I4nxkMsjy1tpa/bJH+Qjo3y96wll+PJm3YYY4w5JC/M5zd8G+P+pSDLHkOYUZwNCbNjjDNJYZal8BoqRVkpRVkpBdY2pRBbVwqyH6VxGGOrz3gs6arYKy+91Iyt+OvW1szjSLcnatOOxXJojDHGHA7fxngYKcai+w4zjLMUXmPDbGicDQ0zuWmcSYoziXEmIcyyFGZZCq8xUpSVUpSRFFe7kuJrqBofMbi6jMdQ/v/jr1lbM44j3Z6oO0UWy6AxxhgzDbQ4pTDzbox7lmIsOsUwozhbN8xOOc4kRdcYKchICrKaFFSHcGyQxeNGr6NvT7RDXY4j355ojDHmGNBilXxCi5rdnRRj0V2HGcXZSphBnJVhtq84wzCTEGayjLIshZnEMMtCmGUpyqIUXWOlIKtJQdYlhdOu/WkaCzG8SDpmrO0zjx/fnmiMMeYoSVHmD5U+gBRj0W2HGcXZOmFGcbbtMJOHiDOJYZaFMMtSlEUpuNaVgqwmxdhQKao20UFmt20cO3dmsxe9e6Ixxpijxe8vO5wUY9FDhBnGWQqvvjA7xjiTFGZZDLMshFmUwixKsbWJFGR9UoiNleKL7AsyOj6sJYuxc+XbE40xxpwMi23yX6QF0O5WirHopmFGcbZWmEGcbRRmcs9xJinMJEVZFqMsClEWpSgrpdDahhRjQ6QAW1eNgeJEeikdE9aSy3Ezmz29M5s9u1i+jDHGmNNCP21M+vPLDiDFWHQfYUZxNiTMNo4zCDNJYSYpziTGmYQwkxRmWQqzLEZZFKKslKKslAJrm1KIrSNFWFTjMUZYlo4Da0vzePH7xIwxxpwV/vyyw0kxFh0dZjLFV1eYUZyVYXbqcSYpzLIUZlEMsyhEWSlFGUlxtSspwMaqcRtDLEvj39psHCt+n5gxxpiz5c7zzz/rMDuMZYiV7ivMKM62HWbyIHEmIcyyFGZZirIoRlkpRFkpBVlNCqp9W8aYvod4Yp2lMW+tjOPEnydmjDHGJPLGH96R8TBSjEX7wgzjLIVXX5wNCbNjjDOJYSYhyqIUZlmKslKMstIiyGpSkHVJ8bQP9RrFE2xJ49zaYpx4ww5jjDGmxGF2WCnGomWYUZytE2YUZ5uEmdx3nEkKM4lhloUoi1KYRSnKohhkJARZlxRkfVJMbUONn3iiTWPb2uUYmc2e3p7PbyyWHWOMMcYQCrMUZd6R8UBSjEXXCjOIszLKZBlmm8YZhZmkMJMYZxLiTFKYSQqzLIZZFqIsSlEWpSgjMcpIiLE+KcbGSNFVU99LjDFJY9qer8ux4Z0TjTHGmPF4q/zDSjFWuo0wO/U4kxRmWQyzLERZlKKstIyxmhhkXUKMDZEibF1/nF5rx5gl85jQzol3Ly5uLpYVY4wxxqyDw+ywUoiV9oXZ0DjbepjJFF37jjNJYZalMMtimEUhzKIUZSRFGYkx1ieE2FgpwKL6HmKMSRq/9rzMYyFvYe+dE40xxpgt4jA7rBRipWWYUZwNCbOjjDMJYSYpyrIUZVGMsihEWWkZYzUpyLrEGBsqRNgY9do7xmzWIWaMMcbsEYfZYaUQKx0SZhhnKbrWDTO57ziTGGYSwixLYZalKItilJVClJEUZTUpyPrEEFvHIsb0tccYkzRW7embX3+HmDHGGHMAHGaHl2KsdK0w2zDOKMwkhplM0TU0ziSFmcQwy0KYZSnMohRmUYyy0iLGalKMdUkhNkYMsB41Zhxj561DzBhjjJkQOcx8YnY4KcRKyzA7pjiTFGaSwiyLYZaFMMtSlEUpykoxykiIspoUZH1ShG3iz9Lzk0/GszQm7WmaX3OHmDHGGDNBFGZ3ZjOH2QGlECvdR5jJo4ozWURZlKKslKKsFIOMhBjrk2JsjBRfpMZGPin3sX4+5tfbIWaMMcYcAQ6zaUgxVnrKcSYpzLIYZVEIsyhFWSlFGYlRVhNibIgUYWP9SXre8om5j+/zcPl663PEHGLGGGPMcdGEmRbw+fxvtNDb/UghVrpRmMkUXUPijMJMUphJDDOZYqsmhVmWwiyLURaFKCulKCulIKuJQdYlhNhYKcSyGisOsvOwFWL+QGdjjDHmuNFPVB1mh7eMsJobxVmKLnKncSZTbNWkMMtSmGUxykohykopykgKspoYY0OFCBuinkvH2OmbX98UYU8cYsYYY8wJogVeP3GlEwG7PynEyH3FmaQ4kxRnEsNMpnCoSVEWpTCLYpRFIchICrKaFGR9YoiNNcTYz9N/303jxkF2uobX9iq91s8spmxjjDHGnCq35/MbzcLvE7uDShFGDg0zOak4kym0alKURSnKohhlpRBkNSnIuqQYGypGWEU99+GEHceSPT7ja6r3/eo288UUbYwxxphzQT+J1YmAT/IOL4UYOfU4kxhm2RRaNSnKohRlpRhlJARZTYqxPinC1jWeuPtYPX7z66jbyHU7uUPMGGOMMd4AZEJShNUcGmcYZjIFF0lhJinMshRmWQyzbAqtLinMohRlpRhkNSHIuqQYGyrFV6leJ8fYabh8HRcbdXjHRGOMMcas0GwA4veZTUaKMJLCTO4yziSFmaQoi2KYZVNkdUlRVkpRRmKQ1YQYGyKF2FB/mv7eGGOSxomdtvm1uzOfX/r9YcYYY4wZTHM7o04gfBI4CSnESAozSXEmx8SZpDCTFGZZirIohlk2BVafFGWlFGQ1Mci6hBAbI8WY1OuTT+Z9HB6X+TXTXQd3Z7Mf+rZEY4wxxqyNb2eclhRhNSnMZBllWYwzmYKLpDDLUphlKcqiGGbRFFh9UpSRFGQ1McaGCiHWpb6HGGOSxoOdlvm1urPYtt63JRpjjDFmqzS3M3p3xslIEVaTwkxSmEkMM5liqyaFWZbCLEtRFsUoK00B0ycFWU0Ksj4xxMa6CDK9Nvnk3sfb9M2vU5ojX/RticYYY4zZObpqpttwfNVsOlKE1SyjLEthJjHMsim2SIqyKIVZlqKsFKOsNIXVECnIuqQYGyIGGKivPcaYpNfcHtbl6zObPb17cXHTV8OMMcYYcxB81Wx6UoTVpDCTFGZZDDOZQqsmRVmUwixKURZdibGaKaiGSjHWJ4XYWPUaLk/2fVxNzvy6+GqYMcYYYyaFr5pNU4qwmhRmWQoziWGWTaFVk6IsSlEWpSgjMcrIFFNjpBgbKkVYVt97jDFJr6vdr/m1SBH2xFfDjDHGGDN5bs/nN1KYeYfGiUkR1iWFmaQwy2KYZVNs1CyDjKQwi1KQkRhkNVNArSOFWJ/6+/Q65ZN/Hz+Ht4mw+fxvuhp2++LiG4spzhhjjDHmONBPkZufJuunyj65nJQUYF1SmGUpzLIYZtkUWV1SlEUpykiKMnIlxvpURG1gGWR6Thxjhzc///qhkm7JXkxnxhhjjDHHjX66rFsamzfA+2RzUlKA9UlhJinKsitBVpoiq0uKslIKMpKCrEsMsj5TZA31x+nxOQSy9FrZ3Zifc9+SaIwxxpizoLmlcTZ70e83m54UX31SmGUpzLIYZdEUWH1SlJVSkNWkGOsTY2yMKch+kL5fx9j+bZ5v/ZDIH95sjDHGmHNFtwT5/WbTlQKsTwqzLIVZFMMsmgKrT4oykoKsS4qxIWKEBfVnxxjzsbBb9fz6fWHGGGOMMQW6RchxNm0pvoZIYZalKItilJWmuOqTgqxmGWJDpBAbqp4Hx9hubUXYfH5jMe0YY4wxxhjCcTZ9KbyGWkZZlKKsFKOsNIXVECnIuqQYGyrFmP7MGGMe79tTz6UjzBhjjDFmQxxnxyGF11ApzKIUZaUYZaUpfsZYxtgQKcS61HPnGNuejjBjjDHGmB0S40wnXXRCZqchhddQKcpKKcpKMcrIFFJjpRgbao4x/d0xxhxk69k8d4uNORxhxhhjjDF7JO/W6K30py+F1xgpykopykpXYqzPFFBjpQgj9bw4xtZTz1c69p80EeaNOYwxxhhjDo9Oyu7M5881J2k+uZ28FF1jpCAjKcpIjLE+U1Stq762GGMes/3qOWpuXb64uOkt6o0xxhhjJoxO1nxr43FJ0TXWMsZqUpB1iTE2RAgxWX7mmGOMbZ6b2eyproI3V8P9Yc3GGGOMMcfJ3Vu3ntGtTb56djxScK0rRVlNCrIuMcR61NcUY8xj8ksXz8eVroL5VkRjjDHGmBNkefVsNnvRV8+OyzK0NpFirEuKsaHGGNOfFUNM0vd6Lur7b35Q4g05jDHGGGPOE/0UXj+N9+2NxynF1qaWMTZECrFSPa6MMUnf1ymbb0PUD0b8XjBjjDHGGNNCtzemMHsunShfnePJ8ilIkbUtyxAbY4ywKH0Pp6R+0KEfeHgzDmOMMcYYM5ocaDqh1IklnXDa45ACa5tShGUpxLL0tR6zvgJmjDHGGGN2xvIWx8Xnn9EJqT0uKa62qf4OCjFZfi3HaDoWnty9dUub5jjAjDHGGGPMftEJqDYj0KYE6QTbRZc9agAAAbdJREFUtzmekBRXY9SfEeOLLP/OqZvC628vzOeXyeeaq8feit4YY4wxxkyNeBVNVw/oxNYetxRgUT2GAows/+wpmaLrqrn69fzzvvpljDHGGGOOF11NSN5Mvph0pJ24FF416f8/hGlcLuPr9u3b/gwwY4wxxhhz2qST32d08quTYJ0M00myPS4puIZIf9au1Hsf0995pdsOkzf8AczGGGOMMcYs0G1hOklenCxfplDz1bQjsAysdaQ/dxO1K2j6c6+a9zdeXOjqrN/zZYwxxhhjzDroFjKH2vQso2ob0t9DLv+fxRUvfTyDw8sYY4wxxpg9oitqOgFXqKV//v3Wx/nc2/Hv2GUM7clma/nF1a4mvNJr7lsNjTHGGGOMmTA51pI3w5U1bdzgD7he0zKUtmUOrmZnzvRapX/qvYXPeGdDY4wxxhhjThTdBqmTfm0ssgg2XXlRsDnagmU8jXJxO2Fjvrq1uK1QLl4KY4wxxhhjjGFyPKRgy+9hW94eGTyZgGsFVTTGVQiseEVL+lZCY4wxxhhjzEHJcZKNV+Gi6ff0uWwx7HZu5etofb1y8a0YY4wxO+IrX/l/Ze9IfY5w7tEAAAAASUVORK5CYII=</oripic>
</file>

<file path=customXml/itemProps1.xml><?xml version="1.0" encoding="utf-8"?>
<ds:datastoreItem xmlns:ds="http://schemas.openxmlformats.org/officeDocument/2006/customXml" ds:itemID="{53EBA074-584D-496F-AABC-96895B4EDE82}">
  <ds:schemaRefs/>
</ds:datastoreItem>
</file>

<file path=customXml/itemProps2.xml><?xml version="1.0" encoding="utf-8"?>
<ds:datastoreItem xmlns:ds="http://schemas.openxmlformats.org/officeDocument/2006/customXml" ds:itemID="{01BE0ECE-4AC9-4BF2-8800-5278A8BF8D8D}">
  <ds:schemaRefs/>
</ds:datastoreItem>
</file>

<file path=customXml/itemProps3.xml><?xml version="1.0" encoding="utf-8"?>
<ds:datastoreItem xmlns:ds="http://schemas.openxmlformats.org/officeDocument/2006/customXml" ds:itemID="{FF1C57AE-1E20-46E0-A471-7E73CE482432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4539</TotalTime>
  <Words>1223</Words>
  <Application>Microsoft Office PowerPoint</Application>
  <PresentationFormat>宽屏</PresentationFormat>
  <Paragraphs>176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52" baseType="lpstr">
      <vt:lpstr>Avengeance Heroic Avenger</vt:lpstr>
      <vt:lpstr>DIN</vt:lpstr>
      <vt:lpstr>阿里巴巴普惠体 B</vt:lpstr>
      <vt:lpstr>阿里汉仪智能黑体</vt:lpstr>
      <vt:lpstr>等线</vt:lpstr>
      <vt:lpstr>等线 Light</vt:lpstr>
      <vt:lpstr>方正特雅宋简</vt:lpstr>
      <vt:lpstr>汉仪黑荔枝体简</vt:lpstr>
      <vt:lpstr>汉仪雅酷黑 45W</vt:lpstr>
      <vt:lpstr>汉仪雅酷黑W</vt:lpstr>
      <vt:lpstr>黑体</vt:lpstr>
      <vt:lpstr>华康方圆体W7</vt:lpstr>
      <vt:lpstr>华康方圆体W7(P)</vt:lpstr>
      <vt:lpstr>华文中宋</vt:lpstr>
      <vt:lpstr>微软雅黑</vt:lpstr>
      <vt:lpstr>微软雅黑 Light</vt:lpstr>
      <vt:lpstr>造字工房方黑（非商用）常规体</vt:lpstr>
      <vt:lpstr>造字工房俊雅（非商用）常规体</vt:lpstr>
      <vt:lpstr>Arial</vt:lpstr>
      <vt:lpstr>Arial Black</vt:lpstr>
      <vt:lpstr>Times New Roman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蛋 蛋</dc:creator>
  <cp:keywords>51PPT模板网</cp:keywords>
  <dc:description>www.51pptmoban.com</dc:description>
  <cp:lastModifiedBy>阳光 男孩</cp:lastModifiedBy>
  <cp:revision>538</cp:revision>
  <dcterms:created xsi:type="dcterms:W3CDTF">2019-01-25T15:59:18Z</dcterms:created>
  <dcterms:modified xsi:type="dcterms:W3CDTF">2020-04-06T10:35:17Z</dcterms:modified>
</cp:coreProperties>
</file>