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17.xml" ContentType="application/vnd.openxmlformats-officedocument.presentationml.tag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18.xml" ContentType="application/vnd.openxmlformats-officedocument.presentationml.tag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5" r:id="rId1"/>
  </p:sldMasterIdLst>
  <p:notesMasterIdLst>
    <p:notesMasterId r:id="rId22"/>
  </p:notesMasterIdLst>
  <p:sldIdLst>
    <p:sldId id="330" r:id="rId2"/>
    <p:sldId id="332" r:id="rId3"/>
    <p:sldId id="333" r:id="rId4"/>
    <p:sldId id="337" r:id="rId5"/>
    <p:sldId id="347" r:id="rId6"/>
    <p:sldId id="348" r:id="rId7"/>
    <p:sldId id="334" r:id="rId8"/>
    <p:sldId id="349" r:id="rId9"/>
    <p:sldId id="350" r:id="rId10"/>
    <p:sldId id="351" r:id="rId11"/>
    <p:sldId id="335" r:id="rId12"/>
    <p:sldId id="352" r:id="rId13"/>
    <p:sldId id="353" r:id="rId14"/>
    <p:sldId id="354" r:id="rId15"/>
    <p:sldId id="336" r:id="rId16"/>
    <p:sldId id="356" r:id="rId17"/>
    <p:sldId id="357" r:id="rId18"/>
    <p:sldId id="355" r:id="rId19"/>
    <p:sldId id="331" r:id="rId20"/>
    <p:sldId id="358" r:id="rId21"/>
  </p:sldIdLst>
  <p:sldSz cx="12192000" cy="6858000"/>
  <p:notesSz cx="6858000" cy="9144000"/>
  <p:custDataLst>
    <p:tags r:id="rId23"/>
  </p:custData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4815" userDrawn="1">
          <p15:clr>
            <a:srgbClr val="A4A3A4"/>
          </p15:clr>
        </p15:guide>
        <p15:guide id="3" orient="horz" pos="210" userDrawn="1">
          <p15:clr>
            <a:srgbClr val="A4A3A4"/>
          </p15:clr>
        </p15:guide>
        <p15:guide id="5" orient="horz" pos="415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t0673" initials="S" lastIdx="1" clrIdx="0">
    <p:extLst>
      <p:ext uri="{19B8F6BF-5375-455C-9EA6-DF929625EA0E}">
        <p15:presenceInfo xmlns:p15="http://schemas.microsoft.com/office/powerpoint/2012/main" userId="S::Sat0673@my365.site::a8636d0d-aaee-41f9-ae5b-2c31ea851c3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1D20"/>
    <a:srgbClr val="DAA070"/>
    <a:srgbClr val="DCB58D"/>
    <a:srgbClr val="E6C3A0"/>
    <a:srgbClr val="131418"/>
    <a:srgbClr val="DCA577"/>
    <a:srgbClr val="DBAD81"/>
    <a:srgbClr val="F0D4B3"/>
    <a:srgbClr val="D9A071"/>
    <a:srgbClr val="DDAA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83" autoAdjust="0"/>
    <p:restoredTop sz="96242" autoAdjust="0"/>
  </p:normalViewPr>
  <p:slideViewPr>
    <p:cSldViewPr snapToGrid="0">
      <p:cViewPr>
        <p:scale>
          <a:sx n="66" d="100"/>
          <a:sy n="66" d="100"/>
        </p:scale>
        <p:origin x="1404" y="48"/>
      </p:cViewPr>
      <p:guideLst>
        <p:guide pos="4815"/>
        <p:guide orient="horz" pos="210"/>
        <p:guide orient="horz" pos="4156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DCB58D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8B6-4D9B-9C7B-CEED2495EA9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DAA07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48B6-4D9B-9C7B-CEED2495EA9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1C1D2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48B6-4D9B-9C7B-CEED2495EA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47500992"/>
        <c:axId val="-247505344"/>
      </c:barChart>
      <c:catAx>
        <c:axId val="-247500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47505344"/>
        <c:crosses val="autoZero"/>
        <c:auto val="1"/>
        <c:lblAlgn val="ctr"/>
        <c:lblOffset val="100"/>
        <c:noMultiLvlLbl val="0"/>
      </c:catAx>
      <c:valAx>
        <c:axId val="-2475053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475009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5715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1C1D20"/>
              </a:solidFill>
              <a:ln w="571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D59-44BE-8C93-94D37AE4EC0D}"/>
              </c:ext>
            </c:extLst>
          </c:dPt>
          <c:dPt>
            <c:idx val="1"/>
            <c:bubble3D val="0"/>
            <c:spPr>
              <a:solidFill>
                <a:srgbClr val="DAA070"/>
              </a:solidFill>
              <a:ln w="571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BD59-44BE-8C93-94D37AE4EC0D}"/>
              </c:ext>
            </c:extLst>
          </c:dPt>
          <c:dPt>
            <c:idx val="2"/>
            <c:bubble3D val="0"/>
            <c:spPr>
              <a:solidFill>
                <a:srgbClr val="DCB58D"/>
              </a:solidFill>
              <a:ln w="571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D59-44BE-8C93-94D37AE4EC0D}"/>
              </c:ext>
            </c:extLst>
          </c:dPt>
          <c:dLbls>
            <c:delete val="1"/>
          </c:dLbls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D59-44BE-8C93-94D37AE4EC0D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DAA07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2E1-4E02-BA47-9A8469FFDD06}"/>
              </c:ext>
            </c:extLst>
          </c:dPt>
          <c:dPt>
            <c:idx val="1"/>
            <c:bubble3D val="0"/>
            <c:spPr>
              <a:solidFill>
                <a:srgbClr val="1C1D2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F2E1-4E02-BA47-9A8469FFDD06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2E1-4E02-BA47-9A8469FFDD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DAA07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2E1-4E02-BA47-9A8469FFDD06}"/>
              </c:ext>
            </c:extLst>
          </c:dPt>
          <c:dPt>
            <c:idx val="1"/>
            <c:bubble3D val="0"/>
            <c:spPr>
              <a:solidFill>
                <a:srgbClr val="1C1D2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F2E1-4E02-BA47-9A8469FFDD06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2E1-4E02-BA47-9A8469FFDD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DAA07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2E1-4E02-BA47-9A8469FFDD06}"/>
              </c:ext>
            </c:extLst>
          </c:dPt>
          <c:dPt>
            <c:idx val="1"/>
            <c:bubble3D val="0"/>
            <c:spPr>
              <a:solidFill>
                <a:srgbClr val="1C1D2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F2E1-4E02-BA47-9A8469FFDD06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2E1-4E02-BA47-9A8469FFDD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DAA07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2E1-4E02-BA47-9A8469FFDD06}"/>
              </c:ext>
            </c:extLst>
          </c:dPt>
          <c:dPt>
            <c:idx val="1"/>
            <c:bubble3D val="0"/>
            <c:spPr>
              <a:solidFill>
                <a:srgbClr val="1C1D2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F2E1-4E02-BA47-9A8469FFDD06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90</c:v>
                </c:pt>
                <c:pt idx="1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2E1-4E02-BA47-9A8469FFDD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 Light" panose="020B0502040204020203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 Light" panose="020B0502040204020203" pitchFamily="34" charset="0"/>
              </a:defRPr>
            </a:lvl1pPr>
          </a:lstStyle>
          <a:p>
            <a:fld id="{5D971959-953B-463E-BAAE-BE8CB048C413}" type="datetimeFigureOut">
              <a:rPr lang="fr-FR" smtClean="0"/>
              <a:pPr/>
              <a:t>06/04/2020</a:t>
            </a:fld>
            <a:endParaRPr lang="fr-FR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r-F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Segoe UI Light" panose="020B0502040204020203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 Light" panose="020B0502040204020203" pitchFamily="34" charset="0"/>
              </a:defRPr>
            </a:lvl1pPr>
          </a:lstStyle>
          <a:p>
            <a:fld id="{01BB0138-77EE-466A-BAEB-47D907700EE9}" type="slidenum">
              <a:rPr lang="fr-FR" smtClean="0"/>
              <a:pPr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0653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Segoe UI Light" panose="020B0502040204020203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Segoe UI Light" panose="020B0502040204020203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Segoe UI Light" panose="020B0502040204020203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Segoe UI Light" panose="020B0502040204020203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Segoe UI Light" panose="020B0502040204020203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logo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34039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31010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46955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9542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656" r:id="rId2"/>
    <p:sldLayoutId id="214748372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000" indent="-228600" algn="l" defTabSz="914400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kumimoji="0" lang="fr-FR" sz="3600" b="0" i="0" u="none" strike="noStrike" kern="1200" cap="none" spc="0" normalizeH="0" baseline="0" dirty="0" smtClean="0">
          <a:ln>
            <a:noFill/>
          </a:ln>
          <a:solidFill>
            <a:schemeClr val="accent1"/>
          </a:solidFill>
          <a:effectLst/>
          <a:uLnTx/>
          <a:uFillTx/>
          <a:latin typeface="Segoe UI Semibold" panose="020B0702040204020203" pitchFamily="34" charset="0"/>
          <a:ea typeface="+mn-ea"/>
          <a:cs typeface="Segoe UI Semibold" panose="020B0702040204020203" pitchFamily="34" charset="0"/>
        </a:defRPr>
      </a:lvl1pPr>
      <a:lvl2pPr marL="360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kumimoji="0" lang="fr-FR" sz="2000" b="0" i="0" u="none" strike="noStrike" kern="1200" cap="none" spc="0" normalizeH="0" baseline="0" dirty="0" smtClean="0">
          <a:ln>
            <a:noFill/>
          </a:ln>
          <a:solidFill>
            <a:schemeClr val="tx1"/>
          </a:solidFill>
          <a:effectLst/>
          <a:uLnTx/>
          <a:uFillTx/>
          <a:latin typeface="Segoe UI Semibold" panose="020B0702040204020203" pitchFamily="34" charset="0"/>
          <a:ea typeface="+mn-ea"/>
          <a:cs typeface="Segoe UI Semibold" panose="020B0702040204020203" pitchFamily="34" charset="0"/>
        </a:defRPr>
      </a:lvl2pPr>
      <a:lvl3pPr marL="36000" indent="-228600" algn="l" defTabSz="914400" rtl="0" eaLnBrk="1" latinLnBrk="0" hangingPunct="1">
        <a:lnSpc>
          <a:spcPct val="15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lang="fr-FR" sz="1200" kern="1200" dirty="0" smtClean="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" userDrawn="1">
          <p15:clr>
            <a:srgbClr val="F26B43"/>
          </p15:clr>
        </p15:guide>
        <p15:guide id="2" pos="7296" userDrawn="1">
          <p15:clr>
            <a:srgbClr val="F26B43"/>
          </p15:clr>
        </p15:guide>
        <p15:guide id="3" orient="horz" pos="248" userDrawn="1">
          <p15:clr>
            <a:srgbClr val="F26B43"/>
          </p15:clr>
        </p15:guide>
        <p15:guide id="4" orient="horz" pos="296" userDrawn="1">
          <p15:clr>
            <a:srgbClr val="F26B43"/>
          </p15:clr>
        </p15:guide>
        <p15:guide id="5" orient="horz" pos="4104" userDrawn="1">
          <p15:clr>
            <a:srgbClr val="F26B43"/>
          </p15:clr>
        </p15:guide>
        <p15:guide id="6" orient="horz" pos="405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6" Type="http://schemas.openxmlformats.org/officeDocument/2006/relationships/chart" Target="../charts/chart6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31418"/>
            </a:gs>
            <a:gs pos="100000">
              <a:srgbClr val="131418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: 形状 24">
            <a:extLst>
              <a:ext uri="{FF2B5EF4-FFF2-40B4-BE49-F238E27FC236}">
                <a16:creationId xmlns="" xmlns:a16="http://schemas.microsoft.com/office/drawing/2014/main" id="{093AF280-0F17-4A7B-8CC6-18F928FD1F76}"/>
              </a:ext>
            </a:extLst>
          </p:cNvPr>
          <p:cNvSpPr/>
          <p:nvPr/>
        </p:nvSpPr>
        <p:spPr>
          <a:xfrm>
            <a:off x="1343025" y="1476546"/>
            <a:ext cx="14354289" cy="7648234"/>
          </a:xfrm>
          <a:custGeom>
            <a:avLst/>
            <a:gdLst>
              <a:gd name="connsiteX0" fmla="*/ 411009 w 11932563"/>
              <a:gd name="connsiteY0" fmla="*/ 6517830 h 7722813"/>
              <a:gd name="connsiteX1" fmla="*/ 1401609 w 11932563"/>
              <a:gd name="connsiteY1" fmla="*/ 4597590 h 7722813"/>
              <a:gd name="connsiteX2" fmla="*/ 3199929 w 11932563"/>
              <a:gd name="connsiteY2" fmla="*/ 4308030 h 7722813"/>
              <a:gd name="connsiteX3" fmla="*/ 4175289 w 11932563"/>
              <a:gd name="connsiteY3" fmla="*/ 3195510 h 7722813"/>
              <a:gd name="connsiteX4" fmla="*/ 5394489 w 11932563"/>
              <a:gd name="connsiteY4" fmla="*/ 3378390 h 7722813"/>
              <a:gd name="connsiteX5" fmla="*/ 6994689 w 11932563"/>
              <a:gd name="connsiteY5" fmla="*/ 1900110 h 7722813"/>
              <a:gd name="connsiteX6" fmla="*/ 8274849 w 11932563"/>
              <a:gd name="connsiteY6" fmla="*/ 2738310 h 7722813"/>
              <a:gd name="connsiteX7" fmla="*/ 8427249 w 11932563"/>
              <a:gd name="connsiteY7" fmla="*/ 86550 h 7722813"/>
              <a:gd name="connsiteX8" fmla="*/ 11932449 w 11932563"/>
              <a:gd name="connsiteY8" fmla="*/ 1290510 h 7722813"/>
              <a:gd name="connsiteX9" fmla="*/ 8518689 w 11932563"/>
              <a:gd name="connsiteY9" fmla="*/ 7432230 h 7722813"/>
              <a:gd name="connsiteX10" fmla="*/ 411009 w 11932563"/>
              <a:gd name="connsiteY10" fmla="*/ 6517830 h 7722813"/>
              <a:gd name="connsiteX0" fmla="*/ 411009 w 11932563"/>
              <a:gd name="connsiteY0" fmla="*/ 6443251 h 7648234"/>
              <a:gd name="connsiteX1" fmla="*/ 1401609 w 11932563"/>
              <a:gd name="connsiteY1" fmla="*/ 4523011 h 7648234"/>
              <a:gd name="connsiteX2" fmla="*/ 3199929 w 11932563"/>
              <a:gd name="connsiteY2" fmla="*/ 4233451 h 7648234"/>
              <a:gd name="connsiteX3" fmla="*/ 4175289 w 11932563"/>
              <a:gd name="connsiteY3" fmla="*/ 3120931 h 7648234"/>
              <a:gd name="connsiteX4" fmla="*/ 5394489 w 11932563"/>
              <a:gd name="connsiteY4" fmla="*/ 3303811 h 7648234"/>
              <a:gd name="connsiteX5" fmla="*/ 6994689 w 11932563"/>
              <a:gd name="connsiteY5" fmla="*/ 1825531 h 7648234"/>
              <a:gd name="connsiteX6" fmla="*/ 7787169 w 11932563"/>
              <a:gd name="connsiteY6" fmla="*/ 1490251 h 7648234"/>
              <a:gd name="connsiteX7" fmla="*/ 8427249 w 11932563"/>
              <a:gd name="connsiteY7" fmla="*/ 11971 h 7648234"/>
              <a:gd name="connsiteX8" fmla="*/ 11932449 w 11932563"/>
              <a:gd name="connsiteY8" fmla="*/ 1215931 h 7648234"/>
              <a:gd name="connsiteX9" fmla="*/ 8518689 w 11932563"/>
              <a:gd name="connsiteY9" fmla="*/ 7357651 h 7648234"/>
              <a:gd name="connsiteX10" fmla="*/ 411009 w 11932563"/>
              <a:gd name="connsiteY10" fmla="*/ 6443251 h 7648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932563" h="7648234">
                <a:moveTo>
                  <a:pt x="411009" y="6443251"/>
                </a:moveTo>
                <a:cubicBezTo>
                  <a:pt x="-775171" y="5970811"/>
                  <a:pt x="936789" y="4891311"/>
                  <a:pt x="1401609" y="4523011"/>
                </a:cubicBezTo>
                <a:cubicBezTo>
                  <a:pt x="1866429" y="4154711"/>
                  <a:pt x="2737649" y="4467131"/>
                  <a:pt x="3199929" y="4233451"/>
                </a:cubicBezTo>
                <a:cubicBezTo>
                  <a:pt x="3662209" y="3999771"/>
                  <a:pt x="3809529" y="3275871"/>
                  <a:pt x="4175289" y="3120931"/>
                </a:cubicBezTo>
                <a:cubicBezTo>
                  <a:pt x="4541049" y="2965991"/>
                  <a:pt x="4924589" y="3519711"/>
                  <a:pt x="5394489" y="3303811"/>
                </a:cubicBezTo>
                <a:cubicBezTo>
                  <a:pt x="5864389" y="3087911"/>
                  <a:pt x="6595909" y="2127791"/>
                  <a:pt x="6994689" y="1825531"/>
                </a:cubicBezTo>
                <a:cubicBezTo>
                  <a:pt x="7393469" y="1523271"/>
                  <a:pt x="7548409" y="1792511"/>
                  <a:pt x="7787169" y="1490251"/>
                </a:cubicBezTo>
                <a:cubicBezTo>
                  <a:pt x="8025929" y="1187991"/>
                  <a:pt x="7736369" y="57691"/>
                  <a:pt x="8427249" y="11971"/>
                </a:cubicBezTo>
                <a:cubicBezTo>
                  <a:pt x="9118129" y="-33749"/>
                  <a:pt x="11917209" y="-8349"/>
                  <a:pt x="11932449" y="1215931"/>
                </a:cubicBezTo>
                <a:cubicBezTo>
                  <a:pt x="11947689" y="2440211"/>
                  <a:pt x="10436389" y="6488971"/>
                  <a:pt x="8518689" y="7357651"/>
                </a:cubicBezTo>
                <a:cubicBezTo>
                  <a:pt x="6600989" y="8226331"/>
                  <a:pt x="1597189" y="6915691"/>
                  <a:pt x="411009" y="6443251"/>
                </a:cubicBezTo>
                <a:close/>
              </a:path>
            </a:pathLst>
          </a:cu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012032EF-5C19-4F48-A9C7-A2F3BEA7A307}"/>
              </a:ext>
            </a:extLst>
          </p:cNvPr>
          <p:cNvSpPr txBox="1"/>
          <p:nvPr/>
        </p:nvSpPr>
        <p:spPr>
          <a:xfrm>
            <a:off x="1471657" y="1905335"/>
            <a:ext cx="9248686" cy="1999009"/>
          </a:xfrm>
          <a:prstGeom prst="rect">
            <a:avLst/>
          </a:prstGeom>
          <a:noFill/>
          <a:effectLst/>
        </p:spPr>
        <p:txBody>
          <a:bodyPr wrap="none" lIns="0" t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9600" spc="600" dirty="0">
                <a:gradFill>
                  <a:gsLst>
                    <a:gs pos="50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2700000" scaled="0"/>
                </a:gradFill>
                <a:effectLst>
                  <a:outerShdw blurRad="165100" dist="127000" dir="3000000" algn="t" rotWithShape="0">
                    <a:srgbClr val="000000">
                      <a:alpha val="50000"/>
                    </a:srgbClr>
                  </a:outerShdw>
                </a:effectLst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简约超实用模板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44E16A98-7ADB-479A-B680-FD75D581EE33}"/>
              </a:ext>
            </a:extLst>
          </p:cNvPr>
          <p:cNvSpPr txBox="1"/>
          <p:nvPr/>
        </p:nvSpPr>
        <p:spPr>
          <a:xfrm>
            <a:off x="2693994" y="2078624"/>
            <a:ext cx="6804013" cy="233718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CN" sz="1200" spc="600" dirty="0">
                <a:solidFill>
                  <a:srgbClr val="F0D4B3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latin typeface="腾讯体" panose="02010600010101010101" pitchFamily="2" charset="-122"/>
                <a:ea typeface="腾讯体" panose="02010600010101010101" pitchFamily="2" charset="-122"/>
              </a:rPr>
              <a:t>2020 CHAOSHIYONG MUBAN</a:t>
            </a:r>
            <a:endParaRPr lang="zh-CN" altLang="en-US" sz="1200" spc="600" dirty="0">
              <a:solidFill>
                <a:srgbClr val="F0D4B3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830AC55C-CA5A-4A73-B87A-CFA3C7D01668}"/>
              </a:ext>
            </a:extLst>
          </p:cNvPr>
          <p:cNvSpPr txBox="1"/>
          <p:nvPr/>
        </p:nvSpPr>
        <p:spPr>
          <a:xfrm>
            <a:off x="2233306" y="4116356"/>
            <a:ext cx="7725387" cy="233718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spc="600" dirty="0">
                <a:solidFill>
                  <a:srgbClr val="F0D4B3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latin typeface="腾讯体" panose="02010600010101010101" pitchFamily="2" charset="-122"/>
                <a:ea typeface="腾讯体" panose="02010600010101010101" pitchFamily="2" charset="-122"/>
              </a:rPr>
              <a:t>HW_AWEI</a:t>
            </a:r>
            <a:endParaRPr lang="zh-CN" altLang="en-US" sz="1200" spc="600" dirty="0">
              <a:solidFill>
                <a:srgbClr val="F0D4B3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pic>
        <p:nvPicPr>
          <p:cNvPr id="30" name="图片 29" descr="图片包含 游戏机, 雨, 伞&#10;&#10;描述已自动生成">
            <a:extLst>
              <a:ext uri="{FF2B5EF4-FFF2-40B4-BE49-F238E27FC236}">
                <a16:creationId xmlns="" xmlns:a16="http://schemas.microsoft.com/office/drawing/2014/main" id="{60E7C468-6B04-4564-937B-7632686F91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406453">
            <a:off x="620623" y="3636457"/>
            <a:ext cx="10950750" cy="606894"/>
          </a:xfrm>
          <a:prstGeom prst="rect">
            <a:avLst/>
          </a:prstGeom>
        </p:spPr>
      </p:pic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BC861A09-5EC9-49A2-99AE-1E9592A5D0AB}"/>
              </a:ext>
            </a:extLst>
          </p:cNvPr>
          <p:cNvSpPr txBox="1"/>
          <p:nvPr/>
        </p:nvSpPr>
        <p:spPr>
          <a:xfrm>
            <a:off x="11177225" y="291575"/>
            <a:ext cx="583439" cy="233718"/>
          </a:xfrm>
          <a:prstGeom prst="rect">
            <a:avLst/>
          </a:prstGeom>
          <a:noFill/>
          <a:ln>
            <a:noFill/>
          </a:ln>
        </p:spPr>
        <p:txBody>
          <a:bodyPr wrap="square" lIns="0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spc="600" dirty="0"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latin typeface="腾讯体" panose="02010600010101010101" pitchFamily="2" charset="-122"/>
                <a:ea typeface="腾讯体" panose="02010600010101010101" pitchFamily="2" charset="-122"/>
              </a:rPr>
              <a:t>1/6</a:t>
            </a:r>
            <a:endParaRPr lang="zh-CN" altLang="en-US" sz="1200" spc="600" dirty="0"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F2525472-2648-4206-98F8-FCE55BC29A96}"/>
              </a:ext>
            </a:extLst>
          </p:cNvPr>
          <p:cNvSpPr txBox="1"/>
          <p:nvPr/>
        </p:nvSpPr>
        <p:spPr>
          <a:xfrm>
            <a:off x="596811" y="341328"/>
            <a:ext cx="2700015" cy="423449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>
              <a:lnSpc>
                <a:spcPct val="123000"/>
              </a:lnSpc>
            </a:pPr>
            <a:r>
              <a:rPr lang="en-US" altLang="zh-CN" sz="1200" dirty="0">
                <a:solidFill>
                  <a:srgbClr val="838486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latin typeface="腾讯体" panose="02010600010101010101" pitchFamily="2" charset="-122"/>
                <a:ea typeface="腾讯体" panose="02010600010101010101" pitchFamily="2" charset="-122"/>
              </a:rPr>
              <a:t>DESIGN BY</a:t>
            </a:r>
          </a:p>
          <a:p>
            <a:pPr>
              <a:lnSpc>
                <a:spcPct val="123000"/>
              </a:lnSpc>
            </a:pPr>
            <a:r>
              <a:rPr lang="en-US" altLang="zh-CN" sz="1200" dirty="0">
                <a:solidFill>
                  <a:srgbClr val="838486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latin typeface="腾讯体" panose="02010600010101010101" pitchFamily="2" charset="-122"/>
                <a:ea typeface="腾讯体" panose="02010600010101010101" pitchFamily="2" charset="-122"/>
              </a:rPr>
              <a:t>AWEI</a:t>
            </a:r>
            <a:endParaRPr lang="zh-CN" altLang="en-US" sz="1200" dirty="0">
              <a:solidFill>
                <a:srgbClr val="838486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94C04F8A-7548-4404-948D-2179490559A8}"/>
              </a:ext>
            </a:extLst>
          </p:cNvPr>
          <p:cNvSpPr/>
          <p:nvPr/>
        </p:nvSpPr>
        <p:spPr>
          <a:xfrm flipV="1">
            <a:off x="11195684" y="561586"/>
            <a:ext cx="386715" cy="360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="" xmlns:a16="http://schemas.microsoft.com/office/drawing/2014/main" id="{FD9B2C25-4644-4DF2-B5FB-2B22228A8447}"/>
              </a:ext>
            </a:extLst>
          </p:cNvPr>
          <p:cNvSpPr/>
          <p:nvPr/>
        </p:nvSpPr>
        <p:spPr>
          <a:xfrm flipV="1">
            <a:off x="11195684" y="647953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D824125B-A323-4A4D-8D0E-E9402E48E743}"/>
              </a:ext>
            </a:extLst>
          </p:cNvPr>
          <p:cNvSpPr/>
          <p:nvPr/>
        </p:nvSpPr>
        <p:spPr>
          <a:xfrm flipV="1">
            <a:off x="11195684" y="712720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E549CECF-35E9-4E8A-91F4-34F479B0D412}"/>
              </a:ext>
            </a:extLst>
          </p:cNvPr>
          <p:cNvSpPr/>
          <p:nvPr/>
        </p:nvSpPr>
        <p:spPr>
          <a:xfrm flipV="1">
            <a:off x="11195684" y="777486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A6C1EC24-0B9B-4E35-9FD8-62BFAA5BEBF7}"/>
              </a:ext>
            </a:extLst>
          </p:cNvPr>
          <p:cNvSpPr txBox="1"/>
          <p:nvPr/>
        </p:nvSpPr>
        <p:spPr>
          <a:xfrm rot="16200000">
            <a:off x="1609443" y="5136501"/>
            <a:ext cx="326051" cy="231186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spc="600" dirty="0"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latin typeface="腾讯体" panose="02010600010101010101" pitchFamily="2" charset="-122"/>
                <a:ea typeface="腾讯体" panose="02010600010101010101" pitchFamily="2" charset="-122"/>
              </a:rPr>
              <a:t>POWERPOINT</a:t>
            </a:r>
            <a:endParaRPr lang="zh-CN" altLang="en-US" sz="1200" spc="600" dirty="0"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1EEA4E52-F836-444A-A1E7-07CA3D9AC793}"/>
              </a:ext>
            </a:extLst>
          </p:cNvPr>
          <p:cNvSpPr/>
          <p:nvPr/>
        </p:nvSpPr>
        <p:spPr>
          <a:xfrm flipV="1">
            <a:off x="9529615" y="6350309"/>
            <a:ext cx="720000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B3723082-84F4-48BF-85CD-CB8287D4F0FB}"/>
              </a:ext>
            </a:extLst>
          </p:cNvPr>
          <p:cNvSpPr txBox="1"/>
          <p:nvPr/>
        </p:nvSpPr>
        <p:spPr>
          <a:xfrm rot="16200000">
            <a:off x="10820636" y="5511043"/>
            <a:ext cx="326051" cy="155400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2020.END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F2C998A1-3CAB-4CEF-97C9-7F2487DCFA58}"/>
              </a:ext>
            </a:extLst>
          </p:cNvPr>
          <p:cNvSpPr/>
          <p:nvPr/>
        </p:nvSpPr>
        <p:spPr>
          <a:xfrm>
            <a:off x="-1350379" y="293185"/>
            <a:ext cx="740779" cy="740779"/>
          </a:xfrm>
          <a:prstGeom prst="rect">
            <a:avLst/>
          </a:prstGeom>
          <a:solidFill>
            <a:srgbClr val="E6C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FFD903DB-DA84-4EFE-A9D2-CBDEE9CC1213}"/>
              </a:ext>
            </a:extLst>
          </p:cNvPr>
          <p:cNvSpPr/>
          <p:nvPr/>
        </p:nvSpPr>
        <p:spPr>
          <a:xfrm>
            <a:off x="-2313971" y="293185"/>
            <a:ext cx="740779" cy="740779"/>
          </a:xfrm>
          <a:prstGeom prst="rect">
            <a:avLst/>
          </a:prstGeom>
          <a:solidFill>
            <a:srgbClr val="DAA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0E4067EE-26A0-4127-9733-054A29AB83BA}"/>
              </a:ext>
            </a:extLst>
          </p:cNvPr>
          <p:cNvSpPr/>
          <p:nvPr/>
        </p:nvSpPr>
        <p:spPr>
          <a:xfrm>
            <a:off x="-3277562" y="293185"/>
            <a:ext cx="740779" cy="740779"/>
          </a:xfrm>
          <a:prstGeom prst="rect">
            <a:avLst/>
          </a:prstGeom>
          <a:solidFill>
            <a:srgbClr val="DCB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32AB4F64-9A6B-4318-B269-3E7329BC502F}"/>
              </a:ext>
            </a:extLst>
          </p:cNvPr>
          <p:cNvSpPr/>
          <p:nvPr/>
        </p:nvSpPr>
        <p:spPr>
          <a:xfrm>
            <a:off x="-3277562" y="1359986"/>
            <a:ext cx="740779" cy="740779"/>
          </a:xfrm>
          <a:prstGeom prst="rect">
            <a:avLst/>
          </a:prstGeom>
          <a:solidFill>
            <a:srgbClr val="F0D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21DA0498-E612-4AF3-A144-CA2BDE1EF6FC}"/>
              </a:ext>
            </a:extLst>
          </p:cNvPr>
          <p:cNvSpPr/>
          <p:nvPr/>
        </p:nvSpPr>
        <p:spPr>
          <a:xfrm>
            <a:off x="-2313971" y="1359986"/>
            <a:ext cx="740779" cy="740779"/>
          </a:xfrm>
          <a:prstGeom prst="rect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A8F8538C-0F2C-4EBE-B5C3-81DA1F63DD25}"/>
              </a:ext>
            </a:extLst>
          </p:cNvPr>
          <p:cNvSpPr/>
          <p:nvPr/>
        </p:nvSpPr>
        <p:spPr>
          <a:xfrm>
            <a:off x="-1350379" y="1359986"/>
            <a:ext cx="740779" cy="740779"/>
          </a:xfrm>
          <a:prstGeom prst="rect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5744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4DF0E0E3-AEB7-487B-8FCC-2A61F3244C65}"/>
              </a:ext>
            </a:extLst>
          </p:cNvPr>
          <p:cNvSpPr txBox="1"/>
          <p:nvPr/>
        </p:nvSpPr>
        <p:spPr>
          <a:xfrm>
            <a:off x="604431" y="348948"/>
            <a:ext cx="2700015" cy="464614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第二部分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 POINT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365A7351-225D-40C2-944C-E3F08F201AA5}"/>
              </a:ext>
            </a:extLst>
          </p:cNvPr>
          <p:cNvSpPr txBox="1"/>
          <p:nvPr/>
        </p:nvSpPr>
        <p:spPr>
          <a:xfrm>
            <a:off x="11177225" y="291575"/>
            <a:ext cx="583439" cy="233718"/>
          </a:xfrm>
          <a:prstGeom prst="rect">
            <a:avLst/>
          </a:prstGeom>
          <a:noFill/>
          <a:ln>
            <a:noFill/>
          </a:ln>
        </p:spPr>
        <p:txBody>
          <a:bodyPr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1D1D1D">
                    <a:lumMod val="90000"/>
                    <a:lumOff val="10000"/>
                  </a:srgbClr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1/6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1D1D1D">
                  <a:lumMod val="90000"/>
                  <a:lumOff val="10000"/>
                </a:srgbClr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="" xmlns:a16="http://schemas.microsoft.com/office/drawing/2014/main" id="{54E9D288-06BF-4485-8B33-3FA3AED8E8A0}"/>
              </a:ext>
            </a:extLst>
          </p:cNvPr>
          <p:cNvSpPr/>
          <p:nvPr/>
        </p:nvSpPr>
        <p:spPr>
          <a:xfrm flipV="1">
            <a:off x="11195684" y="561586"/>
            <a:ext cx="386715" cy="360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="" xmlns:a16="http://schemas.microsoft.com/office/drawing/2014/main" id="{CF49F784-88A1-4C5D-9041-5EEFB0B38272}"/>
              </a:ext>
            </a:extLst>
          </p:cNvPr>
          <p:cNvSpPr/>
          <p:nvPr/>
        </p:nvSpPr>
        <p:spPr>
          <a:xfrm flipV="1">
            <a:off x="11195684" y="647953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="" xmlns:a16="http://schemas.microsoft.com/office/drawing/2014/main" id="{FC5890BC-4BCC-4B12-B010-CCE0B50DFDAD}"/>
              </a:ext>
            </a:extLst>
          </p:cNvPr>
          <p:cNvSpPr/>
          <p:nvPr/>
        </p:nvSpPr>
        <p:spPr>
          <a:xfrm flipV="1">
            <a:off x="11195684" y="712720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="" xmlns:a16="http://schemas.microsoft.com/office/drawing/2014/main" id="{2438B088-B3D5-424F-ABB9-AD5FD1DC64F1}"/>
              </a:ext>
            </a:extLst>
          </p:cNvPr>
          <p:cNvSpPr/>
          <p:nvPr/>
        </p:nvSpPr>
        <p:spPr>
          <a:xfrm flipV="1">
            <a:off x="11195684" y="777486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="" xmlns:a16="http://schemas.microsoft.com/office/drawing/2014/main" id="{AB625B61-75F9-4889-A132-96DE46CAE168}"/>
              </a:ext>
            </a:extLst>
          </p:cNvPr>
          <p:cNvSpPr txBox="1"/>
          <p:nvPr/>
        </p:nvSpPr>
        <p:spPr>
          <a:xfrm>
            <a:off x="289993" y="356994"/>
            <a:ext cx="141343" cy="298159"/>
          </a:xfrm>
          <a:prstGeom prst="rect">
            <a:avLst/>
          </a:prstGeom>
          <a:noFill/>
          <a:effectLst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300" normalizeH="0" baseline="0" noProof="0" dirty="0">
                <a:ln>
                  <a:noFill/>
                </a:ln>
                <a:solidFill>
                  <a:srgbClr val="111111">
                    <a:lumMod val="75000"/>
                    <a:lumOff val="25000"/>
                  </a:srgbClr>
                </a:solidFill>
                <a:effectLst/>
                <a:uLnTx/>
                <a:uFillTx/>
                <a:latin typeface="Prism" panose="00000500000000000000" pitchFamily="50" charset="0"/>
                <a:ea typeface="汉仪雅酷黑 85W" panose="020B0904020202020204" pitchFamily="34" charset="-122"/>
                <a:cs typeface="+mn-cs"/>
              </a:rPr>
              <a:t>B</a:t>
            </a:r>
            <a:endParaRPr kumimoji="0" lang="zh-CN" altLang="en-US" sz="1500" b="0" i="0" u="none" strike="noStrike" kern="1200" cap="none" spc="300" normalizeH="0" baseline="0" noProof="0" dirty="0">
              <a:ln>
                <a:noFill/>
              </a:ln>
              <a:solidFill>
                <a:srgbClr val="111111">
                  <a:lumMod val="75000"/>
                  <a:lumOff val="25000"/>
                </a:srgbClr>
              </a:solidFill>
              <a:effectLst/>
              <a:uLnTx/>
              <a:uFillTx/>
              <a:latin typeface="Prism" panose="00000500000000000000" pitchFamily="50" charset="0"/>
              <a:ea typeface="汉仪雅酷黑 85W" panose="020B0904020202020204" pitchFamily="34" charset="-122"/>
              <a:cs typeface="+mn-cs"/>
            </a:endParaRPr>
          </a:p>
        </p:txBody>
      </p:sp>
      <p:cxnSp>
        <p:nvCxnSpPr>
          <p:cNvPr id="69" name="直接连接符 68">
            <a:extLst>
              <a:ext uri="{FF2B5EF4-FFF2-40B4-BE49-F238E27FC236}">
                <a16:creationId xmlns="" xmlns:a16="http://schemas.microsoft.com/office/drawing/2014/main" id="{BF45679C-DBB5-4706-B915-35AF7EF848F4}"/>
              </a:ext>
            </a:extLst>
          </p:cNvPr>
          <p:cNvCxnSpPr>
            <a:cxnSpLocks/>
          </p:cNvCxnSpPr>
          <p:nvPr/>
        </p:nvCxnSpPr>
        <p:spPr>
          <a:xfrm>
            <a:off x="615315" y="843915"/>
            <a:ext cx="0" cy="944245"/>
          </a:xfrm>
          <a:prstGeom prst="line">
            <a:avLst/>
          </a:prstGeom>
          <a:ln w="12700" cap="rnd">
            <a:gradFill>
              <a:gsLst>
                <a:gs pos="0">
                  <a:srgbClr val="DAA070">
                    <a:alpha val="58000"/>
                  </a:srgbClr>
                </a:gs>
                <a:gs pos="84000">
                  <a:srgbClr val="DCB58D">
                    <a:alpha val="0"/>
                  </a:srgb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>
            <a:extLst>
              <a:ext uri="{FF2B5EF4-FFF2-40B4-BE49-F238E27FC236}">
                <a16:creationId xmlns="" xmlns:a16="http://schemas.microsoft.com/office/drawing/2014/main" id="{71C50F9A-09DD-4DD3-BA03-C637A607647B}"/>
              </a:ext>
            </a:extLst>
          </p:cNvPr>
          <p:cNvSpPr/>
          <p:nvPr/>
        </p:nvSpPr>
        <p:spPr>
          <a:xfrm flipV="1">
            <a:off x="9529615" y="6369347"/>
            <a:ext cx="720000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="" xmlns:a16="http://schemas.microsoft.com/office/drawing/2014/main" id="{352EB1EB-FAEE-4E37-88C1-A542A8ED208A}"/>
              </a:ext>
            </a:extLst>
          </p:cNvPr>
          <p:cNvSpPr txBox="1"/>
          <p:nvPr/>
        </p:nvSpPr>
        <p:spPr>
          <a:xfrm rot="16200000">
            <a:off x="10820636" y="5530081"/>
            <a:ext cx="326051" cy="155400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2020.END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="" xmlns:a16="http://schemas.microsoft.com/office/drawing/2014/main" id="{7A671319-726F-4337-9C6B-F21F6AC26D71}"/>
              </a:ext>
            </a:extLst>
          </p:cNvPr>
          <p:cNvSpPr txBox="1"/>
          <p:nvPr/>
        </p:nvSpPr>
        <p:spPr>
          <a:xfrm rot="16200000">
            <a:off x="1609443" y="5136501"/>
            <a:ext cx="326051" cy="231186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POWERPOINT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="" xmlns:a16="http://schemas.microsoft.com/office/drawing/2014/main" id="{76A1FF84-F79A-469F-B3E4-C7457B771715}"/>
              </a:ext>
            </a:extLst>
          </p:cNvPr>
          <p:cNvSpPr/>
          <p:nvPr/>
        </p:nvSpPr>
        <p:spPr>
          <a:xfrm>
            <a:off x="721169" y="2033266"/>
            <a:ext cx="2734707" cy="470112"/>
          </a:xfrm>
          <a:custGeom>
            <a:avLst/>
            <a:gdLst>
              <a:gd name="connsiteX0" fmla="*/ 0 w 2851548"/>
              <a:gd name="connsiteY0" fmla="*/ 0 h 490198"/>
              <a:gd name="connsiteX1" fmla="*/ 245099 w 2851548"/>
              <a:gd name="connsiteY1" fmla="*/ 0 h 490198"/>
              <a:gd name="connsiteX2" fmla="*/ 504056 w 2851548"/>
              <a:gd name="connsiteY2" fmla="*/ 0 h 490198"/>
              <a:gd name="connsiteX3" fmla="*/ 2606449 w 2851548"/>
              <a:gd name="connsiteY3" fmla="*/ 0 h 490198"/>
              <a:gd name="connsiteX4" fmla="*/ 2851548 w 2851548"/>
              <a:gd name="connsiteY4" fmla="*/ 245099 h 490198"/>
              <a:gd name="connsiteX5" fmla="*/ 2851547 w 2851548"/>
              <a:gd name="connsiteY5" fmla="*/ 245099 h 490198"/>
              <a:gd name="connsiteX6" fmla="*/ 2606448 w 2851548"/>
              <a:gd name="connsiteY6" fmla="*/ 490198 h 490198"/>
              <a:gd name="connsiteX7" fmla="*/ 245099 w 2851548"/>
              <a:gd name="connsiteY7" fmla="*/ 490197 h 490198"/>
              <a:gd name="connsiteX8" fmla="*/ 19261 w 2851548"/>
              <a:gd name="connsiteY8" fmla="*/ 340502 h 490198"/>
              <a:gd name="connsiteX9" fmla="*/ 5926 w 2851548"/>
              <a:gd name="connsiteY9" fmla="*/ 274452 h 490198"/>
              <a:gd name="connsiteX10" fmla="*/ 0 w 2851548"/>
              <a:gd name="connsiteY10" fmla="*/ 274452 h 490198"/>
              <a:gd name="connsiteX11" fmla="*/ 0 w 2851548"/>
              <a:gd name="connsiteY11" fmla="*/ 245099 h 490198"/>
              <a:gd name="connsiteX12" fmla="*/ 0 w 2851548"/>
              <a:gd name="connsiteY12" fmla="*/ 245098 h 490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51548" h="490198">
                <a:moveTo>
                  <a:pt x="0" y="0"/>
                </a:moveTo>
                <a:lnTo>
                  <a:pt x="245099" y="0"/>
                </a:lnTo>
                <a:lnTo>
                  <a:pt x="504056" y="0"/>
                </a:lnTo>
                <a:lnTo>
                  <a:pt x="2606449" y="0"/>
                </a:lnTo>
                <a:cubicBezTo>
                  <a:pt x="2741813" y="0"/>
                  <a:pt x="2851548" y="109735"/>
                  <a:pt x="2851548" y="245099"/>
                </a:cubicBezTo>
                <a:lnTo>
                  <a:pt x="2851547" y="245099"/>
                </a:lnTo>
                <a:cubicBezTo>
                  <a:pt x="2851547" y="380463"/>
                  <a:pt x="2741812" y="490198"/>
                  <a:pt x="2606448" y="490198"/>
                </a:cubicBezTo>
                <a:lnTo>
                  <a:pt x="245099" y="490197"/>
                </a:lnTo>
                <a:cubicBezTo>
                  <a:pt x="143576" y="490197"/>
                  <a:pt x="56469" y="428471"/>
                  <a:pt x="19261" y="340502"/>
                </a:cubicBezTo>
                <a:lnTo>
                  <a:pt x="5926" y="274452"/>
                </a:lnTo>
                <a:lnTo>
                  <a:pt x="0" y="274452"/>
                </a:lnTo>
                <a:lnTo>
                  <a:pt x="0" y="245099"/>
                </a:lnTo>
                <a:lnTo>
                  <a:pt x="0" y="245098"/>
                </a:lnTo>
                <a:close/>
              </a:path>
            </a:pathLst>
          </a:cu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腾讯体" panose="02010600010101010101" pitchFamily="2" charset="-122"/>
                <a:ea typeface="腾讯体" panose="02010600010101010101" pitchFamily="2" charset="-122"/>
              </a:rPr>
              <a:t>问题一</a:t>
            </a:r>
          </a:p>
        </p:txBody>
      </p:sp>
      <p:sp>
        <p:nvSpPr>
          <p:cNvPr id="22" name="任意多边形: 形状 21">
            <a:extLst>
              <a:ext uri="{FF2B5EF4-FFF2-40B4-BE49-F238E27FC236}">
                <a16:creationId xmlns="" xmlns:a16="http://schemas.microsoft.com/office/drawing/2014/main" id="{2E91CBFB-F0B8-49EB-BC66-39B2B5E9B7DC}"/>
              </a:ext>
            </a:extLst>
          </p:cNvPr>
          <p:cNvSpPr/>
          <p:nvPr/>
        </p:nvSpPr>
        <p:spPr>
          <a:xfrm>
            <a:off x="4413493" y="1452927"/>
            <a:ext cx="2734707" cy="470112"/>
          </a:xfrm>
          <a:custGeom>
            <a:avLst/>
            <a:gdLst>
              <a:gd name="connsiteX0" fmla="*/ 0 w 2851548"/>
              <a:gd name="connsiteY0" fmla="*/ 0 h 490198"/>
              <a:gd name="connsiteX1" fmla="*/ 245099 w 2851548"/>
              <a:gd name="connsiteY1" fmla="*/ 0 h 490198"/>
              <a:gd name="connsiteX2" fmla="*/ 504056 w 2851548"/>
              <a:gd name="connsiteY2" fmla="*/ 0 h 490198"/>
              <a:gd name="connsiteX3" fmla="*/ 2606449 w 2851548"/>
              <a:gd name="connsiteY3" fmla="*/ 0 h 490198"/>
              <a:gd name="connsiteX4" fmla="*/ 2851548 w 2851548"/>
              <a:gd name="connsiteY4" fmla="*/ 245099 h 490198"/>
              <a:gd name="connsiteX5" fmla="*/ 2851547 w 2851548"/>
              <a:gd name="connsiteY5" fmla="*/ 245099 h 490198"/>
              <a:gd name="connsiteX6" fmla="*/ 2606448 w 2851548"/>
              <a:gd name="connsiteY6" fmla="*/ 490198 h 490198"/>
              <a:gd name="connsiteX7" fmla="*/ 245099 w 2851548"/>
              <a:gd name="connsiteY7" fmla="*/ 490197 h 490198"/>
              <a:gd name="connsiteX8" fmla="*/ 19261 w 2851548"/>
              <a:gd name="connsiteY8" fmla="*/ 340502 h 490198"/>
              <a:gd name="connsiteX9" fmla="*/ 5926 w 2851548"/>
              <a:gd name="connsiteY9" fmla="*/ 274452 h 490198"/>
              <a:gd name="connsiteX10" fmla="*/ 0 w 2851548"/>
              <a:gd name="connsiteY10" fmla="*/ 274452 h 490198"/>
              <a:gd name="connsiteX11" fmla="*/ 0 w 2851548"/>
              <a:gd name="connsiteY11" fmla="*/ 245099 h 490198"/>
              <a:gd name="connsiteX12" fmla="*/ 0 w 2851548"/>
              <a:gd name="connsiteY12" fmla="*/ 245098 h 490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51548" h="490198">
                <a:moveTo>
                  <a:pt x="0" y="0"/>
                </a:moveTo>
                <a:lnTo>
                  <a:pt x="245099" y="0"/>
                </a:lnTo>
                <a:lnTo>
                  <a:pt x="504056" y="0"/>
                </a:lnTo>
                <a:lnTo>
                  <a:pt x="2606449" y="0"/>
                </a:lnTo>
                <a:cubicBezTo>
                  <a:pt x="2741813" y="0"/>
                  <a:pt x="2851548" y="109735"/>
                  <a:pt x="2851548" y="245099"/>
                </a:cubicBezTo>
                <a:lnTo>
                  <a:pt x="2851547" y="245099"/>
                </a:lnTo>
                <a:cubicBezTo>
                  <a:pt x="2851547" y="380463"/>
                  <a:pt x="2741812" y="490198"/>
                  <a:pt x="2606448" y="490198"/>
                </a:cubicBezTo>
                <a:lnTo>
                  <a:pt x="245099" y="490197"/>
                </a:lnTo>
                <a:cubicBezTo>
                  <a:pt x="143576" y="490197"/>
                  <a:pt x="56469" y="428471"/>
                  <a:pt x="19261" y="340502"/>
                </a:cubicBezTo>
                <a:lnTo>
                  <a:pt x="5926" y="274452"/>
                </a:lnTo>
                <a:lnTo>
                  <a:pt x="0" y="274452"/>
                </a:lnTo>
                <a:lnTo>
                  <a:pt x="0" y="245099"/>
                </a:lnTo>
                <a:lnTo>
                  <a:pt x="0" y="245098"/>
                </a:lnTo>
                <a:close/>
              </a:path>
            </a:pathLst>
          </a:cu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腾讯体" panose="02010600010101010101" pitchFamily="2" charset="-122"/>
                <a:ea typeface="腾讯体" panose="02010600010101010101" pitchFamily="2" charset="-122"/>
              </a:rPr>
              <a:t>问题二</a:t>
            </a:r>
          </a:p>
        </p:txBody>
      </p:sp>
      <p:sp>
        <p:nvSpPr>
          <p:cNvPr id="23" name="任意多边形: 形状 22">
            <a:extLst>
              <a:ext uri="{FF2B5EF4-FFF2-40B4-BE49-F238E27FC236}">
                <a16:creationId xmlns="" xmlns:a16="http://schemas.microsoft.com/office/drawing/2014/main" id="{144080FD-4906-434C-BA06-C80E419603F5}"/>
              </a:ext>
            </a:extLst>
          </p:cNvPr>
          <p:cNvSpPr/>
          <p:nvPr/>
        </p:nvSpPr>
        <p:spPr>
          <a:xfrm>
            <a:off x="8248954" y="2613605"/>
            <a:ext cx="2734707" cy="470112"/>
          </a:xfrm>
          <a:custGeom>
            <a:avLst/>
            <a:gdLst>
              <a:gd name="connsiteX0" fmla="*/ 0 w 2851548"/>
              <a:gd name="connsiteY0" fmla="*/ 0 h 490198"/>
              <a:gd name="connsiteX1" fmla="*/ 245099 w 2851548"/>
              <a:gd name="connsiteY1" fmla="*/ 0 h 490198"/>
              <a:gd name="connsiteX2" fmla="*/ 504056 w 2851548"/>
              <a:gd name="connsiteY2" fmla="*/ 0 h 490198"/>
              <a:gd name="connsiteX3" fmla="*/ 2606449 w 2851548"/>
              <a:gd name="connsiteY3" fmla="*/ 0 h 490198"/>
              <a:gd name="connsiteX4" fmla="*/ 2851548 w 2851548"/>
              <a:gd name="connsiteY4" fmla="*/ 245099 h 490198"/>
              <a:gd name="connsiteX5" fmla="*/ 2851547 w 2851548"/>
              <a:gd name="connsiteY5" fmla="*/ 245099 h 490198"/>
              <a:gd name="connsiteX6" fmla="*/ 2606448 w 2851548"/>
              <a:gd name="connsiteY6" fmla="*/ 490198 h 490198"/>
              <a:gd name="connsiteX7" fmla="*/ 245099 w 2851548"/>
              <a:gd name="connsiteY7" fmla="*/ 490197 h 490198"/>
              <a:gd name="connsiteX8" fmla="*/ 19261 w 2851548"/>
              <a:gd name="connsiteY8" fmla="*/ 340502 h 490198"/>
              <a:gd name="connsiteX9" fmla="*/ 5926 w 2851548"/>
              <a:gd name="connsiteY9" fmla="*/ 274452 h 490198"/>
              <a:gd name="connsiteX10" fmla="*/ 0 w 2851548"/>
              <a:gd name="connsiteY10" fmla="*/ 274452 h 490198"/>
              <a:gd name="connsiteX11" fmla="*/ 0 w 2851548"/>
              <a:gd name="connsiteY11" fmla="*/ 245099 h 490198"/>
              <a:gd name="connsiteX12" fmla="*/ 0 w 2851548"/>
              <a:gd name="connsiteY12" fmla="*/ 245098 h 490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51548" h="490198">
                <a:moveTo>
                  <a:pt x="0" y="0"/>
                </a:moveTo>
                <a:lnTo>
                  <a:pt x="245099" y="0"/>
                </a:lnTo>
                <a:lnTo>
                  <a:pt x="504056" y="0"/>
                </a:lnTo>
                <a:lnTo>
                  <a:pt x="2606449" y="0"/>
                </a:lnTo>
                <a:cubicBezTo>
                  <a:pt x="2741813" y="0"/>
                  <a:pt x="2851548" y="109735"/>
                  <a:pt x="2851548" y="245099"/>
                </a:cubicBezTo>
                <a:lnTo>
                  <a:pt x="2851547" y="245099"/>
                </a:lnTo>
                <a:cubicBezTo>
                  <a:pt x="2851547" y="380463"/>
                  <a:pt x="2741812" y="490198"/>
                  <a:pt x="2606448" y="490198"/>
                </a:cubicBezTo>
                <a:lnTo>
                  <a:pt x="245099" y="490197"/>
                </a:lnTo>
                <a:cubicBezTo>
                  <a:pt x="143576" y="490197"/>
                  <a:pt x="56469" y="428471"/>
                  <a:pt x="19261" y="340502"/>
                </a:cubicBezTo>
                <a:lnTo>
                  <a:pt x="5926" y="274452"/>
                </a:lnTo>
                <a:lnTo>
                  <a:pt x="0" y="274452"/>
                </a:lnTo>
                <a:lnTo>
                  <a:pt x="0" y="245099"/>
                </a:lnTo>
                <a:lnTo>
                  <a:pt x="0" y="245098"/>
                </a:lnTo>
                <a:close/>
              </a:path>
            </a:pathLst>
          </a:cu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腾讯体" panose="02010600010101010101" pitchFamily="2" charset="-122"/>
                <a:ea typeface="腾讯体" panose="02010600010101010101" pitchFamily="2" charset="-122"/>
              </a:rPr>
              <a:t>问题三</a:t>
            </a:r>
          </a:p>
        </p:txBody>
      </p:sp>
      <p:sp>
        <p:nvSpPr>
          <p:cNvPr id="24" name="任意多边形: 形状 23">
            <a:extLst>
              <a:ext uri="{FF2B5EF4-FFF2-40B4-BE49-F238E27FC236}">
                <a16:creationId xmlns="" xmlns:a16="http://schemas.microsoft.com/office/drawing/2014/main" id="{AA741909-21F2-4687-9A99-70869DFF6BFC}"/>
              </a:ext>
            </a:extLst>
          </p:cNvPr>
          <p:cNvSpPr/>
          <p:nvPr/>
        </p:nvSpPr>
        <p:spPr>
          <a:xfrm>
            <a:off x="1085451" y="3774283"/>
            <a:ext cx="2734707" cy="470112"/>
          </a:xfrm>
          <a:custGeom>
            <a:avLst/>
            <a:gdLst>
              <a:gd name="connsiteX0" fmla="*/ 0 w 2851548"/>
              <a:gd name="connsiteY0" fmla="*/ 0 h 490198"/>
              <a:gd name="connsiteX1" fmla="*/ 245099 w 2851548"/>
              <a:gd name="connsiteY1" fmla="*/ 0 h 490198"/>
              <a:gd name="connsiteX2" fmla="*/ 504056 w 2851548"/>
              <a:gd name="connsiteY2" fmla="*/ 0 h 490198"/>
              <a:gd name="connsiteX3" fmla="*/ 2606449 w 2851548"/>
              <a:gd name="connsiteY3" fmla="*/ 0 h 490198"/>
              <a:gd name="connsiteX4" fmla="*/ 2851548 w 2851548"/>
              <a:gd name="connsiteY4" fmla="*/ 245099 h 490198"/>
              <a:gd name="connsiteX5" fmla="*/ 2851547 w 2851548"/>
              <a:gd name="connsiteY5" fmla="*/ 245099 h 490198"/>
              <a:gd name="connsiteX6" fmla="*/ 2606448 w 2851548"/>
              <a:gd name="connsiteY6" fmla="*/ 490198 h 490198"/>
              <a:gd name="connsiteX7" fmla="*/ 245099 w 2851548"/>
              <a:gd name="connsiteY7" fmla="*/ 490197 h 490198"/>
              <a:gd name="connsiteX8" fmla="*/ 19261 w 2851548"/>
              <a:gd name="connsiteY8" fmla="*/ 340502 h 490198"/>
              <a:gd name="connsiteX9" fmla="*/ 5926 w 2851548"/>
              <a:gd name="connsiteY9" fmla="*/ 274452 h 490198"/>
              <a:gd name="connsiteX10" fmla="*/ 0 w 2851548"/>
              <a:gd name="connsiteY10" fmla="*/ 274452 h 490198"/>
              <a:gd name="connsiteX11" fmla="*/ 0 w 2851548"/>
              <a:gd name="connsiteY11" fmla="*/ 245099 h 490198"/>
              <a:gd name="connsiteX12" fmla="*/ 0 w 2851548"/>
              <a:gd name="connsiteY12" fmla="*/ 245098 h 490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51548" h="490198">
                <a:moveTo>
                  <a:pt x="0" y="0"/>
                </a:moveTo>
                <a:lnTo>
                  <a:pt x="245099" y="0"/>
                </a:lnTo>
                <a:lnTo>
                  <a:pt x="504056" y="0"/>
                </a:lnTo>
                <a:lnTo>
                  <a:pt x="2606449" y="0"/>
                </a:lnTo>
                <a:cubicBezTo>
                  <a:pt x="2741813" y="0"/>
                  <a:pt x="2851548" y="109735"/>
                  <a:pt x="2851548" y="245099"/>
                </a:cubicBezTo>
                <a:lnTo>
                  <a:pt x="2851547" y="245099"/>
                </a:lnTo>
                <a:cubicBezTo>
                  <a:pt x="2851547" y="380463"/>
                  <a:pt x="2741812" y="490198"/>
                  <a:pt x="2606448" y="490198"/>
                </a:cubicBezTo>
                <a:lnTo>
                  <a:pt x="245099" y="490197"/>
                </a:lnTo>
                <a:cubicBezTo>
                  <a:pt x="143576" y="490197"/>
                  <a:pt x="56469" y="428471"/>
                  <a:pt x="19261" y="340502"/>
                </a:cubicBezTo>
                <a:lnTo>
                  <a:pt x="5926" y="274452"/>
                </a:lnTo>
                <a:lnTo>
                  <a:pt x="0" y="274452"/>
                </a:lnTo>
                <a:lnTo>
                  <a:pt x="0" y="245099"/>
                </a:lnTo>
                <a:lnTo>
                  <a:pt x="0" y="245098"/>
                </a:lnTo>
                <a:close/>
              </a:path>
            </a:pathLst>
          </a:cu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腾讯体" panose="02010600010101010101" pitchFamily="2" charset="-122"/>
                <a:ea typeface="腾讯体" panose="02010600010101010101" pitchFamily="2" charset="-122"/>
              </a:rPr>
              <a:t>问题五</a:t>
            </a:r>
          </a:p>
        </p:txBody>
      </p:sp>
      <p:sp>
        <p:nvSpPr>
          <p:cNvPr id="25" name="任意多边形: 形状 24">
            <a:extLst>
              <a:ext uri="{FF2B5EF4-FFF2-40B4-BE49-F238E27FC236}">
                <a16:creationId xmlns="" xmlns:a16="http://schemas.microsoft.com/office/drawing/2014/main" id="{374873E1-6107-4AC6-A8AD-0EF7E7570582}"/>
              </a:ext>
            </a:extLst>
          </p:cNvPr>
          <p:cNvSpPr/>
          <p:nvPr/>
        </p:nvSpPr>
        <p:spPr>
          <a:xfrm>
            <a:off x="4274596" y="4934961"/>
            <a:ext cx="2734707" cy="470112"/>
          </a:xfrm>
          <a:custGeom>
            <a:avLst/>
            <a:gdLst>
              <a:gd name="connsiteX0" fmla="*/ 0 w 2851548"/>
              <a:gd name="connsiteY0" fmla="*/ 0 h 490198"/>
              <a:gd name="connsiteX1" fmla="*/ 245099 w 2851548"/>
              <a:gd name="connsiteY1" fmla="*/ 0 h 490198"/>
              <a:gd name="connsiteX2" fmla="*/ 504056 w 2851548"/>
              <a:gd name="connsiteY2" fmla="*/ 0 h 490198"/>
              <a:gd name="connsiteX3" fmla="*/ 2606449 w 2851548"/>
              <a:gd name="connsiteY3" fmla="*/ 0 h 490198"/>
              <a:gd name="connsiteX4" fmla="*/ 2851548 w 2851548"/>
              <a:gd name="connsiteY4" fmla="*/ 245099 h 490198"/>
              <a:gd name="connsiteX5" fmla="*/ 2851547 w 2851548"/>
              <a:gd name="connsiteY5" fmla="*/ 245099 h 490198"/>
              <a:gd name="connsiteX6" fmla="*/ 2606448 w 2851548"/>
              <a:gd name="connsiteY6" fmla="*/ 490198 h 490198"/>
              <a:gd name="connsiteX7" fmla="*/ 245099 w 2851548"/>
              <a:gd name="connsiteY7" fmla="*/ 490197 h 490198"/>
              <a:gd name="connsiteX8" fmla="*/ 19261 w 2851548"/>
              <a:gd name="connsiteY8" fmla="*/ 340502 h 490198"/>
              <a:gd name="connsiteX9" fmla="*/ 5926 w 2851548"/>
              <a:gd name="connsiteY9" fmla="*/ 274452 h 490198"/>
              <a:gd name="connsiteX10" fmla="*/ 0 w 2851548"/>
              <a:gd name="connsiteY10" fmla="*/ 274452 h 490198"/>
              <a:gd name="connsiteX11" fmla="*/ 0 w 2851548"/>
              <a:gd name="connsiteY11" fmla="*/ 245099 h 490198"/>
              <a:gd name="connsiteX12" fmla="*/ 0 w 2851548"/>
              <a:gd name="connsiteY12" fmla="*/ 245098 h 490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51548" h="490198">
                <a:moveTo>
                  <a:pt x="0" y="0"/>
                </a:moveTo>
                <a:lnTo>
                  <a:pt x="245099" y="0"/>
                </a:lnTo>
                <a:lnTo>
                  <a:pt x="504056" y="0"/>
                </a:lnTo>
                <a:lnTo>
                  <a:pt x="2606449" y="0"/>
                </a:lnTo>
                <a:cubicBezTo>
                  <a:pt x="2741813" y="0"/>
                  <a:pt x="2851548" y="109735"/>
                  <a:pt x="2851548" y="245099"/>
                </a:cubicBezTo>
                <a:lnTo>
                  <a:pt x="2851547" y="245099"/>
                </a:lnTo>
                <a:cubicBezTo>
                  <a:pt x="2851547" y="380463"/>
                  <a:pt x="2741812" y="490198"/>
                  <a:pt x="2606448" y="490198"/>
                </a:cubicBezTo>
                <a:lnTo>
                  <a:pt x="245099" y="490197"/>
                </a:lnTo>
                <a:cubicBezTo>
                  <a:pt x="143576" y="490197"/>
                  <a:pt x="56469" y="428471"/>
                  <a:pt x="19261" y="340502"/>
                </a:cubicBezTo>
                <a:lnTo>
                  <a:pt x="5926" y="274452"/>
                </a:lnTo>
                <a:lnTo>
                  <a:pt x="0" y="274452"/>
                </a:lnTo>
                <a:lnTo>
                  <a:pt x="0" y="245099"/>
                </a:lnTo>
                <a:lnTo>
                  <a:pt x="0" y="245098"/>
                </a:lnTo>
                <a:close/>
              </a:path>
            </a:pathLst>
          </a:cu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腾讯体" panose="02010600010101010101" pitchFamily="2" charset="-122"/>
                <a:ea typeface="腾讯体" panose="02010600010101010101" pitchFamily="2" charset="-122"/>
              </a:rPr>
              <a:t>问题六</a:t>
            </a:r>
          </a:p>
        </p:txBody>
      </p:sp>
      <p:sp>
        <p:nvSpPr>
          <p:cNvPr id="26" name="任意多边形: 形状 25">
            <a:extLst>
              <a:ext uri="{FF2B5EF4-FFF2-40B4-BE49-F238E27FC236}">
                <a16:creationId xmlns="" xmlns:a16="http://schemas.microsoft.com/office/drawing/2014/main" id="{561A05B2-C7A5-495C-BDA1-F20183E0A7B7}"/>
              </a:ext>
            </a:extLst>
          </p:cNvPr>
          <p:cNvSpPr/>
          <p:nvPr/>
        </p:nvSpPr>
        <p:spPr>
          <a:xfrm>
            <a:off x="8522261" y="4354622"/>
            <a:ext cx="2734707" cy="470112"/>
          </a:xfrm>
          <a:custGeom>
            <a:avLst/>
            <a:gdLst>
              <a:gd name="connsiteX0" fmla="*/ 0 w 2851548"/>
              <a:gd name="connsiteY0" fmla="*/ 0 h 490198"/>
              <a:gd name="connsiteX1" fmla="*/ 245099 w 2851548"/>
              <a:gd name="connsiteY1" fmla="*/ 0 h 490198"/>
              <a:gd name="connsiteX2" fmla="*/ 504056 w 2851548"/>
              <a:gd name="connsiteY2" fmla="*/ 0 h 490198"/>
              <a:gd name="connsiteX3" fmla="*/ 2606449 w 2851548"/>
              <a:gd name="connsiteY3" fmla="*/ 0 h 490198"/>
              <a:gd name="connsiteX4" fmla="*/ 2851548 w 2851548"/>
              <a:gd name="connsiteY4" fmla="*/ 245099 h 490198"/>
              <a:gd name="connsiteX5" fmla="*/ 2851547 w 2851548"/>
              <a:gd name="connsiteY5" fmla="*/ 245099 h 490198"/>
              <a:gd name="connsiteX6" fmla="*/ 2606448 w 2851548"/>
              <a:gd name="connsiteY6" fmla="*/ 490198 h 490198"/>
              <a:gd name="connsiteX7" fmla="*/ 245099 w 2851548"/>
              <a:gd name="connsiteY7" fmla="*/ 490197 h 490198"/>
              <a:gd name="connsiteX8" fmla="*/ 19261 w 2851548"/>
              <a:gd name="connsiteY8" fmla="*/ 340502 h 490198"/>
              <a:gd name="connsiteX9" fmla="*/ 5926 w 2851548"/>
              <a:gd name="connsiteY9" fmla="*/ 274452 h 490198"/>
              <a:gd name="connsiteX10" fmla="*/ 0 w 2851548"/>
              <a:gd name="connsiteY10" fmla="*/ 274452 h 490198"/>
              <a:gd name="connsiteX11" fmla="*/ 0 w 2851548"/>
              <a:gd name="connsiteY11" fmla="*/ 245099 h 490198"/>
              <a:gd name="connsiteX12" fmla="*/ 0 w 2851548"/>
              <a:gd name="connsiteY12" fmla="*/ 245098 h 490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51548" h="490198">
                <a:moveTo>
                  <a:pt x="0" y="0"/>
                </a:moveTo>
                <a:lnTo>
                  <a:pt x="245099" y="0"/>
                </a:lnTo>
                <a:lnTo>
                  <a:pt x="504056" y="0"/>
                </a:lnTo>
                <a:lnTo>
                  <a:pt x="2606449" y="0"/>
                </a:lnTo>
                <a:cubicBezTo>
                  <a:pt x="2741813" y="0"/>
                  <a:pt x="2851548" y="109735"/>
                  <a:pt x="2851548" y="245099"/>
                </a:cubicBezTo>
                <a:lnTo>
                  <a:pt x="2851547" y="245099"/>
                </a:lnTo>
                <a:cubicBezTo>
                  <a:pt x="2851547" y="380463"/>
                  <a:pt x="2741812" y="490198"/>
                  <a:pt x="2606448" y="490198"/>
                </a:cubicBezTo>
                <a:lnTo>
                  <a:pt x="245099" y="490197"/>
                </a:lnTo>
                <a:cubicBezTo>
                  <a:pt x="143576" y="490197"/>
                  <a:pt x="56469" y="428471"/>
                  <a:pt x="19261" y="340502"/>
                </a:cubicBezTo>
                <a:lnTo>
                  <a:pt x="5926" y="274452"/>
                </a:lnTo>
                <a:lnTo>
                  <a:pt x="0" y="274452"/>
                </a:lnTo>
                <a:lnTo>
                  <a:pt x="0" y="245099"/>
                </a:lnTo>
                <a:lnTo>
                  <a:pt x="0" y="245098"/>
                </a:lnTo>
                <a:close/>
              </a:path>
            </a:pathLst>
          </a:cu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腾讯体" panose="02010600010101010101" pitchFamily="2" charset="-122"/>
                <a:ea typeface="腾讯体" panose="02010600010101010101" pitchFamily="2" charset="-122"/>
              </a:rPr>
              <a:t>问题七</a:t>
            </a:r>
          </a:p>
        </p:txBody>
      </p:sp>
      <p:sp>
        <p:nvSpPr>
          <p:cNvPr id="27" name="任意多边形: 形状 26">
            <a:extLst>
              <a:ext uri="{FF2B5EF4-FFF2-40B4-BE49-F238E27FC236}">
                <a16:creationId xmlns="" xmlns:a16="http://schemas.microsoft.com/office/drawing/2014/main" id="{6C6BA968-372B-44A3-AF0C-E7CDD642C9D6}"/>
              </a:ext>
            </a:extLst>
          </p:cNvPr>
          <p:cNvSpPr/>
          <p:nvPr/>
        </p:nvSpPr>
        <p:spPr>
          <a:xfrm>
            <a:off x="4843296" y="3193944"/>
            <a:ext cx="2734707" cy="470112"/>
          </a:xfrm>
          <a:custGeom>
            <a:avLst/>
            <a:gdLst>
              <a:gd name="connsiteX0" fmla="*/ 0 w 2851548"/>
              <a:gd name="connsiteY0" fmla="*/ 0 h 490198"/>
              <a:gd name="connsiteX1" fmla="*/ 245099 w 2851548"/>
              <a:gd name="connsiteY1" fmla="*/ 0 h 490198"/>
              <a:gd name="connsiteX2" fmla="*/ 504056 w 2851548"/>
              <a:gd name="connsiteY2" fmla="*/ 0 h 490198"/>
              <a:gd name="connsiteX3" fmla="*/ 2606449 w 2851548"/>
              <a:gd name="connsiteY3" fmla="*/ 0 h 490198"/>
              <a:gd name="connsiteX4" fmla="*/ 2851548 w 2851548"/>
              <a:gd name="connsiteY4" fmla="*/ 245099 h 490198"/>
              <a:gd name="connsiteX5" fmla="*/ 2851547 w 2851548"/>
              <a:gd name="connsiteY5" fmla="*/ 245099 h 490198"/>
              <a:gd name="connsiteX6" fmla="*/ 2606448 w 2851548"/>
              <a:gd name="connsiteY6" fmla="*/ 490198 h 490198"/>
              <a:gd name="connsiteX7" fmla="*/ 245099 w 2851548"/>
              <a:gd name="connsiteY7" fmla="*/ 490197 h 490198"/>
              <a:gd name="connsiteX8" fmla="*/ 19261 w 2851548"/>
              <a:gd name="connsiteY8" fmla="*/ 340502 h 490198"/>
              <a:gd name="connsiteX9" fmla="*/ 5926 w 2851548"/>
              <a:gd name="connsiteY9" fmla="*/ 274452 h 490198"/>
              <a:gd name="connsiteX10" fmla="*/ 0 w 2851548"/>
              <a:gd name="connsiteY10" fmla="*/ 274452 h 490198"/>
              <a:gd name="connsiteX11" fmla="*/ 0 w 2851548"/>
              <a:gd name="connsiteY11" fmla="*/ 245099 h 490198"/>
              <a:gd name="connsiteX12" fmla="*/ 0 w 2851548"/>
              <a:gd name="connsiteY12" fmla="*/ 245098 h 490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51548" h="490198">
                <a:moveTo>
                  <a:pt x="0" y="0"/>
                </a:moveTo>
                <a:lnTo>
                  <a:pt x="245099" y="0"/>
                </a:lnTo>
                <a:lnTo>
                  <a:pt x="504056" y="0"/>
                </a:lnTo>
                <a:lnTo>
                  <a:pt x="2606449" y="0"/>
                </a:lnTo>
                <a:cubicBezTo>
                  <a:pt x="2741813" y="0"/>
                  <a:pt x="2851548" y="109735"/>
                  <a:pt x="2851548" y="245099"/>
                </a:cubicBezTo>
                <a:lnTo>
                  <a:pt x="2851547" y="245099"/>
                </a:lnTo>
                <a:cubicBezTo>
                  <a:pt x="2851547" y="380463"/>
                  <a:pt x="2741812" y="490198"/>
                  <a:pt x="2606448" y="490198"/>
                </a:cubicBezTo>
                <a:lnTo>
                  <a:pt x="245099" y="490197"/>
                </a:lnTo>
                <a:cubicBezTo>
                  <a:pt x="143576" y="490197"/>
                  <a:pt x="56469" y="428471"/>
                  <a:pt x="19261" y="340502"/>
                </a:cubicBezTo>
                <a:lnTo>
                  <a:pt x="5926" y="274452"/>
                </a:lnTo>
                <a:lnTo>
                  <a:pt x="0" y="274452"/>
                </a:lnTo>
                <a:lnTo>
                  <a:pt x="0" y="245099"/>
                </a:lnTo>
                <a:lnTo>
                  <a:pt x="0" y="245098"/>
                </a:lnTo>
                <a:close/>
              </a:path>
            </a:pathLst>
          </a:cu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腾讯体" panose="02010600010101010101" pitchFamily="2" charset="-122"/>
                <a:ea typeface="腾讯体" panose="02010600010101010101" pitchFamily="2" charset="-122"/>
              </a:rPr>
              <a:t>问题四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47D8C4EC-50A8-48E6-B83B-6843A7043F18}"/>
              </a:ext>
            </a:extLst>
          </p:cNvPr>
          <p:cNvSpPr/>
          <p:nvPr/>
        </p:nvSpPr>
        <p:spPr>
          <a:xfrm>
            <a:off x="-1350379" y="293185"/>
            <a:ext cx="740779" cy="740779"/>
          </a:xfrm>
          <a:prstGeom prst="rect">
            <a:avLst/>
          </a:prstGeom>
          <a:solidFill>
            <a:srgbClr val="E6C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A448D343-2467-4C60-BF29-3CF297B18BA0}"/>
              </a:ext>
            </a:extLst>
          </p:cNvPr>
          <p:cNvSpPr/>
          <p:nvPr/>
        </p:nvSpPr>
        <p:spPr>
          <a:xfrm>
            <a:off x="-2313971" y="293185"/>
            <a:ext cx="740779" cy="740779"/>
          </a:xfrm>
          <a:prstGeom prst="rect">
            <a:avLst/>
          </a:prstGeom>
          <a:solidFill>
            <a:srgbClr val="DAA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81241A4F-A9D9-49A7-89D8-3FF55A492218}"/>
              </a:ext>
            </a:extLst>
          </p:cNvPr>
          <p:cNvSpPr/>
          <p:nvPr/>
        </p:nvSpPr>
        <p:spPr>
          <a:xfrm>
            <a:off x="-3277562" y="293185"/>
            <a:ext cx="740779" cy="740779"/>
          </a:xfrm>
          <a:prstGeom prst="rect">
            <a:avLst/>
          </a:prstGeom>
          <a:solidFill>
            <a:srgbClr val="DCB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DCB54B17-9A5D-43EC-B662-6846B858F1AD}"/>
              </a:ext>
            </a:extLst>
          </p:cNvPr>
          <p:cNvSpPr/>
          <p:nvPr/>
        </p:nvSpPr>
        <p:spPr>
          <a:xfrm>
            <a:off x="-3277562" y="1359986"/>
            <a:ext cx="740779" cy="740779"/>
          </a:xfrm>
          <a:prstGeom prst="rect">
            <a:avLst/>
          </a:prstGeom>
          <a:solidFill>
            <a:srgbClr val="F0D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57A217A0-4590-4920-8DC6-818E99CEE7D6}"/>
              </a:ext>
            </a:extLst>
          </p:cNvPr>
          <p:cNvSpPr/>
          <p:nvPr/>
        </p:nvSpPr>
        <p:spPr>
          <a:xfrm>
            <a:off x="-2313971" y="1359986"/>
            <a:ext cx="740779" cy="740779"/>
          </a:xfrm>
          <a:prstGeom prst="rect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BFC601BA-93CB-4728-8844-43F45ECC4D60}"/>
              </a:ext>
            </a:extLst>
          </p:cNvPr>
          <p:cNvSpPr/>
          <p:nvPr/>
        </p:nvSpPr>
        <p:spPr>
          <a:xfrm>
            <a:off x="-1350379" y="1359986"/>
            <a:ext cx="740779" cy="740779"/>
          </a:xfrm>
          <a:prstGeom prst="rect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1663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41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59">
            <a:extLst>
              <a:ext uri="{FF2B5EF4-FFF2-40B4-BE49-F238E27FC236}">
                <a16:creationId xmlns="" xmlns:a16="http://schemas.microsoft.com/office/drawing/2014/main" id="{97B77ABB-59AB-49A8-B4C8-D82456D1D0B0}"/>
              </a:ext>
            </a:extLst>
          </p:cNvPr>
          <p:cNvSpPr txBox="1"/>
          <p:nvPr/>
        </p:nvSpPr>
        <p:spPr>
          <a:xfrm>
            <a:off x="8175841" y="-2900390"/>
            <a:ext cx="3753592" cy="9938618"/>
          </a:xfrm>
          <a:prstGeom prst="rect">
            <a:avLst/>
          </a:prstGeom>
          <a:noFill/>
          <a:effectLst/>
        </p:spPr>
        <p:txBody>
          <a:bodyPr wrap="non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50000" spc="300" dirty="0">
                <a:gradFill>
                  <a:gsLst>
                    <a:gs pos="40000">
                      <a:srgbClr val="DCB58D">
                        <a:alpha val="22000"/>
                      </a:srgbClr>
                    </a:gs>
                    <a:gs pos="63000">
                      <a:srgbClr val="E6C3A0">
                        <a:alpha val="0"/>
                      </a:srgbClr>
                    </a:gs>
                  </a:gsLst>
                  <a:lin ang="2700000" scaled="0"/>
                </a:gradFill>
                <a:effectLst>
                  <a:outerShdw blurRad="165100" dist="127000" dir="3000000" algn="t" rotWithShape="0">
                    <a:srgbClr val="000000">
                      <a:alpha val="50000"/>
                    </a:srgbClr>
                  </a:outerShdw>
                </a:effectLst>
                <a:latin typeface="Prism" panose="00000500000000000000" pitchFamily="50" charset="0"/>
                <a:ea typeface="汉仪雅酷黑 85W" panose="020B0904020202020204" pitchFamily="34" charset="-122"/>
              </a:rPr>
              <a:t>3</a:t>
            </a:r>
            <a:endParaRPr kumimoji="0" lang="zh-CN" altLang="en-US" sz="500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40000">
                    <a:srgbClr val="DCB58D">
                      <a:alpha val="22000"/>
                    </a:srgbClr>
                  </a:gs>
                  <a:gs pos="63000">
                    <a:srgbClr val="E6C3A0">
                      <a:alpha val="0"/>
                    </a:srgbClr>
                  </a:gs>
                </a:gsLst>
                <a:lin ang="2700000" scaled="0"/>
              </a:gradFill>
              <a:effectLst>
                <a:outerShdw blurRad="165100" dist="127000" dir="3000000" algn="t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Prism" panose="00000500000000000000" pitchFamily="50" charset="0"/>
              <a:ea typeface="汉仪雅酷黑 85W" panose="020B0904020202020204" pitchFamily="34" charset="-122"/>
              <a:cs typeface="+mn-cs"/>
            </a:endParaRPr>
          </a:p>
        </p:txBody>
      </p:sp>
      <p:sp>
        <p:nvSpPr>
          <p:cNvPr id="58" name="任意多边形: 形状 57">
            <a:extLst>
              <a:ext uri="{FF2B5EF4-FFF2-40B4-BE49-F238E27FC236}">
                <a16:creationId xmlns="" xmlns:a16="http://schemas.microsoft.com/office/drawing/2014/main" id="{EC7D1319-C554-42F1-B19B-4D4B1D3E77E5}"/>
              </a:ext>
            </a:extLst>
          </p:cNvPr>
          <p:cNvSpPr/>
          <p:nvPr/>
        </p:nvSpPr>
        <p:spPr>
          <a:xfrm>
            <a:off x="2997236" y="777486"/>
            <a:ext cx="13784757" cy="9383860"/>
          </a:xfrm>
          <a:custGeom>
            <a:avLst/>
            <a:gdLst>
              <a:gd name="connsiteX0" fmla="*/ 411009 w 11932563"/>
              <a:gd name="connsiteY0" fmla="*/ 6517830 h 7722813"/>
              <a:gd name="connsiteX1" fmla="*/ 1401609 w 11932563"/>
              <a:gd name="connsiteY1" fmla="*/ 4597590 h 7722813"/>
              <a:gd name="connsiteX2" fmla="*/ 3199929 w 11932563"/>
              <a:gd name="connsiteY2" fmla="*/ 4308030 h 7722813"/>
              <a:gd name="connsiteX3" fmla="*/ 4175289 w 11932563"/>
              <a:gd name="connsiteY3" fmla="*/ 3195510 h 7722813"/>
              <a:gd name="connsiteX4" fmla="*/ 5394489 w 11932563"/>
              <a:gd name="connsiteY4" fmla="*/ 3378390 h 7722813"/>
              <a:gd name="connsiteX5" fmla="*/ 6994689 w 11932563"/>
              <a:gd name="connsiteY5" fmla="*/ 1900110 h 7722813"/>
              <a:gd name="connsiteX6" fmla="*/ 8274849 w 11932563"/>
              <a:gd name="connsiteY6" fmla="*/ 2738310 h 7722813"/>
              <a:gd name="connsiteX7" fmla="*/ 8427249 w 11932563"/>
              <a:gd name="connsiteY7" fmla="*/ 86550 h 7722813"/>
              <a:gd name="connsiteX8" fmla="*/ 11932449 w 11932563"/>
              <a:gd name="connsiteY8" fmla="*/ 1290510 h 7722813"/>
              <a:gd name="connsiteX9" fmla="*/ 8518689 w 11932563"/>
              <a:gd name="connsiteY9" fmla="*/ 7432230 h 7722813"/>
              <a:gd name="connsiteX10" fmla="*/ 411009 w 11932563"/>
              <a:gd name="connsiteY10" fmla="*/ 6517830 h 7722813"/>
              <a:gd name="connsiteX0" fmla="*/ 411009 w 11932563"/>
              <a:gd name="connsiteY0" fmla="*/ 6443251 h 7648234"/>
              <a:gd name="connsiteX1" fmla="*/ 1401609 w 11932563"/>
              <a:gd name="connsiteY1" fmla="*/ 4523011 h 7648234"/>
              <a:gd name="connsiteX2" fmla="*/ 3199929 w 11932563"/>
              <a:gd name="connsiteY2" fmla="*/ 4233451 h 7648234"/>
              <a:gd name="connsiteX3" fmla="*/ 4175289 w 11932563"/>
              <a:gd name="connsiteY3" fmla="*/ 3120931 h 7648234"/>
              <a:gd name="connsiteX4" fmla="*/ 5394489 w 11932563"/>
              <a:gd name="connsiteY4" fmla="*/ 3303811 h 7648234"/>
              <a:gd name="connsiteX5" fmla="*/ 6994689 w 11932563"/>
              <a:gd name="connsiteY5" fmla="*/ 1825531 h 7648234"/>
              <a:gd name="connsiteX6" fmla="*/ 7787169 w 11932563"/>
              <a:gd name="connsiteY6" fmla="*/ 1490251 h 7648234"/>
              <a:gd name="connsiteX7" fmla="*/ 8427249 w 11932563"/>
              <a:gd name="connsiteY7" fmla="*/ 11971 h 7648234"/>
              <a:gd name="connsiteX8" fmla="*/ 11932449 w 11932563"/>
              <a:gd name="connsiteY8" fmla="*/ 1215931 h 7648234"/>
              <a:gd name="connsiteX9" fmla="*/ 8518689 w 11932563"/>
              <a:gd name="connsiteY9" fmla="*/ 7357651 h 7648234"/>
              <a:gd name="connsiteX10" fmla="*/ 411009 w 11932563"/>
              <a:gd name="connsiteY10" fmla="*/ 6443251 h 7648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932563" h="7648234">
                <a:moveTo>
                  <a:pt x="411009" y="6443251"/>
                </a:moveTo>
                <a:cubicBezTo>
                  <a:pt x="-775171" y="5970811"/>
                  <a:pt x="936789" y="4891311"/>
                  <a:pt x="1401609" y="4523011"/>
                </a:cubicBezTo>
                <a:cubicBezTo>
                  <a:pt x="1866429" y="4154711"/>
                  <a:pt x="2737649" y="4467131"/>
                  <a:pt x="3199929" y="4233451"/>
                </a:cubicBezTo>
                <a:cubicBezTo>
                  <a:pt x="3662209" y="3999771"/>
                  <a:pt x="3809529" y="3275871"/>
                  <a:pt x="4175289" y="3120931"/>
                </a:cubicBezTo>
                <a:cubicBezTo>
                  <a:pt x="4541049" y="2965991"/>
                  <a:pt x="4924589" y="3519711"/>
                  <a:pt x="5394489" y="3303811"/>
                </a:cubicBezTo>
                <a:cubicBezTo>
                  <a:pt x="5864389" y="3087911"/>
                  <a:pt x="6595909" y="2127791"/>
                  <a:pt x="6994689" y="1825531"/>
                </a:cubicBezTo>
                <a:cubicBezTo>
                  <a:pt x="7393469" y="1523271"/>
                  <a:pt x="7548409" y="1792511"/>
                  <a:pt x="7787169" y="1490251"/>
                </a:cubicBezTo>
                <a:cubicBezTo>
                  <a:pt x="8025929" y="1187991"/>
                  <a:pt x="7736369" y="57691"/>
                  <a:pt x="8427249" y="11971"/>
                </a:cubicBezTo>
                <a:cubicBezTo>
                  <a:pt x="9118129" y="-33749"/>
                  <a:pt x="11917209" y="-8349"/>
                  <a:pt x="11932449" y="1215931"/>
                </a:cubicBezTo>
                <a:cubicBezTo>
                  <a:pt x="11947689" y="2440211"/>
                  <a:pt x="10436389" y="6488971"/>
                  <a:pt x="8518689" y="7357651"/>
                </a:cubicBezTo>
                <a:cubicBezTo>
                  <a:pt x="6600989" y="8226331"/>
                  <a:pt x="1597189" y="6915691"/>
                  <a:pt x="411009" y="6443251"/>
                </a:cubicBezTo>
                <a:close/>
              </a:path>
            </a:pathLst>
          </a:cu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3D25293E-B6AE-423D-8953-6DFA54F3F3A0}"/>
              </a:ext>
            </a:extLst>
          </p:cNvPr>
          <p:cNvSpPr txBox="1"/>
          <p:nvPr/>
        </p:nvSpPr>
        <p:spPr>
          <a:xfrm>
            <a:off x="11177225" y="291575"/>
            <a:ext cx="583439" cy="233718"/>
          </a:xfrm>
          <a:prstGeom prst="rect">
            <a:avLst/>
          </a:prstGeom>
          <a:noFill/>
          <a:ln>
            <a:noFill/>
          </a:ln>
        </p:spPr>
        <p:txBody>
          <a:bodyPr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1/6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8E36F8BF-0EA6-41F8-B9F0-6833A9763607}"/>
              </a:ext>
            </a:extLst>
          </p:cNvPr>
          <p:cNvSpPr/>
          <p:nvPr/>
        </p:nvSpPr>
        <p:spPr>
          <a:xfrm flipV="1">
            <a:off x="11195684" y="561586"/>
            <a:ext cx="386715" cy="360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6AB8997D-83BB-4559-80C5-4D755B5F16EF}"/>
              </a:ext>
            </a:extLst>
          </p:cNvPr>
          <p:cNvSpPr/>
          <p:nvPr/>
        </p:nvSpPr>
        <p:spPr>
          <a:xfrm flipV="1">
            <a:off x="11195684" y="647953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FA5E18CB-E995-42C6-897C-3B2C67788D74}"/>
              </a:ext>
            </a:extLst>
          </p:cNvPr>
          <p:cNvSpPr/>
          <p:nvPr/>
        </p:nvSpPr>
        <p:spPr>
          <a:xfrm flipV="1">
            <a:off x="11195684" y="712720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7F6C1574-2B70-43AD-B66F-C4957BFA5F55}"/>
              </a:ext>
            </a:extLst>
          </p:cNvPr>
          <p:cNvSpPr/>
          <p:nvPr/>
        </p:nvSpPr>
        <p:spPr>
          <a:xfrm flipV="1">
            <a:off x="11195684" y="777486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4E7E7628-3CD1-4A38-B75E-69A76A142B52}"/>
              </a:ext>
            </a:extLst>
          </p:cNvPr>
          <p:cNvSpPr txBox="1"/>
          <p:nvPr/>
        </p:nvSpPr>
        <p:spPr>
          <a:xfrm rot="16200000">
            <a:off x="1609443" y="5136501"/>
            <a:ext cx="326051" cy="231186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POWERPOINT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7224E01B-9750-46DD-9C1A-C6CE2C455FA9}"/>
              </a:ext>
            </a:extLst>
          </p:cNvPr>
          <p:cNvSpPr txBox="1"/>
          <p:nvPr/>
        </p:nvSpPr>
        <p:spPr>
          <a:xfrm>
            <a:off x="596811" y="341328"/>
            <a:ext cx="2700015" cy="423449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838486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DESIGN BY</a:t>
            </a:r>
          </a:p>
          <a:p>
            <a:pPr marL="0" marR="0" lvl="0" indent="0" algn="l" defTabSz="914400" rtl="0" eaLnBrk="1" fontAlgn="auto" latinLnBrk="0" hangingPunct="1">
              <a:lnSpc>
                <a:spcPct val="12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838486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AWEI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38486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067E8E76-B423-46B7-A3B4-5CCF1EBF52E1}"/>
              </a:ext>
            </a:extLst>
          </p:cNvPr>
          <p:cNvSpPr txBox="1"/>
          <p:nvPr/>
        </p:nvSpPr>
        <p:spPr>
          <a:xfrm>
            <a:off x="490668" y="1277808"/>
            <a:ext cx="2365712" cy="2981585"/>
          </a:xfrm>
          <a:prstGeom prst="rect">
            <a:avLst/>
          </a:prstGeom>
          <a:noFill/>
          <a:effectLst/>
        </p:spPr>
        <p:txBody>
          <a:bodyPr wrap="non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50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2700000" scaled="0"/>
                </a:gradFill>
                <a:effectLst>
                  <a:outerShdw blurRad="165100" dist="127000" dir="3000000" algn="t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Prism" panose="00000500000000000000" pitchFamily="50" charset="0"/>
                <a:ea typeface="汉仪雅酷黑 85W" panose="020B0904020202020204" pitchFamily="34" charset="-122"/>
                <a:cs typeface="+mn-cs"/>
              </a:rPr>
              <a:t>03</a:t>
            </a:r>
            <a:endParaRPr kumimoji="0" lang="zh-CN" altLang="en-US" sz="15000" b="0" i="0" u="none" strike="noStrike" kern="1200" cap="none" spc="-150" normalizeH="0" baseline="0" noProof="0" dirty="0">
              <a:ln>
                <a:noFill/>
              </a:ln>
              <a:gradFill>
                <a:gsLst>
                  <a:gs pos="50000">
                    <a:srgbClr val="DAA070"/>
                  </a:gs>
                  <a:gs pos="0">
                    <a:srgbClr val="DCB58D"/>
                  </a:gs>
                  <a:gs pos="100000">
                    <a:srgbClr val="E6C3A0"/>
                  </a:gs>
                </a:gsLst>
                <a:lin ang="2700000" scaled="0"/>
              </a:gradFill>
              <a:effectLst>
                <a:outerShdw blurRad="165100" dist="127000" dir="3000000" algn="t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Prism" panose="00000500000000000000" pitchFamily="50" charset="0"/>
              <a:ea typeface="汉仪雅酷黑 85W" panose="020B0904020202020204" pitchFamily="34" charset="-122"/>
              <a:cs typeface="+mn-cs"/>
            </a:endParaRPr>
          </a:p>
        </p:txBody>
      </p:sp>
      <p:sp>
        <p:nvSpPr>
          <p:cNvPr id="53" name="TextBox 25">
            <a:extLst>
              <a:ext uri="{FF2B5EF4-FFF2-40B4-BE49-F238E27FC236}">
                <a16:creationId xmlns="" xmlns:a16="http://schemas.microsoft.com/office/drawing/2014/main" id="{CB3EA9DB-E9C5-4526-B4B5-116313548400}"/>
              </a:ext>
            </a:extLst>
          </p:cNvPr>
          <p:cNvSpPr txBox="1"/>
          <p:nvPr/>
        </p:nvSpPr>
        <p:spPr>
          <a:xfrm>
            <a:off x="2915508" y="2176360"/>
            <a:ext cx="6279255" cy="10949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PART THREE</a:t>
            </a:r>
            <a:endParaRPr kumimoji="0" lang="fr-FR" sz="6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Segoe UI Semibold" panose="020B0702040204020203" pitchFamily="34" charset="0"/>
            </a:endParaRPr>
          </a:p>
        </p:txBody>
      </p:sp>
      <p:sp>
        <p:nvSpPr>
          <p:cNvPr id="54" name="TextBox 25">
            <a:extLst>
              <a:ext uri="{FF2B5EF4-FFF2-40B4-BE49-F238E27FC236}">
                <a16:creationId xmlns="" xmlns:a16="http://schemas.microsoft.com/office/drawing/2014/main" id="{81D6EE4B-1770-4792-AA11-685182F4F474}"/>
              </a:ext>
            </a:extLst>
          </p:cNvPr>
          <p:cNvSpPr txBox="1"/>
          <p:nvPr/>
        </p:nvSpPr>
        <p:spPr>
          <a:xfrm>
            <a:off x="2915509" y="3396636"/>
            <a:ext cx="1706110" cy="4977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第三部分</a:t>
            </a:r>
            <a:endParaRPr kumimoji="0" lang="fr-FR" sz="3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Segoe UI Semibold" panose="020B0702040204020203" pitchFamily="34" charset="0"/>
            </a:endParaRPr>
          </a:p>
        </p:txBody>
      </p:sp>
      <p:cxnSp>
        <p:nvCxnSpPr>
          <p:cNvPr id="57" name="直接连接符 56">
            <a:extLst>
              <a:ext uri="{FF2B5EF4-FFF2-40B4-BE49-F238E27FC236}">
                <a16:creationId xmlns="" xmlns:a16="http://schemas.microsoft.com/office/drawing/2014/main" id="{A7AD4753-C80D-42F0-B3A9-1E71BAC2699A}"/>
              </a:ext>
            </a:extLst>
          </p:cNvPr>
          <p:cNvCxnSpPr>
            <a:cxnSpLocks/>
          </p:cNvCxnSpPr>
          <p:nvPr/>
        </p:nvCxnSpPr>
        <p:spPr>
          <a:xfrm>
            <a:off x="2979206" y="3320199"/>
            <a:ext cx="754380" cy="0"/>
          </a:xfrm>
          <a:prstGeom prst="line">
            <a:avLst/>
          </a:prstGeom>
          <a:ln w="19050">
            <a:gradFill>
              <a:gsLst>
                <a:gs pos="0">
                  <a:srgbClr val="DBAD81"/>
                </a:gs>
                <a:gs pos="100000">
                  <a:srgbClr val="DCA577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AD7A206D-C34E-446D-95AA-1E5E68B471A5}"/>
              </a:ext>
            </a:extLst>
          </p:cNvPr>
          <p:cNvSpPr/>
          <p:nvPr/>
        </p:nvSpPr>
        <p:spPr>
          <a:xfrm flipV="1">
            <a:off x="9529615" y="6350309"/>
            <a:ext cx="720000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4539951A-1549-4706-BA84-B6F62D7255DC}"/>
              </a:ext>
            </a:extLst>
          </p:cNvPr>
          <p:cNvSpPr txBox="1"/>
          <p:nvPr/>
        </p:nvSpPr>
        <p:spPr>
          <a:xfrm rot="16200000">
            <a:off x="10820636" y="5511043"/>
            <a:ext cx="326051" cy="155400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2020.END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8B8BA963-5CC5-4912-AF83-23CFA21059CA}"/>
              </a:ext>
            </a:extLst>
          </p:cNvPr>
          <p:cNvSpPr/>
          <p:nvPr/>
        </p:nvSpPr>
        <p:spPr>
          <a:xfrm>
            <a:off x="-1350379" y="293185"/>
            <a:ext cx="740779" cy="740779"/>
          </a:xfrm>
          <a:prstGeom prst="rect">
            <a:avLst/>
          </a:prstGeom>
          <a:solidFill>
            <a:srgbClr val="E6C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B44FAD2C-8479-4300-9826-70A60FB55BF0}"/>
              </a:ext>
            </a:extLst>
          </p:cNvPr>
          <p:cNvSpPr/>
          <p:nvPr/>
        </p:nvSpPr>
        <p:spPr>
          <a:xfrm>
            <a:off x="-2313971" y="293185"/>
            <a:ext cx="740779" cy="740779"/>
          </a:xfrm>
          <a:prstGeom prst="rect">
            <a:avLst/>
          </a:prstGeom>
          <a:solidFill>
            <a:srgbClr val="DAA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6B5C62E9-66B3-4BAD-95D7-EF2386B3FCB7}"/>
              </a:ext>
            </a:extLst>
          </p:cNvPr>
          <p:cNvSpPr/>
          <p:nvPr/>
        </p:nvSpPr>
        <p:spPr>
          <a:xfrm>
            <a:off x="-3277562" y="293185"/>
            <a:ext cx="740779" cy="740779"/>
          </a:xfrm>
          <a:prstGeom prst="rect">
            <a:avLst/>
          </a:prstGeom>
          <a:solidFill>
            <a:srgbClr val="DCB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924A59C1-A0A3-4D42-B445-52AF420D3D48}"/>
              </a:ext>
            </a:extLst>
          </p:cNvPr>
          <p:cNvSpPr/>
          <p:nvPr/>
        </p:nvSpPr>
        <p:spPr>
          <a:xfrm>
            <a:off x="-3277562" y="1359986"/>
            <a:ext cx="740779" cy="740779"/>
          </a:xfrm>
          <a:prstGeom prst="rect">
            <a:avLst/>
          </a:prstGeom>
          <a:solidFill>
            <a:srgbClr val="F0D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EA0766C8-4AC0-4E72-997F-3CAA7841D474}"/>
              </a:ext>
            </a:extLst>
          </p:cNvPr>
          <p:cNvSpPr/>
          <p:nvPr/>
        </p:nvSpPr>
        <p:spPr>
          <a:xfrm>
            <a:off x="-2313971" y="1359986"/>
            <a:ext cx="740779" cy="740779"/>
          </a:xfrm>
          <a:prstGeom prst="rect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7B48F20C-E27F-4808-8F17-4FA2C0FCCBBB}"/>
              </a:ext>
            </a:extLst>
          </p:cNvPr>
          <p:cNvSpPr/>
          <p:nvPr/>
        </p:nvSpPr>
        <p:spPr>
          <a:xfrm>
            <a:off x="-1350379" y="1359986"/>
            <a:ext cx="740779" cy="740779"/>
          </a:xfrm>
          <a:prstGeom prst="rect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1715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4DF0E0E3-AEB7-487B-8FCC-2A61F3244C65}"/>
              </a:ext>
            </a:extLst>
          </p:cNvPr>
          <p:cNvSpPr txBox="1"/>
          <p:nvPr/>
        </p:nvSpPr>
        <p:spPr>
          <a:xfrm>
            <a:off x="604431" y="348948"/>
            <a:ext cx="2700015" cy="464614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第</a:t>
            </a:r>
            <a:r>
              <a:rPr lang="zh-CN" altLang="en-US" sz="1600" dirty="0">
                <a:solidFill>
                  <a:srgbClr val="F8F8F8">
                    <a:lumMod val="10000"/>
                  </a:srgbClr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三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部分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 POINT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365A7351-225D-40C2-944C-E3F08F201AA5}"/>
              </a:ext>
            </a:extLst>
          </p:cNvPr>
          <p:cNvSpPr txBox="1"/>
          <p:nvPr/>
        </p:nvSpPr>
        <p:spPr>
          <a:xfrm>
            <a:off x="11177225" y="291575"/>
            <a:ext cx="583439" cy="233718"/>
          </a:xfrm>
          <a:prstGeom prst="rect">
            <a:avLst/>
          </a:prstGeom>
          <a:noFill/>
          <a:ln>
            <a:noFill/>
          </a:ln>
        </p:spPr>
        <p:txBody>
          <a:bodyPr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1D1D1D">
                    <a:lumMod val="90000"/>
                    <a:lumOff val="10000"/>
                  </a:srgbClr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1/6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1D1D1D">
                  <a:lumMod val="90000"/>
                  <a:lumOff val="10000"/>
                </a:srgbClr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="" xmlns:a16="http://schemas.microsoft.com/office/drawing/2014/main" id="{54E9D288-06BF-4485-8B33-3FA3AED8E8A0}"/>
              </a:ext>
            </a:extLst>
          </p:cNvPr>
          <p:cNvSpPr/>
          <p:nvPr/>
        </p:nvSpPr>
        <p:spPr>
          <a:xfrm flipV="1">
            <a:off x="11195684" y="561586"/>
            <a:ext cx="386715" cy="360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="" xmlns:a16="http://schemas.microsoft.com/office/drawing/2014/main" id="{CF49F784-88A1-4C5D-9041-5EEFB0B38272}"/>
              </a:ext>
            </a:extLst>
          </p:cNvPr>
          <p:cNvSpPr/>
          <p:nvPr/>
        </p:nvSpPr>
        <p:spPr>
          <a:xfrm flipV="1">
            <a:off x="11195684" y="647953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="" xmlns:a16="http://schemas.microsoft.com/office/drawing/2014/main" id="{FC5890BC-4BCC-4B12-B010-CCE0B50DFDAD}"/>
              </a:ext>
            </a:extLst>
          </p:cNvPr>
          <p:cNvSpPr/>
          <p:nvPr/>
        </p:nvSpPr>
        <p:spPr>
          <a:xfrm flipV="1">
            <a:off x="11195684" y="712720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="" xmlns:a16="http://schemas.microsoft.com/office/drawing/2014/main" id="{2438B088-B3D5-424F-ABB9-AD5FD1DC64F1}"/>
              </a:ext>
            </a:extLst>
          </p:cNvPr>
          <p:cNvSpPr/>
          <p:nvPr/>
        </p:nvSpPr>
        <p:spPr>
          <a:xfrm flipV="1">
            <a:off x="11195684" y="777486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="" xmlns:a16="http://schemas.microsoft.com/office/drawing/2014/main" id="{AB625B61-75F9-4889-A132-96DE46CAE168}"/>
              </a:ext>
            </a:extLst>
          </p:cNvPr>
          <p:cNvSpPr txBox="1"/>
          <p:nvPr/>
        </p:nvSpPr>
        <p:spPr>
          <a:xfrm>
            <a:off x="289993" y="356994"/>
            <a:ext cx="141343" cy="298159"/>
          </a:xfrm>
          <a:prstGeom prst="rect">
            <a:avLst/>
          </a:prstGeom>
          <a:noFill/>
          <a:effectLst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300" normalizeH="0" baseline="0" noProof="0" dirty="0">
                <a:ln>
                  <a:noFill/>
                </a:ln>
                <a:solidFill>
                  <a:srgbClr val="111111">
                    <a:lumMod val="75000"/>
                    <a:lumOff val="25000"/>
                  </a:srgbClr>
                </a:solidFill>
                <a:effectLst/>
                <a:uLnTx/>
                <a:uFillTx/>
                <a:latin typeface="Prism" panose="00000500000000000000" pitchFamily="50" charset="0"/>
                <a:ea typeface="汉仪雅酷黑 85W" panose="020B0904020202020204" pitchFamily="34" charset="-122"/>
                <a:cs typeface="+mn-cs"/>
              </a:rPr>
              <a:t>C</a:t>
            </a:r>
            <a:endParaRPr kumimoji="0" lang="zh-CN" altLang="en-US" sz="1500" b="0" i="0" u="none" strike="noStrike" kern="1200" cap="none" spc="300" normalizeH="0" baseline="0" noProof="0" dirty="0">
              <a:ln>
                <a:noFill/>
              </a:ln>
              <a:solidFill>
                <a:srgbClr val="111111">
                  <a:lumMod val="75000"/>
                  <a:lumOff val="25000"/>
                </a:srgbClr>
              </a:solidFill>
              <a:effectLst/>
              <a:uLnTx/>
              <a:uFillTx/>
              <a:latin typeface="Prism" panose="00000500000000000000" pitchFamily="50" charset="0"/>
              <a:ea typeface="汉仪雅酷黑 85W" panose="020B0904020202020204" pitchFamily="34" charset="-122"/>
              <a:cs typeface="+mn-cs"/>
            </a:endParaRPr>
          </a:p>
        </p:txBody>
      </p:sp>
      <p:cxnSp>
        <p:nvCxnSpPr>
          <p:cNvPr id="69" name="直接连接符 68">
            <a:extLst>
              <a:ext uri="{FF2B5EF4-FFF2-40B4-BE49-F238E27FC236}">
                <a16:creationId xmlns="" xmlns:a16="http://schemas.microsoft.com/office/drawing/2014/main" id="{BF45679C-DBB5-4706-B915-35AF7EF848F4}"/>
              </a:ext>
            </a:extLst>
          </p:cNvPr>
          <p:cNvCxnSpPr>
            <a:cxnSpLocks/>
          </p:cNvCxnSpPr>
          <p:nvPr/>
        </p:nvCxnSpPr>
        <p:spPr>
          <a:xfrm>
            <a:off x="615315" y="843915"/>
            <a:ext cx="0" cy="944245"/>
          </a:xfrm>
          <a:prstGeom prst="line">
            <a:avLst/>
          </a:prstGeom>
          <a:ln w="12700" cap="rnd">
            <a:gradFill>
              <a:gsLst>
                <a:gs pos="0">
                  <a:srgbClr val="DAA070">
                    <a:alpha val="58000"/>
                  </a:srgbClr>
                </a:gs>
                <a:gs pos="84000">
                  <a:srgbClr val="DCB58D">
                    <a:alpha val="0"/>
                  </a:srgb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>
            <a:extLst>
              <a:ext uri="{FF2B5EF4-FFF2-40B4-BE49-F238E27FC236}">
                <a16:creationId xmlns="" xmlns:a16="http://schemas.microsoft.com/office/drawing/2014/main" id="{71C50F9A-09DD-4DD3-BA03-C637A607647B}"/>
              </a:ext>
            </a:extLst>
          </p:cNvPr>
          <p:cNvSpPr/>
          <p:nvPr/>
        </p:nvSpPr>
        <p:spPr>
          <a:xfrm flipV="1">
            <a:off x="9529615" y="6369347"/>
            <a:ext cx="720000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="" xmlns:a16="http://schemas.microsoft.com/office/drawing/2014/main" id="{352EB1EB-FAEE-4E37-88C1-A542A8ED208A}"/>
              </a:ext>
            </a:extLst>
          </p:cNvPr>
          <p:cNvSpPr txBox="1"/>
          <p:nvPr/>
        </p:nvSpPr>
        <p:spPr>
          <a:xfrm rot="16200000">
            <a:off x="10820636" y="5530081"/>
            <a:ext cx="326051" cy="155400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2020.END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="" xmlns:a16="http://schemas.microsoft.com/office/drawing/2014/main" id="{7A671319-726F-4337-9C6B-F21F6AC26D71}"/>
              </a:ext>
            </a:extLst>
          </p:cNvPr>
          <p:cNvSpPr txBox="1"/>
          <p:nvPr/>
        </p:nvSpPr>
        <p:spPr>
          <a:xfrm rot="16200000">
            <a:off x="1609443" y="5136501"/>
            <a:ext cx="326051" cy="231186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POWERPOINT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="" xmlns:a16="http://schemas.microsoft.com/office/drawing/2014/main" id="{81CF367F-51C8-4A73-BB47-79EFE819E2DF}"/>
              </a:ext>
            </a:extLst>
          </p:cNvPr>
          <p:cNvSpPr/>
          <p:nvPr/>
        </p:nvSpPr>
        <p:spPr>
          <a:xfrm>
            <a:off x="6097373" y="1222150"/>
            <a:ext cx="4678680" cy="4678680"/>
          </a:xfrm>
          <a:prstGeom prst="ellipse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DF0338F3-CB39-4272-8303-6A385DDD5BFE}"/>
              </a:ext>
            </a:extLst>
          </p:cNvPr>
          <p:cNvGrpSpPr/>
          <p:nvPr/>
        </p:nvGrpSpPr>
        <p:grpSpPr>
          <a:xfrm>
            <a:off x="6651404" y="647953"/>
            <a:ext cx="3737946" cy="5655556"/>
            <a:chOff x="537167" y="813562"/>
            <a:chExt cx="3737946" cy="5655556"/>
          </a:xfrm>
        </p:grpSpPr>
        <p:pic>
          <p:nvPicPr>
            <p:cNvPr id="3" name="图片 2" descr="图片包含 游戏机&#10;&#10;描述已自动生成">
              <a:extLst>
                <a:ext uri="{FF2B5EF4-FFF2-40B4-BE49-F238E27FC236}">
                  <a16:creationId xmlns="" xmlns:a16="http://schemas.microsoft.com/office/drawing/2014/main" id="{CB68700D-6E68-4103-8856-92A34FCA482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4833" y="933449"/>
              <a:ext cx="2591151" cy="5182301"/>
            </a:xfrm>
            <a:prstGeom prst="roundRect">
              <a:avLst>
                <a:gd name="adj" fmla="val 12050"/>
              </a:avLst>
            </a:prstGeom>
          </p:spPr>
        </p:pic>
        <p:pic>
          <p:nvPicPr>
            <p:cNvPr id="24" name="图片 23" descr="图片包含 游戏机, 镜子&#10;&#10;描述已自动生成">
              <a:extLst>
                <a:ext uri="{FF2B5EF4-FFF2-40B4-BE49-F238E27FC236}">
                  <a16:creationId xmlns="" xmlns:a16="http://schemas.microsoft.com/office/drawing/2014/main" id="{C601CE80-52CB-4DCA-8CDE-CE34232112B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7167" y="813562"/>
              <a:ext cx="3737946" cy="5655556"/>
            </a:xfrm>
            <a:prstGeom prst="rect">
              <a:avLst/>
            </a:prstGeom>
          </p:spPr>
        </p:pic>
      </p:grpSp>
      <p:sp>
        <p:nvSpPr>
          <p:cNvPr id="33" name="TextBox 24">
            <a:extLst>
              <a:ext uri="{FF2B5EF4-FFF2-40B4-BE49-F238E27FC236}">
                <a16:creationId xmlns="" xmlns:a16="http://schemas.microsoft.com/office/drawing/2014/main" id="{12FCA686-0DA5-4188-957A-9D9BEE1F9653}"/>
              </a:ext>
            </a:extLst>
          </p:cNvPr>
          <p:cNvSpPr txBox="1"/>
          <p:nvPr/>
        </p:nvSpPr>
        <p:spPr>
          <a:xfrm>
            <a:off x="1601228" y="2541921"/>
            <a:ext cx="3330381" cy="156799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>
              <a:lnSpc>
                <a:spcPct val="123000"/>
              </a:lnSpc>
              <a:defRPr/>
            </a:pP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urna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.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08BF296A-6D39-47FC-B84B-88E10D6F0EF8}"/>
              </a:ext>
            </a:extLst>
          </p:cNvPr>
          <p:cNvGrpSpPr/>
          <p:nvPr/>
        </p:nvGrpSpPr>
        <p:grpSpPr>
          <a:xfrm>
            <a:off x="1415946" y="1532870"/>
            <a:ext cx="1973892" cy="467647"/>
            <a:chOff x="1670416" y="1991248"/>
            <a:chExt cx="1973892" cy="467647"/>
          </a:xfrm>
        </p:grpSpPr>
        <p:sp>
          <p:nvSpPr>
            <p:cNvPr id="35" name="leaf_70892">
              <a:extLst>
                <a:ext uri="{FF2B5EF4-FFF2-40B4-BE49-F238E27FC236}">
                  <a16:creationId xmlns="" xmlns:a16="http://schemas.microsoft.com/office/drawing/2014/main" id="{3748788F-FD35-456E-9882-7C14AD825B18}"/>
                </a:ext>
              </a:extLst>
            </p:cNvPr>
            <p:cNvSpPr>
              <a:spLocks noChangeAspect="1"/>
            </p:cNvSpPr>
            <p:nvPr/>
          </p:nvSpPr>
          <p:spPr bwMode="auto">
            <a:xfrm rot="7200000">
              <a:off x="1645008" y="2016656"/>
              <a:ext cx="315355" cy="264540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  <a:gd name="T64" fmla="*/ 372171 w 604011"/>
                <a:gd name="T65" fmla="*/ 372171 w 604011"/>
                <a:gd name="T66" fmla="*/ 372171 w 604011"/>
                <a:gd name="T67" fmla="*/ 372171 w 604011"/>
                <a:gd name="T68" fmla="*/ 372171 w 604011"/>
                <a:gd name="T69" fmla="*/ 372171 w 604011"/>
                <a:gd name="T70" fmla="*/ 372171 w 604011"/>
                <a:gd name="T71" fmla="*/ 372171 w 604011"/>
                <a:gd name="T72" fmla="*/ 372171 w 604011"/>
                <a:gd name="T73" fmla="*/ 372171 w 604011"/>
                <a:gd name="T74" fmla="*/ 372171 w 604011"/>
                <a:gd name="T75" fmla="*/ 372171 w 604011"/>
                <a:gd name="T76" fmla="*/ 372171 w 604011"/>
                <a:gd name="T77" fmla="*/ 372171 w 604011"/>
                <a:gd name="T78" fmla="*/ 372171 w 604011"/>
                <a:gd name="T79" fmla="*/ 372171 w 604011"/>
                <a:gd name="T80" fmla="*/ 372171 w 604011"/>
                <a:gd name="T81" fmla="*/ 372171 w 604011"/>
                <a:gd name="T82" fmla="*/ 372171 w 604011"/>
                <a:gd name="T83" fmla="*/ 372171 w 604011"/>
                <a:gd name="T84" fmla="*/ 372171 w 604011"/>
                <a:gd name="T85" fmla="*/ 372171 w 604011"/>
                <a:gd name="T86" fmla="*/ 372171 w 604011"/>
                <a:gd name="T87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29" h="711">
                  <a:moveTo>
                    <a:pt x="595" y="492"/>
                  </a:moveTo>
                  <a:cubicBezTo>
                    <a:pt x="593" y="498"/>
                    <a:pt x="601" y="502"/>
                    <a:pt x="605" y="498"/>
                  </a:cubicBezTo>
                  <a:cubicBezTo>
                    <a:pt x="636" y="466"/>
                    <a:pt x="659" y="469"/>
                    <a:pt x="675" y="508"/>
                  </a:cubicBezTo>
                  <a:cubicBezTo>
                    <a:pt x="706" y="527"/>
                    <a:pt x="711" y="551"/>
                    <a:pt x="690" y="581"/>
                  </a:cubicBezTo>
                  <a:cubicBezTo>
                    <a:pt x="676" y="608"/>
                    <a:pt x="646" y="625"/>
                    <a:pt x="619" y="632"/>
                  </a:cubicBezTo>
                  <a:cubicBezTo>
                    <a:pt x="604" y="637"/>
                    <a:pt x="589" y="639"/>
                    <a:pt x="573" y="639"/>
                  </a:cubicBezTo>
                  <a:cubicBezTo>
                    <a:pt x="572" y="635"/>
                    <a:pt x="570" y="632"/>
                    <a:pt x="565" y="632"/>
                  </a:cubicBezTo>
                  <a:cubicBezTo>
                    <a:pt x="562" y="632"/>
                    <a:pt x="560" y="632"/>
                    <a:pt x="558" y="632"/>
                  </a:cubicBezTo>
                  <a:cubicBezTo>
                    <a:pt x="556" y="631"/>
                    <a:pt x="555" y="631"/>
                    <a:pt x="553" y="631"/>
                  </a:cubicBezTo>
                  <a:cubicBezTo>
                    <a:pt x="464" y="617"/>
                    <a:pt x="469" y="479"/>
                    <a:pt x="440" y="414"/>
                  </a:cubicBezTo>
                  <a:cubicBezTo>
                    <a:pt x="420" y="368"/>
                    <a:pt x="390" y="327"/>
                    <a:pt x="353" y="293"/>
                  </a:cubicBezTo>
                  <a:cubicBezTo>
                    <a:pt x="254" y="204"/>
                    <a:pt x="111" y="158"/>
                    <a:pt x="75" y="19"/>
                  </a:cubicBezTo>
                  <a:cubicBezTo>
                    <a:pt x="76" y="18"/>
                    <a:pt x="76" y="18"/>
                    <a:pt x="76" y="17"/>
                  </a:cubicBezTo>
                  <a:cubicBezTo>
                    <a:pt x="76" y="14"/>
                    <a:pt x="75" y="12"/>
                    <a:pt x="73" y="11"/>
                  </a:cubicBezTo>
                  <a:cubicBezTo>
                    <a:pt x="73" y="9"/>
                    <a:pt x="72" y="8"/>
                    <a:pt x="72" y="6"/>
                  </a:cubicBezTo>
                  <a:cubicBezTo>
                    <a:pt x="71" y="0"/>
                    <a:pt x="62" y="2"/>
                    <a:pt x="62" y="7"/>
                  </a:cubicBezTo>
                  <a:cubicBezTo>
                    <a:pt x="61" y="14"/>
                    <a:pt x="61" y="20"/>
                    <a:pt x="61" y="27"/>
                  </a:cubicBezTo>
                  <a:cubicBezTo>
                    <a:pt x="9" y="197"/>
                    <a:pt x="0" y="411"/>
                    <a:pt x="124" y="553"/>
                  </a:cubicBezTo>
                  <a:cubicBezTo>
                    <a:pt x="224" y="669"/>
                    <a:pt x="393" y="711"/>
                    <a:pt x="536" y="660"/>
                  </a:cubicBezTo>
                  <a:cubicBezTo>
                    <a:pt x="620" y="669"/>
                    <a:pt x="728" y="641"/>
                    <a:pt x="728" y="539"/>
                  </a:cubicBezTo>
                  <a:cubicBezTo>
                    <a:pt x="729" y="468"/>
                    <a:pt x="626" y="410"/>
                    <a:pt x="595" y="492"/>
                  </a:cubicBezTo>
                  <a:close/>
                  <a:moveTo>
                    <a:pt x="128" y="526"/>
                  </a:moveTo>
                  <a:cubicBezTo>
                    <a:pt x="28" y="398"/>
                    <a:pt x="38" y="232"/>
                    <a:pt x="64" y="80"/>
                  </a:cubicBezTo>
                  <a:cubicBezTo>
                    <a:pt x="68" y="119"/>
                    <a:pt x="77" y="157"/>
                    <a:pt x="89" y="194"/>
                  </a:cubicBezTo>
                  <a:cubicBezTo>
                    <a:pt x="80" y="190"/>
                    <a:pt x="71" y="185"/>
                    <a:pt x="63" y="179"/>
                  </a:cubicBezTo>
                  <a:cubicBezTo>
                    <a:pt x="60" y="178"/>
                    <a:pt x="57" y="182"/>
                    <a:pt x="59" y="184"/>
                  </a:cubicBezTo>
                  <a:cubicBezTo>
                    <a:pt x="69" y="194"/>
                    <a:pt x="81" y="202"/>
                    <a:pt x="93" y="208"/>
                  </a:cubicBezTo>
                  <a:cubicBezTo>
                    <a:pt x="101" y="232"/>
                    <a:pt x="111" y="255"/>
                    <a:pt x="122" y="278"/>
                  </a:cubicBezTo>
                  <a:cubicBezTo>
                    <a:pt x="106" y="272"/>
                    <a:pt x="91" y="264"/>
                    <a:pt x="76" y="255"/>
                  </a:cubicBezTo>
                  <a:cubicBezTo>
                    <a:pt x="71" y="251"/>
                    <a:pt x="66" y="259"/>
                    <a:pt x="71" y="263"/>
                  </a:cubicBezTo>
                  <a:cubicBezTo>
                    <a:pt x="89" y="276"/>
                    <a:pt x="109" y="287"/>
                    <a:pt x="130" y="294"/>
                  </a:cubicBezTo>
                  <a:cubicBezTo>
                    <a:pt x="144" y="323"/>
                    <a:pt x="160" y="350"/>
                    <a:pt x="177" y="377"/>
                  </a:cubicBezTo>
                  <a:cubicBezTo>
                    <a:pt x="169" y="375"/>
                    <a:pt x="161" y="372"/>
                    <a:pt x="154" y="369"/>
                  </a:cubicBezTo>
                  <a:cubicBezTo>
                    <a:pt x="143" y="363"/>
                    <a:pt x="134" y="356"/>
                    <a:pt x="123" y="351"/>
                  </a:cubicBezTo>
                  <a:cubicBezTo>
                    <a:pt x="121" y="350"/>
                    <a:pt x="119" y="353"/>
                    <a:pt x="120" y="355"/>
                  </a:cubicBezTo>
                  <a:cubicBezTo>
                    <a:pt x="133" y="377"/>
                    <a:pt x="163" y="389"/>
                    <a:pt x="188" y="393"/>
                  </a:cubicBezTo>
                  <a:cubicBezTo>
                    <a:pt x="191" y="399"/>
                    <a:pt x="195" y="404"/>
                    <a:pt x="199" y="410"/>
                  </a:cubicBezTo>
                  <a:cubicBezTo>
                    <a:pt x="215" y="432"/>
                    <a:pt x="232" y="455"/>
                    <a:pt x="251" y="477"/>
                  </a:cubicBezTo>
                  <a:cubicBezTo>
                    <a:pt x="226" y="470"/>
                    <a:pt x="202" y="461"/>
                    <a:pt x="178" y="451"/>
                  </a:cubicBezTo>
                  <a:cubicBezTo>
                    <a:pt x="173" y="450"/>
                    <a:pt x="171" y="456"/>
                    <a:pt x="175" y="458"/>
                  </a:cubicBezTo>
                  <a:cubicBezTo>
                    <a:pt x="202" y="476"/>
                    <a:pt x="235" y="488"/>
                    <a:pt x="267" y="496"/>
                  </a:cubicBezTo>
                  <a:cubicBezTo>
                    <a:pt x="286" y="519"/>
                    <a:pt x="307" y="541"/>
                    <a:pt x="330" y="560"/>
                  </a:cubicBezTo>
                  <a:cubicBezTo>
                    <a:pt x="306" y="560"/>
                    <a:pt x="282" y="556"/>
                    <a:pt x="259" y="550"/>
                  </a:cubicBezTo>
                  <a:cubicBezTo>
                    <a:pt x="253" y="548"/>
                    <a:pt x="251" y="557"/>
                    <a:pt x="257" y="559"/>
                  </a:cubicBezTo>
                  <a:cubicBezTo>
                    <a:pt x="286" y="571"/>
                    <a:pt x="315" y="575"/>
                    <a:pt x="346" y="574"/>
                  </a:cubicBezTo>
                  <a:cubicBezTo>
                    <a:pt x="368" y="592"/>
                    <a:pt x="392" y="608"/>
                    <a:pt x="417" y="621"/>
                  </a:cubicBezTo>
                  <a:cubicBezTo>
                    <a:pt x="397" y="622"/>
                    <a:pt x="377" y="622"/>
                    <a:pt x="356" y="619"/>
                  </a:cubicBezTo>
                  <a:cubicBezTo>
                    <a:pt x="352" y="619"/>
                    <a:pt x="351" y="626"/>
                    <a:pt x="355" y="627"/>
                  </a:cubicBezTo>
                  <a:cubicBezTo>
                    <a:pt x="384" y="637"/>
                    <a:pt x="416" y="639"/>
                    <a:pt x="446" y="635"/>
                  </a:cubicBezTo>
                  <a:cubicBezTo>
                    <a:pt x="459" y="641"/>
                    <a:pt x="473" y="646"/>
                    <a:pt x="487" y="650"/>
                  </a:cubicBezTo>
                  <a:cubicBezTo>
                    <a:pt x="355" y="677"/>
                    <a:pt x="214" y="635"/>
                    <a:pt x="128" y="526"/>
                  </a:cubicBezTo>
                  <a:close/>
                  <a:moveTo>
                    <a:pt x="477" y="625"/>
                  </a:moveTo>
                  <a:cubicBezTo>
                    <a:pt x="470" y="623"/>
                    <a:pt x="463" y="620"/>
                    <a:pt x="456" y="618"/>
                  </a:cubicBezTo>
                  <a:cubicBezTo>
                    <a:pt x="428" y="598"/>
                    <a:pt x="417" y="567"/>
                    <a:pt x="411" y="535"/>
                  </a:cubicBezTo>
                  <a:cubicBezTo>
                    <a:pt x="410" y="528"/>
                    <a:pt x="402" y="531"/>
                    <a:pt x="401" y="536"/>
                  </a:cubicBezTo>
                  <a:cubicBezTo>
                    <a:pt x="398" y="560"/>
                    <a:pt x="406" y="582"/>
                    <a:pt x="419" y="601"/>
                  </a:cubicBezTo>
                  <a:cubicBezTo>
                    <a:pt x="398" y="590"/>
                    <a:pt x="379" y="578"/>
                    <a:pt x="361" y="564"/>
                  </a:cubicBezTo>
                  <a:cubicBezTo>
                    <a:pt x="361" y="563"/>
                    <a:pt x="360" y="562"/>
                    <a:pt x="360" y="562"/>
                  </a:cubicBezTo>
                  <a:cubicBezTo>
                    <a:pt x="336" y="536"/>
                    <a:pt x="327" y="504"/>
                    <a:pt x="327" y="469"/>
                  </a:cubicBezTo>
                  <a:cubicBezTo>
                    <a:pt x="327" y="463"/>
                    <a:pt x="317" y="461"/>
                    <a:pt x="316" y="468"/>
                  </a:cubicBezTo>
                  <a:cubicBezTo>
                    <a:pt x="312" y="491"/>
                    <a:pt x="316" y="514"/>
                    <a:pt x="325" y="534"/>
                  </a:cubicBezTo>
                  <a:cubicBezTo>
                    <a:pt x="310" y="520"/>
                    <a:pt x="295" y="505"/>
                    <a:pt x="281" y="489"/>
                  </a:cubicBezTo>
                  <a:cubicBezTo>
                    <a:pt x="281" y="489"/>
                    <a:pt x="281" y="488"/>
                    <a:pt x="280" y="488"/>
                  </a:cubicBezTo>
                  <a:cubicBezTo>
                    <a:pt x="261" y="453"/>
                    <a:pt x="258" y="419"/>
                    <a:pt x="262" y="380"/>
                  </a:cubicBezTo>
                  <a:cubicBezTo>
                    <a:pt x="262" y="375"/>
                    <a:pt x="254" y="374"/>
                    <a:pt x="253" y="379"/>
                  </a:cubicBezTo>
                  <a:cubicBezTo>
                    <a:pt x="244" y="405"/>
                    <a:pt x="245" y="432"/>
                    <a:pt x="253" y="458"/>
                  </a:cubicBezTo>
                  <a:cubicBezTo>
                    <a:pt x="235" y="436"/>
                    <a:pt x="218" y="414"/>
                    <a:pt x="202" y="392"/>
                  </a:cubicBezTo>
                  <a:cubicBezTo>
                    <a:pt x="203" y="390"/>
                    <a:pt x="204" y="389"/>
                    <a:pt x="203" y="386"/>
                  </a:cubicBezTo>
                  <a:cubicBezTo>
                    <a:pt x="191" y="353"/>
                    <a:pt x="193" y="322"/>
                    <a:pt x="201" y="288"/>
                  </a:cubicBezTo>
                  <a:cubicBezTo>
                    <a:pt x="202" y="284"/>
                    <a:pt x="195" y="280"/>
                    <a:pt x="192" y="285"/>
                  </a:cubicBezTo>
                  <a:cubicBezTo>
                    <a:pt x="179" y="309"/>
                    <a:pt x="177" y="337"/>
                    <a:pt x="182" y="363"/>
                  </a:cubicBezTo>
                  <a:cubicBezTo>
                    <a:pt x="168" y="340"/>
                    <a:pt x="154" y="317"/>
                    <a:pt x="141" y="293"/>
                  </a:cubicBezTo>
                  <a:cubicBezTo>
                    <a:pt x="142" y="291"/>
                    <a:pt x="142" y="290"/>
                    <a:pt x="142" y="288"/>
                  </a:cubicBezTo>
                  <a:cubicBezTo>
                    <a:pt x="133" y="267"/>
                    <a:pt x="134" y="248"/>
                    <a:pt x="139" y="226"/>
                  </a:cubicBezTo>
                  <a:cubicBezTo>
                    <a:pt x="141" y="221"/>
                    <a:pt x="133" y="217"/>
                    <a:pt x="130" y="222"/>
                  </a:cubicBezTo>
                  <a:cubicBezTo>
                    <a:pt x="125" y="232"/>
                    <a:pt x="123" y="243"/>
                    <a:pt x="122" y="254"/>
                  </a:cubicBezTo>
                  <a:cubicBezTo>
                    <a:pt x="117" y="243"/>
                    <a:pt x="113" y="232"/>
                    <a:pt x="108" y="220"/>
                  </a:cubicBezTo>
                  <a:cubicBezTo>
                    <a:pt x="107" y="217"/>
                    <a:pt x="106" y="215"/>
                    <a:pt x="105" y="212"/>
                  </a:cubicBezTo>
                  <a:cubicBezTo>
                    <a:pt x="108" y="211"/>
                    <a:pt x="111" y="208"/>
                    <a:pt x="109" y="205"/>
                  </a:cubicBezTo>
                  <a:cubicBezTo>
                    <a:pt x="100" y="188"/>
                    <a:pt x="107" y="175"/>
                    <a:pt x="116" y="161"/>
                  </a:cubicBezTo>
                  <a:cubicBezTo>
                    <a:pt x="119" y="157"/>
                    <a:pt x="114" y="154"/>
                    <a:pt x="110" y="155"/>
                  </a:cubicBezTo>
                  <a:cubicBezTo>
                    <a:pt x="101" y="160"/>
                    <a:pt x="96" y="168"/>
                    <a:pt x="94" y="178"/>
                  </a:cubicBezTo>
                  <a:cubicBezTo>
                    <a:pt x="86" y="151"/>
                    <a:pt x="80" y="123"/>
                    <a:pt x="76" y="94"/>
                  </a:cubicBezTo>
                  <a:cubicBezTo>
                    <a:pt x="75" y="89"/>
                    <a:pt x="72" y="68"/>
                    <a:pt x="69" y="52"/>
                  </a:cubicBezTo>
                  <a:cubicBezTo>
                    <a:pt x="69" y="51"/>
                    <a:pt x="70" y="50"/>
                    <a:pt x="70" y="50"/>
                  </a:cubicBezTo>
                  <a:cubicBezTo>
                    <a:pt x="97" y="184"/>
                    <a:pt x="291" y="242"/>
                    <a:pt x="371" y="334"/>
                  </a:cubicBezTo>
                  <a:cubicBezTo>
                    <a:pt x="435" y="408"/>
                    <a:pt x="433" y="489"/>
                    <a:pt x="467" y="574"/>
                  </a:cubicBezTo>
                  <a:cubicBezTo>
                    <a:pt x="478" y="600"/>
                    <a:pt x="494" y="622"/>
                    <a:pt x="516" y="635"/>
                  </a:cubicBezTo>
                  <a:cubicBezTo>
                    <a:pt x="502" y="632"/>
                    <a:pt x="489" y="629"/>
                    <a:pt x="477" y="625"/>
                  </a:cubicBezTo>
                  <a:close/>
                </a:path>
              </a:pathLst>
            </a:custGeom>
            <a:gradFill>
              <a:gsLst>
                <a:gs pos="0">
                  <a:srgbClr val="DCB58D"/>
                </a:gs>
                <a:gs pos="50000">
                  <a:srgbClr val="DAA070"/>
                </a:gs>
                <a:gs pos="100000">
                  <a:srgbClr val="DAA070"/>
                </a:gs>
              </a:gsLst>
              <a:lin ang="0" scaled="0"/>
            </a:gradFill>
            <a:ln>
              <a:noFill/>
            </a:ln>
          </p:spPr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2EF3A0D7-5FA4-43D3-A4EE-3976217FC0D4}"/>
                </a:ext>
              </a:extLst>
            </p:cNvPr>
            <p:cNvSpPr txBox="1"/>
            <p:nvPr/>
          </p:nvSpPr>
          <p:spPr>
            <a:xfrm>
              <a:off x="1855698" y="2147271"/>
              <a:ext cx="1788610" cy="311624"/>
            </a:xfrm>
            <a:prstGeom prst="rect">
              <a:avLst/>
            </a:prstGeom>
            <a:noFill/>
          </p:spPr>
          <p:txBody>
            <a:bodyPr wrap="square" lIns="0" t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gradFill>
                    <a:gsLst>
                      <a:gs pos="55000">
                        <a:srgbClr val="DAA070"/>
                      </a:gs>
                      <a:gs pos="0">
                        <a:srgbClr val="DCB58D"/>
                      </a:gs>
                      <a:gs pos="100000">
                        <a:srgbClr val="E6C3A0"/>
                      </a:gs>
                    </a:gsLst>
                    <a:lin ang="0" scaled="0"/>
                  </a:gradFill>
                  <a:latin typeface="腾讯体" panose="02010600010101010101" pitchFamily="2" charset="-122"/>
                  <a:ea typeface="腾讯体" panose="02010600010101010101" pitchFamily="2" charset="-122"/>
                </a:rPr>
                <a:t>重要标题</a:t>
              </a:r>
              <a:r>
                <a:rPr lang="en-US" altLang="zh-CN" sz="1600" dirty="0">
                  <a:gradFill>
                    <a:gsLst>
                      <a:gs pos="55000">
                        <a:srgbClr val="DAA070"/>
                      </a:gs>
                      <a:gs pos="0">
                        <a:srgbClr val="DCB58D"/>
                      </a:gs>
                      <a:gs pos="100000">
                        <a:srgbClr val="E6C3A0"/>
                      </a:gs>
                    </a:gsLst>
                    <a:lin ang="0" scaled="0"/>
                  </a:gradFill>
                  <a:latin typeface="腾讯体" panose="02010600010101010101" pitchFamily="2" charset="-122"/>
                  <a:ea typeface="腾讯体" panose="02010600010101010101" pitchFamily="2" charset="-122"/>
                </a:rPr>
                <a:t>one</a:t>
              </a:r>
              <a:endParaRPr lang="zh-CN" altLang="en-US" sz="1600" dirty="0">
                <a:gradFill>
                  <a:gsLst>
                    <a:gs pos="55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0" scaled="0"/>
                </a:gradFill>
                <a:latin typeface="腾讯体" panose="02010600010101010101" pitchFamily="2" charset="-122"/>
                <a:ea typeface="腾讯体" panose="02010600010101010101" pitchFamily="2" charset="-122"/>
              </a:endParaRPr>
            </a:p>
          </p:txBody>
        </p:sp>
      </p:grpSp>
      <p:cxnSp>
        <p:nvCxnSpPr>
          <p:cNvPr id="36" name="直接连接符 35">
            <a:extLst>
              <a:ext uri="{FF2B5EF4-FFF2-40B4-BE49-F238E27FC236}">
                <a16:creationId xmlns="" xmlns:a16="http://schemas.microsoft.com/office/drawing/2014/main" id="{151D28AA-F5B7-402C-B411-DE6FAE0C0171}"/>
              </a:ext>
            </a:extLst>
          </p:cNvPr>
          <p:cNvCxnSpPr>
            <a:cxnSpLocks/>
          </p:cNvCxnSpPr>
          <p:nvPr/>
        </p:nvCxnSpPr>
        <p:spPr>
          <a:xfrm>
            <a:off x="1601228" y="2271219"/>
            <a:ext cx="786574" cy="0"/>
          </a:xfrm>
          <a:prstGeom prst="line">
            <a:avLst/>
          </a:prstGeom>
          <a:ln w="38100" cap="rnd">
            <a:gradFill>
              <a:gsLst>
                <a:gs pos="50000">
                  <a:srgbClr val="DAA070"/>
                </a:gs>
                <a:gs pos="96599">
                  <a:srgbClr val="E6C3A0"/>
                </a:gs>
                <a:gs pos="0">
                  <a:srgbClr val="DCB58D"/>
                </a:gs>
              </a:gsLst>
              <a:lin ang="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24">
            <a:extLst>
              <a:ext uri="{FF2B5EF4-FFF2-40B4-BE49-F238E27FC236}">
                <a16:creationId xmlns="" xmlns:a16="http://schemas.microsoft.com/office/drawing/2014/main" id="{41680E4D-D2ED-4A03-84CC-8A61E1E5F8FF}"/>
              </a:ext>
            </a:extLst>
          </p:cNvPr>
          <p:cNvSpPr txBox="1"/>
          <p:nvPr/>
        </p:nvSpPr>
        <p:spPr>
          <a:xfrm>
            <a:off x="1585709" y="4380617"/>
            <a:ext cx="3330381" cy="103797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>
              <a:lnSpc>
                <a:spcPct val="123000"/>
              </a:lnSpc>
              <a:defRPr/>
            </a:pP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porttitor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congue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massa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.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Fusce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posuere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, magna sed pulvinar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ultricies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,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purus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lectus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malesuada libero, sit amet commodo magna eros quis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urna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.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="" xmlns:a16="http://schemas.microsoft.com/office/drawing/2014/main" id="{9E9231FB-09D9-41EC-A58B-2C098B943998}"/>
              </a:ext>
            </a:extLst>
          </p:cNvPr>
          <p:cNvSpPr/>
          <p:nvPr/>
        </p:nvSpPr>
        <p:spPr>
          <a:xfrm>
            <a:off x="-1350379" y="293185"/>
            <a:ext cx="740779" cy="740779"/>
          </a:xfrm>
          <a:prstGeom prst="rect">
            <a:avLst/>
          </a:prstGeom>
          <a:solidFill>
            <a:srgbClr val="E6C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="" xmlns:a16="http://schemas.microsoft.com/office/drawing/2014/main" id="{6BBFE608-E641-4407-83E4-49A25371F4D1}"/>
              </a:ext>
            </a:extLst>
          </p:cNvPr>
          <p:cNvSpPr/>
          <p:nvPr/>
        </p:nvSpPr>
        <p:spPr>
          <a:xfrm>
            <a:off x="-2313971" y="293185"/>
            <a:ext cx="740779" cy="740779"/>
          </a:xfrm>
          <a:prstGeom prst="rect">
            <a:avLst/>
          </a:prstGeom>
          <a:solidFill>
            <a:srgbClr val="DAA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="" xmlns:a16="http://schemas.microsoft.com/office/drawing/2014/main" id="{53E502DE-7EED-4533-B8AC-C8818299119D}"/>
              </a:ext>
            </a:extLst>
          </p:cNvPr>
          <p:cNvSpPr/>
          <p:nvPr/>
        </p:nvSpPr>
        <p:spPr>
          <a:xfrm>
            <a:off x="-3277562" y="293185"/>
            <a:ext cx="740779" cy="740779"/>
          </a:xfrm>
          <a:prstGeom prst="rect">
            <a:avLst/>
          </a:prstGeom>
          <a:solidFill>
            <a:srgbClr val="DCB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="" xmlns:a16="http://schemas.microsoft.com/office/drawing/2014/main" id="{9EBC59AE-8D0D-4691-963C-1FF928531F76}"/>
              </a:ext>
            </a:extLst>
          </p:cNvPr>
          <p:cNvSpPr/>
          <p:nvPr/>
        </p:nvSpPr>
        <p:spPr>
          <a:xfrm>
            <a:off x="-3277562" y="1359986"/>
            <a:ext cx="740779" cy="740779"/>
          </a:xfrm>
          <a:prstGeom prst="rect">
            <a:avLst/>
          </a:prstGeom>
          <a:solidFill>
            <a:srgbClr val="F0D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="" xmlns:a16="http://schemas.microsoft.com/office/drawing/2014/main" id="{6B5C03C5-569E-4A3D-914A-E61060A938B7}"/>
              </a:ext>
            </a:extLst>
          </p:cNvPr>
          <p:cNvSpPr/>
          <p:nvPr/>
        </p:nvSpPr>
        <p:spPr>
          <a:xfrm>
            <a:off x="-2313971" y="1359986"/>
            <a:ext cx="740779" cy="740779"/>
          </a:xfrm>
          <a:prstGeom prst="rect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="" xmlns:a16="http://schemas.microsoft.com/office/drawing/2014/main" id="{2A5CA448-555B-48C3-AA1E-8ABA7D7154EC}"/>
              </a:ext>
            </a:extLst>
          </p:cNvPr>
          <p:cNvSpPr/>
          <p:nvPr/>
        </p:nvSpPr>
        <p:spPr>
          <a:xfrm>
            <a:off x="-1350379" y="1359986"/>
            <a:ext cx="740779" cy="740779"/>
          </a:xfrm>
          <a:prstGeom prst="rect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6022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4DF0E0E3-AEB7-487B-8FCC-2A61F3244C65}"/>
              </a:ext>
            </a:extLst>
          </p:cNvPr>
          <p:cNvSpPr txBox="1"/>
          <p:nvPr/>
        </p:nvSpPr>
        <p:spPr>
          <a:xfrm>
            <a:off x="604431" y="348948"/>
            <a:ext cx="2700015" cy="464614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第三部分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 POINT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365A7351-225D-40C2-944C-E3F08F201AA5}"/>
              </a:ext>
            </a:extLst>
          </p:cNvPr>
          <p:cNvSpPr txBox="1"/>
          <p:nvPr/>
        </p:nvSpPr>
        <p:spPr>
          <a:xfrm>
            <a:off x="11177225" y="291575"/>
            <a:ext cx="583439" cy="233718"/>
          </a:xfrm>
          <a:prstGeom prst="rect">
            <a:avLst/>
          </a:prstGeom>
          <a:noFill/>
          <a:ln>
            <a:noFill/>
          </a:ln>
        </p:spPr>
        <p:txBody>
          <a:bodyPr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1D1D1D">
                    <a:lumMod val="90000"/>
                    <a:lumOff val="10000"/>
                  </a:srgbClr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1/6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1D1D1D">
                  <a:lumMod val="90000"/>
                  <a:lumOff val="10000"/>
                </a:srgbClr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="" xmlns:a16="http://schemas.microsoft.com/office/drawing/2014/main" id="{54E9D288-06BF-4485-8B33-3FA3AED8E8A0}"/>
              </a:ext>
            </a:extLst>
          </p:cNvPr>
          <p:cNvSpPr/>
          <p:nvPr/>
        </p:nvSpPr>
        <p:spPr>
          <a:xfrm flipV="1">
            <a:off x="11195684" y="561586"/>
            <a:ext cx="386715" cy="360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="" xmlns:a16="http://schemas.microsoft.com/office/drawing/2014/main" id="{CF49F784-88A1-4C5D-9041-5EEFB0B38272}"/>
              </a:ext>
            </a:extLst>
          </p:cNvPr>
          <p:cNvSpPr/>
          <p:nvPr/>
        </p:nvSpPr>
        <p:spPr>
          <a:xfrm flipV="1">
            <a:off x="11195684" y="647953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="" xmlns:a16="http://schemas.microsoft.com/office/drawing/2014/main" id="{FC5890BC-4BCC-4B12-B010-CCE0B50DFDAD}"/>
              </a:ext>
            </a:extLst>
          </p:cNvPr>
          <p:cNvSpPr/>
          <p:nvPr/>
        </p:nvSpPr>
        <p:spPr>
          <a:xfrm flipV="1">
            <a:off x="11195684" y="712720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="" xmlns:a16="http://schemas.microsoft.com/office/drawing/2014/main" id="{2438B088-B3D5-424F-ABB9-AD5FD1DC64F1}"/>
              </a:ext>
            </a:extLst>
          </p:cNvPr>
          <p:cNvSpPr/>
          <p:nvPr/>
        </p:nvSpPr>
        <p:spPr>
          <a:xfrm flipV="1">
            <a:off x="11195684" y="777486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="" xmlns:a16="http://schemas.microsoft.com/office/drawing/2014/main" id="{AB625B61-75F9-4889-A132-96DE46CAE168}"/>
              </a:ext>
            </a:extLst>
          </p:cNvPr>
          <p:cNvSpPr txBox="1"/>
          <p:nvPr/>
        </p:nvSpPr>
        <p:spPr>
          <a:xfrm>
            <a:off x="289993" y="356994"/>
            <a:ext cx="141343" cy="298159"/>
          </a:xfrm>
          <a:prstGeom prst="rect">
            <a:avLst/>
          </a:prstGeom>
          <a:noFill/>
          <a:effectLst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300" normalizeH="0" baseline="0" noProof="0" dirty="0">
                <a:ln>
                  <a:noFill/>
                </a:ln>
                <a:solidFill>
                  <a:srgbClr val="111111">
                    <a:lumMod val="75000"/>
                    <a:lumOff val="25000"/>
                  </a:srgbClr>
                </a:solidFill>
                <a:effectLst/>
                <a:uLnTx/>
                <a:uFillTx/>
                <a:latin typeface="Prism" panose="00000500000000000000" pitchFamily="50" charset="0"/>
                <a:ea typeface="汉仪雅酷黑 85W" panose="020B0904020202020204" pitchFamily="34" charset="-122"/>
                <a:cs typeface="+mn-cs"/>
              </a:rPr>
              <a:t>C</a:t>
            </a:r>
            <a:endParaRPr kumimoji="0" lang="zh-CN" altLang="en-US" sz="1500" b="0" i="0" u="none" strike="noStrike" kern="1200" cap="none" spc="300" normalizeH="0" baseline="0" noProof="0" dirty="0">
              <a:ln>
                <a:noFill/>
              </a:ln>
              <a:solidFill>
                <a:srgbClr val="111111">
                  <a:lumMod val="75000"/>
                  <a:lumOff val="25000"/>
                </a:srgbClr>
              </a:solidFill>
              <a:effectLst/>
              <a:uLnTx/>
              <a:uFillTx/>
              <a:latin typeface="Prism" panose="00000500000000000000" pitchFamily="50" charset="0"/>
              <a:ea typeface="汉仪雅酷黑 85W" panose="020B0904020202020204" pitchFamily="34" charset="-122"/>
              <a:cs typeface="+mn-cs"/>
            </a:endParaRPr>
          </a:p>
        </p:txBody>
      </p:sp>
      <p:cxnSp>
        <p:nvCxnSpPr>
          <p:cNvPr id="69" name="直接连接符 68">
            <a:extLst>
              <a:ext uri="{FF2B5EF4-FFF2-40B4-BE49-F238E27FC236}">
                <a16:creationId xmlns="" xmlns:a16="http://schemas.microsoft.com/office/drawing/2014/main" id="{BF45679C-DBB5-4706-B915-35AF7EF848F4}"/>
              </a:ext>
            </a:extLst>
          </p:cNvPr>
          <p:cNvCxnSpPr>
            <a:cxnSpLocks/>
          </p:cNvCxnSpPr>
          <p:nvPr/>
        </p:nvCxnSpPr>
        <p:spPr>
          <a:xfrm>
            <a:off x="615315" y="843915"/>
            <a:ext cx="0" cy="944245"/>
          </a:xfrm>
          <a:prstGeom prst="line">
            <a:avLst/>
          </a:prstGeom>
          <a:ln w="12700" cap="rnd">
            <a:gradFill>
              <a:gsLst>
                <a:gs pos="0">
                  <a:srgbClr val="DAA070">
                    <a:alpha val="58000"/>
                  </a:srgbClr>
                </a:gs>
                <a:gs pos="84000">
                  <a:srgbClr val="DCB58D">
                    <a:alpha val="0"/>
                  </a:srgb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>
            <a:extLst>
              <a:ext uri="{FF2B5EF4-FFF2-40B4-BE49-F238E27FC236}">
                <a16:creationId xmlns="" xmlns:a16="http://schemas.microsoft.com/office/drawing/2014/main" id="{71C50F9A-09DD-4DD3-BA03-C637A607647B}"/>
              </a:ext>
            </a:extLst>
          </p:cNvPr>
          <p:cNvSpPr/>
          <p:nvPr/>
        </p:nvSpPr>
        <p:spPr>
          <a:xfrm flipV="1">
            <a:off x="9529615" y="6369347"/>
            <a:ext cx="720000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="" xmlns:a16="http://schemas.microsoft.com/office/drawing/2014/main" id="{352EB1EB-FAEE-4E37-88C1-A542A8ED208A}"/>
              </a:ext>
            </a:extLst>
          </p:cNvPr>
          <p:cNvSpPr txBox="1"/>
          <p:nvPr/>
        </p:nvSpPr>
        <p:spPr>
          <a:xfrm rot="16200000">
            <a:off x="10820636" y="5530081"/>
            <a:ext cx="326051" cy="155400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2020.END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="" xmlns:a16="http://schemas.microsoft.com/office/drawing/2014/main" id="{7A671319-726F-4337-9C6B-F21F6AC26D71}"/>
              </a:ext>
            </a:extLst>
          </p:cNvPr>
          <p:cNvSpPr txBox="1"/>
          <p:nvPr/>
        </p:nvSpPr>
        <p:spPr>
          <a:xfrm rot="16200000">
            <a:off x="1609443" y="5136501"/>
            <a:ext cx="326051" cy="231186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POWERPOINT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="" xmlns:a16="http://schemas.microsoft.com/office/drawing/2014/main" id="{3BDC5CE0-3875-4F12-847E-D77F49E6DD8D}"/>
              </a:ext>
            </a:extLst>
          </p:cNvPr>
          <p:cNvSpPr/>
          <p:nvPr/>
        </p:nvSpPr>
        <p:spPr>
          <a:xfrm>
            <a:off x="604432" y="3634452"/>
            <a:ext cx="3396646" cy="1980084"/>
          </a:xfrm>
          <a:prstGeom prst="roundRect">
            <a:avLst>
              <a:gd name="adj" fmla="val 13463"/>
            </a:avLst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leaf_70892">
            <a:extLst>
              <a:ext uri="{FF2B5EF4-FFF2-40B4-BE49-F238E27FC236}">
                <a16:creationId xmlns="" xmlns:a16="http://schemas.microsoft.com/office/drawing/2014/main" id="{99AAB130-C781-4ED6-8183-B07CE5191B2B}"/>
              </a:ext>
            </a:extLst>
          </p:cNvPr>
          <p:cNvSpPr>
            <a:spLocks noChangeAspect="1"/>
          </p:cNvSpPr>
          <p:nvPr/>
        </p:nvSpPr>
        <p:spPr bwMode="auto">
          <a:xfrm rot="7200000">
            <a:off x="636397" y="3638994"/>
            <a:ext cx="376901" cy="373983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9" h="711">
                <a:moveTo>
                  <a:pt x="595" y="492"/>
                </a:moveTo>
                <a:cubicBezTo>
                  <a:pt x="593" y="498"/>
                  <a:pt x="601" y="502"/>
                  <a:pt x="605" y="498"/>
                </a:cubicBezTo>
                <a:cubicBezTo>
                  <a:pt x="636" y="466"/>
                  <a:pt x="659" y="469"/>
                  <a:pt x="675" y="508"/>
                </a:cubicBezTo>
                <a:cubicBezTo>
                  <a:pt x="706" y="527"/>
                  <a:pt x="711" y="551"/>
                  <a:pt x="690" y="581"/>
                </a:cubicBezTo>
                <a:cubicBezTo>
                  <a:pt x="676" y="608"/>
                  <a:pt x="646" y="625"/>
                  <a:pt x="619" y="632"/>
                </a:cubicBezTo>
                <a:cubicBezTo>
                  <a:pt x="604" y="637"/>
                  <a:pt x="589" y="639"/>
                  <a:pt x="573" y="639"/>
                </a:cubicBezTo>
                <a:cubicBezTo>
                  <a:pt x="572" y="635"/>
                  <a:pt x="570" y="632"/>
                  <a:pt x="565" y="632"/>
                </a:cubicBezTo>
                <a:cubicBezTo>
                  <a:pt x="562" y="632"/>
                  <a:pt x="560" y="632"/>
                  <a:pt x="558" y="632"/>
                </a:cubicBezTo>
                <a:cubicBezTo>
                  <a:pt x="556" y="631"/>
                  <a:pt x="555" y="631"/>
                  <a:pt x="553" y="631"/>
                </a:cubicBezTo>
                <a:cubicBezTo>
                  <a:pt x="464" y="617"/>
                  <a:pt x="469" y="479"/>
                  <a:pt x="440" y="414"/>
                </a:cubicBezTo>
                <a:cubicBezTo>
                  <a:pt x="420" y="368"/>
                  <a:pt x="390" y="327"/>
                  <a:pt x="353" y="293"/>
                </a:cubicBezTo>
                <a:cubicBezTo>
                  <a:pt x="254" y="204"/>
                  <a:pt x="111" y="158"/>
                  <a:pt x="75" y="19"/>
                </a:cubicBezTo>
                <a:cubicBezTo>
                  <a:pt x="76" y="18"/>
                  <a:pt x="76" y="18"/>
                  <a:pt x="76" y="17"/>
                </a:cubicBezTo>
                <a:cubicBezTo>
                  <a:pt x="76" y="14"/>
                  <a:pt x="75" y="12"/>
                  <a:pt x="73" y="11"/>
                </a:cubicBezTo>
                <a:cubicBezTo>
                  <a:pt x="73" y="9"/>
                  <a:pt x="72" y="8"/>
                  <a:pt x="72" y="6"/>
                </a:cubicBezTo>
                <a:cubicBezTo>
                  <a:pt x="71" y="0"/>
                  <a:pt x="62" y="2"/>
                  <a:pt x="62" y="7"/>
                </a:cubicBezTo>
                <a:cubicBezTo>
                  <a:pt x="61" y="14"/>
                  <a:pt x="61" y="20"/>
                  <a:pt x="61" y="27"/>
                </a:cubicBezTo>
                <a:cubicBezTo>
                  <a:pt x="9" y="197"/>
                  <a:pt x="0" y="411"/>
                  <a:pt x="124" y="553"/>
                </a:cubicBezTo>
                <a:cubicBezTo>
                  <a:pt x="224" y="669"/>
                  <a:pt x="393" y="711"/>
                  <a:pt x="536" y="660"/>
                </a:cubicBezTo>
                <a:cubicBezTo>
                  <a:pt x="620" y="669"/>
                  <a:pt x="728" y="641"/>
                  <a:pt x="728" y="539"/>
                </a:cubicBezTo>
                <a:cubicBezTo>
                  <a:pt x="729" y="468"/>
                  <a:pt x="626" y="410"/>
                  <a:pt x="595" y="492"/>
                </a:cubicBezTo>
                <a:close/>
                <a:moveTo>
                  <a:pt x="128" y="526"/>
                </a:moveTo>
                <a:cubicBezTo>
                  <a:pt x="28" y="398"/>
                  <a:pt x="38" y="232"/>
                  <a:pt x="64" y="80"/>
                </a:cubicBezTo>
                <a:cubicBezTo>
                  <a:pt x="68" y="119"/>
                  <a:pt x="77" y="157"/>
                  <a:pt x="89" y="194"/>
                </a:cubicBezTo>
                <a:cubicBezTo>
                  <a:pt x="80" y="190"/>
                  <a:pt x="71" y="185"/>
                  <a:pt x="63" y="179"/>
                </a:cubicBezTo>
                <a:cubicBezTo>
                  <a:pt x="60" y="178"/>
                  <a:pt x="57" y="182"/>
                  <a:pt x="59" y="184"/>
                </a:cubicBezTo>
                <a:cubicBezTo>
                  <a:pt x="69" y="194"/>
                  <a:pt x="81" y="202"/>
                  <a:pt x="93" y="208"/>
                </a:cubicBezTo>
                <a:cubicBezTo>
                  <a:pt x="101" y="232"/>
                  <a:pt x="111" y="255"/>
                  <a:pt x="122" y="278"/>
                </a:cubicBezTo>
                <a:cubicBezTo>
                  <a:pt x="106" y="272"/>
                  <a:pt x="91" y="264"/>
                  <a:pt x="76" y="255"/>
                </a:cubicBezTo>
                <a:cubicBezTo>
                  <a:pt x="71" y="251"/>
                  <a:pt x="66" y="259"/>
                  <a:pt x="71" y="263"/>
                </a:cubicBezTo>
                <a:cubicBezTo>
                  <a:pt x="89" y="276"/>
                  <a:pt x="109" y="287"/>
                  <a:pt x="130" y="294"/>
                </a:cubicBezTo>
                <a:cubicBezTo>
                  <a:pt x="144" y="323"/>
                  <a:pt x="160" y="350"/>
                  <a:pt x="177" y="377"/>
                </a:cubicBezTo>
                <a:cubicBezTo>
                  <a:pt x="169" y="375"/>
                  <a:pt x="161" y="372"/>
                  <a:pt x="154" y="369"/>
                </a:cubicBezTo>
                <a:cubicBezTo>
                  <a:pt x="143" y="363"/>
                  <a:pt x="134" y="356"/>
                  <a:pt x="123" y="351"/>
                </a:cubicBezTo>
                <a:cubicBezTo>
                  <a:pt x="121" y="350"/>
                  <a:pt x="119" y="353"/>
                  <a:pt x="120" y="355"/>
                </a:cubicBezTo>
                <a:cubicBezTo>
                  <a:pt x="133" y="377"/>
                  <a:pt x="163" y="389"/>
                  <a:pt x="188" y="393"/>
                </a:cubicBezTo>
                <a:cubicBezTo>
                  <a:pt x="191" y="399"/>
                  <a:pt x="195" y="404"/>
                  <a:pt x="199" y="410"/>
                </a:cubicBezTo>
                <a:cubicBezTo>
                  <a:pt x="215" y="432"/>
                  <a:pt x="232" y="455"/>
                  <a:pt x="251" y="477"/>
                </a:cubicBezTo>
                <a:cubicBezTo>
                  <a:pt x="226" y="470"/>
                  <a:pt x="202" y="461"/>
                  <a:pt x="178" y="451"/>
                </a:cubicBezTo>
                <a:cubicBezTo>
                  <a:pt x="173" y="450"/>
                  <a:pt x="171" y="456"/>
                  <a:pt x="175" y="458"/>
                </a:cubicBezTo>
                <a:cubicBezTo>
                  <a:pt x="202" y="476"/>
                  <a:pt x="235" y="488"/>
                  <a:pt x="267" y="496"/>
                </a:cubicBezTo>
                <a:cubicBezTo>
                  <a:pt x="286" y="519"/>
                  <a:pt x="307" y="541"/>
                  <a:pt x="330" y="560"/>
                </a:cubicBezTo>
                <a:cubicBezTo>
                  <a:pt x="306" y="560"/>
                  <a:pt x="282" y="556"/>
                  <a:pt x="259" y="550"/>
                </a:cubicBezTo>
                <a:cubicBezTo>
                  <a:pt x="253" y="548"/>
                  <a:pt x="251" y="557"/>
                  <a:pt x="257" y="559"/>
                </a:cubicBezTo>
                <a:cubicBezTo>
                  <a:pt x="286" y="571"/>
                  <a:pt x="315" y="575"/>
                  <a:pt x="346" y="574"/>
                </a:cubicBezTo>
                <a:cubicBezTo>
                  <a:pt x="368" y="592"/>
                  <a:pt x="392" y="608"/>
                  <a:pt x="417" y="621"/>
                </a:cubicBezTo>
                <a:cubicBezTo>
                  <a:pt x="397" y="622"/>
                  <a:pt x="377" y="622"/>
                  <a:pt x="356" y="619"/>
                </a:cubicBezTo>
                <a:cubicBezTo>
                  <a:pt x="352" y="619"/>
                  <a:pt x="351" y="626"/>
                  <a:pt x="355" y="627"/>
                </a:cubicBezTo>
                <a:cubicBezTo>
                  <a:pt x="384" y="637"/>
                  <a:pt x="416" y="639"/>
                  <a:pt x="446" y="635"/>
                </a:cubicBezTo>
                <a:cubicBezTo>
                  <a:pt x="459" y="641"/>
                  <a:pt x="473" y="646"/>
                  <a:pt x="487" y="650"/>
                </a:cubicBezTo>
                <a:cubicBezTo>
                  <a:pt x="355" y="677"/>
                  <a:pt x="214" y="635"/>
                  <a:pt x="128" y="526"/>
                </a:cubicBezTo>
                <a:close/>
                <a:moveTo>
                  <a:pt x="477" y="625"/>
                </a:moveTo>
                <a:cubicBezTo>
                  <a:pt x="470" y="623"/>
                  <a:pt x="463" y="620"/>
                  <a:pt x="456" y="618"/>
                </a:cubicBezTo>
                <a:cubicBezTo>
                  <a:pt x="428" y="598"/>
                  <a:pt x="417" y="567"/>
                  <a:pt x="411" y="535"/>
                </a:cubicBezTo>
                <a:cubicBezTo>
                  <a:pt x="410" y="528"/>
                  <a:pt x="402" y="531"/>
                  <a:pt x="401" y="536"/>
                </a:cubicBezTo>
                <a:cubicBezTo>
                  <a:pt x="398" y="560"/>
                  <a:pt x="406" y="582"/>
                  <a:pt x="419" y="601"/>
                </a:cubicBezTo>
                <a:cubicBezTo>
                  <a:pt x="398" y="590"/>
                  <a:pt x="379" y="578"/>
                  <a:pt x="361" y="564"/>
                </a:cubicBezTo>
                <a:cubicBezTo>
                  <a:pt x="361" y="563"/>
                  <a:pt x="360" y="562"/>
                  <a:pt x="360" y="562"/>
                </a:cubicBezTo>
                <a:cubicBezTo>
                  <a:pt x="336" y="536"/>
                  <a:pt x="327" y="504"/>
                  <a:pt x="327" y="469"/>
                </a:cubicBezTo>
                <a:cubicBezTo>
                  <a:pt x="327" y="463"/>
                  <a:pt x="317" y="461"/>
                  <a:pt x="316" y="468"/>
                </a:cubicBezTo>
                <a:cubicBezTo>
                  <a:pt x="312" y="491"/>
                  <a:pt x="316" y="514"/>
                  <a:pt x="325" y="534"/>
                </a:cubicBezTo>
                <a:cubicBezTo>
                  <a:pt x="310" y="520"/>
                  <a:pt x="295" y="505"/>
                  <a:pt x="281" y="489"/>
                </a:cubicBezTo>
                <a:cubicBezTo>
                  <a:pt x="281" y="489"/>
                  <a:pt x="281" y="488"/>
                  <a:pt x="280" y="488"/>
                </a:cubicBezTo>
                <a:cubicBezTo>
                  <a:pt x="261" y="453"/>
                  <a:pt x="258" y="419"/>
                  <a:pt x="262" y="380"/>
                </a:cubicBezTo>
                <a:cubicBezTo>
                  <a:pt x="262" y="375"/>
                  <a:pt x="254" y="374"/>
                  <a:pt x="253" y="379"/>
                </a:cubicBezTo>
                <a:cubicBezTo>
                  <a:pt x="244" y="405"/>
                  <a:pt x="245" y="432"/>
                  <a:pt x="253" y="458"/>
                </a:cubicBezTo>
                <a:cubicBezTo>
                  <a:pt x="235" y="436"/>
                  <a:pt x="218" y="414"/>
                  <a:pt x="202" y="392"/>
                </a:cubicBezTo>
                <a:cubicBezTo>
                  <a:pt x="203" y="390"/>
                  <a:pt x="204" y="389"/>
                  <a:pt x="203" y="386"/>
                </a:cubicBezTo>
                <a:cubicBezTo>
                  <a:pt x="191" y="353"/>
                  <a:pt x="193" y="322"/>
                  <a:pt x="201" y="288"/>
                </a:cubicBezTo>
                <a:cubicBezTo>
                  <a:pt x="202" y="284"/>
                  <a:pt x="195" y="280"/>
                  <a:pt x="192" y="285"/>
                </a:cubicBezTo>
                <a:cubicBezTo>
                  <a:pt x="179" y="309"/>
                  <a:pt x="177" y="337"/>
                  <a:pt x="182" y="363"/>
                </a:cubicBezTo>
                <a:cubicBezTo>
                  <a:pt x="168" y="340"/>
                  <a:pt x="154" y="317"/>
                  <a:pt x="141" y="293"/>
                </a:cubicBezTo>
                <a:cubicBezTo>
                  <a:pt x="142" y="291"/>
                  <a:pt x="142" y="290"/>
                  <a:pt x="142" y="288"/>
                </a:cubicBezTo>
                <a:cubicBezTo>
                  <a:pt x="133" y="267"/>
                  <a:pt x="134" y="248"/>
                  <a:pt x="139" y="226"/>
                </a:cubicBezTo>
                <a:cubicBezTo>
                  <a:pt x="141" y="221"/>
                  <a:pt x="133" y="217"/>
                  <a:pt x="130" y="222"/>
                </a:cubicBezTo>
                <a:cubicBezTo>
                  <a:pt x="125" y="232"/>
                  <a:pt x="123" y="243"/>
                  <a:pt x="122" y="254"/>
                </a:cubicBezTo>
                <a:cubicBezTo>
                  <a:pt x="117" y="243"/>
                  <a:pt x="113" y="232"/>
                  <a:pt x="108" y="220"/>
                </a:cubicBezTo>
                <a:cubicBezTo>
                  <a:pt x="107" y="217"/>
                  <a:pt x="106" y="215"/>
                  <a:pt x="105" y="212"/>
                </a:cubicBezTo>
                <a:cubicBezTo>
                  <a:pt x="108" y="211"/>
                  <a:pt x="111" y="208"/>
                  <a:pt x="109" y="205"/>
                </a:cubicBezTo>
                <a:cubicBezTo>
                  <a:pt x="100" y="188"/>
                  <a:pt x="107" y="175"/>
                  <a:pt x="116" y="161"/>
                </a:cubicBezTo>
                <a:cubicBezTo>
                  <a:pt x="119" y="157"/>
                  <a:pt x="114" y="154"/>
                  <a:pt x="110" y="155"/>
                </a:cubicBezTo>
                <a:cubicBezTo>
                  <a:pt x="101" y="160"/>
                  <a:pt x="96" y="168"/>
                  <a:pt x="94" y="178"/>
                </a:cubicBezTo>
                <a:cubicBezTo>
                  <a:pt x="86" y="151"/>
                  <a:pt x="80" y="123"/>
                  <a:pt x="76" y="94"/>
                </a:cubicBezTo>
                <a:cubicBezTo>
                  <a:pt x="75" y="89"/>
                  <a:pt x="72" y="68"/>
                  <a:pt x="69" y="52"/>
                </a:cubicBezTo>
                <a:cubicBezTo>
                  <a:pt x="69" y="51"/>
                  <a:pt x="70" y="50"/>
                  <a:pt x="70" y="50"/>
                </a:cubicBezTo>
                <a:cubicBezTo>
                  <a:pt x="97" y="184"/>
                  <a:pt x="291" y="242"/>
                  <a:pt x="371" y="334"/>
                </a:cubicBezTo>
                <a:cubicBezTo>
                  <a:pt x="435" y="408"/>
                  <a:pt x="433" y="489"/>
                  <a:pt x="467" y="574"/>
                </a:cubicBezTo>
                <a:cubicBezTo>
                  <a:pt x="478" y="600"/>
                  <a:pt x="494" y="622"/>
                  <a:pt x="516" y="635"/>
                </a:cubicBezTo>
                <a:cubicBezTo>
                  <a:pt x="502" y="632"/>
                  <a:pt x="489" y="629"/>
                  <a:pt x="477" y="625"/>
                </a:cubicBezTo>
                <a:close/>
              </a:path>
            </a:pathLst>
          </a:custGeom>
          <a:gradFill>
            <a:gsLst>
              <a:gs pos="0">
                <a:srgbClr val="DCB58D"/>
              </a:gs>
              <a:gs pos="50000">
                <a:srgbClr val="DAA070"/>
              </a:gs>
              <a:gs pos="100000">
                <a:srgbClr val="DAA070"/>
              </a:gs>
            </a:gsLst>
            <a:lin ang="0" scaled="0"/>
          </a:gradFill>
          <a:ln>
            <a:noFill/>
          </a:ln>
        </p:spPr>
      </p:sp>
      <p:sp>
        <p:nvSpPr>
          <p:cNvPr id="62" name="矩形: 圆角 61">
            <a:extLst>
              <a:ext uri="{FF2B5EF4-FFF2-40B4-BE49-F238E27FC236}">
                <a16:creationId xmlns="" xmlns:a16="http://schemas.microsoft.com/office/drawing/2014/main" id="{9295307B-7735-405D-AABE-862FAF902D29}"/>
              </a:ext>
            </a:extLst>
          </p:cNvPr>
          <p:cNvSpPr/>
          <p:nvPr/>
        </p:nvSpPr>
        <p:spPr>
          <a:xfrm>
            <a:off x="604432" y="1658030"/>
            <a:ext cx="3396646" cy="1980084"/>
          </a:xfrm>
          <a:prstGeom prst="roundRect">
            <a:avLst>
              <a:gd name="adj" fmla="val 13463"/>
            </a:avLst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BED9E3A1-3D6C-4EFB-A270-00A0CB6B07DE}"/>
              </a:ext>
            </a:extLst>
          </p:cNvPr>
          <p:cNvSpPr txBox="1"/>
          <p:nvPr/>
        </p:nvSpPr>
        <p:spPr>
          <a:xfrm>
            <a:off x="1038467" y="3858670"/>
            <a:ext cx="2528577" cy="311624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gradFill>
                  <a:gsLst>
                    <a:gs pos="55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0" scaled="0"/>
                </a:gradFill>
                <a:latin typeface="腾讯体" panose="02010600010101010101" pitchFamily="2" charset="-122"/>
                <a:ea typeface="腾讯体" panose="02010600010101010101" pitchFamily="2" charset="-122"/>
              </a:rPr>
              <a:t>重要标题</a:t>
            </a:r>
            <a:r>
              <a:rPr lang="en-US" altLang="zh-CN" sz="1600" dirty="0">
                <a:gradFill>
                  <a:gsLst>
                    <a:gs pos="55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0" scaled="0"/>
                </a:gradFill>
                <a:latin typeface="腾讯体" panose="02010600010101010101" pitchFamily="2" charset="-122"/>
                <a:ea typeface="腾讯体" panose="02010600010101010101" pitchFamily="2" charset="-122"/>
              </a:rPr>
              <a:t>one</a:t>
            </a:r>
            <a:endParaRPr lang="zh-CN" altLang="en-US" sz="1600" dirty="0">
              <a:gradFill>
                <a:gsLst>
                  <a:gs pos="55000">
                    <a:srgbClr val="DAA070"/>
                  </a:gs>
                  <a:gs pos="0">
                    <a:srgbClr val="DCB58D"/>
                  </a:gs>
                  <a:gs pos="100000">
                    <a:srgbClr val="E6C3A0"/>
                  </a:gs>
                </a:gsLst>
                <a:lin ang="0" scaled="0"/>
              </a:gra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24" name="TextBox 24">
            <a:extLst>
              <a:ext uri="{FF2B5EF4-FFF2-40B4-BE49-F238E27FC236}">
                <a16:creationId xmlns="" xmlns:a16="http://schemas.microsoft.com/office/drawing/2014/main" id="{4A8A19D3-A164-4627-BEE9-4E8CD504AC51}"/>
              </a:ext>
            </a:extLst>
          </p:cNvPr>
          <p:cNvSpPr txBox="1"/>
          <p:nvPr/>
        </p:nvSpPr>
        <p:spPr>
          <a:xfrm>
            <a:off x="899791" y="4475780"/>
            <a:ext cx="2973351" cy="77296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ctr">
              <a:lnSpc>
                <a:spcPct val="123000"/>
              </a:lnSpc>
              <a:defRPr/>
            </a:pP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consectetuer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. Maecenas</a:t>
            </a:r>
          </a:p>
        </p:txBody>
      </p:sp>
      <p:cxnSp>
        <p:nvCxnSpPr>
          <p:cNvPr id="57" name="直接连接符 56">
            <a:extLst>
              <a:ext uri="{FF2B5EF4-FFF2-40B4-BE49-F238E27FC236}">
                <a16:creationId xmlns="" xmlns:a16="http://schemas.microsoft.com/office/drawing/2014/main" id="{9951E550-D0AB-4DA6-AF76-64C406530444}"/>
              </a:ext>
            </a:extLst>
          </p:cNvPr>
          <p:cNvCxnSpPr>
            <a:cxnSpLocks/>
          </p:cNvCxnSpPr>
          <p:nvPr/>
        </p:nvCxnSpPr>
        <p:spPr>
          <a:xfrm>
            <a:off x="2109556" y="4346187"/>
            <a:ext cx="386398" cy="0"/>
          </a:xfrm>
          <a:prstGeom prst="line">
            <a:avLst/>
          </a:prstGeom>
          <a:ln w="38100" cap="rnd">
            <a:gradFill>
              <a:gsLst>
                <a:gs pos="50000">
                  <a:srgbClr val="DAA070"/>
                </a:gs>
                <a:gs pos="96599">
                  <a:srgbClr val="E6C3A0"/>
                </a:gs>
                <a:gs pos="0">
                  <a:srgbClr val="DCB58D"/>
                </a:gs>
              </a:gsLst>
              <a:lin ang="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84057213-7E19-4DEA-BFE0-E071947ECFE0}"/>
              </a:ext>
            </a:extLst>
          </p:cNvPr>
          <p:cNvCxnSpPr/>
          <p:nvPr/>
        </p:nvCxnSpPr>
        <p:spPr>
          <a:xfrm>
            <a:off x="824847" y="3634452"/>
            <a:ext cx="2960769" cy="0"/>
          </a:xfrm>
          <a:prstGeom prst="line">
            <a:avLst/>
          </a:prstGeom>
          <a:ln cap="rnd">
            <a:solidFill>
              <a:schemeClr val="bg1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矩形: 圆角 70">
            <a:extLst>
              <a:ext uri="{FF2B5EF4-FFF2-40B4-BE49-F238E27FC236}">
                <a16:creationId xmlns="" xmlns:a16="http://schemas.microsoft.com/office/drawing/2014/main" id="{A4F8F8FF-405C-4CCD-9716-68CF20941527}"/>
              </a:ext>
            </a:extLst>
          </p:cNvPr>
          <p:cNvSpPr/>
          <p:nvPr/>
        </p:nvSpPr>
        <p:spPr>
          <a:xfrm>
            <a:off x="4397862" y="3634452"/>
            <a:ext cx="3396646" cy="1980084"/>
          </a:xfrm>
          <a:prstGeom prst="roundRect">
            <a:avLst>
              <a:gd name="adj" fmla="val 13463"/>
            </a:avLst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5" name="leaf_70892">
            <a:extLst>
              <a:ext uri="{FF2B5EF4-FFF2-40B4-BE49-F238E27FC236}">
                <a16:creationId xmlns="" xmlns:a16="http://schemas.microsoft.com/office/drawing/2014/main" id="{C4351319-447B-4EC6-B4B1-6171485334B4}"/>
              </a:ext>
            </a:extLst>
          </p:cNvPr>
          <p:cNvSpPr>
            <a:spLocks noChangeAspect="1"/>
          </p:cNvSpPr>
          <p:nvPr/>
        </p:nvSpPr>
        <p:spPr bwMode="auto">
          <a:xfrm rot="7200000">
            <a:off x="4429827" y="3638994"/>
            <a:ext cx="376901" cy="373983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9" h="711">
                <a:moveTo>
                  <a:pt x="595" y="492"/>
                </a:moveTo>
                <a:cubicBezTo>
                  <a:pt x="593" y="498"/>
                  <a:pt x="601" y="502"/>
                  <a:pt x="605" y="498"/>
                </a:cubicBezTo>
                <a:cubicBezTo>
                  <a:pt x="636" y="466"/>
                  <a:pt x="659" y="469"/>
                  <a:pt x="675" y="508"/>
                </a:cubicBezTo>
                <a:cubicBezTo>
                  <a:pt x="706" y="527"/>
                  <a:pt x="711" y="551"/>
                  <a:pt x="690" y="581"/>
                </a:cubicBezTo>
                <a:cubicBezTo>
                  <a:pt x="676" y="608"/>
                  <a:pt x="646" y="625"/>
                  <a:pt x="619" y="632"/>
                </a:cubicBezTo>
                <a:cubicBezTo>
                  <a:pt x="604" y="637"/>
                  <a:pt x="589" y="639"/>
                  <a:pt x="573" y="639"/>
                </a:cubicBezTo>
                <a:cubicBezTo>
                  <a:pt x="572" y="635"/>
                  <a:pt x="570" y="632"/>
                  <a:pt x="565" y="632"/>
                </a:cubicBezTo>
                <a:cubicBezTo>
                  <a:pt x="562" y="632"/>
                  <a:pt x="560" y="632"/>
                  <a:pt x="558" y="632"/>
                </a:cubicBezTo>
                <a:cubicBezTo>
                  <a:pt x="556" y="631"/>
                  <a:pt x="555" y="631"/>
                  <a:pt x="553" y="631"/>
                </a:cubicBezTo>
                <a:cubicBezTo>
                  <a:pt x="464" y="617"/>
                  <a:pt x="469" y="479"/>
                  <a:pt x="440" y="414"/>
                </a:cubicBezTo>
                <a:cubicBezTo>
                  <a:pt x="420" y="368"/>
                  <a:pt x="390" y="327"/>
                  <a:pt x="353" y="293"/>
                </a:cubicBezTo>
                <a:cubicBezTo>
                  <a:pt x="254" y="204"/>
                  <a:pt x="111" y="158"/>
                  <a:pt x="75" y="19"/>
                </a:cubicBezTo>
                <a:cubicBezTo>
                  <a:pt x="76" y="18"/>
                  <a:pt x="76" y="18"/>
                  <a:pt x="76" y="17"/>
                </a:cubicBezTo>
                <a:cubicBezTo>
                  <a:pt x="76" y="14"/>
                  <a:pt x="75" y="12"/>
                  <a:pt x="73" y="11"/>
                </a:cubicBezTo>
                <a:cubicBezTo>
                  <a:pt x="73" y="9"/>
                  <a:pt x="72" y="8"/>
                  <a:pt x="72" y="6"/>
                </a:cubicBezTo>
                <a:cubicBezTo>
                  <a:pt x="71" y="0"/>
                  <a:pt x="62" y="2"/>
                  <a:pt x="62" y="7"/>
                </a:cubicBezTo>
                <a:cubicBezTo>
                  <a:pt x="61" y="14"/>
                  <a:pt x="61" y="20"/>
                  <a:pt x="61" y="27"/>
                </a:cubicBezTo>
                <a:cubicBezTo>
                  <a:pt x="9" y="197"/>
                  <a:pt x="0" y="411"/>
                  <a:pt x="124" y="553"/>
                </a:cubicBezTo>
                <a:cubicBezTo>
                  <a:pt x="224" y="669"/>
                  <a:pt x="393" y="711"/>
                  <a:pt x="536" y="660"/>
                </a:cubicBezTo>
                <a:cubicBezTo>
                  <a:pt x="620" y="669"/>
                  <a:pt x="728" y="641"/>
                  <a:pt x="728" y="539"/>
                </a:cubicBezTo>
                <a:cubicBezTo>
                  <a:pt x="729" y="468"/>
                  <a:pt x="626" y="410"/>
                  <a:pt x="595" y="492"/>
                </a:cubicBezTo>
                <a:close/>
                <a:moveTo>
                  <a:pt x="128" y="526"/>
                </a:moveTo>
                <a:cubicBezTo>
                  <a:pt x="28" y="398"/>
                  <a:pt x="38" y="232"/>
                  <a:pt x="64" y="80"/>
                </a:cubicBezTo>
                <a:cubicBezTo>
                  <a:pt x="68" y="119"/>
                  <a:pt x="77" y="157"/>
                  <a:pt x="89" y="194"/>
                </a:cubicBezTo>
                <a:cubicBezTo>
                  <a:pt x="80" y="190"/>
                  <a:pt x="71" y="185"/>
                  <a:pt x="63" y="179"/>
                </a:cubicBezTo>
                <a:cubicBezTo>
                  <a:pt x="60" y="178"/>
                  <a:pt x="57" y="182"/>
                  <a:pt x="59" y="184"/>
                </a:cubicBezTo>
                <a:cubicBezTo>
                  <a:pt x="69" y="194"/>
                  <a:pt x="81" y="202"/>
                  <a:pt x="93" y="208"/>
                </a:cubicBezTo>
                <a:cubicBezTo>
                  <a:pt x="101" y="232"/>
                  <a:pt x="111" y="255"/>
                  <a:pt x="122" y="278"/>
                </a:cubicBezTo>
                <a:cubicBezTo>
                  <a:pt x="106" y="272"/>
                  <a:pt x="91" y="264"/>
                  <a:pt x="76" y="255"/>
                </a:cubicBezTo>
                <a:cubicBezTo>
                  <a:pt x="71" y="251"/>
                  <a:pt x="66" y="259"/>
                  <a:pt x="71" y="263"/>
                </a:cubicBezTo>
                <a:cubicBezTo>
                  <a:pt x="89" y="276"/>
                  <a:pt x="109" y="287"/>
                  <a:pt x="130" y="294"/>
                </a:cubicBezTo>
                <a:cubicBezTo>
                  <a:pt x="144" y="323"/>
                  <a:pt x="160" y="350"/>
                  <a:pt x="177" y="377"/>
                </a:cubicBezTo>
                <a:cubicBezTo>
                  <a:pt x="169" y="375"/>
                  <a:pt x="161" y="372"/>
                  <a:pt x="154" y="369"/>
                </a:cubicBezTo>
                <a:cubicBezTo>
                  <a:pt x="143" y="363"/>
                  <a:pt x="134" y="356"/>
                  <a:pt x="123" y="351"/>
                </a:cubicBezTo>
                <a:cubicBezTo>
                  <a:pt x="121" y="350"/>
                  <a:pt x="119" y="353"/>
                  <a:pt x="120" y="355"/>
                </a:cubicBezTo>
                <a:cubicBezTo>
                  <a:pt x="133" y="377"/>
                  <a:pt x="163" y="389"/>
                  <a:pt x="188" y="393"/>
                </a:cubicBezTo>
                <a:cubicBezTo>
                  <a:pt x="191" y="399"/>
                  <a:pt x="195" y="404"/>
                  <a:pt x="199" y="410"/>
                </a:cubicBezTo>
                <a:cubicBezTo>
                  <a:pt x="215" y="432"/>
                  <a:pt x="232" y="455"/>
                  <a:pt x="251" y="477"/>
                </a:cubicBezTo>
                <a:cubicBezTo>
                  <a:pt x="226" y="470"/>
                  <a:pt x="202" y="461"/>
                  <a:pt x="178" y="451"/>
                </a:cubicBezTo>
                <a:cubicBezTo>
                  <a:pt x="173" y="450"/>
                  <a:pt x="171" y="456"/>
                  <a:pt x="175" y="458"/>
                </a:cubicBezTo>
                <a:cubicBezTo>
                  <a:pt x="202" y="476"/>
                  <a:pt x="235" y="488"/>
                  <a:pt x="267" y="496"/>
                </a:cubicBezTo>
                <a:cubicBezTo>
                  <a:pt x="286" y="519"/>
                  <a:pt x="307" y="541"/>
                  <a:pt x="330" y="560"/>
                </a:cubicBezTo>
                <a:cubicBezTo>
                  <a:pt x="306" y="560"/>
                  <a:pt x="282" y="556"/>
                  <a:pt x="259" y="550"/>
                </a:cubicBezTo>
                <a:cubicBezTo>
                  <a:pt x="253" y="548"/>
                  <a:pt x="251" y="557"/>
                  <a:pt x="257" y="559"/>
                </a:cubicBezTo>
                <a:cubicBezTo>
                  <a:pt x="286" y="571"/>
                  <a:pt x="315" y="575"/>
                  <a:pt x="346" y="574"/>
                </a:cubicBezTo>
                <a:cubicBezTo>
                  <a:pt x="368" y="592"/>
                  <a:pt x="392" y="608"/>
                  <a:pt x="417" y="621"/>
                </a:cubicBezTo>
                <a:cubicBezTo>
                  <a:pt x="397" y="622"/>
                  <a:pt x="377" y="622"/>
                  <a:pt x="356" y="619"/>
                </a:cubicBezTo>
                <a:cubicBezTo>
                  <a:pt x="352" y="619"/>
                  <a:pt x="351" y="626"/>
                  <a:pt x="355" y="627"/>
                </a:cubicBezTo>
                <a:cubicBezTo>
                  <a:pt x="384" y="637"/>
                  <a:pt x="416" y="639"/>
                  <a:pt x="446" y="635"/>
                </a:cubicBezTo>
                <a:cubicBezTo>
                  <a:pt x="459" y="641"/>
                  <a:pt x="473" y="646"/>
                  <a:pt x="487" y="650"/>
                </a:cubicBezTo>
                <a:cubicBezTo>
                  <a:pt x="355" y="677"/>
                  <a:pt x="214" y="635"/>
                  <a:pt x="128" y="526"/>
                </a:cubicBezTo>
                <a:close/>
                <a:moveTo>
                  <a:pt x="477" y="625"/>
                </a:moveTo>
                <a:cubicBezTo>
                  <a:pt x="470" y="623"/>
                  <a:pt x="463" y="620"/>
                  <a:pt x="456" y="618"/>
                </a:cubicBezTo>
                <a:cubicBezTo>
                  <a:pt x="428" y="598"/>
                  <a:pt x="417" y="567"/>
                  <a:pt x="411" y="535"/>
                </a:cubicBezTo>
                <a:cubicBezTo>
                  <a:pt x="410" y="528"/>
                  <a:pt x="402" y="531"/>
                  <a:pt x="401" y="536"/>
                </a:cubicBezTo>
                <a:cubicBezTo>
                  <a:pt x="398" y="560"/>
                  <a:pt x="406" y="582"/>
                  <a:pt x="419" y="601"/>
                </a:cubicBezTo>
                <a:cubicBezTo>
                  <a:pt x="398" y="590"/>
                  <a:pt x="379" y="578"/>
                  <a:pt x="361" y="564"/>
                </a:cubicBezTo>
                <a:cubicBezTo>
                  <a:pt x="361" y="563"/>
                  <a:pt x="360" y="562"/>
                  <a:pt x="360" y="562"/>
                </a:cubicBezTo>
                <a:cubicBezTo>
                  <a:pt x="336" y="536"/>
                  <a:pt x="327" y="504"/>
                  <a:pt x="327" y="469"/>
                </a:cubicBezTo>
                <a:cubicBezTo>
                  <a:pt x="327" y="463"/>
                  <a:pt x="317" y="461"/>
                  <a:pt x="316" y="468"/>
                </a:cubicBezTo>
                <a:cubicBezTo>
                  <a:pt x="312" y="491"/>
                  <a:pt x="316" y="514"/>
                  <a:pt x="325" y="534"/>
                </a:cubicBezTo>
                <a:cubicBezTo>
                  <a:pt x="310" y="520"/>
                  <a:pt x="295" y="505"/>
                  <a:pt x="281" y="489"/>
                </a:cubicBezTo>
                <a:cubicBezTo>
                  <a:pt x="281" y="489"/>
                  <a:pt x="281" y="488"/>
                  <a:pt x="280" y="488"/>
                </a:cubicBezTo>
                <a:cubicBezTo>
                  <a:pt x="261" y="453"/>
                  <a:pt x="258" y="419"/>
                  <a:pt x="262" y="380"/>
                </a:cubicBezTo>
                <a:cubicBezTo>
                  <a:pt x="262" y="375"/>
                  <a:pt x="254" y="374"/>
                  <a:pt x="253" y="379"/>
                </a:cubicBezTo>
                <a:cubicBezTo>
                  <a:pt x="244" y="405"/>
                  <a:pt x="245" y="432"/>
                  <a:pt x="253" y="458"/>
                </a:cubicBezTo>
                <a:cubicBezTo>
                  <a:pt x="235" y="436"/>
                  <a:pt x="218" y="414"/>
                  <a:pt x="202" y="392"/>
                </a:cubicBezTo>
                <a:cubicBezTo>
                  <a:pt x="203" y="390"/>
                  <a:pt x="204" y="389"/>
                  <a:pt x="203" y="386"/>
                </a:cubicBezTo>
                <a:cubicBezTo>
                  <a:pt x="191" y="353"/>
                  <a:pt x="193" y="322"/>
                  <a:pt x="201" y="288"/>
                </a:cubicBezTo>
                <a:cubicBezTo>
                  <a:pt x="202" y="284"/>
                  <a:pt x="195" y="280"/>
                  <a:pt x="192" y="285"/>
                </a:cubicBezTo>
                <a:cubicBezTo>
                  <a:pt x="179" y="309"/>
                  <a:pt x="177" y="337"/>
                  <a:pt x="182" y="363"/>
                </a:cubicBezTo>
                <a:cubicBezTo>
                  <a:pt x="168" y="340"/>
                  <a:pt x="154" y="317"/>
                  <a:pt x="141" y="293"/>
                </a:cubicBezTo>
                <a:cubicBezTo>
                  <a:pt x="142" y="291"/>
                  <a:pt x="142" y="290"/>
                  <a:pt x="142" y="288"/>
                </a:cubicBezTo>
                <a:cubicBezTo>
                  <a:pt x="133" y="267"/>
                  <a:pt x="134" y="248"/>
                  <a:pt x="139" y="226"/>
                </a:cubicBezTo>
                <a:cubicBezTo>
                  <a:pt x="141" y="221"/>
                  <a:pt x="133" y="217"/>
                  <a:pt x="130" y="222"/>
                </a:cubicBezTo>
                <a:cubicBezTo>
                  <a:pt x="125" y="232"/>
                  <a:pt x="123" y="243"/>
                  <a:pt x="122" y="254"/>
                </a:cubicBezTo>
                <a:cubicBezTo>
                  <a:pt x="117" y="243"/>
                  <a:pt x="113" y="232"/>
                  <a:pt x="108" y="220"/>
                </a:cubicBezTo>
                <a:cubicBezTo>
                  <a:pt x="107" y="217"/>
                  <a:pt x="106" y="215"/>
                  <a:pt x="105" y="212"/>
                </a:cubicBezTo>
                <a:cubicBezTo>
                  <a:pt x="108" y="211"/>
                  <a:pt x="111" y="208"/>
                  <a:pt x="109" y="205"/>
                </a:cubicBezTo>
                <a:cubicBezTo>
                  <a:pt x="100" y="188"/>
                  <a:pt x="107" y="175"/>
                  <a:pt x="116" y="161"/>
                </a:cubicBezTo>
                <a:cubicBezTo>
                  <a:pt x="119" y="157"/>
                  <a:pt x="114" y="154"/>
                  <a:pt x="110" y="155"/>
                </a:cubicBezTo>
                <a:cubicBezTo>
                  <a:pt x="101" y="160"/>
                  <a:pt x="96" y="168"/>
                  <a:pt x="94" y="178"/>
                </a:cubicBezTo>
                <a:cubicBezTo>
                  <a:pt x="86" y="151"/>
                  <a:pt x="80" y="123"/>
                  <a:pt x="76" y="94"/>
                </a:cubicBezTo>
                <a:cubicBezTo>
                  <a:pt x="75" y="89"/>
                  <a:pt x="72" y="68"/>
                  <a:pt x="69" y="52"/>
                </a:cubicBezTo>
                <a:cubicBezTo>
                  <a:pt x="69" y="51"/>
                  <a:pt x="70" y="50"/>
                  <a:pt x="70" y="50"/>
                </a:cubicBezTo>
                <a:cubicBezTo>
                  <a:pt x="97" y="184"/>
                  <a:pt x="291" y="242"/>
                  <a:pt x="371" y="334"/>
                </a:cubicBezTo>
                <a:cubicBezTo>
                  <a:pt x="435" y="408"/>
                  <a:pt x="433" y="489"/>
                  <a:pt x="467" y="574"/>
                </a:cubicBezTo>
                <a:cubicBezTo>
                  <a:pt x="478" y="600"/>
                  <a:pt x="494" y="622"/>
                  <a:pt x="516" y="635"/>
                </a:cubicBezTo>
                <a:cubicBezTo>
                  <a:pt x="502" y="632"/>
                  <a:pt x="489" y="629"/>
                  <a:pt x="477" y="625"/>
                </a:cubicBezTo>
                <a:close/>
              </a:path>
            </a:pathLst>
          </a:custGeom>
          <a:gradFill>
            <a:gsLst>
              <a:gs pos="0">
                <a:srgbClr val="DCB58D"/>
              </a:gs>
              <a:gs pos="50000">
                <a:srgbClr val="DAA070"/>
              </a:gs>
              <a:gs pos="100000">
                <a:srgbClr val="DAA070"/>
              </a:gs>
            </a:gsLst>
            <a:lin ang="0" scaled="0"/>
          </a:gradFill>
          <a:ln>
            <a:noFill/>
          </a:ln>
        </p:spPr>
      </p:sp>
      <p:sp>
        <p:nvSpPr>
          <p:cNvPr id="76" name="矩形: 圆角 75">
            <a:extLst>
              <a:ext uri="{FF2B5EF4-FFF2-40B4-BE49-F238E27FC236}">
                <a16:creationId xmlns="" xmlns:a16="http://schemas.microsoft.com/office/drawing/2014/main" id="{EF65F694-5AA6-4B5A-8105-B6CCAC8C1394}"/>
              </a:ext>
            </a:extLst>
          </p:cNvPr>
          <p:cNvSpPr/>
          <p:nvPr/>
        </p:nvSpPr>
        <p:spPr>
          <a:xfrm>
            <a:off x="4397862" y="1658030"/>
            <a:ext cx="3396646" cy="1980084"/>
          </a:xfrm>
          <a:prstGeom prst="roundRect">
            <a:avLst>
              <a:gd name="adj" fmla="val 13463"/>
            </a:avLst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6" name="文本框 65">
            <a:extLst>
              <a:ext uri="{FF2B5EF4-FFF2-40B4-BE49-F238E27FC236}">
                <a16:creationId xmlns="" xmlns:a16="http://schemas.microsoft.com/office/drawing/2014/main" id="{1464CAD9-5133-4B0A-969A-741FACAE8771}"/>
              </a:ext>
            </a:extLst>
          </p:cNvPr>
          <p:cNvSpPr txBox="1"/>
          <p:nvPr/>
        </p:nvSpPr>
        <p:spPr>
          <a:xfrm>
            <a:off x="4831897" y="3858670"/>
            <a:ext cx="2528577" cy="311624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gradFill>
                  <a:gsLst>
                    <a:gs pos="55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0" scaled="0"/>
                </a:gradFill>
                <a:latin typeface="腾讯体" panose="02010600010101010101" pitchFamily="2" charset="-122"/>
                <a:ea typeface="腾讯体" panose="02010600010101010101" pitchFamily="2" charset="-122"/>
              </a:rPr>
              <a:t>重要标题</a:t>
            </a:r>
            <a:r>
              <a:rPr lang="en-US" altLang="zh-CN" sz="1600" dirty="0">
                <a:gradFill>
                  <a:gsLst>
                    <a:gs pos="55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0" scaled="0"/>
                </a:gradFill>
                <a:latin typeface="腾讯体" panose="02010600010101010101" pitchFamily="2" charset="-122"/>
                <a:ea typeface="腾讯体" panose="02010600010101010101" pitchFamily="2" charset="-122"/>
              </a:rPr>
              <a:t>two</a:t>
            </a:r>
            <a:endParaRPr lang="zh-CN" altLang="en-US" sz="1600" dirty="0">
              <a:gradFill>
                <a:gsLst>
                  <a:gs pos="55000">
                    <a:srgbClr val="DAA070"/>
                  </a:gs>
                  <a:gs pos="0">
                    <a:srgbClr val="DCB58D"/>
                  </a:gs>
                  <a:gs pos="100000">
                    <a:srgbClr val="E6C3A0"/>
                  </a:gs>
                </a:gsLst>
                <a:lin ang="0" scaled="0"/>
              </a:gra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67" name="TextBox 24">
            <a:extLst>
              <a:ext uri="{FF2B5EF4-FFF2-40B4-BE49-F238E27FC236}">
                <a16:creationId xmlns="" xmlns:a16="http://schemas.microsoft.com/office/drawing/2014/main" id="{32A90B5B-C85E-454F-A2A7-D68410C1638B}"/>
              </a:ext>
            </a:extLst>
          </p:cNvPr>
          <p:cNvSpPr txBox="1"/>
          <p:nvPr/>
        </p:nvSpPr>
        <p:spPr>
          <a:xfrm>
            <a:off x="4693221" y="4475780"/>
            <a:ext cx="2973351" cy="77296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ctr">
              <a:lnSpc>
                <a:spcPct val="123000"/>
              </a:lnSpc>
              <a:defRPr/>
            </a:pP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consectetuer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. Maecenas</a:t>
            </a:r>
          </a:p>
        </p:txBody>
      </p:sp>
      <p:cxnSp>
        <p:nvCxnSpPr>
          <p:cNvPr id="68" name="直接连接符 67">
            <a:extLst>
              <a:ext uri="{FF2B5EF4-FFF2-40B4-BE49-F238E27FC236}">
                <a16:creationId xmlns="" xmlns:a16="http://schemas.microsoft.com/office/drawing/2014/main" id="{020E67B9-D6CF-44CA-B47F-94A99CCE98BC}"/>
              </a:ext>
            </a:extLst>
          </p:cNvPr>
          <p:cNvCxnSpPr>
            <a:cxnSpLocks/>
          </p:cNvCxnSpPr>
          <p:nvPr/>
        </p:nvCxnSpPr>
        <p:spPr>
          <a:xfrm>
            <a:off x="5902986" y="4346187"/>
            <a:ext cx="386398" cy="0"/>
          </a:xfrm>
          <a:prstGeom prst="line">
            <a:avLst/>
          </a:prstGeom>
          <a:ln w="38100" cap="rnd">
            <a:gradFill>
              <a:gsLst>
                <a:gs pos="50000">
                  <a:srgbClr val="DAA070"/>
                </a:gs>
                <a:gs pos="96599">
                  <a:srgbClr val="E6C3A0"/>
                </a:gs>
                <a:gs pos="0">
                  <a:srgbClr val="DCB58D"/>
                </a:gs>
              </a:gsLst>
              <a:lin ang="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>
            <a:extLst>
              <a:ext uri="{FF2B5EF4-FFF2-40B4-BE49-F238E27FC236}">
                <a16:creationId xmlns="" xmlns:a16="http://schemas.microsoft.com/office/drawing/2014/main" id="{DB907569-CCDA-4D38-8872-6F00555FC174}"/>
              </a:ext>
            </a:extLst>
          </p:cNvPr>
          <p:cNvCxnSpPr/>
          <p:nvPr/>
        </p:nvCxnSpPr>
        <p:spPr>
          <a:xfrm>
            <a:off x="4618277" y="3634452"/>
            <a:ext cx="2960769" cy="0"/>
          </a:xfrm>
          <a:prstGeom prst="line">
            <a:avLst/>
          </a:prstGeom>
          <a:ln cap="rnd">
            <a:solidFill>
              <a:schemeClr val="bg1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矩形: 圆角 82">
            <a:extLst>
              <a:ext uri="{FF2B5EF4-FFF2-40B4-BE49-F238E27FC236}">
                <a16:creationId xmlns="" xmlns:a16="http://schemas.microsoft.com/office/drawing/2014/main" id="{90D2B7F0-99B4-4CB9-B099-0F295DEAB185}"/>
              </a:ext>
            </a:extLst>
          </p:cNvPr>
          <p:cNvSpPr/>
          <p:nvPr/>
        </p:nvSpPr>
        <p:spPr>
          <a:xfrm>
            <a:off x="8191292" y="3634452"/>
            <a:ext cx="3396646" cy="1980084"/>
          </a:xfrm>
          <a:prstGeom prst="roundRect">
            <a:avLst>
              <a:gd name="adj" fmla="val 13463"/>
            </a:avLst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4" name="leaf_70892">
            <a:extLst>
              <a:ext uri="{FF2B5EF4-FFF2-40B4-BE49-F238E27FC236}">
                <a16:creationId xmlns="" xmlns:a16="http://schemas.microsoft.com/office/drawing/2014/main" id="{8AF94AC0-0B9D-49F1-B60D-1B8E0843B524}"/>
              </a:ext>
            </a:extLst>
          </p:cNvPr>
          <p:cNvSpPr>
            <a:spLocks noChangeAspect="1"/>
          </p:cNvSpPr>
          <p:nvPr/>
        </p:nvSpPr>
        <p:spPr bwMode="auto">
          <a:xfrm rot="7200000">
            <a:off x="8223257" y="3638994"/>
            <a:ext cx="376901" cy="373983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9" h="711">
                <a:moveTo>
                  <a:pt x="595" y="492"/>
                </a:moveTo>
                <a:cubicBezTo>
                  <a:pt x="593" y="498"/>
                  <a:pt x="601" y="502"/>
                  <a:pt x="605" y="498"/>
                </a:cubicBezTo>
                <a:cubicBezTo>
                  <a:pt x="636" y="466"/>
                  <a:pt x="659" y="469"/>
                  <a:pt x="675" y="508"/>
                </a:cubicBezTo>
                <a:cubicBezTo>
                  <a:pt x="706" y="527"/>
                  <a:pt x="711" y="551"/>
                  <a:pt x="690" y="581"/>
                </a:cubicBezTo>
                <a:cubicBezTo>
                  <a:pt x="676" y="608"/>
                  <a:pt x="646" y="625"/>
                  <a:pt x="619" y="632"/>
                </a:cubicBezTo>
                <a:cubicBezTo>
                  <a:pt x="604" y="637"/>
                  <a:pt x="589" y="639"/>
                  <a:pt x="573" y="639"/>
                </a:cubicBezTo>
                <a:cubicBezTo>
                  <a:pt x="572" y="635"/>
                  <a:pt x="570" y="632"/>
                  <a:pt x="565" y="632"/>
                </a:cubicBezTo>
                <a:cubicBezTo>
                  <a:pt x="562" y="632"/>
                  <a:pt x="560" y="632"/>
                  <a:pt x="558" y="632"/>
                </a:cubicBezTo>
                <a:cubicBezTo>
                  <a:pt x="556" y="631"/>
                  <a:pt x="555" y="631"/>
                  <a:pt x="553" y="631"/>
                </a:cubicBezTo>
                <a:cubicBezTo>
                  <a:pt x="464" y="617"/>
                  <a:pt x="469" y="479"/>
                  <a:pt x="440" y="414"/>
                </a:cubicBezTo>
                <a:cubicBezTo>
                  <a:pt x="420" y="368"/>
                  <a:pt x="390" y="327"/>
                  <a:pt x="353" y="293"/>
                </a:cubicBezTo>
                <a:cubicBezTo>
                  <a:pt x="254" y="204"/>
                  <a:pt x="111" y="158"/>
                  <a:pt x="75" y="19"/>
                </a:cubicBezTo>
                <a:cubicBezTo>
                  <a:pt x="76" y="18"/>
                  <a:pt x="76" y="18"/>
                  <a:pt x="76" y="17"/>
                </a:cubicBezTo>
                <a:cubicBezTo>
                  <a:pt x="76" y="14"/>
                  <a:pt x="75" y="12"/>
                  <a:pt x="73" y="11"/>
                </a:cubicBezTo>
                <a:cubicBezTo>
                  <a:pt x="73" y="9"/>
                  <a:pt x="72" y="8"/>
                  <a:pt x="72" y="6"/>
                </a:cubicBezTo>
                <a:cubicBezTo>
                  <a:pt x="71" y="0"/>
                  <a:pt x="62" y="2"/>
                  <a:pt x="62" y="7"/>
                </a:cubicBezTo>
                <a:cubicBezTo>
                  <a:pt x="61" y="14"/>
                  <a:pt x="61" y="20"/>
                  <a:pt x="61" y="27"/>
                </a:cubicBezTo>
                <a:cubicBezTo>
                  <a:pt x="9" y="197"/>
                  <a:pt x="0" y="411"/>
                  <a:pt x="124" y="553"/>
                </a:cubicBezTo>
                <a:cubicBezTo>
                  <a:pt x="224" y="669"/>
                  <a:pt x="393" y="711"/>
                  <a:pt x="536" y="660"/>
                </a:cubicBezTo>
                <a:cubicBezTo>
                  <a:pt x="620" y="669"/>
                  <a:pt x="728" y="641"/>
                  <a:pt x="728" y="539"/>
                </a:cubicBezTo>
                <a:cubicBezTo>
                  <a:pt x="729" y="468"/>
                  <a:pt x="626" y="410"/>
                  <a:pt x="595" y="492"/>
                </a:cubicBezTo>
                <a:close/>
                <a:moveTo>
                  <a:pt x="128" y="526"/>
                </a:moveTo>
                <a:cubicBezTo>
                  <a:pt x="28" y="398"/>
                  <a:pt x="38" y="232"/>
                  <a:pt x="64" y="80"/>
                </a:cubicBezTo>
                <a:cubicBezTo>
                  <a:pt x="68" y="119"/>
                  <a:pt x="77" y="157"/>
                  <a:pt x="89" y="194"/>
                </a:cubicBezTo>
                <a:cubicBezTo>
                  <a:pt x="80" y="190"/>
                  <a:pt x="71" y="185"/>
                  <a:pt x="63" y="179"/>
                </a:cubicBezTo>
                <a:cubicBezTo>
                  <a:pt x="60" y="178"/>
                  <a:pt x="57" y="182"/>
                  <a:pt x="59" y="184"/>
                </a:cubicBezTo>
                <a:cubicBezTo>
                  <a:pt x="69" y="194"/>
                  <a:pt x="81" y="202"/>
                  <a:pt x="93" y="208"/>
                </a:cubicBezTo>
                <a:cubicBezTo>
                  <a:pt x="101" y="232"/>
                  <a:pt x="111" y="255"/>
                  <a:pt x="122" y="278"/>
                </a:cubicBezTo>
                <a:cubicBezTo>
                  <a:pt x="106" y="272"/>
                  <a:pt x="91" y="264"/>
                  <a:pt x="76" y="255"/>
                </a:cubicBezTo>
                <a:cubicBezTo>
                  <a:pt x="71" y="251"/>
                  <a:pt x="66" y="259"/>
                  <a:pt x="71" y="263"/>
                </a:cubicBezTo>
                <a:cubicBezTo>
                  <a:pt x="89" y="276"/>
                  <a:pt x="109" y="287"/>
                  <a:pt x="130" y="294"/>
                </a:cubicBezTo>
                <a:cubicBezTo>
                  <a:pt x="144" y="323"/>
                  <a:pt x="160" y="350"/>
                  <a:pt x="177" y="377"/>
                </a:cubicBezTo>
                <a:cubicBezTo>
                  <a:pt x="169" y="375"/>
                  <a:pt x="161" y="372"/>
                  <a:pt x="154" y="369"/>
                </a:cubicBezTo>
                <a:cubicBezTo>
                  <a:pt x="143" y="363"/>
                  <a:pt x="134" y="356"/>
                  <a:pt x="123" y="351"/>
                </a:cubicBezTo>
                <a:cubicBezTo>
                  <a:pt x="121" y="350"/>
                  <a:pt x="119" y="353"/>
                  <a:pt x="120" y="355"/>
                </a:cubicBezTo>
                <a:cubicBezTo>
                  <a:pt x="133" y="377"/>
                  <a:pt x="163" y="389"/>
                  <a:pt x="188" y="393"/>
                </a:cubicBezTo>
                <a:cubicBezTo>
                  <a:pt x="191" y="399"/>
                  <a:pt x="195" y="404"/>
                  <a:pt x="199" y="410"/>
                </a:cubicBezTo>
                <a:cubicBezTo>
                  <a:pt x="215" y="432"/>
                  <a:pt x="232" y="455"/>
                  <a:pt x="251" y="477"/>
                </a:cubicBezTo>
                <a:cubicBezTo>
                  <a:pt x="226" y="470"/>
                  <a:pt x="202" y="461"/>
                  <a:pt x="178" y="451"/>
                </a:cubicBezTo>
                <a:cubicBezTo>
                  <a:pt x="173" y="450"/>
                  <a:pt x="171" y="456"/>
                  <a:pt x="175" y="458"/>
                </a:cubicBezTo>
                <a:cubicBezTo>
                  <a:pt x="202" y="476"/>
                  <a:pt x="235" y="488"/>
                  <a:pt x="267" y="496"/>
                </a:cubicBezTo>
                <a:cubicBezTo>
                  <a:pt x="286" y="519"/>
                  <a:pt x="307" y="541"/>
                  <a:pt x="330" y="560"/>
                </a:cubicBezTo>
                <a:cubicBezTo>
                  <a:pt x="306" y="560"/>
                  <a:pt x="282" y="556"/>
                  <a:pt x="259" y="550"/>
                </a:cubicBezTo>
                <a:cubicBezTo>
                  <a:pt x="253" y="548"/>
                  <a:pt x="251" y="557"/>
                  <a:pt x="257" y="559"/>
                </a:cubicBezTo>
                <a:cubicBezTo>
                  <a:pt x="286" y="571"/>
                  <a:pt x="315" y="575"/>
                  <a:pt x="346" y="574"/>
                </a:cubicBezTo>
                <a:cubicBezTo>
                  <a:pt x="368" y="592"/>
                  <a:pt x="392" y="608"/>
                  <a:pt x="417" y="621"/>
                </a:cubicBezTo>
                <a:cubicBezTo>
                  <a:pt x="397" y="622"/>
                  <a:pt x="377" y="622"/>
                  <a:pt x="356" y="619"/>
                </a:cubicBezTo>
                <a:cubicBezTo>
                  <a:pt x="352" y="619"/>
                  <a:pt x="351" y="626"/>
                  <a:pt x="355" y="627"/>
                </a:cubicBezTo>
                <a:cubicBezTo>
                  <a:pt x="384" y="637"/>
                  <a:pt x="416" y="639"/>
                  <a:pt x="446" y="635"/>
                </a:cubicBezTo>
                <a:cubicBezTo>
                  <a:pt x="459" y="641"/>
                  <a:pt x="473" y="646"/>
                  <a:pt x="487" y="650"/>
                </a:cubicBezTo>
                <a:cubicBezTo>
                  <a:pt x="355" y="677"/>
                  <a:pt x="214" y="635"/>
                  <a:pt x="128" y="526"/>
                </a:cubicBezTo>
                <a:close/>
                <a:moveTo>
                  <a:pt x="477" y="625"/>
                </a:moveTo>
                <a:cubicBezTo>
                  <a:pt x="470" y="623"/>
                  <a:pt x="463" y="620"/>
                  <a:pt x="456" y="618"/>
                </a:cubicBezTo>
                <a:cubicBezTo>
                  <a:pt x="428" y="598"/>
                  <a:pt x="417" y="567"/>
                  <a:pt x="411" y="535"/>
                </a:cubicBezTo>
                <a:cubicBezTo>
                  <a:pt x="410" y="528"/>
                  <a:pt x="402" y="531"/>
                  <a:pt x="401" y="536"/>
                </a:cubicBezTo>
                <a:cubicBezTo>
                  <a:pt x="398" y="560"/>
                  <a:pt x="406" y="582"/>
                  <a:pt x="419" y="601"/>
                </a:cubicBezTo>
                <a:cubicBezTo>
                  <a:pt x="398" y="590"/>
                  <a:pt x="379" y="578"/>
                  <a:pt x="361" y="564"/>
                </a:cubicBezTo>
                <a:cubicBezTo>
                  <a:pt x="361" y="563"/>
                  <a:pt x="360" y="562"/>
                  <a:pt x="360" y="562"/>
                </a:cubicBezTo>
                <a:cubicBezTo>
                  <a:pt x="336" y="536"/>
                  <a:pt x="327" y="504"/>
                  <a:pt x="327" y="469"/>
                </a:cubicBezTo>
                <a:cubicBezTo>
                  <a:pt x="327" y="463"/>
                  <a:pt x="317" y="461"/>
                  <a:pt x="316" y="468"/>
                </a:cubicBezTo>
                <a:cubicBezTo>
                  <a:pt x="312" y="491"/>
                  <a:pt x="316" y="514"/>
                  <a:pt x="325" y="534"/>
                </a:cubicBezTo>
                <a:cubicBezTo>
                  <a:pt x="310" y="520"/>
                  <a:pt x="295" y="505"/>
                  <a:pt x="281" y="489"/>
                </a:cubicBezTo>
                <a:cubicBezTo>
                  <a:pt x="281" y="489"/>
                  <a:pt x="281" y="488"/>
                  <a:pt x="280" y="488"/>
                </a:cubicBezTo>
                <a:cubicBezTo>
                  <a:pt x="261" y="453"/>
                  <a:pt x="258" y="419"/>
                  <a:pt x="262" y="380"/>
                </a:cubicBezTo>
                <a:cubicBezTo>
                  <a:pt x="262" y="375"/>
                  <a:pt x="254" y="374"/>
                  <a:pt x="253" y="379"/>
                </a:cubicBezTo>
                <a:cubicBezTo>
                  <a:pt x="244" y="405"/>
                  <a:pt x="245" y="432"/>
                  <a:pt x="253" y="458"/>
                </a:cubicBezTo>
                <a:cubicBezTo>
                  <a:pt x="235" y="436"/>
                  <a:pt x="218" y="414"/>
                  <a:pt x="202" y="392"/>
                </a:cubicBezTo>
                <a:cubicBezTo>
                  <a:pt x="203" y="390"/>
                  <a:pt x="204" y="389"/>
                  <a:pt x="203" y="386"/>
                </a:cubicBezTo>
                <a:cubicBezTo>
                  <a:pt x="191" y="353"/>
                  <a:pt x="193" y="322"/>
                  <a:pt x="201" y="288"/>
                </a:cubicBezTo>
                <a:cubicBezTo>
                  <a:pt x="202" y="284"/>
                  <a:pt x="195" y="280"/>
                  <a:pt x="192" y="285"/>
                </a:cubicBezTo>
                <a:cubicBezTo>
                  <a:pt x="179" y="309"/>
                  <a:pt x="177" y="337"/>
                  <a:pt x="182" y="363"/>
                </a:cubicBezTo>
                <a:cubicBezTo>
                  <a:pt x="168" y="340"/>
                  <a:pt x="154" y="317"/>
                  <a:pt x="141" y="293"/>
                </a:cubicBezTo>
                <a:cubicBezTo>
                  <a:pt x="142" y="291"/>
                  <a:pt x="142" y="290"/>
                  <a:pt x="142" y="288"/>
                </a:cubicBezTo>
                <a:cubicBezTo>
                  <a:pt x="133" y="267"/>
                  <a:pt x="134" y="248"/>
                  <a:pt x="139" y="226"/>
                </a:cubicBezTo>
                <a:cubicBezTo>
                  <a:pt x="141" y="221"/>
                  <a:pt x="133" y="217"/>
                  <a:pt x="130" y="222"/>
                </a:cubicBezTo>
                <a:cubicBezTo>
                  <a:pt x="125" y="232"/>
                  <a:pt x="123" y="243"/>
                  <a:pt x="122" y="254"/>
                </a:cubicBezTo>
                <a:cubicBezTo>
                  <a:pt x="117" y="243"/>
                  <a:pt x="113" y="232"/>
                  <a:pt x="108" y="220"/>
                </a:cubicBezTo>
                <a:cubicBezTo>
                  <a:pt x="107" y="217"/>
                  <a:pt x="106" y="215"/>
                  <a:pt x="105" y="212"/>
                </a:cubicBezTo>
                <a:cubicBezTo>
                  <a:pt x="108" y="211"/>
                  <a:pt x="111" y="208"/>
                  <a:pt x="109" y="205"/>
                </a:cubicBezTo>
                <a:cubicBezTo>
                  <a:pt x="100" y="188"/>
                  <a:pt x="107" y="175"/>
                  <a:pt x="116" y="161"/>
                </a:cubicBezTo>
                <a:cubicBezTo>
                  <a:pt x="119" y="157"/>
                  <a:pt x="114" y="154"/>
                  <a:pt x="110" y="155"/>
                </a:cubicBezTo>
                <a:cubicBezTo>
                  <a:pt x="101" y="160"/>
                  <a:pt x="96" y="168"/>
                  <a:pt x="94" y="178"/>
                </a:cubicBezTo>
                <a:cubicBezTo>
                  <a:pt x="86" y="151"/>
                  <a:pt x="80" y="123"/>
                  <a:pt x="76" y="94"/>
                </a:cubicBezTo>
                <a:cubicBezTo>
                  <a:pt x="75" y="89"/>
                  <a:pt x="72" y="68"/>
                  <a:pt x="69" y="52"/>
                </a:cubicBezTo>
                <a:cubicBezTo>
                  <a:pt x="69" y="51"/>
                  <a:pt x="70" y="50"/>
                  <a:pt x="70" y="50"/>
                </a:cubicBezTo>
                <a:cubicBezTo>
                  <a:pt x="97" y="184"/>
                  <a:pt x="291" y="242"/>
                  <a:pt x="371" y="334"/>
                </a:cubicBezTo>
                <a:cubicBezTo>
                  <a:pt x="435" y="408"/>
                  <a:pt x="433" y="489"/>
                  <a:pt x="467" y="574"/>
                </a:cubicBezTo>
                <a:cubicBezTo>
                  <a:pt x="478" y="600"/>
                  <a:pt x="494" y="622"/>
                  <a:pt x="516" y="635"/>
                </a:cubicBezTo>
                <a:cubicBezTo>
                  <a:pt x="502" y="632"/>
                  <a:pt x="489" y="629"/>
                  <a:pt x="477" y="625"/>
                </a:cubicBezTo>
                <a:close/>
              </a:path>
            </a:pathLst>
          </a:custGeom>
          <a:gradFill>
            <a:gsLst>
              <a:gs pos="0">
                <a:srgbClr val="DCB58D"/>
              </a:gs>
              <a:gs pos="50000">
                <a:srgbClr val="DAA070"/>
              </a:gs>
              <a:gs pos="100000">
                <a:srgbClr val="DAA070"/>
              </a:gs>
            </a:gsLst>
            <a:lin ang="0" scaled="0"/>
          </a:gradFill>
          <a:ln>
            <a:noFill/>
          </a:ln>
        </p:spPr>
      </p:sp>
      <p:sp>
        <p:nvSpPr>
          <p:cNvPr id="85" name="矩形: 圆角 84">
            <a:extLst>
              <a:ext uri="{FF2B5EF4-FFF2-40B4-BE49-F238E27FC236}">
                <a16:creationId xmlns="" xmlns:a16="http://schemas.microsoft.com/office/drawing/2014/main" id="{6D06B5B0-4D98-4497-A5E9-361F417F66E6}"/>
              </a:ext>
            </a:extLst>
          </p:cNvPr>
          <p:cNvSpPr/>
          <p:nvPr/>
        </p:nvSpPr>
        <p:spPr>
          <a:xfrm>
            <a:off x="8191292" y="1658030"/>
            <a:ext cx="3396646" cy="1980084"/>
          </a:xfrm>
          <a:prstGeom prst="roundRect">
            <a:avLst>
              <a:gd name="adj" fmla="val 13463"/>
            </a:avLst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9" name="文本框 78">
            <a:extLst>
              <a:ext uri="{FF2B5EF4-FFF2-40B4-BE49-F238E27FC236}">
                <a16:creationId xmlns="" xmlns:a16="http://schemas.microsoft.com/office/drawing/2014/main" id="{FCE90CC0-8434-4E8F-AF0C-406AD618BCA6}"/>
              </a:ext>
            </a:extLst>
          </p:cNvPr>
          <p:cNvSpPr txBox="1"/>
          <p:nvPr/>
        </p:nvSpPr>
        <p:spPr>
          <a:xfrm>
            <a:off x="8625327" y="3858670"/>
            <a:ext cx="2528577" cy="311624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gradFill>
                  <a:gsLst>
                    <a:gs pos="55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0" scaled="0"/>
                </a:gradFill>
                <a:latin typeface="腾讯体" panose="02010600010101010101" pitchFamily="2" charset="-122"/>
                <a:ea typeface="腾讯体" panose="02010600010101010101" pitchFamily="2" charset="-122"/>
              </a:rPr>
              <a:t>重要标题</a:t>
            </a:r>
            <a:r>
              <a:rPr lang="en-US" altLang="zh-CN" sz="1600" dirty="0">
                <a:gradFill>
                  <a:gsLst>
                    <a:gs pos="55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0" scaled="0"/>
                </a:gradFill>
                <a:latin typeface="腾讯体" panose="02010600010101010101" pitchFamily="2" charset="-122"/>
                <a:ea typeface="腾讯体" panose="02010600010101010101" pitchFamily="2" charset="-122"/>
              </a:rPr>
              <a:t>three</a:t>
            </a:r>
            <a:endParaRPr lang="zh-CN" altLang="en-US" sz="1600" dirty="0">
              <a:gradFill>
                <a:gsLst>
                  <a:gs pos="55000">
                    <a:srgbClr val="DAA070"/>
                  </a:gs>
                  <a:gs pos="0">
                    <a:srgbClr val="DCB58D"/>
                  </a:gs>
                  <a:gs pos="100000">
                    <a:srgbClr val="E6C3A0"/>
                  </a:gs>
                </a:gsLst>
                <a:lin ang="0" scaled="0"/>
              </a:gra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80" name="TextBox 24">
            <a:extLst>
              <a:ext uri="{FF2B5EF4-FFF2-40B4-BE49-F238E27FC236}">
                <a16:creationId xmlns="" xmlns:a16="http://schemas.microsoft.com/office/drawing/2014/main" id="{272ACF61-1A3C-432D-9363-0963C407B767}"/>
              </a:ext>
            </a:extLst>
          </p:cNvPr>
          <p:cNvSpPr txBox="1"/>
          <p:nvPr/>
        </p:nvSpPr>
        <p:spPr>
          <a:xfrm>
            <a:off x="8486651" y="4475780"/>
            <a:ext cx="2973351" cy="77296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ctr">
              <a:lnSpc>
                <a:spcPct val="123000"/>
              </a:lnSpc>
              <a:defRPr/>
            </a:pP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consectetuer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. Maecenas</a:t>
            </a:r>
          </a:p>
        </p:txBody>
      </p:sp>
      <p:cxnSp>
        <p:nvCxnSpPr>
          <p:cNvPr id="81" name="直接连接符 80">
            <a:extLst>
              <a:ext uri="{FF2B5EF4-FFF2-40B4-BE49-F238E27FC236}">
                <a16:creationId xmlns="" xmlns:a16="http://schemas.microsoft.com/office/drawing/2014/main" id="{654DF070-BE09-4D17-8E21-3A5009B1F07A}"/>
              </a:ext>
            </a:extLst>
          </p:cNvPr>
          <p:cNvCxnSpPr>
            <a:cxnSpLocks/>
          </p:cNvCxnSpPr>
          <p:nvPr/>
        </p:nvCxnSpPr>
        <p:spPr>
          <a:xfrm>
            <a:off x="9696416" y="4346187"/>
            <a:ext cx="386398" cy="0"/>
          </a:xfrm>
          <a:prstGeom prst="line">
            <a:avLst/>
          </a:prstGeom>
          <a:ln w="38100" cap="rnd">
            <a:gradFill>
              <a:gsLst>
                <a:gs pos="50000">
                  <a:srgbClr val="DAA070"/>
                </a:gs>
                <a:gs pos="96599">
                  <a:srgbClr val="E6C3A0"/>
                </a:gs>
                <a:gs pos="0">
                  <a:srgbClr val="DCB58D"/>
                </a:gs>
              </a:gsLst>
              <a:lin ang="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>
            <a:extLst>
              <a:ext uri="{FF2B5EF4-FFF2-40B4-BE49-F238E27FC236}">
                <a16:creationId xmlns="" xmlns:a16="http://schemas.microsoft.com/office/drawing/2014/main" id="{D5B763FE-8C49-449E-A57A-186D9A9D1E18}"/>
              </a:ext>
            </a:extLst>
          </p:cNvPr>
          <p:cNvCxnSpPr/>
          <p:nvPr/>
        </p:nvCxnSpPr>
        <p:spPr>
          <a:xfrm>
            <a:off x="8411707" y="3634452"/>
            <a:ext cx="2960769" cy="0"/>
          </a:xfrm>
          <a:prstGeom prst="line">
            <a:avLst/>
          </a:prstGeom>
          <a:ln cap="rnd">
            <a:solidFill>
              <a:schemeClr val="bg1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矩形 86">
            <a:extLst>
              <a:ext uri="{FF2B5EF4-FFF2-40B4-BE49-F238E27FC236}">
                <a16:creationId xmlns="" xmlns:a16="http://schemas.microsoft.com/office/drawing/2014/main" id="{613253AD-2750-4BF5-995B-D5F204EDECEE}"/>
              </a:ext>
            </a:extLst>
          </p:cNvPr>
          <p:cNvSpPr/>
          <p:nvPr/>
        </p:nvSpPr>
        <p:spPr>
          <a:xfrm>
            <a:off x="-1350379" y="293185"/>
            <a:ext cx="740779" cy="740779"/>
          </a:xfrm>
          <a:prstGeom prst="rect">
            <a:avLst/>
          </a:prstGeom>
          <a:solidFill>
            <a:srgbClr val="E6C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88" name="矩形 87">
            <a:extLst>
              <a:ext uri="{FF2B5EF4-FFF2-40B4-BE49-F238E27FC236}">
                <a16:creationId xmlns="" xmlns:a16="http://schemas.microsoft.com/office/drawing/2014/main" id="{1F928566-2125-428F-81DF-3D847C8852D2}"/>
              </a:ext>
            </a:extLst>
          </p:cNvPr>
          <p:cNvSpPr/>
          <p:nvPr/>
        </p:nvSpPr>
        <p:spPr>
          <a:xfrm>
            <a:off x="-2313971" y="293185"/>
            <a:ext cx="740779" cy="740779"/>
          </a:xfrm>
          <a:prstGeom prst="rect">
            <a:avLst/>
          </a:prstGeom>
          <a:solidFill>
            <a:srgbClr val="DAA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89" name="矩形 88">
            <a:extLst>
              <a:ext uri="{FF2B5EF4-FFF2-40B4-BE49-F238E27FC236}">
                <a16:creationId xmlns="" xmlns:a16="http://schemas.microsoft.com/office/drawing/2014/main" id="{8D93239F-06A8-4187-8EF0-5D77E0B3B7D0}"/>
              </a:ext>
            </a:extLst>
          </p:cNvPr>
          <p:cNvSpPr/>
          <p:nvPr/>
        </p:nvSpPr>
        <p:spPr>
          <a:xfrm>
            <a:off x="-3277562" y="293185"/>
            <a:ext cx="740779" cy="740779"/>
          </a:xfrm>
          <a:prstGeom prst="rect">
            <a:avLst/>
          </a:prstGeom>
          <a:solidFill>
            <a:srgbClr val="DCB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90" name="矩形 89">
            <a:extLst>
              <a:ext uri="{FF2B5EF4-FFF2-40B4-BE49-F238E27FC236}">
                <a16:creationId xmlns="" xmlns:a16="http://schemas.microsoft.com/office/drawing/2014/main" id="{D26A7E81-62D1-4D26-BFFF-68CF3AE45FE9}"/>
              </a:ext>
            </a:extLst>
          </p:cNvPr>
          <p:cNvSpPr/>
          <p:nvPr/>
        </p:nvSpPr>
        <p:spPr>
          <a:xfrm>
            <a:off x="-3277562" y="1359986"/>
            <a:ext cx="740779" cy="740779"/>
          </a:xfrm>
          <a:prstGeom prst="rect">
            <a:avLst/>
          </a:prstGeom>
          <a:solidFill>
            <a:srgbClr val="F0D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91" name="矩形 90">
            <a:extLst>
              <a:ext uri="{FF2B5EF4-FFF2-40B4-BE49-F238E27FC236}">
                <a16:creationId xmlns="" xmlns:a16="http://schemas.microsoft.com/office/drawing/2014/main" id="{A9B95789-5E6D-4C65-8C93-DE16EDAE19E6}"/>
              </a:ext>
            </a:extLst>
          </p:cNvPr>
          <p:cNvSpPr/>
          <p:nvPr/>
        </p:nvSpPr>
        <p:spPr>
          <a:xfrm>
            <a:off x="-2313971" y="1359986"/>
            <a:ext cx="740779" cy="740779"/>
          </a:xfrm>
          <a:prstGeom prst="rect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92" name="矩形 91">
            <a:extLst>
              <a:ext uri="{FF2B5EF4-FFF2-40B4-BE49-F238E27FC236}">
                <a16:creationId xmlns="" xmlns:a16="http://schemas.microsoft.com/office/drawing/2014/main" id="{4D27DC11-4431-4B7F-A25E-347F367859B0}"/>
              </a:ext>
            </a:extLst>
          </p:cNvPr>
          <p:cNvSpPr/>
          <p:nvPr/>
        </p:nvSpPr>
        <p:spPr>
          <a:xfrm>
            <a:off x="-1350379" y="1359986"/>
            <a:ext cx="740779" cy="740779"/>
          </a:xfrm>
          <a:prstGeom prst="rect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90378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4DF0E0E3-AEB7-487B-8FCC-2A61F3244C65}"/>
              </a:ext>
            </a:extLst>
          </p:cNvPr>
          <p:cNvSpPr txBox="1"/>
          <p:nvPr/>
        </p:nvSpPr>
        <p:spPr>
          <a:xfrm>
            <a:off x="604431" y="348948"/>
            <a:ext cx="2700015" cy="464614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第三部分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 POINT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365A7351-225D-40C2-944C-E3F08F201AA5}"/>
              </a:ext>
            </a:extLst>
          </p:cNvPr>
          <p:cNvSpPr txBox="1"/>
          <p:nvPr/>
        </p:nvSpPr>
        <p:spPr>
          <a:xfrm>
            <a:off x="11177225" y="291575"/>
            <a:ext cx="583439" cy="233718"/>
          </a:xfrm>
          <a:prstGeom prst="rect">
            <a:avLst/>
          </a:prstGeom>
          <a:noFill/>
          <a:ln>
            <a:noFill/>
          </a:ln>
        </p:spPr>
        <p:txBody>
          <a:bodyPr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1D1D1D">
                    <a:lumMod val="90000"/>
                    <a:lumOff val="10000"/>
                  </a:srgbClr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1/6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1D1D1D">
                  <a:lumMod val="90000"/>
                  <a:lumOff val="10000"/>
                </a:srgbClr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="" xmlns:a16="http://schemas.microsoft.com/office/drawing/2014/main" id="{54E9D288-06BF-4485-8B33-3FA3AED8E8A0}"/>
              </a:ext>
            </a:extLst>
          </p:cNvPr>
          <p:cNvSpPr/>
          <p:nvPr/>
        </p:nvSpPr>
        <p:spPr>
          <a:xfrm flipV="1">
            <a:off x="11195684" y="561586"/>
            <a:ext cx="386715" cy="360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="" xmlns:a16="http://schemas.microsoft.com/office/drawing/2014/main" id="{CF49F784-88A1-4C5D-9041-5EEFB0B38272}"/>
              </a:ext>
            </a:extLst>
          </p:cNvPr>
          <p:cNvSpPr/>
          <p:nvPr/>
        </p:nvSpPr>
        <p:spPr>
          <a:xfrm flipV="1">
            <a:off x="11195684" y="647953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="" xmlns:a16="http://schemas.microsoft.com/office/drawing/2014/main" id="{FC5890BC-4BCC-4B12-B010-CCE0B50DFDAD}"/>
              </a:ext>
            </a:extLst>
          </p:cNvPr>
          <p:cNvSpPr/>
          <p:nvPr/>
        </p:nvSpPr>
        <p:spPr>
          <a:xfrm flipV="1">
            <a:off x="11195684" y="712720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="" xmlns:a16="http://schemas.microsoft.com/office/drawing/2014/main" id="{2438B088-B3D5-424F-ABB9-AD5FD1DC64F1}"/>
              </a:ext>
            </a:extLst>
          </p:cNvPr>
          <p:cNvSpPr/>
          <p:nvPr/>
        </p:nvSpPr>
        <p:spPr>
          <a:xfrm flipV="1">
            <a:off x="11195684" y="777486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="" xmlns:a16="http://schemas.microsoft.com/office/drawing/2014/main" id="{AB625B61-75F9-4889-A132-96DE46CAE168}"/>
              </a:ext>
            </a:extLst>
          </p:cNvPr>
          <p:cNvSpPr txBox="1"/>
          <p:nvPr/>
        </p:nvSpPr>
        <p:spPr>
          <a:xfrm>
            <a:off x="289993" y="356994"/>
            <a:ext cx="141343" cy="298159"/>
          </a:xfrm>
          <a:prstGeom prst="rect">
            <a:avLst/>
          </a:prstGeom>
          <a:noFill/>
          <a:effectLst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300" normalizeH="0" baseline="0" noProof="0" dirty="0">
                <a:ln>
                  <a:noFill/>
                </a:ln>
                <a:solidFill>
                  <a:srgbClr val="111111">
                    <a:lumMod val="75000"/>
                    <a:lumOff val="25000"/>
                  </a:srgbClr>
                </a:solidFill>
                <a:effectLst/>
                <a:uLnTx/>
                <a:uFillTx/>
                <a:latin typeface="Prism" panose="00000500000000000000" pitchFamily="50" charset="0"/>
                <a:ea typeface="汉仪雅酷黑 85W" panose="020B0904020202020204" pitchFamily="34" charset="-122"/>
                <a:cs typeface="+mn-cs"/>
              </a:rPr>
              <a:t>C</a:t>
            </a:r>
            <a:endParaRPr kumimoji="0" lang="zh-CN" altLang="en-US" sz="1500" b="0" i="0" u="none" strike="noStrike" kern="1200" cap="none" spc="300" normalizeH="0" baseline="0" noProof="0" dirty="0">
              <a:ln>
                <a:noFill/>
              </a:ln>
              <a:solidFill>
                <a:srgbClr val="111111">
                  <a:lumMod val="75000"/>
                  <a:lumOff val="25000"/>
                </a:srgbClr>
              </a:solidFill>
              <a:effectLst/>
              <a:uLnTx/>
              <a:uFillTx/>
              <a:latin typeface="Prism" panose="00000500000000000000" pitchFamily="50" charset="0"/>
              <a:ea typeface="汉仪雅酷黑 85W" panose="020B0904020202020204" pitchFamily="34" charset="-122"/>
              <a:cs typeface="+mn-cs"/>
            </a:endParaRPr>
          </a:p>
        </p:txBody>
      </p:sp>
      <p:cxnSp>
        <p:nvCxnSpPr>
          <p:cNvPr id="69" name="直接连接符 68">
            <a:extLst>
              <a:ext uri="{FF2B5EF4-FFF2-40B4-BE49-F238E27FC236}">
                <a16:creationId xmlns="" xmlns:a16="http://schemas.microsoft.com/office/drawing/2014/main" id="{BF45679C-DBB5-4706-B915-35AF7EF848F4}"/>
              </a:ext>
            </a:extLst>
          </p:cNvPr>
          <p:cNvCxnSpPr>
            <a:cxnSpLocks/>
          </p:cNvCxnSpPr>
          <p:nvPr/>
        </p:nvCxnSpPr>
        <p:spPr>
          <a:xfrm>
            <a:off x="615315" y="843915"/>
            <a:ext cx="0" cy="944245"/>
          </a:xfrm>
          <a:prstGeom prst="line">
            <a:avLst/>
          </a:prstGeom>
          <a:ln w="12700" cap="rnd">
            <a:gradFill>
              <a:gsLst>
                <a:gs pos="0">
                  <a:srgbClr val="DAA070">
                    <a:alpha val="58000"/>
                  </a:srgbClr>
                </a:gs>
                <a:gs pos="84000">
                  <a:srgbClr val="DCB58D">
                    <a:alpha val="0"/>
                  </a:srgb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>
            <a:extLst>
              <a:ext uri="{FF2B5EF4-FFF2-40B4-BE49-F238E27FC236}">
                <a16:creationId xmlns="" xmlns:a16="http://schemas.microsoft.com/office/drawing/2014/main" id="{71C50F9A-09DD-4DD3-BA03-C637A607647B}"/>
              </a:ext>
            </a:extLst>
          </p:cNvPr>
          <p:cNvSpPr/>
          <p:nvPr/>
        </p:nvSpPr>
        <p:spPr>
          <a:xfrm flipV="1">
            <a:off x="9529615" y="6369347"/>
            <a:ext cx="720000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="" xmlns:a16="http://schemas.microsoft.com/office/drawing/2014/main" id="{352EB1EB-FAEE-4E37-88C1-A542A8ED208A}"/>
              </a:ext>
            </a:extLst>
          </p:cNvPr>
          <p:cNvSpPr txBox="1"/>
          <p:nvPr/>
        </p:nvSpPr>
        <p:spPr>
          <a:xfrm rot="16200000">
            <a:off x="10820636" y="5530081"/>
            <a:ext cx="326051" cy="155400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2020.END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="" xmlns:a16="http://schemas.microsoft.com/office/drawing/2014/main" id="{7A671319-726F-4337-9C6B-F21F6AC26D71}"/>
              </a:ext>
            </a:extLst>
          </p:cNvPr>
          <p:cNvSpPr txBox="1"/>
          <p:nvPr/>
        </p:nvSpPr>
        <p:spPr>
          <a:xfrm rot="16200000">
            <a:off x="1609443" y="5136501"/>
            <a:ext cx="326051" cy="231186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POWERPOINT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0AD4C0E7-B66A-43DE-8BC7-1368106C4E49}"/>
              </a:ext>
            </a:extLst>
          </p:cNvPr>
          <p:cNvSpPr/>
          <p:nvPr/>
        </p:nvSpPr>
        <p:spPr>
          <a:xfrm>
            <a:off x="1982721" y="2778882"/>
            <a:ext cx="4710896" cy="2662177"/>
          </a:xfrm>
          <a:prstGeom prst="rect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2DB6F60-73EA-4477-9B2F-FF14FFCEC553}"/>
              </a:ext>
            </a:extLst>
          </p:cNvPr>
          <p:cNvSpPr>
            <a:spLocks noChangeAspect="1"/>
          </p:cNvSpPr>
          <p:nvPr/>
        </p:nvSpPr>
        <p:spPr>
          <a:xfrm>
            <a:off x="1053203" y="1668680"/>
            <a:ext cx="5236650" cy="3335590"/>
          </a:xfrm>
          <a:prstGeom prst="rect">
            <a:avLst/>
          </a:prstGeom>
          <a:blipFill dpi="0" rotWithShape="1">
            <a:blip r:embed="rId3"/>
            <a:srcRect/>
            <a:stretch>
              <a:fillRect t="1" b="-17664"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381000" sx="102000" sy="102000" algn="ctr" rotWithShape="0">
              <a:schemeClr val="tx1">
                <a:lumMod val="90000"/>
                <a:lumOff val="10000"/>
                <a:alpha val="12000"/>
              </a:schemeClr>
            </a:out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TextBox 24">
            <a:extLst>
              <a:ext uri="{FF2B5EF4-FFF2-40B4-BE49-F238E27FC236}">
                <a16:creationId xmlns="" xmlns:a16="http://schemas.microsoft.com/office/drawing/2014/main" id="{8049CDCC-75E9-4CC2-8E33-9F562E6D3933}"/>
              </a:ext>
            </a:extLst>
          </p:cNvPr>
          <p:cNvSpPr txBox="1"/>
          <p:nvPr/>
        </p:nvSpPr>
        <p:spPr>
          <a:xfrm>
            <a:off x="7808417" y="2621059"/>
            <a:ext cx="3330381" cy="156799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>
              <a:lnSpc>
                <a:spcPct val="123000"/>
              </a:lnSpc>
              <a:defRPr/>
            </a:pP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urna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.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2741F922-EAAE-401C-9D8C-C6679CA0739E}"/>
              </a:ext>
            </a:extLst>
          </p:cNvPr>
          <p:cNvGrpSpPr/>
          <p:nvPr/>
        </p:nvGrpSpPr>
        <p:grpSpPr>
          <a:xfrm>
            <a:off x="7623135" y="1612008"/>
            <a:ext cx="1973892" cy="467647"/>
            <a:chOff x="1670416" y="1991248"/>
            <a:chExt cx="1973892" cy="467647"/>
          </a:xfrm>
        </p:grpSpPr>
        <p:sp>
          <p:nvSpPr>
            <p:cNvPr id="27" name="leaf_70892">
              <a:extLst>
                <a:ext uri="{FF2B5EF4-FFF2-40B4-BE49-F238E27FC236}">
                  <a16:creationId xmlns="" xmlns:a16="http://schemas.microsoft.com/office/drawing/2014/main" id="{3D5A4546-C26A-48F9-841E-446DB8B0C370}"/>
                </a:ext>
              </a:extLst>
            </p:cNvPr>
            <p:cNvSpPr>
              <a:spLocks noChangeAspect="1"/>
            </p:cNvSpPr>
            <p:nvPr/>
          </p:nvSpPr>
          <p:spPr bwMode="auto">
            <a:xfrm rot="7200000">
              <a:off x="1645008" y="2016656"/>
              <a:ext cx="315355" cy="264540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  <a:gd name="T64" fmla="*/ 372171 w 604011"/>
                <a:gd name="T65" fmla="*/ 372171 w 604011"/>
                <a:gd name="T66" fmla="*/ 372171 w 604011"/>
                <a:gd name="T67" fmla="*/ 372171 w 604011"/>
                <a:gd name="T68" fmla="*/ 372171 w 604011"/>
                <a:gd name="T69" fmla="*/ 372171 w 604011"/>
                <a:gd name="T70" fmla="*/ 372171 w 604011"/>
                <a:gd name="T71" fmla="*/ 372171 w 604011"/>
                <a:gd name="T72" fmla="*/ 372171 w 604011"/>
                <a:gd name="T73" fmla="*/ 372171 w 604011"/>
                <a:gd name="T74" fmla="*/ 372171 w 604011"/>
                <a:gd name="T75" fmla="*/ 372171 w 604011"/>
                <a:gd name="T76" fmla="*/ 372171 w 604011"/>
                <a:gd name="T77" fmla="*/ 372171 w 604011"/>
                <a:gd name="T78" fmla="*/ 372171 w 604011"/>
                <a:gd name="T79" fmla="*/ 372171 w 604011"/>
                <a:gd name="T80" fmla="*/ 372171 w 604011"/>
                <a:gd name="T81" fmla="*/ 372171 w 604011"/>
                <a:gd name="T82" fmla="*/ 372171 w 604011"/>
                <a:gd name="T83" fmla="*/ 372171 w 604011"/>
                <a:gd name="T84" fmla="*/ 372171 w 604011"/>
                <a:gd name="T85" fmla="*/ 372171 w 604011"/>
                <a:gd name="T86" fmla="*/ 372171 w 604011"/>
                <a:gd name="T87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29" h="711">
                  <a:moveTo>
                    <a:pt x="595" y="492"/>
                  </a:moveTo>
                  <a:cubicBezTo>
                    <a:pt x="593" y="498"/>
                    <a:pt x="601" y="502"/>
                    <a:pt x="605" y="498"/>
                  </a:cubicBezTo>
                  <a:cubicBezTo>
                    <a:pt x="636" y="466"/>
                    <a:pt x="659" y="469"/>
                    <a:pt x="675" y="508"/>
                  </a:cubicBezTo>
                  <a:cubicBezTo>
                    <a:pt x="706" y="527"/>
                    <a:pt x="711" y="551"/>
                    <a:pt x="690" y="581"/>
                  </a:cubicBezTo>
                  <a:cubicBezTo>
                    <a:pt x="676" y="608"/>
                    <a:pt x="646" y="625"/>
                    <a:pt x="619" y="632"/>
                  </a:cubicBezTo>
                  <a:cubicBezTo>
                    <a:pt x="604" y="637"/>
                    <a:pt x="589" y="639"/>
                    <a:pt x="573" y="639"/>
                  </a:cubicBezTo>
                  <a:cubicBezTo>
                    <a:pt x="572" y="635"/>
                    <a:pt x="570" y="632"/>
                    <a:pt x="565" y="632"/>
                  </a:cubicBezTo>
                  <a:cubicBezTo>
                    <a:pt x="562" y="632"/>
                    <a:pt x="560" y="632"/>
                    <a:pt x="558" y="632"/>
                  </a:cubicBezTo>
                  <a:cubicBezTo>
                    <a:pt x="556" y="631"/>
                    <a:pt x="555" y="631"/>
                    <a:pt x="553" y="631"/>
                  </a:cubicBezTo>
                  <a:cubicBezTo>
                    <a:pt x="464" y="617"/>
                    <a:pt x="469" y="479"/>
                    <a:pt x="440" y="414"/>
                  </a:cubicBezTo>
                  <a:cubicBezTo>
                    <a:pt x="420" y="368"/>
                    <a:pt x="390" y="327"/>
                    <a:pt x="353" y="293"/>
                  </a:cubicBezTo>
                  <a:cubicBezTo>
                    <a:pt x="254" y="204"/>
                    <a:pt x="111" y="158"/>
                    <a:pt x="75" y="19"/>
                  </a:cubicBezTo>
                  <a:cubicBezTo>
                    <a:pt x="76" y="18"/>
                    <a:pt x="76" y="18"/>
                    <a:pt x="76" y="17"/>
                  </a:cubicBezTo>
                  <a:cubicBezTo>
                    <a:pt x="76" y="14"/>
                    <a:pt x="75" y="12"/>
                    <a:pt x="73" y="11"/>
                  </a:cubicBezTo>
                  <a:cubicBezTo>
                    <a:pt x="73" y="9"/>
                    <a:pt x="72" y="8"/>
                    <a:pt x="72" y="6"/>
                  </a:cubicBezTo>
                  <a:cubicBezTo>
                    <a:pt x="71" y="0"/>
                    <a:pt x="62" y="2"/>
                    <a:pt x="62" y="7"/>
                  </a:cubicBezTo>
                  <a:cubicBezTo>
                    <a:pt x="61" y="14"/>
                    <a:pt x="61" y="20"/>
                    <a:pt x="61" y="27"/>
                  </a:cubicBezTo>
                  <a:cubicBezTo>
                    <a:pt x="9" y="197"/>
                    <a:pt x="0" y="411"/>
                    <a:pt x="124" y="553"/>
                  </a:cubicBezTo>
                  <a:cubicBezTo>
                    <a:pt x="224" y="669"/>
                    <a:pt x="393" y="711"/>
                    <a:pt x="536" y="660"/>
                  </a:cubicBezTo>
                  <a:cubicBezTo>
                    <a:pt x="620" y="669"/>
                    <a:pt x="728" y="641"/>
                    <a:pt x="728" y="539"/>
                  </a:cubicBezTo>
                  <a:cubicBezTo>
                    <a:pt x="729" y="468"/>
                    <a:pt x="626" y="410"/>
                    <a:pt x="595" y="492"/>
                  </a:cubicBezTo>
                  <a:close/>
                  <a:moveTo>
                    <a:pt x="128" y="526"/>
                  </a:moveTo>
                  <a:cubicBezTo>
                    <a:pt x="28" y="398"/>
                    <a:pt x="38" y="232"/>
                    <a:pt x="64" y="80"/>
                  </a:cubicBezTo>
                  <a:cubicBezTo>
                    <a:pt x="68" y="119"/>
                    <a:pt x="77" y="157"/>
                    <a:pt x="89" y="194"/>
                  </a:cubicBezTo>
                  <a:cubicBezTo>
                    <a:pt x="80" y="190"/>
                    <a:pt x="71" y="185"/>
                    <a:pt x="63" y="179"/>
                  </a:cubicBezTo>
                  <a:cubicBezTo>
                    <a:pt x="60" y="178"/>
                    <a:pt x="57" y="182"/>
                    <a:pt x="59" y="184"/>
                  </a:cubicBezTo>
                  <a:cubicBezTo>
                    <a:pt x="69" y="194"/>
                    <a:pt x="81" y="202"/>
                    <a:pt x="93" y="208"/>
                  </a:cubicBezTo>
                  <a:cubicBezTo>
                    <a:pt x="101" y="232"/>
                    <a:pt x="111" y="255"/>
                    <a:pt x="122" y="278"/>
                  </a:cubicBezTo>
                  <a:cubicBezTo>
                    <a:pt x="106" y="272"/>
                    <a:pt x="91" y="264"/>
                    <a:pt x="76" y="255"/>
                  </a:cubicBezTo>
                  <a:cubicBezTo>
                    <a:pt x="71" y="251"/>
                    <a:pt x="66" y="259"/>
                    <a:pt x="71" y="263"/>
                  </a:cubicBezTo>
                  <a:cubicBezTo>
                    <a:pt x="89" y="276"/>
                    <a:pt x="109" y="287"/>
                    <a:pt x="130" y="294"/>
                  </a:cubicBezTo>
                  <a:cubicBezTo>
                    <a:pt x="144" y="323"/>
                    <a:pt x="160" y="350"/>
                    <a:pt x="177" y="377"/>
                  </a:cubicBezTo>
                  <a:cubicBezTo>
                    <a:pt x="169" y="375"/>
                    <a:pt x="161" y="372"/>
                    <a:pt x="154" y="369"/>
                  </a:cubicBezTo>
                  <a:cubicBezTo>
                    <a:pt x="143" y="363"/>
                    <a:pt x="134" y="356"/>
                    <a:pt x="123" y="351"/>
                  </a:cubicBezTo>
                  <a:cubicBezTo>
                    <a:pt x="121" y="350"/>
                    <a:pt x="119" y="353"/>
                    <a:pt x="120" y="355"/>
                  </a:cubicBezTo>
                  <a:cubicBezTo>
                    <a:pt x="133" y="377"/>
                    <a:pt x="163" y="389"/>
                    <a:pt x="188" y="393"/>
                  </a:cubicBezTo>
                  <a:cubicBezTo>
                    <a:pt x="191" y="399"/>
                    <a:pt x="195" y="404"/>
                    <a:pt x="199" y="410"/>
                  </a:cubicBezTo>
                  <a:cubicBezTo>
                    <a:pt x="215" y="432"/>
                    <a:pt x="232" y="455"/>
                    <a:pt x="251" y="477"/>
                  </a:cubicBezTo>
                  <a:cubicBezTo>
                    <a:pt x="226" y="470"/>
                    <a:pt x="202" y="461"/>
                    <a:pt x="178" y="451"/>
                  </a:cubicBezTo>
                  <a:cubicBezTo>
                    <a:pt x="173" y="450"/>
                    <a:pt x="171" y="456"/>
                    <a:pt x="175" y="458"/>
                  </a:cubicBezTo>
                  <a:cubicBezTo>
                    <a:pt x="202" y="476"/>
                    <a:pt x="235" y="488"/>
                    <a:pt x="267" y="496"/>
                  </a:cubicBezTo>
                  <a:cubicBezTo>
                    <a:pt x="286" y="519"/>
                    <a:pt x="307" y="541"/>
                    <a:pt x="330" y="560"/>
                  </a:cubicBezTo>
                  <a:cubicBezTo>
                    <a:pt x="306" y="560"/>
                    <a:pt x="282" y="556"/>
                    <a:pt x="259" y="550"/>
                  </a:cubicBezTo>
                  <a:cubicBezTo>
                    <a:pt x="253" y="548"/>
                    <a:pt x="251" y="557"/>
                    <a:pt x="257" y="559"/>
                  </a:cubicBezTo>
                  <a:cubicBezTo>
                    <a:pt x="286" y="571"/>
                    <a:pt x="315" y="575"/>
                    <a:pt x="346" y="574"/>
                  </a:cubicBezTo>
                  <a:cubicBezTo>
                    <a:pt x="368" y="592"/>
                    <a:pt x="392" y="608"/>
                    <a:pt x="417" y="621"/>
                  </a:cubicBezTo>
                  <a:cubicBezTo>
                    <a:pt x="397" y="622"/>
                    <a:pt x="377" y="622"/>
                    <a:pt x="356" y="619"/>
                  </a:cubicBezTo>
                  <a:cubicBezTo>
                    <a:pt x="352" y="619"/>
                    <a:pt x="351" y="626"/>
                    <a:pt x="355" y="627"/>
                  </a:cubicBezTo>
                  <a:cubicBezTo>
                    <a:pt x="384" y="637"/>
                    <a:pt x="416" y="639"/>
                    <a:pt x="446" y="635"/>
                  </a:cubicBezTo>
                  <a:cubicBezTo>
                    <a:pt x="459" y="641"/>
                    <a:pt x="473" y="646"/>
                    <a:pt x="487" y="650"/>
                  </a:cubicBezTo>
                  <a:cubicBezTo>
                    <a:pt x="355" y="677"/>
                    <a:pt x="214" y="635"/>
                    <a:pt x="128" y="526"/>
                  </a:cubicBezTo>
                  <a:close/>
                  <a:moveTo>
                    <a:pt x="477" y="625"/>
                  </a:moveTo>
                  <a:cubicBezTo>
                    <a:pt x="470" y="623"/>
                    <a:pt x="463" y="620"/>
                    <a:pt x="456" y="618"/>
                  </a:cubicBezTo>
                  <a:cubicBezTo>
                    <a:pt x="428" y="598"/>
                    <a:pt x="417" y="567"/>
                    <a:pt x="411" y="535"/>
                  </a:cubicBezTo>
                  <a:cubicBezTo>
                    <a:pt x="410" y="528"/>
                    <a:pt x="402" y="531"/>
                    <a:pt x="401" y="536"/>
                  </a:cubicBezTo>
                  <a:cubicBezTo>
                    <a:pt x="398" y="560"/>
                    <a:pt x="406" y="582"/>
                    <a:pt x="419" y="601"/>
                  </a:cubicBezTo>
                  <a:cubicBezTo>
                    <a:pt x="398" y="590"/>
                    <a:pt x="379" y="578"/>
                    <a:pt x="361" y="564"/>
                  </a:cubicBezTo>
                  <a:cubicBezTo>
                    <a:pt x="361" y="563"/>
                    <a:pt x="360" y="562"/>
                    <a:pt x="360" y="562"/>
                  </a:cubicBezTo>
                  <a:cubicBezTo>
                    <a:pt x="336" y="536"/>
                    <a:pt x="327" y="504"/>
                    <a:pt x="327" y="469"/>
                  </a:cubicBezTo>
                  <a:cubicBezTo>
                    <a:pt x="327" y="463"/>
                    <a:pt x="317" y="461"/>
                    <a:pt x="316" y="468"/>
                  </a:cubicBezTo>
                  <a:cubicBezTo>
                    <a:pt x="312" y="491"/>
                    <a:pt x="316" y="514"/>
                    <a:pt x="325" y="534"/>
                  </a:cubicBezTo>
                  <a:cubicBezTo>
                    <a:pt x="310" y="520"/>
                    <a:pt x="295" y="505"/>
                    <a:pt x="281" y="489"/>
                  </a:cubicBezTo>
                  <a:cubicBezTo>
                    <a:pt x="281" y="489"/>
                    <a:pt x="281" y="488"/>
                    <a:pt x="280" y="488"/>
                  </a:cubicBezTo>
                  <a:cubicBezTo>
                    <a:pt x="261" y="453"/>
                    <a:pt x="258" y="419"/>
                    <a:pt x="262" y="380"/>
                  </a:cubicBezTo>
                  <a:cubicBezTo>
                    <a:pt x="262" y="375"/>
                    <a:pt x="254" y="374"/>
                    <a:pt x="253" y="379"/>
                  </a:cubicBezTo>
                  <a:cubicBezTo>
                    <a:pt x="244" y="405"/>
                    <a:pt x="245" y="432"/>
                    <a:pt x="253" y="458"/>
                  </a:cubicBezTo>
                  <a:cubicBezTo>
                    <a:pt x="235" y="436"/>
                    <a:pt x="218" y="414"/>
                    <a:pt x="202" y="392"/>
                  </a:cubicBezTo>
                  <a:cubicBezTo>
                    <a:pt x="203" y="390"/>
                    <a:pt x="204" y="389"/>
                    <a:pt x="203" y="386"/>
                  </a:cubicBezTo>
                  <a:cubicBezTo>
                    <a:pt x="191" y="353"/>
                    <a:pt x="193" y="322"/>
                    <a:pt x="201" y="288"/>
                  </a:cubicBezTo>
                  <a:cubicBezTo>
                    <a:pt x="202" y="284"/>
                    <a:pt x="195" y="280"/>
                    <a:pt x="192" y="285"/>
                  </a:cubicBezTo>
                  <a:cubicBezTo>
                    <a:pt x="179" y="309"/>
                    <a:pt x="177" y="337"/>
                    <a:pt x="182" y="363"/>
                  </a:cubicBezTo>
                  <a:cubicBezTo>
                    <a:pt x="168" y="340"/>
                    <a:pt x="154" y="317"/>
                    <a:pt x="141" y="293"/>
                  </a:cubicBezTo>
                  <a:cubicBezTo>
                    <a:pt x="142" y="291"/>
                    <a:pt x="142" y="290"/>
                    <a:pt x="142" y="288"/>
                  </a:cubicBezTo>
                  <a:cubicBezTo>
                    <a:pt x="133" y="267"/>
                    <a:pt x="134" y="248"/>
                    <a:pt x="139" y="226"/>
                  </a:cubicBezTo>
                  <a:cubicBezTo>
                    <a:pt x="141" y="221"/>
                    <a:pt x="133" y="217"/>
                    <a:pt x="130" y="222"/>
                  </a:cubicBezTo>
                  <a:cubicBezTo>
                    <a:pt x="125" y="232"/>
                    <a:pt x="123" y="243"/>
                    <a:pt x="122" y="254"/>
                  </a:cubicBezTo>
                  <a:cubicBezTo>
                    <a:pt x="117" y="243"/>
                    <a:pt x="113" y="232"/>
                    <a:pt x="108" y="220"/>
                  </a:cubicBezTo>
                  <a:cubicBezTo>
                    <a:pt x="107" y="217"/>
                    <a:pt x="106" y="215"/>
                    <a:pt x="105" y="212"/>
                  </a:cubicBezTo>
                  <a:cubicBezTo>
                    <a:pt x="108" y="211"/>
                    <a:pt x="111" y="208"/>
                    <a:pt x="109" y="205"/>
                  </a:cubicBezTo>
                  <a:cubicBezTo>
                    <a:pt x="100" y="188"/>
                    <a:pt x="107" y="175"/>
                    <a:pt x="116" y="161"/>
                  </a:cubicBezTo>
                  <a:cubicBezTo>
                    <a:pt x="119" y="157"/>
                    <a:pt x="114" y="154"/>
                    <a:pt x="110" y="155"/>
                  </a:cubicBezTo>
                  <a:cubicBezTo>
                    <a:pt x="101" y="160"/>
                    <a:pt x="96" y="168"/>
                    <a:pt x="94" y="178"/>
                  </a:cubicBezTo>
                  <a:cubicBezTo>
                    <a:pt x="86" y="151"/>
                    <a:pt x="80" y="123"/>
                    <a:pt x="76" y="94"/>
                  </a:cubicBezTo>
                  <a:cubicBezTo>
                    <a:pt x="75" y="89"/>
                    <a:pt x="72" y="68"/>
                    <a:pt x="69" y="52"/>
                  </a:cubicBezTo>
                  <a:cubicBezTo>
                    <a:pt x="69" y="51"/>
                    <a:pt x="70" y="50"/>
                    <a:pt x="70" y="50"/>
                  </a:cubicBezTo>
                  <a:cubicBezTo>
                    <a:pt x="97" y="184"/>
                    <a:pt x="291" y="242"/>
                    <a:pt x="371" y="334"/>
                  </a:cubicBezTo>
                  <a:cubicBezTo>
                    <a:pt x="435" y="408"/>
                    <a:pt x="433" y="489"/>
                    <a:pt x="467" y="574"/>
                  </a:cubicBezTo>
                  <a:cubicBezTo>
                    <a:pt x="478" y="600"/>
                    <a:pt x="494" y="622"/>
                    <a:pt x="516" y="635"/>
                  </a:cubicBezTo>
                  <a:cubicBezTo>
                    <a:pt x="502" y="632"/>
                    <a:pt x="489" y="629"/>
                    <a:pt x="477" y="625"/>
                  </a:cubicBezTo>
                  <a:close/>
                </a:path>
              </a:pathLst>
            </a:custGeom>
            <a:gradFill>
              <a:gsLst>
                <a:gs pos="0">
                  <a:srgbClr val="DCB58D"/>
                </a:gs>
                <a:gs pos="50000">
                  <a:srgbClr val="DAA070"/>
                </a:gs>
                <a:gs pos="100000">
                  <a:srgbClr val="DAA070"/>
                </a:gs>
              </a:gsLst>
              <a:lin ang="0" scaled="0"/>
            </a:gradFill>
            <a:ln>
              <a:noFill/>
            </a:ln>
          </p:spPr>
        </p:sp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2447BA09-F689-4E22-975E-A6F6A6237DFC}"/>
                </a:ext>
              </a:extLst>
            </p:cNvPr>
            <p:cNvSpPr txBox="1"/>
            <p:nvPr/>
          </p:nvSpPr>
          <p:spPr>
            <a:xfrm>
              <a:off x="1855698" y="2147271"/>
              <a:ext cx="1788610" cy="311624"/>
            </a:xfrm>
            <a:prstGeom prst="rect">
              <a:avLst/>
            </a:prstGeom>
            <a:noFill/>
          </p:spPr>
          <p:txBody>
            <a:bodyPr wrap="square" lIns="0" t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gradFill>
                    <a:gsLst>
                      <a:gs pos="55000">
                        <a:srgbClr val="DAA070"/>
                      </a:gs>
                      <a:gs pos="0">
                        <a:srgbClr val="DCB58D"/>
                      </a:gs>
                      <a:gs pos="100000">
                        <a:srgbClr val="E6C3A0"/>
                      </a:gs>
                    </a:gsLst>
                    <a:lin ang="0" scaled="0"/>
                  </a:gradFill>
                  <a:latin typeface="腾讯体" panose="02010600010101010101" pitchFamily="2" charset="-122"/>
                  <a:ea typeface="腾讯体" panose="02010600010101010101" pitchFamily="2" charset="-122"/>
                </a:rPr>
                <a:t>重要标题</a:t>
              </a:r>
              <a:r>
                <a:rPr lang="en-US" altLang="zh-CN" sz="1600" dirty="0">
                  <a:gradFill>
                    <a:gsLst>
                      <a:gs pos="55000">
                        <a:srgbClr val="DAA070"/>
                      </a:gs>
                      <a:gs pos="0">
                        <a:srgbClr val="DCB58D"/>
                      </a:gs>
                      <a:gs pos="100000">
                        <a:srgbClr val="E6C3A0"/>
                      </a:gs>
                    </a:gsLst>
                    <a:lin ang="0" scaled="0"/>
                  </a:gradFill>
                  <a:latin typeface="腾讯体" panose="02010600010101010101" pitchFamily="2" charset="-122"/>
                  <a:ea typeface="腾讯体" panose="02010600010101010101" pitchFamily="2" charset="-122"/>
                </a:rPr>
                <a:t>one</a:t>
              </a:r>
              <a:endParaRPr lang="zh-CN" altLang="en-US" sz="1600" dirty="0">
                <a:gradFill>
                  <a:gsLst>
                    <a:gs pos="55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0" scaled="0"/>
                </a:gradFill>
                <a:latin typeface="腾讯体" panose="02010600010101010101" pitchFamily="2" charset="-122"/>
                <a:ea typeface="腾讯体" panose="02010600010101010101" pitchFamily="2" charset="-122"/>
              </a:endParaRPr>
            </a:p>
          </p:txBody>
        </p:sp>
      </p:grpSp>
      <p:cxnSp>
        <p:nvCxnSpPr>
          <p:cNvPr id="25" name="直接连接符 24">
            <a:extLst>
              <a:ext uri="{FF2B5EF4-FFF2-40B4-BE49-F238E27FC236}">
                <a16:creationId xmlns="" xmlns:a16="http://schemas.microsoft.com/office/drawing/2014/main" id="{218F9E4A-742F-457C-A530-4CAEADADB001}"/>
              </a:ext>
            </a:extLst>
          </p:cNvPr>
          <p:cNvCxnSpPr>
            <a:cxnSpLocks/>
          </p:cNvCxnSpPr>
          <p:nvPr/>
        </p:nvCxnSpPr>
        <p:spPr>
          <a:xfrm>
            <a:off x="7808417" y="2350357"/>
            <a:ext cx="786574" cy="0"/>
          </a:xfrm>
          <a:prstGeom prst="line">
            <a:avLst/>
          </a:prstGeom>
          <a:ln w="38100" cap="rnd">
            <a:gradFill>
              <a:gsLst>
                <a:gs pos="50000">
                  <a:srgbClr val="DAA070"/>
                </a:gs>
                <a:gs pos="96599">
                  <a:srgbClr val="E6C3A0"/>
                </a:gs>
                <a:gs pos="0">
                  <a:srgbClr val="DCB58D"/>
                </a:gs>
              </a:gsLst>
              <a:lin ang="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4">
            <a:extLst>
              <a:ext uri="{FF2B5EF4-FFF2-40B4-BE49-F238E27FC236}">
                <a16:creationId xmlns="" xmlns:a16="http://schemas.microsoft.com/office/drawing/2014/main" id="{6F2D87D8-C9AF-45DF-82D5-D50CF6817FB6}"/>
              </a:ext>
            </a:extLst>
          </p:cNvPr>
          <p:cNvSpPr txBox="1"/>
          <p:nvPr/>
        </p:nvSpPr>
        <p:spPr>
          <a:xfrm>
            <a:off x="7792898" y="4459755"/>
            <a:ext cx="3330381" cy="103797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>
              <a:lnSpc>
                <a:spcPct val="123000"/>
              </a:lnSpc>
              <a:defRPr/>
            </a:pP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porttitor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congue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massa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.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Fusce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posuere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, magna sed pulvinar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ultricies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,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purus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lectus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malesuada libero, sit amet commodo magna eros quis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urna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.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261FA7C4-887E-4C63-94FD-42C0F2D19EC6}"/>
              </a:ext>
            </a:extLst>
          </p:cNvPr>
          <p:cNvSpPr/>
          <p:nvPr/>
        </p:nvSpPr>
        <p:spPr>
          <a:xfrm>
            <a:off x="-1350379" y="293185"/>
            <a:ext cx="740779" cy="740779"/>
          </a:xfrm>
          <a:prstGeom prst="rect">
            <a:avLst/>
          </a:prstGeom>
          <a:solidFill>
            <a:srgbClr val="E6C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1591FCB5-BEB1-4DA8-BBF2-0653DB40B750}"/>
              </a:ext>
            </a:extLst>
          </p:cNvPr>
          <p:cNvSpPr/>
          <p:nvPr/>
        </p:nvSpPr>
        <p:spPr>
          <a:xfrm>
            <a:off x="-2313971" y="293185"/>
            <a:ext cx="740779" cy="740779"/>
          </a:xfrm>
          <a:prstGeom prst="rect">
            <a:avLst/>
          </a:prstGeom>
          <a:solidFill>
            <a:srgbClr val="DAA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9A3EF9E7-446A-4D9C-AC8B-42B647E13CC4}"/>
              </a:ext>
            </a:extLst>
          </p:cNvPr>
          <p:cNvSpPr/>
          <p:nvPr/>
        </p:nvSpPr>
        <p:spPr>
          <a:xfrm>
            <a:off x="-3277562" y="293185"/>
            <a:ext cx="740779" cy="740779"/>
          </a:xfrm>
          <a:prstGeom prst="rect">
            <a:avLst/>
          </a:prstGeom>
          <a:solidFill>
            <a:srgbClr val="DCB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2311AC0F-DBA8-4114-B181-CD3B597ADE25}"/>
              </a:ext>
            </a:extLst>
          </p:cNvPr>
          <p:cNvSpPr/>
          <p:nvPr/>
        </p:nvSpPr>
        <p:spPr>
          <a:xfrm>
            <a:off x="-3277562" y="1359986"/>
            <a:ext cx="740779" cy="740779"/>
          </a:xfrm>
          <a:prstGeom prst="rect">
            <a:avLst/>
          </a:prstGeom>
          <a:solidFill>
            <a:srgbClr val="F0D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5B12BD58-D5D4-4A08-BE64-1D67ECD672B6}"/>
              </a:ext>
            </a:extLst>
          </p:cNvPr>
          <p:cNvSpPr/>
          <p:nvPr/>
        </p:nvSpPr>
        <p:spPr>
          <a:xfrm>
            <a:off x="-2313971" y="1359986"/>
            <a:ext cx="740779" cy="740779"/>
          </a:xfrm>
          <a:prstGeom prst="rect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5DD1DFD8-EEB8-472A-81A8-C7649FDC5433}"/>
              </a:ext>
            </a:extLst>
          </p:cNvPr>
          <p:cNvSpPr/>
          <p:nvPr/>
        </p:nvSpPr>
        <p:spPr>
          <a:xfrm>
            <a:off x="-1350379" y="1359986"/>
            <a:ext cx="740779" cy="740779"/>
          </a:xfrm>
          <a:prstGeom prst="rect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3501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41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59">
            <a:extLst>
              <a:ext uri="{FF2B5EF4-FFF2-40B4-BE49-F238E27FC236}">
                <a16:creationId xmlns="" xmlns:a16="http://schemas.microsoft.com/office/drawing/2014/main" id="{97B77ABB-59AB-49A8-B4C8-D82456D1D0B0}"/>
              </a:ext>
            </a:extLst>
          </p:cNvPr>
          <p:cNvSpPr txBox="1"/>
          <p:nvPr/>
        </p:nvSpPr>
        <p:spPr>
          <a:xfrm>
            <a:off x="8175841" y="-2900390"/>
            <a:ext cx="3843360" cy="9938618"/>
          </a:xfrm>
          <a:prstGeom prst="rect">
            <a:avLst/>
          </a:prstGeom>
          <a:noFill/>
          <a:effectLst/>
        </p:spPr>
        <p:txBody>
          <a:bodyPr wrap="non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50000" spc="300" dirty="0">
                <a:gradFill>
                  <a:gsLst>
                    <a:gs pos="40000">
                      <a:srgbClr val="DCB58D">
                        <a:alpha val="22000"/>
                      </a:srgbClr>
                    </a:gs>
                    <a:gs pos="63000">
                      <a:srgbClr val="E6C3A0">
                        <a:alpha val="0"/>
                      </a:srgbClr>
                    </a:gs>
                  </a:gsLst>
                  <a:lin ang="2700000" scaled="0"/>
                </a:gradFill>
                <a:effectLst>
                  <a:outerShdw blurRad="165100" dist="127000" dir="3000000" algn="t" rotWithShape="0">
                    <a:srgbClr val="000000">
                      <a:alpha val="50000"/>
                    </a:srgbClr>
                  </a:outerShdw>
                </a:effectLst>
                <a:latin typeface="Prism" panose="00000500000000000000" pitchFamily="50" charset="0"/>
                <a:ea typeface="汉仪雅酷黑 85W" panose="020B0904020202020204" pitchFamily="34" charset="-122"/>
              </a:rPr>
              <a:t>4</a:t>
            </a:r>
            <a:endParaRPr kumimoji="0" lang="zh-CN" altLang="en-US" sz="500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40000">
                    <a:srgbClr val="DCB58D">
                      <a:alpha val="22000"/>
                    </a:srgbClr>
                  </a:gs>
                  <a:gs pos="63000">
                    <a:srgbClr val="E6C3A0">
                      <a:alpha val="0"/>
                    </a:srgbClr>
                  </a:gs>
                </a:gsLst>
                <a:lin ang="2700000" scaled="0"/>
              </a:gradFill>
              <a:effectLst>
                <a:outerShdw blurRad="165100" dist="127000" dir="3000000" algn="t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Prism" panose="00000500000000000000" pitchFamily="50" charset="0"/>
              <a:ea typeface="汉仪雅酷黑 85W" panose="020B0904020202020204" pitchFamily="34" charset="-122"/>
              <a:cs typeface="+mn-cs"/>
            </a:endParaRPr>
          </a:p>
        </p:txBody>
      </p:sp>
      <p:sp>
        <p:nvSpPr>
          <p:cNvPr id="58" name="任意多边形: 形状 57">
            <a:extLst>
              <a:ext uri="{FF2B5EF4-FFF2-40B4-BE49-F238E27FC236}">
                <a16:creationId xmlns="" xmlns:a16="http://schemas.microsoft.com/office/drawing/2014/main" id="{EC7D1319-C554-42F1-B19B-4D4B1D3E77E5}"/>
              </a:ext>
            </a:extLst>
          </p:cNvPr>
          <p:cNvSpPr/>
          <p:nvPr/>
        </p:nvSpPr>
        <p:spPr>
          <a:xfrm>
            <a:off x="2997236" y="1453350"/>
            <a:ext cx="13784757" cy="9383860"/>
          </a:xfrm>
          <a:custGeom>
            <a:avLst/>
            <a:gdLst>
              <a:gd name="connsiteX0" fmla="*/ 411009 w 11932563"/>
              <a:gd name="connsiteY0" fmla="*/ 6517830 h 7722813"/>
              <a:gd name="connsiteX1" fmla="*/ 1401609 w 11932563"/>
              <a:gd name="connsiteY1" fmla="*/ 4597590 h 7722813"/>
              <a:gd name="connsiteX2" fmla="*/ 3199929 w 11932563"/>
              <a:gd name="connsiteY2" fmla="*/ 4308030 h 7722813"/>
              <a:gd name="connsiteX3" fmla="*/ 4175289 w 11932563"/>
              <a:gd name="connsiteY3" fmla="*/ 3195510 h 7722813"/>
              <a:gd name="connsiteX4" fmla="*/ 5394489 w 11932563"/>
              <a:gd name="connsiteY4" fmla="*/ 3378390 h 7722813"/>
              <a:gd name="connsiteX5" fmla="*/ 6994689 w 11932563"/>
              <a:gd name="connsiteY5" fmla="*/ 1900110 h 7722813"/>
              <a:gd name="connsiteX6" fmla="*/ 8274849 w 11932563"/>
              <a:gd name="connsiteY6" fmla="*/ 2738310 h 7722813"/>
              <a:gd name="connsiteX7" fmla="*/ 8427249 w 11932563"/>
              <a:gd name="connsiteY7" fmla="*/ 86550 h 7722813"/>
              <a:gd name="connsiteX8" fmla="*/ 11932449 w 11932563"/>
              <a:gd name="connsiteY8" fmla="*/ 1290510 h 7722813"/>
              <a:gd name="connsiteX9" fmla="*/ 8518689 w 11932563"/>
              <a:gd name="connsiteY9" fmla="*/ 7432230 h 7722813"/>
              <a:gd name="connsiteX10" fmla="*/ 411009 w 11932563"/>
              <a:gd name="connsiteY10" fmla="*/ 6517830 h 7722813"/>
              <a:gd name="connsiteX0" fmla="*/ 411009 w 11932563"/>
              <a:gd name="connsiteY0" fmla="*/ 6443251 h 7648234"/>
              <a:gd name="connsiteX1" fmla="*/ 1401609 w 11932563"/>
              <a:gd name="connsiteY1" fmla="*/ 4523011 h 7648234"/>
              <a:gd name="connsiteX2" fmla="*/ 3199929 w 11932563"/>
              <a:gd name="connsiteY2" fmla="*/ 4233451 h 7648234"/>
              <a:gd name="connsiteX3" fmla="*/ 4175289 w 11932563"/>
              <a:gd name="connsiteY3" fmla="*/ 3120931 h 7648234"/>
              <a:gd name="connsiteX4" fmla="*/ 5394489 w 11932563"/>
              <a:gd name="connsiteY4" fmla="*/ 3303811 h 7648234"/>
              <a:gd name="connsiteX5" fmla="*/ 6994689 w 11932563"/>
              <a:gd name="connsiteY5" fmla="*/ 1825531 h 7648234"/>
              <a:gd name="connsiteX6" fmla="*/ 7787169 w 11932563"/>
              <a:gd name="connsiteY6" fmla="*/ 1490251 h 7648234"/>
              <a:gd name="connsiteX7" fmla="*/ 8427249 w 11932563"/>
              <a:gd name="connsiteY7" fmla="*/ 11971 h 7648234"/>
              <a:gd name="connsiteX8" fmla="*/ 11932449 w 11932563"/>
              <a:gd name="connsiteY8" fmla="*/ 1215931 h 7648234"/>
              <a:gd name="connsiteX9" fmla="*/ 8518689 w 11932563"/>
              <a:gd name="connsiteY9" fmla="*/ 7357651 h 7648234"/>
              <a:gd name="connsiteX10" fmla="*/ 411009 w 11932563"/>
              <a:gd name="connsiteY10" fmla="*/ 6443251 h 7648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932563" h="7648234">
                <a:moveTo>
                  <a:pt x="411009" y="6443251"/>
                </a:moveTo>
                <a:cubicBezTo>
                  <a:pt x="-775171" y="5970811"/>
                  <a:pt x="936789" y="4891311"/>
                  <a:pt x="1401609" y="4523011"/>
                </a:cubicBezTo>
                <a:cubicBezTo>
                  <a:pt x="1866429" y="4154711"/>
                  <a:pt x="2737649" y="4467131"/>
                  <a:pt x="3199929" y="4233451"/>
                </a:cubicBezTo>
                <a:cubicBezTo>
                  <a:pt x="3662209" y="3999771"/>
                  <a:pt x="3809529" y="3275871"/>
                  <a:pt x="4175289" y="3120931"/>
                </a:cubicBezTo>
                <a:cubicBezTo>
                  <a:pt x="4541049" y="2965991"/>
                  <a:pt x="4924589" y="3519711"/>
                  <a:pt x="5394489" y="3303811"/>
                </a:cubicBezTo>
                <a:cubicBezTo>
                  <a:pt x="5864389" y="3087911"/>
                  <a:pt x="6595909" y="2127791"/>
                  <a:pt x="6994689" y="1825531"/>
                </a:cubicBezTo>
                <a:cubicBezTo>
                  <a:pt x="7393469" y="1523271"/>
                  <a:pt x="7548409" y="1792511"/>
                  <a:pt x="7787169" y="1490251"/>
                </a:cubicBezTo>
                <a:cubicBezTo>
                  <a:pt x="8025929" y="1187991"/>
                  <a:pt x="7736369" y="57691"/>
                  <a:pt x="8427249" y="11971"/>
                </a:cubicBezTo>
                <a:cubicBezTo>
                  <a:pt x="9118129" y="-33749"/>
                  <a:pt x="11917209" y="-8349"/>
                  <a:pt x="11932449" y="1215931"/>
                </a:cubicBezTo>
                <a:cubicBezTo>
                  <a:pt x="11947689" y="2440211"/>
                  <a:pt x="10436389" y="6488971"/>
                  <a:pt x="8518689" y="7357651"/>
                </a:cubicBezTo>
                <a:cubicBezTo>
                  <a:pt x="6600989" y="8226331"/>
                  <a:pt x="1597189" y="6915691"/>
                  <a:pt x="411009" y="6443251"/>
                </a:cubicBezTo>
                <a:close/>
              </a:path>
            </a:pathLst>
          </a:cu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3D25293E-B6AE-423D-8953-6DFA54F3F3A0}"/>
              </a:ext>
            </a:extLst>
          </p:cNvPr>
          <p:cNvSpPr txBox="1"/>
          <p:nvPr/>
        </p:nvSpPr>
        <p:spPr>
          <a:xfrm>
            <a:off x="11177225" y="291575"/>
            <a:ext cx="583439" cy="233718"/>
          </a:xfrm>
          <a:prstGeom prst="rect">
            <a:avLst/>
          </a:prstGeom>
          <a:noFill/>
          <a:ln>
            <a:noFill/>
          </a:ln>
        </p:spPr>
        <p:txBody>
          <a:bodyPr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1/6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8E36F8BF-0EA6-41F8-B9F0-6833A9763607}"/>
              </a:ext>
            </a:extLst>
          </p:cNvPr>
          <p:cNvSpPr/>
          <p:nvPr/>
        </p:nvSpPr>
        <p:spPr>
          <a:xfrm flipV="1">
            <a:off x="11195684" y="561586"/>
            <a:ext cx="386715" cy="360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6AB8997D-83BB-4559-80C5-4D755B5F16EF}"/>
              </a:ext>
            </a:extLst>
          </p:cNvPr>
          <p:cNvSpPr/>
          <p:nvPr/>
        </p:nvSpPr>
        <p:spPr>
          <a:xfrm flipV="1">
            <a:off x="11195684" y="647953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FA5E18CB-E995-42C6-897C-3B2C67788D74}"/>
              </a:ext>
            </a:extLst>
          </p:cNvPr>
          <p:cNvSpPr/>
          <p:nvPr/>
        </p:nvSpPr>
        <p:spPr>
          <a:xfrm flipV="1">
            <a:off x="11195684" y="712720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7F6C1574-2B70-43AD-B66F-C4957BFA5F55}"/>
              </a:ext>
            </a:extLst>
          </p:cNvPr>
          <p:cNvSpPr/>
          <p:nvPr/>
        </p:nvSpPr>
        <p:spPr>
          <a:xfrm flipV="1">
            <a:off x="11195684" y="777486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4E7E7628-3CD1-4A38-B75E-69A76A142B52}"/>
              </a:ext>
            </a:extLst>
          </p:cNvPr>
          <p:cNvSpPr txBox="1"/>
          <p:nvPr/>
        </p:nvSpPr>
        <p:spPr>
          <a:xfrm rot="16200000">
            <a:off x="1609443" y="5136501"/>
            <a:ext cx="326051" cy="231186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POWERPOINT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7224E01B-9750-46DD-9C1A-C6CE2C455FA9}"/>
              </a:ext>
            </a:extLst>
          </p:cNvPr>
          <p:cNvSpPr txBox="1"/>
          <p:nvPr/>
        </p:nvSpPr>
        <p:spPr>
          <a:xfrm>
            <a:off x="596811" y="341328"/>
            <a:ext cx="2700015" cy="423449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838486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DESIGN BY</a:t>
            </a:r>
          </a:p>
          <a:p>
            <a:pPr marL="0" marR="0" lvl="0" indent="0" algn="l" defTabSz="914400" rtl="0" eaLnBrk="1" fontAlgn="auto" latinLnBrk="0" hangingPunct="1">
              <a:lnSpc>
                <a:spcPct val="12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838486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AWEI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38486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067E8E76-B423-46B7-A3B4-5CCF1EBF52E1}"/>
              </a:ext>
            </a:extLst>
          </p:cNvPr>
          <p:cNvSpPr txBox="1"/>
          <p:nvPr/>
        </p:nvSpPr>
        <p:spPr>
          <a:xfrm>
            <a:off x="490668" y="1277808"/>
            <a:ext cx="2400657" cy="2981585"/>
          </a:xfrm>
          <a:prstGeom prst="rect">
            <a:avLst/>
          </a:prstGeom>
          <a:noFill/>
          <a:effectLst/>
        </p:spPr>
        <p:txBody>
          <a:bodyPr wrap="non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50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2700000" scaled="0"/>
                </a:gradFill>
                <a:effectLst>
                  <a:outerShdw blurRad="165100" dist="127000" dir="3000000" algn="t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Prism" panose="00000500000000000000" pitchFamily="50" charset="0"/>
                <a:ea typeface="汉仪雅酷黑 85W" panose="020B0904020202020204" pitchFamily="34" charset="-122"/>
                <a:cs typeface="+mn-cs"/>
              </a:rPr>
              <a:t>04</a:t>
            </a:r>
            <a:endParaRPr kumimoji="0" lang="zh-CN" altLang="en-US" sz="15000" b="0" i="0" u="none" strike="noStrike" kern="1200" cap="none" spc="-150" normalizeH="0" baseline="0" noProof="0" dirty="0">
              <a:ln>
                <a:noFill/>
              </a:ln>
              <a:gradFill>
                <a:gsLst>
                  <a:gs pos="50000">
                    <a:srgbClr val="DAA070"/>
                  </a:gs>
                  <a:gs pos="0">
                    <a:srgbClr val="DCB58D"/>
                  </a:gs>
                  <a:gs pos="100000">
                    <a:srgbClr val="E6C3A0"/>
                  </a:gs>
                </a:gsLst>
                <a:lin ang="2700000" scaled="0"/>
              </a:gradFill>
              <a:effectLst>
                <a:outerShdw blurRad="165100" dist="127000" dir="3000000" algn="t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Prism" panose="00000500000000000000" pitchFamily="50" charset="0"/>
              <a:ea typeface="汉仪雅酷黑 85W" panose="020B0904020202020204" pitchFamily="34" charset="-122"/>
              <a:cs typeface="+mn-cs"/>
            </a:endParaRPr>
          </a:p>
        </p:txBody>
      </p:sp>
      <p:sp>
        <p:nvSpPr>
          <p:cNvPr id="53" name="TextBox 25">
            <a:extLst>
              <a:ext uri="{FF2B5EF4-FFF2-40B4-BE49-F238E27FC236}">
                <a16:creationId xmlns="" xmlns:a16="http://schemas.microsoft.com/office/drawing/2014/main" id="{CB3EA9DB-E9C5-4526-B4B5-116313548400}"/>
              </a:ext>
            </a:extLst>
          </p:cNvPr>
          <p:cNvSpPr txBox="1"/>
          <p:nvPr/>
        </p:nvSpPr>
        <p:spPr>
          <a:xfrm>
            <a:off x="2915508" y="2176360"/>
            <a:ext cx="5198784" cy="10949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PART FOUR</a:t>
            </a:r>
            <a:endParaRPr kumimoji="0" lang="fr-FR" sz="6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Segoe UI Semibold" panose="020B0702040204020203" pitchFamily="34" charset="0"/>
            </a:endParaRPr>
          </a:p>
        </p:txBody>
      </p:sp>
      <p:sp>
        <p:nvSpPr>
          <p:cNvPr id="54" name="TextBox 25">
            <a:extLst>
              <a:ext uri="{FF2B5EF4-FFF2-40B4-BE49-F238E27FC236}">
                <a16:creationId xmlns="" xmlns:a16="http://schemas.microsoft.com/office/drawing/2014/main" id="{81D6EE4B-1770-4792-AA11-685182F4F474}"/>
              </a:ext>
            </a:extLst>
          </p:cNvPr>
          <p:cNvSpPr txBox="1"/>
          <p:nvPr/>
        </p:nvSpPr>
        <p:spPr>
          <a:xfrm>
            <a:off x="2944907" y="3396636"/>
            <a:ext cx="2166665" cy="4977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第</a:t>
            </a:r>
            <a:r>
              <a:rPr lang="zh-CN" altLang="en-US" sz="3000" dirty="0">
                <a:solidFill>
                  <a:srgbClr val="FFFFFF"/>
                </a:solidFill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四</a:t>
            </a:r>
            <a:r>
              <a: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部分</a:t>
            </a:r>
            <a:endParaRPr kumimoji="0" lang="fr-FR" sz="3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Segoe UI Semibold" panose="020B0702040204020203" pitchFamily="34" charset="0"/>
            </a:endParaRPr>
          </a:p>
        </p:txBody>
      </p:sp>
      <p:cxnSp>
        <p:nvCxnSpPr>
          <p:cNvPr id="57" name="直接连接符 56">
            <a:extLst>
              <a:ext uri="{FF2B5EF4-FFF2-40B4-BE49-F238E27FC236}">
                <a16:creationId xmlns="" xmlns:a16="http://schemas.microsoft.com/office/drawing/2014/main" id="{A7AD4753-C80D-42F0-B3A9-1E71BAC2699A}"/>
              </a:ext>
            </a:extLst>
          </p:cNvPr>
          <p:cNvCxnSpPr>
            <a:cxnSpLocks/>
          </p:cNvCxnSpPr>
          <p:nvPr/>
        </p:nvCxnSpPr>
        <p:spPr>
          <a:xfrm>
            <a:off x="2979205" y="3320199"/>
            <a:ext cx="754380" cy="0"/>
          </a:xfrm>
          <a:prstGeom prst="line">
            <a:avLst/>
          </a:prstGeom>
          <a:ln w="19050">
            <a:gradFill>
              <a:gsLst>
                <a:gs pos="0">
                  <a:srgbClr val="DBAD81"/>
                </a:gs>
                <a:gs pos="100000">
                  <a:srgbClr val="DCA577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8EF78C6F-DFA0-43FC-AAF9-0C7328C552B0}"/>
              </a:ext>
            </a:extLst>
          </p:cNvPr>
          <p:cNvSpPr/>
          <p:nvPr/>
        </p:nvSpPr>
        <p:spPr>
          <a:xfrm flipV="1">
            <a:off x="9529615" y="6350309"/>
            <a:ext cx="720000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44B63925-A1CF-4FFB-B1B1-FF98934423ED}"/>
              </a:ext>
            </a:extLst>
          </p:cNvPr>
          <p:cNvSpPr txBox="1"/>
          <p:nvPr/>
        </p:nvSpPr>
        <p:spPr>
          <a:xfrm rot="16200000">
            <a:off x="10820636" y="5511043"/>
            <a:ext cx="326051" cy="155400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2020.END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C7C89434-09B3-45EE-8377-E922DD048276}"/>
              </a:ext>
            </a:extLst>
          </p:cNvPr>
          <p:cNvSpPr/>
          <p:nvPr/>
        </p:nvSpPr>
        <p:spPr>
          <a:xfrm>
            <a:off x="-1350379" y="293185"/>
            <a:ext cx="740779" cy="740779"/>
          </a:xfrm>
          <a:prstGeom prst="rect">
            <a:avLst/>
          </a:prstGeom>
          <a:solidFill>
            <a:srgbClr val="E6C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593AAD21-2D13-4D49-AA08-AD38B9680740}"/>
              </a:ext>
            </a:extLst>
          </p:cNvPr>
          <p:cNvSpPr/>
          <p:nvPr/>
        </p:nvSpPr>
        <p:spPr>
          <a:xfrm>
            <a:off x="-2313971" y="293185"/>
            <a:ext cx="740779" cy="740779"/>
          </a:xfrm>
          <a:prstGeom prst="rect">
            <a:avLst/>
          </a:prstGeom>
          <a:solidFill>
            <a:srgbClr val="DAA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DA5CB2EB-4EE7-4129-8D14-25E391FC430E}"/>
              </a:ext>
            </a:extLst>
          </p:cNvPr>
          <p:cNvSpPr/>
          <p:nvPr/>
        </p:nvSpPr>
        <p:spPr>
          <a:xfrm>
            <a:off x="-3277562" y="293185"/>
            <a:ext cx="740779" cy="740779"/>
          </a:xfrm>
          <a:prstGeom prst="rect">
            <a:avLst/>
          </a:prstGeom>
          <a:solidFill>
            <a:srgbClr val="DCB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D0E13C4B-A6C2-485D-B100-95AD3AD5900E}"/>
              </a:ext>
            </a:extLst>
          </p:cNvPr>
          <p:cNvSpPr/>
          <p:nvPr/>
        </p:nvSpPr>
        <p:spPr>
          <a:xfrm>
            <a:off x="-3277562" y="1359986"/>
            <a:ext cx="740779" cy="740779"/>
          </a:xfrm>
          <a:prstGeom prst="rect">
            <a:avLst/>
          </a:prstGeom>
          <a:solidFill>
            <a:srgbClr val="F0D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8270A4AA-9B96-4074-A71C-02E2F6B25B45}"/>
              </a:ext>
            </a:extLst>
          </p:cNvPr>
          <p:cNvSpPr/>
          <p:nvPr/>
        </p:nvSpPr>
        <p:spPr>
          <a:xfrm>
            <a:off x="-2313971" y="1359986"/>
            <a:ext cx="740779" cy="740779"/>
          </a:xfrm>
          <a:prstGeom prst="rect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ADC4F944-FE27-4669-B2B4-53C0AA31379A}"/>
              </a:ext>
            </a:extLst>
          </p:cNvPr>
          <p:cNvSpPr/>
          <p:nvPr/>
        </p:nvSpPr>
        <p:spPr>
          <a:xfrm>
            <a:off x="-1350379" y="1359986"/>
            <a:ext cx="740779" cy="740779"/>
          </a:xfrm>
          <a:prstGeom prst="rect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6351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4DF0E0E3-AEB7-487B-8FCC-2A61F3244C65}"/>
              </a:ext>
            </a:extLst>
          </p:cNvPr>
          <p:cNvSpPr txBox="1"/>
          <p:nvPr/>
        </p:nvSpPr>
        <p:spPr>
          <a:xfrm>
            <a:off x="604431" y="348948"/>
            <a:ext cx="2700015" cy="464614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第四部分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 POINT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365A7351-225D-40C2-944C-E3F08F201AA5}"/>
              </a:ext>
            </a:extLst>
          </p:cNvPr>
          <p:cNvSpPr txBox="1"/>
          <p:nvPr/>
        </p:nvSpPr>
        <p:spPr>
          <a:xfrm>
            <a:off x="11177225" y="291575"/>
            <a:ext cx="583439" cy="233718"/>
          </a:xfrm>
          <a:prstGeom prst="rect">
            <a:avLst/>
          </a:prstGeom>
          <a:noFill/>
          <a:ln>
            <a:noFill/>
          </a:ln>
        </p:spPr>
        <p:txBody>
          <a:bodyPr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1D1D1D">
                    <a:lumMod val="90000"/>
                    <a:lumOff val="10000"/>
                  </a:srgbClr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1/6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1D1D1D">
                  <a:lumMod val="90000"/>
                  <a:lumOff val="10000"/>
                </a:srgbClr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="" xmlns:a16="http://schemas.microsoft.com/office/drawing/2014/main" id="{54E9D288-06BF-4485-8B33-3FA3AED8E8A0}"/>
              </a:ext>
            </a:extLst>
          </p:cNvPr>
          <p:cNvSpPr/>
          <p:nvPr/>
        </p:nvSpPr>
        <p:spPr>
          <a:xfrm flipV="1">
            <a:off x="11195684" y="561586"/>
            <a:ext cx="386715" cy="360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="" xmlns:a16="http://schemas.microsoft.com/office/drawing/2014/main" id="{CF49F784-88A1-4C5D-9041-5EEFB0B38272}"/>
              </a:ext>
            </a:extLst>
          </p:cNvPr>
          <p:cNvSpPr/>
          <p:nvPr/>
        </p:nvSpPr>
        <p:spPr>
          <a:xfrm flipV="1">
            <a:off x="11195684" y="647953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="" xmlns:a16="http://schemas.microsoft.com/office/drawing/2014/main" id="{FC5890BC-4BCC-4B12-B010-CCE0B50DFDAD}"/>
              </a:ext>
            </a:extLst>
          </p:cNvPr>
          <p:cNvSpPr/>
          <p:nvPr/>
        </p:nvSpPr>
        <p:spPr>
          <a:xfrm flipV="1">
            <a:off x="11195684" y="712720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="" xmlns:a16="http://schemas.microsoft.com/office/drawing/2014/main" id="{2438B088-B3D5-424F-ABB9-AD5FD1DC64F1}"/>
              </a:ext>
            </a:extLst>
          </p:cNvPr>
          <p:cNvSpPr/>
          <p:nvPr/>
        </p:nvSpPr>
        <p:spPr>
          <a:xfrm flipV="1">
            <a:off x="11195684" y="777486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="" xmlns:a16="http://schemas.microsoft.com/office/drawing/2014/main" id="{AB625B61-75F9-4889-A132-96DE46CAE168}"/>
              </a:ext>
            </a:extLst>
          </p:cNvPr>
          <p:cNvSpPr txBox="1"/>
          <p:nvPr/>
        </p:nvSpPr>
        <p:spPr>
          <a:xfrm>
            <a:off x="289993" y="356994"/>
            <a:ext cx="141343" cy="298159"/>
          </a:xfrm>
          <a:prstGeom prst="rect">
            <a:avLst/>
          </a:prstGeom>
          <a:noFill/>
          <a:effectLst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300" normalizeH="0" baseline="0" noProof="0" dirty="0">
                <a:ln>
                  <a:noFill/>
                </a:ln>
                <a:solidFill>
                  <a:srgbClr val="111111">
                    <a:lumMod val="75000"/>
                    <a:lumOff val="25000"/>
                  </a:srgbClr>
                </a:solidFill>
                <a:effectLst/>
                <a:uLnTx/>
                <a:uFillTx/>
                <a:latin typeface="Prism" panose="00000500000000000000" pitchFamily="50" charset="0"/>
                <a:ea typeface="汉仪雅酷黑 85W" panose="020B0904020202020204" pitchFamily="34" charset="-122"/>
                <a:cs typeface="+mn-cs"/>
              </a:rPr>
              <a:t>d</a:t>
            </a:r>
            <a:endParaRPr kumimoji="0" lang="zh-CN" altLang="en-US" sz="1500" b="0" i="0" u="none" strike="noStrike" kern="1200" cap="none" spc="300" normalizeH="0" baseline="0" noProof="0" dirty="0">
              <a:ln>
                <a:noFill/>
              </a:ln>
              <a:solidFill>
                <a:srgbClr val="111111">
                  <a:lumMod val="75000"/>
                  <a:lumOff val="25000"/>
                </a:srgbClr>
              </a:solidFill>
              <a:effectLst/>
              <a:uLnTx/>
              <a:uFillTx/>
              <a:latin typeface="Prism" panose="00000500000000000000" pitchFamily="50" charset="0"/>
              <a:ea typeface="汉仪雅酷黑 85W" panose="020B0904020202020204" pitchFamily="34" charset="-122"/>
              <a:cs typeface="+mn-cs"/>
            </a:endParaRPr>
          </a:p>
        </p:txBody>
      </p:sp>
      <p:cxnSp>
        <p:nvCxnSpPr>
          <p:cNvPr id="69" name="直接连接符 68">
            <a:extLst>
              <a:ext uri="{FF2B5EF4-FFF2-40B4-BE49-F238E27FC236}">
                <a16:creationId xmlns="" xmlns:a16="http://schemas.microsoft.com/office/drawing/2014/main" id="{BF45679C-DBB5-4706-B915-35AF7EF848F4}"/>
              </a:ext>
            </a:extLst>
          </p:cNvPr>
          <p:cNvCxnSpPr>
            <a:cxnSpLocks/>
          </p:cNvCxnSpPr>
          <p:nvPr/>
        </p:nvCxnSpPr>
        <p:spPr>
          <a:xfrm>
            <a:off x="615315" y="843915"/>
            <a:ext cx="0" cy="944245"/>
          </a:xfrm>
          <a:prstGeom prst="line">
            <a:avLst/>
          </a:prstGeom>
          <a:ln w="12700" cap="rnd">
            <a:gradFill>
              <a:gsLst>
                <a:gs pos="0">
                  <a:srgbClr val="DAA070">
                    <a:alpha val="58000"/>
                  </a:srgbClr>
                </a:gs>
                <a:gs pos="84000">
                  <a:srgbClr val="DCB58D">
                    <a:alpha val="0"/>
                  </a:srgb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>
            <a:extLst>
              <a:ext uri="{FF2B5EF4-FFF2-40B4-BE49-F238E27FC236}">
                <a16:creationId xmlns="" xmlns:a16="http://schemas.microsoft.com/office/drawing/2014/main" id="{71C50F9A-09DD-4DD3-BA03-C637A607647B}"/>
              </a:ext>
            </a:extLst>
          </p:cNvPr>
          <p:cNvSpPr/>
          <p:nvPr/>
        </p:nvSpPr>
        <p:spPr>
          <a:xfrm flipV="1">
            <a:off x="9529615" y="6369347"/>
            <a:ext cx="720000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="" xmlns:a16="http://schemas.microsoft.com/office/drawing/2014/main" id="{352EB1EB-FAEE-4E37-88C1-A542A8ED208A}"/>
              </a:ext>
            </a:extLst>
          </p:cNvPr>
          <p:cNvSpPr txBox="1"/>
          <p:nvPr/>
        </p:nvSpPr>
        <p:spPr>
          <a:xfrm rot="16200000">
            <a:off x="10820636" y="5530081"/>
            <a:ext cx="326051" cy="155400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2020.END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="" xmlns:a16="http://schemas.microsoft.com/office/drawing/2014/main" id="{7A671319-726F-4337-9C6B-F21F6AC26D71}"/>
              </a:ext>
            </a:extLst>
          </p:cNvPr>
          <p:cNvSpPr txBox="1"/>
          <p:nvPr/>
        </p:nvSpPr>
        <p:spPr>
          <a:xfrm rot="16200000">
            <a:off x="1609443" y="5136501"/>
            <a:ext cx="326051" cy="231186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POWERPOINT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graphicFrame>
        <p:nvGraphicFramePr>
          <p:cNvPr id="4" name="图表 3">
            <a:extLst>
              <a:ext uri="{FF2B5EF4-FFF2-40B4-BE49-F238E27FC236}">
                <a16:creationId xmlns="" xmlns:a16="http://schemas.microsoft.com/office/drawing/2014/main" id="{1F68C256-0834-405E-883B-CA04BB663F3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6772849"/>
              </p:ext>
            </p:extLst>
          </p:nvPr>
        </p:nvGraphicFramePr>
        <p:xfrm>
          <a:off x="615315" y="1931339"/>
          <a:ext cx="6082335" cy="40548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4" name="TextBox 24">
            <a:extLst>
              <a:ext uri="{FF2B5EF4-FFF2-40B4-BE49-F238E27FC236}">
                <a16:creationId xmlns="" xmlns:a16="http://schemas.microsoft.com/office/drawing/2014/main" id="{A27CEF5B-B1A9-4732-ACBD-F19AE4A6656D}"/>
              </a:ext>
            </a:extLst>
          </p:cNvPr>
          <p:cNvSpPr txBox="1"/>
          <p:nvPr/>
        </p:nvSpPr>
        <p:spPr>
          <a:xfrm>
            <a:off x="7808417" y="2621059"/>
            <a:ext cx="3330381" cy="156799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>
              <a:lnSpc>
                <a:spcPct val="123000"/>
              </a:lnSpc>
              <a:defRPr/>
            </a:pP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urna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.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4133D031-C002-456E-B3B5-9B1DE47342EC}"/>
              </a:ext>
            </a:extLst>
          </p:cNvPr>
          <p:cNvGrpSpPr/>
          <p:nvPr/>
        </p:nvGrpSpPr>
        <p:grpSpPr>
          <a:xfrm>
            <a:off x="7623135" y="1612008"/>
            <a:ext cx="1973892" cy="467647"/>
            <a:chOff x="1670416" y="1991248"/>
            <a:chExt cx="1973892" cy="467647"/>
          </a:xfrm>
        </p:grpSpPr>
        <p:sp>
          <p:nvSpPr>
            <p:cNvPr id="28" name="leaf_70892">
              <a:extLst>
                <a:ext uri="{FF2B5EF4-FFF2-40B4-BE49-F238E27FC236}">
                  <a16:creationId xmlns="" xmlns:a16="http://schemas.microsoft.com/office/drawing/2014/main" id="{0DAF7DDF-D8B1-419F-A432-3986BA03C435}"/>
                </a:ext>
              </a:extLst>
            </p:cNvPr>
            <p:cNvSpPr>
              <a:spLocks noChangeAspect="1"/>
            </p:cNvSpPr>
            <p:nvPr/>
          </p:nvSpPr>
          <p:spPr bwMode="auto">
            <a:xfrm rot="7200000">
              <a:off x="1645008" y="2016656"/>
              <a:ext cx="315355" cy="264540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  <a:gd name="T64" fmla="*/ 372171 w 604011"/>
                <a:gd name="T65" fmla="*/ 372171 w 604011"/>
                <a:gd name="T66" fmla="*/ 372171 w 604011"/>
                <a:gd name="T67" fmla="*/ 372171 w 604011"/>
                <a:gd name="T68" fmla="*/ 372171 w 604011"/>
                <a:gd name="T69" fmla="*/ 372171 w 604011"/>
                <a:gd name="T70" fmla="*/ 372171 w 604011"/>
                <a:gd name="T71" fmla="*/ 372171 w 604011"/>
                <a:gd name="T72" fmla="*/ 372171 w 604011"/>
                <a:gd name="T73" fmla="*/ 372171 w 604011"/>
                <a:gd name="T74" fmla="*/ 372171 w 604011"/>
                <a:gd name="T75" fmla="*/ 372171 w 604011"/>
                <a:gd name="T76" fmla="*/ 372171 w 604011"/>
                <a:gd name="T77" fmla="*/ 372171 w 604011"/>
                <a:gd name="T78" fmla="*/ 372171 w 604011"/>
                <a:gd name="T79" fmla="*/ 372171 w 604011"/>
                <a:gd name="T80" fmla="*/ 372171 w 604011"/>
                <a:gd name="T81" fmla="*/ 372171 w 604011"/>
                <a:gd name="T82" fmla="*/ 372171 w 604011"/>
                <a:gd name="T83" fmla="*/ 372171 w 604011"/>
                <a:gd name="T84" fmla="*/ 372171 w 604011"/>
                <a:gd name="T85" fmla="*/ 372171 w 604011"/>
                <a:gd name="T86" fmla="*/ 372171 w 604011"/>
                <a:gd name="T87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29" h="711">
                  <a:moveTo>
                    <a:pt x="595" y="492"/>
                  </a:moveTo>
                  <a:cubicBezTo>
                    <a:pt x="593" y="498"/>
                    <a:pt x="601" y="502"/>
                    <a:pt x="605" y="498"/>
                  </a:cubicBezTo>
                  <a:cubicBezTo>
                    <a:pt x="636" y="466"/>
                    <a:pt x="659" y="469"/>
                    <a:pt x="675" y="508"/>
                  </a:cubicBezTo>
                  <a:cubicBezTo>
                    <a:pt x="706" y="527"/>
                    <a:pt x="711" y="551"/>
                    <a:pt x="690" y="581"/>
                  </a:cubicBezTo>
                  <a:cubicBezTo>
                    <a:pt x="676" y="608"/>
                    <a:pt x="646" y="625"/>
                    <a:pt x="619" y="632"/>
                  </a:cubicBezTo>
                  <a:cubicBezTo>
                    <a:pt x="604" y="637"/>
                    <a:pt x="589" y="639"/>
                    <a:pt x="573" y="639"/>
                  </a:cubicBezTo>
                  <a:cubicBezTo>
                    <a:pt x="572" y="635"/>
                    <a:pt x="570" y="632"/>
                    <a:pt x="565" y="632"/>
                  </a:cubicBezTo>
                  <a:cubicBezTo>
                    <a:pt x="562" y="632"/>
                    <a:pt x="560" y="632"/>
                    <a:pt x="558" y="632"/>
                  </a:cubicBezTo>
                  <a:cubicBezTo>
                    <a:pt x="556" y="631"/>
                    <a:pt x="555" y="631"/>
                    <a:pt x="553" y="631"/>
                  </a:cubicBezTo>
                  <a:cubicBezTo>
                    <a:pt x="464" y="617"/>
                    <a:pt x="469" y="479"/>
                    <a:pt x="440" y="414"/>
                  </a:cubicBezTo>
                  <a:cubicBezTo>
                    <a:pt x="420" y="368"/>
                    <a:pt x="390" y="327"/>
                    <a:pt x="353" y="293"/>
                  </a:cubicBezTo>
                  <a:cubicBezTo>
                    <a:pt x="254" y="204"/>
                    <a:pt x="111" y="158"/>
                    <a:pt x="75" y="19"/>
                  </a:cubicBezTo>
                  <a:cubicBezTo>
                    <a:pt x="76" y="18"/>
                    <a:pt x="76" y="18"/>
                    <a:pt x="76" y="17"/>
                  </a:cubicBezTo>
                  <a:cubicBezTo>
                    <a:pt x="76" y="14"/>
                    <a:pt x="75" y="12"/>
                    <a:pt x="73" y="11"/>
                  </a:cubicBezTo>
                  <a:cubicBezTo>
                    <a:pt x="73" y="9"/>
                    <a:pt x="72" y="8"/>
                    <a:pt x="72" y="6"/>
                  </a:cubicBezTo>
                  <a:cubicBezTo>
                    <a:pt x="71" y="0"/>
                    <a:pt x="62" y="2"/>
                    <a:pt x="62" y="7"/>
                  </a:cubicBezTo>
                  <a:cubicBezTo>
                    <a:pt x="61" y="14"/>
                    <a:pt x="61" y="20"/>
                    <a:pt x="61" y="27"/>
                  </a:cubicBezTo>
                  <a:cubicBezTo>
                    <a:pt x="9" y="197"/>
                    <a:pt x="0" y="411"/>
                    <a:pt x="124" y="553"/>
                  </a:cubicBezTo>
                  <a:cubicBezTo>
                    <a:pt x="224" y="669"/>
                    <a:pt x="393" y="711"/>
                    <a:pt x="536" y="660"/>
                  </a:cubicBezTo>
                  <a:cubicBezTo>
                    <a:pt x="620" y="669"/>
                    <a:pt x="728" y="641"/>
                    <a:pt x="728" y="539"/>
                  </a:cubicBezTo>
                  <a:cubicBezTo>
                    <a:pt x="729" y="468"/>
                    <a:pt x="626" y="410"/>
                    <a:pt x="595" y="492"/>
                  </a:cubicBezTo>
                  <a:close/>
                  <a:moveTo>
                    <a:pt x="128" y="526"/>
                  </a:moveTo>
                  <a:cubicBezTo>
                    <a:pt x="28" y="398"/>
                    <a:pt x="38" y="232"/>
                    <a:pt x="64" y="80"/>
                  </a:cubicBezTo>
                  <a:cubicBezTo>
                    <a:pt x="68" y="119"/>
                    <a:pt x="77" y="157"/>
                    <a:pt x="89" y="194"/>
                  </a:cubicBezTo>
                  <a:cubicBezTo>
                    <a:pt x="80" y="190"/>
                    <a:pt x="71" y="185"/>
                    <a:pt x="63" y="179"/>
                  </a:cubicBezTo>
                  <a:cubicBezTo>
                    <a:pt x="60" y="178"/>
                    <a:pt x="57" y="182"/>
                    <a:pt x="59" y="184"/>
                  </a:cubicBezTo>
                  <a:cubicBezTo>
                    <a:pt x="69" y="194"/>
                    <a:pt x="81" y="202"/>
                    <a:pt x="93" y="208"/>
                  </a:cubicBezTo>
                  <a:cubicBezTo>
                    <a:pt x="101" y="232"/>
                    <a:pt x="111" y="255"/>
                    <a:pt x="122" y="278"/>
                  </a:cubicBezTo>
                  <a:cubicBezTo>
                    <a:pt x="106" y="272"/>
                    <a:pt x="91" y="264"/>
                    <a:pt x="76" y="255"/>
                  </a:cubicBezTo>
                  <a:cubicBezTo>
                    <a:pt x="71" y="251"/>
                    <a:pt x="66" y="259"/>
                    <a:pt x="71" y="263"/>
                  </a:cubicBezTo>
                  <a:cubicBezTo>
                    <a:pt x="89" y="276"/>
                    <a:pt x="109" y="287"/>
                    <a:pt x="130" y="294"/>
                  </a:cubicBezTo>
                  <a:cubicBezTo>
                    <a:pt x="144" y="323"/>
                    <a:pt x="160" y="350"/>
                    <a:pt x="177" y="377"/>
                  </a:cubicBezTo>
                  <a:cubicBezTo>
                    <a:pt x="169" y="375"/>
                    <a:pt x="161" y="372"/>
                    <a:pt x="154" y="369"/>
                  </a:cubicBezTo>
                  <a:cubicBezTo>
                    <a:pt x="143" y="363"/>
                    <a:pt x="134" y="356"/>
                    <a:pt x="123" y="351"/>
                  </a:cubicBezTo>
                  <a:cubicBezTo>
                    <a:pt x="121" y="350"/>
                    <a:pt x="119" y="353"/>
                    <a:pt x="120" y="355"/>
                  </a:cubicBezTo>
                  <a:cubicBezTo>
                    <a:pt x="133" y="377"/>
                    <a:pt x="163" y="389"/>
                    <a:pt x="188" y="393"/>
                  </a:cubicBezTo>
                  <a:cubicBezTo>
                    <a:pt x="191" y="399"/>
                    <a:pt x="195" y="404"/>
                    <a:pt x="199" y="410"/>
                  </a:cubicBezTo>
                  <a:cubicBezTo>
                    <a:pt x="215" y="432"/>
                    <a:pt x="232" y="455"/>
                    <a:pt x="251" y="477"/>
                  </a:cubicBezTo>
                  <a:cubicBezTo>
                    <a:pt x="226" y="470"/>
                    <a:pt x="202" y="461"/>
                    <a:pt x="178" y="451"/>
                  </a:cubicBezTo>
                  <a:cubicBezTo>
                    <a:pt x="173" y="450"/>
                    <a:pt x="171" y="456"/>
                    <a:pt x="175" y="458"/>
                  </a:cubicBezTo>
                  <a:cubicBezTo>
                    <a:pt x="202" y="476"/>
                    <a:pt x="235" y="488"/>
                    <a:pt x="267" y="496"/>
                  </a:cubicBezTo>
                  <a:cubicBezTo>
                    <a:pt x="286" y="519"/>
                    <a:pt x="307" y="541"/>
                    <a:pt x="330" y="560"/>
                  </a:cubicBezTo>
                  <a:cubicBezTo>
                    <a:pt x="306" y="560"/>
                    <a:pt x="282" y="556"/>
                    <a:pt x="259" y="550"/>
                  </a:cubicBezTo>
                  <a:cubicBezTo>
                    <a:pt x="253" y="548"/>
                    <a:pt x="251" y="557"/>
                    <a:pt x="257" y="559"/>
                  </a:cubicBezTo>
                  <a:cubicBezTo>
                    <a:pt x="286" y="571"/>
                    <a:pt x="315" y="575"/>
                    <a:pt x="346" y="574"/>
                  </a:cubicBezTo>
                  <a:cubicBezTo>
                    <a:pt x="368" y="592"/>
                    <a:pt x="392" y="608"/>
                    <a:pt x="417" y="621"/>
                  </a:cubicBezTo>
                  <a:cubicBezTo>
                    <a:pt x="397" y="622"/>
                    <a:pt x="377" y="622"/>
                    <a:pt x="356" y="619"/>
                  </a:cubicBezTo>
                  <a:cubicBezTo>
                    <a:pt x="352" y="619"/>
                    <a:pt x="351" y="626"/>
                    <a:pt x="355" y="627"/>
                  </a:cubicBezTo>
                  <a:cubicBezTo>
                    <a:pt x="384" y="637"/>
                    <a:pt x="416" y="639"/>
                    <a:pt x="446" y="635"/>
                  </a:cubicBezTo>
                  <a:cubicBezTo>
                    <a:pt x="459" y="641"/>
                    <a:pt x="473" y="646"/>
                    <a:pt x="487" y="650"/>
                  </a:cubicBezTo>
                  <a:cubicBezTo>
                    <a:pt x="355" y="677"/>
                    <a:pt x="214" y="635"/>
                    <a:pt x="128" y="526"/>
                  </a:cubicBezTo>
                  <a:close/>
                  <a:moveTo>
                    <a:pt x="477" y="625"/>
                  </a:moveTo>
                  <a:cubicBezTo>
                    <a:pt x="470" y="623"/>
                    <a:pt x="463" y="620"/>
                    <a:pt x="456" y="618"/>
                  </a:cubicBezTo>
                  <a:cubicBezTo>
                    <a:pt x="428" y="598"/>
                    <a:pt x="417" y="567"/>
                    <a:pt x="411" y="535"/>
                  </a:cubicBezTo>
                  <a:cubicBezTo>
                    <a:pt x="410" y="528"/>
                    <a:pt x="402" y="531"/>
                    <a:pt x="401" y="536"/>
                  </a:cubicBezTo>
                  <a:cubicBezTo>
                    <a:pt x="398" y="560"/>
                    <a:pt x="406" y="582"/>
                    <a:pt x="419" y="601"/>
                  </a:cubicBezTo>
                  <a:cubicBezTo>
                    <a:pt x="398" y="590"/>
                    <a:pt x="379" y="578"/>
                    <a:pt x="361" y="564"/>
                  </a:cubicBezTo>
                  <a:cubicBezTo>
                    <a:pt x="361" y="563"/>
                    <a:pt x="360" y="562"/>
                    <a:pt x="360" y="562"/>
                  </a:cubicBezTo>
                  <a:cubicBezTo>
                    <a:pt x="336" y="536"/>
                    <a:pt x="327" y="504"/>
                    <a:pt x="327" y="469"/>
                  </a:cubicBezTo>
                  <a:cubicBezTo>
                    <a:pt x="327" y="463"/>
                    <a:pt x="317" y="461"/>
                    <a:pt x="316" y="468"/>
                  </a:cubicBezTo>
                  <a:cubicBezTo>
                    <a:pt x="312" y="491"/>
                    <a:pt x="316" y="514"/>
                    <a:pt x="325" y="534"/>
                  </a:cubicBezTo>
                  <a:cubicBezTo>
                    <a:pt x="310" y="520"/>
                    <a:pt x="295" y="505"/>
                    <a:pt x="281" y="489"/>
                  </a:cubicBezTo>
                  <a:cubicBezTo>
                    <a:pt x="281" y="489"/>
                    <a:pt x="281" y="488"/>
                    <a:pt x="280" y="488"/>
                  </a:cubicBezTo>
                  <a:cubicBezTo>
                    <a:pt x="261" y="453"/>
                    <a:pt x="258" y="419"/>
                    <a:pt x="262" y="380"/>
                  </a:cubicBezTo>
                  <a:cubicBezTo>
                    <a:pt x="262" y="375"/>
                    <a:pt x="254" y="374"/>
                    <a:pt x="253" y="379"/>
                  </a:cubicBezTo>
                  <a:cubicBezTo>
                    <a:pt x="244" y="405"/>
                    <a:pt x="245" y="432"/>
                    <a:pt x="253" y="458"/>
                  </a:cubicBezTo>
                  <a:cubicBezTo>
                    <a:pt x="235" y="436"/>
                    <a:pt x="218" y="414"/>
                    <a:pt x="202" y="392"/>
                  </a:cubicBezTo>
                  <a:cubicBezTo>
                    <a:pt x="203" y="390"/>
                    <a:pt x="204" y="389"/>
                    <a:pt x="203" y="386"/>
                  </a:cubicBezTo>
                  <a:cubicBezTo>
                    <a:pt x="191" y="353"/>
                    <a:pt x="193" y="322"/>
                    <a:pt x="201" y="288"/>
                  </a:cubicBezTo>
                  <a:cubicBezTo>
                    <a:pt x="202" y="284"/>
                    <a:pt x="195" y="280"/>
                    <a:pt x="192" y="285"/>
                  </a:cubicBezTo>
                  <a:cubicBezTo>
                    <a:pt x="179" y="309"/>
                    <a:pt x="177" y="337"/>
                    <a:pt x="182" y="363"/>
                  </a:cubicBezTo>
                  <a:cubicBezTo>
                    <a:pt x="168" y="340"/>
                    <a:pt x="154" y="317"/>
                    <a:pt x="141" y="293"/>
                  </a:cubicBezTo>
                  <a:cubicBezTo>
                    <a:pt x="142" y="291"/>
                    <a:pt x="142" y="290"/>
                    <a:pt x="142" y="288"/>
                  </a:cubicBezTo>
                  <a:cubicBezTo>
                    <a:pt x="133" y="267"/>
                    <a:pt x="134" y="248"/>
                    <a:pt x="139" y="226"/>
                  </a:cubicBezTo>
                  <a:cubicBezTo>
                    <a:pt x="141" y="221"/>
                    <a:pt x="133" y="217"/>
                    <a:pt x="130" y="222"/>
                  </a:cubicBezTo>
                  <a:cubicBezTo>
                    <a:pt x="125" y="232"/>
                    <a:pt x="123" y="243"/>
                    <a:pt x="122" y="254"/>
                  </a:cubicBezTo>
                  <a:cubicBezTo>
                    <a:pt x="117" y="243"/>
                    <a:pt x="113" y="232"/>
                    <a:pt x="108" y="220"/>
                  </a:cubicBezTo>
                  <a:cubicBezTo>
                    <a:pt x="107" y="217"/>
                    <a:pt x="106" y="215"/>
                    <a:pt x="105" y="212"/>
                  </a:cubicBezTo>
                  <a:cubicBezTo>
                    <a:pt x="108" y="211"/>
                    <a:pt x="111" y="208"/>
                    <a:pt x="109" y="205"/>
                  </a:cubicBezTo>
                  <a:cubicBezTo>
                    <a:pt x="100" y="188"/>
                    <a:pt x="107" y="175"/>
                    <a:pt x="116" y="161"/>
                  </a:cubicBezTo>
                  <a:cubicBezTo>
                    <a:pt x="119" y="157"/>
                    <a:pt x="114" y="154"/>
                    <a:pt x="110" y="155"/>
                  </a:cubicBezTo>
                  <a:cubicBezTo>
                    <a:pt x="101" y="160"/>
                    <a:pt x="96" y="168"/>
                    <a:pt x="94" y="178"/>
                  </a:cubicBezTo>
                  <a:cubicBezTo>
                    <a:pt x="86" y="151"/>
                    <a:pt x="80" y="123"/>
                    <a:pt x="76" y="94"/>
                  </a:cubicBezTo>
                  <a:cubicBezTo>
                    <a:pt x="75" y="89"/>
                    <a:pt x="72" y="68"/>
                    <a:pt x="69" y="52"/>
                  </a:cubicBezTo>
                  <a:cubicBezTo>
                    <a:pt x="69" y="51"/>
                    <a:pt x="70" y="50"/>
                    <a:pt x="70" y="50"/>
                  </a:cubicBezTo>
                  <a:cubicBezTo>
                    <a:pt x="97" y="184"/>
                    <a:pt x="291" y="242"/>
                    <a:pt x="371" y="334"/>
                  </a:cubicBezTo>
                  <a:cubicBezTo>
                    <a:pt x="435" y="408"/>
                    <a:pt x="433" y="489"/>
                    <a:pt x="467" y="574"/>
                  </a:cubicBezTo>
                  <a:cubicBezTo>
                    <a:pt x="478" y="600"/>
                    <a:pt x="494" y="622"/>
                    <a:pt x="516" y="635"/>
                  </a:cubicBezTo>
                  <a:cubicBezTo>
                    <a:pt x="502" y="632"/>
                    <a:pt x="489" y="629"/>
                    <a:pt x="477" y="625"/>
                  </a:cubicBezTo>
                  <a:close/>
                </a:path>
              </a:pathLst>
            </a:custGeom>
            <a:gradFill>
              <a:gsLst>
                <a:gs pos="0">
                  <a:srgbClr val="DCB58D"/>
                </a:gs>
                <a:gs pos="50000">
                  <a:srgbClr val="DAA070"/>
                </a:gs>
                <a:gs pos="100000">
                  <a:srgbClr val="DAA070"/>
                </a:gs>
              </a:gsLst>
              <a:lin ang="0" scaled="0"/>
            </a:gradFill>
            <a:ln>
              <a:noFill/>
            </a:ln>
          </p:spPr>
        </p:sp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6A8BC679-D291-45F9-B39F-03B38E18C080}"/>
                </a:ext>
              </a:extLst>
            </p:cNvPr>
            <p:cNvSpPr txBox="1"/>
            <p:nvPr/>
          </p:nvSpPr>
          <p:spPr>
            <a:xfrm>
              <a:off x="1855698" y="2147271"/>
              <a:ext cx="1788610" cy="311624"/>
            </a:xfrm>
            <a:prstGeom prst="rect">
              <a:avLst/>
            </a:prstGeom>
            <a:noFill/>
          </p:spPr>
          <p:txBody>
            <a:bodyPr wrap="square" lIns="0" t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gradFill>
                    <a:gsLst>
                      <a:gs pos="55000">
                        <a:srgbClr val="DAA070"/>
                      </a:gs>
                      <a:gs pos="0">
                        <a:srgbClr val="DCB58D"/>
                      </a:gs>
                      <a:gs pos="100000">
                        <a:srgbClr val="E6C3A0"/>
                      </a:gs>
                    </a:gsLst>
                    <a:lin ang="0" scaled="0"/>
                  </a:gradFill>
                  <a:latin typeface="腾讯体" panose="02010600010101010101" pitchFamily="2" charset="-122"/>
                  <a:ea typeface="腾讯体" panose="02010600010101010101" pitchFamily="2" charset="-122"/>
                </a:rPr>
                <a:t>重要标题</a:t>
              </a:r>
              <a:r>
                <a:rPr lang="en-US" altLang="zh-CN" sz="1600" dirty="0">
                  <a:gradFill>
                    <a:gsLst>
                      <a:gs pos="55000">
                        <a:srgbClr val="DAA070"/>
                      </a:gs>
                      <a:gs pos="0">
                        <a:srgbClr val="DCB58D"/>
                      </a:gs>
                      <a:gs pos="100000">
                        <a:srgbClr val="E6C3A0"/>
                      </a:gs>
                    </a:gsLst>
                    <a:lin ang="0" scaled="0"/>
                  </a:gradFill>
                  <a:latin typeface="腾讯体" panose="02010600010101010101" pitchFamily="2" charset="-122"/>
                  <a:ea typeface="腾讯体" panose="02010600010101010101" pitchFamily="2" charset="-122"/>
                </a:rPr>
                <a:t>one</a:t>
              </a:r>
              <a:endParaRPr lang="zh-CN" altLang="en-US" sz="1600" dirty="0">
                <a:gradFill>
                  <a:gsLst>
                    <a:gs pos="55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0" scaled="0"/>
                </a:gradFill>
                <a:latin typeface="腾讯体" panose="02010600010101010101" pitchFamily="2" charset="-122"/>
                <a:ea typeface="腾讯体" panose="02010600010101010101" pitchFamily="2" charset="-122"/>
              </a:endParaRPr>
            </a:p>
          </p:txBody>
        </p:sp>
      </p:grpSp>
      <p:cxnSp>
        <p:nvCxnSpPr>
          <p:cNvPr id="26" name="直接连接符 25">
            <a:extLst>
              <a:ext uri="{FF2B5EF4-FFF2-40B4-BE49-F238E27FC236}">
                <a16:creationId xmlns="" xmlns:a16="http://schemas.microsoft.com/office/drawing/2014/main" id="{733A63F8-1129-403B-BCEE-8770C02A3108}"/>
              </a:ext>
            </a:extLst>
          </p:cNvPr>
          <p:cNvCxnSpPr>
            <a:cxnSpLocks/>
          </p:cNvCxnSpPr>
          <p:nvPr/>
        </p:nvCxnSpPr>
        <p:spPr>
          <a:xfrm>
            <a:off x="7808417" y="2350357"/>
            <a:ext cx="786574" cy="0"/>
          </a:xfrm>
          <a:prstGeom prst="line">
            <a:avLst/>
          </a:prstGeom>
          <a:ln w="38100" cap="rnd">
            <a:gradFill>
              <a:gsLst>
                <a:gs pos="50000">
                  <a:srgbClr val="DAA070"/>
                </a:gs>
                <a:gs pos="96599">
                  <a:srgbClr val="E6C3A0"/>
                </a:gs>
                <a:gs pos="0">
                  <a:srgbClr val="DCB58D"/>
                </a:gs>
              </a:gsLst>
              <a:lin ang="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4">
            <a:extLst>
              <a:ext uri="{FF2B5EF4-FFF2-40B4-BE49-F238E27FC236}">
                <a16:creationId xmlns="" xmlns:a16="http://schemas.microsoft.com/office/drawing/2014/main" id="{83FE8BEF-2448-4E98-8E93-8DFEF6246C4D}"/>
              </a:ext>
            </a:extLst>
          </p:cNvPr>
          <p:cNvSpPr txBox="1"/>
          <p:nvPr/>
        </p:nvSpPr>
        <p:spPr>
          <a:xfrm>
            <a:off x="7792898" y="4459755"/>
            <a:ext cx="3330381" cy="103797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>
              <a:lnSpc>
                <a:spcPct val="123000"/>
              </a:lnSpc>
              <a:defRPr/>
            </a:pP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porttitor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congue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massa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.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Fusce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posuere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, magna sed pulvinar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ultricies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,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purus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lectus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malesuada libero, sit amet commodo magna eros quis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urna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.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C3FD07F1-07F8-4EFB-B8F9-9CD2D704D4E5}"/>
              </a:ext>
            </a:extLst>
          </p:cNvPr>
          <p:cNvSpPr/>
          <p:nvPr/>
        </p:nvSpPr>
        <p:spPr>
          <a:xfrm>
            <a:off x="-1350379" y="293185"/>
            <a:ext cx="740779" cy="740779"/>
          </a:xfrm>
          <a:prstGeom prst="rect">
            <a:avLst/>
          </a:prstGeom>
          <a:solidFill>
            <a:srgbClr val="E6C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04BD963C-7835-4FCF-AEEF-28B558984077}"/>
              </a:ext>
            </a:extLst>
          </p:cNvPr>
          <p:cNvSpPr/>
          <p:nvPr/>
        </p:nvSpPr>
        <p:spPr>
          <a:xfrm>
            <a:off x="-2313971" y="293185"/>
            <a:ext cx="740779" cy="740779"/>
          </a:xfrm>
          <a:prstGeom prst="rect">
            <a:avLst/>
          </a:prstGeom>
          <a:solidFill>
            <a:srgbClr val="DAA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CD269447-9AA3-4FF2-BE7E-B6E92495F634}"/>
              </a:ext>
            </a:extLst>
          </p:cNvPr>
          <p:cNvSpPr/>
          <p:nvPr/>
        </p:nvSpPr>
        <p:spPr>
          <a:xfrm>
            <a:off x="-3277562" y="293185"/>
            <a:ext cx="740779" cy="740779"/>
          </a:xfrm>
          <a:prstGeom prst="rect">
            <a:avLst/>
          </a:prstGeom>
          <a:solidFill>
            <a:srgbClr val="DCB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5E1E9884-F588-4A36-8610-DFB22723117E}"/>
              </a:ext>
            </a:extLst>
          </p:cNvPr>
          <p:cNvSpPr/>
          <p:nvPr/>
        </p:nvSpPr>
        <p:spPr>
          <a:xfrm>
            <a:off x="-3277562" y="1359986"/>
            <a:ext cx="740779" cy="740779"/>
          </a:xfrm>
          <a:prstGeom prst="rect">
            <a:avLst/>
          </a:prstGeom>
          <a:solidFill>
            <a:srgbClr val="F0D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58FD1BA0-BCD6-473C-8AAA-E2630AACABA6}"/>
              </a:ext>
            </a:extLst>
          </p:cNvPr>
          <p:cNvSpPr/>
          <p:nvPr/>
        </p:nvSpPr>
        <p:spPr>
          <a:xfrm>
            <a:off x="-2313971" y="1359986"/>
            <a:ext cx="740779" cy="740779"/>
          </a:xfrm>
          <a:prstGeom prst="rect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1E592E28-9A6E-4FD4-8EE1-EE8E545929AE}"/>
              </a:ext>
            </a:extLst>
          </p:cNvPr>
          <p:cNvSpPr/>
          <p:nvPr/>
        </p:nvSpPr>
        <p:spPr>
          <a:xfrm>
            <a:off x="-1350379" y="1359986"/>
            <a:ext cx="740779" cy="740779"/>
          </a:xfrm>
          <a:prstGeom prst="rect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0900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4DF0E0E3-AEB7-487B-8FCC-2A61F3244C65}"/>
              </a:ext>
            </a:extLst>
          </p:cNvPr>
          <p:cNvSpPr txBox="1"/>
          <p:nvPr/>
        </p:nvSpPr>
        <p:spPr>
          <a:xfrm>
            <a:off x="604431" y="348948"/>
            <a:ext cx="2700015" cy="464614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第四部分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 POINT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365A7351-225D-40C2-944C-E3F08F201AA5}"/>
              </a:ext>
            </a:extLst>
          </p:cNvPr>
          <p:cNvSpPr txBox="1"/>
          <p:nvPr/>
        </p:nvSpPr>
        <p:spPr>
          <a:xfrm>
            <a:off x="11177225" y="291575"/>
            <a:ext cx="583439" cy="233718"/>
          </a:xfrm>
          <a:prstGeom prst="rect">
            <a:avLst/>
          </a:prstGeom>
          <a:noFill/>
          <a:ln>
            <a:noFill/>
          </a:ln>
        </p:spPr>
        <p:txBody>
          <a:bodyPr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1D1D1D">
                    <a:lumMod val="90000"/>
                    <a:lumOff val="10000"/>
                  </a:srgbClr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1/6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1D1D1D">
                  <a:lumMod val="90000"/>
                  <a:lumOff val="10000"/>
                </a:srgbClr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="" xmlns:a16="http://schemas.microsoft.com/office/drawing/2014/main" id="{54E9D288-06BF-4485-8B33-3FA3AED8E8A0}"/>
              </a:ext>
            </a:extLst>
          </p:cNvPr>
          <p:cNvSpPr/>
          <p:nvPr/>
        </p:nvSpPr>
        <p:spPr>
          <a:xfrm flipV="1">
            <a:off x="11195684" y="561586"/>
            <a:ext cx="386715" cy="360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="" xmlns:a16="http://schemas.microsoft.com/office/drawing/2014/main" id="{CF49F784-88A1-4C5D-9041-5EEFB0B38272}"/>
              </a:ext>
            </a:extLst>
          </p:cNvPr>
          <p:cNvSpPr/>
          <p:nvPr/>
        </p:nvSpPr>
        <p:spPr>
          <a:xfrm flipV="1">
            <a:off x="11195684" y="647953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="" xmlns:a16="http://schemas.microsoft.com/office/drawing/2014/main" id="{FC5890BC-4BCC-4B12-B010-CCE0B50DFDAD}"/>
              </a:ext>
            </a:extLst>
          </p:cNvPr>
          <p:cNvSpPr/>
          <p:nvPr/>
        </p:nvSpPr>
        <p:spPr>
          <a:xfrm flipV="1">
            <a:off x="11195684" y="712720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="" xmlns:a16="http://schemas.microsoft.com/office/drawing/2014/main" id="{2438B088-B3D5-424F-ABB9-AD5FD1DC64F1}"/>
              </a:ext>
            </a:extLst>
          </p:cNvPr>
          <p:cNvSpPr/>
          <p:nvPr/>
        </p:nvSpPr>
        <p:spPr>
          <a:xfrm flipV="1">
            <a:off x="11195684" y="777486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="" xmlns:a16="http://schemas.microsoft.com/office/drawing/2014/main" id="{AB625B61-75F9-4889-A132-96DE46CAE168}"/>
              </a:ext>
            </a:extLst>
          </p:cNvPr>
          <p:cNvSpPr txBox="1"/>
          <p:nvPr/>
        </p:nvSpPr>
        <p:spPr>
          <a:xfrm>
            <a:off x="289993" y="356994"/>
            <a:ext cx="141343" cy="298159"/>
          </a:xfrm>
          <a:prstGeom prst="rect">
            <a:avLst/>
          </a:prstGeom>
          <a:noFill/>
          <a:effectLst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300" normalizeH="0" baseline="0" noProof="0" dirty="0">
                <a:ln>
                  <a:noFill/>
                </a:ln>
                <a:solidFill>
                  <a:srgbClr val="111111">
                    <a:lumMod val="75000"/>
                    <a:lumOff val="25000"/>
                  </a:srgbClr>
                </a:solidFill>
                <a:effectLst/>
                <a:uLnTx/>
                <a:uFillTx/>
                <a:latin typeface="Prism" panose="00000500000000000000" pitchFamily="50" charset="0"/>
                <a:ea typeface="汉仪雅酷黑 85W" panose="020B0904020202020204" pitchFamily="34" charset="-122"/>
                <a:cs typeface="+mn-cs"/>
              </a:rPr>
              <a:t>d</a:t>
            </a:r>
            <a:endParaRPr kumimoji="0" lang="zh-CN" altLang="en-US" sz="1500" b="0" i="0" u="none" strike="noStrike" kern="1200" cap="none" spc="300" normalizeH="0" baseline="0" noProof="0" dirty="0">
              <a:ln>
                <a:noFill/>
              </a:ln>
              <a:solidFill>
                <a:srgbClr val="111111">
                  <a:lumMod val="75000"/>
                  <a:lumOff val="25000"/>
                </a:srgbClr>
              </a:solidFill>
              <a:effectLst/>
              <a:uLnTx/>
              <a:uFillTx/>
              <a:latin typeface="Prism" panose="00000500000000000000" pitchFamily="50" charset="0"/>
              <a:ea typeface="汉仪雅酷黑 85W" panose="020B0904020202020204" pitchFamily="34" charset="-122"/>
              <a:cs typeface="+mn-cs"/>
            </a:endParaRPr>
          </a:p>
        </p:txBody>
      </p:sp>
      <p:cxnSp>
        <p:nvCxnSpPr>
          <p:cNvPr id="69" name="直接连接符 68">
            <a:extLst>
              <a:ext uri="{FF2B5EF4-FFF2-40B4-BE49-F238E27FC236}">
                <a16:creationId xmlns="" xmlns:a16="http://schemas.microsoft.com/office/drawing/2014/main" id="{BF45679C-DBB5-4706-B915-35AF7EF848F4}"/>
              </a:ext>
            </a:extLst>
          </p:cNvPr>
          <p:cNvCxnSpPr>
            <a:cxnSpLocks/>
          </p:cNvCxnSpPr>
          <p:nvPr/>
        </p:nvCxnSpPr>
        <p:spPr>
          <a:xfrm>
            <a:off x="615315" y="843915"/>
            <a:ext cx="0" cy="944245"/>
          </a:xfrm>
          <a:prstGeom prst="line">
            <a:avLst/>
          </a:prstGeom>
          <a:ln w="12700" cap="rnd">
            <a:gradFill>
              <a:gsLst>
                <a:gs pos="0">
                  <a:srgbClr val="DAA070">
                    <a:alpha val="58000"/>
                  </a:srgbClr>
                </a:gs>
                <a:gs pos="84000">
                  <a:srgbClr val="DCB58D">
                    <a:alpha val="0"/>
                  </a:srgb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>
            <a:extLst>
              <a:ext uri="{FF2B5EF4-FFF2-40B4-BE49-F238E27FC236}">
                <a16:creationId xmlns="" xmlns:a16="http://schemas.microsoft.com/office/drawing/2014/main" id="{71C50F9A-09DD-4DD3-BA03-C637A607647B}"/>
              </a:ext>
            </a:extLst>
          </p:cNvPr>
          <p:cNvSpPr/>
          <p:nvPr/>
        </p:nvSpPr>
        <p:spPr>
          <a:xfrm flipV="1">
            <a:off x="9529615" y="6369347"/>
            <a:ext cx="720000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="" xmlns:a16="http://schemas.microsoft.com/office/drawing/2014/main" id="{352EB1EB-FAEE-4E37-88C1-A542A8ED208A}"/>
              </a:ext>
            </a:extLst>
          </p:cNvPr>
          <p:cNvSpPr txBox="1"/>
          <p:nvPr/>
        </p:nvSpPr>
        <p:spPr>
          <a:xfrm rot="16200000">
            <a:off x="10820636" y="5530081"/>
            <a:ext cx="326051" cy="155400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2020.END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="" xmlns:a16="http://schemas.microsoft.com/office/drawing/2014/main" id="{7A671319-726F-4337-9C6B-F21F6AC26D71}"/>
              </a:ext>
            </a:extLst>
          </p:cNvPr>
          <p:cNvSpPr txBox="1"/>
          <p:nvPr/>
        </p:nvSpPr>
        <p:spPr>
          <a:xfrm rot="16200000">
            <a:off x="1609443" y="5136501"/>
            <a:ext cx="326051" cy="231186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POWERPOINT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graphicFrame>
        <p:nvGraphicFramePr>
          <p:cNvPr id="4" name="图表 3">
            <a:extLst>
              <a:ext uri="{FF2B5EF4-FFF2-40B4-BE49-F238E27FC236}">
                <a16:creationId xmlns="" xmlns:a16="http://schemas.microsoft.com/office/drawing/2014/main" id="{1889D8EB-1B9F-4429-8B81-A93231DAAC9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22687706"/>
              </p:ext>
            </p:extLst>
          </p:nvPr>
        </p:nvGraphicFramePr>
        <p:xfrm>
          <a:off x="289993" y="1396465"/>
          <a:ext cx="6654814" cy="44365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4" name="TextBox 24">
            <a:extLst>
              <a:ext uri="{FF2B5EF4-FFF2-40B4-BE49-F238E27FC236}">
                <a16:creationId xmlns="" xmlns:a16="http://schemas.microsoft.com/office/drawing/2014/main" id="{024EB9B1-408E-420F-88E5-1E612B78B2E6}"/>
              </a:ext>
            </a:extLst>
          </p:cNvPr>
          <p:cNvSpPr txBox="1"/>
          <p:nvPr/>
        </p:nvSpPr>
        <p:spPr>
          <a:xfrm>
            <a:off x="7808417" y="2621059"/>
            <a:ext cx="3330381" cy="156799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>
              <a:lnSpc>
                <a:spcPct val="123000"/>
              </a:lnSpc>
              <a:defRPr/>
            </a:pP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urna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.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3CC9F439-50F3-4381-98BE-E89174AC3E18}"/>
              </a:ext>
            </a:extLst>
          </p:cNvPr>
          <p:cNvGrpSpPr/>
          <p:nvPr/>
        </p:nvGrpSpPr>
        <p:grpSpPr>
          <a:xfrm>
            <a:off x="7623135" y="1612008"/>
            <a:ext cx="1973892" cy="467647"/>
            <a:chOff x="1670416" y="1991248"/>
            <a:chExt cx="1973892" cy="467647"/>
          </a:xfrm>
        </p:grpSpPr>
        <p:sp>
          <p:nvSpPr>
            <p:cNvPr id="28" name="leaf_70892">
              <a:extLst>
                <a:ext uri="{FF2B5EF4-FFF2-40B4-BE49-F238E27FC236}">
                  <a16:creationId xmlns="" xmlns:a16="http://schemas.microsoft.com/office/drawing/2014/main" id="{2C15992E-B073-43C9-B6A3-53C80E58884D}"/>
                </a:ext>
              </a:extLst>
            </p:cNvPr>
            <p:cNvSpPr>
              <a:spLocks noChangeAspect="1"/>
            </p:cNvSpPr>
            <p:nvPr/>
          </p:nvSpPr>
          <p:spPr bwMode="auto">
            <a:xfrm rot="7200000">
              <a:off x="1645008" y="2016656"/>
              <a:ext cx="315355" cy="264540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  <a:gd name="T64" fmla="*/ 372171 w 604011"/>
                <a:gd name="T65" fmla="*/ 372171 w 604011"/>
                <a:gd name="T66" fmla="*/ 372171 w 604011"/>
                <a:gd name="T67" fmla="*/ 372171 w 604011"/>
                <a:gd name="T68" fmla="*/ 372171 w 604011"/>
                <a:gd name="T69" fmla="*/ 372171 w 604011"/>
                <a:gd name="T70" fmla="*/ 372171 w 604011"/>
                <a:gd name="T71" fmla="*/ 372171 w 604011"/>
                <a:gd name="T72" fmla="*/ 372171 w 604011"/>
                <a:gd name="T73" fmla="*/ 372171 w 604011"/>
                <a:gd name="T74" fmla="*/ 372171 w 604011"/>
                <a:gd name="T75" fmla="*/ 372171 w 604011"/>
                <a:gd name="T76" fmla="*/ 372171 w 604011"/>
                <a:gd name="T77" fmla="*/ 372171 w 604011"/>
                <a:gd name="T78" fmla="*/ 372171 w 604011"/>
                <a:gd name="T79" fmla="*/ 372171 w 604011"/>
                <a:gd name="T80" fmla="*/ 372171 w 604011"/>
                <a:gd name="T81" fmla="*/ 372171 w 604011"/>
                <a:gd name="T82" fmla="*/ 372171 w 604011"/>
                <a:gd name="T83" fmla="*/ 372171 w 604011"/>
                <a:gd name="T84" fmla="*/ 372171 w 604011"/>
                <a:gd name="T85" fmla="*/ 372171 w 604011"/>
                <a:gd name="T86" fmla="*/ 372171 w 604011"/>
                <a:gd name="T87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29" h="711">
                  <a:moveTo>
                    <a:pt x="595" y="492"/>
                  </a:moveTo>
                  <a:cubicBezTo>
                    <a:pt x="593" y="498"/>
                    <a:pt x="601" y="502"/>
                    <a:pt x="605" y="498"/>
                  </a:cubicBezTo>
                  <a:cubicBezTo>
                    <a:pt x="636" y="466"/>
                    <a:pt x="659" y="469"/>
                    <a:pt x="675" y="508"/>
                  </a:cubicBezTo>
                  <a:cubicBezTo>
                    <a:pt x="706" y="527"/>
                    <a:pt x="711" y="551"/>
                    <a:pt x="690" y="581"/>
                  </a:cubicBezTo>
                  <a:cubicBezTo>
                    <a:pt x="676" y="608"/>
                    <a:pt x="646" y="625"/>
                    <a:pt x="619" y="632"/>
                  </a:cubicBezTo>
                  <a:cubicBezTo>
                    <a:pt x="604" y="637"/>
                    <a:pt x="589" y="639"/>
                    <a:pt x="573" y="639"/>
                  </a:cubicBezTo>
                  <a:cubicBezTo>
                    <a:pt x="572" y="635"/>
                    <a:pt x="570" y="632"/>
                    <a:pt x="565" y="632"/>
                  </a:cubicBezTo>
                  <a:cubicBezTo>
                    <a:pt x="562" y="632"/>
                    <a:pt x="560" y="632"/>
                    <a:pt x="558" y="632"/>
                  </a:cubicBezTo>
                  <a:cubicBezTo>
                    <a:pt x="556" y="631"/>
                    <a:pt x="555" y="631"/>
                    <a:pt x="553" y="631"/>
                  </a:cubicBezTo>
                  <a:cubicBezTo>
                    <a:pt x="464" y="617"/>
                    <a:pt x="469" y="479"/>
                    <a:pt x="440" y="414"/>
                  </a:cubicBezTo>
                  <a:cubicBezTo>
                    <a:pt x="420" y="368"/>
                    <a:pt x="390" y="327"/>
                    <a:pt x="353" y="293"/>
                  </a:cubicBezTo>
                  <a:cubicBezTo>
                    <a:pt x="254" y="204"/>
                    <a:pt x="111" y="158"/>
                    <a:pt x="75" y="19"/>
                  </a:cubicBezTo>
                  <a:cubicBezTo>
                    <a:pt x="76" y="18"/>
                    <a:pt x="76" y="18"/>
                    <a:pt x="76" y="17"/>
                  </a:cubicBezTo>
                  <a:cubicBezTo>
                    <a:pt x="76" y="14"/>
                    <a:pt x="75" y="12"/>
                    <a:pt x="73" y="11"/>
                  </a:cubicBezTo>
                  <a:cubicBezTo>
                    <a:pt x="73" y="9"/>
                    <a:pt x="72" y="8"/>
                    <a:pt x="72" y="6"/>
                  </a:cubicBezTo>
                  <a:cubicBezTo>
                    <a:pt x="71" y="0"/>
                    <a:pt x="62" y="2"/>
                    <a:pt x="62" y="7"/>
                  </a:cubicBezTo>
                  <a:cubicBezTo>
                    <a:pt x="61" y="14"/>
                    <a:pt x="61" y="20"/>
                    <a:pt x="61" y="27"/>
                  </a:cubicBezTo>
                  <a:cubicBezTo>
                    <a:pt x="9" y="197"/>
                    <a:pt x="0" y="411"/>
                    <a:pt x="124" y="553"/>
                  </a:cubicBezTo>
                  <a:cubicBezTo>
                    <a:pt x="224" y="669"/>
                    <a:pt x="393" y="711"/>
                    <a:pt x="536" y="660"/>
                  </a:cubicBezTo>
                  <a:cubicBezTo>
                    <a:pt x="620" y="669"/>
                    <a:pt x="728" y="641"/>
                    <a:pt x="728" y="539"/>
                  </a:cubicBezTo>
                  <a:cubicBezTo>
                    <a:pt x="729" y="468"/>
                    <a:pt x="626" y="410"/>
                    <a:pt x="595" y="492"/>
                  </a:cubicBezTo>
                  <a:close/>
                  <a:moveTo>
                    <a:pt x="128" y="526"/>
                  </a:moveTo>
                  <a:cubicBezTo>
                    <a:pt x="28" y="398"/>
                    <a:pt x="38" y="232"/>
                    <a:pt x="64" y="80"/>
                  </a:cubicBezTo>
                  <a:cubicBezTo>
                    <a:pt x="68" y="119"/>
                    <a:pt x="77" y="157"/>
                    <a:pt x="89" y="194"/>
                  </a:cubicBezTo>
                  <a:cubicBezTo>
                    <a:pt x="80" y="190"/>
                    <a:pt x="71" y="185"/>
                    <a:pt x="63" y="179"/>
                  </a:cubicBezTo>
                  <a:cubicBezTo>
                    <a:pt x="60" y="178"/>
                    <a:pt x="57" y="182"/>
                    <a:pt x="59" y="184"/>
                  </a:cubicBezTo>
                  <a:cubicBezTo>
                    <a:pt x="69" y="194"/>
                    <a:pt x="81" y="202"/>
                    <a:pt x="93" y="208"/>
                  </a:cubicBezTo>
                  <a:cubicBezTo>
                    <a:pt x="101" y="232"/>
                    <a:pt x="111" y="255"/>
                    <a:pt x="122" y="278"/>
                  </a:cubicBezTo>
                  <a:cubicBezTo>
                    <a:pt x="106" y="272"/>
                    <a:pt x="91" y="264"/>
                    <a:pt x="76" y="255"/>
                  </a:cubicBezTo>
                  <a:cubicBezTo>
                    <a:pt x="71" y="251"/>
                    <a:pt x="66" y="259"/>
                    <a:pt x="71" y="263"/>
                  </a:cubicBezTo>
                  <a:cubicBezTo>
                    <a:pt x="89" y="276"/>
                    <a:pt x="109" y="287"/>
                    <a:pt x="130" y="294"/>
                  </a:cubicBezTo>
                  <a:cubicBezTo>
                    <a:pt x="144" y="323"/>
                    <a:pt x="160" y="350"/>
                    <a:pt x="177" y="377"/>
                  </a:cubicBezTo>
                  <a:cubicBezTo>
                    <a:pt x="169" y="375"/>
                    <a:pt x="161" y="372"/>
                    <a:pt x="154" y="369"/>
                  </a:cubicBezTo>
                  <a:cubicBezTo>
                    <a:pt x="143" y="363"/>
                    <a:pt x="134" y="356"/>
                    <a:pt x="123" y="351"/>
                  </a:cubicBezTo>
                  <a:cubicBezTo>
                    <a:pt x="121" y="350"/>
                    <a:pt x="119" y="353"/>
                    <a:pt x="120" y="355"/>
                  </a:cubicBezTo>
                  <a:cubicBezTo>
                    <a:pt x="133" y="377"/>
                    <a:pt x="163" y="389"/>
                    <a:pt x="188" y="393"/>
                  </a:cubicBezTo>
                  <a:cubicBezTo>
                    <a:pt x="191" y="399"/>
                    <a:pt x="195" y="404"/>
                    <a:pt x="199" y="410"/>
                  </a:cubicBezTo>
                  <a:cubicBezTo>
                    <a:pt x="215" y="432"/>
                    <a:pt x="232" y="455"/>
                    <a:pt x="251" y="477"/>
                  </a:cubicBezTo>
                  <a:cubicBezTo>
                    <a:pt x="226" y="470"/>
                    <a:pt x="202" y="461"/>
                    <a:pt x="178" y="451"/>
                  </a:cubicBezTo>
                  <a:cubicBezTo>
                    <a:pt x="173" y="450"/>
                    <a:pt x="171" y="456"/>
                    <a:pt x="175" y="458"/>
                  </a:cubicBezTo>
                  <a:cubicBezTo>
                    <a:pt x="202" y="476"/>
                    <a:pt x="235" y="488"/>
                    <a:pt x="267" y="496"/>
                  </a:cubicBezTo>
                  <a:cubicBezTo>
                    <a:pt x="286" y="519"/>
                    <a:pt x="307" y="541"/>
                    <a:pt x="330" y="560"/>
                  </a:cubicBezTo>
                  <a:cubicBezTo>
                    <a:pt x="306" y="560"/>
                    <a:pt x="282" y="556"/>
                    <a:pt x="259" y="550"/>
                  </a:cubicBezTo>
                  <a:cubicBezTo>
                    <a:pt x="253" y="548"/>
                    <a:pt x="251" y="557"/>
                    <a:pt x="257" y="559"/>
                  </a:cubicBezTo>
                  <a:cubicBezTo>
                    <a:pt x="286" y="571"/>
                    <a:pt x="315" y="575"/>
                    <a:pt x="346" y="574"/>
                  </a:cubicBezTo>
                  <a:cubicBezTo>
                    <a:pt x="368" y="592"/>
                    <a:pt x="392" y="608"/>
                    <a:pt x="417" y="621"/>
                  </a:cubicBezTo>
                  <a:cubicBezTo>
                    <a:pt x="397" y="622"/>
                    <a:pt x="377" y="622"/>
                    <a:pt x="356" y="619"/>
                  </a:cubicBezTo>
                  <a:cubicBezTo>
                    <a:pt x="352" y="619"/>
                    <a:pt x="351" y="626"/>
                    <a:pt x="355" y="627"/>
                  </a:cubicBezTo>
                  <a:cubicBezTo>
                    <a:pt x="384" y="637"/>
                    <a:pt x="416" y="639"/>
                    <a:pt x="446" y="635"/>
                  </a:cubicBezTo>
                  <a:cubicBezTo>
                    <a:pt x="459" y="641"/>
                    <a:pt x="473" y="646"/>
                    <a:pt x="487" y="650"/>
                  </a:cubicBezTo>
                  <a:cubicBezTo>
                    <a:pt x="355" y="677"/>
                    <a:pt x="214" y="635"/>
                    <a:pt x="128" y="526"/>
                  </a:cubicBezTo>
                  <a:close/>
                  <a:moveTo>
                    <a:pt x="477" y="625"/>
                  </a:moveTo>
                  <a:cubicBezTo>
                    <a:pt x="470" y="623"/>
                    <a:pt x="463" y="620"/>
                    <a:pt x="456" y="618"/>
                  </a:cubicBezTo>
                  <a:cubicBezTo>
                    <a:pt x="428" y="598"/>
                    <a:pt x="417" y="567"/>
                    <a:pt x="411" y="535"/>
                  </a:cubicBezTo>
                  <a:cubicBezTo>
                    <a:pt x="410" y="528"/>
                    <a:pt x="402" y="531"/>
                    <a:pt x="401" y="536"/>
                  </a:cubicBezTo>
                  <a:cubicBezTo>
                    <a:pt x="398" y="560"/>
                    <a:pt x="406" y="582"/>
                    <a:pt x="419" y="601"/>
                  </a:cubicBezTo>
                  <a:cubicBezTo>
                    <a:pt x="398" y="590"/>
                    <a:pt x="379" y="578"/>
                    <a:pt x="361" y="564"/>
                  </a:cubicBezTo>
                  <a:cubicBezTo>
                    <a:pt x="361" y="563"/>
                    <a:pt x="360" y="562"/>
                    <a:pt x="360" y="562"/>
                  </a:cubicBezTo>
                  <a:cubicBezTo>
                    <a:pt x="336" y="536"/>
                    <a:pt x="327" y="504"/>
                    <a:pt x="327" y="469"/>
                  </a:cubicBezTo>
                  <a:cubicBezTo>
                    <a:pt x="327" y="463"/>
                    <a:pt x="317" y="461"/>
                    <a:pt x="316" y="468"/>
                  </a:cubicBezTo>
                  <a:cubicBezTo>
                    <a:pt x="312" y="491"/>
                    <a:pt x="316" y="514"/>
                    <a:pt x="325" y="534"/>
                  </a:cubicBezTo>
                  <a:cubicBezTo>
                    <a:pt x="310" y="520"/>
                    <a:pt x="295" y="505"/>
                    <a:pt x="281" y="489"/>
                  </a:cubicBezTo>
                  <a:cubicBezTo>
                    <a:pt x="281" y="489"/>
                    <a:pt x="281" y="488"/>
                    <a:pt x="280" y="488"/>
                  </a:cubicBezTo>
                  <a:cubicBezTo>
                    <a:pt x="261" y="453"/>
                    <a:pt x="258" y="419"/>
                    <a:pt x="262" y="380"/>
                  </a:cubicBezTo>
                  <a:cubicBezTo>
                    <a:pt x="262" y="375"/>
                    <a:pt x="254" y="374"/>
                    <a:pt x="253" y="379"/>
                  </a:cubicBezTo>
                  <a:cubicBezTo>
                    <a:pt x="244" y="405"/>
                    <a:pt x="245" y="432"/>
                    <a:pt x="253" y="458"/>
                  </a:cubicBezTo>
                  <a:cubicBezTo>
                    <a:pt x="235" y="436"/>
                    <a:pt x="218" y="414"/>
                    <a:pt x="202" y="392"/>
                  </a:cubicBezTo>
                  <a:cubicBezTo>
                    <a:pt x="203" y="390"/>
                    <a:pt x="204" y="389"/>
                    <a:pt x="203" y="386"/>
                  </a:cubicBezTo>
                  <a:cubicBezTo>
                    <a:pt x="191" y="353"/>
                    <a:pt x="193" y="322"/>
                    <a:pt x="201" y="288"/>
                  </a:cubicBezTo>
                  <a:cubicBezTo>
                    <a:pt x="202" y="284"/>
                    <a:pt x="195" y="280"/>
                    <a:pt x="192" y="285"/>
                  </a:cubicBezTo>
                  <a:cubicBezTo>
                    <a:pt x="179" y="309"/>
                    <a:pt x="177" y="337"/>
                    <a:pt x="182" y="363"/>
                  </a:cubicBezTo>
                  <a:cubicBezTo>
                    <a:pt x="168" y="340"/>
                    <a:pt x="154" y="317"/>
                    <a:pt x="141" y="293"/>
                  </a:cubicBezTo>
                  <a:cubicBezTo>
                    <a:pt x="142" y="291"/>
                    <a:pt x="142" y="290"/>
                    <a:pt x="142" y="288"/>
                  </a:cubicBezTo>
                  <a:cubicBezTo>
                    <a:pt x="133" y="267"/>
                    <a:pt x="134" y="248"/>
                    <a:pt x="139" y="226"/>
                  </a:cubicBezTo>
                  <a:cubicBezTo>
                    <a:pt x="141" y="221"/>
                    <a:pt x="133" y="217"/>
                    <a:pt x="130" y="222"/>
                  </a:cubicBezTo>
                  <a:cubicBezTo>
                    <a:pt x="125" y="232"/>
                    <a:pt x="123" y="243"/>
                    <a:pt x="122" y="254"/>
                  </a:cubicBezTo>
                  <a:cubicBezTo>
                    <a:pt x="117" y="243"/>
                    <a:pt x="113" y="232"/>
                    <a:pt x="108" y="220"/>
                  </a:cubicBezTo>
                  <a:cubicBezTo>
                    <a:pt x="107" y="217"/>
                    <a:pt x="106" y="215"/>
                    <a:pt x="105" y="212"/>
                  </a:cubicBezTo>
                  <a:cubicBezTo>
                    <a:pt x="108" y="211"/>
                    <a:pt x="111" y="208"/>
                    <a:pt x="109" y="205"/>
                  </a:cubicBezTo>
                  <a:cubicBezTo>
                    <a:pt x="100" y="188"/>
                    <a:pt x="107" y="175"/>
                    <a:pt x="116" y="161"/>
                  </a:cubicBezTo>
                  <a:cubicBezTo>
                    <a:pt x="119" y="157"/>
                    <a:pt x="114" y="154"/>
                    <a:pt x="110" y="155"/>
                  </a:cubicBezTo>
                  <a:cubicBezTo>
                    <a:pt x="101" y="160"/>
                    <a:pt x="96" y="168"/>
                    <a:pt x="94" y="178"/>
                  </a:cubicBezTo>
                  <a:cubicBezTo>
                    <a:pt x="86" y="151"/>
                    <a:pt x="80" y="123"/>
                    <a:pt x="76" y="94"/>
                  </a:cubicBezTo>
                  <a:cubicBezTo>
                    <a:pt x="75" y="89"/>
                    <a:pt x="72" y="68"/>
                    <a:pt x="69" y="52"/>
                  </a:cubicBezTo>
                  <a:cubicBezTo>
                    <a:pt x="69" y="51"/>
                    <a:pt x="70" y="50"/>
                    <a:pt x="70" y="50"/>
                  </a:cubicBezTo>
                  <a:cubicBezTo>
                    <a:pt x="97" y="184"/>
                    <a:pt x="291" y="242"/>
                    <a:pt x="371" y="334"/>
                  </a:cubicBezTo>
                  <a:cubicBezTo>
                    <a:pt x="435" y="408"/>
                    <a:pt x="433" y="489"/>
                    <a:pt x="467" y="574"/>
                  </a:cubicBezTo>
                  <a:cubicBezTo>
                    <a:pt x="478" y="600"/>
                    <a:pt x="494" y="622"/>
                    <a:pt x="516" y="635"/>
                  </a:cubicBezTo>
                  <a:cubicBezTo>
                    <a:pt x="502" y="632"/>
                    <a:pt x="489" y="629"/>
                    <a:pt x="477" y="625"/>
                  </a:cubicBezTo>
                  <a:close/>
                </a:path>
              </a:pathLst>
            </a:custGeom>
            <a:gradFill>
              <a:gsLst>
                <a:gs pos="0">
                  <a:srgbClr val="DCB58D"/>
                </a:gs>
                <a:gs pos="50000">
                  <a:srgbClr val="DAA070"/>
                </a:gs>
                <a:gs pos="100000">
                  <a:srgbClr val="DAA070"/>
                </a:gs>
              </a:gsLst>
              <a:lin ang="0" scaled="0"/>
            </a:gradFill>
            <a:ln>
              <a:noFill/>
            </a:ln>
          </p:spPr>
        </p:sp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A33CE12E-4CAA-4BF8-BAF1-94AC2FBEA682}"/>
                </a:ext>
              </a:extLst>
            </p:cNvPr>
            <p:cNvSpPr txBox="1"/>
            <p:nvPr/>
          </p:nvSpPr>
          <p:spPr>
            <a:xfrm>
              <a:off x="1855698" y="2147271"/>
              <a:ext cx="1788610" cy="311624"/>
            </a:xfrm>
            <a:prstGeom prst="rect">
              <a:avLst/>
            </a:prstGeom>
            <a:noFill/>
          </p:spPr>
          <p:txBody>
            <a:bodyPr wrap="square" lIns="0" t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gradFill>
                    <a:gsLst>
                      <a:gs pos="55000">
                        <a:srgbClr val="DAA070"/>
                      </a:gs>
                      <a:gs pos="0">
                        <a:srgbClr val="DCB58D"/>
                      </a:gs>
                      <a:gs pos="100000">
                        <a:srgbClr val="E6C3A0"/>
                      </a:gs>
                    </a:gsLst>
                    <a:lin ang="0" scaled="0"/>
                  </a:gradFill>
                  <a:latin typeface="腾讯体" panose="02010600010101010101" pitchFamily="2" charset="-122"/>
                  <a:ea typeface="腾讯体" panose="02010600010101010101" pitchFamily="2" charset="-122"/>
                </a:rPr>
                <a:t>重要标题</a:t>
              </a:r>
              <a:r>
                <a:rPr lang="en-US" altLang="zh-CN" sz="1600" dirty="0">
                  <a:gradFill>
                    <a:gsLst>
                      <a:gs pos="55000">
                        <a:srgbClr val="DAA070"/>
                      </a:gs>
                      <a:gs pos="0">
                        <a:srgbClr val="DCB58D"/>
                      </a:gs>
                      <a:gs pos="100000">
                        <a:srgbClr val="E6C3A0"/>
                      </a:gs>
                    </a:gsLst>
                    <a:lin ang="0" scaled="0"/>
                  </a:gradFill>
                  <a:latin typeface="腾讯体" panose="02010600010101010101" pitchFamily="2" charset="-122"/>
                  <a:ea typeface="腾讯体" panose="02010600010101010101" pitchFamily="2" charset="-122"/>
                </a:rPr>
                <a:t>one</a:t>
              </a:r>
              <a:endParaRPr lang="zh-CN" altLang="en-US" sz="1600" dirty="0">
                <a:gradFill>
                  <a:gsLst>
                    <a:gs pos="55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0" scaled="0"/>
                </a:gradFill>
                <a:latin typeface="腾讯体" panose="02010600010101010101" pitchFamily="2" charset="-122"/>
                <a:ea typeface="腾讯体" panose="02010600010101010101" pitchFamily="2" charset="-122"/>
              </a:endParaRPr>
            </a:p>
          </p:txBody>
        </p:sp>
      </p:grpSp>
      <p:cxnSp>
        <p:nvCxnSpPr>
          <p:cNvPr id="26" name="直接连接符 25">
            <a:extLst>
              <a:ext uri="{FF2B5EF4-FFF2-40B4-BE49-F238E27FC236}">
                <a16:creationId xmlns="" xmlns:a16="http://schemas.microsoft.com/office/drawing/2014/main" id="{F7EF98F6-E586-4F14-AAAA-0FAE22AB4EB2}"/>
              </a:ext>
            </a:extLst>
          </p:cNvPr>
          <p:cNvCxnSpPr>
            <a:cxnSpLocks/>
          </p:cNvCxnSpPr>
          <p:nvPr/>
        </p:nvCxnSpPr>
        <p:spPr>
          <a:xfrm>
            <a:off x="7808417" y="2350357"/>
            <a:ext cx="786574" cy="0"/>
          </a:xfrm>
          <a:prstGeom prst="line">
            <a:avLst/>
          </a:prstGeom>
          <a:ln w="38100" cap="rnd">
            <a:gradFill>
              <a:gsLst>
                <a:gs pos="50000">
                  <a:srgbClr val="DAA070"/>
                </a:gs>
                <a:gs pos="96599">
                  <a:srgbClr val="E6C3A0"/>
                </a:gs>
                <a:gs pos="0">
                  <a:srgbClr val="DCB58D"/>
                </a:gs>
              </a:gsLst>
              <a:lin ang="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4">
            <a:extLst>
              <a:ext uri="{FF2B5EF4-FFF2-40B4-BE49-F238E27FC236}">
                <a16:creationId xmlns="" xmlns:a16="http://schemas.microsoft.com/office/drawing/2014/main" id="{28A490F4-F639-483A-8322-906EA549ED7B}"/>
              </a:ext>
            </a:extLst>
          </p:cNvPr>
          <p:cNvSpPr txBox="1"/>
          <p:nvPr/>
        </p:nvSpPr>
        <p:spPr>
          <a:xfrm>
            <a:off x="7792898" y="4459755"/>
            <a:ext cx="3330381" cy="103797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>
              <a:lnSpc>
                <a:spcPct val="123000"/>
              </a:lnSpc>
              <a:defRPr/>
            </a:pP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porttitor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congue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massa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.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Fusce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posuere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, magna sed pulvinar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ultricies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,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purus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lectus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malesuada libero, sit amet commodo magna eros quis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urna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.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A8697E95-81BE-4BC5-A1F7-0C130E8E1F30}"/>
              </a:ext>
            </a:extLst>
          </p:cNvPr>
          <p:cNvSpPr/>
          <p:nvPr/>
        </p:nvSpPr>
        <p:spPr>
          <a:xfrm>
            <a:off x="-1350379" y="293185"/>
            <a:ext cx="740779" cy="740779"/>
          </a:xfrm>
          <a:prstGeom prst="rect">
            <a:avLst/>
          </a:prstGeom>
          <a:solidFill>
            <a:srgbClr val="E6C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D2C7270F-358B-4E1D-88B6-EA45A4F61E2F}"/>
              </a:ext>
            </a:extLst>
          </p:cNvPr>
          <p:cNvSpPr/>
          <p:nvPr/>
        </p:nvSpPr>
        <p:spPr>
          <a:xfrm>
            <a:off x="-2313971" y="293185"/>
            <a:ext cx="740779" cy="740779"/>
          </a:xfrm>
          <a:prstGeom prst="rect">
            <a:avLst/>
          </a:prstGeom>
          <a:solidFill>
            <a:srgbClr val="DAA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1A2A2C43-98FE-4DED-A86C-264D24E48450}"/>
              </a:ext>
            </a:extLst>
          </p:cNvPr>
          <p:cNvSpPr/>
          <p:nvPr/>
        </p:nvSpPr>
        <p:spPr>
          <a:xfrm>
            <a:off x="-3277562" y="293185"/>
            <a:ext cx="740779" cy="740779"/>
          </a:xfrm>
          <a:prstGeom prst="rect">
            <a:avLst/>
          </a:prstGeom>
          <a:solidFill>
            <a:srgbClr val="DCB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408DD874-95AA-4AAF-9A1E-9957551590B4}"/>
              </a:ext>
            </a:extLst>
          </p:cNvPr>
          <p:cNvSpPr/>
          <p:nvPr/>
        </p:nvSpPr>
        <p:spPr>
          <a:xfrm>
            <a:off x="-3277562" y="1359986"/>
            <a:ext cx="740779" cy="740779"/>
          </a:xfrm>
          <a:prstGeom prst="rect">
            <a:avLst/>
          </a:prstGeom>
          <a:solidFill>
            <a:srgbClr val="F0D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2036CE48-204B-4C6C-AD98-4692DD13AC34}"/>
              </a:ext>
            </a:extLst>
          </p:cNvPr>
          <p:cNvSpPr/>
          <p:nvPr/>
        </p:nvSpPr>
        <p:spPr>
          <a:xfrm>
            <a:off x="-2313971" y="1359986"/>
            <a:ext cx="740779" cy="740779"/>
          </a:xfrm>
          <a:prstGeom prst="rect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8B08C2E4-6384-4CAD-84EF-0B86E3A14309}"/>
              </a:ext>
            </a:extLst>
          </p:cNvPr>
          <p:cNvSpPr/>
          <p:nvPr/>
        </p:nvSpPr>
        <p:spPr>
          <a:xfrm>
            <a:off x="-1350379" y="1359986"/>
            <a:ext cx="740779" cy="740779"/>
          </a:xfrm>
          <a:prstGeom prst="rect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6847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4DF0E0E3-AEB7-487B-8FCC-2A61F3244C65}"/>
              </a:ext>
            </a:extLst>
          </p:cNvPr>
          <p:cNvSpPr txBox="1"/>
          <p:nvPr/>
        </p:nvSpPr>
        <p:spPr>
          <a:xfrm>
            <a:off x="604431" y="348948"/>
            <a:ext cx="2700015" cy="464614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第</a:t>
            </a:r>
            <a:r>
              <a:rPr lang="zh-CN" altLang="en-US" sz="1600" dirty="0">
                <a:solidFill>
                  <a:srgbClr val="F8F8F8">
                    <a:lumMod val="10000"/>
                  </a:srgbClr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四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部分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 POINT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365A7351-225D-40C2-944C-E3F08F201AA5}"/>
              </a:ext>
            </a:extLst>
          </p:cNvPr>
          <p:cNvSpPr txBox="1"/>
          <p:nvPr/>
        </p:nvSpPr>
        <p:spPr>
          <a:xfrm>
            <a:off x="11177225" y="291575"/>
            <a:ext cx="583439" cy="233718"/>
          </a:xfrm>
          <a:prstGeom prst="rect">
            <a:avLst/>
          </a:prstGeom>
          <a:noFill/>
          <a:ln>
            <a:noFill/>
          </a:ln>
        </p:spPr>
        <p:txBody>
          <a:bodyPr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1D1D1D">
                    <a:lumMod val="90000"/>
                    <a:lumOff val="10000"/>
                  </a:srgbClr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1/6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1D1D1D">
                  <a:lumMod val="90000"/>
                  <a:lumOff val="10000"/>
                </a:srgbClr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="" xmlns:a16="http://schemas.microsoft.com/office/drawing/2014/main" id="{54E9D288-06BF-4485-8B33-3FA3AED8E8A0}"/>
              </a:ext>
            </a:extLst>
          </p:cNvPr>
          <p:cNvSpPr/>
          <p:nvPr/>
        </p:nvSpPr>
        <p:spPr>
          <a:xfrm flipV="1">
            <a:off x="11195684" y="561586"/>
            <a:ext cx="386715" cy="360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="" xmlns:a16="http://schemas.microsoft.com/office/drawing/2014/main" id="{CF49F784-88A1-4C5D-9041-5EEFB0B38272}"/>
              </a:ext>
            </a:extLst>
          </p:cNvPr>
          <p:cNvSpPr/>
          <p:nvPr/>
        </p:nvSpPr>
        <p:spPr>
          <a:xfrm flipV="1">
            <a:off x="11195684" y="647953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="" xmlns:a16="http://schemas.microsoft.com/office/drawing/2014/main" id="{FC5890BC-4BCC-4B12-B010-CCE0B50DFDAD}"/>
              </a:ext>
            </a:extLst>
          </p:cNvPr>
          <p:cNvSpPr/>
          <p:nvPr/>
        </p:nvSpPr>
        <p:spPr>
          <a:xfrm flipV="1">
            <a:off x="11195684" y="712720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="" xmlns:a16="http://schemas.microsoft.com/office/drawing/2014/main" id="{2438B088-B3D5-424F-ABB9-AD5FD1DC64F1}"/>
              </a:ext>
            </a:extLst>
          </p:cNvPr>
          <p:cNvSpPr/>
          <p:nvPr/>
        </p:nvSpPr>
        <p:spPr>
          <a:xfrm flipV="1">
            <a:off x="11195684" y="777486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="" xmlns:a16="http://schemas.microsoft.com/office/drawing/2014/main" id="{AB625B61-75F9-4889-A132-96DE46CAE168}"/>
              </a:ext>
            </a:extLst>
          </p:cNvPr>
          <p:cNvSpPr txBox="1"/>
          <p:nvPr/>
        </p:nvSpPr>
        <p:spPr>
          <a:xfrm>
            <a:off x="289993" y="356994"/>
            <a:ext cx="141343" cy="298159"/>
          </a:xfrm>
          <a:prstGeom prst="rect">
            <a:avLst/>
          </a:prstGeom>
          <a:noFill/>
          <a:effectLst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500" spc="300" dirty="0">
                <a:solidFill>
                  <a:srgbClr val="111111">
                    <a:lumMod val="75000"/>
                    <a:lumOff val="25000"/>
                  </a:srgbClr>
                </a:solidFill>
                <a:latin typeface="Prism" panose="00000500000000000000" pitchFamily="50" charset="0"/>
                <a:ea typeface="汉仪雅酷黑 85W" panose="020B0904020202020204" pitchFamily="34" charset="-122"/>
              </a:rPr>
              <a:t>d</a:t>
            </a:r>
            <a:endParaRPr kumimoji="0" lang="zh-CN" altLang="en-US" sz="1500" b="0" i="0" u="none" strike="noStrike" kern="1200" cap="none" spc="300" normalizeH="0" baseline="0" noProof="0" dirty="0">
              <a:ln>
                <a:noFill/>
              </a:ln>
              <a:solidFill>
                <a:srgbClr val="111111">
                  <a:lumMod val="75000"/>
                  <a:lumOff val="25000"/>
                </a:srgbClr>
              </a:solidFill>
              <a:effectLst/>
              <a:uLnTx/>
              <a:uFillTx/>
              <a:latin typeface="Prism" panose="00000500000000000000" pitchFamily="50" charset="0"/>
              <a:ea typeface="汉仪雅酷黑 85W" panose="020B0904020202020204" pitchFamily="34" charset="-122"/>
              <a:cs typeface="+mn-cs"/>
            </a:endParaRPr>
          </a:p>
        </p:txBody>
      </p:sp>
      <p:cxnSp>
        <p:nvCxnSpPr>
          <p:cNvPr id="69" name="直接连接符 68">
            <a:extLst>
              <a:ext uri="{FF2B5EF4-FFF2-40B4-BE49-F238E27FC236}">
                <a16:creationId xmlns="" xmlns:a16="http://schemas.microsoft.com/office/drawing/2014/main" id="{BF45679C-DBB5-4706-B915-35AF7EF848F4}"/>
              </a:ext>
            </a:extLst>
          </p:cNvPr>
          <p:cNvCxnSpPr>
            <a:cxnSpLocks/>
          </p:cNvCxnSpPr>
          <p:nvPr/>
        </p:nvCxnSpPr>
        <p:spPr>
          <a:xfrm>
            <a:off x="615315" y="843915"/>
            <a:ext cx="0" cy="944245"/>
          </a:xfrm>
          <a:prstGeom prst="line">
            <a:avLst/>
          </a:prstGeom>
          <a:ln w="12700" cap="rnd">
            <a:gradFill>
              <a:gsLst>
                <a:gs pos="0">
                  <a:srgbClr val="DAA070">
                    <a:alpha val="58000"/>
                  </a:srgbClr>
                </a:gs>
                <a:gs pos="84000">
                  <a:srgbClr val="DCB58D">
                    <a:alpha val="0"/>
                  </a:srgb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>
            <a:extLst>
              <a:ext uri="{FF2B5EF4-FFF2-40B4-BE49-F238E27FC236}">
                <a16:creationId xmlns="" xmlns:a16="http://schemas.microsoft.com/office/drawing/2014/main" id="{71C50F9A-09DD-4DD3-BA03-C637A607647B}"/>
              </a:ext>
            </a:extLst>
          </p:cNvPr>
          <p:cNvSpPr/>
          <p:nvPr/>
        </p:nvSpPr>
        <p:spPr>
          <a:xfrm flipV="1">
            <a:off x="9529615" y="6369347"/>
            <a:ext cx="720000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="" xmlns:a16="http://schemas.microsoft.com/office/drawing/2014/main" id="{352EB1EB-FAEE-4E37-88C1-A542A8ED208A}"/>
              </a:ext>
            </a:extLst>
          </p:cNvPr>
          <p:cNvSpPr txBox="1"/>
          <p:nvPr/>
        </p:nvSpPr>
        <p:spPr>
          <a:xfrm rot="16200000">
            <a:off x="10820636" y="5530081"/>
            <a:ext cx="326051" cy="155400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2020.END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="" xmlns:a16="http://schemas.microsoft.com/office/drawing/2014/main" id="{7A671319-726F-4337-9C6B-F21F6AC26D71}"/>
              </a:ext>
            </a:extLst>
          </p:cNvPr>
          <p:cNvSpPr txBox="1"/>
          <p:nvPr/>
        </p:nvSpPr>
        <p:spPr>
          <a:xfrm rot="16200000">
            <a:off x="1609443" y="5136501"/>
            <a:ext cx="326051" cy="231186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POWERPOINT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graphicFrame>
        <p:nvGraphicFramePr>
          <p:cNvPr id="4" name="图表 3">
            <a:extLst>
              <a:ext uri="{FF2B5EF4-FFF2-40B4-BE49-F238E27FC236}">
                <a16:creationId xmlns="" xmlns:a16="http://schemas.microsoft.com/office/drawing/2014/main" id="{7D8ABA50-E6C2-47F4-934E-890E68FE56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47969301"/>
              </p:ext>
            </p:extLst>
          </p:nvPr>
        </p:nvGraphicFramePr>
        <p:xfrm>
          <a:off x="762950" y="1665105"/>
          <a:ext cx="2200914" cy="27785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BDF97AB6-EC7C-4D95-85D6-A8592E191634}"/>
              </a:ext>
            </a:extLst>
          </p:cNvPr>
          <p:cNvSpPr/>
          <p:nvPr/>
        </p:nvSpPr>
        <p:spPr>
          <a:xfrm>
            <a:off x="-1350379" y="293185"/>
            <a:ext cx="740779" cy="740779"/>
          </a:xfrm>
          <a:prstGeom prst="rect">
            <a:avLst/>
          </a:prstGeom>
          <a:solidFill>
            <a:srgbClr val="E6C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C44B74A5-4995-43A0-BE24-C9F7A9B80D06}"/>
              </a:ext>
            </a:extLst>
          </p:cNvPr>
          <p:cNvSpPr/>
          <p:nvPr/>
        </p:nvSpPr>
        <p:spPr>
          <a:xfrm>
            <a:off x="-2313971" y="293185"/>
            <a:ext cx="740779" cy="740779"/>
          </a:xfrm>
          <a:prstGeom prst="rect">
            <a:avLst/>
          </a:prstGeom>
          <a:solidFill>
            <a:srgbClr val="DAA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34F69F7B-8B24-4885-8CA7-806A64277296}"/>
              </a:ext>
            </a:extLst>
          </p:cNvPr>
          <p:cNvSpPr/>
          <p:nvPr/>
        </p:nvSpPr>
        <p:spPr>
          <a:xfrm>
            <a:off x="-3277562" y="293185"/>
            <a:ext cx="740779" cy="740779"/>
          </a:xfrm>
          <a:prstGeom prst="rect">
            <a:avLst/>
          </a:prstGeom>
          <a:solidFill>
            <a:srgbClr val="DCB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F478C3FF-1877-4DDC-A6C5-73083B711078}"/>
              </a:ext>
            </a:extLst>
          </p:cNvPr>
          <p:cNvSpPr/>
          <p:nvPr/>
        </p:nvSpPr>
        <p:spPr>
          <a:xfrm>
            <a:off x="-3277562" y="1359986"/>
            <a:ext cx="740779" cy="740779"/>
          </a:xfrm>
          <a:prstGeom prst="rect">
            <a:avLst/>
          </a:prstGeom>
          <a:solidFill>
            <a:srgbClr val="F0D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29CA560F-E2D4-43B3-B069-951370BFE3B9}"/>
              </a:ext>
            </a:extLst>
          </p:cNvPr>
          <p:cNvSpPr/>
          <p:nvPr/>
        </p:nvSpPr>
        <p:spPr>
          <a:xfrm>
            <a:off x="-2313971" y="1359986"/>
            <a:ext cx="740779" cy="740779"/>
          </a:xfrm>
          <a:prstGeom prst="rect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DD2446FC-529C-452C-85FD-B4AA881482FA}"/>
              </a:ext>
            </a:extLst>
          </p:cNvPr>
          <p:cNvSpPr/>
          <p:nvPr/>
        </p:nvSpPr>
        <p:spPr>
          <a:xfrm>
            <a:off x="-1350379" y="1359986"/>
            <a:ext cx="740779" cy="740779"/>
          </a:xfrm>
          <a:prstGeom prst="rect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aphicFrame>
        <p:nvGraphicFramePr>
          <p:cNvPr id="30" name="图表 29">
            <a:extLst>
              <a:ext uri="{FF2B5EF4-FFF2-40B4-BE49-F238E27FC236}">
                <a16:creationId xmlns="" xmlns:a16="http://schemas.microsoft.com/office/drawing/2014/main" id="{7D5F7E0F-6480-4CC1-9559-7A0FCFDB45F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58394198"/>
              </p:ext>
            </p:extLst>
          </p:nvPr>
        </p:nvGraphicFramePr>
        <p:xfrm>
          <a:off x="3767414" y="1665105"/>
          <a:ext cx="2200914" cy="27785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1" name="图表 30">
            <a:extLst>
              <a:ext uri="{FF2B5EF4-FFF2-40B4-BE49-F238E27FC236}">
                <a16:creationId xmlns="" xmlns:a16="http://schemas.microsoft.com/office/drawing/2014/main" id="{8A247241-A86C-42D3-887B-EAEC1AC780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11937350"/>
              </p:ext>
            </p:extLst>
          </p:nvPr>
        </p:nvGraphicFramePr>
        <p:xfrm>
          <a:off x="6580062" y="1665105"/>
          <a:ext cx="2200914" cy="27785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32" name="图表 31">
            <a:extLst>
              <a:ext uri="{FF2B5EF4-FFF2-40B4-BE49-F238E27FC236}">
                <a16:creationId xmlns="" xmlns:a16="http://schemas.microsoft.com/office/drawing/2014/main" id="{FAA2A942-319E-4726-A5EE-2E59884DDB2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86203801"/>
              </p:ext>
            </p:extLst>
          </p:nvPr>
        </p:nvGraphicFramePr>
        <p:xfrm>
          <a:off x="9529615" y="1665105"/>
          <a:ext cx="2200914" cy="27785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3" name="TextBox 25">
            <a:extLst>
              <a:ext uri="{FF2B5EF4-FFF2-40B4-BE49-F238E27FC236}">
                <a16:creationId xmlns="" xmlns:a16="http://schemas.microsoft.com/office/drawing/2014/main" id="{F4F9CE06-C4D1-45D5-BB12-A0879FD0C4CD}"/>
              </a:ext>
            </a:extLst>
          </p:cNvPr>
          <p:cNvSpPr txBox="1"/>
          <p:nvPr/>
        </p:nvSpPr>
        <p:spPr>
          <a:xfrm>
            <a:off x="926821" y="2695907"/>
            <a:ext cx="1873172" cy="6636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1C1D20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25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C1D20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%</a:t>
            </a:r>
            <a:endParaRPr kumimoji="0" lang="fr-FR" sz="2000" b="0" i="0" u="none" strike="noStrike" kern="1200" cap="none" spc="0" normalizeH="0" baseline="0" noProof="0" dirty="0">
              <a:ln>
                <a:noFill/>
              </a:ln>
              <a:solidFill>
                <a:srgbClr val="1C1D20"/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Segoe UI Semibold" panose="020B0702040204020203" pitchFamily="34" charset="0"/>
            </a:endParaRPr>
          </a:p>
        </p:txBody>
      </p:sp>
      <p:sp>
        <p:nvSpPr>
          <p:cNvPr id="34" name="TextBox 25">
            <a:extLst>
              <a:ext uri="{FF2B5EF4-FFF2-40B4-BE49-F238E27FC236}">
                <a16:creationId xmlns="" xmlns:a16="http://schemas.microsoft.com/office/drawing/2014/main" id="{33AC6DE7-B722-4194-AF5D-FA341A4CAD7E}"/>
              </a:ext>
            </a:extLst>
          </p:cNvPr>
          <p:cNvSpPr txBox="1"/>
          <p:nvPr/>
        </p:nvSpPr>
        <p:spPr>
          <a:xfrm>
            <a:off x="3931285" y="2695907"/>
            <a:ext cx="1873172" cy="6636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dirty="0">
                <a:solidFill>
                  <a:srgbClr val="1C1D20"/>
                </a:solidFill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50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C1D20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%</a:t>
            </a:r>
            <a:endParaRPr kumimoji="0" lang="fr-FR" sz="2000" b="0" i="0" u="none" strike="noStrike" kern="1200" cap="none" spc="0" normalizeH="0" baseline="0" noProof="0" dirty="0">
              <a:ln>
                <a:noFill/>
              </a:ln>
              <a:solidFill>
                <a:srgbClr val="1C1D20"/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Segoe UI Semibold" panose="020B0702040204020203" pitchFamily="34" charset="0"/>
            </a:endParaRPr>
          </a:p>
        </p:txBody>
      </p:sp>
      <p:sp>
        <p:nvSpPr>
          <p:cNvPr id="35" name="TextBox 25">
            <a:extLst>
              <a:ext uri="{FF2B5EF4-FFF2-40B4-BE49-F238E27FC236}">
                <a16:creationId xmlns="" xmlns:a16="http://schemas.microsoft.com/office/drawing/2014/main" id="{E985ADE5-3201-4F6B-9F43-1187C62EE5C2}"/>
              </a:ext>
            </a:extLst>
          </p:cNvPr>
          <p:cNvSpPr txBox="1"/>
          <p:nvPr/>
        </p:nvSpPr>
        <p:spPr>
          <a:xfrm>
            <a:off x="6716967" y="2695907"/>
            <a:ext cx="1873172" cy="6636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dirty="0">
                <a:solidFill>
                  <a:srgbClr val="1C1D20"/>
                </a:solidFill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75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C1D20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%</a:t>
            </a:r>
            <a:endParaRPr kumimoji="0" lang="fr-FR" sz="2000" b="0" i="0" u="none" strike="noStrike" kern="1200" cap="none" spc="0" normalizeH="0" baseline="0" noProof="0" dirty="0">
              <a:ln>
                <a:noFill/>
              </a:ln>
              <a:solidFill>
                <a:srgbClr val="1C1D20"/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Segoe UI Semibold" panose="020B0702040204020203" pitchFamily="34" charset="0"/>
            </a:endParaRPr>
          </a:p>
        </p:txBody>
      </p:sp>
      <p:sp>
        <p:nvSpPr>
          <p:cNvPr id="36" name="TextBox 25">
            <a:extLst>
              <a:ext uri="{FF2B5EF4-FFF2-40B4-BE49-F238E27FC236}">
                <a16:creationId xmlns="" xmlns:a16="http://schemas.microsoft.com/office/drawing/2014/main" id="{0E8C0ADB-161D-4604-B71A-3F6F19508322}"/>
              </a:ext>
            </a:extLst>
          </p:cNvPr>
          <p:cNvSpPr txBox="1"/>
          <p:nvPr/>
        </p:nvSpPr>
        <p:spPr>
          <a:xfrm>
            <a:off x="9613964" y="2695907"/>
            <a:ext cx="1873172" cy="6636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1C1D20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90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C1D20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%</a:t>
            </a:r>
            <a:endParaRPr kumimoji="0" lang="fr-FR" sz="2000" b="0" i="0" u="none" strike="noStrike" kern="1200" cap="none" spc="0" normalizeH="0" baseline="0" noProof="0" dirty="0">
              <a:ln>
                <a:noFill/>
              </a:ln>
              <a:solidFill>
                <a:srgbClr val="1C1D20"/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Segoe UI Semibold" panose="020B0702040204020203" pitchFamily="34" charset="0"/>
            </a:endParaRPr>
          </a:p>
        </p:txBody>
      </p:sp>
      <p:sp>
        <p:nvSpPr>
          <p:cNvPr id="37" name="TextBox 24">
            <a:extLst>
              <a:ext uri="{FF2B5EF4-FFF2-40B4-BE49-F238E27FC236}">
                <a16:creationId xmlns="" xmlns:a16="http://schemas.microsoft.com/office/drawing/2014/main" id="{65487724-9954-444D-A90E-B952C7F3DAAA}"/>
              </a:ext>
            </a:extLst>
          </p:cNvPr>
          <p:cNvSpPr txBox="1"/>
          <p:nvPr/>
        </p:nvSpPr>
        <p:spPr>
          <a:xfrm>
            <a:off x="857036" y="4431065"/>
            <a:ext cx="2012742" cy="77296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ctr">
              <a:lnSpc>
                <a:spcPct val="123000"/>
              </a:lnSpc>
              <a:defRPr/>
            </a:pP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amet, consectetuer adipiscing elit. Maecenas</a:t>
            </a:r>
          </a:p>
        </p:txBody>
      </p:sp>
      <p:sp>
        <p:nvSpPr>
          <p:cNvPr id="38" name="TextBox 24">
            <a:extLst>
              <a:ext uri="{FF2B5EF4-FFF2-40B4-BE49-F238E27FC236}">
                <a16:creationId xmlns="" xmlns:a16="http://schemas.microsoft.com/office/drawing/2014/main" id="{79D26B70-A861-42DD-9FC2-AF6262E5D8FB}"/>
              </a:ext>
            </a:extLst>
          </p:cNvPr>
          <p:cNvSpPr txBox="1"/>
          <p:nvPr/>
        </p:nvSpPr>
        <p:spPr>
          <a:xfrm>
            <a:off x="3861500" y="4431065"/>
            <a:ext cx="2012742" cy="77296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ctr">
              <a:lnSpc>
                <a:spcPct val="123000"/>
              </a:lnSpc>
              <a:defRPr/>
            </a:pP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amet, consectetuer adipiscing elit. Maecenas</a:t>
            </a:r>
          </a:p>
        </p:txBody>
      </p:sp>
      <p:sp>
        <p:nvSpPr>
          <p:cNvPr id="39" name="TextBox 24">
            <a:extLst>
              <a:ext uri="{FF2B5EF4-FFF2-40B4-BE49-F238E27FC236}">
                <a16:creationId xmlns="" xmlns:a16="http://schemas.microsoft.com/office/drawing/2014/main" id="{F2F4F6D2-C390-4BF0-9DBA-AE9E8C159EAA}"/>
              </a:ext>
            </a:extLst>
          </p:cNvPr>
          <p:cNvSpPr txBox="1"/>
          <p:nvPr/>
        </p:nvSpPr>
        <p:spPr>
          <a:xfrm>
            <a:off x="6647182" y="4431065"/>
            <a:ext cx="2012742" cy="77296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ctr">
              <a:lnSpc>
                <a:spcPct val="123000"/>
              </a:lnSpc>
              <a:defRPr/>
            </a:pP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amet, consectetuer adipiscing elit. Maecenas</a:t>
            </a:r>
          </a:p>
        </p:txBody>
      </p:sp>
      <p:sp>
        <p:nvSpPr>
          <p:cNvPr id="42" name="TextBox 24">
            <a:extLst>
              <a:ext uri="{FF2B5EF4-FFF2-40B4-BE49-F238E27FC236}">
                <a16:creationId xmlns="" xmlns:a16="http://schemas.microsoft.com/office/drawing/2014/main" id="{521686EB-6F76-4904-8A48-BBA444ED50EA}"/>
              </a:ext>
            </a:extLst>
          </p:cNvPr>
          <p:cNvSpPr txBox="1"/>
          <p:nvPr/>
        </p:nvSpPr>
        <p:spPr>
          <a:xfrm>
            <a:off x="9623701" y="4431065"/>
            <a:ext cx="2012742" cy="77296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ctr">
              <a:lnSpc>
                <a:spcPct val="123000"/>
              </a:lnSpc>
              <a:defRPr/>
            </a:pP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amet, consectetuer adipiscing elit. Maecenas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61442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31418"/>
            </a:gs>
            <a:gs pos="100000">
              <a:srgbClr val="131418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: 形状 24">
            <a:extLst>
              <a:ext uri="{FF2B5EF4-FFF2-40B4-BE49-F238E27FC236}">
                <a16:creationId xmlns="" xmlns:a16="http://schemas.microsoft.com/office/drawing/2014/main" id="{093AF280-0F17-4A7B-8CC6-18F928FD1F76}"/>
              </a:ext>
            </a:extLst>
          </p:cNvPr>
          <p:cNvSpPr/>
          <p:nvPr/>
        </p:nvSpPr>
        <p:spPr>
          <a:xfrm>
            <a:off x="1343025" y="1476546"/>
            <a:ext cx="14354289" cy="7648234"/>
          </a:xfrm>
          <a:custGeom>
            <a:avLst/>
            <a:gdLst>
              <a:gd name="connsiteX0" fmla="*/ 411009 w 11932563"/>
              <a:gd name="connsiteY0" fmla="*/ 6517830 h 7722813"/>
              <a:gd name="connsiteX1" fmla="*/ 1401609 w 11932563"/>
              <a:gd name="connsiteY1" fmla="*/ 4597590 h 7722813"/>
              <a:gd name="connsiteX2" fmla="*/ 3199929 w 11932563"/>
              <a:gd name="connsiteY2" fmla="*/ 4308030 h 7722813"/>
              <a:gd name="connsiteX3" fmla="*/ 4175289 w 11932563"/>
              <a:gd name="connsiteY3" fmla="*/ 3195510 h 7722813"/>
              <a:gd name="connsiteX4" fmla="*/ 5394489 w 11932563"/>
              <a:gd name="connsiteY4" fmla="*/ 3378390 h 7722813"/>
              <a:gd name="connsiteX5" fmla="*/ 6994689 w 11932563"/>
              <a:gd name="connsiteY5" fmla="*/ 1900110 h 7722813"/>
              <a:gd name="connsiteX6" fmla="*/ 8274849 w 11932563"/>
              <a:gd name="connsiteY6" fmla="*/ 2738310 h 7722813"/>
              <a:gd name="connsiteX7" fmla="*/ 8427249 w 11932563"/>
              <a:gd name="connsiteY7" fmla="*/ 86550 h 7722813"/>
              <a:gd name="connsiteX8" fmla="*/ 11932449 w 11932563"/>
              <a:gd name="connsiteY8" fmla="*/ 1290510 h 7722813"/>
              <a:gd name="connsiteX9" fmla="*/ 8518689 w 11932563"/>
              <a:gd name="connsiteY9" fmla="*/ 7432230 h 7722813"/>
              <a:gd name="connsiteX10" fmla="*/ 411009 w 11932563"/>
              <a:gd name="connsiteY10" fmla="*/ 6517830 h 7722813"/>
              <a:gd name="connsiteX0" fmla="*/ 411009 w 11932563"/>
              <a:gd name="connsiteY0" fmla="*/ 6443251 h 7648234"/>
              <a:gd name="connsiteX1" fmla="*/ 1401609 w 11932563"/>
              <a:gd name="connsiteY1" fmla="*/ 4523011 h 7648234"/>
              <a:gd name="connsiteX2" fmla="*/ 3199929 w 11932563"/>
              <a:gd name="connsiteY2" fmla="*/ 4233451 h 7648234"/>
              <a:gd name="connsiteX3" fmla="*/ 4175289 w 11932563"/>
              <a:gd name="connsiteY3" fmla="*/ 3120931 h 7648234"/>
              <a:gd name="connsiteX4" fmla="*/ 5394489 w 11932563"/>
              <a:gd name="connsiteY4" fmla="*/ 3303811 h 7648234"/>
              <a:gd name="connsiteX5" fmla="*/ 6994689 w 11932563"/>
              <a:gd name="connsiteY5" fmla="*/ 1825531 h 7648234"/>
              <a:gd name="connsiteX6" fmla="*/ 7787169 w 11932563"/>
              <a:gd name="connsiteY6" fmla="*/ 1490251 h 7648234"/>
              <a:gd name="connsiteX7" fmla="*/ 8427249 w 11932563"/>
              <a:gd name="connsiteY7" fmla="*/ 11971 h 7648234"/>
              <a:gd name="connsiteX8" fmla="*/ 11932449 w 11932563"/>
              <a:gd name="connsiteY8" fmla="*/ 1215931 h 7648234"/>
              <a:gd name="connsiteX9" fmla="*/ 8518689 w 11932563"/>
              <a:gd name="connsiteY9" fmla="*/ 7357651 h 7648234"/>
              <a:gd name="connsiteX10" fmla="*/ 411009 w 11932563"/>
              <a:gd name="connsiteY10" fmla="*/ 6443251 h 7648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932563" h="7648234">
                <a:moveTo>
                  <a:pt x="411009" y="6443251"/>
                </a:moveTo>
                <a:cubicBezTo>
                  <a:pt x="-775171" y="5970811"/>
                  <a:pt x="936789" y="4891311"/>
                  <a:pt x="1401609" y="4523011"/>
                </a:cubicBezTo>
                <a:cubicBezTo>
                  <a:pt x="1866429" y="4154711"/>
                  <a:pt x="2737649" y="4467131"/>
                  <a:pt x="3199929" y="4233451"/>
                </a:cubicBezTo>
                <a:cubicBezTo>
                  <a:pt x="3662209" y="3999771"/>
                  <a:pt x="3809529" y="3275871"/>
                  <a:pt x="4175289" y="3120931"/>
                </a:cubicBezTo>
                <a:cubicBezTo>
                  <a:pt x="4541049" y="2965991"/>
                  <a:pt x="4924589" y="3519711"/>
                  <a:pt x="5394489" y="3303811"/>
                </a:cubicBezTo>
                <a:cubicBezTo>
                  <a:pt x="5864389" y="3087911"/>
                  <a:pt x="6595909" y="2127791"/>
                  <a:pt x="6994689" y="1825531"/>
                </a:cubicBezTo>
                <a:cubicBezTo>
                  <a:pt x="7393469" y="1523271"/>
                  <a:pt x="7548409" y="1792511"/>
                  <a:pt x="7787169" y="1490251"/>
                </a:cubicBezTo>
                <a:cubicBezTo>
                  <a:pt x="8025929" y="1187991"/>
                  <a:pt x="7736369" y="57691"/>
                  <a:pt x="8427249" y="11971"/>
                </a:cubicBezTo>
                <a:cubicBezTo>
                  <a:pt x="9118129" y="-33749"/>
                  <a:pt x="11917209" y="-8349"/>
                  <a:pt x="11932449" y="1215931"/>
                </a:cubicBezTo>
                <a:cubicBezTo>
                  <a:pt x="11947689" y="2440211"/>
                  <a:pt x="10436389" y="6488971"/>
                  <a:pt x="8518689" y="7357651"/>
                </a:cubicBezTo>
                <a:cubicBezTo>
                  <a:pt x="6600989" y="8226331"/>
                  <a:pt x="1597189" y="6915691"/>
                  <a:pt x="411009" y="6443251"/>
                </a:cubicBezTo>
                <a:close/>
              </a:path>
            </a:pathLst>
          </a:cu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BC861A09-5EC9-49A2-99AE-1E9592A5D0AB}"/>
              </a:ext>
            </a:extLst>
          </p:cNvPr>
          <p:cNvSpPr txBox="1"/>
          <p:nvPr/>
        </p:nvSpPr>
        <p:spPr>
          <a:xfrm>
            <a:off x="11177225" y="291575"/>
            <a:ext cx="583439" cy="233718"/>
          </a:xfrm>
          <a:prstGeom prst="rect">
            <a:avLst/>
          </a:prstGeom>
          <a:noFill/>
          <a:ln>
            <a:noFill/>
          </a:ln>
        </p:spPr>
        <p:txBody>
          <a:bodyPr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1/6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012032EF-5C19-4F48-A9C7-A2F3BEA7A307}"/>
              </a:ext>
            </a:extLst>
          </p:cNvPr>
          <p:cNvSpPr txBox="1"/>
          <p:nvPr/>
        </p:nvSpPr>
        <p:spPr>
          <a:xfrm>
            <a:off x="2098431" y="1707215"/>
            <a:ext cx="7995137" cy="1999009"/>
          </a:xfrm>
          <a:prstGeom prst="rect">
            <a:avLst/>
          </a:prstGeom>
          <a:noFill/>
          <a:effectLst/>
        </p:spPr>
        <p:txBody>
          <a:bodyPr wrap="non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600" spc="600" dirty="0">
                <a:gradFill>
                  <a:gsLst>
                    <a:gs pos="50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2700000" scaled="0"/>
                </a:gradFill>
                <a:effectLst>
                  <a:outerShdw blurRad="165100" dist="127000" dir="3000000" algn="t" rotWithShape="0">
                    <a:srgbClr val="000000">
                      <a:alpha val="50000"/>
                    </a:srgbClr>
                  </a:outerShdw>
                </a:effectLst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THANK YOU</a:t>
            </a:r>
            <a:endParaRPr kumimoji="0" lang="zh-CN" altLang="en-US" sz="9600" b="0" i="0" u="none" strike="noStrike" kern="1200" cap="none" spc="600" normalizeH="0" baseline="0" noProof="0" dirty="0">
              <a:ln>
                <a:noFill/>
              </a:ln>
              <a:gradFill>
                <a:gsLst>
                  <a:gs pos="50000">
                    <a:srgbClr val="DAA070"/>
                  </a:gs>
                  <a:gs pos="0">
                    <a:srgbClr val="DCB58D"/>
                  </a:gs>
                  <a:gs pos="100000">
                    <a:srgbClr val="E6C3A0"/>
                  </a:gs>
                </a:gsLst>
                <a:lin ang="2700000" scaled="0"/>
              </a:gradFill>
              <a:effectLst>
                <a:outerShdw blurRad="165100" dist="127000" dir="3000000" algn="t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汉仪雅酷黑 75W" panose="020B0804020202020204" pitchFamily="34" charset="-122"/>
              <a:ea typeface="汉仪雅酷黑 75W" panose="020B0804020202020204" pitchFamily="34" charset="-122"/>
              <a:cs typeface="+mn-cs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830AC55C-CA5A-4A73-B87A-CFA3C7D01668}"/>
              </a:ext>
            </a:extLst>
          </p:cNvPr>
          <p:cNvSpPr txBox="1"/>
          <p:nvPr/>
        </p:nvSpPr>
        <p:spPr>
          <a:xfrm>
            <a:off x="2233306" y="3918236"/>
            <a:ext cx="7725387" cy="233718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0D4B3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HW_AWEI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0D4B3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pic>
        <p:nvPicPr>
          <p:cNvPr id="30" name="图片 29" descr="图片包含 游戏机, 雨, 伞&#10;&#10;描述已自动生成">
            <a:extLst>
              <a:ext uri="{FF2B5EF4-FFF2-40B4-BE49-F238E27FC236}">
                <a16:creationId xmlns="" xmlns:a16="http://schemas.microsoft.com/office/drawing/2014/main" id="{60E7C468-6B04-4564-937B-7632686F91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406453">
            <a:off x="620623" y="3438337"/>
            <a:ext cx="10950750" cy="606894"/>
          </a:xfrm>
          <a:prstGeom prst="rect">
            <a:avLst/>
          </a:prstGeom>
        </p:spPr>
      </p:pic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F2525472-2648-4206-98F8-FCE55BC29A96}"/>
              </a:ext>
            </a:extLst>
          </p:cNvPr>
          <p:cNvSpPr txBox="1"/>
          <p:nvPr/>
        </p:nvSpPr>
        <p:spPr>
          <a:xfrm>
            <a:off x="596811" y="341328"/>
            <a:ext cx="2700015" cy="423449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838486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DESIGN BY</a:t>
            </a:r>
          </a:p>
          <a:p>
            <a:pPr marL="0" marR="0" lvl="0" indent="0" algn="l" defTabSz="914400" rtl="0" eaLnBrk="1" fontAlgn="auto" latinLnBrk="0" hangingPunct="1">
              <a:lnSpc>
                <a:spcPct val="12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838486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AWEI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38486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94C04F8A-7548-4404-948D-2179490559A8}"/>
              </a:ext>
            </a:extLst>
          </p:cNvPr>
          <p:cNvSpPr/>
          <p:nvPr/>
        </p:nvSpPr>
        <p:spPr>
          <a:xfrm flipV="1">
            <a:off x="11195684" y="561586"/>
            <a:ext cx="386715" cy="360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="" xmlns:a16="http://schemas.microsoft.com/office/drawing/2014/main" id="{FD9B2C25-4644-4DF2-B5FB-2B22228A8447}"/>
              </a:ext>
            </a:extLst>
          </p:cNvPr>
          <p:cNvSpPr/>
          <p:nvPr/>
        </p:nvSpPr>
        <p:spPr>
          <a:xfrm flipV="1">
            <a:off x="11195684" y="647953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D824125B-A323-4A4D-8D0E-E9402E48E743}"/>
              </a:ext>
            </a:extLst>
          </p:cNvPr>
          <p:cNvSpPr/>
          <p:nvPr/>
        </p:nvSpPr>
        <p:spPr>
          <a:xfrm flipV="1">
            <a:off x="11195684" y="712720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E549CECF-35E9-4E8A-91F4-34F479B0D412}"/>
              </a:ext>
            </a:extLst>
          </p:cNvPr>
          <p:cNvSpPr/>
          <p:nvPr/>
        </p:nvSpPr>
        <p:spPr>
          <a:xfrm flipV="1">
            <a:off x="11195684" y="777486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6AB6A3B7-8521-409D-A6CE-CBF691C56571}"/>
              </a:ext>
            </a:extLst>
          </p:cNvPr>
          <p:cNvSpPr txBox="1"/>
          <p:nvPr/>
        </p:nvSpPr>
        <p:spPr>
          <a:xfrm rot="16200000">
            <a:off x="1609443" y="5136501"/>
            <a:ext cx="326051" cy="231186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spc="600" dirty="0"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latin typeface="腾讯体" panose="02010600010101010101" pitchFamily="2" charset="-122"/>
                <a:ea typeface="腾讯体" panose="02010600010101010101" pitchFamily="2" charset="-122"/>
              </a:rPr>
              <a:t>POWERPOINT</a:t>
            </a:r>
            <a:endParaRPr lang="zh-CN" altLang="en-US" sz="1200" spc="600" dirty="0"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BE529434-A927-4BAA-8C17-FBF526832D3E}"/>
              </a:ext>
            </a:extLst>
          </p:cNvPr>
          <p:cNvSpPr/>
          <p:nvPr/>
        </p:nvSpPr>
        <p:spPr>
          <a:xfrm flipV="1">
            <a:off x="9529615" y="6350309"/>
            <a:ext cx="720000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F580C54A-67E6-414F-B49F-AF0233B9BB66}"/>
              </a:ext>
            </a:extLst>
          </p:cNvPr>
          <p:cNvSpPr txBox="1"/>
          <p:nvPr/>
        </p:nvSpPr>
        <p:spPr>
          <a:xfrm rot="16200000">
            <a:off x="10820636" y="5511043"/>
            <a:ext cx="326051" cy="155400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2020.END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10B0A0E8-A882-4CA5-A644-FF4D56A4ED59}"/>
              </a:ext>
            </a:extLst>
          </p:cNvPr>
          <p:cNvSpPr/>
          <p:nvPr/>
        </p:nvSpPr>
        <p:spPr>
          <a:xfrm>
            <a:off x="-1350379" y="293185"/>
            <a:ext cx="740779" cy="740779"/>
          </a:xfrm>
          <a:prstGeom prst="rect">
            <a:avLst/>
          </a:prstGeom>
          <a:solidFill>
            <a:srgbClr val="E6C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DBD19960-BC19-458E-B659-084EEAA4DABB}"/>
              </a:ext>
            </a:extLst>
          </p:cNvPr>
          <p:cNvSpPr/>
          <p:nvPr/>
        </p:nvSpPr>
        <p:spPr>
          <a:xfrm>
            <a:off x="-2313971" y="293185"/>
            <a:ext cx="740779" cy="740779"/>
          </a:xfrm>
          <a:prstGeom prst="rect">
            <a:avLst/>
          </a:prstGeom>
          <a:solidFill>
            <a:srgbClr val="DAA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A3B4B786-A5A9-4F40-9EF1-EFC10BBFB006}"/>
              </a:ext>
            </a:extLst>
          </p:cNvPr>
          <p:cNvSpPr/>
          <p:nvPr/>
        </p:nvSpPr>
        <p:spPr>
          <a:xfrm>
            <a:off x="-3277562" y="293185"/>
            <a:ext cx="740779" cy="740779"/>
          </a:xfrm>
          <a:prstGeom prst="rect">
            <a:avLst/>
          </a:prstGeom>
          <a:solidFill>
            <a:srgbClr val="DCB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813B5E6F-B896-4DA5-84C8-FCFD1049FC63}"/>
              </a:ext>
            </a:extLst>
          </p:cNvPr>
          <p:cNvSpPr/>
          <p:nvPr/>
        </p:nvSpPr>
        <p:spPr>
          <a:xfrm>
            <a:off x="-3277562" y="1359986"/>
            <a:ext cx="740779" cy="740779"/>
          </a:xfrm>
          <a:prstGeom prst="rect">
            <a:avLst/>
          </a:prstGeom>
          <a:solidFill>
            <a:srgbClr val="F0D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946B4059-3584-4F2B-948C-EB9929E90457}"/>
              </a:ext>
            </a:extLst>
          </p:cNvPr>
          <p:cNvSpPr/>
          <p:nvPr/>
        </p:nvSpPr>
        <p:spPr>
          <a:xfrm>
            <a:off x="-2313971" y="1359986"/>
            <a:ext cx="740779" cy="740779"/>
          </a:xfrm>
          <a:prstGeom prst="rect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8CFE9417-22F2-47DF-B29E-6671F444F0A0}"/>
              </a:ext>
            </a:extLst>
          </p:cNvPr>
          <p:cNvSpPr/>
          <p:nvPr/>
        </p:nvSpPr>
        <p:spPr>
          <a:xfrm>
            <a:off x="-1350379" y="1359986"/>
            <a:ext cx="740779" cy="740779"/>
          </a:xfrm>
          <a:prstGeom prst="rect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aphicFrame>
        <p:nvGraphicFramePr>
          <p:cNvPr id="33" name="图表 32">
            <a:extLst>
              <a:ext uri="{FF2B5EF4-FFF2-40B4-BE49-F238E27FC236}">
                <a16:creationId xmlns="" xmlns:a16="http://schemas.microsoft.com/office/drawing/2014/main" id="{7098440A-1D75-4C4F-A9CB-BE225B9AD0C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02593993"/>
              </p:ext>
            </p:extLst>
          </p:nvPr>
        </p:nvGraphicFramePr>
        <p:xfrm>
          <a:off x="2469830" y="11490717"/>
          <a:ext cx="2200914" cy="27785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4" name="图片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6372" y="4390884"/>
            <a:ext cx="1459251" cy="1459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525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41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35346D84-B71C-4575-ADC1-C3DA5B318961}"/>
              </a:ext>
            </a:extLst>
          </p:cNvPr>
          <p:cNvSpPr txBox="1"/>
          <p:nvPr/>
        </p:nvSpPr>
        <p:spPr>
          <a:xfrm>
            <a:off x="571210" y="55588"/>
            <a:ext cx="3373680" cy="913905"/>
          </a:xfrm>
          <a:prstGeom prst="rect">
            <a:avLst/>
          </a:prstGeom>
          <a:noFill/>
          <a:effectLst/>
        </p:spPr>
        <p:txBody>
          <a:bodyPr wrap="none" lIns="0" t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4400" spc="300" dirty="0">
                <a:gradFill>
                  <a:gsLst>
                    <a:gs pos="50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2700000" scaled="0"/>
                </a:gradFill>
                <a:effectLst>
                  <a:outerShdw blurRad="165100" dist="127000" dir="3000000" algn="t" rotWithShape="0">
                    <a:srgbClr val="000000">
                      <a:alpha val="50000"/>
                    </a:srgbClr>
                  </a:outerShdw>
                </a:effectLst>
                <a:latin typeface="汉仪雅酷黑 85W" panose="020B0904020202020204" pitchFamily="34" charset="-122"/>
                <a:ea typeface="汉仪雅酷黑 85W" panose="020B0904020202020204" pitchFamily="34" charset="-122"/>
              </a:rPr>
              <a:t>CONTENTS</a:t>
            </a:r>
            <a:endParaRPr lang="zh-CN" altLang="en-US" sz="4400" spc="300" dirty="0">
              <a:gradFill>
                <a:gsLst>
                  <a:gs pos="50000">
                    <a:srgbClr val="DAA070"/>
                  </a:gs>
                  <a:gs pos="0">
                    <a:srgbClr val="DCB58D"/>
                  </a:gs>
                  <a:gs pos="100000">
                    <a:srgbClr val="E6C3A0"/>
                  </a:gs>
                </a:gsLst>
                <a:lin ang="2700000" scaled="0"/>
              </a:gradFill>
              <a:effectLst>
                <a:outerShdw blurRad="165100" dist="127000" dir="3000000" algn="t" rotWithShape="0">
                  <a:srgbClr val="000000">
                    <a:alpha val="50000"/>
                  </a:srgbClr>
                </a:outerShdw>
              </a:effectLst>
              <a:latin typeface="汉仪雅酷黑 85W" panose="020B0904020202020204" pitchFamily="34" charset="-122"/>
              <a:ea typeface="汉仪雅酷黑 85W" panose="020B0904020202020204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06CBB2A4-7293-4489-A5C9-816F73163AFC}"/>
              </a:ext>
            </a:extLst>
          </p:cNvPr>
          <p:cNvSpPr txBox="1"/>
          <p:nvPr/>
        </p:nvSpPr>
        <p:spPr>
          <a:xfrm>
            <a:off x="576804" y="908533"/>
            <a:ext cx="1460340" cy="667940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pc="300" dirty="0">
                <a:gradFill>
                  <a:gsLst>
                    <a:gs pos="50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2700000" scaled="0"/>
                </a:gradFill>
                <a:effectLst>
                  <a:outerShdw blurRad="165100" dist="127000" dir="3000000" algn="t" rotWithShape="0">
                    <a:srgbClr val="000000">
                      <a:alpha val="50000"/>
                    </a:srgbClr>
                  </a:outerShdw>
                </a:effectLst>
                <a:latin typeface="汉仪雅酷黑 65W" panose="020B0604020202020204" pitchFamily="34" charset="-122"/>
                <a:ea typeface="汉仪雅酷黑 65W" panose="020B0604020202020204" pitchFamily="34" charset="-122"/>
              </a:rPr>
              <a:t>目录</a:t>
            </a:r>
          </a:p>
        </p:txBody>
      </p:sp>
      <p:sp>
        <p:nvSpPr>
          <p:cNvPr id="13" name="任意多边形: 形状 12">
            <a:extLst>
              <a:ext uri="{FF2B5EF4-FFF2-40B4-BE49-F238E27FC236}">
                <a16:creationId xmlns="" xmlns:a16="http://schemas.microsoft.com/office/drawing/2014/main" id="{2757DDAE-5BAA-44D0-AD6A-250FE365E454}"/>
              </a:ext>
            </a:extLst>
          </p:cNvPr>
          <p:cNvSpPr/>
          <p:nvPr/>
        </p:nvSpPr>
        <p:spPr>
          <a:xfrm rot="2700000">
            <a:off x="-3113662" y="1423805"/>
            <a:ext cx="16681900" cy="9444586"/>
          </a:xfrm>
          <a:custGeom>
            <a:avLst/>
            <a:gdLst>
              <a:gd name="connsiteX0" fmla="*/ 411009 w 11932563"/>
              <a:gd name="connsiteY0" fmla="*/ 6517830 h 7722813"/>
              <a:gd name="connsiteX1" fmla="*/ 1401609 w 11932563"/>
              <a:gd name="connsiteY1" fmla="*/ 4597590 h 7722813"/>
              <a:gd name="connsiteX2" fmla="*/ 3199929 w 11932563"/>
              <a:gd name="connsiteY2" fmla="*/ 4308030 h 7722813"/>
              <a:gd name="connsiteX3" fmla="*/ 4175289 w 11932563"/>
              <a:gd name="connsiteY3" fmla="*/ 3195510 h 7722813"/>
              <a:gd name="connsiteX4" fmla="*/ 5394489 w 11932563"/>
              <a:gd name="connsiteY4" fmla="*/ 3378390 h 7722813"/>
              <a:gd name="connsiteX5" fmla="*/ 6994689 w 11932563"/>
              <a:gd name="connsiteY5" fmla="*/ 1900110 h 7722813"/>
              <a:gd name="connsiteX6" fmla="*/ 8274849 w 11932563"/>
              <a:gd name="connsiteY6" fmla="*/ 2738310 h 7722813"/>
              <a:gd name="connsiteX7" fmla="*/ 8427249 w 11932563"/>
              <a:gd name="connsiteY7" fmla="*/ 86550 h 7722813"/>
              <a:gd name="connsiteX8" fmla="*/ 11932449 w 11932563"/>
              <a:gd name="connsiteY8" fmla="*/ 1290510 h 7722813"/>
              <a:gd name="connsiteX9" fmla="*/ 8518689 w 11932563"/>
              <a:gd name="connsiteY9" fmla="*/ 7432230 h 7722813"/>
              <a:gd name="connsiteX10" fmla="*/ 411009 w 11932563"/>
              <a:gd name="connsiteY10" fmla="*/ 6517830 h 7722813"/>
              <a:gd name="connsiteX0" fmla="*/ 411009 w 11932563"/>
              <a:gd name="connsiteY0" fmla="*/ 6443251 h 7648234"/>
              <a:gd name="connsiteX1" fmla="*/ 1401609 w 11932563"/>
              <a:gd name="connsiteY1" fmla="*/ 4523011 h 7648234"/>
              <a:gd name="connsiteX2" fmla="*/ 3199929 w 11932563"/>
              <a:gd name="connsiteY2" fmla="*/ 4233451 h 7648234"/>
              <a:gd name="connsiteX3" fmla="*/ 4175289 w 11932563"/>
              <a:gd name="connsiteY3" fmla="*/ 3120931 h 7648234"/>
              <a:gd name="connsiteX4" fmla="*/ 5394489 w 11932563"/>
              <a:gd name="connsiteY4" fmla="*/ 3303811 h 7648234"/>
              <a:gd name="connsiteX5" fmla="*/ 6994689 w 11932563"/>
              <a:gd name="connsiteY5" fmla="*/ 1825531 h 7648234"/>
              <a:gd name="connsiteX6" fmla="*/ 7787169 w 11932563"/>
              <a:gd name="connsiteY6" fmla="*/ 1490251 h 7648234"/>
              <a:gd name="connsiteX7" fmla="*/ 8427249 w 11932563"/>
              <a:gd name="connsiteY7" fmla="*/ 11971 h 7648234"/>
              <a:gd name="connsiteX8" fmla="*/ 11932449 w 11932563"/>
              <a:gd name="connsiteY8" fmla="*/ 1215931 h 7648234"/>
              <a:gd name="connsiteX9" fmla="*/ 8518689 w 11932563"/>
              <a:gd name="connsiteY9" fmla="*/ 7357651 h 7648234"/>
              <a:gd name="connsiteX10" fmla="*/ 411009 w 11932563"/>
              <a:gd name="connsiteY10" fmla="*/ 6443251 h 7648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932563" h="7648234">
                <a:moveTo>
                  <a:pt x="411009" y="6443251"/>
                </a:moveTo>
                <a:cubicBezTo>
                  <a:pt x="-775171" y="5970811"/>
                  <a:pt x="936789" y="4891311"/>
                  <a:pt x="1401609" y="4523011"/>
                </a:cubicBezTo>
                <a:cubicBezTo>
                  <a:pt x="1866429" y="4154711"/>
                  <a:pt x="2737649" y="4467131"/>
                  <a:pt x="3199929" y="4233451"/>
                </a:cubicBezTo>
                <a:cubicBezTo>
                  <a:pt x="3662209" y="3999771"/>
                  <a:pt x="3809529" y="3275871"/>
                  <a:pt x="4175289" y="3120931"/>
                </a:cubicBezTo>
                <a:cubicBezTo>
                  <a:pt x="4541049" y="2965991"/>
                  <a:pt x="4924589" y="3519711"/>
                  <a:pt x="5394489" y="3303811"/>
                </a:cubicBezTo>
                <a:cubicBezTo>
                  <a:pt x="5864389" y="3087911"/>
                  <a:pt x="6595909" y="2127791"/>
                  <a:pt x="6994689" y="1825531"/>
                </a:cubicBezTo>
                <a:cubicBezTo>
                  <a:pt x="7393469" y="1523271"/>
                  <a:pt x="7548409" y="1792511"/>
                  <a:pt x="7787169" y="1490251"/>
                </a:cubicBezTo>
                <a:cubicBezTo>
                  <a:pt x="8025929" y="1187991"/>
                  <a:pt x="7736369" y="57691"/>
                  <a:pt x="8427249" y="11971"/>
                </a:cubicBezTo>
                <a:cubicBezTo>
                  <a:pt x="9118129" y="-33749"/>
                  <a:pt x="11917209" y="-8349"/>
                  <a:pt x="11932449" y="1215931"/>
                </a:cubicBezTo>
                <a:cubicBezTo>
                  <a:pt x="11947689" y="2440211"/>
                  <a:pt x="10436389" y="6488971"/>
                  <a:pt x="8518689" y="7357651"/>
                </a:cubicBezTo>
                <a:cubicBezTo>
                  <a:pt x="6600989" y="8226331"/>
                  <a:pt x="1597189" y="6915691"/>
                  <a:pt x="411009" y="6443251"/>
                </a:cubicBezTo>
                <a:close/>
              </a:path>
            </a:pathLst>
          </a:cu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3D25293E-B6AE-423D-8953-6DFA54F3F3A0}"/>
              </a:ext>
            </a:extLst>
          </p:cNvPr>
          <p:cNvSpPr txBox="1"/>
          <p:nvPr/>
        </p:nvSpPr>
        <p:spPr>
          <a:xfrm>
            <a:off x="11177225" y="291575"/>
            <a:ext cx="583439" cy="233718"/>
          </a:xfrm>
          <a:prstGeom prst="rect">
            <a:avLst/>
          </a:prstGeom>
          <a:noFill/>
          <a:ln>
            <a:noFill/>
          </a:ln>
        </p:spPr>
        <p:txBody>
          <a:bodyPr wrap="square" lIns="0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spc="600" dirty="0"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latin typeface="腾讯体" panose="02010600010101010101" pitchFamily="2" charset="-122"/>
                <a:ea typeface="腾讯体" panose="02010600010101010101" pitchFamily="2" charset="-122"/>
              </a:rPr>
              <a:t>1/6</a:t>
            </a:r>
            <a:endParaRPr lang="zh-CN" altLang="en-US" sz="1200" spc="600" dirty="0"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8E36F8BF-0EA6-41F8-B9F0-6833A9763607}"/>
              </a:ext>
            </a:extLst>
          </p:cNvPr>
          <p:cNvSpPr/>
          <p:nvPr/>
        </p:nvSpPr>
        <p:spPr>
          <a:xfrm flipV="1">
            <a:off x="11195684" y="561586"/>
            <a:ext cx="386715" cy="360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6AB8997D-83BB-4559-80C5-4D755B5F16EF}"/>
              </a:ext>
            </a:extLst>
          </p:cNvPr>
          <p:cNvSpPr/>
          <p:nvPr/>
        </p:nvSpPr>
        <p:spPr>
          <a:xfrm flipV="1">
            <a:off x="11195684" y="647953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FA5E18CB-E995-42C6-897C-3B2C67788D74}"/>
              </a:ext>
            </a:extLst>
          </p:cNvPr>
          <p:cNvSpPr/>
          <p:nvPr/>
        </p:nvSpPr>
        <p:spPr>
          <a:xfrm flipV="1">
            <a:off x="11195684" y="712720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7F6C1574-2B70-43AD-B66F-C4957BFA5F55}"/>
              </a:ext>
            </a:extLst>
          </p:cNvPr>
          <p:cNvSpPr/>
          <p:nvPr/>
        </p:nvSpPr>
        <p:spPr>
          <a:xfrm flipV="1">
            <a:off x="11195684" y="777486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TextBox 25">
            <a:extLst>
              <a:ext uri="{FF2B5EF4-FFF2-40B4-BE49-F238E27FC236}">
                <a16:creationId xmlns="" xmlns:a16="http://schemas.microsoft.com/office/drawing/2014/main" id="{6465F101-13BE-4B36-AEA6-031C01B73427}"/>
              </a:ext>
            </a:extLst>
          </p:cNvPr>
          <p:cNvSpPr txBox="1"/>
          <p:nvPr/>
        </p:nvSpPr>
        <p:spPr>
          <a:xfrm>
            <a:off x="549411" y="3392488"/>
            <a:ext cx="1706110" cy="3650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2200" dirty="0">
                <a:solidFill>
                  <a:srgbClr val="FFFFFF"/>
                </a:solidFill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PART ONE</a:t>
            </a:r>
            <a:endParaRPr lang="fr-FR" sz="2200" dirty="0">
              <a:solidFill>
                <a:srgbClr val="FFFFFF"/>
              </a:solidFill>
              <a:latin typeface="腾讯体" panose="02010600010101010101" pitchFamily="2" charset="-122"/>
              <a:ea typeface="腾讯体" panose="02010600010101010101" pitchFamily="2" charset="-122"/>
              <a:cs typeface="Segoe UI Semibold" panose="020B0702040204020203" pitchFamily="34" charset="0"/>
            </a:endParaRPr>
          </a:p>
        </p:txBody>
      </p:sp>
      <p:sp>
        <p:nvSpPr>
          <p:cNvPr id="18" name="TextBox 25">
            <a:extLst>
              <a:ext uri="{FF2B5EF4-FFF2-40B4-BE49-F238E27FC236}">
                <a16:creationId xmlns="" xmlns:a16="http://schemas.microsoft.com/office/drawing/2014/main" id="{ECE057C9-FBBD-41B7-9221-21EBC895210B}"/>
              </a:ext>
            </a:extLst>
          </p:cNvPr>
          <p:cNvSpPr txBox="1"/>
          <p:nvPr/>
        </p:nvSpPr>
        <p:spPr>
          <a:xfrm>
            <a:off x="549411" y="3877850"/>
            <a:ext cx="1706110" cy="2654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第一部分</a:t>
            </a:r>
            <a:endParaRPr lang="fr-FR" sz="1600" dirty="0">
              <a:solidFill>
                <a:srgbClr val="FFFFFF"/>
              </a:solidFill>
              <a:latin typeface="腾讯体" panose="02010600010101010101" pitchFamily="2" charset="-122"/>
              <a:ea typeface="腾讯体" panose="02010600010101010101" pitchFamily="2" charset="-122"/>
              <a:cs typeface="Segoe UI Semibold" panose="020B0702040204020203" pitchFamily="34" charset="0"/>
            </a:endParaRPr>
          </a:p>
        </p:txBody>
      </p:sp>
      <p:sp>
        <p:nvSpPr>
          <p:cNvPr id="22" name="TextBox 24">
            <a:extLst>
              <a:ext uri="{FF2B5EF4-FFF2-40B4-BE49-F238E27FC236}">
                <a16:creationId xmlns="" xmlns:a16="http://schemas.microsoft.com/office/drawing/2014/main" id="{F3F4E862-514D-4929-B8FE-9CA2D6D872FE}"/>
              </a:ext>
            </a:extLst>
          </p:cNvPr>
          <p:cNvSpPr txBox="1"/>
          <p:nvPr/>
        </p:nvSpPr>
        <p:spPr>
          <a:xfrm>
            <a:off x="549411" y="4212721"/>
            <a:ext cx="1573512" cy="4406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50000"/>
              </a:lnSpc>
              <a:defRPr/>
            </a:pPr>
            <a:r>
              <a:rPr lang="en-US" sz="1000" dirty="0">
                <a:solidFill>
                  <a:srgbClr val="838486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  <a:cs typeface="+mn-cs"/>
              </a:rPr>
              <a:t>Efficiently unleash cross-media information</a:t>
            </a:r>
          </a:p>
        </p:txBody>
      </p:sp>
      <p:sp>
        <p:nvSpPr>
          <p:cNvPr id="31" name="refund_181588">
            <a:extLst>
              <a:ext uri="{FF2B5EF4-FFF2-40B4-BE49-F238E27FC236}">
                <a16:creationId xmlns="" xmlns:a16="http://schemas.microsoft.com/office/drawing/2014/main" id="{6E9581D7-1BD4-48B2-B77C-6F112C48358A}"/>
              </a:ext>
            </a:extLst>
          </p:cNvPr>
          <p:cNvSpPr>
            <a:spLocks noChangeAspect="1"/>
          </p:cNvSpPr>
          <p:nvPr/>
        </p:nvSpPr>
        <p:spPr bwMode="auto">
          <a:xfrm>
            <a:off x="549411" y="2844881"/>
            <a:ext cx="419302" cy="418669"/>
          </a:xfrm>
          <a:custGeom>
            <a:avLst/>
            <a:gdLst>
              <a:gd name="T0" fmla="*/ 2000 w 4000"/>
              <a:gd name="T1" fmla="*/ 0 h 4000"/>
              <a:gd name="T2" fmla="*/ 0 w 4000"/>
              <a:gd name="T3" fmla="*/ 2000 h 4000"/>
              <a:gd name="T4" fmla="*/ 2000 w 4000"/>
              <a:gd name="T5" fmla="*/ 4000 h 4000"/>
              <a:gd name="T6" fmla="*/ 4000 w 4000"/>
              <a:gd name="T7" fmla="*/ 2000 h 4000"/>
              <a:gd name="T8" fmla="*/ 2000 w 4000"/>
              <a:gd name="T9" fmla="*/ 0 h 4000"/>
              <a:gd name="T10" fmla="*/ 3142 w 4000"/>
              <a:gd name="T11" fmla="*/ 2251 h 4000"/>
              <a:gd name="T12" fmla="*/ 1994 w 4000"/>
              <a:gd name="T13" fmla="*/ 3233 h 4000"/>
              <a:gd name="T14" fmla="*/ 1813 w 4000"/>
              <a:gd name="T15" fmla="*/ 3219 h 4000"/>
              <a:gd name="T16" fmla="*/ 845 w 4000"/>
              <a:gd name="T17" fmla="*/ 1889 h 4000"/>
              <a:gd name="T18" fmla="*/ 1309 w 4000"/>
              <a:gd name="T19" fmla="*/ 1130 h 4000"/>
              <a:gd name="T20" fmla="*/ 2046 w 4000"/>
              <a:gd name="T21" fmla="*/ 909 h 4000"/>
              <a:gd name="T22" fmla="*/ 1853 w 4000"/>
              <a:gd name="T23" fmla="*/ 724 h 4000"/>
              <a:gd name="T24" fmla="*/ 1980 w 4000"/>
              <a:gd name="T25" fmla="*/ 591 h 4000"/>
              <a:gd name="T26" fmla="*/ 2277 w 4000"/>
              <a:gd name="T27" fmla="*/ 874 h 4000"/>
              <a:gd name="T28" fmla="*/ 2277 w 4000"/>
              <a:gd name="T29" fmla="*/ 874 h 4000"/>
              <a:gd name="T30" fmla="*/ 2410 w 4000"/>
              <a:gd name="T31" fmla="*/ 1001 h 4000"/>
              <a:gd name="T32" fmla="*/ 2283 w 4000"/>
              <a:gd name="T33" fmla="*/ 1134 h 4000"/>
              <a:gd name="T34" fmla="*/ 2283 w 4000"/>
              <a:gd name="T35" fmla="*/ 1134 h 4000"/>
              <a:gd name="T36" fmla="*/ 2000 w 4000"/>
              <a:gd name="T37" fmla="*/ 1431 h 4000"/>
              <a:gd name="T38" fmla="*/ 1867 w 4000"/>
              <a:gd name="T39" fmla="*/ 1305 h 4000"/>
              <a:gd name="T40" fmla="*/ 2046 w 4000"/>
              <a:gd name="T41" fmla="*/ 1116 h 4000"/>
              <a:gd name="T42" fmla="*/ 1431 w 4000"/>
              <a:gd name="T43" fmla="*/ 1298 h 4000"/>
              <a:gd name="T44" fmla="*/ 1050 w 4000"/>
              <a:gd name="T45" fmla="*/ 1922 h 4000"/>
              <a:gd name="T46" fmla="*/ 1845 w 4000"/>
              <a:gd name="T47" fmla="*/ 3014 h 4000"/>
              <a:gd name="T48" fmla="*/ 2937 w 4000"/>
              <a:gd name="T49" fmla="*/ 2219 h 4000"/>
              <a:gd name="T50" fmla="*/ 2579 w 4000"/>
              <a:gd name="T51" fmla="*/ 1315 h 4000"/>
              <a:gd name="T52" fmla="*/ 2707 w 4000"/>
              <a:gd name="T53" fmla="*/ 1152 h 4000"/>
              <a:gd name="T54" fmla="*/ 3142 w 4000"/>
              <a:gd name="T55" fmla="*/ 2251 h 4000"/>
              <a:gd name="T56" fmla="*/ 1615 w 4000"/>
              <a:gd name="T57" fmla="*/ 2339 h 4000"/>
              <a:gd name="T58" fmla="*/ 1608 w 4000"/>
              <a:gd name="T59" fmla="*/ 2323 h 4000"/>
              <a:gd name="T60" fmla="*/ 1779 w 4000"/>
              <a:gd name="T61" fmla="*/ 2251 h 4000"/>
              <a:gd name="T62" fmla="*/ 1786 w 4000"/>
              <a:gd name="T63" fmla="*/ 2267 h 4000"/>
              <a:gd name="T64" fmla="*/ 2004 w 4000"/>
              <a:gd name="T65" fmla="*/ 2380 h 4000"/>
              <a:gd name="T66" fmla="*/ 2191 w 4000"/>
              <a:gd name="T67" fmla="*/ 2269 h 4000"/>
              <a:gd name="T68" fmla="*/ 1999 w 4000"/>
              <a:gd name="T69" fmla="*/ 2167 h 4000"/>
              <a:gd name="T70" fmla="*/ 1650 w 4000"/>
              <a:gd name="T71" fmla="*/ 1906 h 4000"/>
              <a:gd name="T72" fmla="*/ 1923 w 4000"/>
              <a:gd name="T73" fmla="*/ 1649 h 4000"/>
              <a:gd name="T74" fmla="*/ 1923 w 4000"/>
              <a:gd name="T75" fmla="*/ 1544 h 4000"/>
              <a:gd name="T76" fmla="*/ 2107 w 4000"/>
              <a:gd name="T77" fmla="*/ 1544 h 4000"/>
              <a:gd name="T78" fmla="*/ 2107 w 4000"/>
              <a:gd name="T79" fmla="*/ 1649 h 4000"/>
              <a:gd name="T80" fmla="*/ 2351 w 4000"/>
              <a:gd name="T81" fmla="*/ 1818 h 4000"/>
              <a:gd name="T82" fmla="*/ 2359 w 4000"/>
              <a:gd name="T83" fmla="*/ 1834 h 4000"/>
              <a:gd name="T84" fmla="*/ 2201 w 4000"/>
              <a:gd name="T85" fmla="*/ 1907 h 4000"/>
              <a:gd name="T86" fmla="*/ 2193 w 4000"/>
              <a:gd name="T87" fmla="*/ 1893 h 4000"/>
              <a:gd name="T88" fmla="*/ 2009 w 4000"/>
              <a:gd name="T89" fmla="*/ 1812 h 4000"/>
              <a:gd name="T90" fmla="*/ 1839 w 4000"/>
              <a:gd name="T91" fmla="*/ 1906 h 4000"/>
              <a:gd name="T92" fmla="*/ 2016 w 4000"/>
              <a:gd name="T93" fmla="*/ 1992 h 4000"/>
              <a:gd name="T94" fmla="*/ 2387 w 4000"/>
              <a:gd name="T95" fmla="*/ 2269 h 4000"/>
              <a:gd name="T96" fmla="*/ 2107 w 4000"/>
              <a:gd name="T97" fmla="*/ 2544 h 4000"/>
              <a:gd name="T98" fmla="*/ 2107 w 4000"/>
              <a:gd name="T99" fmla="*/ 2663 h 4000"/>
              <a:gd name="T100" fmla="*/ 1923 w 4000"/>
              <a:gd name="T101" fmla="*/ 2663 h 4000"/>
              <a:gd name="T102" fmla="*/ 1923 w 4000"/>
              <a:gd name="T103" fmla="*/ 2550 h 4000"/>
              <a:gd name="T104" fmla="*/ 1615 w 4000"/>
              <a:gd name="T105" fmla="*/ 2339 h 4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000" h="4000">
                <a:moveTo>
                  <a:pt x="2000" y="0"/>
                </a:moveTo>
                <a:cubicBezTo>
                  <a:pt x="895" y="0"/>
                  <a:pt x="0" y="895"/>
                  <a:pt x="0" y="2000"/>
                </a:cubicBezTo>
                <a:cubicBezTo>
                  <a:pt x="0" y="3105"/>
                  <a:pt x="895" y="4000"/>
                  <a:pt x="2000" y="4000"/>
                </a:cubicBezTo>
                <a:cubicBezTo>
                  <a:pt x="3105" y="4000"/>
                  <a:pt x="4000" y="3105"/>
                  <a:pt x="4000" y="2000"/>
                </a:cubicBezTo>
                <a:cubicBezTo>
                  <a:pt x="4000" y="895"/>
                  <a:pt x="3105" y="0"/>
                  <a:pt x="2000" y="0"/>
                </a:cubicBezTo>
                <a:close/>
                <a:moveTo>
                  <a:pt x="3142" y="2251"/>
                </a:moveTo>
                <a:cubicBezTo>
                  <a:pt x="3052" y="2823"/>
                  <a:pt x="2556" y="3233"/>
                  <a:pt x="1994" y="3233"/>
                </a:cubicBezTo>
                <a:cubicBezTo>
                  <a:pt x="1934" y="3233"/>
                  <a:pt x="1874" y="3228"/>
                  <a:pt x="1813" y="3219"/>
                </a:cubicBezTo>
                <a:cubicBezTo>
                  <a:pt x="1180" y="3119"/>
                  <a:pt x="745" y="2523"/>
                  <a:pt x="845" y="1889"/>
                </a:cubicBezTo>
                <a:cubicBezTo>
                  <a:pt x="893" y="1583"/>
                  <a:pt x="1058" y="1313"/>
                  <a:pt x="1309" y="1130"/>
                </a:cubicBezTo>
                <a:cubicBezTo>
                  <a:pt x="1525" y="973"/>
                  <a:pt x="1783" y="896"/>
                  <a:pt x="2046" y="909"/>
                </a:cubicBezTo>
                <a:lnTo>
                  <a:pt x="1853" y="724"/>
                </a:lnTo>
                <a:lnTo>
                  <a:pt x="1980" y="591"/>
                </a:lnTo>
                <a:lnTo>
                  <a:pt x="2277" y="874"/>
                </a:lnTo>
                <a:lnTo>
                  <a:pt x="2277" y="874"/>
                </a:lnTo>
                <a:lnTo>
                  <a:pt x="2410" y="1001"/>
                </a:lnTo>
                <a:lnTo>
                  <a:pt x="2283" y="1134"/>
                </a:lnTo>
                <a:lnTo>
                  <a:pt x="2283" y="1134"/>
                </a:lnTo>
                <a:lnTo>
                  <a:pt x="2000" y="1431"/>
                </a:lnTo>
                <a:lnTo>
                  <a:pt x="1867" y="1305"/>
                </a:lnTo>
                <a:lnTo>
                  <a:pt x="2046" y="1116"/>
                </a:lnTo>
                <a:cubicBezTo>
                  <a:pt x="1827" y="1104"/>
                  <a:pt x="1611" y="1167"/>
                  <a:pt x="1431" y="1298"/>
                </a:cubicBezTo>
                <a:cubicBezTo>
                  <a:pt x="1225" y="1448"/>
                  <a:pt x="1090" y="1670"/>
                  <a:pt x="1050" y="1922"/>
                </a:cubicBezTo>
                <a:cubicBezTo>
                  <a:pt x="968" y="2442"/>
                  <a:pt x="1325" y="2932"/>
                  <a:pt x="1845" y="3014"/>
                </a:cubicBezTo>
                <a:cubicBezTo>
                  <a:pt x="2365" y="3096"/>
                  <a:pt x="2855" y="2739"/>
                  <a:pt x="2937" y="2219"/>
                </a:cubicBezTo>
                <a:cubicBezTo>
                  <a:pt x="2991" y="1875"/>
                  <a:pt x="2854" y="1529"/>
                  <a:pt x="2579" y="1315"/>
                </a:cubicBezTo>
                <a:lnTo>
                  <a:pt x="2707" y="1152"/>
                </a:lnTo>
                <a:cubicBezTo>
                  <a:pt x="3041" y="1412"/>
                  <a:pt x="3208" y="1833"/>
                  <a:pt x="3142" y="2251"/>
                </a:cubicBezTo>
                <a:close/>
                <a:moveTo>
                  <a:pt x="1615" y="2339"/>
                </a:moveTo>
                <a:lnTo>
                  <a:pt x="1608" y="2323"/>
                </a:lnTo>
                <a:lnTo>
                  <a:pt x="1779" y="2251"/>
                </a:lnTo>
                <a:lnTo>
                  <a:pt x="1786" y="2267"/>
                </a:lnTo>
                <a:cubicBezTo>
                  <a:pt x="1813" y="2331"/>
                  <a:pt x="1907" y="2380"/>
                  <a:pt x="2004" y="2380"/>
                </a:cubicBezTo>
                <a:cubicBezTo>
                  <a:pt x="2048" y="2380"/>
                  <a:pt x="2191" y="2372"/>
                  <a:pt x="2191" y="2269"/>
                </a:cubicBezTo>
                <a:cubicBezTo>
                  <a:pt x="2191" y="2215"/>
                  <a:pt x="2130" y="2182"/>
                  <a:pt x="1999" y="2167"/>
                </a:cubicBezTo>
                <a:cubicBezTo>
                  <a:pt x="1851" y="2150"/>
                  <a:pt x="1650" y="2128"/>
                  <a:pt x="1650" y="1906"/>
                </a:cubicBezTo>
                <a:cubicBezTo>
                  <a:pt x="1650" y="1770"/>
                  <a:pt x="1752" y="1674"/>
                  <a:pt x="1923" y="1649"/>
                </a:cubicBezTo>
                <a:lnTo>
                  <a:pt x="1923" y="1544"/>
                </a:lnTo>
                <a:lnTo>
                  <a:pt x="2107" y="1544"/>
                </a:lnTo>
                <a:lnTo>
                  <a:pt x="2107" y="1649"/>
                </a:lnTo>
                <a:cubicBezTo>
                  <a:pt x="2187" y="1663"/>
                  <a:pt x="2292" y="1698"/>
                  <a:pt x="2351" y="1818"/>
                </a:cubicBezTo>
                <a:lnTo>
                  <a:pt x="2359" y="1834"/>
                </a:lnTo>
                <a:lnTo>
                  <a:pt x="2201" y="1907"/>
                </a:lnTo>
                <a:lnTo>
                  <a:pt x="2193" y="1893"/>
                </a:lnTo>
                <a:cubicBezTo>
                  <a:pt x="2166" y="1848"/>
                  <a:pt x="2085" y="1812"/>
                  <a:pt x="2009" y="1812"/>
                </a:cubicBezTo>
                <a:cubicBezTo>
                  <a:pt x="1958" y="1812"/>
                  <a:pt x="1839" y="1821"/>
                  <a:pt x="1839" y="1906"/>
                </a:cubicBezTo>
                <a:cubicBezTo>
                  <a:pt x="1839" y="1966"/>
                  <a:pt x="1915" y="1980"/>
                  <a:pt x="2016" y="1992"/>
                </a:cubicBezTo>
                <a:cubicBezTo>
                  <a:pt x="2172" y="2012"/>
                  <a:pt x="2387" y="2038"/>
                  <a:pt x="2387" y="2269"/>
                </a:cubicBezTo>
                <a:cubicBezTo>
                  <a:pt x="2387" y="2439"/>
                  <a:pt x="2249" y="2528"/>
                  <a:pt x="2107" y="2544"/>
                </a:cubicBezTo>
                <a:lnTo>
                  <a:pt x="2107" y="2663"/>
                </a:lnTo>
                <a:lnTo>
                  <a:pt x="1923" y="2663"/>
                </a:lnTo>
                <a:lnTo>
                  <a:pt x="1923" y="2550"/>
                </a:lnTo>
                <a:cubicBezTo>
                  <a:pt x="1775" y="2532"/>
                  <a:pt x="1665" y="2458"/>
                  <a:pt x="1615" y="23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5" name="TextBox 25">
            <a:extLst>
              <a:ext uri="{FF2B5EF4-FFF2-40B4-BE49-F238E27FC236}">
                <a16:creationId xmlns="" xmlns:a16="http://schemas.microsoft.com/office/drawing/2014/main" id="{D47A01C2-B6F9-420B-BE62-662B79376CF7}"/>
              </a:ext>
            </a:extLst>
          </p:cNvPr>
          <p:cNvSpPr txBox="1"/>
          <p:nvPr/>
        </p:nvSpPr>
        <p:spPr>
          <a:xfrm>
            <a:off x="3717810" y="3392488"/>
            <a:ext cx="1706110" cy="3650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2200" dirty="0">
                <a:solidFill>
                  <a:srgbClr val="FFFFFF"/>
                </a:solidFill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PART TWO</a:t>
            </a:r>
            <a:endParaRPr lang="fr-FR" sz="2200" dirty="0">
              <a:solidFill>
                <a:srgbClr val="FFFFFF"/>
              </a:solidFill>
              <a:latin typeface="腾讯体" panose="02010600010101010101" pitchFamily="2" charset="-122"/>
              <a:ea typeface="腾讯体" panose="02010600010101010101" pitchFamily="2" charset="-122"/>
              <a:cs typeface="Segoe UI Semibold" panose="020B0702040204020203" pitchFamily="34" charset="0"/>
            </a:endParaRPr>
          </a:p>
        </p:txBody>
      </p:sp>
      <p:sp>
        <p:nvSpPr>
          <p:cNvPr id="19" name="TextBox 25">
            <a:extLst>
              <a:ext uri="{FF2B5EF4-FFF2-40B4-BE49-F238E27FC236}">
                <a16:creationId xmlns="" xmlns:a16="http://schemas.microsoft.com/office/drawing/2014/main" id="{495A3E5E-234F-4713-9134-CB9F17CBA9D7}"/>
              </a:ext>
            </a:extLst>
          </p:cNvPr>
          <p:cNvSpPr txBox="1"/>
          <p:nvPr/>
        </p:nvSpPr>
        <p:spPr>
          <a:xfrm>
            <a:off x="3717810" y="3877850"/>
            <a:ext cx="1706110" cy="2654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第二部分</a:t>
            </a:r>
            <a:endParaRPr lang="fr-FR" sz="1600" dirty="0">
              <a:solidFill>
                <a:srgbClr val="FFFFFF"/>
              </a:solidFill>
              <a:latin typeface="腾讯体" panose="02010600010101010101" pitchFamily="2" charset="-122"/>
              <a:ea typeface="腾讯体" panose="02010600010101010101" pitchFamily="2" charset="-122"/>
              <a:cs typeface="Segoe UI Semibold" panose="020B0702040204020203" pitchFamily="34" charset="0"/>
            </a:endParaRPr>
          </a:p>
        </p:txBody>
      </p:sp>
      <p:sp>
        <p:nvSpPr>
          <p:cNvPr id="23" name="TextBox 24">
            <a:extLst>
              <a:ext uri="{FF2B5EF4-FFF2-40B4-BE49-F238E27FC236}">
                <a16:creationId xmlns="" xmlns:a16="http://schemas.microsoft.com/office/drawing/2014/main" id="{E5A5C22A-0E7D-4720-9D16-E1284868F1E7}"/>
              </a:ext>
            </a:extLst>
          </p:cNvPr>
          <p:cNvSpPr txBox="1"/>
          <p:nvPr/>
        </p:nvSpPr>
        <p:spPr>
          <a:xfrm>
            <a:off x="3717810" y="4212721"/>
            <a:ext cx="1573512" cy="4406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50000"/>
              </a:lnSpc>
              <a:defRPr/>
            </a:pPr>
            <a:r>
              <a:rPr lang="en-US" sz="1000" dirty="0">
                <a:solidFill>
                  <a:srgbClr val="838486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  <a:cs typeface="+mn-cs"/>
              </a:rPr>
              <a:t>Efficiently unleash cross-media information</a:t>
            </a:r>
          </a:p>
        </p:txBody>
      </p:sp>
      <p:sp>
        <p:nvSpPr>
          <p:cNvPr id="32" name="euro_313817">
            <a:extLst>
              <a:ext uri="{FF2B5EF4-FFF2-40B4-BE49-F238E27FC236}">
                <a16:creationId xmlns="" xmlns:a16="http://schemas.microsoft.com/office/drawing/2014/main" id="{4EF713AD-06EA-4E3A-B7B3-C9D8495BE07D}"/>
              </a:ext>
            </a:extLst>
          </p:cNvPr>
          <p:cNvSpPr>
            <a:spLocks noChangeAspect="1"/>
          </p:cNvSpPr>
          <p:nvPr/>
        </p:nvSpPr>
        <p:spPr bwMode="auto">
          <a:xfrm>
            <a:off x="3717810" y="2844881"/>
            <a:ext cx="419302" cy="418669"/>
          </a:xfrm>
          <a:custGeom>
            <a:avLst/>
            <a:gdLst>
              <a:gd name="T0" fmla="*/ 3413 w 6827"/>
              <a:gd name="T1" fmla="*/ 0 h 6827"/>
              <a:gd name="T2" fmla="*/ 0 w 6827"/>
              <a:gd name="T3" fmla="*/ 3413 h 6827"/>
              <a:gd name="T4" fmla="*/ 3413 w 6827"/>
              <a:gd name="T5" fmla="*/ 6827 h 6827"/>
              <a:gd name="T6" fmla="*/ 6827 w 6827"/>
              <a:gd name="T7" fmla="*/ 3413 h 6827"/>
              <a:gd name="T8" fmla="*/ 3413 w 6827"/>
              <a:gd name="T9" fmla="*/ 0 h 6827"/>
              <a:gd name="T10" fmla="*/ 4362 w 6827"/>
              <a:gd name="T11" fmla="*/ 3129 h 6827"/>
              <a:gd name="T12" fmla="*/ 4362 w 6827"/>
              <a:gd name="T13" fmla="*/ 3698 h 6827"/>
              <a:gd name="T14" fmla="*/ 2404 w 6827"/>
              <a:gd name="T15" fmla="*/ 3698 h 6827"/>
              <a:gd name="T16" fmla="*/ 2731 w 6827"/>
              <a:gd name="T17" fmla="*/ 4285 h 6827"/>
              <a:gd name="T18" fmla="*/ 3603 w 6827"/>
              <a:gd name="T19" fmla="*/ 4646 h 6827"/>
              <a:gd name="T20" fmla="*/ 4475 w 6827"/>
              <a:gd name="T21" fmla="*/ 4285 h 6827"/>
              <a:gd name="T22" fmla="*/ 4877 w 6827"/>
              <a:gd name="T23" fmla="*/ 4687 h 6827"/>
              <a:gd name="T24" fmla="*/ 3603 w 6827"/>
              <a:gd name="T25" fmla="*/ 5215 h 6827"/>
              <a:gd name="T26" fmla="*/ 3603 w 6827"/>
              <a:gd name="T27" fmla="*/ 5215 h 6827"/>
              <a:gd name="T28" fmla="*/ 2329 w 6827"/>
              <a:gd name="T29" fmla="*/ 4687 h 6827"/>
              <a:gd name="T30" fmla="*/ 1825 w 6827"/>
              <a:gd name="T31" fmla="*/ 3698 h 6827"/>
              <a:gd name="T32" fmla="*/ 1517 w 6827"/>
              <a:gd name="T33" fmla="*/ 3698 h 6827"/>
              <a:gd name="T34" fmla="*/ 1517 w 6827"/>
              <a:gd name="T35" fmla="*/ 3129 h 6827"/>
              <a:gd name="T36" fmla="*/ 1825 w 6827"/>
              <a:gd name="T37" fmla="*/ 3129 h 6827"/>
              <a:gd name="T38" fmla="*/ 2329 w 6827"/>
              <a:gd name="T39" fmla="*/ 2140 h 6827"/>
              <a:gd name="T40" fmla="*/ 4877 w 6827"/>
              <a:gd name="T41" fmla="*/ 2140 h 6827"/>
              <a:gd name="T42" fmla="*/ 4475 w 6827"/>
              <a:gd name="T43" fmla="*/ 2542 h 6827"/>
              <a:gd name="T44" fmla="*/ 2731 w 6827"/>
              <a:gd name="T45" fmla="*/ 2542 h 6827"/>
              <a:gd name="T46" fmla="*/ 2404 w 6827"/>
              <a:gd name="T47" fmla="*/ 3129 h 6827"/>
              <a:gd name="T48" fmla="*/ 4362 w 6827"/>
              <a:gd name="T49" fmla="*/ 3129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827" h="6827">
                <a:moveTo>
                  <a:pt x="3413" y="0"/>
                </a:moveTo>
                <a:cubicBezTo>
                  <a:pt x="1528" y="0"/>
                  <a:pt x="0" y="1528"/>
                  <a:pt x="0" y="3413"/>
                </a:cubicBezTo>
                <a:cubicBezTo>
                  <a:pt x="0" y="5298"/>
                  <a:pt x="1528" y="6827"/>
                  <a:pt x="3413" y="6827"/>
                </a:cubicBezTo>
                <a:cubicBezTo>
                  <a:pt x="5298" y="6827"/>
                  <a:pt x="6827" y="5298"/>
                  <a:pt x="6827" y="3413"/>
                </a:cubicBezTo>
                <a:cubicBezTo>
                  <a:pt x="6827" y="1528"/>
                  <a:pt x="5298" y="0"/>
                  <a:pt x="3413" y="0"/>
                </a:cubicBezTo>
                <a:close/>
                <a:moveTo>
                  <a:pt x="4362" y="3129"/>
                </a:moveTo>
                <a:lnTo>
                  <a:pt x="4362" y="3698"/>
                </a:lnTo>
                <a:lnTo>
                  <a:pt x="2404" y="3698"/>
                </a:lnTo>
                <a:cubicBezTo>
                  <a:pt x="2455" y="3913"/>
                  <a:pt x="2564" y="4117"/>
                  <a:pt x="2731" y="4285"/>
                </a:cubicBezTo>
                <a:cubicBezTo>
                  <a:pt x="2964" y="4518"/>
                  <a:pt x="3274" y="4646"/>
                  <a:pt x="3603" y="4646"/>
                </a:cubicBezTo>
                <a:cubicBezTo>
                  <a:pt x="3932" y="4646"/>
                  <a:pt x="4242" y="4518"/>
                  <a:pt x="4475" y="4285"/>
                </a:cubicBezTo>
                <a:lnTo>
                  <a:pt x="4877" y="4687"/>
                </a:lnTo>
                <a:cubicBezTo>
                  <a:pt x="4537" y="5027"/>
                  <a:pt x="4084" y="5215"/>
                  <a:pt x="3603" y="5215"/>
                </a:cubicBezTo>
                <a:lnTo>
                  <a:pt x="3603" y="5215"/>
                </a:lnTo>
                <a:cubicBezTo>
                  <a:pt x="3122" y="5215"/>
                  <a:pt x="2669" y="5027"/>
                  <a:pt x="2329" y="4687"/>
                </a:cubicBezTo>
                <a:cubicBezTo>
                  <a:pt x="2050" y="4408"/>
                  <a:pt x="1883" y="4060"/>
                  <a:pt x="1825" y="3698"/>
                </a:cubicBezTo>
                <a:lnTo>
                  <a:pt x="1517" y="3698"/>
                </a:lnTo>
                <a:lnTo>
                  <a:pt x="1517" y="3129"/>
                </a:lnTo>
                <a:lnTo>
                  <a:pt x="1825" y="3129"/>
                </a:lnTo>
                <a:cubicBezTo>
                  <a:pt x="1883" y="2766"/>
                  <a:pt x="2050" y="2418"/>
                  <a:pt x="2329" y="2140"/>
                </a:cubicBezTo>
                <a:cubicBezTo>
                  <a:pt x="3032" y="1437"/>
                  <a:pt x="4174" y="1437"/>
                  <a:pt x="4877" y="2140"/>
                </a:cubicBezTo>
                <a:lnTo>
                  <a:pt x="4475" y="2542"/>
                </a:lnTo>
                <a:cubicBezTo>
                  <a:pt x="3994" y="2061"/>
                  <a:pt x="3212" y="2061"/>
                  <a:pt x="2731" y="2542"/>
                </a:cubicBezTo>
                <a:cubicBezTo>
                  <a:pt x="2564" y="2709"/>
                  <a:pt x="2455" y="2914"/>
                  <a:pt x="2404" y="3129"/>
                </a:cubicBezTo>
                <a:lnTo>
                  <a:pt x="4362" y="31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6" name="TextBox 25">
            <a:extLst>
              <a:ext uri="{FF2B5EF4-FFF2-40B4-BE49-F238E27FC236}">
                <a16:creationId xmlns="" xmlns:a16="http://schemas.microsoft.com/office/drawing/2014/main" id="{9699CFB7-D64A-4960-8023-0FB76A84E01E}"/>
              </a:ext>
            </a:extLst>
          </p:cNvPr>
          <p:cNvSpPr txBox="1"/>
          <p:nvPr/>
        </p:nvSpPr>
        <p:spPr>
          <a:xfrm>
            <a:off x="6886209" y="3392488"/>
            <a:ext cx="1706110" cy="3650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2200" dirty="0">
                <a:solidFill>
                  <a:srgbClr val="FFFFFF"/>
                </a:solidFill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PART THREE</a:t>
            </a:r>
            <a:endParaRPr lang="fr-FR" sz="2200" dirty="0">
              <a:solidFill>
                <a:srgbClr val="FFFFFF"/>
              </a:solidFill>
              <a:latin typeface="腾讯体" panose="02010600010101010101" pitchFamily="2" charset="-122"/>
              <a:ea typeface="腾讯体" panose="02010600010101010101" pitchFamily="2" charset="-122"/>
              <a:cs typeface="Segoe UI Semibold" panose="020B0702040204020203" pitchFamily="34" charset="0"/>
            </a:endParaRPr>
          </a:p>
        </p:txBody>
      </p:sp>
      <p:sp>
        <p:nvSpPr>
          <p:cNvPr id="20" name="TextBox 25">
            <a:extLst>
              <a:ext uri="{FF2B5EF4-FFF2-40B4-BE49-F238E27FC236}">
                <a16:creationId xmlns="" xmlns:a16="http://schemas.microsoft.com/office/drawing/2014/main" id="{7B40858D-51E2-4E1A-9084-068D3CA7C696}"/>
              </a:ext>
            </a:extLst>
          </p:cNvPr>
          <p:cNvSpPr txBox="1"/>
          <p:nvPr/>
        </p:nvSpPr>
        <p:spPr>
          <a:xfrm>
            <a:off x="6886209" y="3877850"/>
            <a:ext cx="1706110" cy="2654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第三部分</a:t>
            </a:r>
            <a:endParaRPr lang="fr-FR" sz="1600" dirty="0">
              <a:solidFill>
                <a:srgbClr val="FFFFFF"/>
              </a:solidFill>
              <a:latin typeface="腾讯体" panose="02010600010101010101" pitchFamily="2" charset="-122"/>
              <a:ea typeface="腾讯体" panose="02010600010101010101" pitchFamily="2" charset="-122"/>
              <a:cs typeface="Segoe UI Semibold" panose="020B0702040204020203" pitchFamily="34" charset="0"/>
            </a:endParaRPr>
          </a:p>
        </p:txBody>
      </p:sp>
      <p:sp>
        <p:nvSpPr>
          <p:cNvPr id="24" name="TextBox 24">
            <a:extLst>
              <a:ext uri="{FF2B5EF4-FFF2-40B4-BE49-F238E27FC236}">
                <a16:creationId xmlns="" xmlns:a16="http://schemas.microsoft.com/office/drawing/2014/main" id="{D8062790-0159-4F9D-910F-143344826472}"/>
              </a:ext>
            </a:extLst>
          </p:cNvPr>
          <p:cNvSpPr txBox="1"/>
          <p:nvPr/>
        </p:nvSpPr>
        <p:spPr>
          <a:xfrm>
            <a:off x="6886209" y="4212721"/>
            <a:ext cx="1573512" cy="4406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50000"/>
              </a:lnSpc>
              <a:defRPr/>
            </a:pPr>
            <a:r>
              <a:rPr lang="en-US" sz="1000" dirty="0">
                <a:solidFill>
                  <a:srgbClr val="838486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  <a:cs typeface="+mn-cs"/>
              </a:rPr>
              <a:t>Efficiently unleash cross-media information</a:t>
            </a:r>
          </a:p>
        </p:txBody>
      </p:sp>
      <p:sp>
        <p:nvSpPr>
          <p:cNvPr id="33" name="businessmen_329274">
            <a:extLst>
              <a:ext uri="{FF2B5EF4-FFF2-40B4-BE49-F238E27FC236}">
                <a16:creationId xmlns="" xmlns:a16="http://schemas.microsoft.com/office/drawing/2014/main" id="{C6669573-7863-456B-95BC-B9DD68E20077}"/>
              </a:ext>
            </a:extLst>
          </p:cNvPr>
          <p:cNvSpPr>
            <a:spLocks noChangeAspect="1"/>
          </p:cNvSpPr>
          <p:nvPr/>
        </p:nvSpPr>
        <p:spPr bwMode="auto">
          <a:xfrm>
            <a:off x="6886209" y="2881986"/>
            <a:ext cx="547855" cy="381564"/>
          </a:xfrm>
          <a:custGeom>
            <a:avLst/>
            <a:gdLst>
              <a:gd name="T0" fmla="*/ 6851 w 6935"/>
              <a:gd name="T1" fmla="*/ 4510 h 4837"/>
              <a:gd name="T2" fmla="*/ 5693 w 6935"/>
              <a:gd name="T3" fmla="*/ 2503 h 4837"/>
              <a:gd name="T4" fmla="*/ 6284 w 6935"/>
              <a:gd name="T5" fmla="*/ 1374 h 4837"/>
              <a:gd name="T6" fmla="*/ 4910 w 6935"/>
              <a:gd name="T7" fmla="*/ 0 h 4837"/>
              <a:gd name="T8" fmla="*/ 3536 w 6935"/>
              <a:gd name="T9" fmla="*/ 1374 h 4837"/>
              <a:gd name="T10" fmla="*/ 4127 w 6935"/>
              <a:gd name="T11" fmla="*/ 2503 h 4837"/>
              <a:gd name="T12" fmla="*/ 3467 w 6935"/>
              <a:gd name="T13" fmla="*/ 3646 h 4837"/>
              <a:gd name="T14" fmla="*/ 2807 w 6935"/>
              <a:gd name="T15" fmla="*/ 2503 h 4837"/>
              <a:gd name="T16" fmla="*/ 3399 w 6935"/>
              <a:gd name="T17" fmla="*/ 1374 h 4837"/>
              <a:gd name="T18" fmla="*/ 2025 w 6935"/>
              <a:gd name="T19" fmla="*/ 0 h 4837"/>
              <a:gd name="T20" fmla="*/ 650 w 6935"/>
              <a:gd name="T21" fmla="*/ 1374 h 4837"/>
              <a:gd name="T22" fmla="*/ 1242 w 6935"/>
              <a:gd name="T23" fmla="*/ 2503 h 4837"/>
              <a:gd name="T24" fmla="*/ 83 w 6935"/>
              <a:gd name="T25" fmla="*/ 4510 h 4837"/>
              <a:gd name="T26" fmla="*/ 272 w 6935"/>
              <a:gd name="T27" fmla="*/ 4837 h 4837"/>
              <a:gd name="T28" fmla="*/ 6663 w 6935"/>
              <a:gd name="T29" fmla="*/ 4837 h 4837"/>
              <a:gd name="T30" fmla="*/ 6851 w 6935"/>
              <a:gd name="T31" fmla="*/ 4510 h 4837"/>
              <a:gd name="T32" fmla="*/ 2502 w 6935"/>
              <a:gd name="T33" fmla="*/ 3409 h 4837"/>
              <a:gd name="T34" fmla="*/ 2299 w 6935"/>
              <a:gd name="T35" fmla="*/ 3873 h 4837"/>
              <a:gd name="T36" fmla="*/ 2253 w 6935"/>
              <a:gd name="T37" fmla="*/ 3615 h 4837"/>
              <a:gd name="T38" fmla="*/ 2371 w 6935"/>
              <a:gd name="T39" fmla="*/ 3411 h 4837"/>
              <a:gd name="T40" fmla="*/ 2182 w 6935"/>
              <a:gd name="T41" fmla="*/ 3085 h 4837"/>
              <a:gd name="T42" fmla="*/ 1867 w 6935"/>
              <a:gd name="T43" fmla="*/ 3085 h 4837"/>
              <a:gd name="T44" fmla="*/ 1678 w 6935"/>
              <a:gd name="T45" fmla="*/ 3411 h 4837"/>
              <a:gd name="T46" fmla="*/ 1796 w 6935"/>
              <a:gd name="T47" fmla="*/ 3615 h 4837"/>
              <a:gd name="T48" fmla="*/ 1750 w 6935"/>
              <a:gd name="T49" fmla="*/ 3873 h 4837"/>
              <a:gd name="T50" fmla="*/ 1407 w 6935"/>
              <a:gd name="T51" fmla="*/ 3088 h 4837"/>
              <a:gd name="T52" fmla="*/ 1635 w 6935"/>
              <a:gd name="T53" fmla="*/ 2693 h 4837"/>
              <a:gd name="T54" fmla="*/ 2414 w 6935"/>
              <a:gd name="T55" fmla="*/ 2693 h 4837"/>
              <a:gd name="T56" fmla="*/ 2642 w 6935"/>
              <a:gd name="T57" fmla="*/ 3088 h 4837"/>
              <a:gd name="T58" fmla="*/ 2502 w 6935"/>
              <a:gd name="T59" fmla="*/ 3409 h 4837"/>
              <a:gd name="T60" fmla="*/ 5178 w 6935"/>
              <a:gd name="T61" fmla="*/ 4401 h 4837"/>
              <a:gd name="T62" fmla="*/ 4643 w 6935"/>
              <a:gd name="T63" fmla="*/ 4401 h 4837"/>
              <a:gd name="T64" fmla="*/ 4643 w 6935"/>
              <a:gd name="T65" fmla="*/ 2723 h 4837"/>
              <a:gd name="T66" fmla="*/ 5178 w 6935"/>
              <a:gd name="T67" fmla="*/ 2723 h 4837"/>
              <a:gd name="T68" fmla="*/ 5178 w 6935"/>
              <a:gd name="T69" fmla="*/ 4401 h 48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935" h="4837">
                <a:moveTo>
                  <a:pt x="6851" y="4510"/>
                </a:moveTo>
                <a:lnTo>
                  <a:pt x="5693" y="2503"/>
                </a:lnTo>
                <a:cubicBezTo>
                  <a:pt x="6051" y="2254"/>
                  <a:pt x="6284" y="1839"/>
                  <a:pt x="6284" y="1374"/>
                </a:cubicBezTo>
                <a:cubicBezTo>
                  <a:pt x="6284" y="617"/>
                  <a:pt x="5668" y="0"/>
                  <a:pt x="4910" y="0"/>
                </a:cubicBezTo>
                <a:cubicBezTo>
                  <a:pt x="4152" y="0"/>
                  <a:pt x="3536" y="617"/>
                  <a:pt x="3536" y="1374"/>
                </a:cubicBezTo>
                <a:cubicBezTo>
                  <a:pt x="3536" y="1839"/>
                  <a:pt x="3769" y="2254"/>
                  <a:pt x="4127" y="2503"/>
                </a:cubicBezTo>
                <a:lnTo>
                  <a:pt x="3467" y="3646"/>
                </a:lnTo>
                <a:cubicBezTo>
                  <a:pt x="3001" y="2840"/>
                  <a:pt x="3166" y="3125"/>
                  <a:pt x="2807" y="2503"/>
                </a:cubicBezTo>
                <a:cubicBezTo>
                  <a:pt x="3166" y="2254"/>
                  <a:pt x="3399" y="1839"/>
                  <a:pt x="3399" y="1374"/>
                </a:cubicBezTo>
                <a:cubicBezTo>
                  <a:pt x="3399" y="617"/>
                  <a:pt x="2782" y="0"/>
                  <a:pt x="2025" y="0"/>
                </a:cubicBezTo>
                <a:cubicBezTo>
                  <a:pt x="1267" y="0"/>
                  <a:pt x="650" y="617"/>
                  <a:pt x="650" y="1374"/>
                </a:cubicBezTo>
                <a:cubicBezTo>
                  <a:pt x="650" y="1839"/>
                  <a:pt x="883" y="2254"/>
                  <a:pt x="1242" y="2503"/>
                </a:cubicBezTo>
                <a:cubicBezTo>
                  <a:pt x="732" y="3386"/>
                  <a:pt x="1002" y="2919"/>
                  <a:pt x="83" y="4510"/>
                </a:cubicBezTo>
                <a:cubicBezTo>
                  <a:pt x="0" y="4655"/>
                  <a:pt x="104" y="4837"/>
                  <a:pt x="272" y="4837"/>
                </a:cubicBezTo>
                <a:lnTo>
                  <a:pt x="6663" y="4837"/>
                </a:lnTo>
                <a:cubicBezTo>
                  <a:pt x="6830" y="4837"/>
                  <a:pt x="6935" y="4655"/>
                  <a:pt x="6851" y="4510"/>
                </a:cubicBezTo>
                <a:close/>
                <a:moveTo>
                  <a:pt x="2502" y="3409"/>
                </a:moveTo>
                <a:lnTo>
                  <a:pt x="2299" y="3873"/>
                </a:lnTo>
                <a:lnTo>
                  <a:pt x="2253" y="3615"/>
                </a:lnTo>
                <a:lnTo>
                  <a:pt x="2371" y="3411"/>
                </a:lnTo>
                <a:cubicBezTo>
                  <a:pt x="2454" y="3266"/>
                  <a:pt x="2349" y="3085"/>
                  <a:pt x="2182" y="3085"/>
                </a:cubicBezTo>
                <a:lnTo>
                  <a:pt x="1867" y="3085"/>
                </a:lnTo>
                <a:cubicBezTo>
                  <a:pt x="1700" y="3085"/>
                  <a:pt x="1595" y="3266"/>
                  <a:pt x="1678" y="3411"/>
                </a:cubicBezTo>
                <a:lnTo>
                  <a:pt x="1796" y="3615"/>
                </a:lnTo>
                <a:lnTo>
                  <a:pt x="1750" y="3873"/>
                </a:lnTo>
                <a:lnTo>
                  <a:pt x="1407" y="3088"/>
                </a:lnTo>
                <a:lnTo>
                  <a:pt x="1635" y="2693"/>
                </a:lnTo>
                <a:cubicBezTo>
                  <a:pt x="1887" y="2767"/>
                  <a:pt x="2164" y="2767"/>
                  <a:pt x="2414" y="2693"/>
                </a:cubicBezTo>
                <a:lnTo>
                  <a:pt x="2642" y="3088"/>
                </a:lnTo>
                <a:lnTo>
                  <a:pt x="2502" y="3409"/>
                </a:lnTo>
                <a:close/>
                <a:moveTo>
                  <a:pt x="5178" y="4401"/>
                </a:moveTo>
                <a:lnTo>
                  <a:pt x="4643" y="4401"/>
                </a:lnTo>
                <a:lnTo>
                  <a:pt x="4643" y="2723"/>
                </a:lnTo>
                <a:cubicBezTo>
                  <a:pt x="4822" y="2758"/>
                  <a:pt x="5011" y="2756"/>
                  <a:pt x="5178" y="2723"/>
                </a:cubicBezTo>
                <a:lnTo>
                  <a:pt x="5178" y="440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7" name="TextBox 25">
            <a:extLst>
              <a:ext uri="{FF2B5EF4-FFF2-40B4-BE49-F238E27FC236}">
                <a16:creationId xmlns="" xmlns:a16="http://schemas.microsoft.com/office/drawing/2014/main" id="{6BCA8505-5A53-4FA5-A24E-FFC7EA12A426}"/>
              </a:ext>
            </a:extLst>
          </p:cNvPr>
          <p:cNvSpPr txBox="1"/>
          <p:nvPr/>
        </p:nvSpPr>
        <p:spPr>
          <a:xfrm>
            <a:off x="10054608" y="3392488"/>
            <a:ext cx="1706110" cy="3650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2200" dirty="0">
                <a:solidFill>
                  <a:srgbClr val="FFFFFF"/>
                </a:solidFill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PART FOUR</a:t>
            </a:r>
            <a:endParaRPr lang="fr-FR" sz="2200" dirty="0">
              <a:solidFill>
                <a:srgbClr val="FFFFFF"/>
              </a:solidFill>
              <a:latin typeface="腾讯体" panose="02010600010101010101" pitchFamily="2" charset="-122"/>
              <a:ea typeface="腾讯体" panose="02010600010101010101" pitchFamily="2" charset="-122"/>
              <a:cs typeface="Segoe UI Semibold" panose="020B0702040204020203" pitchFamily="34" charset="0"/>
            </a:endParaRPr>
          </a:p>
        </p:txBody>
      </p:sp>
      <p:sp>
        <p:nvSpPr>
          <p:cNvPr id="21" name="TextBox 25">
            <a:extLst>
              <a:ext uri="{FF2B5EF4-FFF2-40B4-BE49-F238E27FC236}">
                <a16:creationId xmlns="" xmlns:a16="http://schemas.microsoft.com/office/drawing/2014/main" id="{90E0D29D-C04C-4B4E-B270-703DBB8FC555}"/>
              </a:ext>
            </a:extLst>
          </p:cNvPr>
          <p:cNvSpPr txBox="1"/>
          <p:nvPr/>
        </p:nvSpPr>
        <p:spPr>
          <a:xfrm>
            <a:off x="10054608" y="3877850"/>
            <a:ext cx="1706110" cy="2654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第四部分</a:t>
            </a:r>
            <a:endParaRPr lang="fr-FR" sz="1600" dirty="0">
              <a:solidFill>
                <a:srgbClr val="FFFFFF"/>
              </a:solidFill>
              <a:latin typeface="腾讯体" panose="02010600010101010101" pitchFamily="2" charset="-122"/>
              <a:ea typeface="腾讯体" panose="02010600010101010101" pitchFamily="2" charset="-122"/>
              <a:cs typeface="Segoe UI Semibold" panose="020B0702040204020203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B650F83D-4462-4182-B35C-2953526DFC5C}"/>
              </a:ext>
            </a:extLst>
          </p:cNvPr>
          <p:cNvSpPr txBox="1"/>
          <p:nvPr/>
        </p:nvSpPr>
        <p:spPr>
          <a:xfrm>
            <a:off x="10054608" y="4212721"/>
            <a:ext cx="1573512" cy="4406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50000"/>
              </a:lnSpc>
              <a:defRPr/>
            </a:pPr>
            <a:r>
              <a:rPr lang="en-US" sz="1000" dirty="0">
                <a:solidFill>
                  <a:srgbClr val="838486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  <a:cs typeface="+mn-cs"/>
              </a:rPr>
              <a:t>Efficiently unleash cross-media information</a:t>
            </a:r>
          </a:p>
        </p:txBody>
      </p:sp>
      <p:sp>
        <p:nvSpPr>
          <p:cNvPr id="34" name="invoice_183644">
            <a:extLst>
              <a:ext uri="{FF2B5EF4-FFF2-40B4-BE49-F238E27FC236}">
                <a16:creationId xmlns="" xmlns:a16="http://schemas.microsoft.com/office/drawing/2014/main" id="{0E71A12F-0818-4DA4-87F4-9D1EFF247A4D}"/>
              </a:ext>
            </a:extLst>
          </p:cNvPr>
          <p:cNvSpPr>
            <a:spLocks noChangeAspect="1"/>
          </p:cNvSpPr>
          <p:nvPr/>
        </p:nvSpPr>
        <p:spPr bwMode="auto">
          <a:xfrm>
            <a:off x="10054608" y="2844881"/>
            <a:ext cx="326790" cy="419302"/>
          </a:xfrm>
          <a:custGeom>
            <a:avLst/>
            <a:gdLst>
              <a:gd name="connsiteX0" fmla="*/ 161269 w 472859"/>
              <a:gd name="connsiteY0" fmla="*/ 444621 h 606722"/>
              <a:gd name="connsiteX1" fmla="*/ 140799 w 472859"/>
              <a:gd name="connsiteY1" fmla="*/ 465062 h 606722"/>
              <a:gd name="connsiteX2" fmla="*/ 161269 w 472859"/>
              <a:gd name="connsiteY2" fmla="*/ 485591 h 606722"/>
              <a:gd name="connsiteX3" fmla="*/ 328144 w 472859"/>
              <a:gd name="connsiteY3" fmla="*/ 485591 h 606722"/>
              <a:gd name="connsiteX4" fmla="*/ 348703 w 472859"/>
              <a:gd name="connsiteY4" fmla="*/ 465062 h 606722"/>
              <a:gd name="connsiteX5" fmla="*/ 328144 w 472859"/>
              <a:gd name="connsiteY5" fmla="*/ 444621 h 606722"/>
              <a:gd name="connsiteX6" fmla="*/ 161269 w 472859"/>
              <a:gd name="connsiteY6" fmla="*/ 348285 h 606722"/>
              <a:gd name="connsiteX7" fmla="*/ 140799 w 472859"/>
              <a:gd name="connsiteY7" fmla="*/ 368814 h 606722"/>
              <a:gd name="connsiteX8" fmla="*/ 161269 w 472859"/>
              <a:gd name="connsiteY8" fmla="*/ 389255 h 606722"/>
              <a:gd name="connsiteX9" fmla="*/ 328144 w 472859"/>
              <a:gd name="connsiteY9" fmla="*/ 389255 h 606722"/>
              <a:gd name="connsiteX10" fmla="*/ 348703 w 472859"/>
              <a:gd name="connsiteY10" fmla="*/ 368814 h 606722"/>
              <a:gd name="connsiteX11" fmla="*/ 328144 w 472859"/>
              <a:gd name="connsiteY11" fmla="*/ 348285 h 606722"/>
              <a:gd name="connsiteX12" fmla="*/ 161269 w 472859"/>
              <a:gd name="connsiteY12" fmla="*/ 252038 h 606722"/>
              <a:gd name="connsiteX13" fmla="*/ 140799 w 472859"/>
              <a:gd name="connsiteY13" fmla="*/ 272478 h 606722"/>
              <a:gd name="connsiteX14" fmla="*/ 161269 w 472859"/>
              <a:gd name="connsiteY14" fmla="*/ 293008 h 606722"/>
              <a:gd name="connsiteX15" fmla="*/ 328144 w 472859"/>
              <a:gd name="connsiteY15" fmla="*/ 293008 h 606722"/>
              <a:gd name="connsiteX16" fmla="*/ 348703 w 472859"/>
              <a:gd name="connsiteY16" fmla="*/ 272478 h 606722"/>
              <a:gd name="connsiteX17" fmla="*/ 328144 w 472859"/>
              <a:gd name="connsiteY17" fmla="*/ 252038 h 606722"/>
              <a:gd name="connsiteX18" fmla="*/ 191529 w 472859"/>
              <a:gd name="connsiteY18" fmla="*/ 0 h 606722"/>
              <a:gd name="connsiteX19" fmla="*/ 443578 w 472859"/>
              <a:gd name="connsiteY19" fmla="*/ 0 h 606722"/>
              <a:gd name="connsiteX20" fmla="*/ 472859 w 472859"/>
              <a:gd name="connsiteY20" fmla="*/ 29239 h 606722"/>
              <a:gd name="connsiteX21" fmla="*/ 472859 w 472859"/>
              <a:gd name="connsiteY21" fmla="*/ 577483 h 606722"/>
              <a:gd name="connsiteX22" fmla="*/ 443578 w 472859"/>
              <a:gd name="connsiteY22" fmla="*/ 606722 h 606722"/>
              <a:gd name="connsiteX23" fmla="*/ 29281 w 472859"/>
              <a:gd name="connsiteY23" fmla="*/ 606722 h 606722"/>
              <a:gd name="connsiteX24" fmla="*/ 0 w 472859"/>
              <a:gd name="connsiteY24" fmla="*/ 577483 h 606722"/>
              <a:gd name="connsiteX25" fmla="*/ 0 w 472859"/>
              <a:gd name="connsiteY25" fmla="*/ 191250 h 606722"/>
              <a:gd name="connsiteX26" fmla="*/ 170970 w 472859"/>
              <a:gd name="connsiteY26" fmla="*/ 191250 h 606722"/>
              <a:gd name="connsiteX27" fmla="*/ 191529 w 472859"/>
              <a:gd name="connsiteY27" fmla="*/ 170810 h 606722"/>
              <a:gd name="connsiteX28" fmla="*/ 150249 w 472859"/>
              <a:gd name="connsiteY28" fmla="*/ 0 h 606722"/>
              <a:gd name="connsiteX29" fmla="*/ 150516 w 472859"/>
              <a:gd name="connsiteY29" fmla="*/ 0 h 606722"/>
              <a:gd name="connsiteX30" fmla="*/ 150516 w 472859"/>
              <a:gd name="connsiteY30" fmla="*/ 150304 h 606722"/>
              <a:gd name="connsiteX31" fmla="*/ 0 w 472859"/>
              <a:gd name="connsiteY31" fmla="*/ 150304 h 606722"/>
              <a:gd name="connsiteX32" fmla="*/ 0 w 472859"/>
              <a:gd name="connsiteY32" fmla="*/ 150126 h 606722"/>
              <a:gd name="connsiteX33" fmla="*/ 8545 w 472859"/>
              <a:gd name="connsiteY33" fmla="*/ 129416 h 606722"/>
              <a:gd name="connsiteX34" fmla="*/ 129599 w 472859"/>
              <a:gd name="connsiteY34" fmla="*/ 8533 h 606722"/>
              <a:gd name="connsiteX35" fmla="*/ 150249 w 472859"/>
              <a:gd name="connsiteY35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72859" h="606722">
                <a:moveTo>
                  <a:pt x="161269" y="444621"/>
                </a:moveTo>
                <a:cubicBezTo>
                  <a:pt x="149966" y="444621"/>
                  <a:pt x="140799" y="453775"/>
                  <a:pt x="140799" y="465062"/>
                </a:cubicBezTo>
                <a:cubicBezTo>
                  <a:pt x="140799" y="476348"/>
                  <a:pt x="149966" y="485591"/>
                  <a:pt x="161269" y="485591"/>
                </a:cubicBezTo>
                <a:lnTo>
                  <a:pt x="328144" y="485591"/>
                </a:lnTo>
                <a:cubicBezTo>
                  <a:pt x="339447" y="485591"/>
                  <a:pt x="348703" y="476348"/>
                  <a:pt x="348703" y="465062"/>
                </a:cubicBezTo>
                <a:cubicBezTo>
                  <a:pt x="348703" y="453775"/>
                  <a:pt x="339447" y="444621"/>
                  <a:pt x="328144" y="444621"/>
                </a:cubicBezTo>
                <a:close/>
                <a:moveTo>
                  <a:pt x="161269" y="348285"/>
                </a:moveTo>
                <a:cubicBezTo>
                  <a:pt x="149966" y="348285"/>
                  <a:pt x="140799" y="357528"/>
                  <a:pt x="140799" y="368814"/>
                </a:cubicBezTo>
                <a:cubicBezTo>
                  <a:pt x="140799" y="380101"/>
                  <a:pt x="149966" y="389255"/>
                  <a:pt x="161269" y="389255"/>
                </a:cubicBezTo>
                <a:lnTo>
                  <a:pt x="328144" y="389255"/>
                </a:lnTo>
                <a:cubicBezTo>
                  <a:pt x="339447" y="389255"/>
                  <a:pt x="348703" y="380101"/>
                  <a:pt x="348703" y="368814"/>
                </a:cubicBezTo>
                <a:cubicBezTo>
                  <a:pt x="348703" y="357528"/>
                  <a:pt x="339447" y="348285"/>
                  <a:pt x="328144" y="348285"/>
                </a:cubicBezTo>
                <a:close/>
                <a:moveTo>
                  <a:pt x="161269" y="252038"/>
                </a:moveTo>
                <a:cubicBezTo>
                  <a:pt x="149966" y="252038"/>
                  <a:pt x="140799" y="261192"/>
                  <a:pt x="140799" y="272478"/>
                </a:cubicBezTo>
                <a:cubicBezTo>
                  <a:pt x="140799" y="283765"/>
                  <a:pt x="149966" y="293008"/>
                  <a:pt x="161269" y="293008"/>
                </a:cubicBezTo>
                <a:lnTo>
                  <a:pt x="328144" y="293008"/>
                </a:lnTo>
                <a:cubicBezTo>
                  <a:pt x="339447" y="293008"/>
                  <a:pt x="348703" y="283765"/>
                  <a:pt x="348703" y="272478"/>
                </a:cubicBezTo>
                <a:cubicBezTo>
                  <a:pt x="348703" y="261192"/>
                  <a:pt x="339447" y="252038"/>
                  <a:pt x="328144" y="252038"/>
                </a:cubicBezTo>
                <a:close/>
                <a:moveTo>
                  <a:pt x="191529" y="0"/>
                </a:moveTo>
                <a:lnTo>
                  <a:pt x="443578" y="0"/>
                </a:lnTo>
                <a:cubicBezTo>
                  <a:pt x="459776" y="0"/>
                  <a:pt x="472859" y="13064"/>
                  <a:pt x="472859" y="29239"/>
                </a:cubicBezTo>
                <a:lnTo>
                  <a:pt x="472859" y="577483"/>
                </a:lnTo>
                <a:cubicBezTo>
                  <a:pt x="472859" y="593569"/>
                  <a:pt x="459776" y="606722"/>
                  <a:pt x="443578" y="606722"/>
                </a:cubicBezTo>
                <a:lnTo>
                  <a:pt x="29281" y="606722"/>
                </a:lnTo>
                <a:cubicBezTo>
                  <a:pt x="13083" y="606722"/>
                  <a:pt x="0" y="593569"/>
                  <a:pt x="0" y="577483"/>
                </a:cubicBezTo>
                <a:lnTo>
                  <a:pt x="0" y="191250"/>
                </a:lnTo>
                <a:lnTo>
                  <a:pt x="170970" y="191250"/>
                </a:lnTo>
                <a:cubicBezTo>
                  <a:pt x="182362" y="191250"/>
                  <a:pt x="191529" y="182097"/>
                  <a:pt x="191529" y="170810"/>
                </a:cubicBezTo>
                <a:close/>
                <a:moveTo>
                  <a:pt x="150249" y="0"/>
                </a:moveTo>
                <a:lnTo>
                  <a:pt x="150516" y="0"/>
                </a:lnTo>
                <a:lnTo>
                  <a:pt x="150516" y="150304"/>
                </a:lnTo>
                <a:lnTo>
                  <a:pt x="0" y="150304"/>
                </a:lnTo>
                <a:lnTo>
                  <a:pt x="0" y="150126"/>
                </a:lnTo>
                <a:cubicBezTo>
                  <a:pt x="0" y="142304"/>
                  <a:pt x="3026" y="134927"/>
                  <a:pt x="8545" y="129416"/>
                </a:cubicBezTo>
                <a:lnTo>
                  <a:pt x="129599" y="8533"/>
                </a:lnTo>
                <a:cubicBezTo>
                  <a:pt x="135028" y="3111"/>
                  <a:pt x="142505" y="0"/>
                  <a:pt x="15024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cxnSp>
        <p:nvCxnSpPr>
          <p:cNvPr id="41" name="直接连接符 40">
            <a:extLst>
              <a:ext uri="{FF2B5EF4-FFF2-40B4-BE49-F238E27FC236}">
                <a16:creationId xmlns="" xmlns:a16="http://schemas.microsoft.com/office/drawing/2014/main" id="{213DFEAE-DCB5-4D3F-BA03-8A27D422FBB8}"/>
              </a:ext>
            </a:extLst>
          </p:cNvPr>
          <p:cNvCxnSpPr>
            <a:cxnSpLocks/>
          </p:cNvCxnSpPr>
          <p:nvPr/>
        </p:nvCxnSpPr>
        <p:spPr>
          <a:xfrm>
            <a:off x="609600" y="1785298"/>
            <a:ext cx="754380" cy="0"/>
          </a:xfrm>
          <a:prstGeom prst="line">
            <a:avLst/>
          </a:prstGeom>
          <a:ln w="19050">
            <a:gradFill>
              <a:gsLst>
                <a:gs pos="0">
                  <a:srgbClr val="DBAD81"/>
                </a:gs>
                <a:gs pos="100000">
                  <a:srgbClr val="DCA577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4E7E7628-3CD1-4A38-B75E-69A76A142B52}"/>
              </a:ext>
            </a:extLst>
          </p:cNvPr>
          <p:cNvSpPr txBox="1"/>
          <p:nvPr/>
        </p:nvSpPr>
        <p:spPr>
          <a:xfrm rot="16200000">
            <a:off x="1609443" y="5136501"/>
            <a:ext cx="326051" cy="231186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spc="600" dirty="0"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latin typeface="腾讯体" panose="02010600010101010101" pitchFamily="2" charset="-122"/>
                <a:ea typeface="腾讯体" panose="02010600010101010101" pitchFamily="2" charset="-122"/>
              </a:rPr>
              <a:t>POWERPOINT</a:t>
            </a:r>
            <a:endParaRPr lang="zh-CN" altLang="en-US" sz="1200" spc="600" dirty="0"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="" xmlns:a16="http://schemas.microsoft.com/office/drawing/2014/main" id="{1D7A3539-75F4-4E4F-AE4B-43455BD981A5}"/>
              </a:ext>
            </a:extLst>
          </p:cNvPr>
          <p:cNvSpPr/>
          <p:nvPr/>
        </p:nvSpPr>
        <p:spPr>
          <a:xfrm flipV="1">
            <a:off x="9529615" y="6350309"/>
            <a:ext cx="720000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403A7AB4-E17A-44E9-9C67-37A9067965A8}"/>
              </a:ext>
            </a:extLst>
          </p:cNvPr>
          <p:cNvSpPr txBox="1"/>
          <p:nvPr/>
        </p:nvSpPr>
        <p:spPr>
          <a:xfrm rot="16200000">
            <a:off x="10820636" y="5511043"/>
            <a:ext cx="326051" cy="155400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2020.END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="" xmlns:a16="http://schemas.microsoft.com/office/drawing/2014/main" id="{8B55806A-C458-4FCB-AE89-D27BD0146406}"/>
              </a:ext>
            </a:extLst>
          </p:cNvPr>
          <p:cNvSpPr/>
          <p:nvPr/>
        </p:nvSpPr>
        <p:spPr>
          <a:xfrm>
            <a:off x="-1350379" y="293185"/>
            <a:ext cx="740779" cy="740779"/>
          </a:xfrm>
          <a:prstGeom prst="rect">
            <a:avLst/>
          </a:prstGeom>
          <a:solidFill>
            <a:srgbClr val="E6C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="" xmlns:a16="http://schemas.microsoft.com/office/drawing/2014/main" id="{117D5601-D875-4717-88BA-440F2416FC94}"/>
              </a:ext>
            </a:extLst>
          </p:cNvPr>
          <p:cNvSpPr/>
          <p:nvPr/>
        </p:nvSpPr>
        <p:spPr>
          <a:xfrm>
            <a:off x="-2313971" y="293185"/>
            <a:ext cx="740779" cy="740779"/>
          </a:xfrm>
          <a:prstGeom prst="rect">
            <a:avLst/>
          </a:prstGeom>
          <a:solidFill>
            <a:srgbClr val="DAA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="" xmlns:a16="http://schemas.microsoft.com/office/drawing/2014/main" id="{54BF6EC3-03D1-44B0-877F-0BB55FB479D1}"/>
              </a:ext>
            </a:extLst>
          </p:cNvPr>
          <p:cNvSpPr/>
          <p:nvPr/>
        </p:nvSpPr>
        <p:spPr>
          <a:xfrm>
            <a:off x="-3277562" y="293185"/>
            <a:ext cx="740779" cy="740779"/>
          </a:xfrm>
          <a:prstGeom prst="rect">
            <a:avLst/>
          </a:prstGeom>
          <a:solidFill>
            <a:srgbClr val="DCB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="" xmlns:a16="http://schemas.microsoft.com/office/drawing/2014/main" id="{4D6D2CB0-DF97-480F-A1E8-017B80C52168}"/>
              </a:ext>
            </a:extLst>
          </p:cNvPr>
          <p:cNvSpPr/>
          <p:nvPr/>
        </p:nvSpPr>
        <p:spPr>
          <a:xfrm>
            <a:off x="-3277562" y="1359986"/>
            <a:ext cx="740779" cy="740779"/>
          </a:xfrm>
          <a:prstGeom prst="rect">
            <a:avLst/>
          </a:prstGeom>
          <a:solidFill>
            <a:srgbClr val="F0D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="" xmlns:a16="http://schemas.microsoft.com/office/drawing/2014/main" id="{005A93C9-5606-4EAF-91D4-0AE8A6F48287}"/>
              </a:ext>
            </a:extLst>
          </p:cNvPr>
          <p:cNvSpPr/>
          <p:nvPr/>
        </p:nvSpPr>
        <p:spPr>
          <a:xfrm>
            <a:off x="-2313971" y="1359986"/>
            <a:ext cx="740779" cy="740779"/>
          </a:xfrm>
          <a:prstGeom prst="rect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F3226FDD-A71B-46A8-8C7A-356E32579B71}"/>
              </a:ext>
            </a:extLst>
          </p:cNvPr>
          <p:cNvSpPr/>
          <p:nvPr/>
        </p:nvSpPr>
        <p:spPr>
          <a:xfrm>
            <a:off x="-1350379" y="1359986"/>
            <a:ext cx="740779" cy="740779"/>
          </a:xfrm>
          <a:prstGeom prst="rect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328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4627" y="3153883"/>
            <a:ext cx="2933816" cy="717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16" dirty="0" smtClean="0">
                <a:gradFill>
                  <a:gsLst>
                    <a:gs pos="0">
                      <a:srgbClr val="DC2E2E"/>
                    </a:gs>
                    <a:gs pos="100000">
                      <a:srgbClr val="EAA92C"/>
                    </a:gs>
                  </a:gsLst>
                  <a:lin ang="5400000" scaled="1"/>
                </a:gradFill>
                <a:latin typeface="阿里巴巴普惠体 B"/>
                <a:ea typeface="阿里巴巴普惠体 B"/>
              </a:rPr>
              <a:t>阿伟 </a:t>
            </a:r>
            <a:r>
              <a:rPr lang="zh-CN" altLang="en-US" sz="1016" dirty="0" smtClean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</a:t>
            </a:r>
            <a:r>
              <a:rPr lang="zh-CN" altLang="en-US" sz="1016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品</a:t>
            </a:r>
            <a:endParaRPr lang="en-US" altLang="zh-CN" sz="1016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016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016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016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016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016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016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016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016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263" y="2779256"/>
            <a:ext cx="1179395" cy="270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685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41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59">
            <a:extLst>
              <a:ext uri="{FF2B5EF4-FFF2-40B4-BE49-F238E27FC236}">
                <a16:creationId xmlns="" xmlns:a16="http://schemas.microsoft.com/office/drawing/2014/main" id="{97B77ABB-59AB-49A8-B4C8-D82456D1D0B0}"/>
              </a:ext>
            </a:extLst>
          </p:cNvPr>
          <p:cNvSpPr txBox="1"/>
          <p:nvPr/>
        </p:nvSpPr>
        <p:spPr>
          <a:xfrm>
            <a:off x="8175841" y="-3238935"/>
            <a:ext cx="2618666" cy="9938618"/>
          </a:xfrm>
          <a:prstGeom prst="rect">
            <a:avLst/>
          </a:prstGeom>
          <a:noFill/>
          <a:effectLst/>
        </p:spPr>
        <p:txBody>
          <a:bodyPr wrap="none" lIns="0" t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50000" spc="300" dirty="0">
                <a:gradFill>
                  <a:gsLst>
                    <a:gs pos="40000">
                      <a:srgbClr val="DCB58D">
                        <a:alpha val="22000"/>
                      </a:srgbClr>
                    </a:gs>
                    <a:gs pos="63000">
                      <a:srgbClr val="E6C3A0">
                        <a:alpha val="0"/>
                      </a:srgbClr>
                    </a:gs>
                  </a:gsLst>
                  <a:lin ang="2700000" scaled="0"/>
                </a:gradFill>
                <a:effectLst>
                  <a:outerShdw blurRad="165100" dist="127000" dir="3000000" algn="t" rotWithShape="0">
                    <a:srgbClr val="000000">
                      <a:alpha val="50000"/>
                    </a:srgbClr>
                  </a:outerShdw>
                </a:effectLst>
                <a:latin typeface="Prism" panose="00000500000000000000" pitchFamily="50" charset="0"/>
                <a:ea typeface="汉仪雅酷黑 85W" panose="020B0904020202020204" pitchFamily="34" charset="-122"/>
              </a:rPr>
              <a:t>1</a:t>
            </a:r>
            <a:endParaRPr lang="zh-CN" altLang="en-US" sz="50000" spc="300" dirty="0">
              <a:gradFill>
                <a:gsLst>
                  <a:gs pos="40000">
                    <a:srgbClr val="DCB58D">
                      <a:alpha val="22000"/>
                    </a:srgbClr>
                  </a:gs>
                  <a:gs pos="63000">
                    <a:srgbClr val="E6C3A0">
                      <a:alpha val="0"/>
                    </a:srgbClr>
                  </a:gs>
                </a:gsLst>
                <a:lin ang="2700000" scaled="0"/>
              </a:gradFill>
              <a:effectLst>
                <a:outerShdw blurRad="165100" dist="127000" dir="3000000" algn="t" rotWithShape="0">
                  <a:srgbClr val="000000">
                    <a:alpha val="50000"/>
                  </a:srgbClr>
                </a:outerShdw>
              </a:effectLst>
              <a:latin typeface="Prism" panose="00000500000000000000" pitchFamily="50" charset="0"/>
              <a:ea typeface="汉仪雅酷黑 85W" panose="020B0904020202020204" pitchFamily="34" charset="-122"/>
            </a:endParaRPr>
          </a:p>
        </p:txBody>
      </p:sp>
      <p:sp>
        <p:nvSpPr>
          <p:cNvPr id="58" name="任意多边形: 形状 57">
            <a:extLst>
              <a:ext uri="{FF2B5EF4-FFF2-40B4-BE49-F238E27FC236}">
                <a16:creationId xmlns="" xmlns:a16="http://schemas.microsoft.com/office/drawing/2014/main" id="{EC7D1319-C554-42F1-B19B-4D4B1D3E77E5}"/>
              </a:ext>
            </a:extLst>
          </p:cNvPr>
          <p:cNvSpPr/>
          <p:nvPr/>
        </p:nvSpPr>
        <p:spPr>
          <a:xfrm>
            <a:off x="2743200" y="-259080"/>
            <a:ext cx="13784757" cy="9383860"/>
          </a:xfrm>
          <a:custGeom>
            <a:avLst/>
            <a:gdLst>
              <a:gd name="connsiteX0" fmla="*/ 411009 w 11932563"/>
              <a:gd name="connsiteY0" fmla="*/ 6517830 h 7722813"/>
              <a:gd name="connsiteX1" fmla="*/ 1401609 w 11932563"/>
              <a:gd name="connsiteY1" fmla="*/ 4597590 h 7722813"/>
              <a:gd name="connsiteX2" fmla="*/ 3199929 w 11932563"/>
              <a:gd name="connsiteY2" fmla="*/ 4308030 h 7722813"/>
              <a:gd name="connsiteX3" fmla="*/ 4175289 w 11932563"/>
              <a:gd name="connsiteY3" fmla="*/ 3195510 h 7722813"/>
              <a:gd name="connsiteX4" fmla="*/ 5394489 w 11932563"/>
              <a:gd name="connsiteY4" fmla="*/ 3378390 h 7722813"/>
              <a:gd name="connsiteX5" fmla="*/ 6994689 w 11932563"/>
              <a:gd name="connsiteY5" fmla="*/ 1900110 h 7722813"/>
              <a:gd name="connsiteX6" fmla="*/ 8274849 w 11932563"/>
              <a:gd name="connsiteY6" fmla="*/ 2738310 h 7722813"/>
              <a:gd name="connsiteX7" fmla="*/ 8427249 w 11932563"/>
              <a:gd name="connsiteY7" fmla="*/ 86550 h 7722813"/>
              <a:gd name="connsiteX8" fmla="*/ 11932449 w 11932563"/>
              <a:gd name="connsiteY8" fmla="*/ 1290510 h 7722813"/>
              <a:gd name="connsiteX9" fmla="*/ 8518689 w 11932563"/>
              <a:gd name="connsiteY9" fmla="*/ 7432230 h 7722813"/>
              <a:gd name="connsiteX10" fmla="*/ 411009 w 11932563"/>
              <a:gd name="connsiteY10" fmla="*/ 6517830 h 7722813"/>
              <a:gd name="connsiteX0" fmla="*/ 411009 w 11932563"/>
              <a:gd name="connsiteY0" fmla="*/ 6443251 h 7648234"/>
              <a:gd name="connsiteX1" fmla="*/ 1401609 w 11932563"/>
              <a:gd name="connsiteY1" fmla="*/ 4523011 h 7648234"/>
              <a:gd name="connsiteX2" fmla="*/ 3199929 w 11932563"/>
              <a:gd name="connsiteY2" fmla="*/ 4233451 h 7648234"/>
              <a:gd name="connsiteX3" fmla="*/ 4175289 w 11932563"/>
              <a:gd name="connsiteY3" fmla="*/ 3120931 h 7648234"/>
              <a:gd name="connsiteX4" fmla="*/ 5394489 w 11932563"/>
              <a:gd name="connsiteY4" fmla="*/ 3303811 h 7648234"/>
              <a:gd name="connsiteX5" fmla="*/ 6994689 w 11932563"/>
              <a:gd name="connsiteY5" fmla="*/ 1825531 h 7648234"/>
              <a:gd name="connsiteX6" fmla="*/ 7787169 w 11932563"/>
              <a:gd name="connsiteY6" fmla="*/ 1490251 h 7648234"/>
              <a:gd name="connsiteX7" fmla="*/ 8427249 w 11932563"/>
              <a:gd name="connsiteY7" fmla="*/ 11971 h 7648234"/>
              <a:gd name="connsiteX8" fmla="*/ 11932449 w 11932563"/>
              <a:gd name="connsiteY8" fmla="*/ 1215931 h 7648234"/>
              <a:gd name="connsiteX9" fmla="*/ 8518689 w 11932563"/>
              <a:gd name="connsiteY9" fmla="*/ 7357651 h 7648234"/>
              <a:gd name="connsiteX10" fmla="*/ 411009 w 11932563"/>
              <a:gd name="connsiteY10" fmla="*/ 6443251 h 7648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932563" h="7648234">
                <a:moveTo>
                  <a:pt x="411009" y="6443251"/>
                </a:moveTo>
                <a:cubicBezTo>
                  <a:pt x="-775171" y="5970811"/>
                  <a:pt x="936789" y="4891311"/>
                  <a:pt x="1401609" y="4523011"/>
                </a:cubicBezTo>
                <a:cubicBezTo>
                  <a:pt x="1866429" y="4154711"/>
                  <a:pt x="2737649" y="4467131"/>
                  <a:pt x="3199929" y="4233451"/>
                </a:cubicBezTo>
                <a:cubicBezTo>
                  <a:pt x="3662209" y="3999771"/>
                  <a:pt x="3809529" y="3275871"/>
                  <a:pt x="4175289" y="3120931"/>
                </a:cubicBezTo>
                <a:cubicBezTo>
                  <a:pt x="4541049" y="2965991"/>
                  <a:pt x="4924589" y="3519711"/>
                  <a:pt x="5394489" y="3303811"/>
                </a:cubicBezTo>
                <a:cubicBezTo>
                  <a:pt x="5864389" y="3087911"/>
                  <a:pt x="6595909" y="2127791"/>
                  <a:pt x="6994689" y="1825531"/>
                </a:cubicBezTo>
                <a:cubicBezTo>
                  <a:pt x="7393469" y="1523271"/>
                  <a:pt x="7548409" y="1792511"/>
                  <a:pt x="7787169" y="1490251"/>
                </a:cubicBezTo>
                <a:cubicBezTo>
                  <a:pt x="8025929" y="1187991"/>
                  <a:pt x="7736369" y="57691"/>
                  <a:pt x="8427249" y="11971"/>
                </a:cubicBezTo>
                <a:cubicBezTo>
                  <a:pt x="9118129" y="-33749"/>
                  <a:pt x="11917209" y="-8349"/>
                  <a:pt x="11932449" y="1215931"/>
                </a:cubicBezTo>
                <a:cubicBezTo>
                  <a:pt x="11947689" y="2440211"/>
                  <a:pt x="10436389" y="6488971"/>
                  <a:pt x="8518689" y="7357651"/>
                </a:cubicBezTo>
                <a:cubicBezTo>
                  <a:pt x="6600989" y="8226331"/>
                  <a:pt x="1597189" y="6915691"/>
                  <a:pt x="411009" y="6443251"/>
                </a:cubicBezTo>
                <a:close/>
              </a:path>
            </a:pathLst>
          </a:cu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6DA5E1A7-2E95-4BBE-94A4-48A9B1B6D1DF}"/>
              </a:ext>
            </a:extLst>
          </p:cNvPr>
          <p:cNvSpPr/>
          <p:nvPr/>
        </p:nvSpPr>
        <p:spPr>
          <a:xfrm>
            <a:off x="-1350379" y="293185"/>
            <a:ext cx="740779" cy="740779"/>
          </a:xfrm>
          <a:prstGeom prst="rect">
            <a:avLst/>
          </a:prstGeom>
          <a:solidFill>
            <a:srgbClr val="E6C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92FE6380-6FA0-4BE4-9D7A-E848B542A666}"/>
              </a:ext>
            </a:extLst>
          </p:cNvPr>
          <p:cNvSpPr/>
          <p:nvPr/>
        </p:nvSpPr>
        <p:spPr>
          <a:xfrm>
            <a:off x="-2313971" y="293185"/>
            <a:ext cx="740779" cy="740779"/>
          </a:xfrm>
          <a:prstGeom prst="rect">
            <a:avLst/>
          </a:prstGeom>
          <a:solidFill>
            <a:srgbClr val="DAA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301F841D-7CC7-4118-B2EE-1B1BD67E6B59}"/>
              </a:ext>
            </a:extLst>
          </p:cNvPr>
          <p:cNvSpPr/>
          <p:nvPr/>
        </p:nvSpPr>
        <p:spPr>
          <a:xfrm>
            <a:off x="-3277562" y="293185"/>
            <a:ext cx="740779" cy="740779"/>
          </a:xfrm>
          <a:prstGeom prst="rect">
            <a:avLst/>
          </a:prstGeom>
          <a:solidFill>
            <a:srgbClr val="DCB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EC6B46C-3653-4487-9D6C-428C2953DC2A}"/>
              </a:ext>
            </a:extLst>
          </p:cNvPr>
          <p:cNvSpPr/>
          <p:nvPr/>
        </p:nvSpPr>
        <p:spPr>
          <a:xfrm>
            <a:off x="-3277562" y="1359986"/>
            <a:ext cx="740779" cy="740779"/>
          </a:xfrm>
          <a:prstGeom prst="rect">
            <a:avLst/>
          </a:prstGeom>
          <a:solidFill>
            <a:srgbClr val="F0D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1FC46C5C-329F-4BF0-8F41-6903CAC4AAE4}"/>
              </a:ext>
            </a:extLst>
          </p:cNvPr>
          <p:cNvSpPr/>
          <p:nvPr/>
        </p:nvSpPr>
        <p:spPr>
          <a:xfrm>
            <a:off x="-2313971" y="1359986"/>
            <a:ext cx="740779" cy="740779"/>
          </a:xfrm>
          <a:prstGeom prst="rect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67E50B92-9AB9-47C2-8C2B-9875D4F0306C}"/>
              </a:ext>
            </a:extLst>
          </p:cNvPr>
          <p:cNvSpPr/>
          <p:nvPr/>
        </p:nvSpPr>
        <p:spPr>
          <a:xfrm>
            <a:off x="-1350379" y="1359986"/>
            <a:ext cx="740779" cy="740779"/>
          </a:xfrm>
          <a:prstGeom prst="rect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3D25293E-B6AE-423D-8953-6DFA54F3F3A0}"/>
              </a:ext>
            </a:extLst>
          </p:cNvPr>
          <p:cNvSpPr txBox="1"/>
          <p:nvPr/>
        </p:nvSpPr>
        <p:spPr>
          <a:xfrm>
            <a:off x="11177225" y="291575"/>
            <a:ext cx="583439" cy="233718"/>
          </a:xfrm>
          <a:prstGeom prst="rect">
            <a:avLst/>
          </a:prstGeom>
          <a:noFill/>
          <a:ln>
            <a:noFill/>
          </a:ln>
        </p:spPr>
        <p:txBody>
          <a:bodyPr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1/6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8E36F8BF-0EA6-41F8-B9F0-6833A9763607}"/>
              </a:ext>
            </a:extLst>
          </p:cNvPr>
          <p:cNvSpPr/>
          <p:nvPr/>
        </p:nvSpPr>
        <p:spPr>
          <a:xfrm flipV="1">
            <a:off x="11195684" y="561586"/>
            <a:ext cx="386715" cy="360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6AB8997D-83BB-4559-80C5-4D755B5F16EF}"/>
              </a:ext>
            </a:extLst>
          </p:cNvPr>
          <p:cNvSpPr/>
          <p:nvPr/>
        </p:nvSpPr>
        <p:spPr>
          <a:xfrm flipV="1">
            <a:off x="11195684" y="647953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FA5E18CB-E995-42C6-897C-3B2C67788D74}"/>
              </a:ext>
            </a:extLst>
          </p:cNvPr>
          <p:cNvSpPr/>
          <p:nvPr/>
        </p:nvSpPr>
        <p:spPr>
          <a:xfrm flipV="1">
            <a:off x="11195684" y="712720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7F6C1574-2B70-43AD-B66F-C4957BFA5F55}"/>
              </a:ext>
            </a:extLst>
          </p:cNvPr>
          <p:cNvSpPr/>
          <p:nvPr/>
        </p:nvSpPr>
        <p:spPr>
          <a:xfrm flipV="1">
            <a:off x="11195684" y="777486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="" xmlns:a16="http://schemas.microsoft.com/office/drawing/2014/main" id="{FAA2B391-2E12-4C63-8F5E-EFD2E9475439}"/>
              </a:ext>
            </a:extLst>
          </p:cNvPr>
          <p:cNvSpPr/>
          <p:nvPr/>
        </p:nvSpPr>
        <p:spPr>
          <a:xfrm flipV="1">
            <a:off x="9529615" y="6350309"/>
            <a:ext cx="720000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1B3D439D-3D6E-4608-8614-9F004B41F242}"/>
              </a:ext>
            </a:extLst>
          </p:cNvPr>
          <p:cNvSpPr txBox="1"/>
          <p:nvPr/>
        </p:nvSpPr>
        <p:spPr>
          <a:xfrm rot="16200000">
            <a:off x="10820636" y="5511043"/>
            <a:ext cx="326051" cy="155400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2020.END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4E7E7628-3CD1-4A38-B75E-69A76A142B52}"/>
              </a:ext>
            </a:extLst>
          </p:cNvPr>
          <p:cNvSpPr txBox="1"/>
          <p:nvPr/>
        </p:nvSpPr>
        <p:spPr>
          <a:xfrm rot="16200000">
            <a:off x="1609443" y="5136501"/>
            <a:ext cx="326051" cy="231186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POWERPOINT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7224E01B-9750-46DD-9C1A-C6CE2C455FA9}"/>
              </a:ext>
            </a:extLst>
          </p:cNvPr>
          <p:cNvSpPr txBox="1"/>
          <p:nvPr/>
        </p:nvSpPr>
        <p:spPr>
          <a:xfrm>
            <a:off x="596811" y="341328"/>
            <a:ext cx="2700015" cy="423449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>
              <a:lnSpc>
                <a:spcPct val="123000"/>
              </a:lnSpc>
            </a:pPr>
            <a:r>
              <a:rPr lang="en-US" altLang="zh-CN" sz="1200" dirty="0">
                <a:solidFill>
                  <a:srgbClr val="838486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latin typeface="腾讯体" panose="02010600010101010101" pitchFamily="2" charset="-122"/>
                <a:ea typeface="腾讯体" panose="02010600010101010101" pitchFamily="2" charset="-122"/>
              </a:rPr>
              <a:t>DESIGN BY</a:t>
            </a:r>
          </a:p>
          <a:p>
            <a:pPr>
              <a:lnSpc>
                <a:spcPct val="123000"/>
              </a:lnSpc>
            </a:pPr>
            <a:r>
              <a:rPr lang="en-US" altLang="zh-CN" sz="1200" dirty="0">
                <a:solidFill>
                  <a:srgbClr val="838486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latin typeface="腾讯体" panose="02010600010101010101" pitchFamily="2" charset="-122"/>
                <a:ea typeface="腾讯体" panose="02010600010101010101" pitchFamily="2" charset="-122"/>
              </a:rPr>
              <a:t>AWEI</a:t>
            </a:r>
            <a:endParaRPr lang="zh-CN" altLang="en-US" sz="1200" dirty="0">
              <a:solidFill>
                <a:srgbClr val="838486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067E8E76-B423-46B7-A3B4-5CCF1EBF52E1}"/>
              </a:ext>
            </a:extLst>
          </p:cNvPr>
          <p:cNvSpPr txBox="1"/>
          <p:nvPr/>
        </p:nvSpPr>
        <p:spPr>
          <a:xfrm>
            <a:off x="490668" y="1277808"/>
            <a:ext cx="2141292" cy="2981585"/>
          </a:xfrm>
          <a:prstGeom prst="rect">
            <a:avLst/>
          </a:prstGeom>
          <a:noFill/>
          <a:effectLst/>
        </p:spPr>
        <p:txBody>
          <a:bodyPr wrap="none" lIns="0" t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15000" spc="300" dirty="0">
                <a:gradFill>
                  <a:gsLst>
                    <a:gs pos="50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2700000" scaled="0"/>
                </a:gradFill>
                <a:effectLst>
                  <a:outerShdw blurRad="165100" dist="127000" dir="3000000" algn="t" rotWithShape="0">
                    <a:srgbClr val="000000">
                      <a:alpha val="50000"/>
                    </a:srgbClr>
                  </a:outerShdw>
                </a:effectLst>
                <a:latin typeface="Prism" panose="00000500000000000000" pitchFamily="50" charset="0"/>
                <a:ea typeface="汉仪雅酷黑 85W" panose="020B0904020202020204" pitchFamily="34" charset="-122"/>
              </a:rPr>
              <a:t>01</a:t>
            </a:r>
            <a:endParaRPr lang="zh-CN" altLang="en-US" sz="15000" spc="300" dirty="0">
              <a:gradFill>
                <a:gsLst>
                  <a:gs pos="50000">
                    <a:srgbClr val="DAA070"/>
                  </a:gs>
                  <a:gs pos="0">
                    <a:srgbClr val="DCB58D"/>
                  </a:gs>
                  <a:gs pos="100000">
                    <a:srgbClr val="E6C3A0"/>
                  </a:gs>
                </a:gsLst>
                <a:lin ang="2700000" scaled="0"/>
              </a:gradFill>
              <a:effectLst>
                <a:outerShdw blurRad="165100" dist="127000" dir="3000000" algn="t" rotWithShape="0">
                  <a:srgbClr val="000000">
                    <a:alpha val="50000"/>
                  </a:srgbClr>
                </a:outerShdw>
              </a:effectLst>
              <a:latin typeface="Prism" panose="00000500000000000000" pitchFamily="50" charset="0"/>
              <a:ea typeface="汉仪雅酷黑 85W" panose="020B0904020202020204" pitchFamily="34" charset="-122"/>
            </a:endParaRPr>
          </a:p>
        </p:txBody>
      </p:sp>
      <p:sp>
        <p:nvSpPr>
          <p:cNvPr id="53" name="TextBox 25">
            <a:extLst>
              <a:ext uri="{FF2B5EF4-FFF2-40B4-BE49-F238E27FC236}">
                <a16:creationId xmlns="" xmlns:a16="http://schemas.microsoft.com/office/drawing/2014/main" id="{CB3EA9DB-E9C5-4526-B4B5-116313548400}"/>
              </a:ext>
            </a:extLst>
          </p:cNvPr>
          <p:cNvSpPr txBox="1"/>
          <p:nvPr/>
        </p:nvSpPr>
        <p:spPr>
          <a:xfrm>
            <a:off x="2915506" y="2176360"/>
            <a:ext cx="5464565" cy="10949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6600" dirty="0">
                <a:solidFill>
                  <a:srgbClr val="FFFFFF"/>
                </a:solidFill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PART ONE</a:t>
            </a:r>
            <a:endParaRPr lang="fr-FR" sz="6600" dirty="0">
              <a:solidFill>
                <a:srgbClr val="FFFFFF"/>
              </a:solidFill>
              <a:latin typeface="腾讯体" panose="02010600010101010101" pitchFamily="2" charset="-122"/>
              <a:ea typeface="腾讯体" panose="02010600010101010101" pitchFamily="2" charset="-122"/>
              <a:cs typeface="Segoe UI Semibold" panose="020B0702040204020203" pitchFamily="34" charset="0"/>
            </a:endParaRPr>
          </a:p>
        </p:txBody>
      </p:sp>
      <p:sp>
        <p:nvSpPr>
          <p:cNvPr id="54" name="TextBox 25">
            <a:extLst>
              <a:ext uri="{FF2B5EF4-FFF2-40B4-BE49-F238E27FC236}">
                <a16:creationId xmlns="" xmlns:a16="http://schemas.microsoft.com/office/drawing/2014/main" id="{81D6EE4B-1770-4792-AA11-685182F4F474}"/>
              </a:ext>
            </a:extLst>
          </p:cNvPr>
          <p:cNvSpPr txBox="1"/>
          <p:nvPr/>
        </p:nvSpPr>
        <p:spPr>
          <a:xfrm>
            <a:off x="2915506" y="3396636"/>
            <a:ext cx="1706110" cy="4977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000" dirty="0">
                <a:solidFill>
                  <a:srgbClr val="FFFFFF"/>
                </a:solidFill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第一部分</a:t>
            </a:r>
            <a:endParaRPr lang="fr-FR" sz="3000" dirty="0">
              <a:solidFill>
                <a:srgbClr val="FFFFFF"/>
              </a:solidFill>
              <a:latin typeface="腾讯体" panose="02010600010101010101" pitchFamily="2" charset="-122"/>
              <a:ea typeface="腾讯体" panose="02010600010101010101" pitchFamily="2" charset="-122"/>
              <a:cs typeface="Segoe UI Semibold" panose="020B0702040204020203" pitchFamily="34" charset="0"/>
            </a:endParaRPr>
          </a:p>
        </p:txBody>
      </p:sp>
      <p:cxnSp>
        <p:nvCxnSpPr>
          <p:cNvPr id="57" name="直接连接符 56">
            <a:extLst>
              <a:ext uri="{FF2B5EF4-FFF2-40B4-BE49-F238E27FC236}">
                <a16:creationId xmlns="" xmlns:a16="http://schemas.microsoft.com/office/drawing/2014/main" id="{A7AD4753-C80D-42F0-B3A9-1E71BAC2699A}"/>
              </a:ext>
            </a:extLst>
          </p:cNvPr>
          <p:cNvCxnSpPr>
            <a:cxnSpLocks/>
          </p:cNvCxnSpPr>
          <p:nvPr/>
        </p:nvCxnSpPr>
        <p:spPr>
          <a:xfrm>
            <a:off x="2979203" y="3320199"/>
            <a:ext cx="754380" cy="0"/>
          </a:xfrm>
          <a:prstGeom prst="line">
            <a:avLst/>
          </a:prstGeom>
          <a:ln w="19050">
            <a:gradFill>
              <a:gsLst>
                <a:gs pos="0">
                  <a:srgbClr val="DBAD81"/>
                </a:gs>
                <a:gs pos="100000">
                  <a:srgbClr val="DCA577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464743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24">
            <a:extLst>
              <a:ext uri="{FF2B5EF4-FFF2-40B4-BE49-F238E27FC236}">
                <a16:creationId xmlns="" xmlns:a16="http://schemas.microsoft.com/office/drawing/2014/main" id="{59B1C6A9-CEEC-40E2-9019-B7AD88C34473}"/>
              </a:ext>
            </a:extLst>
          </p:cNvPr>
          <p:cNvSpPr txBox="1"/>
          <p:nvPr/>
        </p:nvSpPr>
        <p:spPr>
          <a:xfrm>
            <a:off x="2505050" y="1099033"/>
            <a:ext cx="7181899" cy="52270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ctr">
              <a:lnSpc>
                <a:spcPct val="123000"/>
              </a:lnSpc>
              <a:defRPr/>
            </a:pP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amet, consectetuer adipiscing elit. Maecenas porttitor congue massa. Fusce posuere, magna sed pulvinar</a:t>
            </a:r>
          </a:p>
        </p:txBody>
      </p:sp>
      <p:sp>
        <p:nvSpPr>
          <p:cNvPr id="31" name="矩形: 圆角 30">
            <a:extLst>
              <a:ext uri="{FF2B5EF4-FFF2-40B4-BE49-F238E27FC236}">
                <a16:creationId xmlns="" xmlns:a16="http://schemas.microsoft.com/office/drawing/2014/main" id="{8310F450-DABE-4BC0-8F95-B9B29C088E74}"/>
              </a:ext>
            </a:extLst>
          </p:cNvPr>
          <p:cNvSpPr/>
          <p:nvPr/>
        </p:nvSpPr>
        <p:spPr>
          <a:xfrm>
            <a:off x="1012026" y="2562225"/>
            <a:ext cx="1559366" cy="522072"/>
          </a:xfrm>
          <a:prstGeom prst="roundRect">
            <a:avLst/>
          </a:prstGeom>
          <a:gradFill>
            <a:gsLst>
              <a:gs pos="0">
                <a:srgbClr val="131418"/>
              </a:gs>
              <a:gs pos="100000">
                <a:srgbClr val="1C1D20"/>
              </a:gs>
            </a:gsLst>
            <a:lin ang="2640000" scaled="0"/>
          </a:gradFill>
          <a:ln>
            <a:noFill/>
          </a:ln>
          <a:effectLst>
            <a:outerShdw blurRad="381000" sx="102000" sy="102000" algn="ctr" rotWithShape="0">
              <a:schemeClr val="tx1">
                <a:lumMod val="90000"/>
                <a:lumOff val="1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>
                <a:gradFill>
                  <a:gsLst>
                    <a:gs pos="347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2640000" scaled="0"/>
                </a:gradFill>
                <a:latin typeface="腾讯体" panose="02010600010101010101" pitchFamily="2" charset="-122"/>
                <a:ea typeface="腾讯体" panose="02010600010101010101" pitchFamily="2" charset="-122"/>
              </a:rPr>
              <a:t>第一部分</a:t>
            </a:r>
          </a:p>
        </p:txBody>
      </p:sp>
      <p:sp>
        <p:nvSpPr>
          <p:cNvPr id="34" name="矩形: 圆角 33">
            <a:extLst>
              <a:ext uri="{FF2B5EF4-FFF2-40B4-BE49-F238E27FC236}">
                <a16:creationId xmlns="" xmlns:a16="http://schemas.microsoft.com/office/drawing/2014/main" id="{1A245BC9-8DF7-483A-8285-7A763C34F216}"/>
              </a:ext>
            </a:extLst>
          </p:cNvPr>
          <p:cNvSpPr/>
          <p:nvPr/>
        </p:nvSpPr>
        <p:spPr>
          <a:xfrm>
            <a:off x="590386" y="3933823"/>
            <a:ext cx="2402646" cy="1656746"/>
          </a:xfrm>
          <a:prstGeom prst="roundRect">
            <a:avLst>
              <a:gd name="adj" fmla="val 13463"/>
            </a:avLst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leaf_70892">
            <a:extLst>
              <a:ext uri="{FF2B5EF4-FFF2-40B4-BE49-F238E27FC236}">
                <a16:creationId xmlns="" xmlns:a16="http://schemas.microsoft.com/office/drawing/2014/main" id="{EB2BE4A8-6FFA-470A-8F91-20CBA60433B0}"/>
              </a:ext>
            </a:extLst>
          </p:cNvPr>
          <p:cNvSpPr>
            <a:spLocks noChangeAspect="1"/>
          </p:cNvSpPr>
          <p:nvPr/>
        </p:nvSpPr>
        <p:spPr bwMode="auto">
          <a:xfrm rot="7200000">
            <a:off x="588622" y="3961808"/>
            <a:ext cx="315355" cy="264540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9" h="711">
                <a:moveTo>
                  <a:pt x="595" y="492"/>
                </a:moveTo>
                <a:cubicBezTo>
                  <a:pt x="593" y="498"/>
                  <a:pt x="601" y="502"/>
                  <a:pt x="605" y="498"/>
                </a:cubicBezTo>
                <a:cubicBezTo>
                  <a:pt x="636" y="466"/>
                  <a:pt x="659" y="469"/>
                  <a:pt x="675" y="508"/>
                </a:cubicBezTo>
                <a:cubicBezTo>
                  <a:pt x="706" y="527"/>
                  <a:pt x="711" y="551"/>
                  <a:pt x="690" y="581"/>
                </a:cubicBezTo>
                <a:cubicBezTo>
                  <a:pt x="676" y="608"/>
                  <a:pt x="646" y="625"/>
                  <a:pt x="619" y="632"/>
                </a:cubicBezTo>
                <a:cubicBezTo>
                  <a:pt x="604" y="637"/>
                  <a:pt x="589" y="639"/>
                  <a:pt x="573" y="639"/>
                </a:cubicBezTo>
                <a:cubicBezTo>
                  <a:pt x="572" y="635"/>
                  <a:pt x="570" y="632"/>
                  <a:pt x="565" y="632"/>
                </a:cubicBezTo>
                <a:cubicBezTo>
                  <a:pt x="562" y="632"/>
                  <a:pt x="560" y="632"/>
                  <a:pt x="558" y="632"/>
                </a:cubicBezTo>
                <a:cubicBezTo>
                  <a:pt x="556" y="631"/>
                  <a:pt x="555" y="631"/>
                  <a:pt x="553" y="631"/>
                </a:cubicBezTo>
                <a:cubicBezTo>
                  <a:pt x="464" y="617"/>
                  <a:pt x="469" y="479"/>
                  <a:pt x="440" y="414"/>
                </a:cubicBezTo>
                <a:cubicBezTo>
                  <a:pt x="420" y="368"/>
                  <a:pt x="390" y="327"/>
                  <a:pt x="353" y="293"/>
                </a:cubicBezTo>
                <a:cubicBezTo>
                  <a:pt x="254" y="204"/>
                  <a:pt x="111" y="158"/>
                  <a:pt x="75" y="19"/>
                </a:cubicBezTo>
                <a:cubicBezTo>
                  <a:pt x="76" y="18"/>
                  <a:pt x="76" y="18"/>
                  <a:pt x="76" y="17"/>
                </a:cubicBezTo>
                <a:cubicBezTo>
                  <a:pt x="76" y="14"/>
                  <a:pt x="75" y="12"/>
                  <a:pt x="73" y="11"/>
                </a:cubicBezTo>
                <a:cubicBezTo>
                  <a:pt x="73" y="9"/>
                  <a:pt x="72" y="8"/>
                  <a:pt x="72" y="6"/>
                </a:cubicBezTo>
                <a:cubicBezTo>
                  <a:pt x="71" y="0"/>
                  <a:pt x="62" y="2"/>
                  <a:pt x="62" y="7"/>
                </a:cubicBezTo>
                <a:cubicBezTo>
                  <a:pt x="61" y="14"/>
                  <a:pt x="61" y="20"/>
                  <a:pt x="61" y="27"/>
                </a:cubicBezTo>
                <a:cubicBezTo>
                  <a:pt x="9" y="197"/>
                  <a:pt x="0" y="411"/>
                  <a:pt x="124" y="553"/>
                </a:cubicBezTo>
                <a:cubicBezTo>
                  <a:pt x="224" y="669"/>
                  <a:pt x="393" y="711"/>
                  <a:pt x="536" y="660"/>
                </a:cubicBezTo>
                <a:cubicBezTo>
                  <a:pt x="620" y="669"/>
                  <a:pt x="728" y="641"/>
                  <a:pt x="728" y="539"/>
                </a:cubicBezTo>
                <a:cubicBezTo>
                  <a:pt x="729" y="468"/>
                  <a:pt x="626" y="410"/>
                  <a:pt x="595" y="492"/>
                </a:cubicBezTo>
                <a:close/>
                <a:moveTo>
                  <a:pt x="128" y="526"/>
                </a:moveTo>
                <a:cubicBezTo>
                  <a:pt x="28" y="398"/>
                  <a:pt x="38" y="232"/>
                  <a:pt x="64" y="80"/>
                </a:cubicBezTo>
                <a:cubicBezTo>
                  <a:pt x="68" y="119"/>
                  <a:pt x="77" y="157"/>
                  <a:pt x="89" y="194"/>
                </a:cubicBezTo>
                <a:cubicBezTo>
                  <a:pt x="80" y="190"/>
                  <a:pt x="71" y="185"/>
                  <a:pt x="63" y="179"/>
                </a:cubicBezTo>
                <a:cubicBezTo>
                  <a:pt x="60" y="178"/>
                  <a:pt x="57" y="182"/>
                  <a:pt x="59" y="184"/>
                </a:cubicBezTo>
                <a:cubicBezTo>
                  <a:pt x="69" y="194"/>
                  <a:pt x="81" y="202"/>
                  <a:pt x="93" y="208"/>
                </a:cubicBezTo>
                <a:cubicBezTo>
                  <a:pt x="101" y="232"/>
                  <a:pt x="111" y="255"/>
                  <a:pt x="122" y="278"/>
                </a:cubicBezTo>
                <a:cubicBezTo>
                  <a:pt x="106" y="272"/>
                  <a:pt x="91" y="264"/>
                  <a:pt x="76" y="255"/>
                </a:cubicBezTo>
                <a:cubicBezTo>
                  <a:pt x="71" y="251"/>
                  <a:pt x="66" y="259"/>
                  <a:pt x="71" y="263"/>
                </a:cubicBezTo>
                <a:cubicBezTo>
                  <a:pt x="89" y="276"/>
                  <a:pt x="109" y="287"/>
                  <a:pt x="130" y="294"/>
                </a:cubicBezTo>
                <a:cubicBezTo>
                  <a:pt x="144" y="323"/>
                  <a:pt x="160" y="350"/>
                  <a:pt x="177" y="377"/>
                </a:cubicBezTo>
                <a:cubicBezTo>
                  <a:pt x="169" y="375"/>
                  <a:pt x="161" y="372"/>
                  <a:pt x="154" y="369"/>
                </a:cubicBezTo>
                <a:cubicBezTo>
                  <a:pt x="143" y="363"/>
                  <a:pt x="134" y="356"/>
                  <a:pt x="123" y="351"/>
                </a:cubicBezTo>
                <a:cubicBezTo>
                  <a:pt x="121" y="350"/>
                  <a:pt x="119" y="353"/>
                  <a:pt x="120" y="355"/>
                </a:cubicBezTo>
                <a:cubicBezTo>
                  <a:pt x="133" y="377"/>
                  <a:pt x="163" y="389"/>
                  <a:pt x="188" y="393"/>
                </a:cubicBezTo>
                <a:cubicBezTo>
                  <a:pt x="191" y="399"/>
                  <a:pt x="195" y="404"/>
                  <a:pt x="199" y="410"/>
                </a:cubicBezTo>
                <a:cubicBezTo>
                  <a:pt x="215" y="432"/>
                  <a:pt x="232" y="455"/>
                  <a:pt x="251" y="477"/>
                </a:cubicBezTo>
                <a:cubicBezTo>
                  <a:pt x="226" y="470"/>
                  <a:pt x="202" y="461"/>
                  <a:pt x="178" y="451"/>
                </a:cubicBezTo>
                <a:cubicBezTo>
                  <a:pt x="173" y="450"/>
                  <a:pt x="171" y="456"/>
                  <a:pt x="175" y="458"/>
                </a:cubicBezTo>
                <a:cubicBezTo>
                  <a:pt x="202" y="476"/>
                  <a:pt x="235" y="488"/>
                  <a:pt x="267" y="496"/>
                </a:cubicBezTo>
                <a:cubicBezTo>
                  <a:pt x="286" y="519"/>
                  <a:pt x="307" y="541"/>
                  <a:pt x="330" y="560"/>
                </a:cubicBezTo>
                <a:cubicBezTo>
                  <a:pt x="306" y="560"/>
                  <a:pt x="282" y="556"/>
                  <a:pt x="259" y="550"/>
                </a:cubicBezTo>
                <a:cubicBezTo>
                  <a:pt x="253" y="548"/>
                  <a:pt x="251" y="557"/>
                  <a:pt x="257" y="559"/>
                </a:cubicBezTo>
                <a:cubicBezTo>
                  <a:pt x="286" y="571"/>
                  <a:pt x="315" y="575"/>
                  <a:pt x="346" y="574"/>
                </a:cubicBezTo>
                <a:cubicBezTo>
                  <a:pt x="368" y="592"/>
                  <a:pt x="392" y="608"/>
                  <a:pt x="417" y="621"/>
                </a:cubicBezTo>
                <a:cubicBezTo>
                  <a:pt x="397" y="622"/>
                  <a:pt x="377" y="622"/>
                  <a:pt x="356" y="619"/>
                </a:cubicBezTo>
                <a:cubicBezTo>
                  <a:pt x="352" y="619"/>
                  <a:pt x="351" y="626"/>
                  <a:pt x="355" y="627"/>
                </a:cubicBezTo>
                <a:cubicBezTo>
                  <a:pt x="384" y="637"/>
                  <a:pt x="416" y="639"/>
                  <a:pt x="446" y="635"/>
                </a:cubicBezTo>
                <a:cubicBezTo>
                  <a:pt x="459" y="641"/>
                  <a:pt x="473" y="646"/>
                  <a:pt x="487" y="650"/>
                </a:cubicBezTo>
                <a:cubicBezTo>
                  <a:pt x="355" y="677"/>
                  <a:pt x="214" y="635"/>
                  <a:pt x="128" y="526"/>
                </a:cubicBezTo>
                <a:close/>
                <a:moveTo>
                  <a:pt x="477" y="625"/>
                </a:moveTo>
                <a:cubicBezTo>
                  <a:pt x="470" y="623"/>
                  <a:pt x="463" y="620"/>
                  <a:pt x="456" y="618"/>
                </a:cubicBezTo>
                <a:cubicBezTo>
                  <a:pt x="428" y="598"/>
                  <a:pt x="417" y="567"/>
                  <a:pt x="411" y="535"/>
                </a:cubicBezTo>
                <a:cubicBezTo>
                  <a:pt x="410" y="528"/>
                  <a:pt x="402" y="531"/>
                  <a:pt x="401" y="536"/>
                </a:cubicBezTo>
                <a:cubicBezTo>
                  <a:pt x="398" y="560"/>
                  <a:pt x="406" y="582"/>
                  <a:pt x="419" y="601"/>
                </a:cubicBezTo>
                <a:cubicBezTo>
                  <a:pt x="398" y="590"/>
                  <a:pt x="379" y="578"/>
                  <a:pt x="361" y="564"/>
                </a:cubicBezTo>
                <a:cubicBezTo>
                  <a:pt x="361" y="563"/>
                  <a:pt x="360" y="562"/>
                  <a:pt x="360" y="562"/>
                </a:cubicBezTo>
                <a:cubicBezTo>
                  <a:pt x="336" y="536"/>
                  <a:pt x="327" y="504"/>
                  <a:pt x="327" y="469"/>
                </a:cubicBezTo>
                <a:cubicBezTo>
                  <a:pt x="327" y="463"/>
                  <a:pt x="317" y="461"/>
                  <a:pt x="316" y="468"/>
                </a:cubicBezTo>
                <a:cubicBezTo>
                  <a:pt x="312" y="491"/>
                  <a:pt x="316" y="514"/>
                  <a:pt x="325" y="534"/>
                </a:cubicBezTo>
                <a:cubicBezTo>
                  <a:pt x="310" y="520"/>
                  <a:pt x="295" y="505"/>
                  <a:pt x="281" y="489"/>
                </a:cubicBezTo>
                <a:cubicBezTo>
                  <a:pt x="281" y="489"/>
                  <a:pt x="281" y="488"/>
                  <a:pt x="280" y="488"/>
                </a:cubicBezTo>
                <a:cubicBezTo>
                  <a:pt x="261" y="453"/>
                  <a:pt x="258" y="419"/>
                  <a:pt x="262" y="380"/>
                </a:cubicBezTo>
                <a:cubicBezTo>
                  <a:pt x="262" y="375"/>
                  <a:pt x="254" y="374"/>
                  <a:pt x="253" y="379"/>
                </a:cubicBezTo>
                <a:cubicBezTo>
                  <a:pt x="244" y="405"/>
                  <a:pt x="245" y="432"/>
                  <a:pt x="253" y="458"/>
                </a:cubicBezTo>
                <a:cubicBezTo>
                  <a:pt x="235" y="436"/>
                  <a:pt x="218" y="414"/>
                  <a:pt x="202" y="392"/>
                </a:cubicBezTo>
                <a:cubicBezTo>
                  <a:pt x="203" y="390"/>
                  <a:pt x="204" y="389"/>
                  <a:pt x="203" y="386"/>
                </a:cubicBezTo>
                <a:cubicBezTo>
                  <a:pt x="191" y="353"/>
                  <a:pt x="193" y="322"/>
                  <a:pt x="201" y="288"/>
                </a:cubicBezTo>
                <a:cubicBezTo>
                  <a:pt x="202" y="284"/>
                  <a:pt x="195" y="280"/>
                  <a:pt x="192" y="285"/>
                </a:cubicBezTo>
                <a:cubicBezTo>
                  <a:pt x="179" y="309"/>
                  <a:pt x="177" y="337"/>
                  <a:pt x="182" y="363"/>
                </a:cubicBezTo>
                <a:cubicBezTo>
                  <a:pt x="168" y="340"/>
                  <a:pt x="154" y="317"/>
                  <a:pt x="141" y="293"/>
                </a:cubicBezTo>
                <a:cubicBezTo>
                  <a:pt x="142" y="291"/>
                  <a:pt x="142" y="290"/>
                  <a:pt x="142" y="288"/>
                </a:cubicBezTo>
                <a:cubicBezTo>
                  <a:pt x="133" y="267"/>
                  <a:pt x="134" y="248"/>
                  <a:pt x="139" y="226"/>
                </a:cubicBezTo>
                <a:cubicBezTo>
                  <a:pt x="141" y="221"/>
                  <a:pt x="133" y="217"/>
                  <a:pt x="130" y="222"/>
                </a:cubicBezTo>
                <a:cubicBezTo>
                  <a:pt x="125" y="232"/>
                  <a:pt x="123" y="243"/>
                  <a:pt x="122" y="254"/>
                </a:cubicBezTo>
                <a:cubicBezTo>
                  <a:pt x="117" y="243"/>
                  <a:pt x="113" y="232"/>
                  <a:pt x="108" y="220"/>
                </a:cubicBezTo>
                <a:cubicBezTo>
                  <a:pt x="107" y="217"/>
                  <a:pt x="106" y="215"/>
                  <a:pt x="105" y="212"/>
                </a:cubicBezTo>
                <a:cubicBezTo>
                  <a:pt x="108" y="211"/>
                  <a:pt x="111" y="208"/>
                  <a:pt x="109" y="205"/>
                </a:cubicBezTo>
                <a:cubicBezTo>
                  <a:pt x="100" y="188"/>
                  <a:pt x="107" y="175"/>
                  <a:pt x="116" y="161"/>
                </a:cubicBezTo>
                <a:cubicBezTo>
                  <a:pt x="119" y="157"/>
                  <a:pt x="114" y="154"/>
                  <a:pt x="110" y="155"/>
                </a:cubicBezTo>
                <a:cubicBezTo>
                  <a:pt x="101" y="160"/>
                  <a:pt x="96" y="168"/>
                  <a:pt x="94" y="178"/>
                </a:cubicBezTo>
                <a:cubicBezTo>
                  <a:pt x="86" y="151"/>
                  <a:pt x="80" y="123"/>
                  <a:pt x="76" y="94"/>
                </a:cubicBezTo>
                <a:cubicBezTo>
                  <a:pt x="75" y="89"/>
                  <a:pt x="72" y="68"/>
                  <a:pt x="69" y="52"/>
                </a:cubicBezTo>
                <a:cubicBezTo>
                  <a:pt x="69" y="51"/>
                  <a:pt x="70" y="50"/>
                  <a:pt x="70" y="50"/>
                </a:cubicBezTo>
                <a:cubicBezTo>
                  <a:pt x="97" y="184"/>
                  <a:pt x="291" y="242"/>
                  <a:pt x="371" y="334"/>
                </a:cubicBezTo>
                <a:cubicBezTo>
                  <a:pt x="435" y="408"/>
                  <a:pt x="433" y="489"/>
                  <a:pt x="467" y="574"/>
                </a:cubicBezTo>
                <a:cubicBezTo>
                  <a:pt x="478" y="600"/>
                  <a:pt x="494" y="622"/>
                  <a:pt x="516" y="635"/>
                </a:cubicBezTo>
                <a:cubicBezTo>
                  <a:pt x="502" y="632"/>
                  <a:pt x="489" y="629"/>
                  <a:pt x="477" y="625"/>
                </a:cubicBezTo>
                <a:close/>
              </a:path>
            </a:pathLst>
          </a:custGeom>
          <a:gradFill>
            <a:gsLst>
              <a:gs pos="0">
                <a:srgbClr val="DCB58D"/>
              </a:gs>
              <a:gs pos="50000">
                <a:srgbClr val="DAA070"/>
              </a:gs>
              <a:gs pos="100000">
                <a:srgbClr val="DAA070"/>
              </a:gs>
            </a:gsLst>
            <a:lin ang="0" scaled="0"/>
          </a:gradFill>
          <a:ln>
            <a:noFill/>
          </a:ln>
        </p:spPr>
      </p:sp>
      <p:sp>
        <p:nvSpPr>
          <p:cNvPr id="33" name="弧形 32">
            <a:extLst>
              <a:ext uri="{FF2B5EF4-FFF2-40B4-BE49-F238E27FC236}">
                <a16:creationId xmlns="" xmlns:a16="http://schemas.microsoft.com/office/drawing/2014/main" id="{F10F6A01-E619-45F9-8C81-42ACEDE30F9F}"/>
              </a:ext>
            </a:extLst>
          </p:cNvPr>
          <p:cNvSpPr/>
          <p:nvPr/>
        </p:nvSpPr>
        <p:spPr>
          <a:xfrm rot="5400000">
            <a:off x="1660866" y="3337577"/>
            <a:ext cx="261687" cy="261687"/>
          </a:xfrm>
          <a:prstGeom prst="arc">
            <a:avLst>
              <a:gd name="adj1" fmla="val 17738096"/>
              <a:gd name="adj2" fmla="val 3762900"/>
            </a:avLst>
          </a:prstGeom>
          <a:ln w="57150" cap="rnd">
            <a:solidFill>
              <a:srgbClr val="1C1D20"/>
            </a:solidFill>
            <a:round/>
          </a:ln>
          <a:effectLst>
            <a:outerShdw blurRad="381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TextBox 24">
            <a:extLst>
              <a:ext uri="{FF2B5EF4-FFF2-40B4-BE49-F238E27FC236}">
                <a16:creationId xmlns="" xmlns:a16="http://schemas.microsoft.com/office/drawing/2014/main" id="{9D3B4295-10E4-4EAD-9CF5-4528A4BCD140}"/>
              </a:ext>
            </a:extLst>
          </p:cNvPr>
          <p:cNvSpPr txBox="1"/>
          <p:nvPr/>
        </p:nvSpPr>
        <p:spPr>
          <a:xfrm>
            <a:off x="685800" y="4231539"/>
            <a:ext cx="2103225" cy="106131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ctr">
              <a:lnSpc>
                <a:spcPct val="123000"/>
              </a:lnSpc>
              <a:defRPr/>
            </a:pP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consectetuer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. Maecenas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porttitor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congue</a:t>
            </a:r>
            <a:endParaRPr 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C367D6DC-DEB6-4C3B-B61E-214EF80DAA6B}"/>
              </a:ext>
            </a:extLst>
          </p:cNvPr>
          <p:cNvSpPr/>
          <p:nvPr/>
        </p:nvSpPr>
        <p:spPr>
          <a:xfrm>
            <a:off x="3887578" y="2562225"/>
            <a:ext cx="1559366" cy="522072"/>
          </a:xfrm>
          <a:prstGeom prst="roundRect">
            <a:avLst/>
          </a:prstGeom>
          <a:gradFill>
            <a:gsLst>
              <a:gs pos="0">
                <a:srgbClr val="131418"/>
              </a:gs>
              <a:gs pos="100000">
                <a:srgbClr val="1C1D20"/>
              </a:gs>
            </a:gsLst>
            <a:lin ang="2640000" scaled="0"/>
          </a:gradFill>
          <a:ln>
            <a:noFill/>
          </a:ln>
          <a:effectLst>
            <a:outerShdw blurRad="381000" sx="102000" sy="102000" algn="ctr" rotWithShape="0">
              <a:schemeClr val="tx1">
                <a:lumMod val="90000"/>
                <a:lumOff val="1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>
                <a:gradFill>
                  <a:gsLst>
                    <a:gs pos="347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2640000" scaled="0"/>
                </a:gradFill>
                <a:latin typeface="腾讯体" panose="02010600010101010101" pitchFamily="2" charset="-122"/>
                <a:ea typeface="腾讯体" panose="02010600010101010101" pitchFamily="2" charset="-122"/>
              </a:rPr>
              <a:t>第二部分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F980AF16-885D-4F4A-BC35-A6BF2C789AA0}"/>
              </a:ext>
            </a:extLst>
          </p:cNvPr>
          <p:cNvGrpSpPr/>
          <p:nvPr/>
        </p:nvGrpSpPr>
        <p:grpSpPr>
          <a:xfrm>
            <a:off x="3465938" y="3933824"/>
            <a:ext cx="2402646" cy="1656747"/>
            <a:chOff x="1122874" y="3933825"/>
            <a:chExt cx="2402646" cy="1426844"/>
          </a:xfrm>
          <a:effectLst>
            <a:outerShdw blurRad="381000" sx="102000" sy="102000" algn="ctr" rotWithShape="0">
              <a:schemeClr val="tx1">
                <a:lumMod val="90000"/>
                <a:lumOff val="10000"/>
                <a:alpha val="12000"/>
              </a:schemeClr>
            </a:outerShdw>
          </a:effectLst>
        </p:grpSpPr>
        <p:sp>
          <p:nvSpPr>
            <p:cNvPr id="9" name="矩形: 圆角 8">
              <a:extLst>
                <a:ext uri="{FF2B5EF4-FFF2-40B4-BE49-F238E27FC236}">
                  <a16:creationId xmlns="" xmlns:a16="http://schemas.microsoft.com/office/drawing/2014/main" id="{EE8492E8-26CC-4F19-95E0-50F965E4B381}"/>
                </a:ext>
              </a:extLst>
            </p:cNvPr>
            <p:cNvSpPr/>
            <p:nvPr/>
          </p:nvSpPr>
          <p:spPr>
            <a:xfrm>
              <a:off x="1122874" y="3933825"/>
              <a:ext cx="2402646" cy="1426844"/>
            </a:xfrm>
            <a:prstGeom prst="roundRect">
              <a:avLst>
                <a:gd name="adj" fmla="val 13463"/>
              </a:avLst>
            </a:prstGeom>
            <a:solidFill>
              <a:srgbClr val="131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leaf_70892">
              <a:extLst>
                <a:ext uri="{FF2B5EF4-FFF2-40B4-BE49-F238E27FC236}">
                  <a16:creationId xmlns="" xmlns:a16="http://schemas.microsoft.com/office/drawing/2014/main" id="{4D7B1090-1E91-4A2A-8BE1-3AD789462B0C}"/>
                </a:ext>
              </a:extLst>
            </p:cNvPr>
            <p:cNvSpPr>
              <a:spLocks noChangeAspect="1"/>
            </p:cNvSpPr>
            <p:nvPr/>
          </p:nvSpPr>
          <p:spPr bwMode="auto">
            <a:xfrm rot="7200000">
              <a:off x="1142990" y="3939574"/>
              <a:ext cx="271594" cy="264540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  <a:gd name="T64" fmla="*/ 372171 w 604011"/>
                <a:gd name="T65" fmla="*/ 372171 w 604011"/>
                <a:gd name="T66" fmla="*/ 372171 w 604011"/>
                <a:gd name="T67" fmla="*/ 372171 w 604011"/>
                <a:gd name="T68" fmla="*/ 372171 w 604011"/>
                <a:gd name="T69" fmla="*/ 372171 w 604011"/>
                <a:gd name="T70" fmla="*/ 372171 w 604011"/>
                <a:gd name="T71" fmla="*/ 372171 w 604011"/>
                <a:gd name="T72" fmla="*/ 372171 w 604011"/>
                <a:gd name="T73" fmla="*/ 372171 w 604011"/>
                <a:gd name="T74" fmla="*/ 372171 w 604011"/>
                <a:gd name="T75" fmla="*/ 372171 w 604011"/>
                <a:gd name="T76" fmla="*/ 372171 w 604011"/>
                <a:gd name="T77" fmla="*/ 372171 w 604011"/>
                <a:gd name="T78" fmla="*/ 372171 w 604011"/>
                <a:gd name="T79" fmla="*/ 372171 w 604011"/>
                <a:gd name="T80" fmla="*/ 372171 w 604011"/>
                <a:gd name="T81" fmla="*/ 372171 w 604011"/>
                <a:gd name="T82" fmla="*/ 372171 w 604011"/>
                <a:gd name="T83" fmla="*/ 372171 w 604011"/>
                <a:gd name="T84" fmla="*/ 372171 w 604011"/>
                <a:gd name="T85" fmla="*/ 372171 w 604011"/>
                <a:gd name="T86" fmla="*/ 372171 w 604011"/>
                <a:gd name="T87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29" h="711">
                  <a:moveTo>
                    <a:pt x="595" y="492"/>
                  </a:moveTo>
                  <a:cubicBezTo>
                    <a:pt x="593" y="498"/>
                    <a:pt x="601" y="502"/>
                    <a:pt x="605" y="498"/>
                  </a:cubicBezTo>
                  <a:cubicBezTo>
                    <a:pt x="636" y="466"/>
                    <a:pt x="659" y="469"/>
                    <a:pt x="675" y="508"/>
                  </a:cubicBezTo>
                  <a:cubicBezTo>
                    <a:pt x="706" y="527"/>
                    <a:pt x="711" y="551"/>
                    <a:pt x="690" y="581"/>
                  </a:cubicBezTo>
                  <a:cubicBezTo>
                    <a:pt x="676" y="608"/>
                    <a:pt x="646" y="625"/>
                    <a:pt x="619" y="632"/>
                  </a:cubicBezTo>
                  <a:cubicBezTo>
                    <a:pt x="604" y="637"/>
                    <a:pt x="589" y="639"/>
                    <a:pt x="573" y="639"/>
                  </a:cubicBezTo>
                  <a:cubicBezTo>
                    <a:pt x="572" y="635"/>
                    <a:pt x="570" y="632"/>
                    <a:pt x="565" y="632"/>
                  </a:cubicBezTo>
                  <a:cubicBezTo>
                    <a:pt x="562" y="632"/>
                    <a:pt x="560" y="632"/>
                    <a:pt x="558" y="632"/>
                  </a:cubicBezTo>
                  <a:cubicBezTo>
                    <a:pt x="556" y="631"/>
                    <a:pt x="555" y="631"/>
                    <a:pt x="553" y="631"/>
                  </a:cubicBezTo>
                  <a:cubicBezTo>
                    <a:pt x="464" y="617"/>
                    <a:pt x="469" y="479"/>
                    <a:pt x="440" y="414"/>
                  </a:cubicBezTo>
                  <a:cubicBezTo>
                    <a:pt x="420" y="368"/>
                    <a:pt x="390" y="327"/>
                    <a:pt x="353" y="293"/>
                  </a:cubicBezTo>
                  <a:cubicBezTo>
                    <a:pt x="254" y="204"/>
                    <a:pt x="111" y="158"/>
                    <a:pt x="75" y="19"/>
                  </a:cubicBezTo>
                  <a:cubicBezTo>
                    <a:pt x="76" y="18"/>
                    <a:pt x="76" y="18"/>
                    <a:pt x="76" y="17"/>
                  </a:cubicBezTo>
                  <a:cubicBezTo>
                    <a:pt x="76" y="14"/>
                    <a:pt x="75" y="12"/>
                    <a:pt x="73" y="11"/>
                  </a:cubicBezTo>
                  <a:cubicBezTo>
                    <a:pt x="73" y="9"/>
                    <a:pt x="72" y="8"/>
                    <a:pt x="72" y="6"/>
                  </a:cubicBezTo>
                  <a:cubicBezTo>
                    <a:pt x="71" y="0"/>
                    <a:pt x="62" y="2"/>
                    <a:pt x="62" y="7"/>
                  </a:cubicBezTo>
                  <a:cubicBezTo>
                    <a:pt x="61" y="14"/>
                    <a:pt x="61" y="20"/>
                    <a:pt x="61" y="27"/>
                  </a:cubicBezTo>
                  <a:cubicBezTo>
                    <a:pt x="9" y="197"/>
                    <a:pt x="0" y="411"/>
                    <a:pt x="124" y="553"/>
                  </a:cubicBezTo>
                  <a:cubicBezTo>
                    <a:pt x="224" y="669"/>
                    <a:pt x="393" y="711"/>
                    <a:pt x="536" y="660"/>
                  </a:cubicBezTo>
                  <a:cubicBezTo>
                    <a:pt x="620" y="669"/>
                    <a:pt x="728" y="641"/>
                    <a:pt x="728" y="539"/>
                  </a:cubicBezTo>
                  <a:cubicBezTo>
                    <a:pt x="729" y="468"/>
                    <a:pt x="626" y="410"/>
                    <a:pt x="595" y="492"/>
                  </a:cubicBezTo>
                  <a:close/>
                  <a:moveTo>
                    <a:pt x="128" y="526"/>
                  </a:moveTo>
                  <a:cubicBezTo>
                    <a:pt x="28" y="398"/>
                    <a:pt x="38" y="232"/>
                    <a:pt x="64" y="80"/>
                  </a:cubicBezTo>
                  <a:cubicBezTo>
                    <a:pt x="68" y="119"/>
                    <a:pt x="77" y="157"/>
                    <a:pt x="89" y="194"/>
                  </a:cubicBezTo>
                  <a:cubicBezTo>
                    <a:pt x="80" y="190"/>
                    <a:pt x="71" y="185"/>
                    <a:pt x="63" y="179"/>
                  </a:cubicBezTo>
                  <a:cubicBezTo>
                    <a:pt x="60" y="178"/>
                    <a:pt x="57" y="182"/>
                    <a:pt x="59" y="184"/>
                  </a:cubicBezTo>
                  <a:cubicBezTo>
                    <a:pt x="69" y="194"/>
                    <a:pt x="81" y="202"/>
                    <a:pt x="93" y="208"/>
                  </a:cubicBezTo>
                  <a:cubicBezTo>
                    <a:pt x="101" y="232"/>
                    <a:pt x="111" y="255"/>
                    <a:pt x="122" y="278"/>
                  </a:cubicBezTo>
                  <a:cubicBezTo>
                    <a:pt x="106" y="272"/>
                    <a:pt x="91" y="264"/>
                    <a:pt x="76" y="255"/>
                  </a:cubicBezTo>
                  <a:cubicBezTo>
                    <a:pt x="71" y="251"/>
                    <a:pt x="66" y="259"/>
                    <a:pt x="71" y="263"/>
                  </a:cubicBezTo>
                  <a:cubicBezTo>
                    <a:pt x="89" y="276"/>
                    <a:pt x="109" y="287"/>
                    <a:pt x="130" y="294"/>
                  </a:cubicBezTo>
                  <a:cubicBezTo>
                    <a:pt x="144" y="323"/>
                    <a:pt x="160" y="350"/>
                    <a:pt x="177" y="377"/>
                  </a:cubicBezTo>
                  <a:cubicBezTo>
                    <a:pt x="169" y="375"/>
                    <a:pt x="161" y="372"/>
                    <a:pt x="154" y="369"/>
                  </a:cubicBezTo>
                  <a:cubicBezTo>
                    <a:pt x="143" y="363"/>
                    <a:pt x="134" y="356"/>
                    <a:pt x="123" y="351"/>
                  </a:cubicBezTo>
                  <a:cubicBezTo>
                    <a:pt x="121" y="350"/>
                    <a:pt x="119" y="353"/>
                    <a:pt x="120" y="355"/>
                  </a:cubicBezTo>
                  <a:cubicBezTo>
                    <a:pt x="133" y="377"/>
                    <a:pt x="163" y="389"/>
                    <a:pt x="188" y="393"/>
                  </a:cubicBezTo>
                  <a:cubicBezTo>
                    <a:pt x="191" y="399"/>
                    <a:pt x="195" y="404"/>
                    <a:pt x="199" y="410"/>
                  </a:cubicBezTo>
                  <a:cubicBezTo>
                    <a:pt x="215" y="432"/>
                    <a:pt x="232" y="455"/>
                    <a:pt x="251" y="477"/>
                  </a:cubicBezTo>
                  <a:cubicBezTo>
                    <a:pt x="226" y="470"/>
                    <a:pt x="202" y="461"/>
                    <a:pt x="178" y="451"/>
                  </a:cubicBezTo>
                  <a:cubicBezTo>
                    <a:pt x="173" y="450"/>
                    <a:pt x="171" y="456"/>
                    <a:pt x="175" y="458"/>
                  </a:cubicBezTo>
                  <a:cubicBezTo>
                    <a:pt x="202" y="476"/>
                    <a:pt x="235" y="488"/>
                    <a:pt x="267" y="496"/>
                  </a:cubicBezTo>
                  <a:cubicBezTo>
                    <a:pt x="286" y="519"/>
                    <a:pt x="307" y="541"/>
                    <a:pt x="330" y="560"/>
                  </a:cubicBezTo>
                  <a:cubicBezTo>
                    <a:pt x="306" y="560"/>
                    <a:pt x="282" y="556"/>
                    <a:pt x="259" y="550"/>
                  </a:cubicBezTo>
                  <a:cubicBezTo>
                    <a:pt x="253" y="548"/>
                    <a:pt x="251" y="557"/>
                    <a:pt x="257" y="559"/>
                  </a:cubicBezTo>
                  <a:cubicBezTo>
                    <a:pt x="286" y="571"/>
                    <a:pt x="315" y="575"/>
                    <a:pt x="346" y="574"/>
                  </a:cubicBezTo>
                  <a:cubicBezTo>
                    <a:pt x="368" y="592"/>
                    <a:pt x="392" y="608"/>
                    <a:pt x="417" y="621"/>
                  </a:cubicBezTo>
                  <a:cubicBezTo>
                    <a:pt x="397" y="622"/>
                    <a:pt x="377" y="622"/>
                    <a:pt x="356" y="619"/>
                  </a:cubicBezTo>
                  <a:cubicBezTo>
                    <a:pt x="352" y="619"/>
                    <a:pt x="351" y="626"/>
                    <a:pt x="355" y="627"/>
                  </a:cubicBezTo>
                  <a:cubicBezTo>
                    <a:pt x="384" y="637"/>
                    <a:pt x="416" y="639"/>
                    <a:pt x="446" y="635"/>
                  </a:cubicBezTo>
                  <a:cubicBezTo>
                    <a:pt x="459" y="641"/>
                    <a:pt x="473" y="646"/>
                    <a:pt x="487" y="650"/>
                  </a:cubicBezTo>
                  <a:cubicBezTo>
                    <a:pt x="355" y="677"/>
                    <a:pt x="214" y="635"/>
                    <a:pt x="128" y="526"/>
                  </a:cubicBezTo>
                  <a:close/>
                  <a:moveTo>
                    <a:pt x="477" y="625"/>
                  </a:moveTo>
                  <a:cubicBezTo>
                    <a:pt x="470" y="623"/>
                    <a:pt x="463" y="620"/>
                    <a:pt x="456" y="618"/>
                  </a:cubicBezTo>
                  <a:cubicBezTo>
                    <a:pt x="428" y="598"/>
                    <a:pt x="417" y="567"/>
                    <a:pt x="411" y="535"/>
                  </a:cubicBezTo>
                  <a:cubicBezTo>
                    <a:pt x="410" y="528"/>
                    <a:pt x="402" y="531"/>
                    <a:pt x="401" y="536"/>
                  </a:cubicBezTo>
                  <a:cubicBezTo>
                    <a:pt x="398" y="560"/>
                    <a:pt x="406" y="582"/>
                    <a:pt x="419" y="601"/>
                  </a:cubicBezTo>
                  <a:cubicBezTo>
                    <a:pt x="398" y="590"/>
                    <a:pt x="379" y="578"/>
                    <a:pt x="361" y="564"/>
                  </a:cubicBezTo>
                  <a:cubicBezTo>
                    <a:pt x="361" y="563"/>
                    <a:pt x="360" y="562"/>
                    <a:pt x="360" y="562"/>
                  </a:cubicBezTo>
                  <a:cubicBezTo>
                    <a:pt x="336" y="536"/>
                    <a:pt x="327" y="504"/>
                    <a:pt x="327" y="469"/>
                  </a:cubicBezTo>
                  <a:cubicBezTo>
                    <a:pt x="327" y="463"/>
                    <a:pt x="317" y="461"/>
                    <a:pt x="316" y="468"/>
                  </a:cubicBezTo>
                  <a:cubicBezTo>
                    <a:pt x="312" y="491"/>
                    <a:pt x="316" y="514"/>
                    <a:pt x="325" y="534"/>
                  </a:cubicBezTo>
                  <a:cubicBezTo>
                    <a:pt x="310" y="520"/>
                    <a:pt x="295" y="505"/>
                    <a:pt x="281" y="489"/>
                  </a:cubicBezTo>
                  <a:cubicBezTo>
                    <a:pt x="281" y="489"/>
                    <a:pt x="281" y="488"/>
                    <a:pt x="280" y="488"/>
                  </a:cubicBezTo>
                  <a:cubicBezTo>
                    <a:pt x="261" y="453"/>
                    <a:pt x="258" y="419"/>
                    <a:pt x="262" y="380"/>
                  </a:cubicBezTo>
                  <a:cubicBezTo>
                    <a:pt x="262" y="375"/>
                    <a:pt x="254" y="374"/>
                    <a:pt x="253" y="379"/>
                  </a:cubicBezTo>
                  <a:cubicBezTo>
                    <a:pt x="244" y="405"/>
                    <a:pt x="245" y="432"/>
                    <a:pt x="253" y="458"/>
                  </a:cubicBezTo>
                  <a:cubicBezTo>
                    <a:pt x="235" y="436"/>
                    <a:pt x="218" y="414"/>
                    <a:pt x="202" y="392"/>
                  </a:cubicBezTo>
                  <a:cubicBezTo>
                    <a:pt x="203" y="390"/>
                    <a:pt x="204" y="389"/>
                    <a:pt x="203" y="386"/>
                  </a:cubicBezTo>
                  <a:cubicBezTo>
                    <a:pt x="191" y="353"/>
                    <a:pt x="193" y="322"/>
                    <a:pt x="201" y="288"/>
                  </a:cubicBezTo>
                  <a:cubicBezTo>
                    <a:pt x="202" y="284"/>
                    <a:pt x="195" y="280"/>
                    <a:pt x="192" y="285"/>
                  </a:cubicBezTo>
                  <a:cubicBezTo>
                    <a:pt x="179" y="309"/>
                    <a:pt x="177" y="337"/>
                    <a:pt x="182" y="363"/>
                  </a:cubicBezTo>
                  <a:cubicBezTo>
                    <a:pt x="168" y="340"/>
                    <a:pt x="154" y="317"/>
                    <a:pt x="141" y="293"/>
                  </a:cubicBezTo>
                  <a:cubicBezTo>
                    <a:pt x="142" y="291"/>
                    <a:pt x="142" y="290"/>
                    <a:pt x="142" y="288"/>
                  </a:cubicBezTo>
                  <a:cubicBezTo>
                    <a:pt x="133" y="267"/>
                    <a:pt x="134" y="248"/>
                    <a:pt x="139" y="226"/>
                  </a:cubicBezTo>
                  <a:cubicBezTo>
                    <a:pt x="141" y="221"/>
                    <a:pt x="133" y="217"/>
                    <a:pt x="130" y="222"/>
                  </a:cubicBezTo>
                  <a:cubicBezTo>
                    <a:pt x="125" y="232"/>
                    <a:pt x="123" y="243"/>
                    <a:pt x="122" y="254"/>
                  </a:cubicBezTo>
                  <a:cubicBezTo>
                    <a:pt x="117" y="243"/>
                    <a:pt x="113" y="232"/>
                    <a:pt x="108" y="220"/>
                  </a:cubicBezTo>
                  <a:cubicBezTo>
                    <a:pt x="107" y="217"/>
                    <a:pt x="106" y="215"/>
                    <a:pt x="105" y="212"/>
                  </a:cubicBezTo>
                  <a:cubicBezTo>
                    <a:pt x="108" y="211"/>
                    <a:pt x="111" y="208"/>
                    <a:pt x="109" y="205"/>
                  </a:cubicBezTo>
                  <a:cubicBezTo>
                    <a:pt x="100" y="188"/>
                    <a:pt x="107" y="175"/>
                    <a:pt x="116" y="161"/>
                  </a:cubicBezTo>
                  <a:cubicBezTo>
                    <a:pt x="119" y="157"/>
                    <a:pt x="114" y="154"/>
                    <a:pt x="110" y="155"/>
                  </a:cubicBezTo>
                  <a:cubicBezTo>
                    <a:pt x="101" y="160"/>
                    <a:pt x="96" y="168"/>
                    <a:pt x="94" y="178"/>
                  </a:cubicBezTo>
                  <a:cubicBezTo>
                    <a:pt x="86" y="151"/>
                    <a:pt x="80" y="123"/>
                    <a:pt x="76" y="94"/>
                  </a:cubicBezTo>
                  <a:cubicBezTo>
                    <a:pt x="75" y="89"/>
                    <a:pt x="72" y="68"/>
                    <a:pt x="69" y="52"/>
                  </a:cubicBezTo>
                  <a:cubicBezTo>
                    <a:pt x="69" y="51"/>
                    <a:pt x="70" y="50"/>
                    <a:pt x="70" y="50"/>
                  </a:cubicBezTo>
                  <a:cubicBezTo>
                    <a:pt x="97" y="184"/>
                    <a:pt x="291" y="242"/>
                    <a:pt x="371" y="334"/>
                  </a:cubicBezTo>
                  <a:cubicBezTo>
                    <a:pt x="435" y="408"/>
                    <a:pt x="433" y="489"/>
                    <a:pt x="467" y="574"/>
                  </a:cubicBezTo>
                  <a:cubicBezTo>
                    <a:pt x="478" y="600"/>
                    <a:pt x="494" y="622"/>
                    <a:pt x="516" y="635"/>
                  </a:cubicBezTo>
                  <a:cubicBezTo>
                    <a:pt x="502" y="632"/>
                    <a:pt x="489" y="629"/>
                    <a:pt x="477" y="625"/>
                  </a:cubicBezTo>
                  <a:close/>
                </a:path>
              </a:pathLst>
            </a:custGeom>
            <a:gradFill>
              <a:gsLst>
                <a:gs pos="0">
                  <a:srgbClr val="DCB58D"/>
                </a:gs>
                <a:gs pos="50000">
                  <a:srgbClr val="DAA070"/>
                </a:gs>
                <a:gs pos="100000">
                  <a:srgbClr val="DAA070"/>
                </a:gs>
              </a:gsLst>
              <a:lin ang="0" scaled="0"/>
            </a:gradFill>
            <a:ln>
              <a:noFill/>
            </a:ln>
          </p:spPr>
        </p:sp>
      </p:grpSp>
      <p:sp>
        <p:nvSpPr>
          <p:cNvPr id="22" name="弧形 21">
            <a:extLst>
              <a:ext uri="{FF2B5EF4-FFF2-40B4-BE49-F238E27FC236}">
                <a16:creationId xmlns="" xmlns:a16="http://schemas.microsoft.com/office/drawing/2014/main" id="{3127964B-8B54-432C-98F5-6A0C029A3A53}"/>
              </a:ext>
            </a:extLst>
          </p:cNvPr>
          <p:cNvSpPr/>
          <p:nvPr/>
        </p:nvSpPr>
        <p:spPr>
          <a:xfrm rot="5400000">
            <a:off x="4536418" y="3337577"/>
            <a:ext cx="261687" cy="261687"/>
          </a:xfrm>
          <a:prstGeom prst="arc">
            <a:avLst>
              <a:gd name="adj1" fmla="val 17738096"/>
              <a:gd name="adj2" fmla="val 3762900"/>
            </a:avLst>
          </a:prstGeom>
          <a:ln w="57150" cap="rnd">
            <a:solidFill>
              <a:srgbClr val="1C1D20"/>
            </a:solidFill>
            <a:round/>
          </a:ln>
          <a:effectLst>
            <a:outerShdw blurRad="381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TextBox 24">
            <a:extLst>
              <a:ext uri="{FF2B5EF4-FFF2-40B4-BE49-F238E27FC236}">
                <a16:creationId xmlns="" xmlns:a16="http://schemas.microsoft.com/office/drawing/2014/main" id="{F7B6B164-F116-4CFE-A8B6-6FF79288CB3D}"/>
              </a:ext>
            </a:extLst>
          </p:cNvPr>
          <p:cNvSpPr txBox="1"/>
          <p:nvPr/>
        </p:nvSpPr>
        <p:spPr>
          <a:xfrm>
            <a:off x="3609689" y="4231539"/>
            <a:ext cx="2103225" cy="106131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ctr">
              <a:lnSpc>
                <a:spcPct val="123000"/>
              </a:lnSpc>
              <a:defRPr/>
            </a:pP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consectetuer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. Maecenas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porttitor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congue</a:t>
            </a:r>
            <a:endParaRPr 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="" xmlns:a16="http://schemas.microsoft.com/office/drawing/2014/main" id="{BF4687B3-F71A-492B-AC95-5020CAE38711}"/>
              </a:ext>
            </a:extLst>
          </p:cNvPr>
          <p:cNvSpPr/>
          <p:nvPr/>
        </p:nvSpPr>
        <p:spPr>
          <a:xfrm>
            <a:off x="6763130" y="2562225"/>
            <a:ext cx="1559366" cy="522072"/>
          </a:xfrm>
          <a:prstGeom prst="roundRect">
            <a:avLst/>
          </a:prstGeom>
          <a:gradFill>
            <a:gsLst>
              <a:gs pos="0">
                <a:srgbClr val="131418"/>
              </a:gs>
              <a:gs pos="100000">
                <a:srgbClr val="1C1D20"/>
              </a:gs>
            </a:gsLst>
            <a:lin ang="2640000" scaled="0"/>
          </a:gradFill>
          <a:ln>
            <a:noFill/>
          </a:ln>
          <a:effectLst>
            <a:outerShdw blurRad="381000" sx="102000" sy="102000" algn="ctr" rotWithShape="0">
              <a:schemeClr val="tx1">
                <a:lumMod val="90000"/>
                <a:lumOff val="1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>
                <a:gradFill>
                  <a:gsLst>
                    <a:gs pos="347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2640000" scaled="0"/>
                </a:gradFill>
                <a:latin typeface="腾讯体" panose="02010600010101010101" pitchFamily="2" charset="-122"/>
                <a:ea typeface="腾讯体" panose="02010600010101010101" pitchFamily="2" charset="-122"/>
              </a:rPr>
              <a:t>第三部分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C4C3A1D9-7603-4732-830F-1764C93AA9E3}"/>
              </a:ext>
            </a:extLst>
          </p:cNvPr>
          <p:cNvGrpSpPr/>
          <p:nvPr/>
        </p:nvGrpSpPr>
        <p:grpSpPr>
          <a:xfrm>
            <a:off x="6341490" y="3933824"/>
            <a:ext cx="2402646" cy="1656747"/>
            <a:chOff x="1122874" y="3933825"/>
            <a:chExt cx="2402646" cy="1426844"/>
          </a:xfrm>
          <a:effectLst>
            <a:outerShdw blurRad="381000" sx="102000" sy="102000" algn="ctr" rotWithShape="0">
              <a:schemeClr val="tx1">
                <a:lumMod val="90000"/>
                <a:lumOff val="10000"/>
                <a:alpha val="12000"/>
              </a:schemeClr>
            </a:outerShdw>
          </a:effectLst>
        </p:grpSpPr>
        <p:sp>
          <p:nvSpPr>
            <p:cNvPr id="40" name="矩形: 圆角 39">
              <a:extLst>
                <a:ext uri="{FF2B5EF4-FFF2-40B4-BE49-F238E27FC236}">
                  <a16:creationId xmlns="" xmlns:a16="http://schemas.microsoft.com/office/drawing/2014/main" id="{FBB4770E-F6AF-4463-A073-8D0379B9CA06}"/>
                </a:ext>
              </a:extLst>
            </p:cNvPr>
            <p:cNvSpPr/>
            <p:nvPr/>
          </p:nvSpPr>
          <p:spPr>
            <a:xfrm>
              <a:off x="1122874" y="3933825"/>
              <a:ext cx="2402646" cy="1426844"/>
            </a:xfrm>
            <a:prstGeom prst="roundRect">
              <a:avLst>
                <a:gd name="adj" fmla="val 13463"/>
              </a:avLst>
            </a:prstGeom>
            <a:solidFill>
              <a:srgbClr val="131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leaf_70892">
              <a:extLst>
                <a:ext uri="{FF2B5EF4-FFF2-40B4-BE49-F238E27FC236}">
                  <a16:creationId xmlns="" xmlns:a16="http://schemas.microsoft.com/office/drawing/2014/main" id="{FF3D3296-7AA1-419C-9BFC-EFFA4D80F096}"/>
                </a:ext>
              </a:extLst>
            </p:cNvPr>
            <p:cNvSpPr>
              <a:spLocks noChangeAspect="1"/>
            </p:cNvSpPr>
            <p:nvPr/>
          </p:nvSpPr>
          <p:spPr bwMode="auto">
            <a:xfrm rot="7200000">
              <a:off x="1142990" y="3939574"/>
              <a:ext cx="271594" cy="264540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  <a:gd name="T64" fmla="*/ 372171 w 604011"/>
                <a:gd name="T65" fmla="*/ 372171 w 604011"/>
                <a:gd name="T66" fmla="*/ 372171 w 604011"/>
                <a:gd name="T67" fmla="*/ 372171 w 604011"/>
                <a:gd name="T68" fmla="*/ 372171 w 604011"/>
                <a:gd name="T69" fmla="*/ 372171 w 604011"/>
                <a:gd name="T70" fmla="*/ 372171 w 604011"/>
                <a:gd name="T71" fmla="*/ 372171 w 604011"/>
                <a:gd name="T72" fmla="*/ 372171 w 604011"/>
                <a:gd name="T73" fmla="*/ 372171 w 604011"/>
                <a:gd name="T74" fmla="*/ 372171 w 604011"/>
                <a:gd name="T75" fmla="*/ 372171 w 604011"/>
                <a:gd name="T76" fmla="*/ 372171 w 604011"/>
                <a:gd name="T77" fmla="*/ 372171 w 604011"/>
                <a:gd name="T78" fmla="*/ 372171 w 604011"/>
                <a:gd name="T79" fmla="*/ 372171 w 604011"/>
                <a:gd name="T80" fmla="*/ 372171 w 604011"/>
                <a:gd name="T81" fmla="*/ 372171 w 604011"/>
                <a:gd name="T82" fmla="*/ 372171 w 604011"/>
                <a:gd name="T83" fmla="*/ 372171 w 604011"/>
                <a:gd name="T84" fmla="*/ 372171 w 604011"/>
                <a:gd name="T85" fmla="*/ 372171 w 604011"/>
                <a:gd name="T86" fmla="*/ 372171 w 604011"/>
                <a:gd name="T87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29" h="711">
                  <a:moveTo>
                    <a:pt x="595" y="492"/>
                  </a:moveTo>
                  <a:cubicBezTo>
                    <a:pt x="593" y="498"/>
                    <a:pt x="601" y="502"/>
                    <a:pt x="605" y="498"/>
                  </a:cubicBezTo>
                  <a:cubicBezTo>
                    <a:pt x="636" y="466"/>
                    <a:pt x="659" y="469"/>
                    <a:pt x="675" y="508"/>
                  </a:cubicBezTo>
                  <a:cubicBezTo>
                    <a:pt x="706" y="527"/>
                    <a:pt x="711" y="551"/>
                    <a:pt x="690" y="581"/>
                  </a:cubicBezTo>
                  <a:cubicBezTo>
                    <a:pt x="676" y="608"/>
                    <a:pt x="646" y="625"/>
                    <a:pt x="619" y="632"/>
                  </a:cubicBezTo>
                  <a:cubicBezTo>
                    <a:pt x="604" y="637"/>
                    <a:pt x="589" y="639"/>
                    <a:pt x="573" y="639"/>
                  </a:cubicBezTo>
                  <a:cubicBezTo>
                    <a:pt x="572" y="635"/>
                    <a:pt x="570" y="632"/>
                    <a:pt x="565" y="632"/>
                  </a:cubicBezTo>
                  <a:cubicBezTo>
                    <a:pt x="562" y="632"/>
                    <a:pt x="560" y="632"/>
                    <a:pt x="558" y="632"/>
                  </a:cubicBezTo>
                  <a:cubicBezTo>
                    <a:pt x="556" y="631"/>
                    <a:pt x="555" y="631"/>
                    <a:pt x="553" y="631"/>
                  </a:cubicBezTo>
                  <a:cubicBezTo>
                    <a:pt x="464" y="617"/>
                    <a:pt x="469" y="479"/>
                    <a:pt x="440" y="414"/>
                  </a:cubicBezTo>
                  <a:cubicBezTo>
                    <a:pt x="420" y="368"/>
                    <a:pt x="390" y="327"/>
                    <a:pt x="353" y="293"/>
                  </a:cubicBezTo>
                  <a:cubicBezTo>
                    <a:pt x="254" y="204"/>
                    <a:pt x="111" y="158"/>
                    <a:pt x="75" y="19"/>
                  </a:cubicBezTo>
                  <a:cubicBezTo>
                    <a:pt x="76" y="18"/>
                    <a:pt x="76" y="18"/>
                    <a:pt x="76" y="17"/>
                  </a:cubicBezTo>
                  <a:cubicBezTo>
                    <a:pt x="76" y="14"/>
                    <a:pt x="75" y="12"/>
                    <a:pt x="73" y="11"/>
                  </a:cubicBezTo>
                  <a:cubicBezTo>
                    <a:pt x="73" y="9"/>
                    <a:pt x="72" y="8"/>
                    <a:pt x="72" y="6"/>
                  </a:cubicBezTo>
                  <a:cubicBezTo>
                    <a:pt x="71" y="0"/>
                    <a:pt x="62" y="2"/>
                    <a:pt x="62" y="7"/>
                  </a:cubicBezTo>
                  <a:cubicBezTo>
                    <a:pt x="61" y="14"/>
                    <a:pt x="61" y="20"/>
                    <a:pt x="61" y="27"/>
                  </a:cubicBezTo>
                  <a:cubicBezTo>
                    <a:pt x="9" y="197"/>
                    <a:pt x="0" y="411"/>
                    <a:pt x="124" y="553"/>
                  </a:cubicBezTo>
                  <a:cubicBezTo>
                    <a:pt x="224" y="669"/>
                    <a:pt x="393" y="711"/>
                    <a:pt x="536" y="660"/>
                  </a:cubicBezTo>
                  <a:cubicBezTo>
                    <a:pt x="620" y="669"/>
                    <a:pt x="728" y="641"/>
                    <a:pt x="728" y="539"/>
                  </a:cubicBezTo>
                  <a:cubicBezTo>
                    <a:pt x="729" y="468"/>
                    <a:pt x="626" y="410"/>
                    <a:pt x="595" y="492"/>
                  </a:cubicBezTo>
                  <a:close/>
                  <a:moveTo>
                    <a:pt x="128" y="526"/>
                  </a:moveTo>
                  <a:cubicBezTo>
                    <a:pt x="28" y="398"/>
                    <a:pt x="38" y="232"/>
                    <a:pt x="64" y="80"/>
                  </a:cubicBezTo>
                  <a:cubicBezTo>
                    <a:pt x="68" y="119"/>
                    <a:pt x="77" y="157"/>
                    <a:pt x="89" y="194"/>
                  </a:cubicBezTo>
                  <a:cubicBezTo>
                    <a:pt x="80" y="190"/>
                    <a:pt x="71" y="185"/>
                    <a:pt x="63" y="179"/>
                  </a:cubicBezTo>
                  <a:cubicBezTo>
                    <a:pt x="60" y="178"/>
                    <a:pt x="57" y="182"/>
                    <a:pt x="59" y="184"/>
                  </a:cubicBezTo>
                  <a:cubicBezTo>
                    <a:pt x="69" y="194"/>
                    <a:pt x="81" y="202"/>
                    <a:pt x="93" y="208"/>
                  </a:cubicBezTo>
                  <a:cubicBezTo>
                    <a:pt x="101" y="232"/>
                    <a:pt x="111" y="255"/>
                    <a:pt x="122" y="278"/>
                  </a:cubicBezTo>
                  <a:cubicBezTo>
                    <a:pt x="106" y="272"/>
                    <a:pt x="91" y="264"/>
                    <a:pt x="76" y="255"/>
                  </a:cubicBezTo>
                  <a:cubicBezTo>
                    <a:pt x="71" y="251"/>
                    <a:pt x="66" y="259"/>
                    <a:pt x="71" y="263"/>
                  </a:cubicBezTo>
                  <a:cubicBezTo>
                    <a:pt x="89" y="276"/>
                    <a:pt x="109" y="287"/>
                    <a:pt x="130" y="294"/>
                  </a:cubicBezTo>
                  <a:cubicBezTo>
                    <a:pt x="144" y="323"/>
                    <a:pt x="160" y="350"/>
                    <a:pt x="177" y="377"/>
                  </a:cubicBezTo>
                  <a:cubicBezTo>
                    <a:pt x="169" y="375"/>
                    <a:pt x="161" y="372"/>
                    <a:pt x="154" y="369"/>
                  </a:cubicBezTo>
                  <a:cubicBezTo>
                    <a:pt x="143" y="363"/>
                    <a:pt x="134" y="356"/>
                    <a:pt x="123" y="351"/>
                  </a:cubicBezTo>
                  <a:cubicBezTo>
                    <a:pt x="121" y="350"/>
                    <a:pt x="119" y="353"/>
                    <a:pt x="120" y="355"/>
                  </a:cubicBezTo>
                  <a:cubicBezTo>
                    <a:pt x="133" y="377"/>
                    <a:pt x="163" y="389"/>
                    <a:pt x="188" y="393"/>
                  </a:cubicBezTo>
                  <a:cubicBezTo>
                    <a:pt x="191" y="399"/>
                    <a:pt x="195" y="404"/>
                    <a:pt x="199" y="410"/>
                  </a:cubicBezTo>
                  <a:cubicBezTo>
                    <a:pt x="215" y="432"/>
                    <a:pt x="232" y="455"/>
                    <a:pt x="251" y="477"/>
                  </a:cubicBezTo>
                  <a:cubicBezTo>
                    <a:pt x="226" y="470"/>
                    <a:pt x="202" y="461"/>
                    <a:pt x="178" y="451"/>
                  </a:cubicBezTo>
                  <a:cubicBezTo>
                    <a:pt x="173" y="450"/>
                    <a:pt x="171" y="456"/>
                    <a:pt x="175" y="458"/>
                  </a:cubicBezTo>
                  <a:cubicBezTo>
                    <a:pt x="202" y="476"/>
                    <a:pt x="235" y="488"/>
                    <a:pt x="267" y="496"/>
                  </a:cubicBezTo>
                  <a:cubicBezTo>
                    <a:pt x="286" y="519"/>
                    <a:pt x="307" y="541"/>
                    <a:pt x="330" y="560"/>
                  </a:cubicBezTo>
                  <a:cubicBezTo>
                    <a:pt x="306" y="560"/>
                    <a:pt x="282" y="556"/>
                    <a:pt x="259" y="550"/>
                  </a:cubicBezTo>
                  <a:cubicBezTo>
                    <a:pt x="253" y="548"/>
                    <a:pt x="251" y="557"/>
                    <a:pt x="257" y="559"/>
                  </a:cubicBezTo>
                  <a:cubicBezTo>
                    <a:pt x="286" y="571"/>
                    <a:pt x="315" y="575"/>
                    <a:pt x="346" y="574"/>
                  </a:cubicBezTo>
                  <a:cubicBezTo>
                    <a:pt x="368" y="592"/>
                    <a:pt x="392" y="608"/>
                    <a:pt x="417" y="621"/>
                  </a:cubicBezTo>
                  <a:cubicBezTo>
                    <a:pt x="397" y="622"/>
                    <a:pt x="377" y="622"/>
                    <a:pt x="356" y="619"/>
                  </a:cubicBezTo>
                  <a:cubicBezTo>
                    <a:pt x="352" y="619"/>
                    <a:pt x="351" y="626"/>
                    <a:pt x="355" y="627"/>
                  </a:cubicBezTo>
                  <a:cubicBezTo>
                    <a:pt x="384" y="637"/>
                    <a:pt x="416" y="639"/>
                    <a:pt x="446" y="635"/>
                  </a:cubicBezTo>
                  <a:cubicBezTo>
                    <a:pt x="459" y="641"/>
                    <a:pt x="473" y="646"/>
                    <a:pt x="487" y="650"/>
                  </a:cubicBezTo>
                  <a:cubicBezTo>
                    <a:pt x="355" y="677"/>
                    <a:pt x="214" y="635"/>
                    <a:pt x="128" y="526"/>
                  </a:cubicBezTo>
                  <a:close/>
                  <a:moveTo>
                    <a:pt x="477" y="625"/>
                  </a:moveTo>
                  <a:cubicBezTo>
                    <a:pt x="470" y="623"/>
                    <a:pt x="463" y="620"/>
                    <a:pt x="456" y="618"/>
                  </a:cubicBezTo>
                  <a:cubicBezTo>
                    <a:pt x="428" y="598"/>
                    <a:pt x="417" y="567"/>
                    <a:pt x="411" y="535"/>
                  </a:cubicBezTo>
                  <a:cubicBezTo>
                    <a:pt x="410" y="528"/>
                    <a:pt x="402" y="531"/>
                    <a:pt x="401" y="536"/>
                  </a:cubicBezTo>
                  <a:cubicBezTo>
                    <a:pt x="398" y="560"/>
                    <a:pt x="406" y="582"/>
                    <a:pt x="419" y="601"/>
                  </a:cubicBezTo>
                  <a:cubicBezTo>
                    <a:pt x="398" y="590"/>
                    <a:pt x="379" y="578"/>
                    <a:pt x="361" y="564"/>
                  </a:cubicBezTo>
                  <a:cubicBezTo>
                    <a:pt x="361" y="563"/>
                    <a:pt x="360" y="562"/>
                    <a:pt x="360" y="562"/>
                  </a:cubicBezTo>
                  <a:cubicBezTo>
                    <a:pt x="336" y="536"/>
                    <a:pt x="327" y="504"/>
                    <a:pt x="327" y="469"/>
                  </a:cubicBezTo>
                  <a:cubicBezTo>
                    <a:pt x="327" y="463"/>
                    <a:pt x="317" y="461"/>
                    <a:pt x="316" y="468"/>
                  </a:cubicBezTo>
                  <a:cubicBezTo>
                    <a:pt x="312" y="491"/>
                    <a:pt x="316" y="514"/>
                    <a:pt x="325" y="534"/>
                  </a:cubicBezTo>
                  <a:cubicBezTo>
                    <a:pt x="310" y="520"/>
                    <a:pt x="295" y="505"/>
                    <a:pt x="281" y="489"/>
                  </a:cubicBezTo>
                  <a:cubicBezTo>
                    <a:pt x="281" y="489"/>
                    <a:pt x="281" y="488"/>
                    <a:pt x="280" y="488"/>
                  </a:cubicBezTo>
                  <a:cubicBezTo>
                    <a:pt x="261" y="453"/>
                    <a:pt x="258" y="419"/>
                    <a:pt x="262" y="380"/>
                  </a:cubicBezTo>
                  <a:cubicBezTo>
                    <a:pt x="262" y="375"/>
                    <a:pt x="254" y="374"/>
                    <a:pt x="253" y="379"/>
                  </a:cubicBezTo>
                  <a:cubicBezTo>
                    <a:pt x="244" y="405"/>
                    <a:pt x="245" y="432"/>
                    <a:pt x="253" y="458"/>
                  </a:cubicBezTo>
                  <a:cubicBezTo>
                    <a:pt x="235" y="436"/>
                    <a:pt x="218" y="414"/>
                    <a:pt x="202" y="392"/>
                  </a:cubicBezTo>
                  <a:cubicBezTo>
                    <a:pt x="203" y="390"/>
                    <a:pt x="204" y="389"/>
                    <a:pt x="203" y="386"/>
                  </a:cubicBezTo>
                  <a:cubicBezTo>
                    <a:pt x="191" y="353"/>
                    <a:pt x="193" y="322"/>
                    <a:pt x="201" y="288"/>
                  </a:cubicBezTo>
                  <a:cubicBezTo>
                    <a:pt x="202" y="284"/>
                    <a:pt x="195" y="280"/>
                    <a:pt x="192" y="285"/>
                  </a:cubicBezTo>
                  <a:cubicBezTo>
                    <a:pt x="179" y="309"/>
                    <a:pt x="177" y="337"/>
                    <a:pt x="182" y="363"/>
                  </a:cubicBezTo>
                  <a:cubicBezTo>
                    <a:pt x="168" y="340"/>
                    <a:pt x="154" y="317"/>
                    <a:pt x="141" y="293"/>
                  </a:cubicBezTo>
                  <a:cubicBezTo>
                    <a:pt x="142" y="291"/>
                    <a:pt x="142" y="290"/>
                    <a:pt x="142" y="288"/>
                  </a:cubicBezTo>
                  <a:cubicBezTo>
                    <a:pt x="133" y="267"/>
                    <a:pt x="134" y="248"/>
                    <a:pt x="139" y="226"/>
                  </a:cubicBezTo>
                  <a:cubicBezTo>
                    <a:pt x="141" y="221"/>
                    <a:pt x="133" y="217"/>
                    <a:pt x="130" y="222"/>
                  </a:cubicBezTo>
                  <a:cubicBezTo>
                    <a:pt x="125" y="232"/>
                    <a:pt x="123" y="243"/>
                    <a:pt x="122" y="254"/>
                  </a:cubicBezTo>
                  <a:cubicBezTo>
                    <a:pt x="117" y="243"/>
                    <a:pt x="113" y="232"/>
                    <a:pt x="108" y="220"/>
                  </a:cubicBezTo>
                  <a:cubicBezTo>
                    <a:pt x="107" y="217"/>
                    <a:pt x="106" y="215"/>
                    <a:pt x="105" y="212"/>
                  </a:cubicBezTo>
                  <a:cubicBezTo>
                    <a:pt x="108" y="211"/>
                    <a:pt x="111" y="208"/>
                    <a:pt x="109" y="205"/>
                  </a:cubicBezTo>
                  <a:cubicBezTo>
                    <a:pt x="100" y="188"/>
                    <a:pt x="107" y="175"/>
                    <a:pt x="116" y="161"/>
                  </a:cubicBezTo>
                  <a:cubicBezTo>
                    <a:pt x="119" y="157"/>
                    <a:pt x="114" y="154"/>
                    <a:pt x="110" y="155"/>
                  </a:cubicBezTo>
                  <a:cubicBezTo>
                    <a:pt x="101" y="160"/>
                    <a:pt x="96" y="168"/>
                    <a:pt x="94" y="178"/>
                  </a:cubicBezTo>
                  <a:cubicBezTo>
                    <a:pt x="86" y="151"/>
                    <a:pt x="80" y="123"/>
                    <a:pt x="76" y="94"/>
                  </a:cubicBezTo>
                  <a:cubicBezTo>
                    <a:pt x="75" y="89"/>
                    <a:pt x="72" y="68"/>
                    <a:pt x="69" y="52"/>
                  </a:cubicBezTo>
                  <a:cubicBezTo>
                    <a:pt x="69" y="51"/>
                    <a:pt x="70" y="50"/>
                    <a:pt x="70" y="50"/>
                  </a:cubicBezTo>
                  <a:cubicBezTo>
                    <a:pt x="97" y="184"/>
                    <a:pt x="291" y="242"/>
                    <a:pt x="371" y="334"/>
                  </a:cubicBezTo>
                  <a:cubicBezTo>
                    <a:pt x="435" y="408"/>
                    <a:pt x="433" y="489"/>
                    <a:pt x="467" y="574"/>
                  </a:cubicBezTo>
                  <a:cubicBezTo>
                    <a:pt x="478" y="600"/>
                    <a:pt x="494" y="622"/>
                    <a:pt x="516" y="635"/>
                  </a:cubicBezTo>
                  <a:cubicBezTo>
                    <a:pt x="502" y="632"/>
                    <a:pt x="489" y="629"/>
                    <a:pt x="477" y="625"/>
                  </a:cubicBezTo>
                  <a:close/>
                </a:path>
              </a:pathLst>
            </a:custGeom>
            <a:gradFill>
              <a:gsLst>
                <a:gs pos="0">
                  <a:srgbClr val="DCB58D"/>
                </a:gs>
                <a:gs pos="50000">
                  <a:srgbClr val="DAA070"/>
                </a:gs>
                <a:gs pos="100000">
                  <a:srgbClr val="DAA070"/>
                </a:gs>
              </a:gsLst>
              <a:lin ang="0" scaled="0"/>
            </a:gradFill>
            <a:ln>
              <a:noFill/>
            </a:ln>
          </p:spPr>
        </p:sp>
      </p:grpSp>
      <p:sp>
        <p:nvSpPr>
          <p:cNvPr id="39" name="弧形 38">
            <a:extLst>
              <a:ext uri="{FF2B5EF4-FFF2-40B4-BE49-F238E27FC236}">
                <a16:creationId xmlns="" xmlns:a16="http://schemas.microsoft.com/office/drawing/2014/main" id="{1CA9918A-383A-4A28-95BC-A67A7E964AA7}"/>
              </a:ext>
            </a:extLst>
          </p:cNvPr>
          <p:cNvSpPr/>
          <p:nvPr/>
        </p:nvSpPr>
        <p:spPr>
          <a:xfrm rot="5400000">
            <a:off x="7411970" y="3337577"/>
            <a:ext cx="261687" cy="261687"/>
          </a:xfrm>
          <a:prstGeom prst="arc">
            <a:avLst>
              <a:gd name="adj1" fmla="val 17738096"/>
              <a:gd name="adj2" fmla="val 3762900"/>
            </a:avLst>
          </a:prstGeom>
          <a:ln w="57150" cap="rnd">
            <a:solidFill>
              <a:srgbClr val="1C1D20"/>
            </a:solidFill>
            <a:round/>
          </a:ln>
          <a:effectLst>
            <a:outerShdw blurRad="381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TextBox 24">
            <a:extLst>
              <a:ext uri="{FF2B5EF4-FFF2-40B4-BE49-F238E27FC236}">
                <a16:creationId xmlns="" xmlns:a16="http://schemas.microsoft.com/office/drawing/2014/main" id="{18688E8D-1CA4-4303-BD6F-A236098EFCFD}"/>
              </a:ext>
            </a:extLst>
          </p:cNvPr>
          <p:cNvSpPr txBox="1"/>
          <p:nvPr/>
        </p:nvSpPr>
        <p:spPr>
          <a:xfrm>
            <a:off x="6497402" y="4231539"/>
            <a:ext cx="2103225" cy="106131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ctr">
              <a:lnSpc>
                <a:spcPct val="123000"/>
              </a:lnSpc>
              <a:defRPr/>
            </a:pP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amet, consectetuer adipiscing elit. Maecenas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porttitor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congue</a:t>
            </a:r>
            <a:endParaRPr 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="" xmlns:a16="http://schemas.microsoft.com/office/drawing/2014/main" id="{5C02C857-2730-4766-98AD-5FB917093632}"/>
              </a:ext>
            </a:extLst>
          </p:cNvPr>
          <p:cNvSpPr/>
          <p:nvPr/>
        </p:nvSpPr>
        <p:spPr>
          <a:xfrm>
            <a:off x="9638683" y="2562225"/>
            <a:ext cx="1559366" cy="522072"/>
          </a:xfrm>
          <a:prstGeom prst="roundRect">
            <a:avLst/>
          </a:prstGeom>
          <a:gradFill>
            <a:gsLst>
              <a:gs pos="0">
                <a:srgbClr val="131418"/>
              </a:gs>
              <a:gs pos="100000">
                <a:srgbClr val="1C1D20"/>
              </a:gs>
            </a:gsLst>
            <a:lin ang="2640000" scaled="0"/>
          </a:gradFill>
          <a:ln>
            <a:noFill/>
          </a:ln>
          <a:effectLst>
            <a:outerShdw blurRad="381000" sx="102000" sy="102000" algn="ctr" rotWithShape="0">
              <a:schemeClr val="tx1">
                <a:lumMod val="90000"/>
                <a:lumOff val="1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>
                <a:gradFill>
                  <a:gsLst>
                    <a:gs pos="347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2640000" scaled="0"/>
                </a:gradFill>
                <a:latin typeface="腾讯体" panose="02010600010101010101" pitchFamily="2" charset="-122"/>
                <a:ea typeface="腾讯体" panose="02010600010101010101" pitchFamily="2" charset="-122"/>
              </a:rPr>
              <a:t>第四部分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EC420DCC-13DD-493F-82B6-8385468411D3}"/>
              </a:ext>
            </a:extLst>
          </p:cNvPr>
          <p:cNvGrpSpPr/>
          <p:nvPr/>
        </p:nvGrpSpPr>
        <p:grpSpPr>
          <a:xfrm>
            <a:off x="9217043" y="3933824"/>
            <a:ext cx="2402646" cy="1656747"/>
            <a:chOff x="1122874" y="3933827"/>
            <a:chExt cx="2402646" cy="1426844"/>
          </a:xfrm>
          <a:effectLst>
            <a:outerShdw blurRad="381000" sx="102000" sy="102000" algn="ctr" rotWithShape="0">
              <a:schemeClr val="tx1">
                <a:lumMod val="90000"/>
                <a:lumOff val="10000"/>
                <a:alpha val="12000"/>
              </a:schemeClr>
            </a:outerShdw>
          </a:effectLst>
        </p:grpSpPr>
        <p:sp>
          <p:nvSpPr>
            <p:cNvPr id="28" name="矩形: 圆角 27">
              <a:extLst>
                <a:ext uri="{FF2B5EF4-FFF2-40B4-BE49-F238E27FC236}">
                  <a16:creationId xmlns="" xmlns:a16="http://schemas.microsoft.com/office/drawing/2014/main" id="{2EF99C97-6417-4E94-820A-9175C4B15B44}"/>
                </a:ext>
              </a:extLst>
            </p:cNvPr>
            <p:cNvSpPr/>
            <p:nvPr/>
          </p:nvSpPr>
          <p:spPr>
            <a:xfrm>
              <a:off x="1122874" y="3933827"/>
              <a:ext cx="2402646" cy="1426844"/>
            </a:xfrm>
            <a:prstGeom prst="roundRect">
              <a:avLst>
                <a:gd name="adj" fmla="val 13463"/>
              </a:avLst>
            </a:prstGeom>
            <a:solidFill>
              <a:srgbClr val="131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leaf_70892">
              <a:extLst>
                <a:ext uri="{FF2B5EF4-FFF2-40B4-BE49-F238E27FC236}">
                  <a16:creationId xmlns="" xmlns:a16="http://schemas.microsoft.com/office/drawing/2014/main" id="{A7CB9C0C-7E30-4869-96E3-ADBB495D181B}"/>
                </a:ext>
              </a:extLst>
            </p:cNvPr>
            <p:cNvSpPr>
              <a:spLocks noChangeAspect="1"/>
            </p:cNvSpPr>
            <p:nvPr/>
          </p:nvSpPr>
          <p:spPr bwMode="auto">
            <a:xfrm rot="7200000">
              <a:off x="1142990" y="3939574"/>
              <a:ext cx="271594" cy="264540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  <a:gd name="T64" fmla="*/ 372171 w 604011"/>
                <a:gd name="T65" fmla="*/ 372171 w 604011"/>
                <a:gd name="T66" fmla="*/ 372171 w 604011"/>
                <a:gd name="T67" fmla="*/ 372171 w 604011"/>
                <a:gd name="T68" fmla="*/ 372171 w 604011"/>
                <a:gd name="T69" fmla="*/ 372171 w 604011"/>
                <a:gd name="T70" fmla="*/ 372171 w 604011"/>
                <a:gd name="T71" fmla="*/ 372171 w 604011"/>
                <a:gd name="T72" fmla="*/ 372171 w 604011"/>
                <a:gd name="T73" fmla="*/ 372171 w 604011"/>
                <a:gd name="T74" fmla="*/ 372171 w 604011"/>
                <a:gd name="T75" fmla="*/ 372171 w 604011"/>
                <a:gd name="T76" fmla="*/ 372171 w 604011"/>
                <a:gd name="T77" fmla="*/ 372171 w 604011"/>
                <a:gd name="T78" fmla="*/ 372171 w 604011"/>
                <a:gd name="T79" fmla="*/ 372171 w 604011"/>
                <a:gd name="T80" fmla="*/ 372171 w 604011"/>
                <a:gd name="T81" fmla="*/ 372171 w 604011"/>
                <a:gd name="T82" fmla="*/ 372171 w 604011"/>
                <a:gd name="T83" fmla="*/ 372171 w 604011"/>
                <a:gd name="T84" fmla="*/ 372171 w 604011"/>
                <a:gd name="T85" fmla="*/ 372171 w 604011"/>
                <a:gd name="T86" fmla="*/ 372171 w 604011"/>
                <a:gd name="T87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29" h="711">
                  <a:moveTo>
                    <a:pt x="595" y="492"/>
                  </a:moveTo>
                  <a:cubicBezTo>
                    <a:pt x="593" y="498"/>
                    <a:pt x="601" y="502"/>
                    <a:pt x="605" y="498"/>
                  </a:cubicBezTo>
                  <a:cubicBezTo>
                    <a:pt x="636" y="466"/>
                    <a:pt x="659" y="469"/>
                    <a:pt x="675" y="508"/>
                  </a:cubicBezTo>
                  <a:cubicBezTo>
                    <a:pt x="706" y="527"/>
                    <a:pt x="711" y="551"/>
                    <a:pt x="690" y="581"/>
                  </a:cubicBezTo>
                  <a:cubicBezTo>
                    <a:pt x="676" y="608"/>
                    <a:pt x="646" y="625"/>
                    <a:pt x="619" y="632"/>
                  </a:cubicBezTo>
                  <a:cubicBezTo>
                    <a:pt x="604" y="637"/>
                    <a:pt x="589" y="639"/>
                    <a:pt x="573" y="639"/>
                  </a:cubicBezTo>
                  <a:cubicBezTo>
                    <a:pt x="572" y="635"/>
                    <a:pt x="570" y="632"/>
                    <a:pt x="565" y="632"/>
                  </a:cubicBezTo>
                  <a:cubicBezTo>
                    <a:pt x="562" y="632"/>
                    <a:pt x="560" y="632"/>
                    <a:pt x="558" y="632"/>
                  </a:cubicBezTo>
                  <a:cubicBezTo>
                    <a:pt x="556" y="631"/>
                    <a:pt x="555" y="631"/>
                    <a:pt x="553" y="631"/>
                  </a:cubicBezTo>
                  <a:cubicBezTo>
                    <a:pt x="464" y="617"/>
                    <a:pt x="469" y="479"/>
                    <a:pt x="440" y="414"/>
                  </a:cubicBezTo>
                  <a:cubicBezTo>
                    <a:pt x="420" y="368"/>
                    <a:pt x="390" y="327"/>
                    <a:pt x="353" y="293"/>
                  </a:cubicBezTo>
                  <a:cubicBezTo>
                    <a:pt x="254" y="204"/>
                    <a:pt x="111" y="158"/>
                    <a:pt x="75" y="19"/>
                  </a:cubicBezTo>
                  <a:cubicBezTo>
                    <a:pt x="76" y="18"/>
                    <a:pt x="76" y="18"/>
                    <a:pt x="76" y="17"/>
                  </a:cubicBezTo>
                  <a:cubicBezTo>
                    <a:pt x="76" y="14"/>
                    <a:pt x="75" y="12"/>
                    <a:pt x="73" y="11"/>
                  </a:cubicBezTo>
                  <a:cubicBezTo>
                    <a:pt x="73" y="9"/>
                    <a:pt x="72" y="8"/>
                    <a:pt x="72" y="6"/>
                  </a:cubicBezTo>
                  <a:cubicBezTo>
                    <a:pt x="71" y="0"/>
                    <a:pt x="62" y="2"/>
                    <a:pt x="62" y="7"/>
                  </a:cubicBezTo>
                  <a:cubicBezTo>
                    <a:pt x="61" y="14"/>
                    <a:pt x="61" y="20"/>
                    <a:pt x="61" y="27"/>
                  </a:cubicBezTo>
                  <a:cubicBezTo>
                    <a:pt x="9" y="197"/>
                    <a:pt x="0" y="411"/>
                    <a:pt x="124" y="553"/>
                  </a:cubicBezTo>
                  <a:cubicBezTo>
                    <a:pt x="224" y="669"/>
                    <a:pt x="393" y="711"/>
                    <a:pt x="536" y="660"/>
                  </a:cubicBezTo>
                  <a:cubicBezTo>
                    <a:pt x="620" y="669"/>
                    <a:pt x="728" y="641"/>
                    <a:pt x="728" y="539"/>
                  </a:cubicBezTo>
                  <a:cubicBezTo>
                    <a:pt x="729" y="468"/>
                    <a:pt x="626" y="410"/>
                    <a:pt x="595" y="492"/>
                  </a:cubicBezTo>
                  <a:close/>
                  <a:moveTo>
                    <a:pt x="128" y="526"/>
                  </a:moveTo>
                  <a:cubicBezTo>
                    <a:pt x="28" y="398"/>
                    <a:pt x="38" y="232"/>
                    <a:pt x="64" y="80"/>
                  </a:cubicBezTo>
                  <a:cubicBezTo>
                    <a:pt x="68" y="119"/>
                    <a:pt x="77" y="157"/>
                    <a:pt x="89" y="194"/>
                  </a:cubicBezTo>
                  <a:cubicBezTo>
                    <a:pt x="80" y="190"/>
                    <a:pt x="71" y="185"/>
                    <a:pt x="63" y="179"/>
                  </a:cubicBezTo>
                  <a:cubicBezTo>
                    <a:pt x="60" y="178"/>
                    <a:pt x="57" y="182"/>
                    <a:pt x="59" y="184"/>
                  </a:cubicBezTo>
                  <a:cubicBezTo>
                    <a:pt x="69" y="194"/>
                    <a:pt x="81" y="202"/>
                    <a:pt x="93" y="208"/>
                  </a:cubicBezTo>
                  <a:cubicBezTo>
                    <a:pt x="101" y="232"/>
                    <a:pt x="111" y="255"/>
                    <a:pt x="122" y="278"/>
                  </a:cubicBezTo>
                  <a:cubicBezTo>
                    <a:pt x="106" y="272"/>
                    <a:pt x="91" y="264"/>
                    <a:pt x="76" y="255"/>
                  </a:cubicBezTo>
                  <a:cubicBezTo>
                    <a:pt x="71" y="251"/>
                    <a:pt x="66" y="259"/>
                    <a:pt x="71" y="263"/>
                  </a:cubicBezTo>
                  <a:cubicBezTo>
                    <a:pt x="89" y="276"/>
                    <a:pt x="109" y="287"/>
                    <a:pt x="130" y="294"/>
                  </a:cubicBezTo>
                  <a:cubicBezTo>
                    <a:pt x="144" y="323"/>
                    <a:pt x="160" y="350"/>
                    <a:pt x="177" y="377"/>
                  </a:cubicBezTo>
                  <a:cubicBezTo>
                    <a:pt x="169" y="375"/>
                    <a:pt x="161" y="372"/>
                    <a:pt x="154" y="369"/>
                  </a:cubicBezTo>
                  <a:cubicBezTo>
                    <a:pt x="143" y="363"/>
                    <a:pt x="134" y="356"/>
                    <a:pt x="123" y="351"/>
                  </a:cubicBezTo>
                  <a:cubicBezTo>
                    <a:pt x="121" y="350"/>
                    <a:pt x="119" y="353"/>
                    <a:pt x="120" y="355"/>
                  </a:cubicBezTo>
                  <a:cubicBezTo>
                    <a:pt x="133" y="377"/>
                    <a:pt x="163" y="389"/>
                    <a:pt x="188" y="393"/>
                  </a:cubicBezTo>
                  <a:cubicBezTo>
                    <a:pt x="191" y="399"/>
                    <a:pt x="195" y="404"/>
                    <a:pt x="199" y="410"/>
                  </a:cubicBezTo>
                  <a:cubicBezTo>
                    <a:pt x="215" y="432"/>
                    <a:pt x="232" y="455"/>
                    <a:pt x="251" y="477"/>
                  </a:cubicBezTo>
                  <a:cubicBezTo>
                    <a:pt x="226" y="470"/>
                    <a:pt x="202" y="461"/>
                    <a:pt x="178" y="451"/>
                  </a:cubicBezTo>
                  <a:cubicBezTo>
                    <a:pt x="173" y="450"/>
                    <a:pt x="171" y="456"/>
                    <a:pt x="175" y="458"/>
                  </a:cubicBezTo>
                  <a:cubicBezTo>
                    <a:pt x="202" y="476"/>
                    <a:pt x="235" y="488"/>
                    <a:pt x="267" y="496"/>
                  </a:cubicBezTo>
                  <a:cubicBezTo>
                    <a:pt x="286" y="519"/>
                    <a:pt x="307" y="541"/>
                    <a:pt x="330" y="560"/>
                  </a:cubicBezTo>
                  <a:cubicBezTo>
                    <a:pt x="306" y="560"/>
                    <a:pt x="282" y="556"/>
                    <a:pt x="259" y="550"/>
                  </a:cubicBezTo>
                  <a:cubicBezTo>
                    <a:pt x="253" y="548"/>
                    <a:pt x="251" y="557"/>
                    <a:pt x="257" y="559"/>
                  </a:cubicBezTo>
                  <a:cubicBezTo>
                    <a:pt x="286" y="571"/>
                    <a:pt x="315" y="575"/>
                    <a:pt x="346" y="574"/>
                  </a:cubicBezTo>
                  <a:cubicBezTo>
                    <a:pt x="368" y="592"/>
                    <a:pt x="392" y="608"/>
                    <a:pt x="417" y="621"/>
                  </a:cubicBezTo>
                  <a:cubicBezTo>
                    <a:pt x="397" y="622"/>
                    <a:pt x="377" y="622"/>
                    <a:pt x="356" y="619"/>
                  </a:cubicBezTo>
                  <a:cubicBezTo>
                    <a:pt x="352" y="619"/>
                    <a:pt x="351" y="626"/>
                    <a:pt x="355" y="627"/>
                  </a:cubicBezTo>
                  <a:cubicBezTo>
                    <a:pt x="384" y="637"/>
                    <a:pt x="416" y="639"/>
                    <a:pt x="446" y="635"/>
                  </a:cubicBezTo>
                  <a:cubicBezTo>
                    <a:pt x="459" y="641"/>
                    <a:pt x="473" y="646"/>
                    <a:pt x="487" y="650"/>
                  </a:cubicBezTo>
                  <a:cubicBezTo>
                    <a:pt x="355" y="677"/>
                    <a:pt x="214" y="635"/>
                    <a:pt x="128" y="526"/>
                  </a:cubicBezTo>
                  <a:close/>
                  <a:moveTo>
                    <a:pt x="477" y="625"/>
                  </a:moveTo>
                  <a:cubicBezTo>
                    <a:pt x="470" y="623"/>
                    <a:pt x="463" y="620"/>
                    <a:pt x="456" y="618"/>
                  </a:cubicBezTo>
                  <a:cubicBezTo>
                    <a:pt x="428" y="598"/>
                    <a:pt x="417" y="567"/>
                    <a:pt x="411" y="535"/>
                  </a:cubicBezTo>
                  <a:cubicBezTo>
                    <a:pt x="410" y="528"/>
                    <a:pt x="402" y="531"/>
                    <a:pt x="401" y="536"/>
                  </a:cubicBezTo>
                  <a:cubicBezTo>
                    <a:pt x="398" y="560"/>
                    <a:pt x="406" y="582"/>
                    <a:pt x="419" y="601"/>
                  </a:cubicBezTo>
                  <a:cubicBezTo>
                    <a:pt x="398" y="590"/>
                    <a:pt x="379" y="578"/>
                    <a:pt x="361" y="564"/>
                  </a:cubicBezTo>
                  <a:cubicBezTo>
                    <a:pt x="361" y="563"/>
                    <a:pt x="360" y="562"/>
                    <a:pt x="360" y="562"/>
                  </a:cubicBezTo>
                  <a:cubicBezTo>
                    <a:pt x="336" y="536"/>
                    <a:pt x="327" y="504"/>
                    <a:pt x="327" y="469"/>
                  </a:cubicBezTo>
                  <a:cubicBezTo>
                    <a:pt x="327" y="463"/>
                    <a:pt x="317" y="461"/>
                    <a:pt x="316" y="468"/>
                  </a:cubicBezTo>
                  <a:cubicBezTo>
                    <a:pt x="312" y="491"/>
                    <a:pt x="316" y="514"/>
                    <a:pt x="325" y="534"/>
                  </a:cubicBezTo>
                  <a:cubicBezTo>
                    <a:pt x="310" y="520"/>
                    <a:pt x="295" y="505"/>
                    <a:pt x="281" y="489"/>
                  </a:cubicBezTo>
                  <a:cubicBezTo>
                    <a:pt x="281" y="489"/>
                    <a:pt x="281" y="488"/>
                    <a:pt x="280" y="488"/>
                  </a:cubicBezTo>
                  <a:cubicBezTo>
                    <a:pt x="261" y="453"/>
                    <a:pt x="258" y="419"/>
                    <a:pt x="262" y="380"/>
                  </a:cubicBezTo>
                  <a:cubicBezTo>
                    <a:pt x="262" y="375"/>
                    <a:pt x="254" y="374"/>
                    <a:pt x="253" y="379"/>
                  </a:cubicBezTo>
                  <a:cubicBezTo>
                    <a:pt x="244" y="405"/>
                    <a:pt x="245" y="432"/>
                    <a:pt x="253" y="458"/>
                  </a:cubicBezTo>
                  <a:cubicBezTo>
                    <a:pt x="235" y="436"/>
                    <a:pt x="218" y="414"/>
                    <a:pt x="202" y="392"/>
                  </a:cubicBezTo>
                  <a:cubicBezTo>
                    <a:pt x="203" y="390"/>
                    <a:pt x="204" y="389"/>
                    <a:pt x="203" y="386"/>
                  </a:cubicBezTo>
                  <a:cubicBezTo>
                    <a:pt x="191" y="353"/>
                    <a:pt x="193" y="322"/>
                    <a:pt x="201" y="288"/>
                  </a:cubicBezTo>
                  <a:cubicBezTo>
                    <a:pt x="202" y="284"/>
                    <a:pt x="195" y="280"/>
                    <a:pt x="192" y="285"/>
                  </a:cubicBezTo>
                  <a:cubicBezTo>
                    <a:pt x="179" y="309"/>
                    <a:pt x="177" y="337"/>
                    <a:pt x="182" y="363"/>
                  </a:cubicBezTo>
                  <a:cubicBezTo>
                    <a:pt x="168" y="340"/>
                    <a:pt x="154" y="317"/>
                    <a:pt x="141" y="293"/>
                  </a:cubicBezTo>
                  <a:cubicBezTo>
                    <a:pt x="142" y="291"/>
                    <a:pt x="142" y="290"/>
                    <a:pt x="142" y="288"/>
                  </a:cubicBezTo>
                  <a:cubicBezTo>
                    <a:pt x="133" y="267"/>
                    <a:pt x="134" y="248"/>
                    <a:pt x="139" y="226"/>
                  </a:cubicBezTo>
                  <a:cubicBezTo>
                    <a:pt x="141" y="221"/>
                    <a:pt x="133" y="217"/>
                    <a:pt x="130" y="222"/>
                  </a:cubicBezTo>
                  <a:cubicBezTo>
                    <a:pt x="125" y="232"/>
                    <a:pt x="123" y="243"/>
                    <a:pt x="122" y="254"/>
                  </a:cubicBezTo>
                  <a:cubicBezTo>
                    <a:pt x="117" y="243"/>
                    <a:pt x="113" y="232"/>
                    <a:pt x="108" y="220"/>
                  </a:cubicBezTo>
                  <a:cubicBezTo>
                    <a:pt x="107" y="217"/>
                    <a:pt x="106" y="215"/>
                    <a:pt x="105" y="212"/>
                  </a:cubicBezTo>
                  <a:cubicBezTo>
                    <a:pt x="108" y="211"/>
                    <a:pt x="111" y="208"/>
                    <a:pt x="109" y="205"/>
                  </a:cubicBezTo>
                  <a:cubicBezTo>
                    <a:pt x="100" y="188"/>
                    <a:pt x="107" y="175"/>
                    <a:pt x="116" y="161"/>
                  </a:cubicBezTo>
                  <a:cubicBezTo>
                    <a:pt x="119" y="157"/>
                    <a:pt x="114" y="154"/>
                    <a:pt x="110" y="155"/>
                  </a:cubicBezTo>
                  <a:cubicBezTo>
                    <a:pt x="101" y="160"/>
                    <a:pt x="96" y="168"/>
                    <a:pt x="94" y="178"/>
                  </a:cubicBezTo>
                  <a:cubicBezTo>
                    <a:pt x="86" y="151"/>
                    <a:pt x="80" y="123"/>
                    <a:pt x="76" y="94"/>
                  </a:cubicBezTo>
                  <a:cubicBezTo>
                    <a:pt x="75" y="89"/>
                    <a:pt x="72" y="68"/>
                    <a:pt x="69" y="52"/>
                  </a:cubicBezTo>
                  <a:cubicBezTo>
                    <a:pt x="69" y="51"/>
                    <a:pt x="70" y="50"/>
                    <a:pt x="70" y="50"/>
                  </a:cubicBezTo>
                  <a:cubicBezTo>
                    <a:pt x="97" y="184"/>
                    <a:pt x="291" y="242"/>
                    <a:pt x="371" y="334"/>
                  </a:cubicBezTo>
                  <a:cubicBezTo>
                    <a:pt x="435" y="408"/>
                    <a:pt x="433" y="489"/>
                    <a:pt x="467" y="574"/>
                  </a:cubicBezTo>
                  <a:cubicBezTo>
                    <a:pt x="478" y="600"/>
                    <a:pt x="494" y="622"/>
                    <a:pt x="516" y="635"/>
                  </a:cubicBezTo>
                  <a:cubicBezTo>
                    <a:pt x="502" y="632"/>
                    <a:pt x="489" y="629"/>
                    <a:pt x="477" y="625"/>
                  </a:cubicBezTo>
                  <a:close/>
                </a:path>
              </a:pathLst>
            </a:custGeom>
            <a:gradFill>
              <a:gsLst>
                <a:gs pos="0">
                  <a:srgbClr val="DCB58D"/>
                </a:gs>
                <a:gs pos="50000">
                  <a:srgbClr val="DAA070"/>
                </a:gs>
                <a:gs pos="100000">
                  <a:srgbClr val="DAA070"/>
                </a:gs>
              </a:gsLst>
              <a:lin ang="0" scaled="0"/>
            </a:gradFill>
            <a:ln>
              <a:noFill/>
            </a:ln>
          </p:spPr>
        </p:sp>
      </p:grpSp>
      <p:sp>
        <p:nvSpPr>
          <p:cNvPr id="27" name="弧形 26">
            <a:extLst>
              <a:ext uri="{FF2B5EF4-FFF2-40B4-BE49-F238E27FC236}">
                <a16:creationId xmlns="" xmlns:a16="http://schemas.microsoft.com/office/drawing/2014/main" id="{599B5ABF-1E1E-4369-B5B3-38BF3FD8EED0}"/>
              </a:ext>
            </a:extLst>
          </p:cNvPr>
          <p:cNvSpPr/>
          <p:nvPr/>
        </p:nvSpPr>
        <p:spPr>
          <a:xfrm rot="5400000">
            <a:off x="10287523" y="3337577"/>
            <a:ext cx="261687" cy="261687"/>
          </a:xfrm>
          <a:prstGeom prst="arc">
            <a:avLst>
              <a:gd name="adj1" fmla="val 17738096"/>
              <a:gd name="adj2" fmla="val 3762900"/>
            </a:avLst>
          </a:prstGeom>
          <a:ln w="57150" cap="rnd">
            <a:solidFill>
              <a:srgbClr val="1C1D20"/>
            </a:solidFill>
            <a:round/>
          </a:ln>
          <a:effectLst>
            <a:outerShdw blurRad="381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TextBox 24">
            <a:extLst>
              <a:ext uri="{FF2B5EF4-FFF2-40B4-BE49-F238E27FC236}">
                <a16:creationId xmlns="" xmlns:a16="http://schemas.microsoft.com/office/drawing/2014/main" id="{C67353B1-56CC-498A-89F2-0BDD14792AF3}"/>
              </a:ext>
            </a:extLst>
          </p:cNvPr>
          <p:cNvSpPr txBox="1"/>
          <p:nvPr/>
        </p:nvSpPr>
        <p:spPr>
          <a:xfrm>
            <a:off x="9366753" y="4231539"/>
            <a:ext cx="2103225" cy="106131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 algn="ctr">
              <a:lnSpc>
                <a:spcPct val="123000"/>
              </a:lnSpc>
              <a:defRPr/>
            </a:pP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amet, consectetuer adipiscing elit. Maecenas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porttitor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congue</a:t>
            </a:r>
            <a:endParaRPr 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4DF0E0E3-AEB7-487B-8FCC-2A61F3244C65}"/>
              </a:ext>
            </a:extLst>
          </p:cNvPr>
          <p:cNvSpPr txBox="1"/>
          <p:nvPr/>
        </p:nvSpPr>
        <p:spPr>
          <a:xfrm>
            <a:off x="604431" y="348948"/>
            <a:ext cx="2700015" cy="464614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600" dirty="0">
                <a:solidFill>
                  <a:schemeClr val="bg2">
                    <a:lumMod val="10000"/>
                  </a:schemeClr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第一部分</a:t>
            </a:r>
            <a:endParaRPr lang="en-US" altLang="zh-CN" sz="1600" dirty="0">
              <a:solidFill>
                <a:schemeClr val="bg2">
                  <a:lumMod val="10000"/>
                </a:schemeClr>
              </a:solidFill>
              <a:latin typeface="腾讯体" panose="02010600010101010101" pitchFamily="2" charset="-122"/>
              <a:ea typeface="腾讯体" panose="02010600010101010101" pitchFamily="2" charset="-122"/>
            </a:endParaRPr>
          </a:p>
          <a:p>
            <a:pPr>
              <a:lnSpc>
                <a:spcPct val="114000"/>
              </a:lnSpc>
            </a:pP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POWER POINT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365A7351-225D-40C2-944C-E3F08F201AA5}"/>
              </a:ext>
            </a:extLst>
          </p:cNvPr>
          <p:cNvSpPr txBox="1"/>
          <p:nvPr/>
        </p:nvSpPr>
        <p:spPr>
          <a:xfrm>
            <a:off x="11177225" y="291575"/>
            <a:ext cx="583439" cy="233718"/>
          </a:xfrm>
          <a:prstGeom prst="rect">
            <a:avLst/>
          </a:prstGeom>
          <a:noFill/>
          <a:ln>
            <a:noFill/>
          </a:ln>
        </p:spPr>
        <p:txBody>
          <a:bodyPr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90000"/>
                    <a:lumOff val="10000"/>
                  </a:schemeClr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1/6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90000"/>
                  <a:lumOff val="10000"/>
                </a:schemeClr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="" xmlns:a16="http://schemas.microsoft.com/office/drawing/2014/main" id="{54E9D288-06BF-4485-8B33-3FA3AED8E8A0}"/>
              </a:ext>
            </a:extLst>
          </p:cNvPr>
          <p:cNvSpPr/>
          <p:nvPr/>
        </p:nvSpPr>
        <p:spPr>
          <a:xfrm flipV="1">
            <a:off x="11195684" y="561586"/>
            <a:ext cx="386715" cy="360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="" xmlns:a16="http://schemas.microsoft.com/office/drawing/2014/main" id="{CF49F784-88A1-4C5D-9041-5EEFB0B38272}"/>
              </a:ext>
            </a:extLst>
          </p:cNvPr>
          <p:cNvSpPr/>
          <p:nvPr/>
        </p:nvSpPr>
        <p:spPr>
          <a:xfrm flipV="1">
            <a:off x="11195684" y="647953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="" xmlns:a16="http://schemas.microsoft.com/office/drawing/2014/main" id="{FC5890BC-4BCC-4B12-B010-CCE0B50DFDAD}"/>
              </a:ext>
            </a:extLst>
          </p:cNvPr>
          <p:cNvSpPr/>
          <p:nvPr/>
        </p:nvSpPr>
        <p:spPr>
          <a:xfrm flipV="1">
            <a:off x="11195684" y="712720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="" xmlns:a16="http://schemas.microsoft.com/office/drawing/2014/main" id="{2438B088-B3D5-424F-ABB9-AD5FD1DC64F1}"/>
              </a:ext>
            </a:extLst>
          </p:cNvPr>
          <p:cNvSpPr/>
          <p:nvPr/>
        </p:nvSpPr>
        <p:spPr>
          <a:xfrm flipV="1">
            <a:off x="11195684" y="777486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="" xmlns:a16="http://schemas.microsoft.com/office/drawing/2014/main" id="{AB625B61-75F9-4889-A132-96DE46CAE168}"/>
              </a:ext>
            </a:extLst>
          </p:cNvPr>
          <p:cNvSpPr txBox="1"/>
          <p:nvPr/>
        </p:nvSpPr>
        <p:spPr>
          <a:xfrm>
            <a:off x="289993" y="356994"/>
            <a:ext cx="141343" cy="298159"/>
          </a:xfrm>
          <a:prstGeom prst="rect">
            <a:avLst/>
          </a:prstGeom>
          <a:noFill/>
          <a:effectLst/>
        </p:spPr>
        <p:txBody>
          <a:bodyPr wrap="square" lIns="0" t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1500" spc="300" dirty="0">
                <a:solidFill>
                  <a:schemeClr val="tx2">
                    <a:lumMod val="75000"/>
                    <a:lumOff val="25000"/>
                  </a:schemeClr>
                </a:solidFill>
                <a:latin typeface="Prism" panose="00000500000000000000" pitchFamily="50" charset="0"/>
                <a:ea typeface="汉仪雅酷黑 85W" panose="020B0904020202020204" pitchFamily="34" charset="-122"/>
              </a:rPr>
              <a:t>A</a:t>
            </a:r>
            <a:endParaRPr lang="zh-CN" altLang="en-US" sz="1500" spc="300" dirty="0">
              <a:solidFill>
                <a:schemeClr val="tx2">
                  <a:lumMod val="75000"/>
                  <a:lumOff val="25000"/>
                </a:schemeClr>
              </a:solidFill>
              <a:latin typeface="Prism" panose="00000500000000000000" pitchFamily="50" charset="0"/>
              <a:ea typeface="汉仪雅酷黑 85W" panose="020B0904020202020204" pitchFamily="34" charset="-122"/>
            </a:endParaRPr>
          </a:p>
        </p:txBody>
      </p:sp>
      <p:cxnSp>
        <p:nvCxnSpPr>
          <p:cNvPr id="69" name="直接连接符 68">
            <a:extLst>
              <a:ext uri="{FF2B5EF4-FFF2-40B4-BE49-F238E27FC236}">
                <a16:creationId xmlns="" xmlns:a16="http://schemas.microsoft.com/office/drawing/2014/main" id="{BF45679C-DBB5-4706-B915-35AF7EF848F4}"/>
              </a:ext>
            </a:extLst>
          </p:cNvPr>
          <p:cNvCxnSpPr>
            <a:cxnSpLocks/>
          </p:cNvCxnSpPr>
          <p:nvPr/>
        </p:nvCxnSpPr>
        <p:spPr>
          <a:xfrm>
            <a:off x="615315" y="843915"/>
            <a:ext cx="0" cy="944245"/>
          </a:xfrm>
          <a:prstGeom prst="line">
            <a:avLst/>
          </a:prstGeom>
          <a:ln w="12700" cap="rnd">
            <a:gradFill>
              <a:gsLst>
                <a:gs pos="0">
                  <a:srgbClr val="DAA070">
                    <a:alpha val="58000"/>
                  </a:srgbClr>
                </a:gs>
                <a:gs pos="84000">
                  <a:srgbClr val="DCB58D">
                    <a:alpha val="0"/>
                  </a:srgb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>
            <a:extLst>
              <a:ext uri="{FF2B5EF4-FFF2-40B4-BE49-F238E27FC236}">
                <a16:creationId xmlns="" xmlns:a16="http://schemas.microsoft.com/office/drawing/2014/main" id="{71C50F9A-09DD-4DD3-BA03-C637A607647B}"/>
              </a:ext>
            </a:extLst>
          </p:cNvPr>
          <p:cNvSpPr/>
          <p:nvPr/>
        </p:nvSpPr>
        <p:spPr>
          <a:xfrm flipV="1">
            <a:off x="9529615" y="6369347"/>
            <a:ext cx="720000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="" xmlns:a16="http://schemas.microsoft.com/office/drawing/2014/main" id="{352EB1EB-FAEE-4E37-88C1-A542A8ED208A}"/>
              </a:ext>
            </a:extLst>
          </p:cNvPr>
          <p:cNvSpPr txBox="1"/>
          <p:nvPr/>
        </p:nvSpPr>
        <p:spPr>
          <a:xfrm rot="16200000">
            <a:off x="10820636" y="5530081"/>
            <a:ext cx="326051" cy="155400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2020.END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="" xmlns:a16="http://schemas.microsoft.com/office/drawing/2014/main" id="{7A671319-726F-4337-9C6B-F21F6AC26D71}"/>
              </a:ext>
            </a:extLst>
          </p:cNvPr>
          <p:cNvSpPr txBox="1"/>
          <p:nvPr/>
        </p:nvSpPr>
        <p:spPr>
          <a:xfrm rot="16200000">
            <a:off x="1609443" y="5136501"/>
            <a:ext cx="326051" cy="231186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POWERPOINT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="" xmlns:a16="http://schemas.microsoft.com/office/drawing/2014/main" id="{5DE4F098-130E-4120-A7F5-82BB11021754}"/>
              </a:ext>
            </a:extLst>
          </p:cNvPr>
          <p:cNvSpPr/>
          <p:nvPr/>
        </p:nvSpPr>
        <p:spPr>
          <a:xfrm>
            <a:off x="-1350379" y="293185"/>
            <a:ext cx="740779" cy="740779"/>
          </a:xfrm>
          <a:prstGeom prst="rect">
            <a:avLst/>
          </a:prstGeom>
          <a:solidFill>
            <a:srgbClr val="E6C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2" name="矩形 61">
            <a:extLst>
              <a:ext uri="{FF2B5EF4-FFF2-40B4-BE49-F238E27FC236}">
                <a16:creationId xmlns="" xmlns:a16="http://schemas.microsoft.com/office/drawing/2014/main" id="{193BD2CA-8CE9-4FC4-B4BC-91ADCF5396D9}"/>
              </a:ext>
            </a:extLst>
          </p:cNvPr>
          <p:cNvSpPr/>
          <p:nvPr/>
        </p:nvSpPr>
        <p:spPr>
          <a:xfrm>
            <a:off x="-2313971" y="293185"/>
            <a:ext cx="740779" cy="740779"/>
          </a:xfrm>
          <a:prstGeom prst="rect">
            <a:avLst/>
          </a:prstGeom>
          <a:solidFill>
            <a:srgbClr val="DAA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3" name="矩形 62">
            <a:extLst>
              <a:ext uri="{FF2B5EF4-FFF2-40B4-BE49-F238E27FC236}">
                <a16:creationId xmlns="" xmlns:a16="http://schemas.microsoft.com/office/drawing/2014/main" id="{EB3D431E-5724-4D5A-AF68-AB0CA4274C10}"/>
              </a:ext>
            </a:extLst>
          </p:cNvPr>
          <p:cNvSpPr/>
          <p:nvPr/>
        </p:nvSpPr>
        <p:spPr>
          <a:xfrm>
            <a:off x="-3277562" y="293185"/>
            <a:ext cx="740779" cy="740779"/>
          </a:xfrm>
          <a:prstGeom prst="rect">
            <a:avLst/>
          </a:prstGeom>
          <a:solidFill>
            <a:srgbClr val="DCB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="" xmlns:a16="http://schemas.microsoft.com/office/drawing/2014/main" id="{717441F9-A2FC-4432-93CE-9EC592C6E6A1}"/>
              </a:ext>
            </a:extLst>
          </p:cNvPr>
          <p:cNvSpPr/>
          <p:nvPr/>
        </p:nvSpPr>
        <p:spPr>
          <a:xfrm>
            <a:off x="-3277562" y="1359986"/>
            <a:ext cx="740779" cy="740779"/>
          </a:xfrm>
          <a:prstGeom prst="rect">
            <a:avLst/>
          </a:prstGeom>
          <a:solidFill>
            <a:srgbClr val="F0D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5" name="矩形 64">
            <a:extLst>
              <a:ext uri="{FF2B5EF4-FFF2-40B4-BE49-F238E27FC236}">
                <a16:creationId xmlns="" xmlns:a16="http://schemas.microsoft.com/office/drawing/2014/main" id="{ADEB523F-9F02-4AA1-BD29-F8C96477B4A3}"/>
              </a:ext>
            </a:extLst>
          </p:cNvPr>
          <p:cNvSpPr/>
          <p:nvPr/>
        </p:nvSpPr>
        <p:spPr>
          <a:xfrm>
            <a:off x="-2313971" y="1359986"/>
            <a:ext cx="740779" cy="740779"/>
          </a:xfrm>
          <a:prstGeom prst="rect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6" name="矩形 65">
            <a:extLst>
              <a:ext uri="{FF2B5EF4-FFF2-40B4-BE49-F238E27FC236}">
                <a16:creationId xmlns="" xmlns:a16="http://schemas.microsoft.com/office/drawing/2014/main" id="{A2D07BC1-1397-439B-B3C1-10A1F2489891}"/>
              </a:ext>
            </a:extLst>
          </p:cNvPr>
          <p:cNvSpPr/>
          <p:nvPr/>
        </p:nvSpPr>
        <p:spPr>
          <a:xfrm>
            <a:off x="-1350379" y="1359986"/>
            <a:ext cx="740779" cy="740779"/>
          </a:xfrm>
          <a:prstGeom prst="rect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="" xmlns:a16="http://schemas.microsoft.com/office/drawing/2014/main" id="{13EE76B1-B9FE-4747-9849-5AB3CD061CC9}"/>
              </a:ext>
            </a:extLst>
          </p:cNvPr>
          <p:cNvSpPr txBox="1"/>
          <p:nvPr/>
        </p:nvSpPr>
        <p:spPr>
          <a:xfrm>
            <a:off x="14909205" y="3153783"/>
            <a:ext cx="2618666" cy="9938618"/>
          </a:xfrm>
          <a:prstGeom prst="rect">
            <a:avLst/>
          </a:prstGeom>
          <a:noFill/>
          <a:effectLst/>
        </p:spPr>
        <p:txBody>
          <a:bodyPr wrap="none" lIns="0" t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50000" spc="300" dirty="0">
                <a:gradFill>
                  <a:gsLst>
                    <a:gs pos="40000">
                      <a:srgbClr val="DCB58D">
                        <a:alpha val="22000"/>
                      </a:srgbClr>
                    </a:gs>
                    <a:gs pos="63000">
                      <a:srgbClr val="E6C3A0">
                        <a:alpha val="0"/>
                      </a:srgbClr>
                    </a:gs>
                  </a:gsLst>
                  <a:lin ang="2700000" scaled="0"/>
                </a:gradFill>
                <a:effectLst>
                  <a:outerShdw blurRad="165100" dist="127000" dir="3000000" algn="t" rotWithShape="0">
                    <a:srgbClr val="000000">
                      <a:alpha val="50000"/>
                    </a:srgbClr>
                  </a:outerShdw>
                </a:effectLst>
                <a:latin typeface="Prism" panose="00000500000000000000" pitchFamily="50" charset="0"/>
                <a:ea typeface="汉仪雅酷黑 85W" panose="020B0904020202020204" pitchFamily="34" charset="-122"/>
              </a:rPr>
              <a:t>1</a:t>
            </a:r>
            <a:endParaRPr lang="zh-CN" altLang="en-US" sz="50000" spc="300" dirty="0">
              <a:gradFill>
                <a:gsLst>
                  <a:gs pos="40000">
                    <a:srgbClr val="DCB58D">
                      <a:alpha val="22000"/>
                    </a:srgbClr>
                  </a:gs>
                  <a:gs pos="63000">
                    <a:srgbClr val="E6C3A0">
                      <a:alpha val="0"/>
                    </a:srgbClr>
                  </a:gs>
                </a:gsLst>
                <a:lin ang="2700000" scaled="0"/>
              </a:gradFill>
              <a:effectLst>
                <a:outerShdw blurRad="165100" dist="127000" dir="3000000" algn="t" rotWithShape="0">
                  <a:srgbClr val="000000">
                    <a:alpha val="50000"/>
                  </a:srgbClr>
                </a:outerShdw>
              </a:effectLst>
              <a:latin typeface="Prism" panose="00000500000000000000" pitchFamily="50" charset="0"/>
              <a:ea typeface="汉仪雅酷黑 85W" panose="020B0904020202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9363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24">
            <a:extLst>
              <a:ext uri="{FF2B5EF4-FFF2-40B4-BE49-F238E27FC236}">
                <a16:creationId xmlns="" xmlns:a16="http://schemas.microsoft.com/office/drawing/2014/main" id="{59B1C6A9-CEEC-40E2-9019-B7AD88C34473}"/>
              </a:ext>
            </a:extLst>
          </p:cNvPr>
          <p:cNvSpPr txBox="1"/>
          <p:nvPr/>
        </p:nvSpPr>
        <p:spPr>
          <a:xfrm>
            <a:off x="2505051" y="1099033"/>
            <a:ext cx="7181899" cy="24615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R="0" indent="0" fontAlgn="auto">
              <a:lnSpc>
                <a:spcPct val="12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amet, consectetuer adipiscing elit. Maecenas </a:t>
            </a:r>
            <a:r>
              <a:rPr lang="en-US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porttitor</a:t>
            </a: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congue</a:t>
            </a:r>
            <a:endParaRPr lang="en-US" sz="1400" dirty="0">
              <a:solidFill>
                <a:srgbClr val="1C1D20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4DF0E0E3-AEB7-487B-8FCC-2A61F3244C65}"/>
              </a:ext>
            </a:extLst>
          </p:cNvPr>
          <p:cNvSpPr txBox="1"/>
          <p:nvPr/>
        </p:nvSpPr>
        <p:spPr>
          <a:xfrm>
            <a:off x="604431" y="348948"/>
            <a:ext cx="2700015" cy="464614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第一部分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 POINT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365A7351-225D-40C2-944C-E3F08F201AA5}"/>
              </a:ext>
            </a:extLst>
          </p:cNvPr>
          <p:cNvSpPr txBox="1"/>
          <p:nvPr/>
        </p:nvSpPr>
        <p:spPr>
          <a:xfrm>
            <a:off x="11177225" y="291575"/>
            <a:ext cx="583439" cy="233718"/>
          </a:xfrm>
          <a:prstGeom prst="rect">
            <a:avLst/>
          </a:prstGeom>
          <a:noFill/>
          <a:ln>
            <a:noFill/>
          </a:ln>
        </p:spPr>
        <p:txBody>
          <a:bodyPr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1D1D1D">
                    <a:lumMod val="90000"/>
                    <a:lumOff val="10000"/>
                  </a:srgbClr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1/6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1D1D1D">
                  <a:lumMod val="90000"/>
                  <a:lumOff val="10000"/>
                </a:srgbClr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="" xmlns:a16="http://schemas.microsoft.com/office/drawing/2014/main" id="{54E9D288-06BF-4485-8B33-3FA3AED8E8A0}"/>
              </a:ext>
            </a:extLst>
          </p:cNvPr>
          <p:cNvSpPr/>
          <p:nvPr/>
        </p:nvSpPr>
        <p:spPr>
          <a:xfrm flipV="1">
            <a:off x="11195684" y="561586"/>
            <a:ext cx="386715" cy="360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="" xmlns:a16="http://schemas.microsoft.com/office/drawing/2014/main" id="{CF49F784-88A1-4C5D-9041-5EEFB0B38272}"/>
              </a:ext>
            </a:extLst>
          </p:cNvPr>
          <p:cNvSpPr/>
          <p:nvPr/>
        </p:nvSpPr>
        <p:spPr>
          <a:xfrm flipV="1">
            <a:off x="11195684" y="647953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="" xmlns:a16="http://schemas.microsoft.com/office/drawing/2014/main" id="{FC5890BC-4BCC-4B12-B010-CCE0B50DFDAD}"/>
              </a:ext>
            </a:extLst>
          </p:cNvPr>
          <p:cNvSpPr/>
          <p:nvPr/>
        </p:nvSpPr>
        <p:spPr>
          <a:xfrm flipV="1">
            <a:off x="11195684" y="712720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="" xmlns:a16="http://schemas.microsoft.com/office/drawing/2014/main" id="{2438B088-B3D5-424F-ABB9-AD5FD1DC64F1}"/>
              </a:ext>
            </a:extLst>
          </p:cNvPr>
          <p:cNvSpPr/>
          <p:nvPr/>
        </p:nvSpPr>
        <p:spPr>
          <a:xfrm flipV="1">
            <a:off x="11195684" y="777486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="" xmlns:a16="http://schemas.microsoft.com/office/drawing/2014/main" id="{AB625B61-75F9-4889-A132-96DE46CAE168}"/>
              </a:ext>
            </a:extLst>
          </p:cNvPr>
          <p:cNvSpPr txBox="1"/>
          <p:nvPr/>
        </p:nvSpPr>
        <p:spPr>
          <a:xfrm>
            <a:off x="289993" y="356994"/>
            <a:ext cx="141343" cy="298159"/>
          </a:xfrm>
          <a:prstGeom prst="rect">
            <a:avLst/>
          </a:prstGeom>
          <a:noFill/>
          <a:effectLst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300" normalizeH="0" baseline="0" noProof="0" dirty="0">
                <a:ln>
                  <a:noFill/>
                </a:ln>
                <a:solidFill>
                  <a:srgbClr val="111111">
                    <a:lumMod val="75000"/>
                    <a:lumOff val="25000"/>
                  </a:srgbClr>
                </a:solidFill>
                <a:effectLst/>
                <a:uLnTx/>
                <a:uFillTx/>
                <a:latin typeface="Prism" panose="00000500000000000000" pitchFamily="50" charset="0"/>
                <a:ea typeface="汉仪雅酷黑 85W" panose="020B0904020202020204" pitchFamily="34" charset="-122"/>
                <a:cs typeface="+mn-cs"/>
              </a:rPr>
              <a:t>A</a:t>
            </a:r>
            <a:endParaRPr kumimoji="0" lang="zh-CN" altLang="en-US" sz="1500" b="0" i="0" u="none" strike="noStrike" kern="1200" cap="none" spc="300" normalizeH="0" baseline="0" noProof="0" dirty="0">
              <a:ln>
                <a:noFill/>
              </a:ln>
              <a:solidFill>
                <a:srgbClr val="111111">
                  <a:lumMod val="75000"/>
                  <a:lumOff val="25000"/>
                </a:srgbClr>
              </a:solidFill>
              <a:effectLst/>
              <a:uLnTx/>
              <a:uFillTx/>
              <a:latin typeface="Prism" panose="00000500000000000000" pitchFamily="50" charset="0"/>
              <a:ea typeface="汉仪雅酷黑 85W" panose="020B0904020202020204" pitchFamily="34" charset="-122"/>
              <a:cs typeface="+mn-cs"/>
            </a:endParaRPr>
          </a:p>
        </p:txBody>
      </p:sp>
      <p:cxnSp>
        <p:nvCxnSpPr>
          <p:cNvPr id="69" name="直接连接符 68">
            <a:extLst>
              <a:ext uri="{FF2B5EF4-FFF2-40B4-BE49-F238E27FC236}">
                <a16:creationId xmlns="" xmlns:a16="http://schemas.microsoft.com/office/drawing/2014/main" id="{BF45679C-DBB5-4706-B915-35AF7EF848F4}"/>
              </a:ext>
            </a:extLst>
          </p:cNvPr>
          <p:cNvCxnSpPr>
            <a:cxnSpLocks/>
          </p:cNvCxnSpPr>
          <p:nvPr/>
        </p:nvCxnSpPr>
        <p:spPr>
          <a:xfrm>
            <a:off x="615315" y="843915"/>
            <a:ext cx="0" cy="944245"/>
          </a:xfrm>
          <a:prstGeom prst="line">
            <a:avLst/>
          </a:prstGeom>
          <a:ln w="12700" cap="rnd">
            <a:gradFill>
              <a:gsLst>
                <a:gs pos="0">
                  <a:srgbClr val="DAA070">
                    <a:alpha val="58000"/>
                  </a:srgbClr>
                </a:gs>
                <a:gs pos="84000">
                  <a:srgbClr val="DCB58D">
                    <a:alpha val="0"/>
                  </a:srgb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椭圆 46">
            <a:extLst>
              <a:ext uri="{FF2B5EF4-FFF2-40B4-BE49-F238E27FC236}">
                <a16:creationId xmlns="" xmlns:a16="http://schemas.microsoft.com/office/drawing/2014/main" id="{88577CFD-D3E9-45E2-B4FC-2AF728712C5F}"/>
              </a:ext>
            </a:extLst>
          </p:cNvPr>
          <p:cNvSpPr/>
          <p:nvPr/>
        </p:nvSpPr>
        <p:spPr>
          <a:xfrm>
            <a:off x="4673600" y="2326640"/>
            <a:ext cx="2844800" cy="2844800"/>
          </a:xfrm>
          <a:prstGeom prst="ellipse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dirty="0">
                <a:latin typeface="腾讯体" panose="02010600010101010101" pitchFamily="2" charset="-122"/>
                <a:ea typeface="腾讯体" panose="02010600010101010101" pitchFamily="2" charset="-122"/>
              </a:rPr>
              <a:t>主要标题</a:t>
            </a:r>
            <a:endParaRPr lang="en-US" altLang="zh-CN" dirty="0">
              <a:latin typeface="腾讯体" panose="02010600010101010101" pitchFamily="2" charset="-122"/>
              <a:ea typeface="腾讯体" panose="02010600010101010101" pitchFamily="2" charset="-122"/>
            </a:endParaRPr>
          </a:p>
          <a:p>
            <a:pPr algn="ctr">
              <a:lnSpc>
                <a:spcPct val="125000"/>
              </a:lnSpc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Main headings</a:t>
            </a:r>
          </a:p>
        </p:txBody>
      </p:sp>
      <p:sp>
        <p:nvSpPr>
          <p:cNvPr id="48" name="椭圆 47">
            <a:extLst>
              <a:ext uri="{FF2B5EF4-FFF2-40B4-BE49-F238E27FC236}">
                <a16:creationId xmlns="" xmlns:a16="http://schemas.microsoft.com/office/drawing/2014/main" id="{94481C81-F59F-48F8-BCC7-8AED56ACEC3F}"/>
              </a:ext>
            </a:extLst>
          </p:cNvPr>
          <p:cNvSpPr/>
          <p:nvPr/>
        </p:nvSpPr>
        <p:spPr>
          <a:xfrm>
            <a:off x="2203450" y="2178050"/>
            <a:ext cx="2241550" cy="2241550"/>
          </a:xfrm>
          <a:prstGeom prst="ellipse">
            <a:avLst/>
          </a:prstGeom>
          <a:solidFill>
            <a:schemeClr val="bg1"/>
          </a:solidFill>
          <a:ln w="19050">
            <a:solidFill>
              <a:srgbClr val="DAA070"/>
            </a:solidFill>
          </a:ln>
          <a:effectLst>
            <a:outerShdw blurRad="381000" sx="102000" sy="102000" algn="ctr" rotWithShape="0">
              <a:schemeClr val="tx1">
                <a:lumMod val="90000"/>
                <a:lumOff val="1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次要标题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腾讯体" panose="02010600010101010101" pitchFamily="2" charset="-122"/>
              <a:ea typeface="腾讯体" panose="02010600010101010101" pitchFamily="2" charset="-122"/>
            </a:endParaRPr>
          </a:p>
          <a:p>
            <a:pPr algn="ctr">
              <a:lnSpc>
                <a:spcPct val="125000"/>
              </a:lnSpc>
            </a:pP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Minor heading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="" xmlns:a16="http://schemas.microsoft.com/office/drawing/2014/main" id="{C756A79E-E8C4-4B22-B161-57620274F9B0}"/>
              </a:ext>
            </a:extLst>
          </p:cNvPr>
          <p:cNvSpPr/>
          <p:nvPr/>
        </p:nvSpPr>
        <p:spPr>
          <a:xfrm>
            <a:off x="7747000" y="2178050"/>
            <a:ext cx="2241550" cy="2241550"/>
          </a:xfrm>
          <a:prstGeom prst="ellipse">
            <a:avLst/>
          </a:prstGeom>
          <a:solidFill>
            <a:schemeClr val="bg1"/>
          </a:solidFill>
          <a:ln w="19050">
            <a:solidFill>
              <a:srgbClr val="DAA070"/>
            </a:solidFill>
          </a:ln>
          <a:effectLst>
            <a:outerShdw blurRad="381000" sx="102000" sy="102000" algn="ctr" rotWithShape="0">
              <a:schemeClr val="tx1">
                <a:lumMod val="90000"/>
                <a:lumOff val="1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次要标题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腾讯体" panose="02010600010101010101" pitchFamily="2" charset="-122"/>
              <a:ea typeface="腾讯体" panose="02010600010101010101" pitchFamily="2" charset="-122"/>
            </a:endParaRPr>
          </a:p>
          <a:p>
            <a:pPr algn="ctr">
              <a:lnSpc>
                <a:spcPct val="125000"/>
              </a:lnSpc>
            </a:pP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Minor heading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="" xmlns:a16="http://schemas.microsoft.com/office/drawing/2014/main" id="{213DAA79-94B7-4812-90C7-1FED9BA62563}"/>
              </a:ext>
            </a:extLst>
          </p:cNvPr>
          <p:cNvSpPr/>
          <p:nvPr/>
        </p:nvSpPr>
        <p:spPr>
          <a:xfrm>
            <a:off x="2277746" y="2252346"/>
            <a:ext cx="2092959" cy="2092959"/>
          </a:xfrm>
          <a:prstGeom prst="ellipse">
            <a:avLst/>
          </a:prstGeom>
          <a:noFill/>
          <a:ln cap="rnd">
            <a:gradFill>
              <a:gsLst>
                <a:gs pos="0">
                  <a:srgbClr val="DAA070"/>
                </a:gs>
                <a:gs pos="54400">
                  <a:srgbClr val="DAA070">
                    <a:alpha val="22000"/>
                  </a:srgbClr>
                </a:gs>
                <a:gs pos="100000">
                  <a:srgbClr val="DCB58D"/>
                </a:gs>
              </a:gsLst>
              <a:lin ang="5400000" scaled="1"/>
            </a:gradFill>
            <a:prstDash val="lg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椭圆 49">
            <a:extLst>
              <a:ext uri="{FF2B5EF4-FFF2-40B4-BE49-F238E27FC236}">
                <a16:creationId xmlns="" xmlns:a16="http://schemas.microsoft.com/office/drawing/2014/main" id="{2EC3D84E-09E1-4950-8956-EAE8B3CD0D25}"/>
              </a:ext>
            </a:extLst>
          </p:cNvPr>
          <p:cNvSpPr/>
          <p:nvPr/>
        </p:nvSpPr>
        <p:spPr>
          <a:xfrm>
            <a:off x="7821296" y="2252346"/>
            <a:ext cx="2092959" cy="2092959"/>
          </a:xfrm>
          <a:prstGeom prst="ellipse">
            <a:avLst/>
          </a:prstGeom>
          <a:noFill/>
          <a:ln cap="rnd">
            <a:gradFill>
              <a:gsLst>
                <a:gs pos="0">
                  <a:srgbClr val="DAA070"/>
                </a:gs>
                <a:gs pos="54400">
                  <a:srgbClr val="DAA070">
                    <a:alpha val="22000"/>
                  </a:srgbClr>
                </a:gs>
                <a:gs pos="100000">
                  <a:srgbClr val="DCB58D"/>
                </a:gs>
              </a:gsLst>
              <a:lin ang="5400000" scaled="1"/>
            </a:gradFill>
            <a:prstDash val="lg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62" name="直接连接符 61">
            <a:extLst>
              <a:ext uri="{FF2B5EF4-FFF2-40B4-BE49-F238E27FC236}">
                <a16:creationId xmlns="" xmlns:a16="http://schemas.microsoft.com/office/drawing/2014/main" id="{16B0FD5E-39AD-424D-9DDD-9CA08D96E5BF}"/>
              </a:ext>
            </a:extLst>
          </p:cNvPr>
          <p:cNvCxnSpPr>
            <a:cxnSpLocks/>
          </p:cNvCxnSpPr>
          <p:nvPr/>
        </p:nvCxnSpPr>
        <p:spPr>
          <a:xfrm flipV="1">
            <a:off x="0" y="3434081"/>
            <a:ext cx="2109471" cy="1"/>
          </a:xfrm>
          <a:prstGeom prst="line">
            <a:avLst/>
          </a:prstGeom>
          <a:ln w="12700" cap="rnd">
            <a:gradFill>
              <a:gsLst>
                <a:gs pos="0">
                  <a:srgbClr val="DAA070"/>
                </a:gs>
                <a:gs pos="100000">
                  <a:srgbClr val="DAA070">
                    <a:alpha val="0"/>
                  </a:srgbClr>
                </a:gs>
              </a:gsLst>
              <a:lin ang="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>
            <a:extLst>
              <a:ext uri="{FF2B5EF4-FFF2-40B4-BE49-F238E27FC236}">
                <a16:creationId xmlns="" xmlns:a16="http://schemas.microsoft.com/office/drawing/2014/main" id="{D8F9D7E1-139B-4B17-95BB-2E6D0DA7254C}"/>
              </a:ext>
            </a:extLst>
          </p:cNvPr>
          <p:cNvCxnSpPr>
            <a:cxnSpLocks/>
          </p:cNvCxnSpPr>
          <p:nvPr/>
        </p:nvCxnSpPr>
        <p:spPr>
          <a:xfrm>
            <a:off x="10123171" y="3434081"/>
            <a:ext cx="2692228" cy="1"/>
          </a:xfrm>
          <a:prstGeom prst="line">
            <a:avLst/>
          </a:prstGeom>
          <a:ln w="12700" cap="rnd">
            <a:gradFill>
              <a:gsLst>
                <a:gs pos="100000">
                  <a:srgbClr val="DAA070"/>
                </a:gs>
                <a:gs pos="0">
                  <a:srgbClr val="DAA070">
                    <a:alpha val="0"/>
                  </a:srgbClr>
                </a:gs>
              </a:gsLst>
              <a:lin ang="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矩形 63">
            <a:extLst>
              <a:ext uri="{FF2B5EF4-FFF2-40B4-BE49-F238E27FC236}">
                <a16:creationId xmlns="" xmlns:a16="http://schemas.microsoft.com/office/drawing/2014/main" id="{B7F9F283-C5CC-43C7-A399-26EEBC4CB75E}"/>
              </a:ext>
            </a:extLst>
          </p:cNvPr>
          <p:cNvSpPr/>
          <p:nvPr/>
        </p:nvSpPr>
        <p:spPr>
          <a:xfrm flipV="1">
            <a:off x="9529615" y="6369347"/>
            <a:ext cx="720000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="" xmlns:a16="http://schemas.microsoft.com/office/drawing/2014/main" id="{C2FEF7FC-23FB-4716-8984-E06BE2A5D52D}"/>
              </a:ext>
            </a:extLst>
          </p:cNvPr>
          <p:cNvSpPr txBox="1"/>
          <p:nvPr/>
        </p:nvSpPr>
        <p:spPr>
          <a:xfrm rot="16200000">
            <a:off x="10820636" y="5530081"/>
            <a:ext cx="326051" cy="155400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2020.END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="" xmlns:a16="http://schemas.microsoft.com/office/drawing/2014/main" id="{78D0860B-E843-47DD-B35F-752E1E4350BB}"/>
              </a:ext>
            </a:extLst>
          </p:cNvPr>
          <p:cNvSpPr txBox="1"/>
          <p:nvPr/>
        </p:nvSpPr>
        <p:spPr>
          <a:xfrm rot="16200000">
            <a:off x="1609443" y="5136501"/>
            <a:ext cx="326051" cy="231186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POWERPOINT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134847F0-0982-43EF-8BA3-B741285670C5}"/>
              </a:ext>
            </a:extLst>
          </p:cNvPr>
          <p:cNvSpPr/>
          <p:nvPr/>
        </p:nvSpPr>
        <p:spPr>
          <a:xfrm>
            <a:off x="-1350379" y="293185"/>
            <a:ext cx="740779" cy="740779"/>
          </a:xfrm>
          <a:prstGeom prst="rect">
            <a:avLst/>
          </a:prstGeom>
          <a:solidFill>
            <a:srgbClr val="E6C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2C51C2BF-5256-460C-BD09-5F18961D27F6}"/>
              </a:ext>
            </a:extLst>
          </p:cNvPr>
          <p:cNvSpPr/>
          <p:nvPr/>
        </p:nvSpPr>
        <p:spPr>
          <a:xfrm>
            <a:off x="-2313971" y="293185"/>
            <a:ext cx="740779" cy="740779"/>
          </a:xfrm>
          <a:prstGeom prst="rect">
            <a:avLst/>
          </a:prstGeom>
          <a:solidFill>
            <a:srgbClr val="DAA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3CB96732-FDBF-455F-BBC3-25D4A8D032C4}"/>
              </a:ext>
            </a:extLst>
          </p:cNvPr>
          <p:cNvSpPr/>
          <p:nvPr/>
        </p:nvSpPr>
        <p:spPr>
          <a:xfrm>
            <a:off x="-3277562" y="293185"/>
            <a:ext cx="740779" cy="740779"/>
          </a:xfrm>
          <a:prstGeom prst="rect">
            <a:avLst/>
          </a:prstGeom>
          <a:solidFill>
            <a:srgbClr val="DCB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CD581322-91CC-4691-8863-C631E3DA377E}"/>
              </a:ext>
            </a:extLst>
          </p:cNvPr>
          <p:cNvSpPr/>
          <p:nvPr/>
        </p:nvSpPr>
        <p:spPr>
          <a:xfrm>
            <a:off x="-3277562" y="1359986"/>
            <a:ext cx="740779" cy="740779"/>
          </a:xfrm>
          <a:prstGeom prst="rect">
            <a:avLst/>
          </a:prstGeom>
          <a:solidFill>
            <a:srgbClr val="F0D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AC06CBC7-A796-455D-A589-A13BDD46AEA0}"/>
              </a:ext>
            </a:extLst>
          </p:cNvPr>
          <p:cNvSpPr/>
          <p:nvPr/>
        </p:nvSpPr>
        <p:spPr>
          <a:xfrm>
            <a:off x="-2313971" y="1359986"/>
            <a:ext cx="740779" cy="740779"/>
          </a:xfrm>
          <a:prstGeom prst="rect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F0CA923E-9780-420B-9C39-721E90126918}"/>
              </a:ext>
            </a:extLst>
          </p:cNvPr>
          <p:cNvSpPr/>
          <p:nvPr/>
        </p:nvSpPr>
        <p:spPr>
          <a:xfrm>
            <a:off x="-1350379" y="1359986"/>
            <a:ext cx="740779" cy="740779"/>
          </a:xfrm>
          <a:prstGeom prst="rect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8" name="leaf_70892">
            <a:extLst>
              <a:ext uri="{FF2B5EF4-FFF2-40B4-BE49-F238E27FC236}">
                <a16:creationId xmlns="" xmlns:a16="http://schemas.microsoft.com/office/drawing/2014/main" id="{C3A64191-9CF0-4C5F-BDA4-F7354B061578}"/>
              </a:ext>
            </a:extLst>
          </p:cNvPr>
          <p:cNvSpPr>
            <a:spLocks noChangeAspect="1"/>
          </p:cNvSpPr>
          <p:nvPr/>
        </p:nvSpPr>
        <p:spPr bwMode="auto">
          <a:xfrm rot="7200000">
            <a:off x="-7793378" y="-3322912"/>
            <a:ext cx="315355" cy="264540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9" h="711">
                <a:moveTo>
                  <a:pt x="595" y="492"/>
                </a:moveTo>
                <a:cubicBezTo>
                  <a:pt x="593" y="498"/>
                  <a:pt x="601" y="502"/>
                  <a:pt x="605" y="498"/>
                </a:cubicBezTo>
                <a:cubicBezTo>
                  <a:pt x="636" y="466"/>
                  <a:pt x="659" y="469"/>
                  <a:pt x="675" y="508"/>
                </a:cubicBezTo>
                <a:cubicBezTo>
                  <a:pt x="706" y="527"/>
                  <a:pt x="711" y="551"/>
                  <a:pt x="690" y="581"/>
                </a:cubicBezTo>
                <a:cubicBezTo>
                  <a:pt x="676" y="608"/>
                  <a:pt x="646" y="625"/>
                  <a:pt x="619" y="632"/>
                </a:cubicBezTo>
                <a:cubicBezTo>
                  <a:pt x="604" y="637"/>
                  <a:pt x="589" y="639"/>
                  <a:pt x="573" y="639"/>
                </a:cubicBezTo>
                <a:cubicBezTo>
                  <a:pt x="572" y="635"/>
                  <a:pt x="570" y="632"/>
                  <a:pt x="565" y="632"/>
                </a:cubicBezTo>
                <a:cubicBezTo>
                  <a:pt x="562" y="632"/>
                  <a:pt x="560" y="632"/>
                  <a:pt x="558" y="632"/>
                </a:cubicBezTo>
                <a:cubicBezTo>
                  <a:pt x="556" y="631"/>
                  <a:pt x="555" y="631"/>
                  <a:pt x="553" y="631"/>
                </a:cubicBezTo>
                <a:cubicBezTo>
                  <a:pt x="464" y="617"/>
                  <a:pt x="469" y="479"/>
                  <a:pt x="440" y="414"/>
                </a:cubicBezTo>
                <a:cubicBezTo>
                  <a:pt x="420" y="368"/>
                  <a:pt x="390" y="327"/>
                  <a:pt x="353" y="293"/>
                </a:cubicBezTo>
                <a:cubicBezTo>
                  <a:pt x="254" y="204"/>
                  <a:pt x="111" y="158"/>
                  <a:pt x="75" y="19"/>
                </a:cubicBezTo>
                <a:cubicBezTo>
                  <a:pt x="76" y="18"/>
                  <a:pt x="76" y="18"/>
                  <a:pt x="76" y="17"/>
                </a:cubicBezTo>
                <a:cubicBezTo>
                  <a:pt x="76" y="14"/>
                  <a:pt x="75" y="12"/>
                  <a:pt x="73" y="11"/>
                </a:cubicBezTo>
                <a:cubicBezTo>
                  <a:pt x="73" y="9"/>
                  <a:pt x="72" y="8"/>
                  <a:pt x="72" y="6"/>
                </a:cubicBezTo>
                <a:cubicBezTo>
                  <a:pt x="71" y="0"/>
                  <a:pt x="62" y="2"/>
                  <a:pt x="62" y="7"/>
                </a:cubicBezTo>
                <a:cubicBezTo>
                  <a:pt x="61" y="14"/>
                  <a:pt x="61" y="20"/>
                  <a:pt x="61" y="27"/>
                </a:cubicBezTo>
                <a:cubicBezTo>
                  <a:pt x="9" y="197"/>
                  <a:pt x="0" y="411"/>
                  <a:pt x="124" y="553"/>
                </a:cubicBezTo>
                <a:cubicBezTo>
                  <a:pt x="224" y="669"/>
                  <a:pt x="393" y="711"/>
                  <a:pt x="536" y="660"/>
                </a:cubicBezTo>
                <a:cubicBezTo>
                  <a:pt x="620" y="669"/>
                  <a:pt x="728" y="641"/>
                  <a:pt x="728" y="539"/>
                </a:cubicBezTo>
                <a:cubicBezTo>
                  <a:pt x="729" y="468"/>
                  <a:pt x="626" y="410"/>
                  <a:pt x="595" y="492"/>
                </a:cubicBezTo>
                <a:close/>
                <a:moveTo>
                  <a:pt x="128" y="526"/>
                </a:moveTo>
                <a:cubicBezTo>
                  <a:pt x="28" y="398"/>
                  <a:pt x="38" y="232"/>
                  <a:pt x="64" y="80"/>
                </a:cubicBezTo>
                <a:cubicBezTo>
                  <a:pt x="68" y="119"/>
                  <a:pt x="77" y="157"/>
                  <a:pt x="89" y="194"/>
                </a:cubicBezTo>
                <a:cubicBezTo>
                  <a:pt x="80" y="190"/>
                  <a:pt x="71" y="185"/>
                  <a:pt x="63" y="179"/>
                </a:cubicBezTo>
                <a:cubicBezTo>
                  <a:pt x="60" y="178"/>
                  <a:pt x="57" y="182"/>
                  <a:pt x="59" y="184"/>
                </a:cubicBezTo>
                <a:cubicBezTo>
                  <a:pt x="69" y="194"/>
                  <a:pt x="81" y="202"/>
                  <a:pt x="93" y="208"/>
                </a:cubicBezTo>
                <a:cubicBezTo>
                  <a:pt x="101" y="232"/>
                  <a:pt x="111" y="255"/>
                  <a:pt x="122" y="278"/>
                </a:cubicBezTo>
                <a:cubicBezTo>
                  <a:pt x="106" y="272"/>
                  <a:pt x="91" y="264"/>
                  <a:pt x="76" y="255"/>
                </a:cubicBezTo>
                <a:cubicBezTo>
                  <a:pt x="71" y="251"/>
                  <a:pt x="66" y="259"/>
                  <a:pt x="71" y="263"/>
                </a:cubicBezTo>
                <a:cubicBezTo>
                  <a:pt x="89" y="276"/>
                  <a:pt x="109" y="287"/>
                  <a:pt x="130" y="294"/>
                </a:cubicBezTo>
                <a:cubicBezTo>
                  <a:pt x="144" y="323"/>
                  <a:pt x="160" y="350"/>
                  <a:pt x="177" y="377"/>
                </a:cubicBezTo>
                <a:cubicBezTo>
                  <a:pt x="169" y="375"/>
                  <a:pt x="161" y="372"/>
                  <a:pt x="154" y="369"/>
                </a:cubicBezTo>
                <a:cubicBezTo>
                  <a:pt x="143" y="363"/>
                  <a:pt x="134" y="356"/>
                  <a:pt x="123" y="351"/>
                </a:cubicBezTo>
                <a:cubicBezTo>
                  <a:pt x="121" y="350"/>
                  <a:pt x="119" y="353"/>
                  <a:pt x="120" y="355"/>
                </a:cubicBezTo>
                <a:cubicBezTo>
                  <a:pt x="133" y="377"/>
                  <a:pt x="163" y="389"/>
                  <a:pt x="188" y="393"/>
                </a:cubicBezTo>
                <a:cubicBezTo>
                  <a:pt x="191" y="399"/>
                  <a:pt x="195" y="404"/>
                  <a:pt x="199" y="410"/>
                </a:cubicBezTo>
                <a:cubicBezTo>
                  <a:pt x="215" y="432"/>
                  <a:pt x="232" y="455"/>
                  <a:pt x="251" y="477"/>
                </a:cubicBezTo>
                <a:cubicBezTo>
                  <a:pt x="226" y="470"/>
                  <a:pt x="202" y="461"/>
                  <a:pt x="178" y="451"/>
                </a:cubicBezTo>
                <a:cubicBezTo>
                  <a:pt x="173" y="450"/>
                  <a:pt x="171" y="456"/>
                  <a:pt x="175" y="458"/>
                </a:cubicBezTo>
                <a:cubicBezTo>
                  <a:pt x="202" y="476"/>
                  <a:pt x="235" y="488"/>
                  <a:pt x="267" y="496"/>
                </a:cubicBezTo>
                <a:cubicBezTo>
                  <a:pt x="286" y="519"/>
                  <a:pt x="307" y="541"/>
                  <a:pt x="330" y="560"/>
                </a:cubicBezTo>
                <a:cubicBezTo>
                  <a:pt x="306" y="560"/>
                  <a:pt x="282" y="556"/>
                  <a:pt x="259" y="550"/>
                </a:cubicBezTo>
                <a:cubicBezTo>
                  <a:pt x="253" y="548"/>
                  <a:pt x="251" y="557"/>
                  <a:pt x="257" y="559"/>
                </a:cubicBezTo>
                <a:cubicBezTo>
                  <a:pt x="286" y="571"/>
                  <a:pt x="315" y="575"/>
                  <a:pt x="346" y="574"/>
                </a:cubicBezTo>
                <a:cubicBezTo>
                  <a:pt x="368" y="592"/>
                  <a:pt x="392" y="608"/>
                  <a:pt x="417" y="621"/>
                </a:cubicBezTo>
                <a:cubicBezTo>
                  <a:pt x="397" y="622"/>
                  <a:pt x="377" y="622"/>
                  <a:pt x="356" y="619"/>
                </a:cubicBezTo>
                <a:cubicBezTo>
                  <a:pt x="352" y="619"/>
                  <a:pt x="351" y="626"/>
                  <a:pt x="355" y="627"/>
                </a:cubicBezTo>
                <a:cubicBezTo>
                  <a:pt x="384" y="637"/>
                  <a:pt x="416" y="639"/>
                  <a:pt x="446" y="635"/>
                </a:cubicBezTo>
                <a:cubicBezTo>
                  <a:pt x="459" y="641"/>
                  <a:pt x="473" y="646"/>
                  <a:pt x="487" y="650"/>
                </a:cubicBezTo>
                <a:cubicBezTo>
                  <a:pt x="355" y="677"/>
                  <a:pt x="214" y="635"/>
                  <a:pt x="128" y="526"/>
                </a:cubicBezTo>
                <a:close/>
                <a:moveTo>
                  <a:pt x="477" y="625"/>
                </a:moveTo>
                <a:cubicBezTo>
                  <a:pt x="470" y="623"/>
                  <a:pt x="463" y="620"/>
                  <a:pt x="456" y="618"/>
                </a:cubicBezTo>
                <a:cubicBezTo>
                  <a:pt x="428" y="598"/>
                  <a:pt x="417" y="567"/>
                  <a:pt x="411" y="535"/>
                </a:cubicBezTo>
                <a:cubicBezTo>
                  <a:pt x="410" y="528"/>
                  <a:pt x="402" y="531"/>
                  <a:pt x="401" y="536"/>
                </a:cubicBezTo>
                <a:cubicBezTo>
                  <a:pt x="398" y="560"/>
                  <a:pt x="406" y="582"/>
                  <a:pt x="419" y="601"/>
                </a:cubicBezTo>
                <a:cubicBezTo>
                  <a:pt x="398" y="590"/>
                  <a:pt x="379" y="578"/>
                  <a:pt x="361" y="564"/>
                </a:cubicBezTo>
                <a:cubicBezTo>
                  <a:pt x="361" y="563"/>
                  <a:pt x="360" y="562"/>
                  <a:pt x="360" y="562"/>
                </a:cubicBezTo>
                <a:cubicBezTo>
                  <a:pt x="336" y="536"/>
                  <a:pt x="327" y="504"/>
                  <a:pt x="327" y="469"/>
                </a:cubicBezTo>
                <a:cubicBezTo>
                  <a:pt x="327" y="463"/>
                  <a:pt x="317" y="461"/>
                  <a:pt x="316" y="468"/>
                </a:cubicBezTo>
                <a:cubicBezTo>
                  <a:pt x="312" y="491"/>
                  <a:pt x="316" y="514"/>
                  <a:pt x="325" y="534"/>
                </a:cubicBezTo>
                <a:cubicBezTo>
                  <a:pt x="310" y="520"/>
                  <a:pt x="295" y="505"/>
                  <a:pt x="281" y="489"/>
                </a:cubicBezTo>
                <a:cubicBezTo>
                  <a:pt x="281" y="489"/>
                  <a:pt x="281" y="488"/>
                  <a:pt x="280" y="488"/>
                </a:cubicBezTo>
                <a:cubicBezTo>
                  <a:pt x="261" y="453"/>
                  <a:pt x="258" y="419"/>
                  <a:pt x="262" y="380"/>
                </a:cubicBezTo>
                <a:cubicBezTo>
                  <a:pt x="262" y="375"/>
                  <a:pt x="254" y="374"/>
                  <a:pt x="253" y="379"/>
                </a:cubicBezTo>
                <a:cubicBezTo>
                  <a:pt x="244" y="405"/>
                  <a:pt x="245" y="432"/>
                  <a:pt x="253" y="458"/>
                </a:cubicBezTo>
                <a:cubicBezTo>
                  <a:pt x="235" y="436"/>
                  <a:pt x="218" y="414"/>
                  <a:pt x="202" y="392"/>
                </a:cubicBezTo>
                <a:cubicBezTo>
                  <a:pt x="203" y="390"/>
                  <a:pt x="204" y="389"/>
                  <a:pt x="203" y="386"/>
                </a:cubicBezTo>
                <a:cubicBezTo>
                  <a:pt x="191" y="353"/>
                  <a:pt x="193" y="322"/>
                  <a:pt x="201" y="288"/>
                </a:cubicBezTo>
                <a:cubicBezTo>
                  <a:pt x="202" y="284"/>
                  <a:pt x="195" y="280"/>
                  <a:pt x="192" y="285"/>
                </a:cubicBezTo>
                <a:cubicBezTo>
                  <a:pt x="179" y="309"/>
                  <a:pt x="177" y="337"/>
                  <a:pt x="182" y="363"/>
                </a:cubicBezTo>
                <a:cubicBezTo>
                  <a:pt x="168" y="340"/>
                  <a:pt x="154" y="317"/>
                  <a:pt x="141" y="293"/>
                </a:cubicBezTo>
                <a:cubicBezTo>
                  <a:pt x="142" y="291"/>
                  <a:pt x="142" y="290"/>
                  <a:pt x="142" y="288"/>
                </a:cubicBezTo>
                <a:cubicBezTo>
                  <a:pt x="133" y="267"/>
                  <a:pt x="134" y="248"/>
                  <a:pt x="139" y="226"/>
                </a:cubicBezTo>
                <a:cubicBezTo>
                  <a:pt x="141" y="221"/>
                  <a:pt x="133" y="217"/>
                  <a:pt x="130" y="222"/>
                </a:cubicBezTo>
                <a:cubicBezTo>
                  <a:pt x="125" y="232"/>
                  <a:pt x="123" y="243"/>
                  <a:pt x="122" y="254"/>
                </a:cubicBezTo>
                <a:cubicBezTo>
                  <a:pt x="117" y="243"/>
                  <a:pt x="113" y="232"/>
                  <a:pt x="108" y="220"/>
                </a:cubicBezTo>
                <a:cubicBezTo>
                  <a:pt x="107" y="217"/>
                  <a:pt x="106" y="215"/>
                  <a:pt x="105" y="212"/>
                </a:cubicBezTo>
                <a:cubicBezTo>
                  <a:pt x="108" y="211"/>
                  <a:pt x="111" y="208"/>
                  <a:pt x="109" y="205"/>
                </a:cubicBezTo>
                <a:cubicBezTo>
                  <a:pt x="100" y="188"/>
                  <a:pt x="107" y="175"/>
                  <a:pt x="116" y="161"/>
                </a:cubicBezTo>
                <a:cubicBezTo>
                  <a:pt x="119" y="157"/>
                  <a:pt x="114" y="154"/>
                  <a:pt x="110" y="155"/>
                </a:cubicBezTo>
                <a:cubicBezTo>
                  <a:pt x="101" y="160"/>
                  <a:pt x="96" y="168"/>
                  <a:pt x="94" y="178"/>
                </a:cubicBezTo>
                <a:cubicBezTo>
                  <a:pt x="86" y="151"/>
                  <a:pt x="80" y="123"/>
                  <a:pt x="76" y="94"/>
                </a:cubicBezTo>
                <a:cubicBezTo>
                  <a:pt x="75" y="89"/>
                  <a:pt x="72" y="68"/>
                  <a:pt x="69" y="52"/>
                </a:cubicBezTo>
                <a:cubicBezTo>
                  <a:pt x="69" y="51"/>
                  <a:pt x="70" y="50"/>
                  <a:pt x="70" y="50"/>
                </a:cubicBezTo>
                <a:cubicBezTo>
                  <a:pt x="97" y="184"/>
                  <a:pt x="291" y="242"/>
                  <a:pt x="371" y="334"/>
                </a:cubicBezTo>
                <a:cubicBezTo>
                  <a:pt x="435" y="408"/>
                  <a:pt x="433" y="489"/>
                  <a:pt x="467" y="574"/>
                </a:cubicBezTo>
                <a:cubicBezTo>
                  <a:pt x="478" y="600"/>
                  <a:pt x="494" y="622"/>
                  <a:pt x="516" y="635"/>
                </a:cubicBezTo>
                <a:cubicBezTo>
                  <a:pt x="502" y="632"/>
                  <a:pt x="489" y="629"/>
                  <a:pt x="477" y="625"/>
                </a:cubicBezTo>
                <a:close/>
              </a:path>
            </a:pathLst>
          </a:custGeom>
          <a:gradFill>
            <a:gsLst>
              <a:gs pos="0">
                <a:srgbClr val="DCB58D"/>
              </a:gs>
              <a:gs pos="50000">
                <a:srgbClr val="DAA070"/>
              </a:gs>
              <a:gs pos="100000">
                <a:srgbClr val="DAA070"/>
              </a:gs>
            </a:gsLst>
            <a:lin ang="0" scaled="0"/>
          </a:gradFill>
          <a:ln>
            <a:noFill/>
          </a:ln>
        </p:spPr>
      </p:sp>
    </p:spTree>
    <p:custDataLst>
      <p:tags r:id="rId1"/>
    </p:custDataLst>
    <p:extLst>
      <p:ext uri="{BB962C8B-B14F-4D97-AF65-F5344CB8AC3E}">
        <p14:creationId xmlns:p14="http://schemas.microsoft.com/office/powerpoint/2010/main" val="3863402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4DF0E0E3-AEB7-487B-8FCC-2A61F3244C65}"/>
              </a:ext>
            </a:extLst>
          </p:cNvPr>
          <p:cNvSpPr txBox="1"/>
          <p:nvPr/>
        </p:nvSpPr>
        <p:spPr>
          <a:xfrm>
            <a:off x="604431" y="348948"/>
            <a:ext cx="2700015" cy="464614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第一部分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 POINT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365A7351-225D-40C2-944C-E3F08F201AA5}"/>
              </a:ext>
            </a:extLst>
          </p:cNvPr>
          <p:cNvSpPr txBox="1"/>
          <p:nvPr/>
        </p:nvSpPr>
        <p:spPr>
          <a:xfrm>
            <a:off x="11177225" y="291575"/>
            <a:ext cx="583439" cy="233718"/>
          </a:xfrm>
          <a:prstGeom prst="rect">
            <a:avLst/>
          </a:prstGeom>
          <a:noFill/>
          <a:ln>
            <a:noFill/>
          </a:ln>
        </p:spPr>
        <p:txBody>
          <a:bodyPr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1D1D1D">
                    <a:lumMod val="90000"/>
                    <a:lumOff val="10000"/>
                  </a:srgbClr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1/6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1D1D1D">
                  <a:lumMod val="90000"/>
                  <a:lumOff val="10000"/>
                </a:srgbClr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="" xmlns:a16="http://schemas.microsoft.com/office/drawing/2014/main" id="{54E9D288-06BF-4485-8B33-3FA3AED8E8A0}"/>
              </a:ext>
            </a:extLst>
          </p:cNvPr>
          <p:cNvSpPr/>
          <p:nvPr/>
        </p:nvSpPr>
        <p:spPr>
          <a:xfrm flipV="1">
            <a:off x="11195684" y="561586"/>
            <a:ext cx="386715" cy="360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="" xmlns:a16="http://schemas.microsoft.com/office/drawing/2014/main" id="{CF49F784-88A1-4C5D-9041-5EEFB0B38272}"/>
              </a:ext>
            </a:extLst>
          </p:cNvPr>
          <p:cNvSpPr/>
          <p:nvPr/>
        </p:nvSpPr>
        <p:spPr>
          <a:xfrm flipV="1">
            <a:off x="11195684" y="647953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="" xmlns:a16="http://schemas.microsoft.com/office/drawing/2014/main" id="{FC5890BC-4BCC-4B12-B010-CCE0B50DFDAD}"/>
              </a:ext>
            </a:extLst>
          </p:cNvPr>
          <p:cNvSpPr/>
          <p:nvPr/>
        </p:nvSpPr>
        <p:spPr>
          <a:xfrm flipV="1">
            <a:off x="11195684" y="712720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="" xmlns:a16="http://schemas.microsoft.com/office/drawing/2014/main" id="{2438B088-B3D5-424F-ABB9-AD5FD1DC64F1}"/>
              </a:ext>
            </a:extLst>
          </p:cNvPr>
          <p:cNvSpPr/>
          <p:nvPr/>
        </p:nvSpPr>
        <p:spPr>
          <a:xfrm flipV="1">
            <a:off x="11195684" y="777486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="" xmlns:a16="http://schemas.microsoft.com/office/drawing/2014/main" id="{AB625B61-75F9-4889-A132-96DE46CAE168}"/>
              </a:ext>
            </a:extLst>
          </p:cNvPr>
          <p:cNvSpPr txBox="1"/>
          <p:nvPr/>
        </p:nvSpPr>
        <p:spPr>
          <a:xfrm>
            <a:off x="289993" y="356994"/>
            <a:ext cx="141343" cy="298159"/>
          </a:xfrm>
          <a:prstGeom prst="rect">
            <a:avLst/>
          </a:prstGeom>
          <a:noFill/>
          <a:effectLst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300" normalizeH="0" baseline="0" noProof="0" dirty="0">
                <a:ln>
                  <a:noFill/>
                </a:ln>
                <a:solidFill>
                  <a:srgbClr val="111111">
                    <a:lumMod val="75000"/>
                    <a:lumOff val="25000"/>
                  </a:srgbClr>
                </a:solidFill>
                <a:effectLst/>
                <a:uLnTx/>
                <a:uFillTx/>
                <a:latin typeface="Prism" panose="00000500000000000000" pitchFamily="50" charset="0"/>
                <a:ea typeface="汉仪雅酷黑 85W" panose="020B0904020202020204" pitchFamily="34" charset="-122"/>
                <a:cs typeface="+mn-cs"/>
              </a:rPr>
              <a:t>A</a:t>
            </a:r>
            <a:endParaRPr kumimoji="0" lang="zh-CN" altLang="en-US" sz="1500" b="0" i="0" u="none" strike="noStrike" kern="1200" cap="none" spc="300" normalizeH="0" baseline="0" noProof="0" dirty="0">
              <a:ln>
                <a:noFill/>
              </a:ln>
              <a:solidFill>
                <a:srgbClr val="111111">
                  <a:lumMod val="75000"/>
                  <a:lumOff val="25000"/>
                </a:srgbClr>
              </a:solidFill>
              <a:effectLst/>
              <a:uLnTx/>
              <a:uFillTx/>
              <a:latin typeface="Prism" panose="00000500000000000000" pitchFamily="50" charset="0"/>
              <a:ea typeface="汉仪雅酷黑 85W" panose="020B0904020202020204" pitchFamily="34" charset="-122"/>
              <a:cs typeface="+mn-cs"/>
            </a:endParaRPr>
          </a:p>
        </p:txBody>
      </p:sp>
      <p:cxnSp>
        <p:nvCxnSpPr>
          <p:cNvPr id="69" name="直接连接符 68">
            <a:extLst>
              <a:ext uri="{FF2B5EF4-FFF2-40B4-BE49-F238E27FC236}">
                <a16:creationId xmlns="" xmlns:a16="http://schemas.microsoft.com/office/drawing/2014/main" id="{BF45679C-DBB5-4706-B915-35AF7EF848F4}"/>
              </a:ext>
            </a:extLst>
          </p:cNvPr>
          <p:cNvCxnSpPr>
            <a:cxnSpLocks/>
          </p:cNvCxnSpPr>
          <p:nvPr/>
        </p:nvCxnSpPr>
        <p:spPr>
          <a:xfrm>
            <a:off x="615315" y="843915"/>
            <a:ext cx="0" cy="944245"/>
          </a:xfrm>
          <a:prstGeom prst="line">
            <a:avLst/>
          </a:prstGeom>
          <a:ln w="12700" cap="rnd">
            <a:gradFill>
              <a:gsLst>
                <a:gs pos="0">
                  <a:srgbClr val="DAA070">
                    <a:alpha val="58000"/>
                  </a:srgbClr>
                </a:gs>
                <a:gs pos="84000">
                  <a:srgbClr val="DCB58D">
                    <a:alpha val="0"/>
                  </a:srgb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矩形 63">
            <a:extLst>
              <a:ext uri="{FF2B5EF4-FFF2-40B4-BE49-F238E27FC236}">
                <a16:creationId xmlns="" xmlns:a16="http://schemas.microsoft.com/office/drawing/2014/main" id="{B7F9F283-C5CC-43C7-A399-26EEBC4CB75E}"/>
              </a:ext>
            </a:extLst>
          </p:cNvPr>
          <p:cNvSpPr/>
          <p:nvPr/>
        </p:nvSpPr>
        <p:spPr>
          <a:xfrm flipV="1">
            <a:off x="9529615" y="6357059"/>
            <a:ext cx="720000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="" xmlns:a16="http://schemas.microsoft.com/office/drawing/2014/main" id="{C2FEF7FC-23FB-4716-8984-E06BE2A5D52D}"/>
              </a:ext>
            </a:extLst>
          </p:cNvPr>
          <p:cNvSpPr txBox="1"/>
          <p:nvPr/>
        </p:nvSpPr>
        <p:spPr>
          <a:xfrm rot="16200000">
            <a:off x="10820636" y="5517793"/>
            <a:ext cx="326051" cy="155400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2020.END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="" xmlns:a16="http://schemas.microsoft.com/office/drawing/2014/main" id="{78D0860B-E843-47DD-B35F-752E1E4350BB}"/>
              </a:ext>
            </a:extLst>
          </p:cNvPr>
          <p:cNvSpPr txBox="1"/>
          <p:nvPr/>
        </p:nvSpPr>
        <p:spPr>
          <a:xfrm rot="16200000">
            <a:off x="1609443" y="5136501"/>
            <a:ext cx="326051" cy="231186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POWERPOINT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="" xmlns:a16="http://schemas.microsoft.com/office/drawing/2014/main" id="{EB77CA8D-4781-4680-A73D-0CB64E359C43}"/>
              </a:ext>
            </a:extLst>
          </p:cNvPr>
          <p:cNvSpPr/>
          <p:nvPr/>
        </p:nvSpPr>
        <p:spPr>
          <a:xfrm>
            <a:off x="4921701" y="2254701"/>
            <a:ext cx="2348598" cy="2348598"/>
          </a:xfrm>
          <a:prstGeom prst="ellipse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dirty="0">
                <a:latin typeface="腾讯体" panose="02010600010101010101" pitchFamily="2" charset="-122"/>
                <a:ea typeface="腾讯体" panose="02010600010101010101" pitchFamily="2" charset="-122"/>
              </a:rPr>
              <a:t>主要标题</a:t>
            </a:r>
            <a:endParaRPr lang="en-US" altLang="zh-CN" dirty="0">
              <a:latin typeface="腾讯体" panose="02010600010101010101" pitchFamily="2" charset="-122"/>
              <a:ea typeface="腾讯体" panose="02010600010101010101" pitchFamily="2" charset="-122"/>
            </a:endParaRPr>
          </a:p>
          <a:p>
            <a:pPr algn="ctr">
              <a:lnSpc>
                <a:spcPct val="125000"/>
              </a:lnSpc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Main headings</a:t>
            </a:r>
          </a:p>
        </p:txBody>
      </p:sp>
      <p:sp>
        <p:nvSpPr>
          <p:cNvPr id="35" name="椭圆 34">
            <a:extLst>
              <a:ext uri="{FF2B5EF4-FFF2-40B4-BE49-F238E27FC236}">
                <a16:creationId xmlns="" xmlns:a16="http://schemas.microsoft.com/office/drawing/2014/main" id="{E37F7555-479D-48DB-933F-6294F1618B3A}"/>
              </a:ext>
            </a:extLst>
          </p:cNvPr>
          <p:cNvSpPr/>
          <p:nvPr/>
        </p:nvSpPr>
        <p:spPr>
          <a:xfrm>
            <a:off x="4660676" y="1993676"/>
            <a:ext cx="2870648" cy="2870648"/>
          </a:xfrm>
          <a:prstGeom prst="ellipse">
            <a:avLst/>
          </a:prstGeom>
          <a:noFill/>
          <a:ln>
            <a:solidFill>
              <a:srgbClr val="DAA0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endParaRPr lang="en-US" altLang="zh-CN" sz="1600" dirty="0">
              <a:solidFill>
                <a:schemeClr val="bg1">
                  <a:lumMod val="6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="" xmlns:a16="http://schemas.microsoft.com/office/drawing/2014/main" id="{C26AB817-D315-4B09-9F72-060171D270DA}"/>
              </a:ext>
            </a:extLst>
          </p:cNvPr>
          <p:cNvSpPr/>
          <p:nvPr/>
        </p:nvSpPr>
        <p:spPr>
          <a:xfrm>
            <a:off x="4410385" y="1743385"/>
            <a:ext cx="3371230" cy="3371230"/>
          </a:xfrm>
          <a:prstGeom prst="ellipse">
            <a:avLst/>
          </a:prstGeom>
          <a:noFill/>
          <a:ln>
            <a:solidFill>
              <a:srgbClr val="DAA070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endParaRPr lang="en-US" altLang="zh-CN" sz="1600" dirty="0">
              <a:solidFill>
                <a:schemeClr val="bg1">
                  <a:lumMod val="6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D884DDE2-83EC-4F0C-8D0D-59854F62BBBA}"/>
              </a:ext>
            </a:extLst>
          </p:cNvPr>
          <p:cNvSpPr/>
          <p:nvPr/>
        </p:nvSpPr>
        <p:spPr>
          <a:xfrm>
            <a:off x="4147595" y="1480595"/>
            <a:ext cx="3896810" cy="3896810"/>
          </a:xfrm>
          <a:prstGeom prst="ellipse">
            <a:avLst/>
          </a:prstGeom>
          <a:noFill/>
          <a:ln>
            <a:solidFill>
              <a:srgbClr val="DAA070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endParaRPr lang="en-US" altLang="zh-CN" sz="1600" dirty="0">
              <a:solidFill>
                <a:schemeClr val="bg1">
                  <a:lumMod val="6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="" xmlns:a16="http://schemas.microsoft.com/office/drawing/2014/main" id="{9C009708-B8D1-40E1-BCDD-3714D6465120}"/>
              </a:ext>
            </a:extLst>
          </p:cNvPr>
          <p:cNvSpPr/>
          <p:nvPr/>
        </p:nvSpPr>
        <p:spPr>
          <a:xfrm>
            <a:off x="2928402" y="2677491"/>
            <a:ext cx="1587987" cy="1587987"/>
          </a:xfrm>
          <a:prstGeom prst="ellipse">
            <a:avLst/>
          </a:prstGeom>
          <a:solidFill>
            <a:schemeClr val="bg1"/>
          </a:solidFill>
          <a:ln w="19050">
            <a:noFill/>
          </a:ln>
          <a:effectLst>
            <a:outerShdw blurRad="381000" sx="102000" sy="102000" algn="ctr" rotWithShape="0">
              <a:schemeClr val="tx1">
                <a:lumMod val="90000"/>
                <a:lumOff val="1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次要标题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="" xmlns:a16="http://schemas.microsoft.com/office/drawing/2014/main" id="{D89B5CA0-ABC7-4152-B24C-4EA34DE28F73}"/>
              </a:ext>
            </a:extLst>
          </p:cNvPr>
          <p:cNvSpPr/>
          <p:nvPr/>
        </p:nvSpPr>
        <p:spPr>
          <a:xfrm>
            <a:off x="7675611" y="2677491"/>
            <a:ext cx="1587987" cy="1587987"/>
          </a:xfrm>
          <a:prstGeom prst="ellipse">
            <a:avLst/>
          </a:prstGeom>
          <a:solidFill>
            <a:schemeClr val="bg1"/>
          </a:solidFill>
          <a:ln w="19050">
            <a:noFill/>
          </a:ln>
          <a:effectLst>
            <a:outerShdw blurRad="381000" sx="102000" sy="102000" algn="ctr" rotWithShape="0">
              <a:schemeClr val="tx1">
                <a:lumMod val="90000"/>
                <a:lumOff val="1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次要标题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="" xmlns:a16="http://schemas.microsoft.com/office/drawing/2014/main" id="{C15340D7-426B-4764-B2B6-20A5A97C37C1}"/>
              </a:ext>
            </a:extLst>
          </p:cNvPr>
          <p:cNvSpPr/>
          <p:nvPr/>
        </p:nvSpPr>
        <p:spPr>
          <a:xfrm>
            <a:off x="5302006" y="439070"/>
            <a:ext cx="1587987" cy="1587987"/>
          </a:xfrm>
          <a:prstGeom prst="ellipse">
            <a:avLst/>
          </a:prstGeom>
          <a:solidFill>
            <a:schemeClr val="bg1"/>
          </a:solidFill>
          <a:ln w="19050">
            <a:noFill/>
          </a:ln>
          <a:effectLst>
            <a:outerShdw blurRad="381000" sx="102000" sy="102000" algn="ctr" rotWithShape="0">
              <a:schemeClr val="tx1">
                <a:lumMod val="90000"/>
                <a:lumOff val="1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次要标题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="" xmlns:a16="http://schemas.microsoft.com/office/drawing/2014/main" id="{9ABA60DC-2E7A-4ECB-AC31-A7B47B892A6C}"/>
              </a:ext>
            </a:extLst>
          </p:cNvPr>
          <p:cNvSpPr/>
          <p:nvPr/>
        </p:nvSpPr>
        <p:spPr>
          <a:xfrm>
            <a:off x="5302006" y="4850913"/>
            <a:ext cx="1587987" cy="1587987"/>
          </a:xfrm>
          <a:prstGeom prst="ellipse">
            <a:avLst/>
          </a:prstGeom>
          <a:solidFill>
            <a:schemeClr val="bg1"/>
          </a:solidFill>
          <a:ln w="19050">
            <a:noFill/>
          </a:ln>
          <a:effectLst>
            <a:outerShdw blurRad="381000" sx="102000" sy="102000" algn="ctr" rotWithShape="0">
              <a:schemeClr val="tx1">
                <a:lumMod val="90000"/>
                <a:lumOff val="1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次要标题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45" name="TextBox 24">
            <a:extLst>
              <a:ext uri="{FF2B5EF4-FFF2-40B4-BE49-F238E27FC236}">
                <a16:creationId xmlns="" xmlns:a16="http://schemas.microsoft.com/office/drawing/2014/main" id="{9310A4E4-94F6-4D80-966B-979F5EEBAFD0}"/>
              </a:ext>
            </a:extLst>
          </p:cNvPr>
          <p:cNvSpPr txBox="1"/>
          <p:nvPr/>
        </p:nvSpPr>
        <p:spPr>
          <a:xfrm>
            <a:off x="694674" y="3079101"/>
            <a:ext cx="2155587" cy="78476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>
              <a:lnSpc>
                <a:spcPct val="123000"/>
              </a:lnSpc>
              <a:defRPr/>
            </a:pP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amet, consectetuer adipiscing elit. Maecenas</a:t>
            </a:r>
          </a:p>
        </p:txBody>
      </p:sp>
      <p:sp>
        <p:nvSpPr>
          <p:cNvPr id="46" name="TextBox 24">
            <a:extLst>
              <a:ext uri="{FF2B5EF4-FFF2-40B4-BE49-F238E27FC236}">
                <a16:creationId xmlns="" xmlns:a16="http://schemas.microsoft.com/office/drawing/2014/main" id="{346BAC80-6FEF-4288-8FB4-155C9D9F8B6A}"/>
              </a:ext>
            </a:extLst>
          </p:cNvPr>
          <p:cNvSpPr txBox="1"/>
          <p:nvPr/>
        </p:nvSpPr>
        <p:spPr>
          <a:xfrm>
            <a:off x="3146419" y="5252523"/>
            <a:ext cx="2155587" cy="78476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>
              <a:lnSpc>
                <a:spcPct val="123000"/>
              </a:lnSpc>
              <a:defRPr/>
            </a:pP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amet, consectetuer adipiscing elit. Maecenas</a:t>
            </a:r>
          </a:p>
        </p:txBody>
      </p:sp>
      <p:sp>
        <p:nvSpPr>
          <p:cNvPr id="57" name="TextBox 24">
            <a:extLst>
              <a:ext uri="{FF2B5EF4-FFF2-40B4-BE49-F238E27FC236}">
                <a16:creationId xmlns="" xmlns:a16="http://schemas.microsoft.com/office/drawing/2014/main" id="{C2C8A584-AF37-4A0E-9F7A-0B1764A80112}"/>
              </a:ext>
            </a:extLst>
          </p:cNvPr>
          <p:cNvSpPr txBox="1"/>
          <p:nvPr/>
        </p:nvSpPr>
        <p:spPr>
          <a:xfrm>
            <a:off x="7137302" y="840680"/>
            <a:ext cx="2155587" cy="78476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23000"/>
              </a:lnSpc>
              <a:defRPr/>
            </a:pP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amet, consectetuer adipiscing elit. Maecenas</a:t>
            </a:r>
          </a:p>
        </p:txBody>
      </p:sp>
      <p:sp>
        <p:nvSpPr>
          <p:cNvPr id="60" name="TextBox 24">
            <a:extLst>
              <a:ext uri="{FF2B5EF4-FFF2-40B4-BE49-F238E27FC236}">
                <a16:creationId xmlns="" xmlns:a16="http://schemas.microsoft.com/office/drawing/2014/main" id="{63805DBC-788D-48E1-A53D-3E3084865B67}"/>
              </a:ext>
            </a:extLst>
          </p:cNvPr>
          <p:cNvSpPr txBox="1"/>
          <p:nvPr/>
        </p:nvSpPr>
        <p:spPr>
          <a:xfrm>
            <a:off x="9529615" y="3079101"/>
            <a:ext cx="2155587" cy="78476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23000"/>
              </a:lnSpc>
              <a:defRPr/>
            </a:pP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amet, consectetuer adipiscing elit. Maecenas</a:t>
            </a:r>
          </a:p>
        </p:txBody>
      </p:sp>
      <p:sp>
        <p:nvSpPr>
          <p:cNvPr id="68" name="矩形 67">
            <a:extLst>
              <a:ext uri="{FF2B5EF4-FFF2-40B4-BE49-F238E27FC236}">
                <a16:creationId xmlns="" xmlns:a16="http://schemas.microsoft.com/office/drawing/2014/main" id="{CBB69FC8-4CCC-4E7F-B681-DE37C479BFAD}"/>
              </a:ext>
            </a:extLst>
          </p:cNvPr>
          <p:cNvSpPr/>
          <p:nvPr/>
        </p:nvSpPr>
        <p:spPr>
          <a:xfrm>
            <a:off x="-1350379" y="293185"/>
            <a:ext cx="740779" cy="740779"/>
          </a:xfrm>
          <a:prstGeom prst="rect">
            <a:avLst/>
          </a:prstGeom>
          <a:solidFill>
            <a:srgbClr val="E6C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="" xmlns:a16="http://schemas.microsoft.com/office/drawing/2014/main" id="{55A5AA10-9FB2-4050-9BF1-A0A9DFEF8DD6}"/>
              </a:ext>
            </a:extLst>
          </p:cNvPr>
          <p:cNvSpPr/>
          <p:nvPr/>
        </p:nvSpPr>
        <p:spPr>
          <a:xfrm>
            <a:off x="-2313971" y="293185"/>
            <a:ext cx="740779" cy="740779"/>
          </a:xfrm>
          <a:prstGeom prst="rect">
            <a:avLst/>
          </a:prstGeom>
          <a:solidFill>
            <a:srgbClr val="DAA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1" name="矩形 70">
            <a:extLst>
              <a:ext uri="{FF2B5EF4-FFF2-40B4-BE49-F238E27FC236}">
                <a16:creationId xmlns="" xmlns:a16="http://schemas.microsoft.com/office/drawing/2014/main" id="{5A71F1C0-BA24-46C9-8CDC-E33D955A37F3}"/>
              </a:ext>
            </a:extLst>
          </p:cNvPr>
          <p:cNvSpPr/>
          <p:nvPr/>
        </p:nvSpPr>
        <p:spPr>
          <a:xfrm>
            <a:off x="-3277562" y="293185"/>
            <a:ext cx="740779" cy="740779"/>
          </a:xfrm>
          <a:prstGeom prst="rect">
            <a:avLst/>
          </a:prstGeom>
          <a:solidFill>
            <a:srgbClr val="DCB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2" name="矩形 71">
            <a:extLst>
              <a:ext uri="{FF2B5EF4-FFF2-40B4-BE49-F238E27FC236}">
                <a16:creationId xmlns="" xmlns:a16="http://schemas.microsoft.com/office/drawing/2014/main" id="{5F310D34-5F7D-405B-8C0C-025660255719}"/>
              </a:ext>
            </a:extLst>
          </p:cNvPr>
          <p:cNvSpPr/>
          <p:nvPr/>
        </p:nvSpPr>
        <p:spPr>
          <a:xfrm>
            <a:off x="-3277562" y="1359986"/>
            <a:ext cx="740779" cy="740779"/>
          </a:xfrm>
          <a:prstGeom prst="rect">
            <a:avLst/>
          </a:prstGeom>
          <a:solidFill>
            <a:srgbClr val="F0D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3" name="矩形 72">
            <a:extLst>
              <a:ext uri="{FF2B5EF4-FFF2-40B4-BE49-F238E27FC236}">
                <a16:creationId xmlns="" xmlns:a16="http://schemas.microsoft.com/office/drawing/2014/main" id="{137C5E77-AAAE-4D7B-9EF9-4D5587930698}"/>
              </a:ext>
            </a:extLst>
          </p:cNvPr>
          <p:cNvSpPr/>
          <p:nvPr/>
        </p:nvSpPr>
        <p:spPr>
          <a:xfrm>
            <a:off x="-2313971" y="1359986"/>
            <a:ext cx="740779" cy="740779"/>
          </a:xfrm>
          <a:prstGeom prst="rect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4" name="矩形 73">
            <a:extLst>
              <a:ext uri="{FF2B5EF4-FFF2-40B4-BE49-F238E27FC236}">
                <a16:creationId xmlns="" xmlns:a16="http://schemas.microsoft.com/office/drawing/2014/main" id="{22197526-5537-43E8-B34F-F7BC21B24BBE}"/>
              </a:ext>
            </a:extLst>
          </p:cNvPr>
          <p:cNvSpPr/>
          <p:nvPr/>
        </p:nvSpPr>
        <p:spPr>
          <a:xfrm>
            <a:off x="-1350379" y="1359986"/>
            <a:ext cx="740779" cy="740779"/>
          </a:xfrm>
          <a:prstGeom prst="rect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8008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41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59">
            <a:extLst>
              <a:ext uri="{FF2B5EF4-FFF2-40B4-BE49-F238E27FC236}">
                <a16:creationId xmlns="" xmlns:a16="http://schemas.microsoft.com/office/drawing/2014/main" id="{97B77ABB-59AB-49A8-B4C8-D82456D1D0B0}"/>
              </a:ext>
            </a:extLst>
          </p:cNvPr>
          <p:cNvSpPr txBox="1"/>
          <p:nvPr/>
        </p:nvSpPr>
        <p:spPr>
          <a:xfrm>
            <a:off x="8175841" y="-3238935"/>
            <a:ext cx="3734356" cy="9938618"/>
          </a:xfrm>
          <a:prstGeom prst="rect">
            <a:avLst/>
          </a:prstGeom>
          <a:noFill/>
          <a:effectLst/>
        </p:spPr>
        <p:txBody>
          <a:bodyPr wrap="non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50000" spc="300" dirty="0">
                <a:gradFill>
                  <a:gsLst>
                    <a:gs pos="40000">
                      <a:srgbClr val="DCB58D">
                        <a:alpha val="22000"/>
                      </a:srgbClr>
                    </a:gs>
                    <a:gs pos="63000">
                      <a:srgbClr val="E6C3A0">
                        <a:alpha val="0"/>
                      </a:srgbClr>
                    </a:gs>
                  </a:gsLst>
                  <a:lin ang="2700000" scaled="0"/>
                </a:gradFill>
                <a:effectLst>
                  <a:outerShdw blurRad="165100" dist="127000" dir="3000000" algn="t" rotWithShape="0">
                    <a:srgbClr val="000000">
                      <a:alpha val="50000"/>
                    </a:srgbClr>
                  </a:outerShdw>
                </a:effectLst>
                <a:latin typeface="Prism" panose="00000500000000000000" pitchFamily="50" charset="0"/>
                <a:ea typeface="汉仪雅酷黑 85W" panose="020B0904020202020204" pitchFamily="34" charset="-122"/>
              </a:rPr>
              <a:t>2</a:t>
            </a:r>
            <a:endParaRPr kumimoji="0" lang="zh-CN" altLang="en-US" sz="500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40000">
                    <a:srgbClr val="DCB58D">
                      <a:alpha val="22000"/>
                    </a:srgbClr>
                  </a:gs>
                  <a:gs pos="63000">
                    <a:srgbClr val="E6C3A0">
                      <a:alpha val="0"/>
                    </a:srgbClr>
                  </a:gs>
                </a:gsLst>
                <a:lin ang="2700000" scaled="0"/>
              </a:gradFill>
              <a:effectLst>
                <a:outerShdw blurRad="165100" dist="127000" dir="3000000" algn="t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Prism" panose="00000500000000000000" pitchFamily="50" charset="0"/>
              <a:ea typeface="汉仪雅酷黑 85W" panose="020B0904020202020204" pitchFamily="34" charset="-122"/>
              <a:cs typeface="+mn-cs"/>
            </a:endParaRPr>
          </a:p>
        </p:txBody>
      </p:sp>
      <p:sp>
        <p:nvSpPr>
          <p:cNvPr id="58" name="任意多边形: 形状 57">
            <a:extLst>
              <a:ext uri="{FF2B5EF4-FFF2-40B4-BE49-F238E27FC236}">
                <a16:creationId xmlns="" xmlns:a16="http://schemas.microsoft.com/office/drawing/2014/main" id="{EC7D1319-C554-42F1-B19B-4D4B1D3E77E5}"/>
              </a:ext>
            </a:extLst>
          </p:cNvPr>
          <p:cNvSpPr/>
          <p:nvPr/>
        </p:nvSpPr>
        <p:spPr>
          <a:xfrm>
            <a:off x="2743200" y="1410386"/>
            <a:ext cx="13784757" cy="7714394"/>
          </a:xfrm>
          <a:custGeom>
            <a:avLst/>
            <a:gdLst>
              <a:gd name="connsiteX0" fmla="*/ 411009 w 11932563"/>
              <a:gd name="connsiteY0" fmla="*/ 6517830 h 7722813"/>
              <a:gd name="connsiteX1" fmla="*/ 1401609 w 11932563"/>
              <a:gd name="connsiteY1" fmla="*/ 4597590 h 7722813"/>
              <a:gd name="connsiteX2" fmla="*/ 3199929 w 11932563"/>
              <a:gd name="connsiteY2" fmla="*/ 4308030 h 7722813"/>
              <a:gd name="connsiteX3" fmla="*/ 4175289 w 11932563"/>
              <a:gd name="connsiteY3" fmla="*/ 3195510 h 7722813"/>
              <a:gd name="connsiteX4" fmla="*/ 5394489 w 11932563"/>
              <a:gd name="connsiteY4" fmla="*/ 3378390 h 7722813"/>
              <a:gd name="connsiteX5" fmla="*/ 6994689 w 11932563"/>
              <a:gd name="connsiteY5" fmla="*/ 1900110 h 7722813"/>
              <a:gd name="connsiteX6" fmla="*/ 8274849 w 11932563"/>
              <a:gd name="connsiteY6" fmla="*/ 2738310 h 7722813"/>
              <a:gd name="connsiteX7" fmla="*/ 8427249 w 11932563"/>
              <a:gd name="connsiteY7" fmla="*/ 86550 h 7722813"/>
              <a:gd name="connsiteX8" fmla="*/ 11932449 w 11932563"/>
              <a:gd name="connsiteY8" fmla="*/ 1290510 h 7722813"/>
              <a:gd name="connsiteX9" fmla="*/ 8518689 w 11932563"/>
              <a:gd name="connsiteY9" fmla="*/ 7432230 h 7722813"/>
              <a:gd name="connsiteX10" fmla="*/ 411009 w 11932563"/>
              <a:gd name="connsiteY10" fmla="*/ 6517830 h 7722813"/>
              <a:gd name="connsiteX0" fmla="*/ 411009 w 11932563"/>
              <a:gd name="connsiteY0" fmla="*/ 6443251 h 7648234"/>
              <a:gd name="connsiteX1" fmla="*/ 1401609 w 11932563"/>
              <a:gd name="connsiteY1" fmla="*/ 4523011 h 7648234"/>
              <a:gd name="connsiteX2" fmla="*/ 3199929 w 11932563"/>
              <a:gd name="connsiteY2" fmla="*/ 4233451 h 7648234"/>
              <a:gd name="connsiteX3" fmla="*/ 4175289 w 11932563"/>
              <a:gd name="connsiteY3" fmla="*/ 3120931 h 7648234"/>
              <a:gd name="connsiteX4" fmla="*/ 5394489 w 11932563"/>
              <a:gd name="connsiteY4" fmla="*/ 3303811 h 7648234"/>
              <a:gd name="connsiteX5" fmla="*/ 6994689 w 11932563"/>
              <a:gd name="connsiteY5" fmla="*/ 1825531 h 7648234"/>
              <a:gd name="connsiteX6" fmla="*/ 7787169 w 11932563"/>
              <a:gd name="connsiteY6" fmla="*/ 1490251 h 7648234"/>
              <a:gd name="connsiteX7" fmla="*/ 8427249 w 11932563"/>
              <a:gd name="connsiteY7" fmla="*/ 11971 h 7648234"/>
              <a:gd name="connsiteX8" fmla="*/ 11932449 w 11932563"/>
              <a:gd name="connsiteY8" fmla="*/ 1215931 h 7648234"/>
              <a:gd name="connsiteX9" fmla="*/ 8518689 w 11932563"/>
              <a:gd name="connsiteY9" fmla="*/ 7357651 h 7648234"/>
              <a:gd name="connsiteX10" fmla="*/ 411009 w 11932563"/>
              <a:gd name="connsiteY10" fmla="*/ 6443251 h 7648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932563" h="7648234">
                <a:moveTo>
                  <a:pt x="411009" y="6443251"/>
                </a:moveTo>
                <a:cubicBezTo>
                  <a:pt x="-775171" y="5970811"/>
                  <a:pt x="936789" y="4891311"/>
                  <a:pt x="1401609" y="4523011"/>
                </a:cubicBezTo>
                <a:cubicBezTo>
                  <a:pt x="1866429" y="4154711"/>
                  <a:pt x="2737649" y="4467131"/>
                  <a:pt x="3199929" y="4233451"/>
                </a:cubicBezTo>
                <a:cubicBezTo>
                  <a:pt x="3662209" y="3999771"/>
                  <a:pt x="3809529" y="3275871"/>
                  <a:pt x="4175289" y="3120931"/>
                </a:cubicBezTo>
                <a:cubicBezTo>
                  <a:pt x="4541049" y="2965991"/>
                  <a:pt x="4924589" y="3519711"/>
                  <a:pt x="5394489" y="3303811"/>
                </a:cubicBezTo>
                <a:cubicBezTo>
                  <a:pt x="5864389" y="3087911"/>
                  <a:pt x="6595909" y="2127791"/>
                  <a:pt x="6994689" y="1825531"/>
                </a:cubicBezTo>
                <a:cubicBezTo>
                  <a:pt x="7393469" y="1523271"/>
                  <a:pt x="7548409" y="1792511"/>
                  <a:pt x="7787169" y="1490251"/>
                </a:cubicBezTo>
                <a:cubicBezTo>
                  <a:pt x="8025929" y="1187991"/>
                  <a:pt x="7736369" y="57691"/>
                  <a:pt x="8427249" y="11971"/>
                </a:cubicBezTo>
                <a:cubicBezTo>
                  <a:pt x="9118129" y="-33749"/>
                  <a:pt x="11917209" y="-8349"/>
                  <a:pt x="11932449" y="1215931"/>
                </a:cubicBezTo>
                <a:cubicBezTo>
                  <a:pt x="11947689" y="2440211"/>
                  <a:pt x="10436389" y="6488971"/>
                  <a:pt x="8518689" y="7357651"/>
                </a:cubicBezTo>
                <a:cubicBezTo>
                  <a:pt x="6600989" y="8226331"/>
                  <a:pt x="1597189" y="6915691"/>
                  <a:pt x="411009" y="6443251"/>
                </a:cubicBezTo>
                <a:close/>
              </a:path>
            </a:pathLst>
          </a:cu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3D25293E-B6AE-423D-8953-6DFA54F3F3A0}"/>
              </a:ext>
            </a:extLst>
          </p:cNvPr>
          <p:cNvSpPr txBox="1"/>
          <p:nvPr/>
        </p:nvSpPr>
        <p:spPr>
          <a:xfrm>
            <a:off x="11177225" y="291575"/>
            <a:ext cx="583439" cy="233718"/>
          </a:xfrm>
          <a:prstGeom prst="rect">
            <a:avLst/>
          </a:prstGeom>
          <a:noFill/>
          <a:ln>
            <a:noFill/>
          </a:ln>
        </p:spPr>
        <p:txBody>
          <a:bodyPr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1/6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8E36F8BF-0EA6-41F8-B9F0-6833A9763607}"/>
              </a:ext>
            </a:extLst>
          </p:cNvPr>
          <p:cNvSpPr/>
          <p:nvPr/>
        </p:nvSpPr>
        <p:spPr>
          <a:xfrm flipV="1">
            <a:off x="11195684" y="561586"/>
            <a:ext cx="386715" cy="360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6AB8997D-83BB-4559-80C5-4D755B5F16EF}"/>
              </a:ext>
            </a:extLst>
          </p:cNvPr>
          <p:cNvSpPr/>
          <p:nvPr/>
        </p:nvSpPr>
        <p:spPr>
          <a:xfrm flipV="1">
            <a:off x="11195684" y="647953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FA5E18CB-E995-42C6-897C-3B2C67788D74}"/>
              </a:ext>
            </a:extLst>
          </p:cNvPr>
          <p:cNvSpPr/>
          <p:nvPr/>
        </p:nvSpPr>
        <p:spPr>
          <a:xfrm flipV="1">
            <a:off x="11195684" y="712720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7F6C1574-2B70-43AD-B66F-C4957BFA5F55}"/>
              </a:ext>
            </a:extLst>
          </p:cNvPr>
          <p:cNvSpPr/>
          <p:nvPr/>
        </p:nvSpPr>
        <p:spPr>
          <a:xfrm flipV="1">
            <a:off x="11195684" y="777486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4E7E7628-3CD1-4A38-B75E-69A76A142B52}"/>
              </a:ext>
            </a:extLst>
          </p:cNvPr>
          <p:cNvSpPr txBox="1"/>
          <p:nvPr/>
        </p:nvSpPr>
        <p:spPr>
          <a:xfrm rot="16200000">
            <a:off x="1609443" y="5136501"/>
            <a:ext cx="326051" cy="231186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POWERPOINT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7224E01B-9750-46DD-9C1A-C6CE2C455FA9}"/>
              </a:ext>
            </a:extLst>
          </p:cNvPr>
          <p:cNvSpPr txBox="1"/>
          <p:nvPr/>
        </p:nvSpPr>
        <p:spPr>
          <a:xfrm>
            <a:off x="596811" y="341328"/>
            <a:ext cx="2700015" cy="423449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838486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DESIGN BY</a:t>
            </a:r>
          </a:p>
          <a:p>
            <a:pPr marL="0" marR="0" lvl="0" indent="0" algn="l" defTabSz="914400" rtl="0" eaLnBrk="1" fontAlgn="auto" latinLnBrk="0" hangingPunct="1">
              <a:lnSpc>
                <a:spcPct val="12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838486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AWEI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38486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067E8E76-B423-46B7-A3B4-5CCF1EBF52E1}"/>
              </a:ext>
            </a:extLst>
          </p:cNvPr>
          <p:cNvSpPr txBox="1"/>
          <p:nvPr/>
        </p:nvSpPr>
        <p:spPr>
          <a:xfrm>
            <a:off x="490668" y="1277808"/>
            <a:ext cx="2405467" cy="2981585"/>
          </a:xfrm>
          <a:prstGeom prst="rect">
            <a:avLst/>
          </a:prstGeom>
          <a:noFill/>
          <a:effectLst/>
        </p:spPr>
        <p:txBody>
          <a:bodyPr wrap="non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50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2700000" scaled="0"/>
                </a:gradFill>
                <a:effectLst>
                  <a:outerShdw blurRad="165100" dist="127000" dir="3000000" algn="t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Prism" panose="00000500000000000000" pitchFamily="50" charset="0"/>
                <a:ea typeface="汉仪雅酷黑 85W" panose="020B0904020202020204" pitchFamily="34" charset="-122"/>
                <a:cs typeface="+mn-cs"/>
              </a:rPr>
              <a:t>02</a:t>
            </a:r>
            <a:endParaRPr kumimoji="0" lang="zh-CN" altLang="en-US" sz="15000" b="0" i="0" u="none" strike="noStrike" kern="1200" cap="none" spc="-150" normalizeH="0" baseline="0" noProof="0" dirty="0">
              <a:ln>
                <a:noFill/>
              </a:ln>
              <a:gradFill>
                <a:gsLst>
                  <a:gs pos="50000">
                    <a:srgbClr val="DAA070"/>
                  </a:gs>
                  <a:gs pos="0">
                    <a:srgbClr val="DCB58D"/>
                  </a:gs>
                  <a:gs pos="100000">
                    <a:srgbClr val="E6C3A0"/>
                  </a:gs>
                </a:gsLst>
                <a:lin ang="2700000" scaled="0"/>
              </a:gradFill>
              <a:effectLst>
                <a:outerShdw blurRad="165100" dist="127000" dir="3000000" algn="t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Prism" panose="00000500000000000000" pitchFamily="50" charset="0"/>
              <a:ea typeface="汉仪雅酷黑 85W" panose="020B0904020202020204" pitchFamily="34" charset="-122"/>
              <a:cs typeface="+mn-cs"/>
            </a:endParaRPr>
          </a:p>
        </p:txBody>
      </p:sp>
      <p:sp>
        <p:nvSpPr>
          <p:cNvPr id="53" name="TextBox 25">
            <a:extLst>
              <a:ext uri="{FF2B5EF4-FFF2-40B4-BE49-F238E27FC236}">
                <a16:creationId xmlns="" xmlns:a16="http://schemas.microsoft.com/office/drawing/2014/main" id="{CB3EA9DB-E9C5-4526-B4B5-116313548400}"/>
              </a:ext>
            </a:extLst>
          </p:cNvPr>
          <p:cNvSpPr txBox="1"/>
          <p:nvPr/>
        </p:nvSpPr>
        <p:spPr>
          <a:xfrm>
            <a:off x="2927080" y="2176360"/>
            <a:ext cx="5607578" cy="10949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PART TWO</a:t>
            </a:r>
            <a:endParaRPr kumimoji="0" lang="fr-FR" sz="6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Segoe UI Semibold" panose="020B0702040204020203" pitchFamily="34" charset="0"/>
            </a:endParaRPr>
          </a:p>
        </p:txBody>
      </p:sp>
      <p:sp>
        <p:nvSpPr>
          <p:cNvPr id="54" name="TextBox 25">
            <a:extLst>
              <a:ext uri="{FF2B5EF4-FFF2-40B4-BE49-F238E27FC236}">
                <a16:creationId xmlns="" xmlns:a16="http://schemas.microsoft.com/office/drawing/2014/main" id="{81D6EE4B-1770-4792-AA11-685182F4F474}"/>
              </a:ext>
            </a:extLst>
          </p:cNvPr>
          <p:cNvSpPr txBox="1"/>
          <p:nvPr/>
        </p:nvSpPr>
        <p:spPr>
          <a:xfrm>
            <a:off x="2927080" y="3396636"/>
            <a:ext cx="1706110" cy="4977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第二部分</a:t>
            </a:r>
            <a:endParaRPr kumimoji="0" lang="fr-FR" sz="3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Segoe UI Semibold" panose="020B0702040204020203" pitchFamily="34" charset="0"/>
            </a:endParaRPr>
          </a:p>
        </p:txBody>
      </p:sp>
      <p:cxnSp>
        <p:nvCxnSpPr>
          <p:cNvPr id="57" name="直接连接符 56">
            <a:extLst>
              <a:ext uri="{FF2B5EF4-FFF2-40B4-BE49-F238E27FC236}">
                <a16:creationId xmlns="" xmlns:a16="http://schemas.microsoft.com/office/drawing/2014/main" id="{A7AD4753-C80D-42F0-B3A9-1E71BAC2699A}"/>
              </a:ext>
            </a:extLst>
          </p:cNvPr>
          <p:cNvCxnSpPr>
            <a:cxnSpLocks/>
          </p:cNvCxnSpPr>
          <p:nvPr/>
        </p:nvCxnSpPr>
        <p:spPr>
          <a:xfrm>
            <a:off x="2979202" y="3320199"/>
            <a:ext cx="754380" cy="0"/>
          </a:xfrm>
          <a:prstGeom prst="line">
            <a:avLst/>
          </a:prstGeom>
          <a:ln w="19050">
            <a:gradFill>
              <a:gsLst>
                <a:gs pos="0">
                  <a:srgbClr val="DBAD81"/>
                </a:gs>
                <a:gs pos="100000">
                  <a:srgbClr val="DCA577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2A2E7304-3C44-4C4B-838B-23D409A1367D}"/>
              </a:ext>
            </a:extLst>
          </p:cNvPr>
          <p:cNvSpPr/>
          <p:nvPr/>
        </p:nvSpPr>
        <p:spPr>
          <a:xfrm flipV="1">
            <a:off x="9529615" y="6350309"/>
            <a:ext cx="720000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C96C2C01-3D4A-4CBB-BCAF-F272DCDFD0AA}"/>
              </a:ext>
            </a:extLst>
          </p:cNvPr>
          <p:cNvSpPr txBox="1"/>
          <p:nvPr/>
        </p:nvSpPr>
        <p:spPr>
          <a:xfrm rot="16200000">
            <a:off x="10820636" y="5511043"/>
            <a:ext cx="326051" cy="155400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2020.END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43C35D97-8FB9-42A9-9E47-45B971AEDBE1}"/>
              </a:ext>
            </a:extLst>
          </p:cNvPr>
          <p:cNvSpPr/>
          <p:nvPr/>
        </p:nvSpPr>
        <p:spPr>
          <a:xfrm>
            <a:off x="-1350379" y="293185"/>
            <a:ext cx="740779" cy="740779"/>
          </a:xfrm>
          <a:prstGeom prst="rect">
            <a:avLst/>
          </a:prstGeom>
          <a:solidFill>
            <a:srgbClr val="E6C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88A82434-1DDC-44F3-91E4-34047D78B371}"/>
              </a:ext>
            </a:extLst>
          </p:cNvPr>
          <p:cNvSpPr/>
          <p:nvPr/>
        </p:nvSpPr>
        <p:spPr>
          <a:xfrm>
            <a:off x="-2313971" y="293185"/>
            <a:ext cx="740779" cy="740779"/>
          </a:xfrm>
          <a:prstGeom prst="rect">
            <a:avLst/>
          </a:prstGeom>
          <a:solidFill>
            <a:srgbClr val="DAA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17734398-F333-40C2-AB1A-A44E299FE90E}"/>
              </a:ext>
            </a:extLst>
          </p:cNvPr>
          <p:cNvSpPr/>
          <p:nvPr/>
        </p:nvSpPr>
        <p:spPr>
          <a:xfrm>
            <a:off x="-3277562" y="293185"/>
            <a:ext cx="740779" cy="740779"/>
          </a:xfrm>
          <a:prstGeom prst="rect">
            <a:avLst/>
          </a:prstGeom>
          <a:solidFill>
            <a:srgbClr val="DCB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DD905B82-23D2-42B2-A6F7-895C0C353CAE}"/>
              </a:ext>
            </a:extLst>
          </p:cNvPr>
          <p:cNvSpPr/>
          <p:nvPr/>
        </p:nvSpPr>
        <p:spPr>
          <a:xfrm>
            <a:off x="-3277562" y="1359986"/>
            <a:ext cx="740779" cy="740779"/>
          </a:xfrm>
          <a:prstGeom prst="rect">
            <a:avLst/>
          </a:prstGeom>
          <a:solidFill>
            <a:srgbClr val="F0D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09C8A719-F392-422A-AAE3-8AD7D789BD36}"/>
              </a:ext>
            </a:extLst>
          </p:cNvPr>
          <p:cNvSpPr/>
          <p:nvPr/>
        </p:nvSpPr>
        <p:spPr>
          <a:xfrm>
            <a:off x="-2313971" y="1359986"/>
            <a:ext cx="740779" cy="740779"/>
          </a:xfrm>
          <a:prstGeom prst="rect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EF43DAD2-1428-40A7-94F8-70537F93B1A6}"/>
              </a:ext>
            </a:extLst>
          </p:cNvPr>
          <p:cNvSpPr/>
          <p:nvPr/>
        </p:nvSpPr>
        <p:spPr>
          <a:xfrm>
            <a:off x="-1350379" y="1359986"/>
            <a:ext cx="740779" cy="740779"/>
          </a:xfrm>
          <a:prstGeom prst="rect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23977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4DF0E0E3-AEB7-487B-8FCC-2A61F3244C65}"/>
              </a:ext>
            </a:extLst>
          </p:cNvPr>
          <p:cNvSpPr txBox="1"/>
          <p:nvPr/>
        </p:nvSpPr>
        <p:spPr>
          <a:xfrm>
            <a:off x="604431" y="348948"/>
            <a:ext cx="2700015" cy="464614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第二部分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 POINT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365A7351-225D-40C2-944C-E3F08F201AA5}"/>
              </a:ext>
            </a:extLst>
          </p:cNvPr>
          <p:cNvSpPr txBox="1"/>
          <p:nvPr/>
        </p:nvSpPr>
        <p:spPr>
          <a:xfrm>
            <a:off x="11177225" y="291575"/>
            <a:ext cx="583439" cy="233718"/>
          </a:xfrm>
          <a:prstGeom prst="rect">
            <a:avLst/>
          </a:prstGeom>
          <a:noFill/>
          <a:ln>
            <a:noFill/>
          </a:ln>
        </p:spPr>
        <p:txBody>
          <a:bodyPr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1D1D1D">
                    <a:lumMod val="90000"/>
                    <a:lumOff val="10000"/>
                  </a:srgbClr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1/6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1D1D1D">
                  <a:lumMod val="90000"/>
                  <a:lumOff val="10000"/>
                </a:srgbClr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="" xmlns:a16="http://schemas.microsoft.com/office/drawing/2014/main" id="{54E9D288-06BF-4485-8B33-3FA3AED8E8A0}"/>
              </a:ext>
            </a:extLst>
          </p:cNvPr>
          <p:cNvSpPr/>
          <p:nvPr/>
        </p:nvSpPr>
        <p:spPr>
          <a:xfrm flipV="1">
            <a:off x="11195684" y="561586"/>
            <a:ext cx="386715" cy="360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="" xmlns:a16="http://schemas.microsoft.com/office/drawing/2014/main" id="{CF49F784-88A1-4C5D-9041-5EEFB0B38272}"/>
              </a:ext>
            </a:extLst>
          </p:cNvPr>
          <p:cNvSpPr/>
          <p:nvPr/>
        </p:nvSpPr>
        <p:spPr>
          <a:xfrm flipV="1">
            <a:off x="11195684" y="647953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="" xmlns:a16="http://schemas.microsoft.com/office/drawing/2014/main" id="{FC5890BC-4BCC-4B12-B010-CCE0B50DFDAD}"/>
              </a:ext>
            </a:extLst>
          </p:cNvPr>
          <p:cNvSpPr/>
          <p:nvPr/>
        </p:nvSpPr>
        <p:spPr>
          <a:xfrm flipV="1">
            <a:off x="11195684" y="712720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="" xmlns:a16="http://schemas.microsoft.com/office/drawing/2014/main" id="{2438B088-B3D5-424F-ABB9-AD5FD1DC64F1}"/>
              </a:ext>
            </a:extLst>
          </p:cNvPr>
          <p:cNvSpPr/>
          <p:nvPr/>
        </p:nvSpPr>
        <p:spPr>
          <a:xfrm flipV="1">
            <a:off x="11195684" y="777486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="" xmlns:a16="http://schemas.microsoft.com/office/drawing/2014/main" id="{AB625B61-75F9-4889-A132-96DE46CAE168}"/>
              </a:ext>
            </a:extLst>
          </p:cNvPr>
          <p:cNvSpPr txBox="1"/>
          <p:nvPr/>
        </p:nvSpPr>
        <p:spPr>
          <a:xfrm>
            <a:off x="289993" y="356994"/>
            <a:ext cx="141343" cy="298159"/>
          </a:xfrm>
          <a:prstGeom prst="rect">
            <a:avLst/>
          </a:prstGeom>
          <a:noFill/>
          <a:effectLst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300" normalizeH="0" baseline="0" noProof="0" dirty="0">
                <a:ln>
                  <a:noFill/>
                </a:ln>
                <a:solidFill>
                  <a:srgbClr val="111111">
                    <a:lumMod val="75000"/>
                    <a:lumOff val="25000"/>
                  </a:srgbClr>
                </a:solidFill>
                <a:effectLst/>
                <a:uLnTx/>
                <a:uFillTx/>
                <a:latin typeface="Prism" panose="00000500000000000000" pitchFamily="50" charset="0"/>
                <a:ea typeface="汉仪雅酷黑 85W" panose="020B0904020202020204" pitchFamily="34" charset="-122"/>
                <a:cs typeface="+mn-cs"/>
              </a:rPr>
              <a:t>B</a:t>
            </a:r>
            <a:endParaRPr kumimoji="0" lang="zh-CN" altLang="en-US" sz="1500" b="0" i="0" u="none" strike="noStrike" kern="1200" cap="none" spc="300" normalizeH="0" baseline="0" noProof="0" dirty="0">
              <a:ln>
                <a:noFill/>
              </a:ln>
              <a:solidFill>
                <a:srgbClr val="111111">
                  <a:lumMod val="75000"/>
                  <a:lumOff val="25000"/>
                </a:srgbClr>
              </a:solidFill>
              <a:effectLst/>
              <a:uLnTx/>
              <a:uFillTx/>
              <a:latin typeface="Prism" panose="00000500000000000000" pitchFamily="50" charset="0"/>
              <a:ea typeface="汉仪雅酷黑 85W" panose="020B0904020202020204" pitchFamily="34" charset="-122"/>
              <a:cs typeface="+mn-cs"/>
            </a:endParaRPr>
          </a:p>
        </p:txBody>
      </p:sp>
      <p:cxnSp>
        <p:nvCxnSpPr>
          <p:cNvPr id="69" name="直接连接符 68">
            <a:extLst>
              <a:ext uri="{FF2B5EF4-FFF2-40B4-BE49-F238E27FC236}">
                <a16:creationId xmlns="" xmlns:a16="http://schemas.microsoft.com/office/drawing/2014/main" id="{BF45679C-DBB5-4706-B915-35AF7EF848F4}"/>
              </a:ext>
            </a:extLst>
          </p:cNvPr>
          <p:cNvCxnSpPr>
            <a:cxnSpLocks/>
          </p:cNvCxnSpPr>
          <p:nvPr/>
        </p:nvCxnSpPr>
        <p:spPr>
          <a:xfrm>
            <a:off x="615315" y="843915"/>
            <a:ext cx="0" cy="944245"/>
          </a:xfrm>
          <a:prstGeom prst="line">
            <a:avLst/>
          </a:prstGeom>
          <a:ln w="12700" cap="rnd">
            <a:gradFill>
              <a:gsLst>
                <a:gs pos="0">
                  <a:srgbClr val="DAA070">
                    <a:alpha val="58000"/>
                  </a:srgbClr>
                </a:gs>
                <a:gs pos="84000">
                  <a:srgbClr val="DCB58D">
                    <a:alpha val="0"/>
                  </a:srgb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>
            <a:extLst>
              <a:ext uri="{FF2B5EF4-FFF2-40B4-BE49-F238E27FC236}">
                <a16:creationId xmlns="" xmlns:a16="http://schemas.microsoft.com/office/drawing/2014/main" id="{71C50F9A-09DD-4DD3-BA03-C637A607647B}"/>
              </a:ext>
            </a:extLst>
          </p:cNvPr>
          <p:cNvSpPr/>
          <p:nvPr/>
        </p:nvSpPr>
        <p:spPr>
          <a:xfrm flipV="1">
            <a:off x="9529615" y="6369347"/>
            <a:ext cx="720000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="" xmlns:a16="http://schemas.microsoft.com/office/drawing/2014/main" id="{352EB1EB-FAEE-4E37-88C1-A542A8ED208A}"/>
              </a:ext>
            </a:extLst>
          </p:cNvPr>
          <p:cNvSpPr txBox="1"/>
          <p:nvPr/>
        </p:nvSpPr>
        <p:spPr>
          <a:xfrm rot="16200000">
            <a:off x="10820636" y="5530081"/>
            <a:ext cx="326051" cy="155400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2020.END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="" xmlns:a16="http://schemas.microsoft.com/office/drawing/2014/main" id="{7A671319-726F-4337-9C6B-F21F6AC26D71}"/>
              </a:ext>
            </a:extLst>
          </p:cNvPr>
          <p:cNvSpPr txBox="1"/>
          <p:nvPr/>
        </p:nvSpPr>
        <p:spPr>
          <a:xfrm rot="16200000">
            <a:off x="1609443" y="5136501"/>
            <a:ext cx="326051" cy="231186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POWERPOINT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grpSp>
        <p:nvGrpSpPr>
          <p:cNvPr id="62" name="组合 61">
            <a:extLst>
              <a:ext uri="{FF2B5EF4-FFF2-40B4-BE49-F238E27FC236}">
                <a16:creationId xmlns="" xmlns:a16="http://schemas.microsoft.com/office/drawing/2014/main" id="{EAA3E8B4-0F19-4E97-B46C-9B5EBC61DCD7}"/>
              </a:ext>
            </a:extLst>
          </p:cNvPr>
          <p:cNvGrpSpPr/>
          <p:nvPr/>
        </p:nvGrpSpPr>
        <p:grpSpPr>
          <a:xfrm>
            <a:off x="604431" y="1532665"/>
            <a:ext cx="2402646" cy="1656747"/>
            <a:chOff x="1122874" y="3933825"/>
            <a:chExt cx="2402646" cy="1426844"/>
          </a:xfrm>
          <a:effectLst>
            <a:outerShdw blurRad="381000" sx="102000" sy="102000" algn="ctr" rotWithShape="0">
              <a:schemeClr val="tx1">
                <a:lumMod val="90000"/>
                <a:lumOff val="10000"/>
                <a:alpha val="12000"/>
              </a:schemeClr>
            </a:outerShdw>
          </a:effectLst>
        </p:grpSpPr>
        <p:sp>
          <p:nvSpPr>
            <p:cNvPr id="63" name="矩形: 圆角 62">
              <a:extLst>
                <a:ext uri="{FF2B5EF4-FFF2-40B4-BE49-F238E27FC236}">
                  <a16:creationId xmlns="" xmlns:a16="http://schemas.microsoft.com/office/drawing/2014/main" id="{59269065-7023-4844-A9F8-C97E5670BF68}"/>
                </a:ext>
              </a:extLst>
            </p:cNvPr>
            <p:cNvSpPr/>
            <p:nvPr/>
          </p:nvSpPr>
          <p:spPr>
            <a:xfrm>
              <a:off x="1122874" y="3933825"/>
              <a:ext cx="2402646" cy="1426844"/>
            </a:xfrm>
            <a:prstGeom prst="roundRect">
              <a:avLst>
                <a:gd name="adj" fmla="val 13463"/>
              </a:avLst>
            </a:prstGeom>
            <a:solidFill>
              <a:srgbClr val="131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4" name="leaf_70892">
              <a:extLst>
                <a:ext uri="{FF2B5EF4-FFF2-40B4-BE49-F238E27FC236}">
                  <a16:creationId xmlns="" xmlns:a16="http://schemas.microsoft.com/office/drawing/2014/main" id="{DEF68B9D-DC50-4CF6-AC61-9CAAB81C3778}"/>
                </a:ext>
              </a:extLst>
            </p:cNvPr>
            <p:cNvSpPr>
              <a:spLocks noChangeAspect="1"/>
            </p:cNvSpPr>
            <p:nvPr/>
          </p:nvSpPr>
          <p:spPr bwMode="auto">
            <a:xfrm rot="7200000">
              <a:off x="1142990" y="3939574"/>
              <a:ext cx="271594" cy="264540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  <a:gd name="T64" fmla="*/ 372171 w 604011"/>
                <a:gd name="T65" fmla="*/ 372171 w 604011"/>
                <a:gd name="T66" fmla="*/ 372171 w 604011"/>
                <a:gd name="T67" fmla="*/ 372171 w 604011"/>
                <a:gd name="T68" fmla="*/ 372171 w 604011"/>
                <a:gd name="T69" fmla="*/ 372171 w 604011"/>
                <a:gd name="T70" fmla="*/ 372171 w 604011"/>
                <a:gd name="T71" fmla="*/ 372171 w 604011"/>
                <a:gd name="T72" fmla="*/ 372171 w 604011"/>
                <a:gd name="T73" fmla="*/ 372171 w 604011"/>
                <a:gd name="T74" fmla="*/ 372171 w 604011"/>
                <a:gd name="T75" fmla="*/ 372171 w 604011"/>
                <a:gd name="T76" fmla="*/ 372171 w 604011"/>
                <a:gd name="T77" fmla="*/ 372171 w 604011"/>
                <a:gd name="T78" fmla="*/ 372171 w 604011"/>
                <a:gd name="T79" fmla="*/ 372171 w 604011"/>
                <a:gd name="T80" fmla="*/ 372171 w 604011"/>
                <a:gd name="T81" fmla="*/ 372171 w 604011"/>
                <a:gd name="T82" fmla="*/ 372171 w 604011"/>
                <a:gd name="T83" fmla="*/ 372171 w 604011"/>
                <a:gd name="T84" fmla="*/ 372171 w 604011"/>
                <a:gd name="T85" fmla="*/ 372171 w 604011"/>
                <a:gd name="T86" fmla="*/ 372171 w 604011"/>
                <a:gd name="T87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29" h="711">
                  <a:moveTo>
                    <a:pt x="595" y="492"/>
                  </a:moveTo>
                  <a:cubicBezTo>
                    <a:pt x="593" y="498"/>
                    <a:pt x="601" y="502"/>
                    <a:pt x="605" y="498"/>
                  </a:cubicBezTo>
                  <a:cubicBezTo>
                    <a:pt x="636" y="466"/>
                    <a:pt x="659" y="469"/>
                    <a:pt x="675" y="508"/>
                  </a:cubicBezTo>
                  <a:cubicBezTo>
                    <a:pt x="706" y="527"/>
                    <a:pt x="711" y="551"/>
                    <a:pt x="690" y="581"/>
                  </a:cubicBezTo>
                  <a:cubicBezTo>
                    <a:pt x="676" y="608"/>
                    <a:pt x="646" y="625"/>
                    <a:pt x="619" y="632"/>
                  </a:cubicBezTo>
                  <a:cubicBezTo>
                    <a:pt x="604" y="637"/>
                    <a:pt x="589" y="639"/>
                    <a:pt x="573" y="639"/>
                  </a:cubicBezTo>
                  <a:cubicBezTo>
                    <a:pt x="572" y="635"/>
                    <a:pt x="570" y="632"/>
                    <a:pt x="565" y="632"/>
                  </a:cubicBezTo>
                  <a:cubicBezTo>
                    <a:pt x="562" y="632"/>
                    <a:pt x="560" y="632"/>
                    <a:pt x="558" y="632"/>
                  </a:cubicBezTo>
                  <a:cubicBezTo>
                    <a:pt x="556" y="631"/>
                    <a:pt x="555" y="631"/>
                    <a:pt x="553" y="631"/>
                  </a:cubicBezTo>
                  <a:cubicBezTo>
                    <a:pt x="464" y="617"/>
                    <a:pt x="469" y="479"/>
                    <a:pt x="440" y="414"/>
                  </a:cubicBezTo>
                  <a:cubicBezTo>
                    <a:pt x="420" y="368"/>
                    <a:pt x="390" y="327"/>
                    <a:pt x="353" y="293"/>
                  </a:cubicBezTo>
                  <a:cubicBezTo>
                    <a:pt x="254" y="204"/>
                    <a:pt x="111" y="158"/>
                    <a:pt x="75" y="19"/>
                  </a:cubicBezTo>
                  <a:cubicBezTo>
                    <a:pt x="76" y="18"/>
                    <a:pt x="76" y="18"/>
                    <a:pt x="76" y="17"/>
                  </a:cubicBezTo>
                  <a:cubicBezTo>
                    <a:pt x="76" y="14"/>
                    <a:pt x="75" y="12"/>
                    <a:pt x="73" y="11"/>
                  </a:cubicBezTo>
                  <a:cubicBezTo>
                    <a:pt x="73" y="9"/>
                    <a:pt x="72" y="8"/>
                    <a:pt x="72" y="6"/>
                  </a:cubicBezTo>
                  <a:cubicBezTo>
                    <a:pt x="71" y="0"/>
                    <a:pt x="62" y="2"/>
                    <a:pt x="62" y="7"/>
                  </a:cubicBezTo>
                  <a:cubicBezTo>
                    <a:pt x="61" y="14"/>
                    <a:pt x="61" y="20"/>
                    <a:pt x="61" y="27"/>
                  </a:cubicBezTo>
                  <a:cubicBezTo>
                    <a:pt x="9" y="197"/>
                    <a:pt x="0" y="411"/>
                    <a:pt x="124" y="553"/>
                  </a:cubicBezTo>
                  <a:cubicBezTo>
                    <a:pt x="224" y="669"/>
                    <a:pt x="393" y="711"/>
                    <a:pt x="536" y="660"/>
                  </a:cubicBezTo>
                  <a:cubicBezTo>
                    <a:pt x="620" y="669"/>
                    <a:pt x="728" y="641"/>
                    <a:pt x="728" y="539"/>
                  </a:cubicBezTo>
                  <a:cubicBezTo>
                    <a:pt x="729" y="468"/>
                    <a:pt x="626" y="410"/>
                    <a:pt x="595" y="492"/>
                  </a:cubicBezTo>
                  <a:close/>
                  <a:moveTo>
                    <a:pt x="128" y="526"/>
                  </a:moveTo>
                  <a:cubicBezTo>
                    <a:pt x="28" y="398"/>
                    <a:pt x="38" y="232"/>
                    <a:pt x="64" y="80"/>
                  </a:cubicBezTo>
                  <a:cubicBezTo>
                    <a:pt x="68" y="119"/>
                    <a:pt x="77" y="157"/>
                    <a:pt x="89" y="194"/>
                  </a:cubicBezTo>
                  <a:cubicBezTo>
                    <a:pt x="80" y="190"/>
                    <a:pt x="71" y="185"/>
                    <a:pt x="63" y="179"/>
                  </a:cubicBezTo>
                  <a:cubicBezTo>
                    <a:pt x="60" y="178"/>
                    <a:pt x="57" y="182"/>
                    <a:pt x="59" y="184"/>
                  </a:cubicBezTo>
                  <a:cubicBezTo>
                    <a:pt x="69" y="194"/>
                    <a:pt x="81" y="202"/>
                    <a:pt x="93" y="208"/>
                  </a:cubicBezTo>
                  <a:cubicBezTo>
                    <a:pt x="101" y="232"/>
                    <a:pt x="111" y="255"/>
                    <a:pt x="122" y="278"/>
                  </a:cubicBezTo>
                  <a:cubicBezTo>
                    <a:pt x="106" y="272"/>
                    <a:pt x="91" y="264"/>
                    <a:pt x="76" y="255"/>
                  </a:cubicBezTo>
                  <a:cubicBezTo>
                    <a:pt x="71" y="251"/>
                    <a:pt x="66" y="259"/>
                    <a:pt x="71" y="263"/>
                  </a:cubicBezTo>
                  <a:cubicBezTo>
                    <a:pt x="89" y="276"/>
                    <a:pt x="109" y="287"/>
                    <a:pt x="130" y="294"/>
                  </a:cubicBezTo>
                  <a:cubicBezTo>
                    <a:pt x="144" y="323"/>
                    <a:pt x="160" y="350"/>
                    <a:pt x="177" y="377"/>
                  </a:cubicBezTo>
                  <a:cubicBezTo>
                    <a:pt x="169" y="375"/>
                    <a:pt x="161" y="372"/>
                    <a:pt x="154" y="369"/>
                  </a:cubicBezTo>
                  <a:cubicBezTo>
                    <a:pt x="143" y="363"/>
                    <a:pt x="134" y="356"/>
                    <a:pt x="123" y="351"/>
                  </a:cubicBezTo>
                  <a:cubicBezTo>
                    <a:pt x="121" y="350"/>
                    <a:pt x="119" y="353"/>
                    <a:pt x="120" y="355"/>
                  </a:cubicBezTo>
                  <a:cubicBezTo>
                    <a:pt x="133" y="377"/>
                    <a:pt x="163" y="389"/>
                    <a:pt x="188" y="393"/>
                  </a:cubicBezTo>
                  <a:cubicBezTo>
                    <a:pt x="191" y="399"/>
                    <a:pt x="195" y="404"/>
                    <a:pt x="199" y="410"/>
                  </a:cubicBezTo>
                  <a:cubicBezTo>
                    <a:pt x="215" y="432"/>
                    <a:pt x="232" y="455"/>
                    <a:pt x="251" y="477"/>
                  </a:cubicBezTo>
                  <a:cubicBezTo>
                    <a:pt x="226" y="470"/>
                    <a:pt x="202" y="461"/>
                    <a:pt x="178" y="451"/>
                  </a:cubicBezTo>
                  <a:cubicBezTo>
                    <a:pt x="173" y="450"/>
                    <a:pt x="171" y="456"/>
                    <a:pt x="175" y="458"/>
                  </a:cubicBezTo>
                  <a:cubicBezTo>
                    <a:pt x="202" y="476"/>
                    <a:pt x="235" y="488"/>
                    <a:pt x="267" y="496"/>
                  </a:cubicBezTo>
                  <a:cubicBezTo>
                    <a:pt x="286" y="519"/>
                    <a:pt x="307" y="541"/>
                    <a:pt x="330" y="560"/>
                  </a:cubicBezTo>
                  <a:cubicBezTo>
                    <a:pt x="306" y="560"/>
                    <a:pt x="282" y="556"/>
                    <a:pt x="259" y="550"/>
                  </a:cubicBezTo>
                  <a:cubicBezTo>
                    <a:pt x="253" y="548"/>
                    <a:pt x="251" y="557"/>
                    <a:pt x="257" y="559"/>
                  </a:cubicBezTo>
                  <a:cubicBezTo>
                    <a:pt x="286" y="571"/>
                    <a:pt x="315" y="575"/>
                    <a:pt x="346" y="574"/>
                  </a:cubicBezTo>
                  <a:cubicBezTo>
                    <a:pt x="368" y="592"/>
                    <a:pt x="392" y="608"/>
                    <a:pt x="417" y="621"/>
                  </a:cubicBezTo>
                  <a:cubicBezTo>
                    <a:pt x="397" y="622"/>
                    <a:pt x="377" y="622"/>
                    <a:pt x="356" y="619"/>
                  </a:cubicBezTo>
                  <a:cubicBezTo>
                    <a:pt x="352" y="619"/>
                    <a:pt x="351" y="626"/>
                    <a:pt x="355" y="627"/>
                  </a:cubicBezTo>
                  <a:cubicBezTo>
                    <a:pt x="384" y="637"/>
                    <a:pt x="416" y="639"/>
                    <a:pt x="446" y="635"/>
                  </a:cubicBezTo>
                  <a:cubicBezTo>
                    <a:pt x="459" y="641"/>
                    <a:pt x="473" y="646"/>
                    <a:pt x="487" y="650"/>
                  </a:cubicBezTo>
                  <a:cubicBezTo>
                    <a:pt x="355" y="677"/>
                    <a:pt x="214" y="635"/>
                    <a:pt x="128" y="526"/>
                  </a:cubicBezTo>
                  <a:close/>
                  <a:moveTo>
                    <a:pt x="477" y="625"/>
                  </a:moveTo>
                  <a:cubicBezTo>
                    <a:pt x="470" y="623"/>
                    <a:pt x="463" y="620"/>
                    <a:pt x="456" y="618"/>
                  </a:cubicBezTo>
                  <a:cubicBezTo>
                    <a:pt x="428" y="598"/>
                    <a:pt x="417" y="567"/>
                    <a:pt x="411" y="535"/>
                  </a:cubicBezTo>
                  <a:cubicBezTo>
                    <a:pt x="410" y="528"/>
                    <a:pt x="402" y="531"/>
                    <a:pt x="401" y="536"/>
                  </a:cubicBezTo>
                  <a:cubicBezTo>
                    <a:pt x="398" y="560"/>
                    <a:pt x="406" y="582"/>
                    <a:pt x="419" y="601"/>
                  </a:cubicBezTo>
                  <a:cubicBezTo>
                    <a:pt x="398" y="590"/>
                    <a:pt x="379" y="578"/>
                    <a:pt x="361" y="564"/>
                  </a:cubicBezTo>
                  <a:cubicBezTo>
                    <a:pt x="361" y="563"/>
                    <a:pt x="360" y="562"/>
                    <a:pt x="360" y="562"/>
                  </a:cubicBezTo>
                  <a:cubicBezTo>
                    <a:pt x="336" y="536"/>
                    <a:pt x="327" y="504"/>
                    <a:pt x="327" y="469"/>
                  </a:cubicBezTo>
                  <a:cubicBezTo>
                    <a:pt x="327" y="463"/>
                    <a:pt x="317" y="461"/>
                    <a:pt x="316" y="468"/>
                  </a:cubicBezTo>
                  <a:cubicBezTo>
                    <a:pt x="312" y="491"/>
                    <a:pt x="316" y="514"/>
                    <a:pt x="325" y="534"/>
                  </a:cubicBezTo>
                  <a:cubicBezTo>
                    <a:pt x="310" y="520"/>
                    <a:pt x="295" y="505"/>
                    <a:pt x="281" y="489"/>
                  </a:cubicBezTo>
                  <a:cubicBezTo>
                    <a:pt x="281" y="489"/>
                    <a:pt x="281" y="488"/>
                    <a:pt x="280" y="488"/>
                  </a:cubicBezTo>
                  <a:cubicBezTo>
                    <a:pt x="261" y="453"/>
                    <a:pt x="258" y="419"/>
                    <a:pt x="262" y="380"/>
                  </a:cubicBezTo>
                  <a:cubicBezTo>
                    <a:pt x="262" y="375"/>
                    <a:pt x="254" y="374"/>
                    <a:pt x="253" y="379"/>
                  </a:cubicBezTo>
                  <a:cubicBezTo>
                    <a:pt x="244" y="405"/>
                    <a:pt x="245" y="432"/>
                    <a:pt x="253" y="458"/>
                  </a:cubicBezTo>
                  <a:cubicBezTo>
                    <a:pt x="235" y="436"/>
                    <a:pt x="218" y="414"/>
                    <a:pt x="202" y="392"/>
                  </a:cubicBezTo>
                  <a:cubicBezTo>
                    <a:pt x="203" y="390"/>
                    <a:pt x="204" y="389"/>
                    <a:pt x="203" y="386"/>
                  </a:cubicBezTo>
                  <a:cubicBezTo>
                    <a:pt x="191" y="353"/>
                    <a:pt x="193" y="322"/>
                    <a:pt x="201" y="288"/>
                  </a:cubicBezTo>
                  <a:cubicBezTo>
                    <a:pt x="202" y="284"/>
                    <a:pt x="195" y="280"/>
                    <a:pt x="192" y="285"/>
                  </a:cubicBezTo>
                  <a:cubicBezTo>
                    <a:pt x="179" y="309"/>
                    <a:pt x="177" y="337"/>
                    <a:pt x="182" y="363"/>
                  </a:cubicBezTo>
                  <a:cubicBezTo>
                    <a:pt x="168" y="340"/>
                    <a:pt x="154" y="317"/>
                    <a:pt x="141" y="293"/>
                  </a:cubicBezTo>
                  <a:cubicBezTo>
                    <a:pt x="142" y="291"/>
                    <a:pt x="142" y="290"/>
                    <a:pt x="142" y="288"/>
                  </a:cubicBezTo>
                  <a:cubicBezTo>
                    <a:pt x="133" y="267"/>
                    <a:pt x="134" y="248"/>
                    <a:pt x="139" y="226"/>
                  </a:cubicBezTo>
                  <a:cubicBezTo>
                    <a:pt x="141" y="221"/>
                    <a:pt x="133" y="217"/>
                    <a:pt x="130" y="222"/>
                  </a:cubicBezTo>
                  <a:cubicBezTo>
                    <a:pt x="125" y="232"/>
                    <a:pt x="123" y="243"/>
                    <a:pt x="122" y="254"/>
                  </a:cubicBezTo>
                  <a:cubicBezTo>
                    <a:pt x="117" y="243"/>
                    <a:pt x="113" y="232"/>
                    <a:pt x="108" y="220"/>
                  </a:cubicBezTo>
                  <a:cubicBezTo>
                    <a:pt x="107" y="217"/>
                    <a:pt x="106" y="215"/>
                    <a:pt x="105" y="212"/>
                  </a:cubicBezTo>
                  <a:cubicBezTo>
                    <a:pt x="108" y="211"/>
                    <a:pt x="111" y="208"/>
                    <a:pt x="109" y="205"/>
                  </a:cubicBezTo>
                  <a:cubicBezTo>
                    <a:pt x="100" y="188"/>
                    <a:pt x="107" y="175"/>
                    <a:pt x="116" y="161"/>
                  </a:cubicBezTo>
                  <a:cubicBezTo>
                    <a:pt x="119" y="157"/>
                    <a:pt x="114" y="154"/>
                    <a:pt x="110" y="155"/>
                  </a:cubicBezTo>
                  <a:cubicBezTo>
                    <a:pt x="101" y="160"/>
                    <a:pt x="96" y="168"/>
                    <a:pt x="94" y="178"/>
                  </a:cubicBezTo>
                  <a:cubicBezTo>
                    <a:pt x="86" y="151"/>
                    <a:pt x="80" y="123"/>
                    <a:pt x="76" y="94"/>
                  </a:cubicBezTo>
                  <a:cubicBezTo>
                    <a:pt x="75" y="89"/>
                    <a:pt x="72" y="68"/>
                    <a:pt x="69" y="52"/>
                  </a:cubicBezTo>
                  <a:cubicBezTo>
                    <a:pt x="69" y="51"/>
                    <a:pt x="70" y="50"/>
                    <a:pt x="70" y="50"/>
                  </a:cubicBezTo>
                  <a:cubicBezTo>
                    <a:pt x="97" y="184"/>
                    <a:pt x="291" y="242"/>
                    <a:pt x="371" y="334"/>
                  </a:cubicBezTo>
                  <a:cubicBezTo>
                    <a:pt x="435" y="408"/>
                    <a:pt x="433" y="489"/>
                    <a:pt x="467" y="574"/>
                  </a:cubicBezTo>
                  <a:cubicBezTo>
                    <a:pt x="478" y="600"/>
                    <a:pt x="494" y="622"/>
                    <a:pt x="516" y="635"/>
                  </a:cubicBezTo>
                  <a:cubicBezTo>
                    <a:pt x="502" y="632"/>
                    <a:pt x="489" y="629"/>
                    <a:pt x="477" y="625"/>
                  </a:cubicBezTo>
                  <a:close/>
                </a:path>
              </a:pathLst>
            </a:custGeom>
            <a:gradFill>
              <a:gsLst>
                <a:gs pos="0">
                  <a:srgbClr val="DCB58D"/>
                </a:gs>
                <a:gs pos="50000">
                  <a:srgbClr val="DAA070"/>
                </a:gs>
                <a:gs pos="100000">
                  <a:srgbClr val="DAA070"/>
                </a:gs>
              </a:gsLst>
              <a:lin ang="0" scaled="0"/>
            </a:gradFill>
            <a:ln>
              <a:noFill/>
            </a:ln>
          </p:spPr>
        </p:sp>
      </p:grp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51060235-22AA-470E-94D4-B51B83B4AD2E}"/>
              </a:ext>
            </a:extLst>
          </p:cNvPr>
          <p:cNvSpPr txBox="1"/>
          <p:nvPr/>
        </p:nvSpPr>
        <p:spPr>
          <a:xfrm>
            <a:off x="813356" y="1691268"/>
            <a:ext cx="1788610" cy="311624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gradFill>
                  <a:gsLst>
                    <a:gs pos="55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0" scaled="0"/>
                </a:gradFill>
                <a:latin typeface="腾讯体" panose="02010600010101010101" pitchFamily="2" charset="-122"/>
                <a:ea typeface="腾讯体" panose="02010600010101010101" pitchFamily="2" charset="-122"/>
              </a:rPr>
              <a:t>重要标题</a:t>
            </a:r>
            <a:r>
              <a:rPr lang="en-US" altLang="zh-CN" sz="1600" dirty="0">
                <a:gradFill>
                  <a:gsLst>
                    <a:gs pos="55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0" scaled="0"/>
                </a:gradFill>
                <a:latin typeface="腾讯体" panose="02010600010101010101" pitchFamily="2" charset="-122"/>
                <a:ea typeface="腾讯体" panose="02010600010101010101" pitchFamily="2" charset="-122"/>
              </a:rPr>
              <a:t>one</a:t>
            </a:r>
            <a:endParaRPr lang="zh-CN" altLang="en-US" sz="1600" dirty="0">
              <a:gradFill>
                <a:gsLst>
                  <a:gs pos="55000">
                    <a:srgbClr val="DAA070"/>
                  </a:gs>
                  <a:gs pos="0">
                    <a:srgbClr val="DCB58D"/>
                  </a:gs>
                  <a:gs pos="100000">
                    <a:srgbClr val="E6C3A0"/>
                  </a:gs>
                </a:gsLst>
                <a:lin ang="0" scaled="0"/>
              </a:gra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85" name="TextBox 24">
            <a:extLst>
              <a:ext uri="{FF2B5EF4-FFF2-40B4-BE49-F238E27FC236}">
                <a16:creationId xmlns="" xmlns:a16="http://schemas.microsoft.com/office/drawing/2014/main" id="{CBB46BA2-7B35-45BE-8F88-7FB83A8A42EF}"/>
              </a:ext>
            </a:extLst>
          </p:cNvPr>
          <p:cNvSpPr txBox="1"/>
          <p:nvPr/>
        </p:nvSpPr>
        <p:spPr>
          <a:xfrm>
            <a:off x="813356" y="2127786"/>
            <a:ext cx="2103225" cy="77296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>
              <a:lnSpc>
                <a:spcPct val="123000"/>
              </a:lnSpc>
              <a:defRPr/>
            </a:pP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consectetuer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. Maecenas</a:t>
            </a:r>
          </a:p>
        </p:txBody>
      </p:sp>
      <p:sp>
        <p:nvSpPr>
          <p:cNvPr id="66" name="矩形: 圆角 65">
            <a:extLst>
              <a:ext uri="{FF2B5EF4-FFF2-40B4-BE49-F238E27FC236}">
                <a16:creationId xmlns="" xmlns:a16="http://schemas.microsoft.com/office/drawing/2014/main" id="{ADC67C5E-87CE-460B-8BA4-2B34475479EB}"/>
              </a:ext>
            </a:extLst>
          </p:cNvPr>
          <p:cNvSpPr/>
          <p:nvPr/>
        </p:nvSpPr>
        <p:spPr>
          <a:xfrm>
            <a:off x="4767908" y="1532665"/>
            <a:ext cx="2402646" cy="1656747"/>
          </a:xfrm>
          <a:prstGeom prst="roundRect">
            <a:avLst>
              <a:gd name="adj" fmla="val 13463"/>
            </a:avLst>
          </a:prstGeom>
          <a:solidFill>
            <a:schemeClr val="bg1"/>
          </a:solidFill>
          <a:ln>
            <a:noFill/>
          </a:ln>
          <a:effectLst>
            <a:outerShdw blurRad="381000" sx="102000" sy="102000" algn="ctr" rotWithShape="0">
              <a:schemeClr val="tx1">
                <a:lumMod val="90000"/>
                <a:lumOff val="1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leaf_70892">
            <a:extLst>
              <a:ext uri="{FF2B5EF4-FFF2-40B4-BE49-F238E27FC236}">
                <a16:creationId xmlns="" xmlns:a16="http://schemas.microsoft.com/office/drawing/2014/main" id="{4FF736DF-3BE5-4A93-91AD-8E6C01C5C6E2}"/>
              </a:ext>
            </a:extLst>
          </p:cNvPr>
          <p:cNvSpPr>
            <a:spLocks noChangeAspect="1"/>
          </p:cNvSpPr>
          <p:nvPr/>
        </p:nvSpPr>
        <p:spPr bwMode="auto">
          <a:xfrm rot="7200000">
            <a:off x="4766143" y="1560653"/>
            <a:ext cx="315355" cy="264540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9" h="711">
                <a:moveTo>
                  <a:pt x="595" y="492"/>
                </a:moveTo>
                <a:cubicBezTo>
                  <a:pt x="593" y="498"/>
                  <a:pt x="601" y="502"/>
                  <a:pt x="605" y="498"/>
                </a:cubicBezTo>
                <a:cubicBezTo>
                  <a:pt x="636" y="466"/>
                  <a:pt x="659" y="469"/>
                  <a:pt x="675" y="508"/>
                </a:cubicBezTo>
                <a:cubicBezTo>
                  <a:pt x="706" y="527"/>
                  <a:pt x="711" y="551"/>
                  <a:pt x="690" y="581"/>
                </a:cubicBezTo>
                <a:cubicBezTo>
                  <a:pt x="676" y="608"/>
                  <a:pt x="646" y="625"/>
                  <a:pt x="619" y="632"/>
                </a:cubicBezTo>
                <a:cubicBezTo>
                  <a:pt x="604" y="637"/>
                  <a:pt x="589" y="639"/>
                  <a:pt x="573" y="639"/>
                </a:cubicBezTo>
                <a:cubicBezTo>
                  <a:pt x="572" y="635"/>
                  <a:pt x="570" y="632"/>
                  <a:pt x="565" y="632"/>
                </a:cubicBezTo>
                <a:cubicBezTo>
                  <a:pt x="562" y="632"/>
                  <a:pt x="560" y="632"/>
                  <a:pt x="558" y="632"/>
                </a:cubicBezTo>
                <a:cubicBezTo>
                  <a:pt x="556" y="631"/>
                  <a:pt x="555" y="631"/>
                  <a:pt x="553" y="631"/>
                </a:cubicBezTo>
                <a:cubicBezTo>
                  <a:pt x="464" y="617"/>
                  <a:pt x="469" y="479"/>
                  <a:pt x="440" y="414"/>
                </a:cubicBezTo>
                <a:cubicBezTo>
                  <a:pt x="420" y="368"/>
                  <a:pt x="390" y="327"/>
                  <a:pt x="353" y="293"/>
                </a:cubicBezTo>
                <a:cubicBezTo>
                  <a:pt x="254" y="204"/>
                  <a:pt x="111" y="158"/>
                  <a:pt x="75" y="19"/>
                </a:cubicBezTo>
                <a:cubicBezTo>
                  <a:pt x="76" y="18"/>
                  <a:pt x="76" y="18"/>
                  <a:pt x="76" y="17"/>
                </a:cubicBezTo>
                <a:cubicBezTo>
                  <a:pt x="76" y="14"/>
                  <a:pt x="75" y="12"/>
                  <a:pt x="73" y="11"/>
                </a:cubicBezTo>
                <a:cubicBezTo>
                  <a:pt x="73" y="9"/>
                  <a:pt x="72" y="8"/>
                  <a:pt x="72" y="6"/>
                </a:cubicBezTo>
                <a:cubicBezTo>
                  <a:pt x="71" y="0"/>
                  <a:pt x="62" y="2"/>
                  <a:pt x="62" y="7"/>
                </a:cubicBezTo>
                <a:cubicBezTo>
                  <a:pt x="61" y="14"/>
                  <a:pt x="61" y="20"/>
                  <a:pt x="61" y="27"/>
                </a:cubicBezTo>
                <a:cubicBezTo>
                  <a:pt x="9" y="197"/>
                  <a:pt x="0" y="411"/>
                  <a:pt x="124" y="553"/>
                </a:cubicBezTo>
                <a:cubicBezTo>
                  <a:pt x="224" y="669"/>
                  <a:pt x="393" y="711"/>
                  <a:pt x="536" y="660"/>
                </a:cubicBezTo>
                <a:cubicBezTo>
                  <a:pt x="620" y="669"/>
                  <a:pt x="728" y="641"/>
                  <a:pt x="728" y="539"/>
                </a:cubicBezTo>
                <a:cubicBezTo>
                  <a:pt x="729" y="468"/>
                  <a:pt x="626" y="410"/>
                  <a:pt x="595" y="492"/>
                </a:cubicBezTo>
                <a:close/>
                <a:moveTo>
                  <a:pt x="128" y="526"/>
                </a:moveTo>
                <a:cubicBezTo>
                  <a:pt x="28" y="398"/>
                  <a:pt x="38" y="232"/>
                  <a:pt x="64" y="80"/>
                </a:cubicBezTo>
                <a:cubicBezTo>
                  <a:pt x="68" y="119"/>
                  <a:pt x="77" y="157"/>
                  <a:pt x="89" y="194"/>
                </a:cubicBezTo>
                <a:cubicBezTo>
                  <a:pt x="80" y="190"/>
                  <a:pt x="71" y="185"/>
                  <a:pt x="63" y="179"/>
                </a:cubicBezTo>
                <a:cubicBezTo>
                  <a:pt x="60" y="178"/>
                  <a:pt x="57" y="182"/>
                  <a:pt x="59" y="184"/>
                </a:cubicBezTo>
                <a:cubicBezTo>
                  <a:pt x="69" y="194"/>
                  <a:pt x="81" y="202"/>
                  <a:pt x="93" y="208"/>
                </a:cubicBezTo>
                <a:cubicBezTo>
                  <a:pt x="101" y="232"/>
                  <a:pt x="111" y="255"/>
                  <a:pt x="122" y="278"/>
                </a:cubicBezTo>
                <a:cubicBezTo>
                  <a:pt x="106" y="272"/>
                  <a:pt x="91" y="264"/>
                  <a:pt x="76" y="255"/>
                </a:cubicBezTo>
                <a:cubicBezTo>
                  <a:pt x="71" y="251"/>
                  <a:pt x="66" y="259"/>
                  <a:pt x="71" y="263"/>
                </a:cubicBezTo>
                <a:cubicBezTo>
                  <a:pt x="89" y="276"/>
                  <a:pt x="109" y="287"/>
                  <a:pt x="130" y="294"/>
                </a:cubicBezTo>
                <a:cubicBezTo>
                  <a:pt x="144" y="323"/>
                  <a:pt x="160" y="350"/>
                  <a:pt x="177" y="377"/>
                </a:cubicBezTo>
                <a:cubicBezTo>
                  <a:pt x="169" y="375"/>
                  <a:pt x="161" y="372"/>
                  <a:pt x="154" y="369"/>
                </a:cubicBezTo>
                <a:cubicBezTo>
                  <a:pt x="143" y="363"/>
                  <a:pt x="134" y="356"/>
                  <a:pt x="123" y="351"/>
                </a:cubicBezTo>
                <a:cubicBezTo>
                  <a:pt x="121" y="350"/>
                  <a:pt x="119" y="353"/>
                  <a:pt x="120" y="355"/>
                </a:cubicBezTo>
                <a:cubicBezTo>
                  <a:pt x="133" y="377"/>
                  <a:pt x="163" y="389"/>
                  <a:pt x="188" y="393"/>
                </a:cubicBezTo>
                <a:cubicBezTo>
                  <a:pt x="191" y="399"/>
                  <a:pt x="195" y="404"/>
                  <a:pt x="199" y="410"/>
                </a:cubicBezTo>
                <a:cubicBezTo>
                  <a:pt x="215" y="432"/>
                  <a:pt x="232" y="455"/>
                  <a:pt x="251" y="477"/>
                </a:cubicBezTo>
                <a:cubicBezTo>
                  <a:pt x="226" y="470"/>
                  <a:pt x="202" y="461"/>
                  <a:pt x="178" y="451"/>
                </a:cubicBezTo>
                <a:cubicBezTo>
                  <a:pt x="173" y="450"/>
                  <a:pt x="171" y="456"/>
                  <a:pt x="175" y="458"/>
                </a:cubicBezTo>
                <a:cubicBezTo>
                  <a:pt x="202" y="476"/>
                  <a:pt x="235" y="488"/>
                  <a:pt x="267" y="496"/>
                </a:cubicBezTo>
                <a:cubicBezTo>
                  <a:pt x="286" y="519"/>
                  <a:pt x="307" y="541"/>
                  <a:pt x="330" y="560"/>
                </a:cubicBezTo>
                <a:cubicBezTo>
                  <a:pt x="306" y="560"/>
                  <a:pt x="282" y="556"/>
                  <a:pt x="259" y="550"/>
                </a:cubicBezTo>
                <a:cubicBezTo>
                  <a:pt x="253" y="548"/>
                  <a:pt x="251" y="557"/>
                  <a:pt x="257" y="559"/>
                </a:cubicBezTo>
                <a:cubicBezTo>
                  <a:pt x="286" y="571"/>
                  <a:pt x="315" y="575"/>
                  <a:pt x="346" y="574"/>
                </a:cubicBezTo>
                <a:cubicBezTo>
                  <a:pt x="368" y="592"/>
                  <a:pt x="392" y="608"/>
                  <a:pt x="417" y="621"/>
                </a:cubicBezTo>
                <a:cubicBezTo>
                  <a:pt x="397" y="622"/>
                  <a:pt x="377" y="622"/>
                  <a:pt x="356" y="619"/>
                </a:cubicBezTo>
                <a:cubicBezTo>
                  <a:pt x="352" y="619"/>
                  <a:pt x="351" y="626"/>
                  <a:pt x="355" y="627"/>
                </a:cubicBezTo>
                <a:cubicBezTo>
                  <a:pt x="384" y="637"/>
                  <a:pt x="416" y="639"/>
                  <a:pt x="446" y="635"/>
                </a:cubicBezTo>
                <a:cubicBezTo>
                  <a:pt x="459" y="641"/>
                  <a:pt x="473" y="646"/>
                  <a:pt x="487" y="650"/>
                </a:cubicBezTo>
                <a:cubicBezTo>
                  <a:pt x="355" y="677"/>
                  <a:pt x="214" y="635"/>
                  <a:pt x="128" y="526"/>
                </a:cubicBezTo>
                <a:close/>
                <a:moveTo>
                  <a:pt x="477" y="625"/>
                </a:moveTo>
                <a:cubicBezTo>
                  <a:pt x="470" y="623"/>
                  <a:pt x="463" y="620"/>
                  <a:pt x="456" y="618"/>
                </a:cubicBezTo>
                <a:cubicBezTo>
                  <a:pt x="428" y="598"/>
                  <a:pt x="417" y="567"/>
                  <a:pt x="411" y="535"/>
                </a:cubicBezTo>
                <a:cubicBezTo>
                  <a:pt x="410" y="528"/>
                  <a:pt x="402" y="531"/>
                  <a:pt x="401" y="536"/>
                </a:cubicBezTo>
                <a:cubicBezTo>
                  <a:pt x="398" y="560"/>
                  <a:pt x="406" y="582"/>
                  <a:pt x="419" y="601"/>
                </a:cubicBezTo>
                <a:cubicBezTo>
                  <a:pt x="398" y="590"/>
                  <a:pt x="379" y="578"/>
                  <a:pt x="361" y="564"/>
                </a:cubicBezTo>
                <a:cubicBezTo>
                  <a:pt x="361" y="563"/>
                  <a:pt x="360" y="562"/>
                  <a:pt x="360" y="562"/>
                </a:cubicBezTo>
                <a:cubicBezTo>
                  <a:pt x="336" y="536"/>
                  <a:pt x="327" y="504"/>
                  <a:pt x="327" y="469"/>
                </a:cubicBezTo>
                <a:cubicBezTo>
                  <a:pt x="327" y="463"/>
                  <a:pt x="317" y="461"/>
                  <a:pt x="316" y="468"/>
                </a:cubicBezTo>
                <a:cubicBezTo>
                  <a:pt x="312" y="491"/>
                  <a:pt x="316" y="514"/>
                  <a:pt x="325" y="534"/>
                </a:cubicBezTo>
                <a:cubicBezTo>
                  <a:pt x="310" y="520"/>
                  <a:pt x="295" y="505"/>
                  <a:pt x="281" y="489"/>
                </a:cubicBezTo>
                <a:cubicBezTo>
                  <a:pt x="281" y="489"/>
                  <a:pt x="281" y="488"/>
                  <a:pt x="280" y="488"/>
                </a:cubicBezTo>
                <a:cubicBezTo>
                  <a:pt x="261" y="453"/>
                  <a:pt x="258" y="419"/>
                  <a:pt x="262" y="380"/>
                </a:cubicBezTo>
                <a:cubicBezTo>
                  <a:pt x="262" y="375"/>
                  <a:pt x="254" y="374"/>
                  <a:pt x="253" y="379"/>
                </a:cubicBezTo>
                <a:cubicBezTo>
                  <a:pt x="244" y="405"/>
                  <a:pt x="245" y="432"/>
                  <a:pt x="253" y="458"/>
                </a:cubicBezTo>
                <a:cubicBezTo>
                  <a:pt x="235" y="436"/>
                  <a:pt x="218" y="414"/>
                  <a:pt x="202" y="392"/>
                </a:cubicBezTo>
                <a:cubicBezTo>
                  <a:pt x="203" y="390"/>
                  <a:pt x="204" y="389"/>
                  <a:pt x="203" y="386"/>
                </a:cubicBezTo>
                <a:cubicBezTo>
                  <a:pt x="191" y="353"/>
                  <a:pt x="193" y="322"/>
                  <a:pt x="201" y="288"/>
                </a:cubicBezTo>
                <a:cubicBezTo>
                  <a:pt x="202" y="284"/>
                  <a:pt x="195" y="280"/>
                  <a:pt x="192" y="285"/>
                </a:cubicBezTo>
                <a:cubicBezTo>
                  <a:pt x="179" y="309"/>
                  <a:pt x="177" y="337"/>
                  <a:pt x="182" y="363"/>
                </a:cubicBezTo>
                <a:cubicBezTo>
                  <a:pt x="168" y="340"/>
                  <a:pt x="154" y="317"/>
                  <a:pt x="141" y="293"/>
                </a:cubicBezTo>
                <a:cubicBezTo>
                  <a:pt x="142" y="291"/>
                  <a:pt x="142" y="290"/>
                  <a:pt x="142" y="288"/>
                </a:cubicBezTo>
                <a:cubicBezTo>
                  <a:pt x="133" y="267"/>
                  <a:pt x="134" y="248"/>
                  <a:pt x="139" y="226"/>
                </a:cubicBezTo>
                <a:cubicBezTo>
                  <a:pt x="141" y="221"/>
                  <a:pt x="133" y="217"/>
                  <a:pt x="130" y="222"/>
                </a:cubicBezTo>
                <a:cubicBezTo>
                  <a:pt x="125" y="232"/>
                  <a:pt x="123" y="243"/>
                  <a:pt x="122" y="254"/>
                </a:cubicBezTo>
                <a:cubicBezTo>
                  <a:pt x="117" y="243"/>
                  <a:pt x="113" y="232"/>
                  <a:pt x="108" y="220"/>
                </a:cubicBezTo>
                <a:cubicBezTo>
                  <a:pt x="107" y="217"/>
                  <a:pt x="106" y="215"/>
                  <a:pt x="105" y="212"/>
                </a:cubicBezTo>
                <a:cubicBezTo>
                  <a:pt x="108" y="211"/>
                  <a:pt x="111" y="208"/>
                  <a:pt x="109" y="205"/>
                </a:cubicBezTo>
                <a:cubicBezTo>
                  <a:pt x="100" y="188"/>
                  <a:pt x="107" y="175"/>
                  <a:pt x="116" y="161"/>
                </a:cubicBezTo>
                <a:cubicBezTo>
                  <a:pt x="119" y="157"/>
                  <a:pt x="114" y="154"/>
                  <a:pt x="110" y="155"/>
                </a:cubicBezTo>
                <a:cubicBezTo>
                  <a:pt x="101" y="160"/>
                  <a:pt x="96" y="168"/>
                  <a:pt x="94" y="178"/>
                </a:cubicBezTo>
                <a:cubicBezTo>
                  <a:pt x="86" y="151"/>
                  <a:pt x="80" y="123"/>
                  <a:pt x="76" y="94"/>
                </a:cubicBezTo>
                <a:cubicBezTo>
                  <a:pt x="75" y="89"/>
                  <a:pt x="72" y="68"/>
                  <a:pt x="69" y="52"/>
                </a:cubicBezTo>
                <a:cubicBezTo>
                  <a:pt x="69" y="51"/>
                  <a:pt x="70" y="50"/>
                  <a:pt x="70" y="50"/>
                </a:cubicBezTo>
                <a:cubicBezTo>
                  <a:pt x="97" y="184"/>
                  <a:pt x="291" y="242"/>
                  <a:pt x="371" y="334"/>
                </a:cubicBezTo>
                <a:cubicBezTo>
                  <a:pt x="435" y="408"/>
                  <a:pt x="433" y="489"/>
                  <a:pt x="467" y="574"/>
                </a:cubicBezTo>
                <a:cubicBezTo>
                  <a:pt x="478" y="600"/>
                  <a:pt x="494" y="622"/>
                  <a:pt x="516" y="635"/>
                </a:cubicBezTo>
                <a:cubicBezTo>
                  <a:pt x="502" y="632"/>
                  <a:pt x="489" y="629"/>
                  <a:pt x="477" y="625"/>
                </a:cubicBezTo>
                <a:close/>
              </a:path>
            </a:pathLst>
          </a:custGeom>
          <a:gradFill>
            <a:gsLst>
              <a:gs pos="0">
                <a:srgbClr val="DCB58D"/>
              </a:gs>
              <a:gs pos="50000">
                <a:srgbClr val="DAA070"/>
              </a:gs>
              <a:gs pos="100000">
                <a:srgbClr val="DAA070"/>
              </a:gs>
            </a:gsLst>
            <a:lin ang="0" scaled="0"/>
          </a:gradFill>
          <a:ln>
            <a:noFill/>
          </a:ln>
        </p:spPr>
      </p:sp>
      <p:sp>
        <p:nvSpPr>
          <p:cNvPr id="86" name="文本框 85">
            <a:extLst>
              <a:ext uri="{FF2B5EF4-FFF2-40B4-BE49-F238E27FC236}">
                <a16:creationId xmlns="" xmlns:a16="http://schemas.microsoft.com/office/drawing/2014/main" id="{F4861D22-4A2B-4D86-964E-BA520A343F7C}"/>
              </a:ext>
            </a:extLst>
          </p:cNvPr>
          <p:cNvSpPr txBox="1"/>
          <p:nvPr/>
        </p:nvSpPr>
        <p:spPr>
          <a:xfrm>
            <a:off x="4944889" y="1691268"/>
            <a:ext cx="1788610" cy="311624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gradFill>
                  <a:gsLst>
                    <a:gs pos="55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0" scaled="0"/>
                </a:gradFill>
                <a:latin typeface="腾讯体" panose="02010600010101010101" pitchFamily="2" charset="-122"/>
                <a:ea typeface="腾讯体" panose="02010600010101010101" pitchFamily="2" charset="-122"/>
              </a:rPr>
              <a:t>小标题</a:t>
            </a:r>
            <a:r>
              <a:rPr lang="en-US" altLang="zh-CN" sz="1600" dirty="0">
                <a:gradFill>
                  <a:gsLst>
                    <a:gs pos="55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0" scaled="0"/>
                </a:gradFill>
                <a:latin typeface="腾讯体" panose="02010600010101010101" pitchFamily="2" charset="-122"/>
                <a:ea typeface="腾讯体" panose="02010600010101010101" pitchFamily="2" charset="-122"/>
              </a:rPr>
              <a:t>two</a:t>
            </a:r>
            <a:endParaRPr lang="zh-CN" altLang="en-US" sz="1600" dirty="0">
              <a:gradFill>
                <a:gsLst>
                  <a:gs pos="55000">
                    <a:srgbClr val="DAA070"/>
                  </a:gs>
                  <a:gs pos="0">
                    <a:srgbClr val="DCB58D"/>
                  </a:gs>
                  <a:gs pos="100000">
                    <a:srgbClr val="E6C3A0"/>
                  </a:gs>
                </a:gsLst>
                <a:lin ang="0" scaled="0"/>
              </a:gra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87" name="TextBox 24">
            <a:extLst>
              <a:ext uri="{FF2B5EF4-FFF2-40B4-BE49-F238E27FC236}">
                <a16:creationId xmlns="" xmlns:a16="http://schemas.microsoft.com/office/drawing/2014/main" id="{EB112F95-B86C-4689-ABB8-6EA8758E84B0}"/>
              </a:ext>
            </a:extLst>
          </p:cNvPr>
          <p:cNvSpPr txBox="1"/>
          <p:nvPr/>
        </p:nvSpPr>
        <p:spPr>
          <a:xfrm>
            <a:off x="4944889" y="2127786"/>
            <a:ext cx="2103225" cy="77296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>
              <a:lnSpc>
                <a:spcPct val="123000"/>
              </a:lnSpc>
              <a:defRPr/>
            </a:pP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</a:t>
            </a:r>
            <a:r>
              <a:rPr lang="en-US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amet</a:t>
            </a: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, </a:t>
            </a:r>
            <a:r>
              <a:rPr lang="en-US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consectetuer</a:t>
            </a: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adipiscing</a:t>
            </a: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elit</a:t>
            </a: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. Maecenas</a:t>
            </a:r>
          </a:p>
        </p:txBody>
      </p:sp>
      <p:sp>
        <p:nvSpPr>
          <p:cNvPr id="89" name="矩形: 圆角 88">
            <a:extLst>
              <a:ext uri="{FF2B5EF4-FFF2-40B4-BE49-F238E27FC236}">
                <a16:creationId xmlns="" xmlns:a16="http://schemas.microsoft.com/office/drawing/2014/main" id="{1DE19480-85DE-4A1E-888E-27C58C68FA3B}"/>
              </a:ext>
            </a:extLst>
          </p:cNvPr>
          <p:cNvSpPr/>
          <p:nvPr/>
        </p:nvSpPr>
        <p:spPr>
          <a:xfrm>
            <a:off x="8876921" y="1532665"/>
            <a:ext cx="2402646" cy="1656747"/>
          </a:xfrm>
          <a:prstGeom prst="roundRect">
            <a:avLst>
              <a:gd name="adj" fmla="val 13463"/>
            </a:avLst>
          </a:prstGeom>
          <a:solidFill>
            <a:schemeClr val="bg1"/>
          </a:solidFill>
          <a:ln>
            <a:noFill/>
          </a:ln>
          <a:effectLst>
            <a:outerShdw blurRad="381000" sx="102000" sy="102000" algn="ctr" rotWithShape="0">
              <a:schemeClr val="tx1">
                <a:lumMod val="90000"/>
                <a:lumOff val="1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0" name="leaf_70892">
            <a:extLst>
              <a:ext uri="{FF2B5EF4-FFF2-40B4-BE49-F238E27FC236}">
                <a16:creationId xmlns="" xmlns:a16="http://schemas.microsoft.com/office/drawing/2014/main" id="{E32524FC-3747-484A-963D-CCBC39360CBB}"/>
              </a:ext>
            </a:extLst>
          </p:cNvPr>
          <p:cNvSpPr>
            <a:spLocks noChangeAspect="1"/>
          </p:cNvSpPr>
          <p:nvPr/>
        </p:nvSpPr>
        <p:spPr bwMode="auto">
          <a:xfrm rot="7200000">
            <a:off x="8875156" y="1560653"/>
            <a:ext cx="315355" cy="264540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9" h="711">
                <a:moveTo>
                  <a:pt x="595" y="492"/>
                </a:moveTo>
                <a:cubicBezTo>
                  <a:pt x="593" y="498"/>
                  <a:pt x="601" y="502"/>
                  <a:pt x="605" y="498"/>
                </a:cubicBezTo>
                <a:cubicBezTo>
                  <a:pt x="636" y="466"/>
                  <a:pt x="659" y="469"/>
                  <a:pt x="675" y="508"/>
                </a:cubicBezTo>
                <a:cubicBezTo>
                  <a:pt x="706" y="527"/>
                  <a:pt x="711" y="551"/>
                  <a:pt x="690" y="581"/>
                </a:cubicBezTo>
                <a:cubicBezTo>
                  <a:pt x="676" y="608"/>
                  <a:pt x="646" y="625"/>
                  <a:pt x="619" y="632"/>
                </a:cubicBezTo>
                <a:cubicBezTo>
                  <a:pt x="604" y="637"/>
                  <a:pt x="589" y="639"/>
                  <a:pt x="573" y="639"/>
                </a:cubicBezTo>
                <a:cubicBezTo>
                  <a:pt x="572" y="635"/>
                  <a:pt x="570" y="632"/>
                  <a:pt x="565" y="632"/>
                </a:cubicBezTo>
                <a:cubicBezTo>
                  <a:pt x="562" y="632"/>
                  <a:pt x="560" y="632"/>
                  <a:pt x="558" y="632"/>
                </a:cubicBezTo>
                <a:cubicBezTo>
                  <a:pt x="556" y="631"/>
                  <a:pt x="555" y="631"/>
                  <a:pt x="553" y="631"/>
                </a:cubicBezTo>
                <a:cubicBezTo>
                  <a:pt x="464" y="617"/>
                  <a:pt x="469" y="479"/>
                  <a:pt x="440" y="414"/>
                </a:cubicBezTo>
                <a:cubicBezTo>
                  <a:pt x="420" y="368"/>
                  <a:pt x="390" y="327"/>
                  <a:pt x="353" y="293"/>
                </a:cubicBezTo>
                <a:cubicBezTo>
                  <a:pt x="254" y="204"/>
                  <a:pt x="111" y="158"/>
                  <a:pt x="75" y="19"/>
                </a:cubicBezTo>
                <a:cubicBezTo>
                  <a:pt x="76" y="18"/>
                  <a:pt x="76" y="18"/>
                  <a:pt x="76" y="17"/>
                </a:cubicBezTo>
                <a:cubicBezTo>
                  <a:pt x="76" y="14"/>
                  <a:pt x="75" y="12"/>
                  <a:pt x="73" y="11"/>
                </a:cubicBezTo>
                <a:cubicBezTo>
                  <a:pt x="73" y="9"/>
                  <a:pt x="72" y="8"/>
                  <a:pt x="72" y="6"/>
                </a:cubicBezTo>
                <a:cubicBezTo>
                  <a:pt x="71" y="0"/>
                  <a:pt x="62" y="2"/>
                  <a:pt x="62" y="7"/>
                </a:cubicBezTo>
                <a:cubicBezTo>
                  <a:pt x="61" y="14"/>
                  <a:pt x="61" y="20"/>
                  <a:pt x="61" y="27"/>
                </a:cubicBezTo>
                <a:cubicBezTo>
                  <a:pt x="9" y="197"/>
                  <a:pt x="0" y="411"/>
                  <a:pt x="124" y="553"/>
                </a:cubicBezTo>
                <a:cubicBezTo>
                  <a:pt x="224" y="669"/>
                  <a:pt x="393" y="711"/>
                  <a:pt x="536" y="660"/>
                </a:cubicBezTo>
                <a:cubicBezTo>
                  <a:pt x="620" y="669"/>
                  <a:pt x="728" y="641"/>
                  <a:pt x="728" y="539"/>
                </a:cubicBezTo>
                <a:cubicBezTo>
                  <a:pt x="729" y="468"/>
                  <a:pt x="626" y="410"/>
                  <a:pt x="595" y="492"/>
                </a:cubicBezTo>
                <a:close/>
                <a:moveTo>
                  <a:pt x="128" y="526"/>
                </a:moveTo>
                <a:cubicBezTo>
                  <a:pt x="28" y="398"/>
                  <a:pt x="38" y="232"/>
                  <a:pt x="64" y="80"/>
                </a:cubicBezTo>
                <a:cubicBezTo>
                  <a:pt x="68" y="119"/>
                  <a:pt x="77" y="157"/>
                  <a:pt x="89" y="194"/>
                </a:cubicBezTo>
                <a:cubicBezTo>
                  <a:pt x="80" y="190"/>
                  <a:pt x="71" y="185"/>
                  <a:pt x="63" y="179"/>
                </a:cubicBezTo>
                <a:cubicBezTo>
                  <a:pt x="60" y="178"/>
                  <a:pt x="57" y="182"/>
                  <a:pt x="59" y="184"/>
                </a:cubicBezTo>
                <a:cubicBezTo>
                  <a:pt x="69" y="194"/>
                  <a:pt x="81" y="202"/>
                  <a:pt x="93" y="208"/>
                </a:cubicBezTo>
                <a:cubicBezTo>
                  <a:pt x="101" y="232"/>
                  <a:pt x="111" y="255"/>
                  <a:pt x="122" y="278"/>
                </a:cubicBezTo>
                <a:cubicBezTo>
                  <a:pt x="106" y="272"/>
                  <a:pt x="91" y="264"/>
                  <a:pt x="76" y="255"/>
                </a:cubicBezTo>
                <a:cubicBezTo>
                  <a:pt x="71" y="251"/>
                  <a:pt x="66" y="259"/>
                  <a:pt x="71" y="263"/>
                </a:cubicBezTo>
                <a:cubicBezTo>
                  <a:pt x="89" y="276"/>
                  <a:pt x="109" y="287"/>
                  <a:pt x="130" y="294"/>
                </a:cubicBezTo>
                <a:cubicBezTo>
                  <a:pt x="144" y="323"/>
                  <a:pt x="160" y="350"/>
                  <a:pt x="177" y="377"/>
                </a:cubicBezTo>
                <a:cubicBezTo>
                  <a:pt x="169" y="375"/>
                  <a:pt x="161" y="372"/>
                  <a:pt x="154" y="369"/>
                </a:cubicBezTo>
                <a:cubicBezTo>
                  <a:pt x="143" y="363"/>
                  <a:pt x="134" y="356"/>
                  <a:pt x="123" y="351"/>
                </a:cubicBezTo>
                <a:cubicBezTo>
                  <a:pt x="121" y="350"/>
                  <a:pt x="119" y="353"/>
                  <a:pt x="120" y="355"/>
                </a:cubicBezTo>
                <a:cubicBezTo>
                  <a:pt x="133" y="377"/>
                  <a:pt x="163" y="389"/>
                  <a:pt x="188" y="393"/>
                </a:cubicBezTo>
                <a:cubicBezTo>
                  <a:pt x="191" y="399"/>
                  <a:pt x="195" y="404"/>
                  <a:pt x="199" y="410"/>
                </a:cubicBezTo>
                <a:cubicBezTo>
                  <a:pt x="215" y="432"/>
                  <a:pt x="232" y="455"/>
                  <a:pt x="251" y="477"/>
                </a:cubicBezTo>
                <a:cubicBezTo>
                  <a:pt x="226" y="470"/>
                  <a:pt x="202" y="461"/>
                  <a:pt x="178" y="451"/>
                </a:cubicBezTo>
                <a:cubicBezTo>
                  <a:pt x="173" y="450"/>
                  <a:pt x="171" y="456"/>
                  <a:pt x="175" y="458"/>
                </a:cubicBezTo>
                <a:cubicBezTo>
                  <a:pt x="202" y="476"/>
                  <a:pt x="235" y="488"/>
                  <a:pt x="267" y="496"/>
                </a:cubicBezTo>
                <a:cubicBezTo>
                  <a:pt x="286" y="519"/>
                  <a:pt x="307" y="541"/>
                  <a:pt x="330" y="560"/>
                </a:cubicBezTo>
                <a:cubicBezTo>
                  <a:pt x="306" y="560"/>
                  <a:pt x="282" y="556"/>
                  <a:pt x="259" y="550"/>
                </a:cubicBezTo>
                <a:cubicBezTo>
                  <a:pt x="253" y="548"/>
                  <a:pt x="251" y="557"/>
                  <a:pt x="257" y="559"/>
                </a:cubicBezTo>
                <a:cubicBezTo>
                  <a:pt x="286" y="571"/>
                  <a:pt x="315" y="575"/>
                  <a:pt x="346" y="574"/>
                </a:cubicBezTo>
                <a:cubicBezTo>
                  <a:pt x="368" y="592"/>
                  <a:pt x="392" y="608"/>
                  <a:pt x="417" y="621"/>
                </a:cubicBezTo>
                <a:cubicBezTo>
                  <a:pt x="397" y="622"/>
                  <a:pt x="377" y="622"/>
                  <a:pt x="356" y="619"/>
                </a:cubicBezTo>
                <a:cubicBezTo>
                  <a:pt x="352" y="619"/>
                  <a:pt x="351" y="626"/>
                  <a:pt x="355" y="627"/>
                </a:cubicBezTo>
                <a:cubicBezTo>
                  <a:pt x="384" y="637"/>
                  <a:pt x="416" y="639"/>
                  <a:pt x="446" y="635"/>
                </a:cubicBezTo>
                <a:cubicBezTo>
                  <a:pt x="459" y="641"/>
                  <a:pt x="473" y="646"/>
                  <a:pt x="487" y="650"/>
                </a:cubicBezTo>
                <a:cubicBezTo>
                  <a:pt x="355" y="677"/>
                  <a:pt x="214" y="635"/>
                  <a:pt x="128" y="526"/>
                </a:cubicBezTo>
                <a:close/>
                <a:moveTo>
                  <a:pt x="477" y="625"/>
                </a:moveTo>
                <a:cubicBezTo>
                  <a:pt x="470" y="623"/>
                  <a:pt x="463" y="620"/>
                  <a:pt x="456" y="618"/>
                </a:cubicBezTo>
                <a:cubicBezTo>
                  <a:pt x="428" y="598"/>
                  <a:pt x="417" y="567"/>
                  <a:pt x="411" y="535"/>
                </a:cubicBezTo>
                <a:cubicBezTo>
                  <a:pt x="410" y="528"/>
                  <a:pt x="402" y="531"/>
                  <a:pt x="401" y="536"/>
                </a:cubicBezTo>
                <a:cubicBezTo>
                  <a:pt x="398" y="560"/>
                  <a:pt x="406" y="582"/>
                  <a:pt x="419" y="601"/>
                </a:cubicBezTo>
                <a:cubicBezTo>
                  <a:pt x="398" y="590"/>
                  <a:pt x="379" y="578"/>
                  <a:pt x="361" y="564"/>
                </a:cubicBezTo>
                <a:cubicBezTo>
                  <a:pt x="361" y="563"/>
                  <a:pt x="360" y="562"/>
                  <a:pt x="360" y="562"/>
                </a:cubicBezTo>
                <a:cubicBezTo>
                  <a:pt x="336" y="536"/>
                  <a:pt x="327" y="504"/>
                  <a:pt x="327" y="469"/>
                </a:cubicBezTo>
                <a:cubicBezTo>
                  <a:pt x="327" y="463"/>
                  <a:pt x="317" y="461"/>
                  <a:pt x="316" y="468"/>
                </a:cubicBezTo>
                <a:cubicBezTo>
                  <a:pt x="312" y="491"/>
                  <a:pt x="316" y="514"/>
                  <a:pt x="325" y="534"/>
                </a:cubicBezTo>
                <a:cubicBezTo>
                  <a:pt x="310" y="520"/>
                  <a:pt x="295" y="505"/>
                  <a:pt x="281" y="489"/>
                </a:cubicBezTo>
                <a:cubicBezTo>
                  <a:pt x="281" y="489"/>
                  <a:pt x="281" y="488"/>
                  <a:pt x="280" y="488"/>
                </a:cubicBezTo>
                <a:cubicBezTo>
                  <a:pt x="261" y="453"/>
                  <a:pt x="258" y="419"/>
                  <a:pt x="262" y="380"/>
                </a:cubicBezTo>
                <a:cubicBezTo>
                  <a:pt x="262" y="375"/>
                  <a:pt x="254" y="374"/>
                  <a:pt x="253" y="379"/>
                </a:cubicBezTo>
                <a:cubicBezTo>
                  <a:pt x="244" y="405"/>
                  <a:pt x="245" y="432"/>
                  <a:pt x="253" y="458"/>
                </a:cubicBezTo>
                <a:cubicBezTo>
                  <a:pt x="235" y="436"/>
                  <a:pt x="218" y="414"/>
                  <a:pt x="202" y="392"/>
                </a:cubicBezTo>
                <a:cubicBezTo>
                  <a:pt x="203" y="390"/>
                  <a:pt x="204" y="389"/>
                  <a:pt x="203" y="386"/>
                </a:cubicBezTo>
                <a:cubicBezTo>
                  <a:pt x="191" y="353"/>
                  <a:pt x="193" y="322"/>
                  <a:pt x="201" y="288"/>
                </a:cubicBezTo>
                <a:cubicBezTo>
                  <a:pt x="202" y="284"/>
                  <a:pt x="195" y="280"/>
                  <a:pt x="192" y="285"/>
                </a:cubicBezTo>
                <a:cubicBezTo>
                  <a:pt x="179" y="309"/>
                  <a:pt x="177" y="337"/>
                  <a:pt x="182" y="363"/>
                </a:cubicBezTo>
                <a:cubicBezTo>
                  <a:pt x="168" y="340"/>
                  <a:pt x="154" y="317"/>
                  <a:pt x="141" y="293"/>
                </a:cubicBezTo>
                <a:cubicBezTo>
                  <a:pt x="142" y="291"/>
                  <a:pt x="142" y="290"/>
                  <a:pt x="142" y="288"/>
                </a:cubicBezTo>
                <a:cubicBezTo>
                  <a:pt x="133" y="267"/>
                  <a:pt x="134" y="248"/>
                  <a:pt x="139" y="226"/>
                </a:cubicBezTo>
                <a:cubicBezTo>
                  <a:pt x="141" y="221"/>
                  <a:pt x="133" y="217"/>
                  <a:pt x="130" y="222"/>
                </a:cubicBezTo>
                <a:cubicBezTo>
                  <a:pt x="125" y="232"/>
                  <a:pt x="123" y="243"/>
                  <a:pt x="122" y="254"/>
                </a:cubicBezTo>
                <a:cubicBezTo>
                  <a:pt x="117" y="243"/>
                  <a:pt x="113" y="232"/>
                  <a:pt x="108" y="220"/>
                </a:cubicBezTo>
                <a:cubicBezTo>
                  <a:pt x="107" y="217"/>
                  <a:pt x="106" y="215"/>
                  <a:pt x="105" y="212"/>
                </a:cubicBezTo>
                <a:cubicBezTo>
                  <a:pt x="108" y="211"/>
                  <a:pt x="111" y="208"/>
                  <a:pt x="109" y="205"/>
                </a:cubicBezTo>
                <a:cubicBezTo>
                  <a:pt x="100" y="188"/>
                  <a:pt x="107" y="175"/>
                  <a:pt x="116" y="161"/>
                </a:cubicBezTo>
                <a:cubicBezTo>
                  <a:pt x="119" y="157"/>
                  <a:pt x="114" y="154"/>
                  <a:pt x="110" y="155"/>
                </a:cubicBezTo>
                <a:cubicBezTo>
                  <a:pt x="101" y="160"/>
                  <a:pt x="96" y="168"/>
                  <a:pt x="94" y="178"/>
                </a:cubicBezTo>
                <a:cubicBezTo>
                  <a:pt x="86" y="151"/>
                  <a:pt x="80" y="123"/>
                  <a:pt x="76" y="94"/>
                </a:cubicBezTo>
                <a:cubicBezTo>
                  <a:pt x="75" y="89"/>
                  <a:pt x="72" y="68"/>
                  <a:pt x="69" y="52"/>
                </a:cubicBezTo>
                <a:cubicBezTo>
                  <a:pt x="69" y="51"/>
                  <a:pt x="70" y="50"/>
                  <a:pt x="70" y="50"/>
                </a:cubicBezTo>
                <a:cubicBezTo>
                  <a:pt x="97" y="184"/>
                  <a:pt x="291" y="242"/>
                  <a:pt x="371" y="334"/>
                </a:cubicBezTo>
                <a:cubicBezTo>
                  <a:pt x="435" y="408"/>
                  <a:pt x="433" y="489"/>
                  <a:pt x="467" y="574"/>
                </a:cubicBezTo>
                <a:cubicBezTo>
                  <a:pt x="478" y="600"/>
                  <a:pt x="494" y="622"/>
                  <a:pt x="516" y="635"/>
                </a:cubicBezTo>
                <a:cubicBezTo>
                  <a:pt x="502" y="632"/>
                  <a:pt x="489" y="629"/>
                  <a:pt x="477" y="625"/>
                </a:cubicBezTo>
                <a:close/>
              </a:path>
            </a:pathLst>
          </a:custGeom>
          <a:gradFill>
            <a:gsLst>
              <a:gs pos="0">
                <a:srgbClr val="DCB58D"/>
              </a:gs>
              <a:gs pos="50000">
                <a:srgbClr val="DAA070"/>
              </a:gs>
              <a:gs pos="100000">
                <a:srgbClr val="DAA070"/>
              </a:gs>
            </a:gsLst>
            <a:lin ang="0" scaled="0"/>
          </a:gradFill>
          <a:ln>
            <a:noFill/>
          </a:ln>
        </p:spPr>
      </p:sp>
      <p:sp>
        <p:nvSpPr>
          <p:cNvPr id="91" name="文本框 90">
            <a:extLst>
              <a:ext uri="{FF2B5EF4-FFF2-40B4-BE49-F238E27FC236}">
                <a16:creationId xmlns="" xmlns:a16="http://schemas.microsoft.com/office/drawing/2014/main" id="{50A3BEA9-2BE8-4757-A527-5AA37960D39B}"/>
              </a:ext>
            </a:extLst>
          </p:cNvPr>
          <p:cNvSpPr txBox="1"/>
          <p:nvPr/>
        </p:nvSpPr>
        <p:spPr>
          <a:xfrm>
            <a:off x="9053902" y="1691268"/>
            <a:ext cx="1788610" cy="311624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gradFill>
                  <a:gsLst>
                    <a:gs pos="55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0" scaled="0"/>
                </a:gradFill>
                <a:latin typeface="腾讯体" panose="02010600010101010101" pitchFamily="2" charset="-122"/>
                <a:ea typeface="腾讯体" panose="02010600010101010101" pitchFamily="2" charset="-122"/>
              </a:rPr>
              <a:t>小标题</a:t>
            </a:r>
            <a:r>
              <a:rPr lang="en-US" altLang="zh-CN" sz="1600" dirty="0">
                <a:gradFill>
                  <a:gsLst>
                    <a:gs pos="55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0" scaled="0"/>
                </a:gradFill>
                <a:latin typeface="腾讯体" panose="02010600010101010101" pitchFamily="2" charset="-122"/>
                <a:ea typeface="腾讯体" panose="02010600010101010101" pitchFamily="2" charset="-122"/>
              </a:rPr>
              <a:t>three</a:t>
            </a:r>
            <a:endParaRPr lang="zh-CN" altLang="en-US" sz="1600" dirty="0">
              <a:gradFill>
                <a:gsLst>
                  <a:gs pos="55000">
                    <a:srgbClr val="DAA070"/>
                  </a:gs>
                  <a:gs pos="0">
                    <a:srgbClr val="DCB58D"/>
                  </a:gs>
                  <a:gs pos="100000">
                    <a:srgbClr val="E6C3A0"/>
                  </a:gs>
                </a:gsLst>
                <a:lin ang="0" scaled="0"/>
              </a:gra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92" name="TextBox 24">
            <a:extLst>
              <a:ext uri="{FF2B5EF4-FFF2-40B4-BE49-F238E27FC236}">
                <a16:creationId xmlns="" xmlns:a16="http://schemas.microsoft.com/office/drawing/2014/main" id="{AC829BDF-FBB8-4FEF-9D4F-14FEA3025C7A}"/>
              </a:ext>
            </a:extLst>
          </p:cNvPr>
          <p:cNvSpPr txBox="1"/>
          <p:nvPr/>
        </p:nvSpPr>
        <p:spPr>
          <a:xfrm>
            <a:off x="9053902" y="2127786"/>
            <a:ext cx="2103225" cy="77296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>
              <a:lnSpc>
                <a:spcPct val="123000"/>
              </a:lnSpc>
              <a:defRPr/>
            </a:pP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</a:t>
            </a:r>
            <a:r>
              <a:rPr lang="en-US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amet</a:t>
            </a: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, </a:t>
            </a:r>
            <a:r>
              <a:rPr lang="en-US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consectetuer</a:t>
            </a: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adipiscing</a:t>
            </a: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elit</a:t>
            </a: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. Maecenas</a:t>
            </a:r>
          </a:p>
        </p:txBody>
      </p:sp>
      <p:sp>
        <p:nvSpPr>
          <p:cNvPr id="94" name="矩形: 圆角 93">
            <a:extLst>
              <a:ext uri="{FF2B5EF4-FFF2-40B4-BE49-F238E27FC236}">
                <a16:creationId xmlns="" xmlns:a16="http://schemas.microsoft.com/office/drawing/2014/main" id="{B7E7D6E4-110C-42CF-9FB7-3DCAAEFBC4E9}"/>
              </a:ext>
            </a:extLst>
          </p:cNvPr>
          <p:cNvSpPr/>
          <p:nvPr/>
        </p:nvSpPr>
        <p:spPr>
          <a:xfrm>
            <a:off x="604431" y="4184004"/>
            <a:ext cx="2402646" cy="1656747"/>
          </a:xfrm>
          <a:prstGeom prst="roundRect">
            <a:avLst>
              <a:gd name="adj" fmla="val 13463"/>
            </a:avLst>
          </a:prstGeom>
          <a:solidFill>
            <a:schemeClr val="bg1"/>
          </a:solidFill>
          <a:ln>
            <a:noFill/>
          </a:ln>
          <a:effectLst>
            <a:outerShdw blurRad="381000" sx="102000" sy="102000" algn="ctr" rotWithShape="0">
              <a:schemeClr val="tx1">
                <a:lumMod val="90000"/>
                <a:lumOff val="1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5" name="leaf_70892">
            <a:extLst>
              <a:ext uri="{FF2B5EF4-FFF2-40B4-BE49-F238E27FC236}">
                <a16:creationId xmlns="" xmlns:a16="http://schemas.microsoft.com/office/drawing/2014/main" id="{9B6FC2CC-E09F-45AE-BD5C-6B9972E82583}"/>
              </a:ext>
            </a:extLst>
          </p:cNvPr>
          <p:cNvSpPr>
            <a:spLocks noChangeAspect="1"/>
          </p:cNvSpPr>
          <p:nvPr/>
        </p:nvSpPr>
        <p:spPr bwMode="auto">
          <a:xfrm rot="7200000">
            <a:off x="602666" y="4211992"/>
            <a:ext cx="315355" cy="264540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9" h="711">
                <a:moveTo>
                  <a:pt x="595" y="492"/>
                </a:moveTo>
                <a:cubicBezTo>
                  <a:pt x="593" y="498"/>
                  <a:pt x="601" y="502"/>
                  <a:pt x="605" y="498"/>
                </a:cubicBezTo>
                <a:cubicBezTo>
                  <a:pt x="636" y="466"/>
                  <a:pt x="659" y="469"/>
                  <a:pt x="675" y="508"/>
                </a:cubicBezTo>
                <a:cubicBezTo>
                  <a:pt x="706" y="527"/>
                  <a:pt x="711" y="551"/>
                  <a:pt x="690" y="581"/>
                </a:cubicBezTo>
                <a:cubicBezTo>
                  <a:pt x="676" y="608"/>
                  <a:pt x="646" y="625"/>
                  <a:pt x="619" y="632"/>
                </a:cubicBezTo>
                <a:cubicBezTo>
                  <a:pt x="604" y="637"/>
                  <a:pt x="589" y="639"/>
                  <a:pt x="573" y="639"/>
                </a:cubicBezTo>
                <a:cubicBezTo>
                  <a:pt x="572" y="635"/>
                  <a:pt x="570" y="632"/>
                  <a:pt x="565" y="632"/>
                </a:cubicBezTo>
                <a:cubicBezTo>
                  <a:pt x="562" y="632"/>
                  <a:pt x="560" y="632"/>
                  <a:pt x="558" y="632"/>
                </a:cubicBezTo>
                <a:cubicBezTo>
                  <a:pt x="556" y="631"/>
                  <a:pt x="555" y="631"/>
                  <a:pt x="553" y="631"/>
                </a:cubicBezTo>
                <a:cubicBezTo>
                  <a:pt x="464" y="617"/>
                  <a:pt x="469" y="479"/>
                  <a:pt x="440" y="414"/>
                </a:cubicBezTo>
                <a:cubicBezTo>
                  <a:pt x="420" y="368"/>
                  <a:pt x="390" y="327"/>
                  <a:pt x="353" y="293"/>
                </a:cubicBezTo>
                <a:cubicBezTo>
                  <a:pt x="254" y="204"/>
                  <a:pt x="111" y="158"/>
                  <a:pt x="75" y="19"/>
                </a:cubicBezTo>
                <a:cubicBezTo>
                  <a:pt x="76" y="18"/>
                  <a:pt x="76" y="18"/>
                  <a:pt x="76" y="17"/>
                </a:cubicBezTo>
                <a:cubicBezTo>
                  <a:pt x="76" y="14"/>
                  <a:pt x="75" y="12"/>
                  <a:pt x="73" y="11"/>
                </a:cubicBezTo>
                <a:cubicBezTo>
                  <a:pt x="73" y="9"/>
                  <a:pt x="72" y="8"/>
                  <a:pt x="72" y="6"/>
                </a:cubicBezTo>
                <a:cubicBezTo>
                  <a:pt x="71" y="0"/>
                  <a:pt x="62" y="2"/>
                  <a:pt x="62" y="7"/>
                </a:cubicBezTo>
                <a:cubicBezTo>
                  <a:pt x="61" y="14"/>
                  <a:pt x="61" y="20"/>
                  <a:pt x="61" y="27"/>
                </a:cubicBezTo>
                <a:cubicBezTo>
                  <a:pt x="9" y="197"/>
                  <a:pt x="0" y="411"/>
                  <a:pt x="124" y="553"/>
                </a:cubicBezTo>
                <a:cubicBezTo>
                  <a:pt x="224" y="669"/>
                  <a:pt x="393" y="711"/>
                  <a:pt x="536" y="660"/>
                </a:cubicBezTo>
                <a:cubicBezTo>
                  <a:pt x="620" y="669"/>
                  <a:pt x="728" y="641"/>
                  <a:pt x="728" y="539"/>
                </a:cubicBezTo>
                <a:cubicBezTo>
                  <a:pt x="729" y="468"/>
                  <a:pt x="626" y="410"/>
                  <a:pt x="595" y="492"/>
                </a:cubicBezTo>
                <a:close/>
                <a:moveTo>
                  <a:pt x="128" y="526"/>
                </a:moveTo>
                <a:cubicBezTo>
                  <a:pt x="28" y="398"/>
                  <a:pt x="38" y="232"/>
                  <a:pt x="64" y="80"/>
                </a:cubicBezTo>
                <a:cubicBezTo>
                  <a:pt x="68" y="119"/>
                  <a:pt x="77" y="157"/>
                  <a:pt x="89" y="194"/>
                </a:cubicBezTo>
                <a:cubicBezTo>
                  <a:pt x="80" y="190"/>
                  <a:pt x="71" y="185"/>
                  <a:pt x="63" y="179"/>
                </a:cubicBezTo>
                <a:cubicBezTo>
                  <a:pt x="60" y="178"/>
                  <a:pt x="57" y="182"/>
                  <a:pt x="59" y="184"/>
                </a:cubicBezTo>
                <a:cubicBezTo>
                  <a:pt x="69" y="194"/>
                  <a:pt x="81" y="202"/>
                  <a:pt x="93" y="208"/>
                </a:cubicBezTo>
                <a:cubicBezTo>
                  <a:pt x="101" y="232"/>
                  <a:pt x="111" y="255"/>
                  <a:pt x="122" y="278"/>
                </a:cubicBezTo>
                <a:cubicBezTo>
                  <a:pt x="106" y="272"/>
                  <a:pt x="91" y="264"/>
                  <a:pt x="76" y="255"/>
                </a:cubicBezTo>
                <a:cubicBezTo>
                  <a:pt x="71" y="251"/>
                  <a:pt x="66" y="259"/>
                  <a:pt x="71" y="263"/>
                </a:cubicBezTo>
                <a:cubicBezTo>
                  <a:pt x="89" y="276"/>
                  <a:pt x="109" y="287"/>
                  <a:pt x="130" y="294"/>
                </a:cubicBezTo>
                <a:cubicBezTo>
                  <a:pt x="144" y="323"/>
                  <a:pt x="160" y="350"/>
                  <a:pt x="177" y="377"/>
                </a:cubicBezTo>
                <a:cubicBezTo>
                  <a:pt x="169" y="375"/>
                  <a:pt x="161" y="372"/>
                  <a:pt x="154" y="369"/>
                </a:cubicBezTo>
                <a:cubicBezTo>
                  <a:pt x="143" y="363"/>
                  <a:pt x="134" y="356"/>
                  <a:pt x="123" y="351"/>
                </a:cubicBezTo>
                <a:cubicBezTo>
                  <a:pt x="121" y="350"/>
                  <a:pt x="119" y="353"/>
                  <a:pt x="120" y="355"/>
                </a:cubicBezTo>
                <a:cubicBezTo>
                  <a:pt x="133" y="377"/>
                  <a:pt x="163" y="389"/>
                  <a:pt x="188" y="393"/>
                </a:cubicBezTo>
                <a:cubicBezTo>
                  <a:pt x="191" y="399"/>
                  <a:pt x="195" y="404"/>
                  <a:pt x="199" y="410"/>
                </a:cubicBezTo>
                <a:cubicBezTo>
                  <a:pt x="215" y="432"/>
                  <a:pt x="232" y="455"/>
                  <a:pt x="251" y="477"/>
                </a:cubicBezTo>
                <a:cubicBezTo>
                  <a:pt x="226" y="470"/>
                  <a:pt x="202" y="461"/>
                  <a:pt x="178" y="451"/>
                </a:cubicBezTo>
                <a:cubicBezTo>
                  <a:pt x="173" y="450"/>
                  <a:pt x="171" y="456"/>
                  <a:pt x="175" y="458"/>
                </a:cubicBezTo>
                <a:cubicBezTo>
                  <a:pt x="202" y="476"/>
                  <a:pt x="235" y="488"/>
                  <a:pt x="267" y="496"/>
                </a:cubicBezTo>
                <a:cubicBezTo>
                  <a:pt x="286" y="519"/>
                  <a:pt x="307" y="541"/>
                  <a:pt x="330" y="560"/>
                </a:cubicBezTo>
                <a:cubicBezTo>
                  <a:pt x="306" y="560"/>
                  <a:pt x="282" y="556"/>
                  <a:pt x="259" y="550"/>
                </a:cubicBezTo>
                <a:cubicBezTo>
                  <a:pt x="253" y="548"/>
                  <a:pt x="251" y="557"/>
                  <a:pt x="257" y="559"/>
                </a:cubicBezTo>
                <a:cubicBezTo>
                  <a:pt x="286" y="571"/>
                  <a:pt x="315" y="575"/>
                  <a:pt x="346" y="574"/>
                </a:cubicBezTo>
                <a:cubicBezTo>
                  <a:pt x="368" y="592"/>
                  <a:pt x="392" y="608"/>
                  <a:pt x="417" y="621"/>
                </a:cubicBezTo>
                <a:cubicBezTo>
                  <a:pt x="397" y="622"/>
                  <a:pt x="377" y="622"/>
                  <a:pt x="356" y="619"/>
                </a:cubicBezTo>
                <a:cubicBezTo>
                  <a:pt x="352" y="619"/>
                  <a:pt x="351" y="626"/>
                  <a:pt x="355" y="627"/>
                </a:cubicBezTo>
                <a:cubicBezTo>
                  <a:pt x="384" y="637"/>
                  <a:pt x="416" y="639"/>
                  <a:pt x="446" y="635"/>
                </a:cubicBezTo>
                <a:cubicBezTo>
                  <a:pt x="459" y="641"/>
                  <a:pt x="473" y="646"/>
                  <a:pt x="487" y="650"/>
                </a:cubicBezTo>
                <a:cubicBezTo>
                  <a:pt x="355" y="677"/>
                  <a:pt x="214" y="635"/>
                  <a:pt x="128" y="526"/>
                </a:cubicBezTo>
                <a:close/>
                <a:moveTo>
                  <a:pt x="477" y="625"/>
                </a:moveTo>
                <a:cubicBezTo>
                  <a:pt x="470" y="623"/>
                  <a:pt x="463" y="620"/>
                  <a:pt x="456" y="618"/>
                </a:cubicBezTo>
                <a:cubicBezTo>
                  <a:pt x="428" y="598"/>
                  <a:pt x="417" y="567"/>
                  <a:pt x="411" y="535"/>
                </a:cubicBezTo>
                <a:cubicBezTo>
                  <a:pt x="410" y="528"/>
                  <a:pt x="402" y="531"/>
                  <a:pt x="401" y="536"/>
                </a:cubicBezTo>
                <a:cubicBezTo>
                  <a:pt x="398" y="560"/>
                  <a:pt x="406" y="582"/>
                  <a:pt x="419" y="601"/>
                </a:cubicBezTo>
                <a:cubicBezTo>
                  <a:pt x="398" y="590"/>
                  <a:pt x="379" y="578"/>
                  <a:pt x="361" y="564"/>
                </a:cubicBezTo>
                <a:cubicBezTo>
                  <a:pt x="361" y="563"/>
                  <a:pt x="360" y="562"/>
                  <a:pt x="360" y="562"/>
                </a:cubicBezTo>
                <a:cubicBezTo>
                  <a:pt x="336" y="536"/>
                  <a:pt x="327" y="504"/>
                  <a:pt x="327" y="469"/>
                </a:cubicBezTo>
                <a:cubicBezTo>
                  <a:pt x="327" y="463"/>
                  <a:pt x="317" y="461"/>
                  <a:pt x="316" y="468"/>
                </a:cubicBezTo>
                <a:cubicBezTo>
                  <a:pt x="312" y="491"/>
                  <a:pt x="316" y="514"/>
                  <a:pt x="325" y="534"/>
                </a:cubicBezTo>
                <a:cubicBezTo>
                  <a:pt x="310" y="520"/>
                  <a:pt x="295" y="505"/>
                  <a:pt x="281" y="489"/>
                </a:cubicBezTo>
                <a:cubicBezTo>
                  <a:pt x="281" y="489"/>
                  <a:pt x="281" y="488"/>
                  <a:pt x="280" y="488"/>
                </a:cubicBezTo>
                <a:cubicBezTo>
                  <a:pt x="261" y="453"/>
                  <a:pt x="258" y="419"/>
                  <a:pt x="262" y="380"/>
                </a:cubicBezTo>
                <a:cubicBezTo>
                  <a:pt x="262" y="375"/>
                  <a:pt x="254" y="374"/>
                  <a:pt x="253" y="379"/>
                </a:cubicBezTo>
                <a:cubicBezTo>
                  <a:pt x="244" y="405"/>
                  <a:pt x="245" y="432"/>
                  <a:pt x="253" y="458"/>
                </a:cubicBezTo>
                <a:cubicBezTo>
                  <a:pt x="235" y="436"/>
                  <a:pt x="218" y="414"/>
                  <a:pt x="202" y="392"/>
                </a:cubicBezTo>
                <a:cubicBezTo>
                  <a:pt x="203" y="390"/>
                  <a:pt x="204" y="389"/>
                  <a:pt x="203" y="386"/>
                </a:cubicBezTo>
                <a:cubicBezTo>
                  <a:pt x="191" y="353"/>
                  <a:pt x="193" y="322"/>
                  <a:pt x="201" y="288"/>
                </a:cubicBezTo>
                <a:cubicBezTo>
                  <a:pt x="202" y="284"/>
                  <a:pt x="195" y="280"/>
                  <a:pt x="192" y="285"/>
                </a:cubicBezTo>
                <a:cubicBezTo>
                  <a:pt x="179" y="309"/>
                  <a:pt x="177" y="337"/>
                  <a:pt x="182" y="363"/>
                </a:cubicBezTo>
                <a:cubicBezTo>
                  <a:pt x="168" y="340"/>
                  <a:pt x="154" y="317"/>
                  <a:pt x="141" y="293"/>
                </a:cubicBezTo>
                <a:cubicBezTo>
                  <a:pt x="142" y="291"/>
                  <a:pt x="142" y="290"/>
                  <a:pt x="142" y="288"/>
                </a:cubicBezTo>
                <a:cubicBezTo>
                  <a:pt x="133" y="267"/>
                  <a:pt x="134" y="248"/>
                  <a:pt x="139" y="226"/>
                </a:cubicBezTo>
                <a:cubicBezTo>
                  <a:pt x="141" y="221"/>
                  <a:pt x="133" y="217"/>
                  <a:pt x="130" y="222"/>
                </a:cubicBezTo>
                <a:cubicBezTo>
                  <a:pt x="125" y="232"/>
                  <a:pt x="123" y="243"/>
                  <a:pt x="122" y="254"/>
                </a:cubicBezTo>
                <a:cubicBezTo>
                  <a:pt x="117" y="243"/>
                  <a:pt x="113" y="232"/>
                  <a:pt x="108" y="220"/>
                </a:cubicBezTo>
                <a:cubicBezTo>
                  <a:pt x="107" y="217"/>
                  <a:pt x="106" y="215"/>
                  <a:pt x="105" y="212"/>
                </a:cubicBezTo>
                <a:cubicBezTo>
                  <a:pt x="108" y="211"/>
                  <a:pt x="111" y="208"/>
                  <a:pt x="109" y="205"/>
                </a:cubicBezTo>
                <a:cubicBezTo>
                  <a:pt x="100" y="188"/>
                  <a:pt x="107" y="175"/>
                  <a:pt x="116" y="161"/>
                </a:cubicBezTo>
                <a:cubicBezTo>
                  <a:pt x="119" y="157"/>
                  <a:pt x="114" y="154"/>
                  <a:pt x="110" y="155"/>
                </a:cubicBezTo>
                <a:cubicBezTo>
                  <a:pt x="101" y="160"/>
                  <a:pt x="96" y="168"/>
                  <a:pt x="94" y="178"/>
                </a:cubicBezTo>
                <a:cubicBezTo>
                  <a:pt x="86" y="151"/>
                  <a:pt x="80" y="123"/>
                  <a:pt x="76" y="94"/>
                </a:cubicBezTo>
                <a:cubicBezTo>
                  <a:pt x="75" y="89"/>
                  <a:pt x="72" y="68"/>
                  <a:pt x="69" y="52"/>
                </a:cubicBezTo>
                <a:cubicBezTo>
                  <a:pt x="69" y="51"/>
                  <a:pt x="70" y="50"/>
                  <a:pt x="70" y="50"/>
                </a:cubicBezTo>
                <a:cubicBezTo>
                  <a:pt x="97" y="184"/>
                  <a:pt x="291" y="242"/>
                  <a:pt x="371" y="334"/>
                </a:cubicBezTo>
                <a:cubicBezTo>
                  <a:pt x="435" y="408"/>
                  <a:pt x="433" y="489"/>
                  <a:pt x="467" y="574"/>
                </a:cubicBezTo>
                <a:cubicBezTo>
                  <a:pt x="478" y="600"/>
                  <a:pt x="494" y="622"/>
                  <a:pt x="516" y="635"/>
                </a:cubicBezTo>
                <a:cubicBezTo>
                  <a:pt x="502" y="632"/>
                  <a:pt x="489" y="629"/>
                  <a:pt x="477" y="625"/>
                </a:cubicBezTo>
                <a:close/>
              </a:path>
            </a:pathLst>
          </a:custGeom>
          <a:gradFill>
            <a:gsLst>
              <a:gs pos="0">
                <a:srgbClr val="DCB58D"/>
              </a:gs>
              <a:gs pos="50000">
                <a:srgbClr val="DAA070"/>
              </a:gs>
              <a:gs pos="100000">
                <a:srgbClr val="DAA070"/>
              </a:gs>
            </a:gsLst>
            <a:lin ang="0" scaled="0"/>
          </a:gradFill>
          <a:ln>
            <a:noFill/>
          </a:ln>
        </p:spPr>
      </p:sp>
      <p:sp>
        <p:nvSpPr>
          <p:cNvPr id="96" name="文本框 95">
            <a:extLst>
              <a:ext uri="{FF2B5EF4-FFF2-40B4-BE49-F238E27FC236}">
                <a16:creationId xmlns="" xmlns:a16="http://schemas.microsoft.com/office/drawing/2014/main" id="{83C4D254-7B54-4937-BF4D-7C95E8F50022}"/>
              </a:ext>
            </a:extLst>
          </p:cNvPr>
          <p:cNvSpPr txBox="1"/>
          <p:nvPr/>
        </p:nvSpPr>
        <p:spPr>
          <a:xfrm>
            <a:off x="781412" y="4342607"/>
            <a:ext cx="1788610" cy="311624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gradFill>
                  <a:gsLst>
                    <a:gs pos="55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0" scaled="0"/>
                </a:gradFill>
                <a:latin typeface="腾讯体" panose="02010600010101010101" pitchFamily="2" charset="-122"/>
                <a:ea typeface="腾讯体" panose="02010600010101010101" pitchFamily="2" charset="-122"/>
              </a:rPr>
              <a:t>小标题</a:t>
            </a:r>
            <a:r>
              <a:rPr lang="en-US" altLang="zh-CN" sz="1600" dirty="0">
                <a:gradFill>
                  <a:gsLst>
                    <a:gs pos="55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0" scaled="0"/>
                </a:gradFill>
                <a:latin typeface="腾讯体" panose="02010600010101010101" pitchFamily="2" charset="-122"/>
                <a:ea typeface="腾讯体" panose="02010600010101010101" pitchFamily="2" charset="-122"/>
              </a:rPr>
              <a:t>four</a:t>
            </a:r>
            <a:endParaRPr lang="zh-CN" altLang="en-US" sz="1600" dirty="0">
              <a:gradFill>
                <a:gsLst>
                  <a:gs pos="55000">
                    <a:srgbClr val="DAA070"/>
                  </a:gs>
                  <a:gs pos="0">
                    <a:srgbClr val="DCB58D"/>
                  </a:gs>
                  <a:gs pos="100000">
                    <a:srgbClr val="E6C3A0"/>
                  </a:gs>
                </a:gsLst>
                <a:lin ang="0" scaled="0"/>
              </a:gra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97" name="TextBox 24">
            <a:extLst>
              <a:ext uri="{FF2B5EF4-FFF2-40B4-BE49-F238E27FC236}">
                <a16:creationId xmlns="" xmlns:a16="http://schemas.microsoft.com/office/drawing/2014/main" id="{72F310EC-3ADF-4834-BDE1-C6F2F059F414}"/>
              </a:ext>
            </a:extLst>
          </p:cNvPr>
          <p:cNvSpPr txBox="1"/>
          <p:nvPr/>
        </p:nvSpPr>
        <p:spPr>
          <a:xfrm>
            <a:off x="781412" y="4779125"/>
            <a:ext cx="2103225" cy="77296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>
              <a:lnSpc>
                <a:spcPct val="123000"/>
              </a:lnSpc>
              <a:defRPr/>
            </a:pP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</a:t>
            </a:r>
            <a:r>
              <a:rPr lang="en-US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amet</a:t>
            </a: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, </a:t>
            </a:r>
            <a:r>
              <a:rPr lang="en-US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consectetuer</a:t>
            </a: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adipiscing</a:t>
            </a: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elit</a:t>
            </a: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. Maecenas</a:t>
            </a:r>
          </a:p>
        </p:txBody>
      </p:sp>
      <p:sp>
        <p:nvSpPr>
          <p:cNvPr id="99" name="矩形: 圆角 98">
            <a:extLst>
              <a:ext uri="{FF2B5EF4-FFF2-40B4-BE49-F238E27FC236}">
                <a16:creationId xmlns="" xmlns:a16="http://schemas.microsoft.com/office/drawing/2014/main" id="{EC9134D3-7503-49AB-9267-5422B90C9430}"/>
              </a:ext>
            </a:extLst>
          </p:cNvPr>
          <p:cNvSpPr/>
          <p:nvPr/>
        </p:nvSpPr>
        <p:spPr>
          <a:xfrm>
            <a:off x="4767908" y="4184004"/>
            <a:ext cx="2402646" cy="1656747"/>
          </a:xfrm>
          <a:prstGeom prst="roundRect">
            <a:avLst>
              <a:gd name="adj" fmla="val 13463"/>
            </a:avLst>
          </a:prstGeom>
          <a:solidFill>
            <a:schemeClr val="bg1"/>
          </a:solidFill>
          <a:ln>
            <a:noFill/>
          </a:ln>
          <a:effectLst>
            <a:outerShdw blurRad="381000" sx="102000" sy="102000" algn="ctr" rotWithShape="0">
              <a:schemeClr val="tx1">
                <a:lumMod val="90000"/>
                <a:lumOff val="1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0" name="leaf_70892">
            <a:extLst>
              <a:ext uri="{FF2B5EF4-FFF2-40B4-BE49-F238E27FC236}">
                <a16:creationId xmlns="" xmlns:a16="http://schemas.microsoft.com/office/drawing/2014/main" id="{9F76B921-3D65-4D82-B179-6F09917F2D62}"/>
              </a:ext>
            </a:extLst>
          </p:cNvPr>
          <p:cNvSpPr>
            <a:spLocks noChangeAspect="1"/>
          </p:cNvSpPr>
          <p:nvPr/>
        </p:nvSpPr>
        <p:spPr bwMode="auto">
          <a:xfrm rot="7200000">
            <a:off x="4766143" y="4211992"/>
            <a:ext cx="315355" cy="264540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9" h="711">
                <a:moveTo>
                  <a:pt x="595" y="492"/>
                </a:moveTo>
                <a:cubicBezTo>
                  <a:pt x="593" y="498"/>
                  <a:pt x="601" y="502"/>
                  <a:pt x="605" y="498"/>
                </a:cubicBezTo>
                <a:cubicBezTo>
                  <a:pt x="636" y="466"/>
                  <a:pt x="659" y="469"/>
                  <a:pt x="675" y="508"/>
                </a:cubicBezTo>
                <a:cubicBezTo>
                  <a:pt x="706" y="527"/>
                  <a:pt x="711" y="551"/>
                  <a:pt x="690" y="581"/>
                </a:cubicBezTo>
                <a:cubicBezTo>
                  <a:pt x="676" y="608"/>
                  <a:pt x="646" y="625"/>
                  <a:pt x="619" y="632"/>
                </a:cubicBezTo>
                <a:cubicBezTo>
                  <a:pt x="604" y="637"/>
                  <a:pt x="589" y="639"/>
                  <a:pt x="573" y="639"/>
                </a:cubicBezTo>
                <a:cubicBezTo>
                  <a:pt x="572" y="635"/>
                  <a:pt x="570" y="632"/>
                  <a:pt x="565" y="632"/>
                </a:cubicBezTo>
                <a:cubicBezTo>
                  <a:pt x="562" y="632"/>
                  <a:pt x="560" y="632"/>
                  <a:pt x="558" y="632"/>
                </a:cubicBezTo>
                <a:cubicBezTo>
                  <a:pt x="556" y="631"/>
                  <a:pt x="555" y="631"/>
                  <a:pt x="553" y="631"/>
                </a:cubicBezTo>
                <a:cubicBezTo>
                  <a:pt x="464" y="617"/>
                  <a:pt x="469" y="479"/>
                  <a:pt x="440" y="414"/>
                </a:cubicBezTo>
                <a:cubicBezTo>
                  <a:pt x="420" y="368"/>
                  <a:pt x="390" y="327"/>
                  <a:pt x="353" y="293"/>
                </a:cubicBezTo>
                <a:cubicBezTo>
                  <a:pt x="254" y="204"/>
                  <a:pt x="111" y="158"/>
                  <a:pt x="75" y="19"/>
                </a:cubicBezTo>
                <a:cubicBezTo>
                  <a:pt x="76" y="18"/>
                  <a:pt x="76" y="18"/>
                  <a:pt x="76" y="17"/>
                </a:cubicBezTo>
                <a:cubicBezTo>
                  <a:pt x="76" y="14"/>
                  <a:pt x="75" y="12"/>
                  <a:pt x="73" y="11"/>
                </a:cubicBezTo>
                <a:cubicBezTo>
                  <a:pt x="73" y="9"/>
                  <a:pt x="72" y="8"/>
                  <a:pt x="72" y="6"/>
                </a:cubicBezTo>
                <a:cubicBezTo>
                  <a:pt x="71" y="0"/>
                  <a:pt x="62" y="2"/>
                  <a:pt x="62" y="7"/>
                </a:cubicBezTo>
                <a:cubicBezTo>
                  <a:pt x="61" y="14"/>
                  <a:pt x="61" y="20"/>
                  <a:pt x="61" y="27"/>
                </a:cubicBezTo>
                <a:cubicBezTo>
                  <a:pt x="9" y="197"/>
                  <a:pt x="0" y="411"/>
                  <a:pt x="124" y="553"/>
                </a:cubicBezTo>
                <a:cubicBezTo>
                  <a:pt x="224" y="669"/>
                  <a:pt x="393" y="711"/>
                  <a:pt x="536" y="660"/>
                </a:cubicBezTo>
                <a:cubicBezTo>
                  <a:pt x="620" y="669"/>
                  <a:pt x="728" y="641"/>
                  <a:pt x="728" y="539"/>
                </a:cubicBezTo>
                <a:cubicBezTo>
                  <a:pt x="729" y="468"/>
                  <a:pt x="626" y="410"/>
                  <a:pt x="595" y="492"/>
                </a:cubicBezTo>
                <a:close/>
                <a:moveTo>
                  <a:pt x="128" y="526"/>
                </a:moveTo>
                <a:cubicBezTo>
                  <a:pt x="28" y="398"/>
                  <a:pt x="38" y="232"/>
                  <a:pt x="64" y="80"/>
                </a:cubicBezTo>
                <a:cubicBezTo>
                  <a:pt x="68" y="119"/>
                  <a:pt x="77" y="157"/>
                  <a:pt x="89" y="194"/>
                </a:cubicBezTo>
                <a:cubicBezTo>
                  <a:pt x="80" y="190"/>
                  <a:pt x="71" y="185"/>
                  <a:pt x="63" y="179"/>
                </a:cubicBezTo>
                <a:cubicBezTo>
                  <a:pt x="60" y="178"/>
                  <a:pt x="57" y="182"/>
                  <a:pt x="59" y="184"/>
                </a:cubicBezTo>
                <a:cubicBezTo>
                  <a:pt x="69" y="194"/>
                  <a:pt x="81" y="202"/>
                  <a:pt x="93" y="208"/>
                </a:cubicBezTo>
                <a:cubicBezTo>
                  <a:pt x="101" y="232"/>
                  <a:pt x="111" y="255"/>
                  <a:pt x="122" y="278"/>
                </a:cubicBezTo>
                <a:cubicBezTo>
                  <a:pt x="106" y="272"/>
                  <a:pt x="91" y="264"/>
                  <a:pt x="76" y="255"/>
                </a:cubicBezTo>
                <a:cubicBezTo>
                  <a:pt x="71" y="251"/>
                  <a:pt x="66" y="259"/>
                  <a:pt x="71" y="263"/>
                </a:cubicBezTo>
                <a:cubicBezTo>
                  <a:pt x="89" y="276"/>
                  <a:pt x="109" y="287"/>
                  <a:pt x="130" y="294"/>
                </a:cubicBezTo>
                <a:cubicBezTo>
                  <a:pt x="144" y="323"/>
                  <a:pt x="160" y="350"/>
                  <a:pt x="177" y="377"/>
                </a:cubicBezTo>
                <a:cubicBezTo>
                  <a:pt x="169" y="375"/>
                  <a:pt x="161" y="372"/>
                  <a:pt x="154" y="369"/>
                </a:cubicBezTo>
                <a:cubicBezTo>
                  <a:pt x="143" y="363"/>
                  <a:pt x="134" y="356"/>
                  <a:pt x="123" y="351"/>
                </a:cubicBezTo>
                <a:cubicBezTo>
                  <a:pt x="121" y="350"/>
                  <a:pt x="119" y="353"/>
                  <a:pt x="120" y="355"/>
                </a:cubicBezTo>
                <a:cubicBezTo>
                  <a:pt x="133" y="377"/>
                  <a:pt x="163" y="389"/>
                  <a:pt x="188" y="393"/>
                </a:cubicBezTo>
                <a:cubicBezTo>
                  <a:pt x="191" y="399"/>
                  <a:pt x="195" y="404"/>
                  <a:pt x="199" y="410"/>
                </a:cubicBezTo>
                <a:cubicBezTo>
                  <a:pt x="215" y="432"/>
                  <a:pt x="232" y="455"/>
                  <a:pt x="251" y="477"/>
                </a:cubicBezTo>
                <a:cubicBezTo>
                  <a:pt x="226" y="470"/>
                  <a:pt x="202" y="461"/>
                  <a:pt x="178" y="451"/>
                </a:cubicBezTo>
                <a:cubicBezTo>
                  <a:pt x="173" y="450"/>
                  <a:pt x="171" y="456"/>
                  <a:pt x="175" y="458"/>
                </a:cubicBezTo>
                <a:cubicBezTo>
                  <a:pt x="202" y="476"/>
                  <a:pt x="235" y="488"/>
                  <a:pt x="267" y="496"/>
                </a:cubicBezTo>
                <a:cubicBezTo>
                  <a:pt x="286" y="519"/>
                  <a:pt x="307" y="541"/>
                  <a:pt x="330" y="560"/>
                </a:cubicBezTo>
                <a:cubicBezTo>
                  <a:pt x="306" y="560"/>
                  <a:pt x="282" y="556"/>
                  <a:pt x="259" y="550"/>
                </a:cubicBezTo>
                <a:cubicBezTo>
                  <a:pt x="253" y="548"/>
                  <a:pt x="251" y="557"/>
                  <a:pt x="257" y="559"/>
                </a:cubicBezTo>
                <a:cubicBezTo>
                  <a:pt x="286" y="571"/>
                  <a:pt x="315" y="575"/>
                  <a:pt x="346" y="574"/>
                </a:cubicBezTo>
                <a:cubicBezTo>
                  <a:pt x="368" y="592"/>
                  <a:pt x="392" y="608"/>
                  <a:pt x="417" y="621"/>
                </a:cubicBezTo>
                <a:cubicBezTo>
                  <a:pt x="397" y="622"/>
                  <a:pt x="377" y="622"/>
                  <a:pt x="356" y="619"/>
                </a:cubicBezTo>
                <a:cubicBezTo>
                  <a:pt x="352" y="619"/>
                  <a:pt x="351" y="626"/>
                  <a:pt x="355" y="627"/>
                </a:cubicBezTo>
                <a:cubicBezTo>
                  <a:pt x="384" y="637"/>
                  <a:pt x="416" y="639"/>
                  <a:pt x="446" y="635"/>
                </a:cubicBezTo>
                <a:cubicBezTo>
                  <a:pt x="459" y="641"/>
                  <a:pt x="473" y="646"/>
                  <a:pt x="487" y="650"/>
                </a:cubicBezTo>
                <a:cubicBezTo>
                  <a:pt x="355" y="677"/>
                  <a:pt x="214" y="635"/>
                  <a:pt x="128" y="526"/>
                </a:cubicBezTo>
                <a:close/>
                <a:moveTo>
                  <a:pt x="477" y="625"/>
                </a:moveTo>
                <a:cubicBezTo>
                  <a:pt x="470" y="623"/>
                  <a:pt x="463" y="620"/>
                  <a:pt x="456" y="618"/>
                </a:cubicBezTo>
                <a:cubicBezTo>
                  <a:pt x="428" y="598"/>
                  <a:pt x="417" y="567"/>
                  <a:pt x="411" y="535"/>
                </a:cubicBezTo>
                <a:cubicBezTo>
                  <a:pt x="410" y="528"/>
                  <a:pt x="402" y="531"/>
                  <a:pt x="401" y="536"/>
                </a:cubicBezTo>
                <a:cubicBezTo>
                  <a:pt x="398" y="560"/>
                  <a:pt x="406" y="582"/>
                  <a:pt x="419" y="601"/>
                </a:cubicBezTo>
                <a:cubicBezTo>
                  <a:pt x="398" y="590"/>
                  <a:pt x="379" y="578"/>
                  <a:pt x="361" y="564"/>
                </a:cubicBezTo>
                <a:cubicBezTo>
                  <a:pt x="361" y="563"/>
                  <a:pt x="360" y="562"/>
                  <a:pt x="360" y="562"/>
                </a:cubicBezTo>
                <a:cubicBezTo>
                  <a:pt x="336" y="536"/>
                  <a:pt x="327" y="504"/>
                  <a:pt x="327" y="469"/>
                </a:cubicBezTo>
                <a:cubicBezTo>
                  <a:pt x="327" y="463"/>
                  <a:pt x="317" y="461"/>
                  <a:pt x="316" y="468"/>
                </a:cubicBezTo>
                <a:cubicBezTo>
                  <a:pt x="312" y="491"/>
                  <a:pt x="316" y="514"/>
                  <a:pt x="325" y="534"/>
                </a:cubicBezTo>
                <a:cubicBezTo>
                  <a:pt x="310" y="520"/>
                  <a:pt x="295" y="505"/>
                  <a:pt x="281" y="489"/>
                </a:cubicBezTo>
                <a:cubicBezTo>
                  <a:pt x="281" y="489"/>
                  <a:pt x="281" y="488"/>
                  <a:pt x="280" y="488"/>
                </a:cubicBezTo>
                <a:cubicBezTo>
                  <a:pt x="261" y="453"/>
                  <a:pt x="258" y="419"/>
                  <a:pt x="262" y="380"/>
                </a:cubicBezTo>
                <a:cubicBezTo>
                  <a:pt x="262" y="375"/>
                  <a:pt x="254" y="374"/>
                  <a:pt x="253" y="379"/>
                </a:cubicBezTo>
                <a:cubicBezTo>
                  <a:pt x="244" y="405"/>
                  <a:pt x="245" y="432"/>
                  <a:pt x="253" y="458"/>
                </a:cubicBezTo>
                <a:cubicBezTo>
                  <a:pt x="235" y="436"/>
                  <a:pt x="218" y="414"/>
                  <a:pt x="202" y="392"/>
                </a:cubicBezTo>
                <a:cubicBezTo>
                  <a:pt x="203" y="390"/>
                  <a:pt x="204" y="389"/>
                  <a:pt x="203" y="386"/>
                </a:cubicBezTo>
                <a:cubicBezTo>
                  <a:pt x="191" y="353"/>
                  <a:pt x="193" y="322"/>
                  <a:pt x="201" y="288"/>
                </a:cubicBezTo>
                <a:cubicBezTo>
                  <a:pt x="202" y="284"/>
                  <a:pt x="195" y="280"/>
                  <a:pt x="192" y="285"/>
                </a:cubicBezTo>
                <a:cubicBezTo>
                  <a:pt x="179" y="309"/>
                  <a:pt x="177" y="337"/>
                  <a:pt x="182" y="363"/>
                </a:cubicBezTo>
                <a:cubicBezTo>
                  <a:pt x="168" y="340"/>
                  <a:pt x="154" y="317"/>
                  <a:pt x="141" y="293"/>
                </a:cubicBezTo>
                <a:cubicBezTo>
                  <a:pt x="142" y="291"/>
                  <a:pt x="142" y="290"/>
                  <a:pt x="142" y="288"/>
                </a:cubicBezTo>
                <a:cubicBezTo>
                  <a:pt x="133" y="267"/>
                  <a:pt x="134" y="248"/>
                  <a:pt x="139" y="226"/>
                </a:cubicBezTo>
                <a:cubicBezTo>
                  <a:pt x="141" y="221"/>
                  <a:pt x="133" y="217"/>
                  <a:pt x="130" y="222"/>
                </a:cubicBezTo>
                <a:cubicBezTo>
                  <a:pt x="125" y="232"/>
                  <a:pt x="123" y="243"/>
                  <a:pt x="122" y="254"/>
                </a:cubicBezTo>
                <a:cubicBezTo>
                  <a:pt x="117" y="243"/>
                  <a:pt x="113" y="232"/>
                  <a:pt x="108" y="220"/>
                </a:cubicBezTo>
                <a:cubicBezTo>
                  <a:pt x="107" y="217"/>
                  <a:pt x="106" y="215"/>
                  <a:pt x="105" y="212"/>
                </a:cubicBezTo>
                <a:cubicBezTo>
                  <a:pt x="108" y="211"/>
                  <a:pt x="111" y="208"/>
                  <a:pt x="109" y="205"/>
                </a:cubicBezTo>
                <a:cubicBezTo>
                  <a:pt x="100" y="188"/>
                  <a:pt x="107" y="175"/>
                  <a:pt x="116" y="161"/>
                </a:cubicBezTo>
                <a:cubicBezTo>
                  <a:pt x="119" y="157"/>
                  <a:pt x="114" y="154"/>
                  <a:pt x="110" y="155"/>
                </a:cubicBezTo>
                <a:cubicBezTo>
                  <a:pt x="101" y="160"/>
                  <a:pt x="96" y="168"/>
                  <a:pt x="94" y="178"/>
                </a:cubicBezTo>
                <a:cubicBezTo>
                  <a:pt x="86" y="151"/>
                  <a:pt x="80" y="123"/>
                  <a:pt x="76" y="94"/>
                </a:cubicBezTo>
                <a:cubicBezTo>
                  <a:pt x="75" y="89"/>
                  <a:pt x="72" y="68"/>
                  <a:pt x="69" y="52"/>
                </a:cubicBezTo>
                <a:cubicBezTo>
                  <a:pt x="69" y="51"/>
                  <a:pt x="70" y="50"/>
                  <a:pt x="70" y="50"/>
                </a:cubicBezTo>
                <a:cubicBezTo>
                  <a:pt x="97" y="184"/>
                  <a:pt x="291" y="242"/>
                  <a:pt x="371" y="334"/>
                </a:cubicBezTo>
                <a:cubicBezTo>
                  <a:pt x="435" y="408"/>
                  <a:pt x="433" y="489"/>
                  <a:pt x="467" y="574"/>
                </a:cubicBezTo>
                <a:cubicBezTo>
                  <a:pt x="478" y="600"/>
                  <a:pt x="494" y="622"/>
                  <a:pt x="516" y="635"/>
                </a:cubicBezTo>
                <a:cubicBezTo>
                  <a:pt x="502" y="632"/>
                  <a:pt x="489" y="629"/>
                  <a:pt x="477" y="625"/>
                </a:cubicBezTo>
                <a:close/>
              </a:path>
            </a:pathLst>
          </a:custGeom>
          <a:gradFill>
            <a:gsLst>
              <a:gs pos="0">
                <a:srgbClr val="DCB58D"/>
              </a:gs>
              <a:gs pos="50000">
                <a:srgbClr val="DAA070"/>
              </a:gs>
              <a:gs pos="100000">
                <a:srgbClr val="DAA070"/>
              </a:gs>
            </a:gsLst>
            <a:lin ang="0" scaled="0"/>
          </a:gradFill>
          <a:ln>
            <a:noFill/>
          </a:ln>
        </p:spPr>
      </p:sp>
      <p:sp>
        <p:nvSpPr>
          <p:cNvPr id="101" name="文本框 100">
            <a:extLst>
              <a:ext uri="{FF2B5EF4-FFF2-40B4-BE49-F238E27FC236}">
                <a16:creationId xmlns="" xmlns:a16="http://schemas.microsoft.com/office/drawing/2014/main" id="{673EC672-607A-4879-B614-6E70A8A4C4A1}"/>
              </a:ext>
            </a:extLst>
          </p:cNvPr>
          <p:cNvSpPr txBox="1"/>
          <p:nvPr/>
        </p:nvSpPr>
        <p:spPr>
          <a:xfrm>
            <a:off x="4944889" y="4342607"/>
            <a:ext cx="1788610" cy="311624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gradFill>
                  <a:gsLst>
                    <a:gs pos="55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0" scaled="0"/>
                </a:gradFill>
                <a:latin typeface="腾讯体" panose="02010600010101010101" pitchFamily="2" charset="-122"/>
                <a:ea typeface="腾讯体" panose="02010600010101010101" pitchFamily="2" charset="-122"/>
              </a:rPr>
              <a:t>小标题</a:t>
            </a:r>
            <a:r>
              <a:rPr lang="en-US" altLang="zh-CN" sz="1600" dirty="0">
                <a:gradFill>
                  <a:gsLst>
                    <a:gs pos="55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0" scaled="0"/>
                </a:gradFill>
                <a:latin typeface="腾讯体" panose="02010600010101010101" pitchFamily="2" charset="-122"/>
                <a:ea typeface="腾讯体" panose="02010600010101010101" pitchFamily="2" charset="-122"/>
              </a:rPr>
              <a:t>five</a:t>
            </a:r>
            <a:endParaRPr lang="zh-CN" altLang="en-US" sz="1600" dirty="0">
              <a:gradFill>
                <a:gsLst>
                  <a:gs pos="55000">
                    <a:srgbClr val="DAA070"/>
                  </a:gs>
                  <a:gs pos="0">
                    <a:srgbClr val="DCB58D"/>
                  </a:gs>
                  <a:gs pos="100000">
                    <a:srgbClr val="E6C3A0"/>
                  </a:gs>
                </a:gsLst>
                <a:lin ang="0" scaled="0"/>
              </a:gra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102" name="TextBox 24">
            <a:extLst>
              <a:ext uri="{FF2B5EF4-FFF2-40B4-BE49-F238E27FC236}">
                <a16:creationId xmlns="" xmlns:a16="http://schemas.microsoft.com/office/drawing/2014/main" id="{48E14B8A-F6ED-4B31-96EF-DE42FE92E3FB}"/>
              </a:ext>
            </a:extLst>
          </p:cNvPr>
          <p:cNvSpPr txBox="1"/>
          <p:nvPr/>
        </p:nvSpPr>
        <p:spPr>
          <a:xfrm>
            <a:off x="4944889" y="4779125"/>
            <a:ext cx="2103225" cy="77296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>
              <a:lnSpc>
                <a:spcPct val="123000"/>
              </a:lnSpc>
              <a:defRPr/>
            </a:pP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</a:t>
            </a:r>
            <a:r>
              <a:rPr lang="en-US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amet</a:t>
            </a: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, </a:t>
            </a:r>
            <a:r>
              <a:rPr lang="en-US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consectetuer</a:t>
            </a: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adipiscing</a:t>
            </a: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elit</a:t>
            </a: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. Maecenas</a:t>
            </a:r>
          </a:p>
        </p:txBody>
      </p:sp>
      <p:sp>
        <p:nvSpPr>
          <p:cNvPr id="104" name="矩形: 圆角 103">
            <a:extLst>
              <a:ext uri="{FF2B5EF4-FFF2-40B4-BE49-F238E27FC236}">
                <a16:creationId xmlns="" xmlns:a16="http://schemas.microsoft.com/office/drawing/2014/main" id="{A4A6A8E8-CB48-4053-A031-3490746A3E23}"/>
              </a:ext>
            </a:extLst>
          </p:cNvPr>
          <p:cNvSpPr/>
          <p:nvPr/>
        </p:nvSpPr>
        <p:spPr>
          <a:xfrm>
            <a:off x="8876921" y="4184004"/>
            <a:ext cx="2402646" cy="1656747"/>
          </a:xfrm>
          <a:prstGeom prst="roundRect">
            <a:avLst>
              <a:gd name="adj" fmla="val 13463"/>
            </a:avLst>
          </a:prstGeom>
          <a:solidFill>
            <a:schemeClr val="bg1"/>
          </a:solidFill>
          <a:ln>
            <a:noFill/>
          </a:ln>
          <a:effectLst>
            <a:outerShdw blurRad="381000" sx="102000" sy="102000" algn="ctr" rotWithShape="0">
              <a:schemeClr val="tx1">
                <a:lumMod val="90000"/>
                <a:lumOff val="1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5" name="leaf_70892">
            <a:extLst>
              <a:ext uri="{FF2B5EF4-FFF2-40B4-BE49-F238E27FC236}">
                <a16:creationId xmlns="" xmlns:a16="http://schemas.microsoft.com/office/drawing/2014/main" id="{B205F02A-7B3A-447F-A572-83FEC1D15D36}"/>
              </a:ext>
            </a:extLst>
          </p:cNvPr>
          <p:cNvSpPr>
            <a:spLocks noChangeAspect="1"/>
          </p:cNvSpPr>
          <p:nvPr/>
        </p:nvSpPr>
        <p:spPr bwMode="auto">
          <a:xfrm rot="7200000">
            <a:off x="8875156" y="4211992"/>
            <a:ext cx="315355" cy="264540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9" h="711">
                <a:moveTo>
                  <a:pt x="595" y="492"/>
                </a:moveTo>
                <a:cubicBezTo>
                  <a:pt x="593" y="498"/>
                  <a:pt x="601" y="502"/>
                  <a:pt x="605" y="498"/>
                </a:cubicBezTo>
                <a:cubicBezTo>
                  <a:pt x="636" y="466"/>
                  <a:pt x="659" y="469"/>
                  <a:pt x="675" y="508"/>
                </a:cubicBezTo>
                <a:cubicBezTo>
                  <a:pt x="706" y="527"/>
                  <a:pt x="711" y="551"/>
                  <a:pt x="690" y="581"/>
                </a:cubicBezTo>
                <a:cubicBezTo>
                  <a:pt x="676" y="608"/>
                  <a:pt x="646" y="625"/>
                  <a:pt x="619" y="632"/>
                </a:cubicBezTo>
                <a:cubicBezTo>
                  <a:pt x="604" y="637"/>
                  <a:pt x="589" y="639"/>
                  <a:pt x="573" y="639"/>
                </a:cubicBezTo>
                <a:cubicBezTo>
                  <a:pt x="572" y="635"/>
                  <a:pt x="570" y="632"/>
                  <a:pt x="565" y="632"/>
                </a:cubicBezTo>
                <a:cubicBezTo>
                  <a:pt x="562" y="632"/>
                  <a:pt x="560" y="632"/>
                  <a:pt x="558" y="632"/>
                </a:cubicBezTo>
                <a:cubicBezTo>
                  <a:pt x="556" y="631"/>
                  <a:pt x="555" y="631"/>
                  <a:pt x="553" y="631"/>
                </a:cubicBezTo>
                <a:cubicBezTo>
                  <a:pt x="464" y="617"/>
                  <a:pt x="469" y="479"/>
                  <a:pt x="440" y="414"/>
                </a:cubicBezTo>
                <a:cubicBezTo>
                  <a:pt x="420" y="368"/>
                  <a:pt x="390" y="327"/>
                  <a:pt x="353" y="293"/>
                </a:cubicBezTo>
                <a:cubicBezTo>
                  <a:pt x="254" y="204"/>
                  <a:pt x="111" y="158"/>
                  <a:pt x="75" y="19"/>
                </a:cubicBezTo>
                <a:cubicBezTo>
                  <a:pt x="76" y="18"/>
                  <a:pt x="76" y="18"/>
                  <a:pt x="76" y="17"/>
                </a:cubicBezTo>
                <a:cubicBezTo>
                  <a:pt x="76" y="14"/>
                  <a:pt x="75" y="12"/>
                  <a:pt x="73" y="11"/>
                </a:cubicBezTo>
                <a:cubicBezTo>
                  <a:pt x="73" y="9"/>
                  <a:pt x="72" y="8"/>
                  <a:pt x="72" y="6"/>
                </a:cubicBezTo>
                <a:cubicBezTo>
                  <a:pt x="71" y="0"/>
                  <a:pt x="62" y="2"/>
                  <a:pt x="62" y="7"/>
                </a:cubicBezTo>
                <a:cubicBezTo>
                  <a:pt x="61" y="14"/>
                  <a:pt x="61" y="20"/>
                  <a:pt x="61" y="27"/>
                </a:cubicBezTo>
                <a:cubicBezTo>
                  <a:pt x="9" y="197"/>
                  <a:pt x="0" y="411"/>
                  <a:pt x="124" y="553"/>
                </a:cubicBezTo>
                <a:cubicBezTo>
                  <a:pt x="224" y="669"/>
                  <a:pt x="393" y="711"/>
                  <a:pt x="536" y="660"/>
                </a:cubicBezTo>
                <a:cubicBezTo>
                  <a:pt x="620" y="669"/>
                  <a:pt x="728" y="641"/>
                  <a:pt x="728" y="539"/>
                </a:cubicBezTo>
                <a:cubicBezTo>
                  <a:pt x="729" y="468"/>
                  <a:pt x="626" y="410"/>
                  <a:pt x="595" y="492"/>
                </a:cubicBezTo>
                <a:close/>
                <a:moveTo>
                  <a:pt x="128" y="526"/>
                </a:moveTo>
                <a:cubicBezTo>
                  <a:pt x="28" y="398"/>
                  <a:pt x="38" y="232"/>
                  <a:pt x="64" y="80"/>
                </a:cubicBezTo>
                <a:cubicBezTo>
                  <a:pt x="68" y="119"/>
                  <a:pt x="77" y="157"/>
                  <a:pt x="89" y="194"/>
                </a:cubicBezTo>
                <a:cubicBezTo>
                  <a:pt x="80" y="190"/>
                  <a:pt x="71" y="185"/>
                  <a:pt x="63" y="179"/>
                </a:cubicBezTo>
                <a:cubicBezTo>
                  <a:pt x="60" y="178"/>
                  <a:pt x="57" y="182"/>
                  <a:pt x="59" y="184"/>
                </a:cubicBezTo>
                <a:cubicBezTo>
                  <a:pt x="69" y="194"/>
                  <a:pt x="81" y="202"/>
                  <a:pt x="93" y="208"/>
                </a:cubicBezTo>
                <a:cubicBezTo>
                  <a:pt x="101" y="232"/>
                  <a:pt x="111" y="255"/>
                  <a:pt x="122" y="278"/>
                </a:cubicBezTo>
                <a:cubicBezTo>
                  <a:pt x="106" y="272"/>
                  <a:pt x="91" y="264"/>
                  <a:pt x="76" y="255"/>
                </a:cubicBezTo>
                <a:cubicBezTo>
                  <a:pt x="71" y="251"/>
                  <a:pt x="66" y="259"/>
                  <a:pt x="71" y="263"/>
                </a:cubicBezTo>
                <a:cubicBezTo>
                  <a:pt x="89" y="276"/>
                  <a:pt x="109" y="287"/>
                  <a:pt x="130" y="294"/>
                </a:cubicBezTo>
                <a:cubicBezTo>
                  <a:pt x="144" y="323"/>
                  <a:pt x="160" y="350"/>
                  <a:pt x="177" y="377"/>
                </a:cubicBezTo>
                <a:cubicBezTo>
                  <a:pt x="169" y="375"/>
                  <a:pt x="161" y="372"/>
                  <a:pt x="154" y="369"/>
                </a:cubicBezTo>
                <a:cubicBezTo>
                  <a:pt x="143" y="363"/>
                  <a:pt x="134" y="356"/>
                  <a:pt x="123" y="351"/>
                </a:cubicBezTo>
                <a:cubicBezTo>
                  <a:pt x="121" y="350"/>
                  <a:pt x="119" y="353"/>
                  <a:pt x="120" y="355"/>
                </a:cubicBezTo>
                <a:cubicBezTo>
                  <a:pt x="133" y="377"/>
                  <a:pt x="163" y="389"/>
                  <a:pt x="188" y="393"/>
                </a:cubicBezTo>
                <a:cubicBezTo>
                  <a:pt x="191" y="399"/>
                  <a:pt x="195" y="404"/>
                  <a:pt x="199" y="410"/>
                </a:cubicBezTo>
                <a:cubicBezTo>
                  <a:pt x="215" y="432"/>
                  <a:pt x="232" y="455"/>
                  <a:pt x="251" y="477"/>
                </a:cubicBezTo>
                <a:cubicBezTo>
                  <a:pt x="226" y="470"/>
                  <a:pt x="202" y="461"/>
                  <a:pt x="178" y="451"/>
                </a:cubicBezTo>
                <a:cubicBezTo>
                  <a:pt x="173" y="450"/>
                  <a:pt x="171" y="456"/>
                  <a:pt x="175" y="458"/>
                </a:cubicBezTo>
                <a:cubicBezTo>
                  <a:pt x="202" y="476"/>
                  <a:pt x="235" y="488"/>
                  <a:pt x="267" y="496"/>
                </a:cubicBezTo>
                <a:cubicBezTo>
                  <a:pt x="286" y="519"/>
                  <a:pt x="307" y="541"/>
                  <a:pt x="330" y="560"/>
                </a:cubicBezTo>
                <a:cubicBezTo>
                  <a:pt x="306" y="560"/>
                  <a:pt x="282" y="556"/>
                  <a:pt x="259" y="550"/>
                </a:cubicBezTo>
                <a:cubicBezTo>
                  <a:pt x="253" y="548"/>
                  <a:pt x="251" y="557"/>
                  <a:pt x="257" y="559"/>
                </a:cubicBezTo>
                <a:cubicBezTo>
                  <a:pt x="286" y="571"/>
                  <a:pt x="315" y="575"/>
                  <a:pt x="346" y="574"/>
                </a:cubicBezTo>
                <a:cubicBezTo>
                  <a:pt x="368" y="592"/>
                  <a:pt x="392" y="608"/>
                  <a:pt x="417" y="621"/>
                </a:cubicBezTo>
                <a:cubicBezTo>
                  <a:pt x="397" y="622"/>
                  <a:pt x="377" y="622"/>
                  <a:pt x="356" y="619"/>
                </a:cubicBezTo>
                <a:cubicBezTo>
                  <a:pt x="352" y="619"/>
                  <a:pt x="351" y="626"/>
                  <a:pt x="355" y="627"/>
                </a:cubicBezTo>
                <a:cubicBezTo>
                  <a:pt x="384" y="637"/>
                  <a:pt x="416" y="639"/>
                  <a:pt x="446" y="635"/>
                </a:cubicBezTo>
                <a:cubicBezTo>
                  <a:pt x="459" y="641"/>
                  <a:pt x="473" y="646"/>
                  <a:pt x="487" y="650"/>
                </a:cubicBezTo>
                <a:cubicBezTo>
                  <a:pt x="355" y="677"/>
                  <a:pt x="214" y="635"/>
                  <a:pt x="128" y="526"/>
                </a:cubicBezTo>
                <a:close/>
                <a:moveTo>
                  <a:pt x="477" y="625"/>
                </a:moveTo>
                <a:cubicBezTo>
                  <a:pt x="470" y="623"/>
                  <a:pt x="463" y="620"/>
                  <a:pt x="456" y="618"/>
                </a:cubicBezTo>
                <a:cubicBezTo>
                  <a:pt x="428" y="598"/>
                  <a:pt x="417" y="567"/>
                  <a:pt x="411" y="535"/>
                </a:cubicBezTo>
                <a:cubicBezTo>
                  <a:pt x="410" y="528"/>
                  <a:pt x="402" y="531"/>
                  <a:pt x="401" y="536"/>
                </a:cubicBezTo>
                <a:cubicBezTo>
                  <a:pt x="398" y="560"/>
                  <a:pt x="406" y="582"/>
                  <a:pt x="419" y="601"/>
                </a:cubicBezTo>
                <a:cubicBezTo>
                  <a:pt x="398" y="590"/>
                  <a:pt x="379" y="578"/>
                  <a:pt x="361" y="564"/>
                </a:cubicBezTo>
                <a:cubicBezTo>
                  <a:pt x="361" y="563"/>
                  <a:pt x="360" y="562"/>
                  <a:pt x="360" y="562"/>
                </a:cubicBezTo>
                <a:cubicBezTo>
                  <a:pt x="336" y="536"/>
                  <a:pt x="327" y="504"/>
                  <a:pt x="327" y="469"/>
                </a:cubicBezTo>
                <a:cubicBezTo>
                  <a:pt x="327" y="463"/>
                  <a:pt x="317" y="461"/>
                  <a:pt x="316" y="468"/>
                </a:cubicBezTo>
                <a:cubicBezTo>
                  <a:pt x="312" y="491"/>
                  <a:pt x="316" y="514"/>
                  <a:pt x="325" y="534"/>
                </a:cubicBezTo>
                <a:cubicBezTo>
                  <a:pt x="310" y="520"/>
                  <a:pt x="295" y="505"/>
                  <a:pt x="281" y="489"/>
                </a:cubicBezTo>
                <a:cubicBezTo>
                  <a:pt x="281" y="489"/>
                  <a:pt x="281" y="488"/>
                  <a:pt x="280" y="488"/>
                </a:cubicBezTo>
                <a:cubicBezTo>
                  <a:pt x="261" y="453"/>
                  <a:pt x="258" y="419"/>
                  <a:pt x="262" y="380"/>
                </a:cubicBezTo>
                <a:cubicBezTo>
                  <a:pt x="262" y="375"/>
                  <a:pt x="254" y="374"/>
                  <a:pt x="253" y="379"/>
                </a:cubicBezTo>
                <a:cubicBezTo>
                  <a:pt x="244" y="405"/>
                  <a:pt x="245" y="432"/>
                  <a:pt x="253" y="458"/>
                </a:cubicBezTo>
                <a:cubicBezTo>
                  <a:pt x="235" y="436"/>
                  <a:pt x="218" y="414"/>
                  <a:pt x="202" y="392"/>
                </a:cubicBezTo>
                <a:cubicBezTo>
                  <a:pt x="203" y="390"/>
                  <a:pt x="204" y="389"/>
                  <a:pt x="203" y="386"/>
                </a:cubicBezTo>
                <a:cubicBezTo>
                  <a:pt x="191" y="353"/>
                  <a:pt x="193" y="322"/>
                  <a:pt x="201" y="288"/>
                </a:cubicBezTo>
                <a:cubicBezTo>
                  <a:pt x="202" y="284"/>
                  <a:pt x="195" y="280"/>
                  <a:pt x="192" y="285"/>
                </a:cubicBezTo>
                <a:cubicBezTo>
                  <a:pt x="179" y="309"/>
                  <a:pt x="177" y="337"/>
                  <a:pt x="182" y="363"/>
                </a:cubicBezTo>
                <a:cubicBezTo>
                  <a:pt x="168" y="340"/>
                  <a:pt x="154" y="317"/>
                  <a:pt x="141" y="293"/>
                </a:cubicBezTo>
                <a:cubicBezTo>
                  <a:pt x="142" y="291"/>
                  <a:pt x="142" y="290"/>
                  <a:pt x="142" y="288"/>
                </a:cubicBezTo>
                <a:cubicBezTo>
                  <a:pt x="133" y="267"/>
                  <a:pt x="134" y="248"/>
                  <a:pt x="139" y="226"/>
                </a:cubicBezTo>
                <a:cubicBezTo>
                  <a:pt x="141" y="221"/>
                  <a:pt x="133" y="217"/>
                  <a:pt x="130" y="222"/>
                </a:cubicBezTo>
                <a:cubicBezTo>
                  <a:pt x="125" y="232"/>
                  <a:pt x="123" y="243"/>
                  <a:pt x="122" y="254"/>
                </a:cubicBezTo>
                <a:cubicBezTo>
                  <a:pt x="117" y="243"/>
                  <a:pt x="113" y="232"/>
                  <a:pt x="108" y="220"/>
                </a:cubicBezTo>
                <a:cubicBezTo>
                  <a:pt x="107" y="217"/>
                  <a:pt x="106" y="215"/>
                  <a:pt x="105" y="212"/>
                </a:cubicBezTo>
                <a:cubicBezTo>
                  <a:pt x="108" y="211"/>
                  <a:pt x="111" y="208"/>
                  <a:pt x="109" y="205"/>
                </a:cubicBezTo>
                <a:cubicBezTo>
                  <a:pt x="100" y="188"/>
                  <a:pt x="107" y="175"/>
                  <a:pt x="116" y="161"/>
                </a:cubicBezTo>
                <a:cubicBezTo>
                  <a:pt x="119" y="157"/>
                  <a:pt x="114" y="154"/>
                  <a:pt x="110" y="155"/>
                </a:cubicBezTo>
                <a:cubicBezTo>
                  <a:pt x="101" y="160"/>
                  <a:pt x="96" y="168"/>
                  <a:pt x="94" y="178"/>
                </a:cubicBezTo>
                <a:cubicBezTo>
                  <a:pt x="86" y="151"/>
                  <a:pt x="80" y="123"/>
                  <a:pt x="76" y="94"/>
                </a:cubicBezTo>
                <a:cubicBezTo>
                  <a:pt x="75" y="89"/>
                  <a:pt x="72" y="68"/>
                  <a:pt x="69" y="52"/>
                </a:cubicBezTo>
                <a:cubicBezTo>
                  <a:pt x="69" y="51"/>
                  <a:pt x="70" y="50"/>
                  <a:pt x="70" y="50"/>
                </a:cubicBezTo>
                <a:cubicBezTo>
                  <a:pt x="97" y="184"/>
                  <a:pt x="291" y="242"/>
                  <a:pt x="371" y="334"/>
                </a:cubicBezTo>
                <a:cubicBezTo>
                  <a:pt x="435" y="408"/>
                  <a:pt x="433" y="489"/>
                  <a:pt x="467" y="574"/>
                </a:cubicBezTo>
                <a:cubicBezTo>
                  <a:pt x="478" y="600"/>
                  <a:pt x="494" y="622"/>
                  <a:pt x="516" y="635"/>
                </a:cubicBezTo>
                <a:cubicBezTo>
                  <a:pt x="502" y="632"/>
                  <a:pt x="489" y="629"/>
                  <a:pt x="477" y="625"/>
                </a:cubicBezTo>
                <a:close/>
              </a:path>
            </a:pathLst>
          </a:custGeom>
          <a:gradFill>
            <a:gsLst>
              <a:gs pos="0">
                <a:srgbClr val="DCB58D"/>
              </a:gs>
              <a:gs pos="50000">
                <a:srgbClr val="DAA070"/>
              </a:gs>
              <a:gs pos="100000">
                <a:srgbClr val="DAA070"/>
              </a:gs>
            </a:gsLst>
            <a:lin ang="0" scaled="0"/>
          </a:gradFill>
          <a:ln>
            <a:noFill/>
          </a:ln>
        </p:spPr>
      </p:sp>
      <p:sp>
        <p:nvSpPr>
          <p:cNvPr id="106" name="文本框 105">
            <a:extLst>
              <a:ext uri="{FF2B5EF4-FFF2-40B4-BE49-F238E27FC236}">
                <a16:creationId xmlns="" xmlns:a16="http://schemas.microsoft.com/office/drawing/2014/main" id="{A2065810-0004-4426-86E8-7958BDD36390}"/>
              </a:ext>
            </a:extLst>
          </p:cNvPr>
          <p:cNvSpPr txBox="1"/>
          <p:nvPr/>
        </p:nvSpPr>
        <p:spPr>
          <a:xfrm>
            <a:off x="9053902" y="4342607"/>
            <a:ext cx="1788610" cy="311624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gradFill>
                  <a:gsLst>
                    <a:gs pos="55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0" scaled="0"/>
                </a:gradFill>
                <a:latin typeface="腾讯体" panose="02010600010101010101" pitchFamily="2" charset="-122"/>
                <a:ea typeface="腾讯体" panose="02010600010101010101" pitchFamily="2" charset="-122"/>
              </a:rPr>
              <a:t>小标题</a:t>
            </a:r>
            <a:r>
              <a:rPr lang="en-US" altLang="zh-CN" sz="1600" dirty="0">
                <a:gradFill>
                  <a:gsLst>
                    <a:gs pos="55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0" scaled="0"/>
                </a:gradFill>
                <a:latin typeface="腾讯体" panose="02010600010101010101" pitchFamily="2" charset="-122"/>
                <a:ea typeface="腾讯体" panose="02010600010101010101" pitchFamily="2" charset="-122"/>
              </a:rPr>
              <a:t>six</a:t>
            </a:r>
            <a:endParaRPr lang="zh-CN" altLang="en-US" sz="1600" dirty="0">
              <a:gradFill>
                <a:gsLst>
                  <a:gs pos="55000">
                    <a:srgbClr val="DAA070"/>
                  </a:gs>
                  <a:gs pos="0">
                    <a:srgbClr val="DCB58D"/>
                  </a:gs>
                  <a:gs pos="100000">
                    <a:srgbClr val="E6C3A0"/>
                  </a:gs>
                </a:gsLst>
                <a:lin ang="0" scaled="0"/>
              </a:gra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107" name="TextBox 24">
            <a:extLst>
              <a:ext uri="{FF2B5EF4-FFF2-40B4-BE49-F238E27FC236}">
                <a16:creationId xmlns="" xmlns:a16="http://schemas.microsoft.com/office/drawing/2014/main" id="{AD0FB597-4885-4F10-942C-0B9E473DA7E2}"/>
              </a:ext>
            </a:extLst>
          </p:cNvPr>
          <p:cNvSpPr txBox="1"/>
          <p:nvPr/>
        </p:nvSpPr>
        <p:spPr>
          <a:xfrm>
            <a:off x="9053902" y="4779125"/>
            <a:ext cx="2103225" cy="77296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>
              <a:lnSpc>
                <a:spcPct val="123000"/>
              </a:lnSpc>
              <a:defRPr/>
            </a:pP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</a:t>
            </a:r>
            <a:r>
              <a:rPr lang="en-US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amet</a:t>
            </a: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, </a:t>
            </a:r>
            <a:r>
              <a:rPr lang="en-US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consectetuer</a:t>
            </a: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adipiscing</a:t>
            </a: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elit</a:t>
            </a: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. Maecenas</a:t>
            </a:r>
          </a:p>
        </p:txBody>
      </p:sp>
      <p:sp>
        <p:nvSpPr>
          <p:cNvPr id="109" name="矩形 108">
            <a:extLst>
              <a:ext uri="{FF2B5EF4-FFF2-40B4-BE49-F238E27FC236}">
                <a16:creationId xmlns="" xmlns:a16="http://schemas.microsoft.com/office/drawing/2014/main" id="{5647F046-54D3-468D-A00C-CE6B6FF9BC38}"/>
              </a:ext>
            </a:extLst>
          </p:cNvPr>
          <p:cNvSpPr/>
          <p:nvPr/>
        </p:nvSpPr>
        <p:spPr>
          <a:xfrm>
            <a:off x="-1350379" y="293185"/>
            <a:ext cx="740779" cy="740779"/>
          </a:xfrm>
          <a:prstGeom prst="rect">
            <a:avLst/>
          </a:prstGeom>
          <a:solidFill>
            <a:srgbClr val="E6C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10" name="矩形 109">
            <a:extLst>
              <a:ext uri="{FF2B5EF4-FFF2-40B4-BE49-F238E27FC236}">
                <a16:creationId xmlns="" xmlns:a16="http://schemas.microsoft.com/office/drawing/2014/main" id="{0EA42398-AA9F-4F51-AF77-272B9FF62B30}"/>
              </a:ext>
            </a:extLst>
          </p:cNvPr>
          <p:cNvSpPr/>
          <p:nvPr/>
        </p:nvSpPr>
        <p:spPr>
          <a:xfrm>
            <a:off x="-2313971" y="293185"/>
            <a:ext cx="740779" cy="740779"/>
          </a:xfrm>
          <a:prstGeom prst="rect">
            <a:avLst/>
          </a:prstGeom>
          <a:solidFill>
            <a:srgbClr val="DAA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11" name="矩形 110">
            <a:extLst>
              <a:ext uri="{FF2B5EF4-FFF2-40B4-BE49-F238E27FC236}">
                <a16:creationId xmlns="" xmlns:a16="http://schemas.microsoft.com/office/drawing/2014/main" id="{D0AB20BC-AD1F-4309-8CAB-D7C44932D2E7}"/>
              </a:ext>
            </a:extLst>
          </p:cNvPr>
          <p:cNvSpPr/>
          <p:nvPr/>
        </p:nvSpPr>
        <p:spPr>
          <a:xfrm>
            <a:off x="-3277562" y="293185"/>
            <a:ext cx="740779" cy="740779"/>
          </a:xfrm>
          <a:prstGeom prst="rect">
            <a:avLst/>
          </a:prstGeom>
          <a:solidFill>
            <a:srgbClr val="DCB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12" name="矩形 111">
            <a:extLst>
              <a:ext uri="{FF2B5EF4-FFF2-40B4-BE49-F238E27FC236}">
                <a16:creationId xmlns="" xmlns:a16="http://schemas.microsoft.com/office/drawing/2014/main" id="{E19E943B-3B50-4C91-9ACA-AD5CF4971796}"/>
              </a:ext>
            </a:extLst>
          </p:cNvPr>
          <p:cNvSpPr/>
          <p:nvPr/>
        </p:nvSpPr>
        <p:spPr>
          <a:xfrm>
            <a:off x="-3277562" y="1359986"/>
            <a:ext cx="740779" cy="740779"/>
          </a:xfrm>
          <a:prstGeom prst="rect">
            <a:avLst/>
          </a:prstGeom>
          <a:solidFill>
            <a:srgbClr val="F0D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="" xmlns:a16="http://schemas.microsoft.com/office/drawing/2014/main" id="{473D208E-7617-4188-B3CB-3596B8016D17}"/>
              </a:ext>
            </a:extLst>
          </p:cNvPr>
          <p:cNvSpPr/>
          <p:nvPr/>
        </p:nvSpPr>
        <p:spPr>
          <a:xfrm>
            <a:off x="-2313971" y="1359986"/>
            <a:ext cx="740779" cy="740779"/>
          </a:xfrm>
          <a:prstGeom prst="rect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="" xmlns:a16="http://schemas.microsoft.com/office/drawing/2014/main" id="{922874BF-8041-4106-9677-6FA71A437CC3}"/>
              </a:ext>
            </a:extLst>
          </p:cNvPr>
          <p:cNvSpPr/>
          <p:nvPr/>
        </p:nvSpPr>
        <p:spPr>
          <a:xfrm>
            <a:off x="-1350379" y="1359986"/>
            <a:ext cx="740779" cy="740779"/>
          </a:xfrm>
          <a:prstGeom prst="rect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0764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4DF0E0E3-AEB7-487B-8FCC-2A61F3244C65}"/>
              </a:ext>
            </a:extLst>
          </p:cNvPr>
          <p:cNvSpPr txBox="1"/>
          <p:nvPr/>
        </p:nvSpPr>
        <p:spPr>
          <a:xfrm>
            <a:off x="604431" y="348948"/>
            <a:ext cx="2700015" cy="464614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第二部分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 POINT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365A7351-225D-40C2-944C-E3F08F201AA5}"/>
              </a:ext>
            </a:extLst>
          </p:cNvPr>
          <p:cNvSpPr txBox="1"/>
          <p:nvPr/>
        </p:nvSpPr>
        <p:spPr>
          <a:xfrm>
            <a:off x="11177225" y="291575"/>
            <a:ext cx="583439" cy="233718"/>
          </a:xfrm>
          <a:prstGeom prst="rect">
            <a:avLst/>
          </a:prstGeom>
          <a:noFill/>
          <a:ln>
            <a:noFill/>
          </a:ln>
        </p:spPr>
        <p:txBody>
          <a:bodyPr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1D1D1D">
                    <a:lumMod val="90000"/>
                    <a:lumOff val="10000"/>
                  </a:srgbClr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1/6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1D1D1D">
                  <a:lumMod val="90000"/>
                  <a:lumOff val="10000"/>
                </a:srgbClr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="" xmlns:a16="http://schemas.microsoft.com/office/drawing/2014/main" id="{54E9D288-06BF-4485-8B33-3FA3AED8E8A0}"/>
              </a:ext>
            </a:extLst>
          </p:cNvPr>
          <p:cNvSpPr/>
          <p:nvPr/>
        </p:nvSpPr>
        <p:spPr>
          <a:xfrm flipV="1">
            <a:off x="11195684" y="561586"/>
            <a:ext cx="386715" cy="360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="" xmlns:a16="http://schemas.microsoft.com/office/drawing/2014/main" id="{CF49F784-88A1-4C5D-9041-5EEFB0B38272}"/>
              </a:ext>
            </a:extLst>
          </p:cNvPr>
          <p:cNvSpPr/>
          <p:nvPr/>
        </p:nvSpPr>
        <p:spPr>
          <a:xfrm flipV="1">
            <a:off x="11195684" y="647953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="" xmlns:a16="http://schemas.microsoft.com/office/drawing/2014/main" id="{FC5890BC-4BCC-4B12-B010-CCE0B50DFDAD}"/>
              </a:ext>
            </a:extLst>
          </p:cNvPr>
          <p:cNvSpPr/>
          <p:nvPr/>
        </p:nvSpPr>
        <p:spPr>
          <a:xfrm flipV="1">
            <a:off x="11195684" y="712720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="" xmlns:a16="http://schemas.microsoft.com/office/drawing/2014/main" id="{2438B088-B3D5-424F-ABB9-AD5FD1DC64F1}"/>
              </a:ext>
            </a:extLst>
          </p:cNvPr>
          <p:cNvSpPr/>
          <p:nvPr/>
        </p:nvSpPr>
        <p:spPr>
          <a:xfrm flipV="1">
            <a:off x="11195684" y="777486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="" xmlns:a16="http://schemas.microsoft.com/office/drawing/2014/main" id="{AB625B61-75F9-4889-A132-96DE46CAE168}"/>
              </a:ext>
            </a:extLst>
          </p:cNvPr>
          <p:cNvSpPr txBox="1"/>
          <p:nvPr/>
        </p:nvSpPr>
        <p:spPr>
          <a:xfrm>
            <a:off x="289993" y="356994"/>
            <a:ext cx="141343" cy="298159"/>
          </a:xfrm>
          <a:prstGeom prst="rect">
            <a:avLst/>
          </a:prstGeom>
          <a:noFill/>
          <a:effectLst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300" normalizeH="0" baseline="0" noProof="0" dirty="0">
                <a:ln>
                  <a:noFill/>
                </a:ln>
                <a:solidFill>
                  <a:srgbClr val="111111">
                    <a:lumMod val="75000"/>
                    <a:lumOff val="25000"/>
                  </a:srgbClr>
                </a:solidFill>
                <a:effectLst/>
                <a:uLnTx/>
                <a:uFillTx/>
                <a:latin typeface="Prism" panose="00000500000000000000" pitchFamily="50" charset="0"/>
                <a:ea typeface="汉仪雅酷黑 85W" panose="020B0904020202020204" pitchFamily="34" charset="-122"/>
                <a:cs typeface="+mn-cs"/>
              </a:rPr>
              <a:t>B</a:t>
            </a:r>
            <a:endParaRPr kumimoji="0" lang="zh-CN" altLang="en-US" sz="1500" b="0" i="0" u="none" strike="noStrike" kern="1200" cap="none" spc="300" normalizeH="0" baseline="0" noProof="0" dirty="0">
              <a:ln>
                <a:noFill/>
              </a:ln>
              <a:solidFill>
                <a:srgbClr val="111111">
                  <a:lumMod val="75000"/>
                  <a:lumOff val="25000"/>
                </a:srgbClr>
              </a:solidFill>
              <a:effectLst/>
              <a:uLnTx/>
              <a:uFillTx/>
              <a:latin typeface="Prism" panose="00000500000000000000" pitchFamily="50" charset="0"/>
              <a:ea typeface="汉仪雅酷黑 85W" panose="020B0904020202020204" pitchFamily="34" charset="-122"/>
              <a:cs typeface="+mn-cs"/>
            </a:endParaRPr>
          </a:p>
        </p:txBody>
      </p:sp>
      <p:cxnSp>
        <p:nvCxnSpPr>
          <p:cNvPr id="69" name="直接连接符 68">
            <a:extLst>
              <a:ext uri="{FF2B5EF4-FFF2-40B4-BE49-F238E27FC236}">
                <a16:creationId xmlns="" xmlns:a16="http://schemas.microsoft.com/office/drawing/2014/main" id="{BF45679C-DBB5-4706-B915-35AF7EF848F4}"/>
              </a:ext>
            </a:extLst>
          </p:cNvPr>
          <p:cNvCxnSpPr>
            <a:cxnSpLocks/>
          </p:cNvCxnSpPr>
          <p:nvPr/>
        </p:nvCxnSpPr>
        <p:spPr>
          <a:xfrm>
            <a:off x="615315" y="843915"/>
            <a:ext cx="0" cy="944245"/>
          </a:xfrm>
          <a:prstGeom prst="line">
            <a:avLst/>
          </a:prstGeom>
          <a:ln w="12700" cap="rnd">
            <a:gradFill>
              <a:gsLst>
                <a:gs pos="0">
                  <a:srgbClr val="DAA070">
                    <a:alpha val="58000"/>
                  </a:srgbClr>
                </a:gs>
                <a:gs pos="84000">
                  <a:srgbClr val="DCB58D">
                    <a:alpha val="0"/>
                  </a:srgb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>
            <a:extLst>
              <a:ext uri="{FF2B5EF4-FFF2-40B4-BE49-F238E27FC236}">
                <a16:creationId xmlns="" xmlns:a16="http://schemas.microsoft.com/office/drawing/2014/main" id="{71C50F9A-09DD-4DD3-BA03-C637A607647B}"/>
              </a:ext>
            </a:extLst>
          </p:cNvPr>
          <p:cNvSpPr/>
          <p:nvPr/>
        </p:nvSpPr>
        <p:spPr>
          <a:xfrm flipV="1">
            <a:off x="9529615" y="6369347"/>
            <a:ext cx="720000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="" xmlns:a16="http://schemas.microsoft.com/office/drawing/2014/main" id="{352EB1EB-FAEE-4E37-88C1-A542A8ED208A}"/>
              </a:ext>
            </a:extLst>
          </p:cNvPr>
          <p:cNvSpPr txBox="1"/>
          <p:nvPr/>
        </p:nvSpPr>
        <p:spPr>
          <a:xfrm rot="16200000">
            <a:off x="10820636" y="5530081"/>
            <a:ext cx="326051" cy="155400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2020.END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="" xmlns:a16="http://schemas.microsoft.com/office/drawing/2014/main" id="{7A671319-726F-4337-9C6B-F21F6AC26D71}"/>
              </a:ext>
            </a:extLst>
          </p:cNvPr>
          <p:cNvSpPr txBox="1"/>
          <p:nvPr/>
        </p:nvSpPr>
        <p:spPr>
          <a:xfrm rot="16200000">
            <a:off x="1609443" y="5136501"/>
            <a:ext cx="326051" cy="231186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POWERPOINT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="" xmlns:a16="http://schemas.microsoft.com/office/drawing/2014/main" id="{A48FCCA9-40E5-4715-B82A-D64B00CA0606}"/>
              </a:ext>
            </a:extLst>
          </p:cNvPr>
          <p:cNvSpPr/>
          <p:nvPr/>
        </p:nvSpPr>
        <p:spPr>
          <a:xfrm>
            <a:off x="615315" y="2049965"/>
            <a:ext cx="1921518" cy="1921518"/>
          </a:xfrm>
          <a:prstGeom prst="ellipse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dirty="0">
                <a:latin typeface="腾讯体" panose="02010600010101010101" pitchFamily="2" charset="-122"/>
                <a:ea typeface="腾讯体" panose="02010600010101010101" pitchFamily="2" charset="-122"/>
              </a:rPr>
              <a:t>主要标题</a:t>
            </a:r>
            <a:endParaRPr lang="en-US" altLang="zh-CN" dirty="0"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2" name="平行四边形 1">
            <a:extLst>
              <a:ext uri="{FF2B5EF4-FFF2-40B4-BE49-F238E27FC236}">
                <a16:creationId xmlns="" xmlns:a16="http://schemas.microsoft.com/office/drawing/2014/main" id="{790C5136-9EE4-4E6D-AA13-243A33298275}"/>
              </a:ext>
            </a:extLst>
          </p:cNvPr>
          <p:cNvSpPr/>
          <p:nvPr/>
        </p:nvSpPr>
        <p:spPr>
          <a:xfrm rot="20700000">
            <a:off x="1464499" y="3272630"/>
            <a:ext cx="1087459" cy="128969"/>
          </a:xfrm>
          <a:prstGeom prst="parallelogram">
            <a:avLst>
              <a:gd name="adj" fmla="val 81345"/>
            </a:avLst>
          </a:prstGeom>
          <a:gradFill>
            <a:gsLst>
              <a:gs pos="0">
                <a:srgbClr val="DAA070">
                  <a:alpha val="90000"/>
                </a:srgbClr>
              </a:gs>
              <a:gs pos="100000">
                <a:srgbClr val="131418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平行四边形 25">
            <a:extLst>
              <a:ext uri="{FF2B5EF4-FFF2-40B4-BE49-F238E27FC236}">
                <a16:creationId xmlns="" xmlns:a16="http://schemas.microsoft.com/office/drawing/2014/main" id="{107AAE26-C27E-4A77-933A-02D22C0AED85}"/>
              </a:ext>
            </a:extLst>
          </p:cNvPr>
          <p:cNvSpPr/>
          <p:nvPr/>
        </p:nvSpPr>
        <p:spPr>
          <a:xfrm rot="20700000">
            <a:off x="1270835" y="3482102"/>
            <a:ext cx="1223743" cy="128969"/>
          </a:xfrm>
          <a:prstGeom prst="parallelogram">
            <a:avLst>
              <a:gd name="adj" fmla="val 81345"/>
            </a:avLst>
          </a:prstGeom>
          <a:gradFill>
            <a:gsLst>
              <a:gs pos="0">
                <a:srgbClr val="DAA070">
                  <a:alpha val="70000"/>
                </a:srgbClr>
              </a:gs>
              <a:gs pos="100000">
                <a:srgbClr val="131418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平行四边形 26">
            <a:extLst>
              <a:ext uri="{FF2B5EF4-FFF2-40B4-BE49-F238E27FC236}">
                <a16:creationId xmlns="" xmlns:a16="http://schemas.microsoft.com/office/drawing/2014/main" id="{615F8DF3-A595-4808-899F-54080B1549F7}"/>
              </a:ext>
            </a:extLst>
          </p:cNvPr>
          <p:cNvSpPr/>
          <p:nvPr/>
        </p:nvSpPr>
        <p:spPr>
          <a:xfrm rot="20700000">
            <a:off x="1485442" y="3642561"/>
            <a:ext cx="864683" cy="128969"/>
          </a:xfrm>
          <a:prstGeom prst="parallelogram">
            <a:avLst>
              <a:gd name="adj" fmla="val 81345"/>
            </a:avLst>
          </a:prstGeom>
          <a:gradFill>
            <a:gsLst>
              <a:gs pos="0">
                <a:srgbClr val="DAA070">
                  <a:alpha val="51000"/>
                </a:srgbClr>
              </a:gs>
              <a:gs pos="100000">
                <a:srgbClr val="131418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="" xmlns:a16="http://schemas.microsoft.com/office/drawing/2014/main" id="{FBE9E960-9F98-4F0D-8FBA-3A71315CCF06}"/>
              </a:ext>
            </a:extLst>
          </p:cNvPr>
          <p:cNvSpPr/>
          <p:nvPr/>
        </p:nvSpPr>
        <p:spPr>
          <a:xfrm>
            <a:off x="3623557" y="2049965"/>
            <a:ext cx="1921518" cy="1921518"/>
          </a:xfrm>
          <a:prstGeom prst="ellipse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dirty="0">
                <a:latin typeface="腾讯体" panose="02010600010101010101" pitchFamily="2" charset="-122"/>
                <a:ea typeface="腾讯体" panose="02010600010101010101" pitchFamily="2" charset="-122"/>
              </a:rPr>
              <a:t>主要标题</a:t>
            </a:r>
            <a:endParaRPr lang="en-US" altLang="zh-CN" dirty="0"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31" name="平行四边形 30">
            <a:extLst>
              <a:ext uri="{FF2B5EF4-FFF2-40B4-BE49-F238E27FC236}">
                <a16:creationId xmlns="" xmlns:a16="http://schemas.microsoft.com/office/drawing/2014/main" id="{E6CF2C40-5D09-42E2-9923-E9381FBA7F26}"/>
              </a:ext>
            </a:extLst>
          </p:cNvPr>
          <p:cNvSpPr/>
          <p:nvPr/>
        </p:nvSpPr>
        <p:spPr>
          <a:xfrm rot="20700000">
            <a:off x="4472741" y="3272630"/>
            <a:ext cx="1087459" cy="128969"/>
          </a:xfrm>
          <a:prstGeom prst="parallelogram">
            <a:avLst>
              <a:gd name="adj" fmla="val 81345"/>
            </a:avLst>
          </a:prstGeom>
          <a:gradFill>
            <a:gsLst>
              <a:gs pos="0">
                <a:srgbClr val="DAA070">
                  <a:alpha val="90000"/>
                </a:srgbClr>
              </a:gs>
              <a:gs pos="100000">
                <a:srgbClr val="131418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平行四边形 31">
            <a:extLst>
              <a:ext uri="{FF2B5EF4-FFF2-40B4-BE49-F238E27FC236}">
                <a16:creationId xmlns="" xmlns:a16="http://schemas.microsoft.com/office/drawing/2014/main" id="{1B407972-17B5-40AA-B0D7-6E0F095C27E7}"/>
              </a:ext>
            </a:extLst>
          </p:cNvPr>
          <p:cNvSpPr/>
          <p:nvPr/>
        </p:nvSpPr>
        <p:spPr>
          <a:xfrm rot="20700000">
            <a:off x="4279077" y="3482102"/>
            <a:ext cx="1223743" cy="128969"/>
          </a:xfrm>
          <a:prstGeom prst="parallelogram">
            <a:avLst>
              <a:gd name="adj" fmla="val 81345"/>
            </a:avLst>
          </a:prstGeom>
          <a:gradFill>
            <a:gsLst>
              <a:gs pos="0">
                <a:srgbClr val="DAA070">
                  <a:alpha val="70000"/>
                </a:srgbClr>
              </a:gs>
              <a:gs pos="100000">
                <a:srgbClr val="131418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平行四边形 32">
            <a:extLst>
              <a:ext uri="{FF2B5EF4-FFF2-40B4-BE49-F238E27FC236}">
                <a16:creationId xmlns="" xmlns:a16="http://schemas.microsoft.com/office/drawing/2014/main" id="{99EFD15B-8374-42DD-8A77-8DC29A95F800}"/>
              </a:ext>
            </a:extLst>
          </p:cNvPr>
          <p:cNvSpPr/>
          <p:nvPr/>
        </p:nvSpPr>
        <p:spPr>
          <a:xfrm rot="20700000">
            <a:off x="4493684" y="3642561"/>
            <a:ext cx="864683" cy="128969"/>
          </a:xfrm>
          <a:prstGeom prst="parallelogram">
            <a:avLst>
              <a:gd name="adj" fmla="val 81345"/>
            </a:avLst>
          </a:prstGeom>
          <a:gradFill>
            <a:gsLst>
              <a:gs pos="0">
                <a:srgbClr val="DAA070">
                  <a:alpha val="51000"/>
                </a:srgbClr>
              </a:gs>
              <a:gs pos="100000">
                <a:srgbClr val="131418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="" xmlns:a16="http://schemas.microsoft.com/office/drawing/2014/main" id="{389C8BB0-A281-4550-9A3E-636D9EEE0EC3}"/>
              </a:ext>
            </a:extLst>
          </p:cNvPr>
          <p:cNvSpPr/>
          <p:nvPr/>
        </p:nvSpPr>
        <p:spPr>
          <a:xfrm>
            <a:off x="6631799" y="2049965"/>
            <a:ext cx="1921518" cy="1921518"/>
          </a:xfrm>
          <a:prstGeom prst="ellipse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dirty="0">
                <a:latin typeface="腾讯体" panose="02010600010101010101" pitchFamily="2" charset="-122"/>
                <a:ea typeface="腾讯体" panose="02010600010101010101" pitchFamily="2" charset="-122"/>
              </a:rPr>
              <a:t>主要标题</a:t>
            </a:r>
            <a:endParaRPr lang="en-US" altLang="zh-CN" dirty="0"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36" name="平行四边形 35">
            <a:extLst>
              <a:ext uri="{FF2B5EF4-FFF2-40B4-BE49-F238E27FC236}">
                <a16:creationId xmlns="" xmlns:a16="http://schemas.microsoft.com/office/drawing/2014/main" id="{0B6ECF99-24EE-449A-BEF0-18FA521B22E5}"/>
              </a:ext>
            </a:extLst>
          </p:cNvPr>
          <p:cNvSpPr/>
          <p:nvPr/>
        </p:nvSpPr>
        <p:spPr>
          <a:xfrm rot="20700000">
            <a:off x="7480983" y="3272630"/>
            <a:ext cx="1087459" cy="128969"/>
          </a:xfrm>
          <a:prstGeom prst="parallelogram">
            <a:avLst>
              <a:gd name="adj" fmla="val 81345"/>
            </a:avLst>
          </a:prstGeom>
          <a:gradFill>
            <a:gsLst>
              <a:gs pos="0">
                <a:srgbClr val="DAA070">
                  <a:alpha val="90000"/>
                </a:srgbClr>
              </a:gs>
              <a:gs pos="100000">
                <a:srgbClr val="131418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平行四边形 36">
            <a:extLst>
              <a:ext uri="{FF2B5EF4-FFF2-40B4-BE49-F238E27FC236}">
                <a16:creationId xmlns="" xmlns:a16="http://schemas.microsoft.com/office/drawing/2014/main" id="{25788AD2-7217-4E27-846D-978219B883E8}"/>
              </a:ext>
            </a:extLst>
          </p:cNvPr>
          <p:cNvSpPr/>
          <p:nvPr/>
        </p:nvSpPr>
        <p:spPr>
          <a:xfrm rot="20700000">
            <a:off x="7287319" y="3482102"/>
            <a:ext cx="1223743" cy="128969"/>
          </a:xfrm>
          <a:prstGeom prst="parallelogram">
            <a:avLst>
              <a:gd name="adj" fmla="val 81345"/>
            </a:avLst>
          </a:prstGeom>
          <a:gradFill>
            <a:gsLst>
              <a:gs pos="0">
                <a:srgbClr val="DAA070">
                  <a:alpha val="70000"/>
                </a:srgbClr>
              </a:gs>
              <a:gs pos="100000">
                <a:srgbClr val="131418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平行四边形 37">
            <a:extLst>
              <a:ext uri="{FF2B5EF4-FFF2-40B4-BE49-F238E27FC236}">
                <a16:creationId xmlns="" xmlns:a16="http://schemas.microsoft.com/office/drawing/2014/main" id="{51B48226-D57A-40F3-A7BB-2F9D22F33A96}"/>
              </a:ext>
            </a:extLst>
          </p:cNvPr>
          <p:cNvSpPr/>
          <p:nvPr/>
        </p:nvSpPr>
        <p:spPr>
          <a:xfrm rot="20700000">
            <a:off x="7501926" y="3642561"/>
            <a:ext cx="864683" cy="128969"/>
          </a:xfrm>
          <a:prstGeom prst="parallelogram">
            <a:avLst>
              <a:gd name="adj" fmla="val 81345"/>
            </a:avLst>
          </a:prstGeom>
          <a:gradFill>
            <a:gsLst>
              <a:gs pos="0">
                <a:srgbClr val="DAA070">
                  <a:alpha val="51000"/>
                </a:srgbClr>
              </a:gs>
              <a:gs pos="100000">
                <a:srgbClr val="131418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椭圆 39">
            <a:extLst>
              <a:ext uri="{FF2B5EF4-FFF2-40B4-BE49-F238E27FC236}">
                <a16:creationId xmlns="" xmlns:a16="http://schemas.microsoft.com/office/drawing/2014/main" id="{3354DC38-4A5C-4271-A796-F4BF481AF76E}"/>
              </a:ext>
            </a:extLst>
          </p:cNvPr>
          <p:cNvSpPr/>
          <p:nvPr/>
        </p:nvSpPr>
        <p:spPr>
          <a:xfrm>
            <a:off x="9640042" y="2049965"/>
            <a:ext cx="1921518" cy="1921518"/>
          </a:xfrm>
          <a:prstGeom prst="ellipse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dirty="0">
                <a:latin typeface="腾讯体" panose="02010600010101010101" pitchFamily="2" charset="-122"/>
                <a:ea typeface="腾讯体" panose="02010600010101010101" pitchFamily="2" charset="-122"/>
              </a:rPr>
              <a:t>主要标题</a:t>
            </a:r>
            <a:endParaRPr lang="en-US" altLang="zh-CN" dirty="0"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41" name="平行四边形 40">
            <a:extLst>
              <a:ext uri="{FF2B5EF4-FFF2-40B4-BE49-F238E27FC236}">
                <a16:creationId xmlns="" xmlns:a16="http://schemas.microsoft.com/office/drawing/2014/main" id="{69B8611B-52AC-41B5-A867-423890677B50}"/>
              </a:ext>
            </a:extLst>
          </p:cNvPr>
          <p:cNvSpPr/>
          <p:nvPr/>
        </p:nvSpPr>
        <p:spPr>
          <a:xfrm rot="20700000">
            <a:off x="10489226" y="3272630"/>
            <a:ext cx="1087459" cy="128969"/>
          </a:xfrm>
          <a:prstGeom prst="parallelogram">
            <a:avLst>
              <a:gd name="adj" fmla="val 81345"/>
            </a:avLst>
          </a:prstGeom>
          <a:gradFill>
            <a:gsLst>
              <a:gs pos="0">
                <a:srgbClr val="DAA070">
                  <a:alpha val="90000"/>
                </a:srgbClr>
              </a:gs>
              <a:gs pos="100000">
                <a:srgbClr val="131418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平行四边形 41">
            <a:extLst>
              <a:ext uri="{FF2B5EF4-FFF2-40B4-BE49-F238E27FC236}">
                <a16:creationId xmlns="" xmlns:a16="http://schemas.microsoft.com/office/drawing/2014/main" id="{E789DAA0-1307-4B6A-AEC5-1CFCFAA9557D}"/>
              </a:ext>
            </a:extLst>
          </p:cNvPr>
          <p:cNvSpPr/>
          <p:nvPr/>
        </p:nvSpPr>
        <p:spPr>
          <a:xfrm rot="20700000">
            <a:off x="10295562" y="3482102"/>
            <a:ext cx="1223743" cy="128969"/>
          </a:xfrm>
          <a:prstGeom prst="parallelogram">
            <a:avLst>
              <a:gd name="adj" fmla="val 81345"/>
            </a:avLst>
          </a:prstGeom>
          <a:gradFill>
            <a:gsLst>
              <a:gs pos="0">
                <a:srgbClr val="DAA070">
                  <a:alpha val="70000"/>
                </a:srgbClr>
              </a:gs>
              <a:gs pos="100000">
                <a:srgbClr val="131418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平行四边形 42">
            <a:extLst>
              <a:ext uri="{FF2B5EF4-FFF2-40B4-BE49-F238E27FC236}">
                <a16:creationId xmlns="" xmlns:a16="http://schemas.microsoft.com/office/drawing/2014/main" id="{B8D168C5-6059-48D7-B8F2-0A4720805CF5}"/>
              </a:ext>
            </a:extLst>
          </p:cNvPr>
          <p:cNvSpPr/>
          <p:nvPr/>
        </p:nvSpPr>
        <p:spPr>
          <a:xfrm rot="20700000">
            <a:off x="10510169" y="3642561"/>
            <a:ext cx="864683" cy="128969"/>
          </a:xfrm>
          <a:prstGeom prst="parallelogram">
            <a:avLst>
              <a:gd name="adj" fmla="val 81345"/>
            </a:avLst>
          </a:prstGeom>
          <a:gradFill>
            <a:gsLst>
              <a:gs pos="0">
                <a:srgbClr val="DAA070">
                  <a:alpha val="51000"/>
                </a:srgbClr>
              </a:gs>
              <a:gs pos="100000">
                <a:srgbClr val="131418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TextBox 24">
            <a:extLst>
              <a:ext uri="{FF2B5EF4-FFF2-40B4-BE49-F238E27FC236}">
                <a16:creationId xmlns="" xmlns:a16="http://schemas.microsoft.com/office/drawing/2014/main" id="{A1BB5050-EFFB-49DF-89F2-58182624131F}"/>
              </a:ext>
            </a:extLst>
          </p:cNvPr>
          <p:cNvSpPr txBox="1"/>
          <p:nvPr/>
        </p:nvSpPr>
        <p:spPr>
          <a:xfrm>
            <a:off x="503745" y="4338325"/>
            <a:ext cx="1986674" cy="77296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ctr">
              <a:lnSpc>
                <a:spcPct val="123000"/>
              </a:lnSpc>
              <a:defRPr/>
            </a:pP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amet, consectetuer adipiscing elit. </a:t>
            </a:r>
          </a:p>
        </p:txBody>
      </p:sp>
      <p:sp>
        <p:nvSpPr>
          <p:cNvPr id="45" name="TextBox 24">
            <a:extLst>
              <a:ext uri="{FF2B5EF4-FFF2-40B4-BE49-F238E27FC236}">
                <a16:creationId xmlns="" xmlns:a16="http://schemas.microsoft.com/office/drawing/2014/main" id="{F36281D0-F8F9-4A41-9B04-A72DB3538BA1}"/>
              </a:ext>
            </a:extLst>
          </p:cNvPr>
          <p:cNvSpPr txBox="1"/>
          <p:nvPr/>
        </p:nvSpPr>
        <p:spPr>
          <a:xfrm>
            <a:off x="3531888" y="4338325"/>
            <a:ext cx="1986674" cy="77296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ctr">
              <a:lnSpc>
                <a:spcPct val="123000"/>
              </a:lnSpc>
              <a:defRPr/>
            </a:pP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amet, consectetuer adipiscing elit. </a:t>
            </a:r>
          </a:p>
        </p:txBody>
      </p:sp>
      <p:sp>
        <p:nvSpPr>
          <p:cNvPr id="46" name="TextBox 24">
            <a:extLst>
              <a:ext uri="{FF2B5EF4-FFF2-40B4-BE49-F238E27FC236}">
                <a16:creationId xmlns="" xmlns:a16="http://schemas.microsoft.com/office/drawing/2014/main" id="{1DD4F9BC-BBE7-4507-9193-88AF8717B310}"/>
              </a:ext>
            </a:extLst>
          </p:cNvPr>
          <p:cNvSpPr txBox="1"/>
          <p:nvPr/>
        </p:nvSpPr>
        <p:spPr>
          <a:xfrm>
            <a:off x="6560031" y="4338325"/>
            <a:ext cx="1986674" cy="77296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ctr">
              <a:lnSpc>
                <a:spcPct val="123000"/>
              </a:lnSpc>
              <a:defRPr/>
            </a:pP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amet, consectetuer adipiscing elit. </a:t>
            </a:r>
          </a:p>
        </p:txBody>
      </p:sp>
      <p:sp>
        <p:nvSpPr>
          <p:cNvPr id="47" name="TextBox 24">
            <a:extLst>
              <a:ext uri="{FF2B5EF4-FFF2-40B4-BE49-F238E27FC236}">
                <a16:creationId xmlns="" xmlns:a16="http://schemas.microsoft.com/office/drawing/2014/main" id="{8906A817-560C-4E61-A348-11E09CE90937}"/>
              </a:ext>
            </a:extLst>
          </p:cNvPr>
          <p:cNvSpPr txBox="1"/>
          <p:nvPr/>
        </p:nvSpPr>
        <p:spPr>
          <a:xfrm>
            <a:off x="9588174" y="4338325"/>
            <a:ext cx="1986674" cy="77296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ctr">
              <a:lnSpc>
                <a:spcPct val="123000"/>
              </a:lnSpc>
              <a:defRPr/>
            </a:pP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amet, consectetuer adipiscing elit. 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="" xmlns:a16="http://schemas.microsoft.com/office/drawing/2014/main" id="{5F8D344E-B19C-49C5-B556-23CD58657B27}"/>
              </a:ext>
            </a:extLst>
          </p:cNvPr>
          <p:cNvSpPr/>
          <p:nvPr/>
        </p:nvSpPr>
        <p:spPr>
          <a:xfrm>
            <a:off x="-1350379" y="293185"/>
            <a:ext cx="740779" cy="740779"/>
          </a:xfrm>
          <a:prstGeom prst="rect">
            <a:avLst/>
          </a:prstGeom>
          <a:solidFill>
            <a:srgbClr val="E6C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="" xmlns:a16="http://schemas.microsoft.com/office/drawing/2014/main" id="{B8261821-8C2A-42AE-910F-0BE0450EF29F}"/>
              </a:ext>
            </a:extLst>
          </p:cNvPr>
          <p:cNvSpPr/>
          <p:nvPr/>
        </p:nvSpPr>
        <p:spPr>
          <a:xfrm>
            <a:off x="-2313971" y="293185"/>
            <a:ext cx="740779" cy="740779"/>
          </a:xfrm>
          <a:prstGeom prst="rect">
            <a:avLst/>
          </a:prstGeom>
          <a:solidFill>
            <a:srgbClr val="DAA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="" xmlns:a16="http://schemas.microsoft.com/office/drawing/2014/main" id="{5BDCEA84-7F06-4916-9031-4A0A168DC6F0}"/>
              </a:ext>
            </a:extLst>
          </p:cNvPr>
          <p:cNvSpPr/>
          <p:nvPr/>
        </p:nvSpPr>
        <p:spPr>
          <a:xfrm>
            <a:off x="-3277562" y="293185"/>
            <a:ext cx="740779" cy="740779"/>
          </a:xfrm>
          <a:prstGeom prst="rect">
            <a:avLst/>
          </a:prstGeom>
          <a:solidFill>
            <a:srgbClr val="DCB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="" xmlns:a16="http://schemas.microsoft.com/office/drawing/2014/main" id="{08F29494-8656-43C1-93A1-71769717843C}"/>
              </a:ext>
            </a:extLst>
          </p:cNvPr>
          <p:cNvSpPr/>
          <p:nvPr/>
        </p:nvSpPr>
        <p:spPr>
          <a:xfrm>
            <a:off x="-3277562" y="1359986"/>
            <a:ext cx="740779" cy="740779"/>
          </a:xfrm>
          <a:prstGeom prst="rect">
            <a:avLst/>
          </a:prstGeom>
          <a:solidFill>
            <a:srgbClr val="F0D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="" xmlns:a16="http://schemas.microsoft.com/office/drawing/2014/main" id="{6AC03B47-E79E-4C72-91C2-7B30E02B1284}"/>
              </a:ext>
            </a:extLst>
          </p:cNvPr>
          <p:cNvSpPr/>
          <p:nvPr/>
        </p:nvSpPr>
        <p:spPr>
          <a:xfrm>
            <a:off x="-2313971" y="1359986"/>
            <a:ext cx="740779" cy="740779"/>
          </a:xfrm>
          <a:prstGeom prst="rect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0" name="矩形 59">
            <a:extLst>
              <a:ext uri="{FF2B5EF4-FFF2-40B4-BE49-F238E27FC236}">
                <a16:creationId xmlns="" xmlns:a16="http://schemas.microsoft.com/office/drawing/2014/main" id="{D8024451-D38F-4783-A6DF-6CF6C42AF8D2}"/>
              </a:ext>
            </a:extLst>
          </p:cNvPr>
          <p:cNvSpPr/>
          <p:nvPr/>
        </p:nvSpPr>
        <p:spPr>
          <a:xfrm>
            <a:off x="-1350379" y="1359986"/>
            <a:ext cx="740779" cy="740779"/>
          </a:xfrm>
          <a:prstGeom prst="rect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7466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窄&quot;,&quot;HeaderHeight&quot;:5.9183673469387541,&quot;FooterHeight&quot;:5.0,&quot;SideMargin&quot;:5.0,&quot;TopMargin&quot;:0.0,&quot;BottomMargin&quot;:0.0,&quot;IntervalMargin&quot;:1.0,&quot;SettingType&quot;:&quot;System&quot;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9178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4924;#110578;#82595;#32559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9178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9178;"/>
  <p:tag name="ISLIDE.PICTURE" val="#121835;#121832;#121838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9178;"/>
  <p:tag name="ISLIDE.PICTURE" val="#225833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4924;#110578;#82595;#32559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9178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9178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9178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4924;#110578;#82595;#32559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4924;#110578;#82595;#32559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9178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9178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9178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4924;#110578;#82595;#32559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9178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9178;"/>
</p:tagLst>
</file>

<file path=ppt/theme/theme1.xml><?xml version="1.0" encoding="utf-8"?>
<a:theme xmlns:a="http://schemas.openxmlformats.org/drawingml/2006/main" name="2_Office Theme">
  <a:themeElements>
    <a:clrScheme name="Personnalisé 30">
      <a:dk1>
        <a:srgbClr val="1D1D1D"/>
      </a:dk1>
      <a:lt1>
        <a:sysClr val="window" lastClr="FFFFFF"/>
      </a:lt1>
      <a:dk2>
        <a:srgbClr val="111111"/>
      </a:dk2>
      <a:lt2>
        <a:srgbClr val="F8F8F8"/>
      </a:lt2>
      <a:accent1>
        <a:srgbClr val="F44336"/>
      </a:accent1>
      <a:accent2>
        <a:srgbClr val="9C27B0"/>
      </a:accent2>
      <a:accent3>
        <a:srgbClr val="3F51B5"/>
      </a:accent3>
      <a:accent4>
        <a:srgbClr val="03A9F4"/>
      </a:accent4>
      <a:accent5>
        <a:srgbClr val="009688"/>
      </a:accent5>
      <a:accent6>
        <a:srgbClr val="8BC34A"/>
      </a:accent6>
      <a:hlink>
        <a:srgbClr val="F44336"/>
      </a:hlink>
      <a:folHlink>
        <a:srgbClr val="3F51B5"/>
      </a:folHlink>
    </a:clrScheme>
    <a:fontScheme name="思源黑体">
      <a:majorFont>
        <a:latin typeface="思源黑体 Heavy"/>
        <a:ea typeface="思源黑体 Medium"/>
        <a:cs typeface=""/>
      </a:majorFont>
      <a:minorFont>
        <a:latin typeface="思源黑体 Normal"/>
        <a:ea typeface="思源黑体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bIns="0" rtlCol="0" anchor="t">
        <a:spAutoFit/>
      </a:bodyPr>
      <a:lstStyle>
        <a:defPPr algn="l">
          <a:lnSpc>
            <a:spcPct val="150000"/>
          </a:lnSpc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980</Words>
  <Application>Microsoft Office PowerPoint</Application>
  <PresentationFormat>宽屏</PresentationFormat>
  <Paragraphs>223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Prism</vt:lpstr>
      <vt:lpstr>阿里巴巴普惠体 B</vt:lpstr>
      <vt:lpstr>汉仪雅酷黑 45W</vt:lpstr>
      <vt:lpstr>汉仪雅酷黑 65W</vt:lpstr>
      <vt:lpstr>汉仪雅酷黑 75W</vt:lpstr>
      <vt:lpstr>汉仪雅酷黑 85W</vt:lpstr>
      <vt:lpstr>思源黑体 Normal</vt:lpstr>
      <vt:lpstr>腾讯体</vt:lpstr>
      <vt:lpstr>微软雅黑 Light</vt:lpstr>
      <vt:lpstr>Arial</vt:lpstr>
      <vt:lpstr>Segoe UI</vt:lpstr>
      <vt:lpstr>Segoe UI Light</vt:lpstr>
      <vt:lpstr>Segoe UI Semibold</vt:lpstr>
      <vt:lpstr>2_Office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P界达人</dc:title>
  <dc:creator>阿伟</dc:creator>
  <cp:keywords>51PPT模板网</cp:keywords>
  <dc:description>www.51pptmoban.com</dc:description>
  <cp:lastModifiedBy>阳光 男孩</cp:lastModifiedBy>
  <cp:revision>89</cp:revision>
  <dcterms:created xsi:type="dcterms:W3CDTF">2020-01-06T05:45:15Z</dcterms:created>
  <dcterms:modified xsi:type="dcterms:W3CDTF">2020-04-06T08:19:32Z</dcterms:modified>
</cp:coreProperties>
</file>