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5" r:id="rId1"/>
  </p:sldMasterIdLst>
  <p:notesMasterIdLst>
    <p:notesMasterId r:id="rId18"/>
  </p:notesMasterIdLst>
  <p:sldIdLst>
    <p:sldId id="330" r:id="rId2"/>
    <p:sldId id="333" r:id="rId3"/>
    <p:sldId id="337" r:id="rId4"/>
    <p:sldId id="356" r:id="rId5"/>
    <p:sldId id="334" r:id="rId6"/>
    <p:sldId id="351" r:id="rId7"/>
    <p:sldId id="357" r:id="rId8"/>
    <p:sldId id="358" r:id="rId9"/>
    <p:sldId id="335" r:id="rId10"/>
    <p:sldId id="354" r:id="rId11"/>
    <p:sldId id="359" r:id="rId12"/>
    <p:sldId id="360" r:id="rId13"/>
    <p:sldId id="361" r:id="rId14"/>
    <p:sldId id="336" r:id="rId15"/>
    <p:sldId id="363" r:id="rId16"/>
    <p:sldId id="331" r:id="rId17"/>
  </p:sldIdLst>
  <p:sldSz cx="12192000" cy="6858000"/>
  <p:notesSz cx="6858000" cy="9144000"/>
  <p:custDataLst>
    <p:tags r:id="rId19"/>
  </p:custData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210" userDrawn="1">
          <p15:clr>
            <a:srgbClr val="A4A3A4"/>
          </p15:clr>
        </p15:guide>
        <p15:guide id="5" orient="horz" pos="4156" userDrawn="1">
          <p15:clr>
            <a:srgbClr val="A4A3A4"/>
          </p15:clr>
        </p15:guide>
        <p15:guide id="6" pos="182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t0673" initials="S" lastIdx="1" clrIdx="0">
    <p:extLst>
      <p:ext uri="{19B8F6BF-5375-455C-9EA6-DF929625EA0E}">
        <p15:presenceInfo xmlns:p15="http://schemas.microsoft.com/office/powerpoint/2012/main" userId="S::Sat0673@my365.site::a8636d0d-aaee-41f9-ae5b-2c31ea851c3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1D20"/>
    <a:srgbClr val="DAA070"/>
    <a:srgbClr val="DCB58D"/>
    <a:srgbClr val="E6C3A0"/>
    <a:srgbClr val="131418"/>
    <a:srgbClr val="DCA577"/>
    <a:srgbClr val="DBAD81"/>
    <a:srgbClr val="F0D4B3"/>
    <a:srgbClr val="D9A071"/>
    <a:srgbClr val="DDAA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83" autoAdjust="0"/>
    <p:restoredTop sz="96242" autoAdjust="0"/>
  </p:normalViewPr>
  <p:slideViewPr>
    <p:cSldViewPr snapToGrid="0">
      <p:cViewPr varScale="1">
        <p:scale>
          <a:sx n="80" d="100"/>
          <a:sy n="80" d="100"/>
        </p:scale>
        <p:origin x="1699" y="67"/>
      </p:cViewPr>
      <p:guideLst>
        <p:guide orient="horz" pos="210"/>
        <p:guide orient="horz" pos="4156"/>
        <p:guide pos="1822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5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 Light" panose="020B0502040204020203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 Light" panose="020B0502040204020203" pitchFamily="34" charset="0"/>
              </a:defRPr>
            </a:lvl1pPr>
          </a:lstStyle>
          <a:p>
            <a:fld id="{5D971959-953B-463E-BAAE-BE8CB048C413}" type="datetimeFigureOut">
              <a:rPr lang="fr-FR" smtClean="0"/>
              <a:pPr/>
              <a:t>31/03/2020</a:t>
            </a:fld>
            <a:endParaRPr lang="fr-FR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r-F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Segoe UI Light" panose="020B0502040204020203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 Light" panose="020B0502040204020203" pitchFamily="34" charset="0"/>
              </a:defRPr>
            </a:lvl1pPr>
          </a:lstStyle>
          <a:p>
            <a:fld id="{01BB0138-77EE-466A-BAEB-47D907700EE9}" type="slidenum">
              <a:rPr lang="fr-FR" smtClean="0"/>
              <a:pPr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0653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Segoe UI Light" panose="020B0502040204020203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Segoe UI Light" panose="020B0502040204020203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Segoe UI Light" panose="020B0502040204020203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Segoe UI Light" panose="020B0502040204020203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Segoe UI Light" panose="020B0502040204020203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logo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34039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3101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9542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65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000" indent="-228600" algn="l" defTabSz="914400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kumimoji="0" lang="fr-FR" sz="3600" b="0" i="0" u="none" strike="noStrike" kern="1200" cap="none" spc="0" normalizeH="0" baseline="0" dirty="0" smtClean="0">
          <a:ln>
            <a:noFill/>
          </a:ln>
          <a:solidFill>
            <a:schemeClr val="accent1"/>
          </a:solidFill>
          <a:effectLst/>
          <a:uLnTx/>
          <a:uFillTx/>
          <a:latin typeface="Segoe UI Semibold" panose="020B0702040204020203" pitchFamily="34" charset="0"/>
          <a:ea typeface="+mn-ea"/>
          <a:cs typeface="Segoe UI Semibold" panose="020B0702040204020203" pitchFamily="34" charset="0"/>
        </a:defRPr>
      </a:lvl1pPr>
      <a:lvl2pPr marL="360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kumimoji="0" lang="fr-FR" sz="2000" b="0" i="0" u="none" strike="noStrike" kern="1200" cap="none" spc="0" normalizeH="0" baseline="0" dirty="0" smtClean="0">
          <a:ln>
            <a:noFill/>
          </a:ln>
          <a:solidFill>
            <a:schemeClr val="tx1"/>
          </a:solidFill>
          <a:effectLst/>
          <a:uLnTx/>
          <a:uFillTx/>
          <a:latin typeface="Segoe UI Semibold" panose="020B0702040204020203" pitchFamily="34" charset="0"/>
          <a:ea typeface="+mn-ea"/>
          <a:cs typeface="Segoe UI Semibold" panose="020B0702040204020203" pitchFamily="34" charset="0"/>
        </a:defRPr>
      </a:lvl2pPr>
      <a:lvl3pPr marL="36000" indent="-228600" algn="l" defTabSz="914400" rtl="0" eaLnBrk="1" latinLnBrk="0" hangingPunct="1">
        <a:lnSpc>
          <a:spcPct val="15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lang="fr-FR" sz="1200" kern="1200" dirty="0" smtClean="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" userDrawn="1">
          <p15:clr>
            <a:srgbClr val="F26B43"/>
          </p15:clr>
        </p15:guide>
        <p15:guide id="2" pos="7296" userDrawn="1">
          <p15:clr>
            <a:srgbClr val="F26B43"/>
          </p15:clr>
        </p15:guide>
        <p15:guide id="3" orient="horz" pos="248" userDrawn="1">
          <p15:clr>
            <a:srgbClr val="F26B43"/>
          </p15:clr>
        </p15:guide>
        <p15:guide id="4" orient="horz" pos="296" userDrawn="1">
          <p15:clr>
            <a:srgbClr val="F26B43"/>
          </p15:clr>
        </p15:guide>
        <p15:guide id="5" orient="horz" pos="4104" userDrawn="1">
          <p15:clr>
            <a:srgbClr val="F26B43"/>
          </p15:clr>
        </p15:guide>
        <p15:guide id="6" orient="horz" pos="405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12.png"/><Relationship Id="rId18" Type="http://schemas.openxmlformats.org/officeDocument/2006/relationships/image" Target="../media/image1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17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5.svg"/><Relationship Id="rId20" Type="http://schemas.openxmlformats.org/officeDocument/2006/relationships/image" Target="../media/image19.svg"/><Relationship Id="rId1" Type="http://schemas.openxmlformats.org/officeDocument/2006/relationships/tags" Target="../tags/tag8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svg"/><Relationship Id="rId19" Type="http://schemas.openxmlformats.org/officeDocument/2006/relationships/image" Target="../media/image18.png"/><Relationship Id="rId4" Type="http://schemas.openxmlformats.org/officeDocument/2006/relationships/image" Target="../media/image3.svg"/><Relationship Id="rId9" Type="http://schemas.openxmlformats.org/officeDocument/2006/relationships/image" Target="../media/image8.png"/><Relationship Id="rId14" Type="http://schemas.openxmlformats.org/officeDocument/2006/relationships/image" Target="../media/image13.sv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31418"/>
            </a:gs>
            <a:gs pos="100000">
              <a:srgbClr val="131418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093AF280-0F17-4A7B-8CC6-18F928FD1F76}"/>
              </a:ext>
            </a:extLst>
          </p:cNvPr>
          <p:cNvSpPr/>
          <p:nvPr/>
        </p:nvSpPr>
        <p:spPr>
          <a:xfrm>
            <a:off x="1343025" y="1476546"/>
            <a:ext cx="14354289" cy="7648234"/>
          </a:xfrm>
          <a:custGeom>
            <a:avLst/>
            <a:gdLst>
              <a:gd name="connsiteX0" fmla="*/ 411009 w 11932563"/>
              <a:gd name="connsiteY0" fmla="*/ 6517830 h 7722813"/>
              <a:gd name="connsiteX1" fmla="*/ 1401609 w 11932563"/>
              <a:gd name="connsiteY1" fmla="*/ 4597590 h 7722813"/>
              <a:gd name="connsiteX2" fmla="*/ 3199929 w 11932563"/>
              <a:gd name="connsiteY2" fmla="*/ 4308030 h 7722813"/>
              <a:gd name="connsiteX3" fmla="*/ 4175289 w 11932563"/>
              <a:gd name="connsiteY3" fmla="*/ 3195510 h 7722813"/>
              <a:gd name="connsiteX4" fmla="*/ 5394489 w 11932563"/>
              <a:gd name="connsiteY4" fmla="*/ 3378390 h 7722813"/>
              <a:gd name="connsiteX5" fmla="*/ 6994689 w 11932563"/>
              <a:gd name="connsiteY5" fmla="*/ 1900110 h 7722813"/>
              <a:gd name="connsiteX6" fmla="*/ 8274849 w 11932563"/>
              <a:gd name="connsiteY6" fmla="*/ 2738310 h 7722813"/>
              <a:gd name="connsiteX7" fmla="*/ 8427249 w 11932563"/>
              <a:gd name="connsiteY7" fmla="*/ 86550 h 7722813"/>
              <a:gd name="connsiteX8" fmla="*/ 11932449 w 11932563"/>
              <a:gd name="connsiteY8" fmla="*/ 1290510 h 7722813"/>
              <a:gd name="connsiteX9" fmla="*/ 8518689 w 11932563"/>
              <a:gd name="connsiteY9" fmla="*/ 7432230 h 7722813"/>
              <a:gd name="connsiteX10" fmla="*/ 411009 w 11932563"/>
              <a:gd name="connsiteY10" fmla="*/ 6517830 h 7722813"/>
              <a:gd name="connsiteX0" fmla="*/ 411009 w 11932563"/>
              <a:gd name="connsiteY0" fmla="*/ 6443251 h 7648234"/>
              <a:gd name="connsiteX1" fmla="*/ 1401609 w 11932563"/>
              <a:gd name="connsiteY1" fmla="*/ 4523011 h 7648234"/>
              <a:gd name="connsiteX2" fmla="*/ 3199929 w 11932563"/>
              <a:gd name="connsiteY2" fmla="*/ 4233451 h 7648234"/>
              <a:gd name="connsiteX3" fmla="*/ 4175289 w 11932563"/>
              <a:gd name="connsiteY3" fmla="*/ 3120931 h 7648234"/>
              <a:gd name="connsiteX4" fmla="*/ 5394489 w 11932563"/>
              <a:gd name="connsiteY4" fmla="*/ 3303811 h 7648234"/>
              <a:gd name="connsiteX5" fmla="*/ 6994689 w 11932563"/>
              <a:gd name="connsiteY5" fmla="*/ 1825531 h 7648234"/>
              <a:gd name="connsiteX6" fmla="*/ 7787169 w 11932563"/>
              <a:gd name="connsiteY6" fmla="*/ 1490251 h 7648234"/>
              <a:gd name="connsiteX7" fmla="*/ 8427249 w 11932563"/>
              <a:gd name="connsiteY7" fmla="*/ 11971 h 7648234"/>
              <a:gd name="connsiteX8" fmla="*/ 11932449 w 11932563"/>
              <a:gd name="connsiteY8" fmla="*/ 1215931 h 7648234"/>
              <a:gd name="connsiteX9" fmla="*/ 8518689 w 11932563"/>
              <a:gd name="connsiteY9" fmla="*/ 7357651 h 7648234"/>
              <a:gd name="connsiteX10" fmla="*/ 411009 w 11932563"/>
              <a:gd name="connsiteY10" fmla="*/ 6443251 h 7648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932563" h="7648234">
                <a:moveTo>
                  <a:pt x="411009" y="6443251"/>
                </a:moveTo>
                <a:cubicBezTo>
                  <a:pt x="-775171" y="5970811"/>
                  <a:pt x="936789" y="4891311"/>
                  <a:pt x="1401609" y="4523011"/>
                </a:cubicBezTo>
                <a:cubicBezTo>
                  <a:pt x="1866429" y="4154711"/>
                  <a:pt x="2737649" y="4467131"/>
                  <a:pt x="3199929" y="4233451"/>
                </a:cubicBezTo>
                <a:cubicBezTo>
                  <a:pt x="3662209" y="3999771"/>
                  <a:pt x="3809529" y="3275871"/>
                  <a:pt x="4175289" y="3120931"/>
                </a:cubicBezTo>
                <a:cubicBezTo>
                  <a:pt x="4541049" y="2965991"/>
                  <a:pt x="4924589" y="3519711"/>
                  <a:pt x="5394489" y="3303811"/>
                </a:cubicBezTo>
                <a:cubicBezTo>
                  <a:pt x="5864389" y="3087911"/>
                  <a:pt x="6595909" y="2127791"/>
                  <a:pt x="6994689" y="1825531"/>
                </a:cubicBezTo>
                <a:cubicBezTo>
                  <a:pt x="7393469" y="1523271"/>
                  <a:pt x="7548409" y="1792511"/>
                  <a:pt x="7787169" y="1490251"/>
                </a:cubicBezTo>
                <a:cubicBezTo>
                  <a:pt x="8025929" y="1187991"/>
                  <a:pt x="7736369" y="57691"/>
                  <a:pt x="8427249" y="11971"/>
                </a:cubicBezTo>
                <a:cubicBezTo>
                  <a:pt x="9118129" y="-33749"/>
                  <a:pt x="11917209" y="-8349"/>
                  <a:pt x="11932449" y="1215931"/>
                </a:cubicBezTo>
                <a:cubicBezTo>
                  <a:pt x="11947689" y="2440211"/>
                  <a:pt x="10436389" y="6488971"/>
                  <a:pt x="8518689" y="7357651"/>
                </a:cubicBezTo>
                <a:cubicBezTo>
                  <a:pt x="6600989" y="8226331"/>
                  <a:pt x="1597189" y="6915691"/>
                  <a:pt x="411009" y="6443251"/>
                </a:cubicBezTo>
                <a:close/>
              </a:path>
            </a:pathLst>
          </a:cu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12032EF-5C19-4F48-A9C7-A2F3BEA7A307}"/>
              </a:ext>
            </a:extLst>
          </p:cNvPr>
          <p:cNvSpPr txBox="1"/>
          <p:nvPr/>
        </p:nvSpPr>
        <p:spPr>
          <a:xfrm>
            <a:off x="2140911" y="1905335"/>
            <a:ext cx="7910179" cy="1999009"/>
          </a:xfrm>
          <a:prstGeom prst="rect">
            <a:avLst/>
          </a:prstGeom>
          <a:noFill/>
          <a:effectLst/>
        </p:spPr>
        <p:txBody>
          <a:bodyPr wrap="none" lIns="0" t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9600" spc="600" dirty="0">
                <a:gradFill>
                  <a:gsLst>
                    <a:gs pos="50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2700000" scaled="0"/>
                </a:gradFill>
                <a:effectLst>
                  <a:outerShdw blurRad="165100" dist="127000" dir="3000000" algn="t" rotWithShape="0">
                    <a:srgbClr val="000000">
                      <a:alpha val="50000"/>
                    </a:srgbClr>
                  </a:outerShdw>
                </a:effectLst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PPT</a:t>
            </a:r>
            <a:r>
              <a:rPr lang="zh-CN" altLang="en-US" sz="9600" spc="600" dirty="0">
                <a:gradFill>
                  <a:gsLst>
                    <a:gs pos="50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2700000" scaled="0"/>
                </a:gradFill>
                <a:effectLst>
                  <a:outerShdw blurRad="165100" dist="127000" dir="3000000" algn="t" rotWithShape="0">
                    <a:srgbClr val="000000">
                      <a:alpha val="50000"/>
                    </a:srgbClr>
                  </a:outerShdw>
                </a:effectLst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使用指南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4E16A98-7ADB-479A-B680-FD75D581EE33}"/>
              </a:ext>
            </a:extLst>
          </p:cNvPr>
          <p:cNvSpPr txBox="1"/>
          <p:nvPr/>
        </p:nvSpPr>
        <p:spPr>
          <a:xfrm>
            <a:off x="2693994" y="2078624"/>
            <a:ext cx="6804013" cy="233718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sz="1200" spc="600" dirty="0">
                <a:solidFill>
                  <a:srgbClr val="F0D4B3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latin typeface="腾讯体" panose="02010600010101010101" pitchFamily="2" charset="-122"/>
                <a:ea typeface="腾讯体" panose="02010600010101010101" pitchFamily="2" charset="-122"/>
              </a:rPr>
              <a:t>2020 CHAOSHIYONG MUBAN</a:t>
            </a:r>
            <a:endParaRPr lang="zh-CN" altLang="en-US" sz="1200" spc="600" dirty="0">
              <a:solidFill>
                <a:srgbClr val="F0D4B3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830AC55C-CA5A-4A73-B87A-CFA3C7D01668}"/>
              </a:ext>
            </a:extLst>
          </p:cNvPr>
          <p:cNvSpPr txBox="1"/>
          <p:nvPr/>
        </p:nvSpPr>
        <p:spPr>
          <a:xfrm>
            <a:off x="2233306" y="4116356"/>
            <a:ext cx="7725387" cy="233718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spc="600" dirty="0">
                <a:solidFill>
                  <a:srgbClr val="F0D4B3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latin typeface="腾讯体" panose="02010600010101010101" pitchFamily="2" charset="-122"/>
                <a:ea typeface="腾讯体" panose="02010600010101010101" pitchFamily="2" charset="-122"/>
              </a:rPr>
              <a:t>HW_AWEI</a:t>
            </a:r>
            <a:endParaRPr lang="zh-CN" altLang="en-US" sz="1200" spc="600" dirty="0">
              <a:solidFill>
                <a:srgbClr val="F0D4B3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pic>
        <p:nvPicPr>
          <p:cNvPr id="30" name="图片 29" descr="图片包含 游戏机, 雨, 伞&#10;&#10;描述已自动生成">
            <a:extLst>
              <a:ext uri="{FF2B5EF4-FFF2-40B4-BE49-F238E27FC236}">
                <a16:creationId xmlns:a16="http://schemas.microsoft.com/office/drawing/2014/main" id="{60E7C468-6B04-4564-937B-7632686F91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406453">
            <a:off x="620625" y="3636457"/>
            <a:ext cx="10950750" cy="606894"/>
          </a:xfrm>
          <a:prstGeom prst="rect">
            <a:avLst/>
          </a:prstGeom>
        </p:spPr>
      </p:pic>
      <p:sp>
        <p:nvSpPr>
          <p:cNvPr id="37" name="文本框 36">
            <a:extLst>
              <a:ext uri="{FF2B5EF4-FFF2-40B4-BE49-F238E27FC236}">
                <a16:creationId xmlns:a16="http://schemas.microsoft.com/office/drawing/2014/main" id="{BC861A09-5EC9-49A2-99AE-1E9592A5D0AB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spc="600" dirty="0"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latin typeface="腾讯体" panose="02010600010101010101" pitchFamily="2" charset="-122"/>
                <a:ea typeface="腾讯体" panose="02010600010101010101" pitchFamily="2" charset="-122"/>
              </a:rPr>
              <a:t>1/6</a:t>
            </a:r>
            <a:endParaRPr lang="zh-CN" altLang="en-US" sz="1200" spc="600" dirty="0"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F2525472-2648-4206-98F8-FCE55BC29A96}"/>
              </a:ext>
            </a:extLst>
          </p:cNvPr>
          <p:cNvSpPr txBox="1"/>
          <p:nvPr/>
        </p:nvSpPr>
        <p:spPr>
          <a:xfrm>
            <a:off x="596811" y="341328"/>
            <a:ext cx="2700015" cy="423449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>
              <a:lnSpc>
                <a:spcPct val="123000"/>
              </a:lnSpc>
            </a:pPr>
            <a:r>
              <a:rPr lang="en-US" altLang="zh-CN" sz="1200" dirty="0">
                <a:solidFill>
                  <a:srgbClr val="838486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latin typeface="腾讯体" panose="02010600010101010101" pitchFamily="2" charset="-122"/>
                <a:ea typeface="腾讯体" panose="02010600010101010101" pitchFamily="2" charset="-122"/>
              </a:rPr>
              <a:t>DESIGN BY</a:t>
            </a:r>
          </a:p>
          <a:p>
            <a:pPr>
              <a:lnSpc>
                <a:spcPct val="123000"/>
              </a:lnSpc>
            </a:pPr>
            <a:r>
              <a:rPr lang="en-US" altLang="zh-CN" sz="1200" dirty="0">
                <a:solidFill>
                  <a:srgbClr val="838486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latin typeface="腾讯体" panose="02010600010101010101" pitchFamily="2" charset="-122"/>
                <a:ea typeface="腾讯体" panose="02010600010101010101" pitchFamily="2" charset="-122"/>
              </a:rPr>
              <a:t>AWEI</a:t>
            </a:r>
            <a:endParaRPr lang="zh-CN" altLang="en-US" sz="1200" dirty="0">
              <a:solidFill>
                <a:srgbClr val="838486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94C04F8A-7548-4404-948D-2179490559A8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FD9B2C25-4644-4DF2-B5FB-2B22228A8447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D824125B-A323-4A4D-8D0E-E9402E48E743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E549CECF-35E9-4E8A-91F4-34F479B0D412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A6C1EC24-0B9B-4E35-9FD8-62BFAA5BEBF7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spc="600" dirty="0"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latin typeface="腾讯体" panose="02010600010101010101" pitchFamily="2" charset="-122"/>
                <a:ea typeface="腾讯体" panose="02010600010101010101" pitchFamily="2" charset="-122"/>
              </a:rPr>
              <a:t>POWERPOINT</a:t>
            </a:r>
            <a:endParaRPr lang="zh-CN" altLang="en-US" sz="1200" spc="600" dirty="0"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1EEA4E52-F836-444A-A1E7-07CA3D9AC793}"/>
              </a:ext>
            </a:extLst>
          </p:cNvPr>
          <p:cNvSpPr/>
          <p:nvPr/>
        </p:nvSpPr>
        <p:spPr>
          <a:xfrm flipV="1">
            <a:off x="9529615" y="6350309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3723082-84F4-48BF-85CD-CB8287D4F0FB}"/>
              </a:ext>
            </a:extLst>
          </p:cNvPr>
          <p:cNvSpPr txBox="1"/>
          <p:nvPr/>
        </p:nvSpPr>
        <p:spPr>
          <a:xfrm rot="16200000">
            <a:off x="10820636" y="5511043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F2C998A1-3CAB-4CEF-97C9-7F2487DCFA58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FD903DB-DA84-4EFE-A9D2-CBDEE9CC1213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0E4067EE-26A0-4127-9733-054A29AB83BA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32AB4F64-9A6B-4318-B269-3E7329BC502F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21DA0498-E612-4AF3-A144-CA2BDE1EF6FC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A8F8538C-0F2C-4EBE-B5C3-81DA1F63DD25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57443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文本框 50">
            <a:extLst>
              <a:ext uri="{FF2B5EF4-FFF2-40B4-BE49-F238E27FC236}">
                <a16:creationId xmlns:a16="http://schemas.microsoft.com/office/drawing/2014/main" id="{4DF0E0E3-AEB7-487B-8FCC-2A61F3244C65}"/>
              </a:ext>
            </a:extLst>
          </p:cNvPr>
          <p:cNvSpPr txBox="1"/>
          <p:nvPr/>
        </p:nvSpPr>
        <p:spPr>
          <a:xfrm>
            <a:off x="604431" y="348948"/>
            <a:ext cx="2700015" cy="464614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如何使用取色器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 POINT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365A7351-225D-40C2-944C-E3F08F201AA5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1D1D1D">
                    <a:lumMod val="90000"/>
                    <a:lumOff val="10000"/>
                  </a:srgbClr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1/6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1D1D1D">
                  <a:lumMod val="90000"/>
                  <a:lumOff val="10000"/>
                </a:srgbClr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54E9D288-06BF-4485-8B33-3FA3AED8E8A0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CF49F784-88A1-4C5D-9041-5EEFB0B38272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FC5890BC-4BCC-4B12-B010-CCE0B50DFDAD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2438B088-B3D5-424F-ABB9-AD5FD1DC64F1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AB625B61-75F9-4889-A132-96DE46CAE168}"/>
              </a:ext>
            </a:extLst>
          </p:cNvPr>
          <p:cNvSpPr txBox="1"/>
          <p:nvPr/>
        </p:nvSpPr>
        <p:spPr>
          <a:xfrm>
            <a:off x="289993" y="356994"/>
            <a:ext cx="141343" cy="298159"/>
          </a:xfrm>
          <a:prstGeom prst="rect">
            <a:avLst/>
          </a:prstGeom>
          <a:noFill/>
          <a:effectLst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300" normalizeH="0" baseline="0" noProof="0" dirty="0">
                <a:ln>
                  <a:noFill/>
                </a:ln>
                <a:solidFill>
                  <a:srgbClr val="111111">
                    <a:lumMod val="75000"/>
                    <a:lumOff val="25000"/>
                  </a:srgbClr>
                </a:solidFill>
                <a:effectLst/>
                <a:uLnTx/>
                <a:uFillTx/>
                <a:latin typeface="Prism" panose="00000500000000000000" pitchFamily="50" charset="0"/>
                <a:ea typeface="汉仪雅酷黑 85W" panose="020B0904020202020204" pitchFamily="34" charset="-122"/>
                <a:cs typeface="+mn-cs"/>
              </a:rPr>
              <a:t>C</a:t>
            </a:r>
            <a:endParaRPr kumimoji="0" lang="zh-CN" altLang="en-US" sz="1500" b="0" i="0" u="none" strike="noStrike" kern="1200" cap="none" spc="300" normalizeH="0" baseline="0" noProof="0" dirty="0">
              <a:ln>
                <a:noFill/>
              </a:ln>
              <a:solidFill>
                <a:srgbClr val="111111">
                  <a:lumMod val="75000"/>
                  <a:lumOff val="25000"/>
                </a:srgbClr>
              </a:solidFill>
              <a:effectLst/>
              <a:uLnTx/>
              <a:uFillTx/>
              <a:latin typeface="Prism" panose="00000500000000000000" pitchFamily="50" charset="0"/>
              <a:ea typeface="汉仪雅酷黑 85W" panose="020B0904020202020204" pitchFamily="34" charset="-122"/>
              <a:cs typeface="+mn-cs"/>
            </a:endParaRPr>
          </a:p>
        </p:txBody>
      </p: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BF45679C-DBB5-4706-B915-35AF7EF848F4}"/>
              </a:ext>
            </a:extLst>
          </p:cNvPr>
          <p:cNvCxnSpPr>
            <a:cxnSpLocks/>
          </p:cNvCxnSpPr>
          <p:nvPr/>
        </p:nvCxnSpPr>
        <p:spPr>
          <a:xfrm>
            <a:off x="615315" y="843915"/>
            <a:ext cx="0" cy="944245"/>
          </a:xfrm>
          <a:prstGeom prst="line">
            <a:avLst/>
          </a:prstGeom>
          <a:ln w="12700" cap="rnd">
            <a:gradFill>
              <a:gsLst>
                <a:gs pos="0">
                  <a:srgbClr val="DAA070">
                    <a:alpha val="58000"/>
                  </a:srgbClr>
                </a:gs>
                <a:gs pos="84000">
                  <a:srgbClr val="DCB58D">
                    <a:alpha val="0"/>
                  </a:srgb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文本框 72">
            <a:extLst>
              <a:ext uri="{FF2B5EF4-FFF2-40B4-BE49-F238E27FC236}">
                <a16:creationId xmlns:a16="http://schemas.microsoft.com/office/drawing/2014/main" id="{352EB1EB-FAEE-4E37-88C1-A542A8ED208A}"/>
              </a:ext>
            </a:extLst>
          </p:cNvPr>
          <p:cNvSpPr txBox="1"/>
          <p:nvPr/>
        </p:nvSpPr>
        <p:spPr>
          <a:xfrm rot="16200000">
            <a:off x="10820636" y="5530081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7A671319-726F-4337-9C6B-F21F6AC26D71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POWERPOINT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261FA7C4-887E-4C63-94FD-42C0F2D19EC6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1591FCB5-BEB1-4DA8-BBF2-0653DB40B750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9A3EF9E7-446A-4D9C-AC8B-42B647E13CC4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2311AC0F-DBA8-4114-B181-CD3B597ADE25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5B12BD58-D5D4-4A08-BE64-1D67ECD672B6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5DD1DFD8-EEB8-472A-81A8-C7649FDC5433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71C50F9A-09DD-4DD3-BA03-C637A607647B}"/>
              </a:ext>
            </a:extLst>
          </p:cNvPr>
          <p:cNvSpPr/>
          <p:nvPr/>
        </p:nvSpPr>
        <p:spPr>
          <a:xfrm flipV="1">
            <a:off x="9067929" y="6369347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63289C2-512E-4BD9-9446-39766C69D87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2911" t="7272" r="45886" b="40751"/>
          <a:stretch/>
        </p:blipFill>
        <p:spPr>
          <a:xfrm>
            <a:off x="7047135" y="1057405"/>
            <a:ext cx="1817423" cy="4743189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CD811F0C-DE50-4821-AB05-EB57E4983486}"/>
              </a:ext>
            </a:extLst>
          </p:cNvPr>
          <p:cNvGrpSpPr/>
          <p:nvPr/>
        </p:nvGrpSpPr>
        <p:grpSpPr>
          <a:xfrm>
            <a:off x="2404070" y="2995663"/>
            <a:ext cx="5020865" cy="1372407"/>
            <a:chOff x="3585568" y="3087103"/>
            <a:chExt cx="5020865" cy="1372407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8EB4593-2FD5-456A-8D6E-FFAFAC5FF491}"/>
                </a:ext>
              </a:extLst>
            </p:cNvPr>
            <p:cNvSpPr txBox="1"/>
            <p:nvPr/>
          </p:nvSpPr>
          <p:spPr>
            <a:xfrm>
              <a:off x="3585568" y="3148514"/>
              <a:ext cx="5020865" cy="183896"/>
            </a:xfrm>
            <a:prstGeom prst="rect">
              <a:avLst/>
            </a:prstGeom>
            <a:noFill/>
          </p:spPr>
          <p:txBody>
            <a:bodyPr wrap="square" lIns="0" tIns="0" bIns="0" rtlCol="0" anchor="t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bg2">
                      <a:lumMod val="10000"/>
                    </a:schemeClr>
                  </a:solidFill>
                  <a:latin typeface="腾讯体" panose="02010600010101010101" pitchFamily="2" charset="-122"/>
                  <a:ea typeface="腾讯体" panose="02010600010101010101" pitchFamily="2" charset="-122"/>
                </a:rPr>
                <a:t>在颜色填充下，找到取色器</a:t>
              </a:r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51D13048-8F83-4F67-AE2E-30DDBA0EE0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757862" y="3087103"/>
              <a:ext cx="1114425" cy="295275"/>
            </a:xfrm>
            <a:prstGeom prst="rect">
              <a:avLst/>
            </a:prstGeom>
          </p:spPr>
        </p:pic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1D01C54-4A95-426B-822E-9820FFF88B7E}"/>
                </a:ext>
              </a:extLst>
            </p:cNvPr>
            <p:cNvSpPr txBox="1"/>
            <p:nvPr/>
          </p:nvSpPr>
          <p:spPr>
            <a:xfrm>
              <a:off x="3585568" y="4123366"/>
              <a:ext cx="5020865" cy="183896"/>
            </a:xfrm>
            <a:prstGeom prst="rect">
              <a:avLst/>
            </a:prstGeom>
            <a:noFill/>
          </p:spPr>
          <p:txBody>
            <a:bodyPr wrap="square" lIns="0" tIns="0" bIns="0" rtlCol="0" anchor="t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bg2">
                      <a:lumMod val="10000"/>
                    </a:schemeClr>
                  </a:solidFill>
                  <a:latin typeface="腾讯体" panose="02010600010101010101" pitchFamily="2" charset="-122"/>
                  <a:ea typeface="腾讯体" panose="02010600010101010101" pitchFamily="2" charset="-122"/>
                </a:rPr>
                <a:t>单击后，再次点击你要吸取的颜色即可</a:t>
              </a:r>
            </a:p>
          </p:txBody>
        </p:sp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id="{798F4155-040A-4A25-8E40-E92228E180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73653"/>
            <a:stretch/>
          </p:blipFill>
          <p:spPr>
            <a:xfrm>
              <a:off x="6421756" y="4006444"/>
              <a:ext cx="450531" cy="453066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7435011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文本框 50">
            <a:extLst>
              <a:ext uri="{FF2B5EF4-FFF2-40B4-BE49-F238E27FC236}">
                <a16:creationId xmlns:a16="http://schemas.microsoft.com/office/drawing/2014/main" id="{4DF0E0E3-AEB7-487B-8FCC-2A61F3244C65}"/>
              </a:ext>
            </a:extLst>
          </p:cNvPr>
          <p:cNvSpPr txBox="1"/>
          <p:nvPr/>
        </p:nvSpPr>
        <p:spPr>
          <a:xfrm>
            <a:off x="604431" y="348948"/>
            <a:ext cx="2700015" cy="464614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如何填充文字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 POINT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365A7351-225D-40C2-944C-E3F08F201AA5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1D1D1D">
                    <a:lumMod val="90000"/>
                    <a:lumOff val="10000"/>
                  </a:srgbClr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1/6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1D1D1D">
                  <a:lumMod val="90000"/>
                  <a:lumOff val="10000"/>
                </a:srgbClr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54E9D288-06BF-4485-8B33-3FA3AED8E8A0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CF49F784-88A1-4C5D-9041-5EEFB0B38272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FC5890BC-4BCC-4B12-B010-CCE0B50DFDAD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2438B088-B3D5-424F-ABB9-AD5FD1DC64F1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AB625B61-75F9-4889-A132-96DE46CAE168}"/>
              </a:ext>
            </a:extLst>
          </p:cNvPr>
          <p:cNvSpPr txBox="1"/>
          <p:nvPr/>
        </p:nvSpPr>
        <p:spPr>
          <a:xfrm>
            <a:off x="289993" y="356994"/>
            <a:ext cx="141343" cy="298159"/>
          </a:xfrm>
          <a:prstGeom prst="rect">
            <a:avLst/>
          </a:prstGeom>
          <a:noFill/>
          <a:effectLst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300" normalizeH="0" baseline="0" noProof="0" dirty="0">
                <a:ln>
                  <a:noFill/>
                </a:ln>
                <a:solidFill>
                  <a:srgbClr val="111111">
                    <a:lumMod val="75000"/>
                    <a:lumOff val="25000"/>
                  </a:srgbClr>
                </a:solidFill>
                <a:effectLst/>
                <a:uLnTx/>
                <a:uFillTx/>
                <a:latin typeface="Prism" panose="00000500000000000000" pitchFamily="50" charset="0"/>
                <a:ea typeface="汉仪雅酷黑 85W" panose="020B0904020202020204" pitchFamily="34" charset="-122"/>
                <a:cs typeface="+mn-cs"/>
              </a:rPr>
              <a:t>C</a:t>
            </a:r>
            <a:endParaRPr kumimoji="0" lang="zh-CN" altLang="en-US" sz="1500" b="0" i="0" u="none" strike="noStrike" kern="1200" cap="none" spc="300" normalizeH="0" baseline="0" noProof="0" dirty="0">
              <a:ln>
                <a:noFill/>
              </a:ln>
              <a:solidFill>
                <a:srgbClr val="111111">
                  <a:lumMod val="75000"/>
                  <a:lumOff val="25000"/>
                </a:srgbClr>
              </a:solidFill>
              <a:effectLst/>
              <a:uLnTx/>
              <a:uFillTx/>
              <a:latin typeface="Prism" panose="00000500000000000000" pitchFamily="50" charset="0"/>
              <a:ea typeface="汉仪雅酷黑 85W" panose="020B0904020202020204" pitchFamily="34" charset="-122"/>
              <a:cs typeface="+mn-cs"/>
            </a:endParaRPr>
          </a:p>
        </p:txBody>
      </p: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BF45679C-DBB5-4706-B915-35AF7EF848F4}"/>
              </a:ext>
            </a:extLst>
          </p:cNvPr>
          <p:cNvCxnSpPr>
            <a:cxnSpLocks/>
          </p:cNvCxnSpPr>
          <p:nvPr/>
        </p:nvCxnSpPr>
        <p:spPr>
          <a:xfrm>
            <a:off x="615315" y="843915"/>
            <a:ext cx="0" cy="944245"/>
          </a:xfrm>
          <a:prstGeom prst="line">
            <a:avLst/>
          </a:prstGeom>
          <a:ln w="12700" cap="rnd">
            <a:gradFill>
              <a:gsLst>
                <a:gs pos="0">
                  <a:srgbClr val="DAA070">
                    <a:alpha val="58000"/>
                  </a:srgbClr>
                </a:gs>
                <a:gs pos="84000">
                  <a:srgbClr val="DCB58D">
                    <a:alpha val="0"/>
                  </a:srgb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>
            <a:extLst>
              <a:ext uri="{FF2B5EF4-FFF2-40B4-BE49-F238E27FC236}">
                <a16:creationId xmlns:a16="http://schemas.microsoft.com/office/drawing/2014/main" id="{71C50F9A-09DD-4DD3-BA03-C637A607647B}"/>
              </a:ext>
            </a:extLst>
          </p:cNvPr>
          <p:cNvSpPr/>
          <p:nvPr/>
        </p:nvSpPr>
        <p:spPr>
          <a:xfrm flipV="1">
            <a:off x="9529615" y="6369347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352EB1EB-FAEE-4E37-88C1-A542A8ED208A}"/>
              </a:ext>
            </a:extLst>
          </p:cNvPr>
          <p:cNvSpPr txBox="1"/>
          <p:nvPr/>
        </p:nvSpPr>
        <p:spPr>
          <a:xfrm rot="16200000">
            <a:off x="10820636" y="5530081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7A671319-726F-4337-9C6B-F21F6AC26D71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POWERPOINT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261FA7C4-887E-4C63-94FD-42C0F2D19EC6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1591FCB5-BEB1-4DA8-BBF2-0653DB40B750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9A3EF9E7-446A-4D9C-AC8B-42B647E13CC4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2311AC0F-DBA8-4114-B181-CD3B597ADE25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5B12BD58-D5D4-4A08-BE64-1D67ECD672B6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5DD1DFD8-EEB8-472A-81A8-C7649FDC5433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EE665C2-70B8-423E-81E4-4815AFDE8880}"/>
              </a:ext>
            </a:extLst>
          </p:cNvPr>
          <p:cNvSpPr txBox="1"/>
          <p:nvPr/>
        </p:nvSpPr>
        <p:spPr>
          <a:xfrm>
            <a:off x="2875955" y="2337753"/>
            <a:ext cx="5020865" cy="183896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首先复制好你要替换的文字 </a:t>
            </a:r>
            <a:r>
              <a:rPr lang="en-US" altLang="zh-CN" sz="1200" dirty="0" err="1">
                <a:solidFill>
                  <a:schemeClr val="bg2">
                    <a:lumMod val="10000"/>
                  </a:schemeClr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ctrl+c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630E1B4-4CF6-4331-A318-66709F26E18E}"/>
              </a:ext>
            </a:extLst>
          </p:cNvPr>
          <p:cNvSpPr txBox="1"/>
          <p:nvPr/>
        </p:nvSpPr>
        <p:spPr>
          <a:xfrm>
            <a:off x="2875955" y="3312605"/>
            <a:ext cx="5020865" cy="183896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然后选中你要粘贴的地方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5C4092A-7E83-4BC4-82AF-EEEA9987DE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595" y="2344484"/>
            <a:ext cx="2838450" cy="790575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266801B0-B2E9-4787-9AC5-673975E6333A}"/>
              </a:ext>
            </a:extLst>
          </p:cNvPr>
          <p:cNvSpPr txBox="1"/>
          <p:nvPr/>
        </p:nvSpPr>
        <p:spPr>
          <a:xfrm>
            <a:off x="2875955" y="4195509"/>
            <a:ext cx="5020865" cy="183896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右键选择粘贴选项，最右边，只保留文字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E7D14CA-2602-4165-8ED5-6F52DDF7707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5971" t="15286" r="52833" b="71720"/>
          <a:stretch/>
        </p:blipFill>
        <p:spPr>
          <a:xfrm>
            <a:off x="6648563" y="3564192"/>
            <a:ext cx="1364944" cy="89111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673533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文本框 50">
            <a:extLst>
              <a:ext uri="{FF2B5EF4-FFF2-40B4-BE49-F238E27FC236}">
                <a16:creationId xmlns:a16="http://schemas.microsoft.com/office/drawing/2014/main" id="{4DF0E0E3-AEB7-487B-8FCC-2A61F3244C65}"/>
              </a:ext>
            </a:extLst>
          </p:cNvPr>
          <p:cNvSpPr txBox="1"/>
          <p:nvPr/>
        </p:nvSpPr>
        <p:spPr>
          <a:xfrm>
            <a:off x="604431" y="348948"/>
            <a:ext cx="2700015" cy="464614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如何填充图片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 POINT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365A7351-225D-40C2-944C-E3F08F201AA5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1D1D1D">
                    <a:lumMod val="90000"/>
                    <a:lumOff val="10000"/>
                  </a:srgbClr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1/6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1D1D1D">
                  <a:lumMod val="90000"/>
                  <a:lumOff val="10000"/>
                </a:srgbClr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54E9D288-06BF-4485-8B33-3FA3AED8E8A0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CF49F784-88A1-4C5D-9041-5EEFB0B38272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FC5890BC-4BCC-4B12-B010-CCE0B50DFDAD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2438B088-B3D5-424F-ABB9-AD5FD1DC64F1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AB625B61-75F9-4889-A132-96DE46CAE168}"/>
              </a:ext>
            </a:extLst>
          </p:cNvPr>
          <p:cNvSpPr txBox="1"/>
          <p:nvPr/>
        </p:nvSpPr>
        <p:spPr>
          <a:xfrm>
            <a:off x="289993" y="356994"/>
            <a:ext cx="141343" cy="298159"/>
          </a:xfrm>
          <a:prstGeom prst="rect">
            <a:avLst/>
          </a:prstGeom>
          <a:noFill/>
          <a:effectLst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300" normalizeH="0" baseline="0" noProof="0" dirty="0">
                <a:ln>
                  <a:noFill/>
                </a:ln>
                <a:solidFill>
                  <a:srgbClr val="111111">
                    <a:lumMod val="75000"/>
                    <a:lumOff val="25000"/>
                  </a:srgbClr>
                </a:solidFill>
                <a:effectLst/>
                <a:uLnTx/>
                <a:uFillTx/>
                <a:latin typeface="Prism" panose="00000500000000000000" pitchFamily="50" charset="0"/>
                <a:ea typeface="汉仪雅酷黑 85W" panose="020B0904020202020204" pitchFamily="34" charset="-122"/>
                <a:cs typeface="+mn-cs"/>
              </a:rPr>
              <a:t>C</a:t>
            </a:r>
            <a:endParaRPr kumimoji="0" lang="zh-CN" altLang="en-US" sz="1500" b="0" i="0" u="none" strike="noStrike" kern="1200" cap="none" spc="300" normalizeH="0" baseline="0" noProof="0" dirty="0">
              <a:ln>
                <a:noFill/>
              </a:ln>
              <a:solidFill>
                <a:srgbClr val="111111">
                  <a:lumMod val="75000"/>
                  <a:lumOff val="25000"/>
                </a:srgbClr>
              </a:solidFill>
              <a:effectLst/>
              <a:uLnTx/>
              <a:uFillTx/>
              <a:latin typeface="Prism" panose="00000500000000000000" pitchFamily="50" charset="0"/>
              <a:ea typeface="汉仪雅酷黑 85W" panose="020B0904020202020204" pitchFamily="34" charset="-122"/>
              <a:cs typeface="+mn-cs"/>
            </a:endParaRPr>
          </a:p>
        </p:txBody>
      </p: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BF45679C-DBB5-4706-B915-35AF7EF848F4}"/>
              </a:ext>
            </a:extLst>
          </p:cNvPr>
          <p:cNvCxnSpPr>
            <a:cxnSpLocks/>
          </p:cNvCxnSpPr>
          <p:nvPr/>
        </p:nvCxnSpPr>
        <p:spPr>
          <a:xfrm>
            <a:off x="615315" y="843915"/>
            <a:ext cx="0" cy="944245"/>
          </a:xfrm>
          <a:prstGeom prst="line">
            <a:avLst/>
          </a:prstGeom>
          <a:ln w="12700" cap="rnd">
            <a:gradFill>
              <a:gsLst>
                <a:gs pos="0">
                  <a:srgbClr val="DAA070">
                    <a:alpha val="58000"/>
                  </a:srgbClr>
                </a:gs>
                <a:gs pos="84000">
                  <a:srgbClr val="DCB58D">
                    <a:alpha val="0"/>
                  </a:srgb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>
            <a:extLst>
              <a:ext uri="{FF2B5EF4-FFF2-40B4-BE49-F238E27FC236}">
                <a16:creationId xmlns:a16="http://schemas.microsoft.com/office/drawing/2014/main" id="{71C50F9A-09DD-4DD3-BA03-C637A607647B}"/>
              </a:ext>
            </a:extLst>
          </p:cNvPr>
          <p:cNvSpPr/>
          <p:nvPr/>
        </p:nvSpPr>
        <p:spPr>
          <a:xfrm flipV="1">
            <a:off x="9529615" y="6369347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352EB1EB-FAEE-4E37-88C1-A542A8ED208A}"/>
              </a:ext>
            </a:extLst>
          </p:cNvPr>
          <p:cNvSpPr txBox="1"/>
          <p:nvPr/>
        </p:nvSpPr>
        <p:spPr>
          <a:xfrm rot="16200000">
            <a:off x="10820636" y="5530081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7A671319-726F-4337-9C6B-F21F6AC26D71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POWERPOINT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261FA7C4-887E-4C63-94FD-42C0F2D19EC6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1591FCB5-BEB1-4DA8-BBF2-0653DB40B750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9A3EF9E7-446A-4D9C-AC8B-42B647E13CC4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2311AC0F-DBA8-4114-B181-CD3B597ADE25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5B12BD58-D5D4-4A08-BE64-1D67ECD672B6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5DD1DFD8-EEB8-472A-81A8-C7649FDC5433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A929CC8-EE55-4A69-9615-456FF6F0CA93}"/>
              </a:ext>
            </a:extLst>
          </p:cNvPr>
          <p:cNvGrpSpPr/>
          <p:nvPr/>
        </p:nvGrpSpPr>
        <p:grpSpPr>
          <a:xfrm>
            <a:off x="2643682" y="1214551"/>
            <a:ext cx="6904636" cy="4428897"/>
            <a:chOff x="2875955" y="1214551"/>
            <a:chExt cx="6904636" cy="4428897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5D88C30-E7C9-4A5D-B091-1D4507BB6200}"/>
                </a:ext>
              </a:extLst>
            </p:cNvPr>
            <p:cNvSpPr txBox="1"/>
            <p:nvPr/>
          </p:nvSpPr>
          <p:spPr>
            <a:xfrm>
              <a:off x="2875955" y="2337753"/>
              <a:ext cx="5020865" cy="183896"/>
            </a:xfrm>
            <a:prstGeom prst="rect">
              <a:avLst/>
            </a:prstGeom>
            <a:noFill/>
          </p:spPr>
          <p:txBody>
            <a:bodyPr wrap="square" lIns="0" tIns="0" bIns="0" rtlCol="0" anchor="t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bg2">
                      <a:lumMod val="10000"/>
                    </a:schemeClr>
                  </a:solidFill>
                  <a:latin typeface="腾讯体" panose="02010600010101010101" pitchFamily="2" charset="-122"/>
                  <a:ea typeface="腾讯体" panose="02010600010101010101" pitchFamily="2" charset="-122"/>
                </a:rPr>
                <a:t>首先复制好你要替换的图片 </a:t>
              </a:r>
              <a:r>
                <a:rPr lang="en-US" altLang="zh-CN" sz="1200" dirty="0" err="1">
                  <a:solidFill>
                    <a:schemeClr val="bg2">
                      <a:lumMod val="10000"/>
                    </a:schemeClr>
                  </a:solidFill>
                  <a:latin typeface="腾讯体" panose="02010600010101010101" pitchFamily="2" charset="-122"/>
                  <a:ea typeface="腾讯体" panose="02010600010101010101" pitchFamily="2" charset="-122"/>
                </a:rPr>
                <a:t>ctrl+c</a:t>
              </a:r>
              <a:endParaRPr lang="zh-CN" altLang="en-US" sz="1200" dirty="0">
                <a:solidFill>
                  <a:schemeClr val="bg2">
                    <a:lumMod val="10000"/>
                  </a:schemeClr>
                </a:solidFill>
                <a:latin typeface="腾讯体" panose="02010600010101010101" pitchFamily="2" charset="-122"/>
                <a:ea typeface="腾讯体" panose="02010600010101010101" pitchFamily="2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B0C224C-8F0E-413E-9BF5-66003F460456}"/>
                </a:ext>
              </a:extLst>
            </p:cNvPr>
            <p:cNvSpPr txBox="1"/>
            <p:nvPr/>
          </p:nvSpPr>
          <p:spPr>
            <a:xfrm>
              <a:off x="2875955" y="3312605"/>
              <a:ext cx="5020865" cy="183896"/>
            </a:xfrm>
            <a:prstGeom prst="rect">
              <a:avLst/>
            </a:prstGeom>
            <a:noFill/>
          </p:spPr>
          <p:txBody>
            <a:bodyPr wrap="square" lIns="0" tIns="0" bIns="0" rtlCol="0" anchor="t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bg2">
                      <a:lumMod val="10000"/>
                    </a:schemeClr>
                  </a:solidFill>
                  <a:latin typeface="腾讯体" panose="02010600010101010101" pitchFamily="2" charset="-122"/>
                  <a:ea typeface="腾讯体" panose="02010600010101010101" pitchFamily="2" charset="-122"/>
                </a:rPr>
                <a:t>然后选中图片，右键设置图片格式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9420BE2-5306-4CE6-8FC3-59EAE6E3DFEA}"/>
                </a:ext>
              </a:extLst>
            </p:cNvPr>
            <p:cNvSpPr txBox="1"/>
            <p:nvPr/>
          </p:nvSpPr>
          <p:spPr>
            <a:xfrm>
              <a:off x="2875955" y="4195509"/>
              <a:ext cx="5020865" cy="183896"/>
            </a:xfrm>
            <a:prstGeom prst="rect">
              <a:avLst/>
            </a:prstGeom>
            <a:noFill/>
          </p:spPr>
          <p:txBody>
            <a:bodyPr wrap="square" lIns="0" tIns="0" bIns="0" rtlCol="0" anchor="t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bg2">
                      <a:lumMod val="10000"/>
                    </a:schemeClr>
                  </a:solidFill>
                  <a:latin typeface="腾讯体" panose="02010600010101010101" pitchFamily="2" charset="-122"/>
                  <a:ea typeface="腾讯体" panose="02010600010101010101" pitchFamily="2" charset="-122"/>
                </a:rPr>
                <a:t>选择形状选项，图片或纹理填充，点击剪贴板即可</a:t>
              </a:r>
            </a:p>
          </p:txBody>
        </p:sp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80B43832-32AF-45A8-A3C5-EA45773C94F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97061" y="1214551"/>
              <a:ext cx="1983530" cy="4428897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8377840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文本框 50">
            <a:extLst>
              <a:ext uri="{FF2B5EF4-FFF2-40B4-BE49-F238E27FC236}">
                <a16:creationId xmlns:a16="http://schemas.microsoft.com/office/drawing/2014/main" id="{4DF0E0E3-AEB7-487B-8FCC-2A61F3244C65}"/>
              </a:ext>
            </a:extLst>
          </p:cNvPr>
          <p:cNvSpPr txBox="1"/>
          <p:nvPr/>
        </p:nvSpPr>
        <p:spPr>
          <a:xfrm>
            <a:off x="604431" y="348948"/>
            <a:ext cx="2700015" cy="464614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如何编辑图表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 POINT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365A7351-225D-40C2-944C-E3F08F201AA5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1D1D1D">
                    <a:lumMod val="90000"/>
                    <a:lumOff val="10000"/>
                  </a:srgbClr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1/6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1D1D1D">
                  <a:lumMod val="90000"/>
                  <a:lumOff val="10000"/>
                </a:srgbClr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54E9D288-06BF-4485-8B33-3FA3AED8E8A0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CF49F784-88A1-4C5D-9041-5EEFB0B38272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FC5890BC-4BCC-4B12-B010-CCE0B50DFDAD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2438B088-B3D5-424F-ABB9-AD5FD1DC64F1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AB625B61-75F9-4889-A132-96DE46CAE168}"/>
              </a:ext>
            </a:extLst>
          </p:cNvPr>
          <p:cNvSpPr txBox="1"/>
          <p:nvPr/>
        </p:nvSpPr>
        <p:spPr>
          <a:xfrm>
            <a:off x="289993" y="356994"/>
            <a:ext cx="141343" cy="298159"/>
          </a:xfrm>
          <a:prstGeom prst="rect">
            <a:avLst/>
          </a:prstGeom>
          <a:noFill/>
          <a:effectLst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300" normalizeH="0" baseline="0" noProof="0" dirty="0">
                <a:ln>
                  <a:noFill/>
                </a:ln>
                <a:solidFill>
                  <a:srgbClr val="111111">
                    <a:lumMod val="75000"/>
                    <a:lumOff val="25000"/>
                  </a:srgbClr>
                </a:solidFill>
                <a:effectLst/>
                <a:uLnTx/>
                <a:uFillTx/>
                <a:latin typeface="Prism" panose="00000500000000000000" pitchFamily="50" charset="0"/>
                <a:ea typeface="汉仪雅酷黑 85W" panose="020B0904020202020204" pitchFamily="34" charset="-122"/>
                <a:cs typeface="+mn-cs"/>
              </a:rPr>
              <a:t>C</a:t>
            </a:r>
            <a:endParaRPr kumimoji="0" lang="zh-CN" altLang="en-US" sz="1500" b="0" i="0" u="none" strike="noStrike" kern="1200" cap="none" spc="300" normalizeH="0" baseline="0" noProof="0" dirty="0">
              <a:ln>
                <a:noFill/>
              </a:ln>
              <a:solidFill>
                <a:srgbClr val="111111">
                  <a:lumMod val="75000"/>
                  <a:lumOff val="25000"/>
                </a:srgbClr>
              </a:solidFill>
              <a:effectLst/>
              <a:uLnTx/>
              <a:uFillTx/>
              <a:latin typeface="Prism" panose="00000500000000000000" pitchFamily="50" charset="0"/>
              <a:ea typeface="汉仪雅酷黑 85W" panose="020B0904020202020204" pitchFamily="34" charset="-122"/>
              <a:cs typeface="+mn-cs"/>
            </a:endParaRPr>
          </a:p>
        </p:txBody>
      </p: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BF45679C-DBB5-4706-B915-35AF7EF848F4}"/>
              </a:ext>
            </a:extLst>
          </p:cNvPr>
          <p:cNvCxnSpPr>
            <a:cxnSpLocks/>
          </p:cNvCxnSpPr>
          <p:nvPr/>
        </p:nvCxnSpPr>
        <p:spPr>
          <a:xfrm>
            <a:off x="615315" y="843915"/>
            <a:ext cx="0" cy="944245"/>
          </a:xfrm>
          <a:prstGeom prst="line">
            <a:avLst/>
          </a:prstGeom>
          <a:ln w="12700" cap="rnd">
            <a:gradFill>
              <a:gsLst>
                <a:gs pos="0">
                  <a:srgbClr val="DAA070">
                    <a:alpha val="58000"/>
                  </a:srgbClr>
                </a:gs>
                <a:gs pos="84000">
                  <a:srgbClr val="DCB58D">
                    <a:alpha val="0"/>
                  </a:srgb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>
            <a:extLst>
              <a:ext uri="{FF2B5EF4-FFF2-40B4-BE49-F238E27FC236}">
                <a16:creationId xmlns:a16="http://schemas.microsoft.com/office/drawing/2014/main" id="{71C50F9A-09DD-4DD3-BA03-C637A607647B}"/>
              </a:ext>
            </a:extLst>
          </p:cNvPr>
          <p:cNvSpPr/>
          <p:nvPr/>
        </p:nvSpPr>
        <p:spPr>
          <a:xfrm flipV="1">
            <a:off x="9529615" y="6369347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352EB1EB-FAEE-4E37-88C1-A542A8ED208A}"/>
              </a:ext>
            </a:extLst>
          </p:cNvPr>
          <p:cNvSpPr txBox="1"/>
          <p:nvPr/>
        </p:nvSpPr>
        <p:spPr>
          <a:xfrm rot="16200000">
            <a:off x="10820636" y="5530081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7A671319-726F-4337-9C6B-F21F6AC26D71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POWERPOINT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261FA7C4-887E-4C63-94FD-42C0F2D19EC6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1591FCB5-BEB1-4DA8-BBF2-0653DB40B750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9A3EF9E7-446A-4D9C-AC8B-42B647E13CC4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2311AC0F-DBA8-4114-B181-CD3B597ADE25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5B12BD58-D5D4-4A08-BE64-1D67ECD672B6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5DD1DFD8-EEB8-472A-81A8-C7649FDC5433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FB8498F-E1F6-441A-88B0-783554DF683E}"/>
              </a:ext>
            </a:extLst>
          </p:cNvPr>
          <p:cNvGrpSpPr/>
          <p:nvPr/>
        </p:nvGrpSpPr>
        <p:grpSpPr>
          <a:xfrm>
            <a:off x="1945365" y="1528047"/>
            <a:ext cx="8301270" cy="3920224"/>
            <a:chOff x="2875955" y="1528047"/>
            <a:chExt cx="8301270" cy="3920224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4A11166-BEAE-43E7-B160-A72E1D96F0A5}"/>
                </a:ext>
              </a:extLst>
            </p:cNvPr>
            <p:cNvSpPr txBox="1"/>
            <p:nvPr/>
          </p:nvSpPr>
          <p:spPr>
            <a:xfrm>
              <a:off x="2875955" y="1765035"/>
              <a:ext cx="5020865" cy="183896"/>
            </a:xfrm>
            <a:prstGeom prst="rect">
              <a:avLst/>
            </a:prstGeom>
            <a:noFill/>
          </p:spPr>
          <p:txBody>
            <a:bodyPr wrap="square" lIns="0" tIns="0" bIns="0" rtlCol="0" anchor="t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bg2">
                      <a:lumMod val="10000"/>
                    </a:schemeClr>
                  </a:solidFill>
                  <a:latin typeface="腾讯体" panose="02010600010101010101" pitchFamily="2" charset="-122"/>
                  <a:ea typeface="腾讯体" panose="02010600010101010101" pitchFamily="2" charset="-122"/>
                </a:rPr>
                <a:t>首先选中要更改的图表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6714E31-1880-4B70-9B1C-0022B05FEFB8}"/>
                </a:ext>
              </a:extLst>
            </p:cNvPr>
            <p:cNvSpPr txBox="1"/>
            <p:nvPr/>
          </p:nvSpPr>
          <p:spPr>
            <a:xfrm>
              <a:off x="2875955" y="3173270"/>
              <a:ext cx="5020865" cy="183896"/>
            </a:xfrm>
            <a:prstGeom prst="rect">
              <a:avLst/>
            </a:prstGeom>
            <a:noFill/>
          </p:spPr>
          <p:txBody>
            <a:bodyPr wrap="square" lIns="0" tIns="0" bIns="0" rtlCol="0" anchor="t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bg2">
                      <a:lumMod val="10000"/>
                    </a:schemeClr>
                  </a:solidFill>
                  <a:latin typeface="腾讯体" panose="02010600010101010101" pitchFamily="2" charset="-122"/>
                  <a:ea typeface="腾讯体" panose="02010600010101010101" pitchFamily="2" charset="-122"/>
                </a:rPr>
                <a:t>然后选项卡中找到图表设计，点击编辑数据</a:t>
              </a:r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E2F5F226-303B-45F1-826B-26741830F15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55702" y="1528047"/>
              <a:ext cx="4333875" cy="1609725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A3ABED41-5912-484A-A853-9A27E2922FD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156360" y="3714739"/>
              <a:ext cx="5020865" cy="1733532"/>
            </a:xfrm>
            <a:prstGeom prst="rect">
              <a:avLst/>
            </a:prstGeom>
          </p:spPr>
        </p:pic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78DFEF9-C459-4520-A45F-263349AC336E}"/>
                </a:ext>
              </a:extLst>
            </p:cNvPr>
            <p:cNvSpPr txBox="1"/>
            <p:nvPr/>
          </p:nvSpPr>
          <p:spPr>
            <a:xfrm>
              <a:off x="2875955" y="4581505"/>
              <a:ext cx="5020865" cy="183896"/>
            </a:xfrm>
            <a:prstGeom prst="rect">
              <a:avLst/>
            </a:prstGeom>
            <a:noFill/>
          </p:spPr>
          <p:txBody>
            <a:bodyPr wrap="square" lIns="0" tIns="0" bIns="0" rtlCol="0" anchor="t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bg2">
                      <a:lumMod val="10000"/>
                    </a:schemeClr>
                  </a:solidFill>
                  <a:latin typeface="腾讯体" panose="02010600010101010101" pitchFamily="2" charset="-122"/>
                  <a:ea typeface="腾讯体" panose="02010600010101010101" pitchFamily="2" charset="-122"/>
                </a:rPr>
                <a:t>弹出</a:t>
              </a:r>
              <a:r>
                <a:rPr lang="en-US" altLang="zh-CN" sz="1200" dirty="0">
                  <a:solidFill>
                    <a:schemeClr val="bg2">
                      <a:lumMod val="10000"/>
                    </a:schemeClr>
                  </a:solidFill>
                  <a:latin typeface="腾讯体" panose="02010600010101010101" pitchFamily="2" charset="-122"/>
                  <a:ea typeface="腾讯体" panose="02010600010101010101" pitchFamily="2" charset="-122"/>
                </a:rPr>
                <a:t>excel</a:t>
              </a:r>
              <a:r>
                <a:rPr lang="zh-CN" altLang="en-US" sz="1200" dirty="0">
                  <a:solidFill>
                    <a:schemeClr val="bg2">
                      <a:lumMod val="10000"/>
                    </a:schemeClr>
                  </a:solidFill>
                  <a:latin typeface="腾讯体" panose="02010600010101010101" pitchFamily="2" charset="-122"/>
                  <a:ea typeface="腾讯体" panose="02010600010101010101" pitchFamily="2" charset="-122"/>
                </a:rPr>
                <a:t>表格，根据需求修改数据即可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115480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41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59">
            <a:extLst>
              <a:ext uri="{FF2B5EF4-FFF2-40B4-BE49-F238E27FC236}">
                <a16:creationId xmlns:a16="http://schemas.microsoft.com/office/drawing/2014/main" id="{97B77ABB-59AB-49A8-B4C8-D82456D1D0B0}"/>
              </a:ext>
            </a:extLst>
          </p:cNvPr>
          <p:cNvSpPr txBox="1"/>
          <p:nvPr/>
        </p:nvSpPr>
        <p:spPr>
          <a:xfrm>
            <a:off x="8175841" y="-2900390"/>
            <a:ext cx="3843360" cy="9938618"/>
          </a:xfrm>
          <a:prstGeom prst="rect">
            <a:avLst/>
          </a:prstGeom>
          <a:noFill/>
          <a:effectLst/>
        </p:spPr>
        <p:txBody>
          <a:bodyPr wrap="non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50000" spc="300" dirty="0">
                <a:gradFill>
                  <a:gsLst>
                    <a:gs pos="40000">
                      <a:srgbClr val="DCB58D">
                        <a:alpha val="22000"/>
                      </a:srgbClr>
                    </a:gs>
                    <a:gs pos="63000">
                      <a:srgbClr val="E6C3A0">
                        <a:alpha val="0"/>
                      </a:srgbClr>
                    </a:gs>
                  </a:gsLst>
                  <a:lin ang="2700000" scaled="0"/>
                </a:gradFill>
                <a:effectLst>
                  <a:outerShdw blurRad="165100" dist="127000" dir="3000000" algn="t" rotWithShape="0">
                    <a:srgbClr val="000000">
                      <a:alpha val="50000"/>
                    </a:srgbClr>
                  </a:outerShdw>
                </a:effectLst>
                <a:latin typeface="Prism" panose="00000500000000000000" pitchFamily="50" charset="0"/>
                <a:ea typeface="汉仪雅酷黑 85W" panose="020B0904020202020204" pitchFamily="34" charset="-122"/>
              </a:rPr>
              <a:t>4</a:t>
            </a:r>
            <a:endParaRPr kumimoji="0" lang="zh-CN" altLang="en-US" sz="500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40000">
                    <a:srgbClr val="DCB58D">
                      <a:alpha val="22000"/>
                    </a:srgbClr>
                  </a:gs>
                  <a:gs pos="63000">
                    <a:srgbClr val="E6C3A0">
                      <a:alpha val="0"/>
                    </a:srgbClr>
                  </a:gs>
                </a:gsLst>
                <a:lin ang="2700000" scaled="0"/>
              </a:gradFill>
              <a:effectLst>
                <a:outerShdw blurRad="165100" dist="127000" dir="3000000" algn="t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Prism" panose="00000500000000000000" pitchFamily="50" charset="0"/>
              <a:ea typeface="汉仪雅酷黑 85W" panose="020B0904020202020204" pitchFamily="34" charset="-122"/>
              <a:cs typeface="+mn-cs"/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EC7D1319-C554-42F1-B19B-4D4B1D3E77E5}"/>
              </a:ext>
            </a:extLst>
          </p:cNvPr>
          <p:cNvSpPr/>
          <p:nvPr/>
        </p:nvSpPr>
        <p:spPr>
          <a:xfrm>
            <a:off x="2997236" y="1453350"/>
            <a:ext cx="13784757" cy="9383860"/>
          </a:xfrm>
          <a:custGeom>
            <a:avLst/>
            <a:gdLst>
              <a:gd name="connsiteX0" fmla="*/ 411009 w 11932563"/>
              <a:gd name="connsiteY0" fmla="*/ 6517830 h 7722813"/>
              <a:gd name="connsiteX1" fmla="*/ 1401609 w 11932563"/>
              <a:gd name="connsiteY1" fmla="*/ 4597590 h 7722813"/>
              <a:gd name="connsiteX2" fmla="*/ 3199929 w 11932563"/>
              <a:gd name="connsiteY2" fmla="*/ 4308030 h 7722813"/>
              <a:gd name="connsiteX3" fmla="*/ 4175289 w 11932563"/>
              <a:gd name="connsiteY3" fmla="*/ 3195510 h 7722813"/>
              <a:gd name="connsiteX4" fmla="*/ 5394489 w 11932563"/>
              <a:gd name="connsiteY4" fmla="*/ 3378390 h 7722813"/>
              <a:gd name="connsiteX5" fmla="*/ 6994689 w 11932563"/>
              <a:gd name="connsiteY5" fmla="*/ 1900110 h 7722813"/>
              <a:gd name="connsiteX6" fmla="*/ 8274849 w 11932563"/>
              <a:gd name="connsiteY6" fmla="*/ 2738310 h 7722813"/>
              <a:gd name="connsiteX7" fmla="*/ 8427249 w 11932563"/>
              <a:gd name="connsiteY7" fmla="*/ 86550 h 7722813"/>
              <a:gd name="connsiteX8" fmla="*/ 11932449 w 11932563"/>
              <a:gd name="connsiteY8" fmla="*/ 1290510 h 7722813"/>
              <a:gd name="connsiteX9" fmla="*/ 8518689 w 11932563"/>
              <a:gd name="connsiteY9" fmla="*/ 7432230 h 7722813"/>
              <a:gd name="connsiteX10" fmla="*/ 411009 w 11932563"/>
              <a:gd name="connsiteY10" fmla="*/ 6517830 h 7722813"/>
              <a:gd name="connsiteX0" fmla="*/ 411009 w 11932563"/>
              <a:gd name="connsiteY0" fmla="*/ 6443251 h 7648234"/>
              <a:gd name="connsiteX1" fmla="*/ 1401609 w 11932563"/>
              <a:gd name="connsiteY1" fmla="*/ 4523011 h 7648234"/>
              <a:gd name="connsiteX2" fmla="*/ 3199929 w 11932563"/>
              <a:gd name="connsiteY2" fmla="*/ 4233451 h 7648234"/>
              <a:gd name="connsiteX3" fmla="*/ 4175289 w 11932563"/>
              <a:gd name="connsiteY3" fmla="*/ 3120931 h 7648234"/>
              <a:gd name="connsiteX4" fmla="*/ 5394489 w 11932563"/>
              <a:gd name="connsiteY4" fmla="*/ 3303811 h 7648234"/>
              <a:gd name="connsiteX5" fmla="*/ 6994689 w 11932563"/>
              <a:gd name="connsiteY5" fmla="*/ 1825531 h 7648234"/>
              <a:gd name="connsiteX6" fmla="*/ 7787169 w 11932563"/>
              <a:gd name="connsiteY6" fmla="*/ 1490251 h 7648234"/>
              <a:gd name="connsiteX7" fmla="*/ 8427249 w 11932563"/>
              <a:gd name="connsiteY7" fmla="*/ 11971 h 7648234"/>
              <a:gd name="connsiteX8" fmla="*/ 11932449 w 11932563"/>
              <a:gd name="connsiteY8" fmla="*/ 1215931 h 7648234"/>
              <a:gd name="connsiteX9" fmla="*/ 8518689 w 11932563"/>
              <a:gd name="connsiteY9" fmla="*/ 7357651 h 7648234"/>
              <a:gd name="connsiteX10" fmla="*/ 411009 w 11932563"/>
              <a:gd name="connsiteY10" fmla="*/ 6443251 h 7648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932563" h="7648234">
                <a:moveTo>
                  <a:pt x="411009" y="6443251"/>
                </a:moveTo>
                <a:cubicBezTo>
                  <a:pt x="-775171" y="5970811"/>
                  <a:pt x="936789" y="4891311"/>
                  <a:pt x="1401609" y="4523011"/>
                </a:cubicBezTo>
                <a:cubicBezTo>
                  <a:pt x="1866429" y="4154711"/>
                  <a:pt x="2737649" y="4467131"/>
                  <a:pt x="3199929" y="4233451"/>
                </a:cubicBezTo>
                <a:cubicBezTo>
                  <a:pt x="3662209" y="3999771"/>
                  <a:pt x="3809529" y="3275871"/>
                  <a:pt x="4175289" y="3120931"/>
                </a:cubicBezTo>
                <a:cubicBezTo>
                  <a:pt x="4541049" y="2965991"/>
                  <a:pt x="4924589" y="3519711"/>
                  <a:pt x="5394489" y="3303811"/>
                </a:cubicBezTo>
                <a:cubicBezTo>
                  <a:pt x="5864389" y="3087911"/>
                  <a:pt x="6595909" y="2127791"/>
                  <a:pt x="6994689" y="1825531"/>
                </a:cubicBezTo>
                <a:cubicBezTo>
                  <a:pt x="7393469" y="1523271"/>
                  <a:pt x="7548409" y="1792511"/>
                  <a:pt x="7787169" y="1490251"/>
                </a:cubicBezTo>
                <a:cubicBezTo>
                  <a:pt x="8025929" y="1187991"/>
                  <a:pt x="7736369" y="57691"/>
                  <a:pt x="8427249" y="11971"/>
                </a:cubicBezTo>
                <a:cubicBezTo>
                  <a:pt x="9118129" y="-33749"/>
                  <a:pt x="11917209" y="-8349"/>
                  <a:pt x="11932449" y="1215931"/>
                </a:cubicBezTo>
                <a:cubicBezTo>
                  <a:pt x="11947689" y="2440211"/>
                  <a:pt x="10436389" y="6488971"/>
                  <a:pt x="8518689" y="7357651"/>
                </a:cubicBezTo>
                <a:cubicBezTo>
                  <a:pt x="6600989" y="8226331"/>
                  <a:pt x="1597189" y="6915691"/>
                  <a:pt x="411009" y="6443251"/>
                </a:cubicBezTo>
                <a:close/>
              </a:path>
            </a:pathLst>
          </a:cu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D25293E-B6AE-423D-8953-6DFA54F3F3A0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1/6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8E36F8BF-0EA6-41F8-B9F0-6833A9763607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6AB8997D-83BB-4559-80C5-4D755B5F16EF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FA5E18CB-E995-42C6-897C-3B2C67788D74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7F6C1574-2B70-43AD-B66F-C4957BFA5F55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4E7E7628-3CD1-4A38-B75E-69A76A142B52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POWERPOINT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7224E01B-9750-46DD-9C1A-C6CE2C455FA9}"/>
              </a:ext>
            </a:extLst>
          </p:cNvPr>
          <p:cNvSpPr txBox="1"/>
          <p:nvPr/>
        </p:nvSpPr>
        <p:spPr>
          <a:xfrm>
            <a:off x="596811" y="341328"/>
            <a:ext cx="2700015" cy="423449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838486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DESIGN BY</a:t>
            </a:r>
          </a:p>
          <a:p>
            <a:pPr marL="0" marR="0" lvl="0" indent="0" algn="l" defTabSz="914400" rtl="0" eaLnBrk="1" fontAlgn="auto" latinLnBrk="0" hangingPunct="1">
              <a:lnSpc>
                <a:spcPct val="12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838486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AWEI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38486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067E8E76-B423-46B7-A3B4-5CCF1EBF52E1}"/>
              </a:ext>
            </a:extLst>
          </p:cNvPr>
          <p:cNvSpPr txBox="1"/>
          <p:nvPr/>
        </p:nvSpPr>
        <p:spPr>
          <a:xfrm>
            <a:off x="490668" y="1277808"/>
            <a:ext cx="2400657" cy="2981585"/>
          </a:xfrm>
          <a:prstGeom prst="rect">
            <a:avLst/>
          </a:prstGeom>
          <a:noFill/>
          <a:effectLst/>
        </p:spPr>
        <p:txBody>
          <a:bodyPr wrap="non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50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2700000" scaled="0"/>
                </a:gradFill>
                <a:effectLst>
                  <a:outerShdw blurRad="165100" dist="127000" dir="3000000" algn="t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Prism" panose="00000500000000000000" pitchFamily="50" charset="0"/>
                <a:ea typeface="汉仪雅酷黑 85W" panose="020B0904020202020204" pitchFamily="34" charset="-122"/>
                <a:cs typeface="+mn-cs"/>
              </a:rPr>
              <a:t>04</a:t>
            </a:r>
            <a:endParaRPr kumimoji="0" lang="zh-CN" altLang="en-US" sz="15000" b="0" i="0" u="none" strike="noStrike" kern="1200" cap="none" spc="-150" normalizeH="0" baseline="0" noProof="0" dirty="0">
              <a:ln>
                <a:noFill/>
              </a:ln>
              <a:gradFill>
                <a:gsLst>
                  <a:gs pos="50000">
                    <a:srgbClr val="DAA070"/>
                  </a:gs>
                  <a:gs pos="0">
                    <a:srgbClr val="DCB58D"/>
                  </a:gs>
                  <a:gs pos="100000">
                    <a:srgbClr val="E6C3A0"/>
                  </a:gs>
                </a:gsLst>
                <a:lin ang="2700000" scaled="0"/>
              </a:gradFill>
              <a:effectLst>
                <a:outerShdw blurRad="165100" dist="127000" dir="3000000" algn="t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Prism" panose="00000500000000000000" pitchFamily="50" charset="0"/>
              <a:ea typeface="汉仪雅酷黑 85W" panose="020B0904020202020204" pitchFamily="34" charset="-122"/>
              <a:cs typeface="+mn-cs"/>
            </a:endParaRPr>
          </a:p>
        </p:txBody>
      </p:sp>
      <p:sp>
        <p:nvSpPr>
          <p:cNvPr id="53" name="TextBox 25">
            <a:extLst>
              <a:ext uri="{FF2B5EF4-FFF2-40B4-BE49-F238E27FC236}">
                <a16:creationId xmlns:a16="http://schemas.microsoft.com/office/drawing/2014/main" id="{CB3EA9DB-E9C5-4526-B4B5-116313548400}"/>
              </a:ext>
            </a:extLst>
          </p:cNvPr>
          <p:cNvSpPr txBox="1"/>
          <p:nvPr/>
        </p:nvSpPr>
        <p:spPr>
          <a:xfrm>
            <a:off x="2915508" y="2176360"/>
            <a:ext cx="5198784" cy="10949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PART FOUR</a:t>
            </a:r>
            <a:endParaRPr kumimoji="0" lang="fr-FR" sz="6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Segoe UI Semibold" panose="020B0702040204020203" pitchFamily="34" charset="0"/>
            </a:endParaRPr>
          </a:p>
        </p:txBody>
      </p:sp>
      <p:sp>
        <p:nvSpPr>
          <p:cNvPr id="54" name="TextBox 25">
            <a:extLst>
              <a:ext uri="{FF2B5EF4-FFF2-40B4-BE49-F238E27FC236}">
                <a16:creationId xmlns:a16="http://schemas.microsoft.com/office/drawing/2014/main" id="{81D6EE4B-1770-4792-AA11-685182F4F474}"/>
              </a:ext>
            </a:extLst>
          </p:cNvPr>
          <p:cNvSpPr txBox="1"/>
          <p:nvPr/>
        </p:nvSpPr>
        <p:spPr>
          <a:xfrm>
            <a:off x="2944907" y="3396636"/>
            <a:ext cx="3229751" cy="4977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联系</a:t>
            </a:r>
            <a:r>
              <a:rPr lang="zh-CN" altLang="en-US" sz="3000" dirty="0">
                <a:solidFill>
                  <a:srgbClr val="FFFFFF"/>
                </a:solidFill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方式</a:t>
            </a:r>
            <a:endParaRPr kumimoji="0" lang="fr-FR" sz="3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Segoe UI Semibold" panose="020B0702040204020203" pitchFamily="34" charset="0"/>
            </a:endParaRP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A7AD4753-C80D-42F0-B3A9-1E71BAC2699A}"/>
              </a:ext>
            </a:extLst>
          </p:cNvPr>
          <p:cNvCxnSpPr>
            <a:cxnSpLocks/>
          </p:cNvCxnSpPr>
          <p:nvPr/>
        </p:nvCxnSpPr>
        <p:spPr>
          <a:xfrm>
            <a:off x="2979205" y="3320199"/>
            <a:ext cx="754380" cy="0"/>
          </a:xfrm>
          <a:prstGeom prst="line">
            <a:avLst/>
          </a:prstGeom>
          <a:ln w="19050">
            <a:gradFill>
              <a:gsLst>
                <a:gs pos="0">
                  <a:srgbClr val="DBAD81"/>
                </a:gs>
                <a:gs pos="100000">
                  <a:srgbClr val="DCA577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>
            <a:extLst>
              <a:ext uri="{FF2B5EF4-FFF2-40B4-BE49-F238E27FC236}">
                <a16:creationId xmlns:a16="http://schemas.microsoft.com/office/drawing/2014/main" id="{8EF78C6F-DFA0-43FC-AAF9-0C7328C552B0}"/>
              </a:ext>
            </a:extLst>
          </p:cNvPr>
          <p:cNvSpPr/>
          <p:nvPr/>
        </p:nvSpPr>
        <p:spPr>
          <a:xfrm flipV="1">
            <a:off x="9529615" y="6350309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44B63925-A1CF-4FFB-B1B1-FF98934423ED}"/>
              </a:ext>
            </a:extLst>
          </p:cNvPr>
          <p:cNvSpPr txBox="1"/>
          <p:nvPr/>
        </p:nvSpPr>
        <p:spPr>
          <a:xfrm rot="16200000">
            <a:off x="10820636" y="5511043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C7C89434-09B3-45EE-8377-E922DD048276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593AAD21-2D13-4D49-AA08-AD38B9680740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DA5CB2EB-4EE7-4129-8D14-25E391FC430E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D0E13C4B-A6C2-485D-B100-95AD3AD5900E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8270A4AA-9B96-4074-A71C-02E2F6B25B45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ADC4F944-FE27-4669-B2B4-53C0AA31379A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63515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文本框 50">
            <a:extLst>
              <a:ext uri="{FF2B5EF4-FFF2-40B4-BE49-F238E27FC236}">
                <a16:creationId xmlns:a16="http://schemas.microsoft.com/office/drawing/2014/main" id="{4DF0E0E3-AEB7-487B-8FCC-2A61F3244C65}"/>
              </a:ext>
            </a:extLst>
          </p:cNvPr>
          <p:cNvSpPr txBox="1"/>
          <p:nvPr/>
        </p:nvSpPr>
        <p:spPr>
          <a:xfrm>
            <a:off x="604431" y="348948"/>
            <a:ext cx="2700015" cy="464614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联系方式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 POINT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365A7351-225D-40C2-944C-E3F08F201AA5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1D1D1D">
                    <a:lumMod val="90000"/>
                    <a:lumOff val="10000"/>
                  </a:srgbClr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1/6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1D1D1D">
                  <a:lumMod val="90000"/>
                  <a:lumOff val="10000"/>
                </a:srgbClr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54E9D288-06BF-4485-8B33-3FA3AED8E8A0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CF49F784-88A1-4C5D-9041-5EEFB0B38272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FC5890BC-4BCC-4B12-B010-CCE0B50DFDAD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2438B088-B3D5-424F-ABB9-AD5FD1DC64F1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AB625B61-75F9-4889-A132-96DE46CAE168}"/>
              </a:ext>
            </a:extLst>
          </p:cNvPr>
          <p:cNvSpPr txBox="1"/>
          <p:nvPr/>
        </p:nvSpPr>
        <p:spPr>
          <a:xfrm>
            <a:off x="289993" y="356994"/>
            <a:ext cx="141343" cy="298159"/>
          </a:xfrm>
          <a:prstGeom prst="rect">
            <a:avLst/>
          </a:prstGeom>
          <a:noFill/>
          <a:effectLst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300" normalizeH="0" baseline="0" noProof="0" dirty="0">
                <a:ln>
                  <a:noFill/>
                </a:ln>
                <a:solidFill>
                  <a:srgbClr val="111111">
                    <a:lumMod val="75000"/>
                    <a:lumOff val="25000"/>
                  </a:srgbClr>
                </a:solidFill>
                <a:effectLst/>
                <a:uLnTx/>
                <a:uFillTx/>
                <a:latin typeface="Prism" panose="00000500000000000000" pitchFamily="50" charset="0"/>
                <a:ea typeface="汉仪雅酷黑 85W" panose="020B0904020202020204" pitchFamily="34" charset="-122"/>
                <a:cs typeface="+mn-cs"/>
              </a:rPr>
              <a:t>d</a:t>
            </a:r>
            <a:endParaRPr kumimoji="0" lang="zh-CN" altLang="en-US" sz="1500" b="0" i="0" u="none" strike="noStrike" kern="1200" cap="none" spc="300" normalizeH="0" baseline="0" noProof="0" dirty="0">
              <a:ln>
                <a:noFill/>
              </a:ln>
              <a:solidFill>
                <a:srgbClr val="111111">
                  <a:lumMod val="75000"/>
                  <a:lumOff val="25000"/>
                </a:srgbClr>
              </a:solidFill>
              <a:effectLst/>
              <a:uLnTx/>
              <a:uFillTx/>
              <a:latin typeface="Prism" panose="00000500000000000000" pitchFamily="50" charset="0"/>
              <a:ea typeface="汉仪雅酷黑 85W" panose="020B0904020202020204" pitchFamily="34" charset="-122"/>
              <a:cs typeface="+mn-cs"/>
            </a:endParaRPr>
          </a:p>
        </p:txBody>
      </p: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BF45679C-DBB5-4706-B915-35AF7EF848F4}"/>
              </a:ext>
            </a:extLst>
          </p:cNvPr>
          <p:cNvCxnSpPr>
            <a:cxnSpLocks/>
          </p:cNvCxnSpPr>
          <p:nvPr/>
        </p:nvCxnSpPr>
        <p:spPr>
          <a:xfrm>
            <a:off x="615315" y="843915"/>
            <a:ext cx="0" cy="944245"/>
          </a:xfrm>
          <a:prstGeom prst="line">
            <a:avLst/>
          </a:prstGeom>
          <a:ln w="12700" cap="rnd">
            <a:gradFill>
              <a:gsLst>
                <a:gs pos="0">
                  <a:srgbClr val="DAA070">
                    <a:alpha val="58000"/>
                  </a:srgbClr>
                </a:gs>
                <a:gs pos="84000">
                  <a:srgbClr val="DCB58D">
                    <a:alpha val="0"/>
                  </a:srgb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>
            <a:extLst>
              <a:ext uri="{FF2B5EF4-FFF2-40B4-BE49-F238E27FC236}">
                <a16:creationId xmlns:a16="http://schemas.microsoft.com/office/drawing/2014/main" id="{71C50F9A-09DD-4DD3-BA03-C637A607647B}"/>
              </a:ext>
            </a:extLst>
          </p:cNvPr>
          <p:cNvSpPr/>
          <p:nvPr/>
        </p:nvSpPr>
        <p:spPr>
          <a:xfrm flipV="1">
            <a:off x="9529615" y="6369347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352EB1EB-FAEE-4E37-88C1-A542A8ED208A}"/>
              </a:ext>
            </a:extLst>
          </p:cNvPr>
          <p:cNvSpPr txBox="1"/>
          <p:nvPr/>
        </p:nvSpPr>
        <p:spPr>
          <a:xfrm rot="16200000">
            <a:off x="10820636" y="5530081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7A671319-726F-4337-9C6B-F21F6AC26D71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POWERPOINT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BDF97AB6-EC7C-4D95-85D6-A8592E191634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C44B74A5-4995-43A0-BE24-C9F7A9B80D06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34F69F7B-8B24-4885-8CA7-806A64277296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F478C3FF-1877-4DDC-A6C5-73083B711078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29CA560F-E2D4-43B3-B069-951370BFE3B9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DD2446FC-529C-452C-85FD-B4AA881482FA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pic>
        <p:nvPicPr>
          <p:cNvPr id="3" name="图片 2" descr="一些文字和图案&#10;&#10;描述已自动生成">
            <a:extLst>
              <a:ext uri="{FF2B5EF4-FFF2-40B4-BE49-F238E27FC236}">
                <a16:creationId xmlns:a16="http://schemas.microsoft.com/office/drawing/2014/main" id="{C862CA44-0020-4C5A-8378-E6607847F5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8402" y="2100765"/>
            <a:ext cx="2457450" cy="245745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3113CE6-C133-4BBB-9FA6-16377057A4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0325" y="2269327"/>
            <a:ext cx="2152650" cy="2173482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7363EC45-3559-401D-8ACD-748AE79987F1}"/>
              </a:ext>
            </a:extLst>
          </p:cNvPr>
          <p:cNvSpPr txBox="1"/>
          <p:nvPr/>
        </p:nvSpPr>
        <p:spPr>
          <a:xfrm>
            <a:off x="2892425" y="4756871"/>
            <a:ext cx="2700015" cy="245195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rgbClr val="F8F8F8">
                    <a:lumMod val="10000"/>
                  </a:srgbClr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阿伟公众号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C920194-BC39-4C26-AA17-D0E0EFA00C24}"/>
              </a:ext>
            </a:extLst>
          </p:cNvPr>
          <p:cNvSpPr txBox="1"/>
          <p:nvPr/>
        </p:nvSpPr>
        <p:spPr>
          <a:xfrm>
            <a:off x="6096000" y="4756871"/>
            <a:ext cx="2700015" cy="245195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rgbClr val="F8F8F8">
                    <a:lumMod val="10000"/>
                  </a:srgbClr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阿伟微信号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CD507A08-23F5-4F3E-8921-40E8D613EC14}"/>
              </a:ext>
            </a:extLst>
          </p:cNvPr>
          <p:cNvSpPr txBox="1"/>
          <p:nvPr/>
        </p:nvSpPr>
        <p:spPr>
          <a:xfrm>
            <a:off x="4467225" y="1110530"/>
            <a:ext cx="2700015" cy="245195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有问题可联系我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068511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31418"/>
            </a:gs>
            <a:gs pos="100000">
              <a:srgbClr val="131418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093AF280-0F17-4A7B-8CC6-18F928FD1F76}"/>
              </a:ext>
            </a:extLst>
          </p:cNvPr>
          <p:cNvSpPr/>
          <p:nvPr/>
        </p:nvSpPr>
        <p:spPr>
          <a:xfrm>
            <a:off x="1343025" y="1476546"/>
            <a:ext cx="14354289" cy="7648234"/>
          </a:xfrm>
          <a:custGeom>
            <a:avLst/>
            <a:gdLst>
              <a:gd name="connsiteX0" fmla="*/ 411009 w 11932563"/>
              <a:gd name="connsiteY0" fmla="*/ 6517830 h 7722813"/>
              <a:gd name="connsiteX1" fmla="*/ 1401609 w 11932563"/>
              <a:gd name="connsiteY1" fmla="*/ 4597590 h 7722813"/>
              <a:gd name="connsiteX2" fmla="*/ 3199929 w 11932563"/>
              <a:gd name="connsiteY2" fmla="*/ 4308030 h 7722813"/>
              <a:gd name="connsiteX3" fmla="*/ 4175289 w 11932563"/>
              <a:gd name="connsiteY3" fmla="*/ 3195510 h 7722813"/>
              <a:gd name="connsiteX4" fmla="*/ 5394489 w 11932563"/>
              <a:gd name="connsiteY4" fmla="*/ 3378390 h 7722813"/>
              <a:gd name="connsiteX5" fmla="*/ 6994689 w 11932563"/>
              <a:gd name="connsiteY5" fmla="*/ 1900110 h 7722813"/>
              <a:gd name="connsiteX6" fmla="*/ 8274849 w 11932563"/>
              <a:gd name="connsiteY6" fmla="*/ 2738310 h 7722813"/>
              <a:gd name="connsiteX7" fmla="*/ 8427249 w 11932563"/>
              <a:gd name="connsiteY7" fmla="*/ 86550 h 7722813"/>
              <a:gd name="connsiteX8" fmla="*/ 11932449 w 11932563"/>
              <a:gd name="connsiteY8" fmla="*/ 1290510 h 7722813"/>
              <a:gd name="connsiteX9" fmla="*/ 8518689 w 11932563"/>
              <a:gd name="connsiteY9" fmla="*/ 7432230 h 7722813"/>
              <a:gd name="connsiteX10" fmla="*/ 411009 w 11932563"/>
              <a:gd name="connsiteY10" fmla="*/ 6517830 h 7722813"/>
              <a:gd name="connsiteX0" fmla="*/ 411009 w 11932563"/>
              <a:gd name="connsiteY0" fmla="*/ 6443251 h 7648234"/>
              <a:gd name="connsiteX1" fmla="*/ 1401609 w 11932563"/>
              <a:gd name="connsiteY1" fmla="*/ 4523011 h 7648234"/>
              <a:gd name="connsiteX2" fmla="*/ 3199929 w 11932563"/>
              <a:gd name="connsiteY2" fmla="*/ 4233451 h 7648234"/>
              <a:gd name="connsiteX3" fmla="*/ 4175289 w 11932563"/>
              <a:gd name="connsiteY3" fmla="*/ 3120931 h 7648234"/>
              <a:gd name="connsiteX4" fmla="*/ 5394489 w 11932563"/>
              <a:gd name="connsiteY4" fmla="*/ 3303811 h 7648234"/>
              <a:gd name="connsiteX5" fmla="*/ 6994689 w 11932563"/>
              <a:gd name="connsiteY5" fmla="*/ 1825531 h 7648234"/>
              <a:gd name="connsiteX6" fmla="*/ 7787169 w 11932563"/>
              <a:gd name="connsiteY6" fmla="*/ 1490251 h 7648234"/>
              <a:gd name="connsiteX7" fmla="*/ 8427249 w 11932563"/>
              <a:gd name="connsiteY7" fmla="*/ 11971 h 7648234"/>
              <a:gd name="connsiteX8" fmla="*/ 11932449 w 11932563"/>
              <a:gd name="connsiteY8" fmla="*/ 1215931 h 7648234"/>
              <a:gd name="connsiteX9" fmla="*/ 8518689 w 11932563"/>
              <a:gd name="connsiteY9" fmla="*/ 7357651 h 7648234"/>
              <a:gd name="connsiteX10" fmla="*/ 411009 w 11932563"/>
              <a:gd name="connsiteY10" fmla="*/ 6443251 h 7648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932563" h="7648234">
                <a:moveTo>
                  <a:pt x="411009" y="6443251"/>
                </a:moveTo>
                <a:cubicBezTo>
                  <a:pt x="-775171" y="5970811"/>
                  <a:pt x="936789" y="4891311"/>
                  <a:pt x="1401609" y="4523011"/>
                </a:cubicBezTo>
                <a:cubicBezTo>
                  <a:pt x="1866429" y="4154711"/>
                  <a:pt x="2737649" y="4467131"/>
                  <a:pt x="3199929" y="4233451"/>
                </a:cubicBezTo>
                <a:cubicBezTo>
                  <a:pt x="3662209" y="3999771"/>
                  <a:pt x="3809529" y="3275871"/>
                  <a:pt x="4175289" y="3120931"/>
                </a:cubicBezTo>
                <a:cubicBezTo>
                  <a:pt x="4541049" y="2965991"/>
                  <a:pt x="4924589" y="3519711"/>
                  <a:pt x="5394489" y="3303811"/>
                </a:cubicBezTo>
                <a:cubicBezTo>
                  <a:pt x="5864389" y="3087911"/>
                  <a:pt x="6595909" y="2127791"/>
                  <a:pt x="6994689" y="1825531"/>
                </a:cubicBezTo>
                <a:cubicBezTo>
                  <a:pt x="7393469" y="1523271"/>
                  <a:pt x="7548409" y="1792511"/>
                  <a:pt x="7787169" y="1490251"/>
                </a:cubicBezTo>
                <a:cubicBezTo>
                  <a:pt x="8025929" y="1187991"/>
                  <a:pt x="7736369" y="57691"/>
                  <a:pt x="8427249" y="11971"/>
                </a:cubicBezTo>
                <a:cubicBezTo>
                  <a:pt x="9118129" y="-33749"/>
                  <a:pt x="11917209" y="-8349"/>
                  <a:pt x="11932449" y="1215931"/>
                </a:cubicBezTo>
                <a:cubicBezTo>
                  <a:pt x="11947689" y="2440211"/>
                  <a:pt x="10436389" y="6488971"/>
                  <a:pt x="8518689" y="7357651"/>
                </a:cubicBezTo>
                <a:cubicBezTo>
                  <a:pt x="6600989" y="8226331"/>
                  <a:pt x="1597189" y="6915691"/>
                  <a:pt x="411009" y="6443251"/>
                </a:cubicBezTo>
                <a:close/>
              </a:path>
            </a:pathLst>
          </a:cu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BC861A09-5EC9-49A2-99AE-1E9592A5D0AB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1/6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12032EF-5C19-4F48-A9C7-A2F3BEA7A307}"/>
              </a:ext>
            </a:extLst>
          </p:cNvPr>
          <p:cNvSpPr txBox="1"/>
          <p:nvPr/>
        </p:nvSpPr>
        <p:spPr>
          <a:xfrm>
            <a:off x="2098431" y="1707215"/>
            <a:ext cx="7995137" cy="1999009"/>
          </a:xfrm>
          <a:prstGeom prst="rect">
            <a:avLst/>
          </a:prstGeom>
          <a:noFill/>
          <a:effectLst/>
        </p:spPr>
        <p:txBody>
          <a:bodyPr wrap="non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600" spc="600" dirty="0">
                <a:gradFill>
                  <a:gsLst>
                    <a:gs pos="50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2700000" scaled="0"/>
                </a:gradFill>
                <a:effectLst>
                  <a:outerShdw blurRad="165100" dist="127000" dir="3000000" algn="t" rotWithShape="0">
                    <a:srgbClr val="000000">
                      <a:alpha val="50000"/>
                    </a:srgbClr>
                  </a:outerShdw>
                </a:effectLst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THANK YOU</a:t>
            </a:r>
            <a:endParaRPr kumimoji="0" lang="zh-CN" altLang="en-US" sz="9600" b="0" i="0" u="none" strike="noStrike" kern="1200" cap="none" spc="600" normalizeH="0" baseline="0" noProof="0" dirty="0">
              <a:ln>
                <a:noFill/>
              </a:ln>
              <a:gradFill>
                <a:gsLst>
                  <a:gs pos="50000">
                    <a:srgbClr val="DAA070"/>
                  </a:gs>
                  <a:gs pos="0">
                    <a:srgbClr val="DCB58D"/>
                  </a:gs>
                  <a:gs pos="100000">
                    <a:srgbClr val="E6C3A0"/>
                  </a:gs>
                </a:gsLst>
                <a:lin ang="2700000" scaled="0"/>
              </a:gradFill>
              <a:effectLst>
                <a:outerShdw blurRad="165100" dist="127000" dir="3000000" algn="t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汉仪雅酷黑 75W" panose="020B0804020202020204" pitchFamily="34" charset="-122"/>
              <a:ea typeface="汉仪雅酷黑 75W" panose="020B0804020202020204" pitchFamily="34" charset="-122"/>
              <a:cs typeface="+mn-cs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830AC55C-CA5A-4A73-B87A-CFA3C7D01668}"/>
              </a:ext>
            </a:extLst>
          </p:cNvPr>
          <p:cNvSpPr txBox="1"/>
          <p:nvPr/>
        </p:nvSpPr>
        <p:spPr>
          <a:xfrm>
            <a:off x="2233306" y="3918236"/>
            <a:ext cx="7725387" cy="233718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0D4B3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HW_AWEI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0D4B3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pic>
        <p:nvPicPr>
          <p:cNvPr id="30" name="图片 29" descr="图片包含 游戏机, 雨, 伞&#10;&#10;描述已自动生成">
            <a:extLst>
              <a:ext uri="{FF2B5EF4-FFF2-40B4-BE49-F238E27FC236}">
                <a16:creationId xmlns:a16="http://schemas.microsoft.com/office/drawing/2014/main" id="{60E7C468-6B04-4564-937B-7632686F91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406453">
            <a:off x="620623" y="3438337"/>
            <a:ext cx="10950750" cy="606894"/>
          </a:xfrm>
          <a:prstGeom prst="rect">
            <a:avLst/>
          </a:prstGeom>
        </p:spPr>
      </p:pic>
      <p:sp>
        <p:nvSpPr>
          <p:cNvPr id="44" name="文本框 43">
            <a:extLst>
              <a:ext uri="{FF2B5EF4-FFF2-40B4-BE49-F238E27FC236}">
                <a16:creationId xmlns:a16="http://schemas.microsoft.com/office/drawing/2014/main" id="{F2525472-2648-4206-98F8-FCE55BC29A96}"/>
              </a:ext>
            </a:extLst>
          </p:cNvPr>
          <p:cNvSpPr txBox="1"/>
          <p:nvPr/>
        </p:nvSpPr>
        <p:spPr>
          <a:xfrm>
            <a:off x="596811" y="341328"/>
            <a:ext cx="2700015" cy="423449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838486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DESIGN BY</a:t>
            </a:r>
          </a:p>
          <a:p>
            <a:pPr marL="0" marR="0" lvl="0" indent="0" algn="l" defTabSz="914400" rtl="0" eaLnBrk="1" fontAlgn="auto" latinLnBrk="0" hangingPunct="1">
              <a:lnSpc>
                <a:spcPct val="12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838486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AWEI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38486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94C04F8A-7548-4404-948D-2179490559A8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FD9B2C25-4644-4DF2-B5FB-2B22228A8447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D824125B-A323-4A4D-8D0E-E9402E48E743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E549CECF-35E9-4E8A-91F4-34F479B0D412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AB6A3B7-8521-409D-A6CE-CBF691C56571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spc="600" dirty="0"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latin typeface="腾讯体" panose="02010600010101010101" pitchFamily="2" charset="-122"/>
                <a:ea typeface="腾讯体" panose="02010600010101010101" pitchFamily="2" charset="-122"/>
              </a:rPr>
              <a:t>POWERPOINT</a:t>
            </a:r>
            <a:endParaRPr lang="zh-CN" altLang="en-US" sz="1200" spc="600" dirty="0"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BE529434-A927-4BAA-8C17-FBF526832D3E}"/>
              </a:ext>
            </a:extLst>
          </p:cNvPr>
          <p:cNvSpPr/>
          <p:nvPr/>
        </p:nvSpPr>
        <p:spPr>
          <a:xfrm flipV="1">
            <a:off x="9529615" y="6350309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580C54A-67E6-414F-B49F-AF0233B9BB66}"/>
              </a:ext>
            </a:extLst>
          </p:cNvPr>
          <p:cNvSpPr txBox="1"/>
          <p:nvPr/>
        </p:nvSpPr>
        <p:spPr>
          <a:xfrm rot="16200000">
            <a:off x="10820636" y="5511043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10B0A0E8-A882-4CA5-A644-FF4D56A4ED59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DBD19960-BC19-458E-B659-084EEAA4DABB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A3B4B786-A5A9-4F40-9EF1-EFC10BBFB006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813B5E6F-B896-4DA5-84C8-FCFD1049FC63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946B4059-3584-4F2B-948C-EB9929E90457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8CFE9417-22F2-47DF-B29E-6671F444F0A0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aphicFrame>
        <p:nvGraphicFramePr>
          <p:cNvPr id="33" name="图表 32">
            <a:extLst>
              <a:ext uri="{FF2B5EF4-FFF2-40B4-BE49-F238E27FC236}">
                <a16:creationId xmlns:a16="http://schemas.microsoft.com/office/drawing/2014/main" id="{7098440A-1D75-4C4F-A9CB-BE225B9AD0C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02593993"/>
              </p:ext>
            </p:extLst>
          </p:nvPr>
        </p:nvGraphicFramePr>
        <p:xfrm>
          <a:off x="2469830" y="11490717"/>
          <a:ext cx="2200914" cy="27785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005257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41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59">
            <a:extLst>
              <a:ext uri="{FF2B5EF4-FFF2-40B4-BE49-F238E27FC236}">
                <a16:creationId xmlns:a16="http://schemas.microsoft.com/office/drawing/2014/main" id="{97B77ABB-59AB-49A8-B4C8-D82456D1D0B0}"/>
              </a:ext>
            </a:extLst>
          </p:cNvPr>
          <p:cNvSpPr txBox="1"/>
          <p:nvPr/>
        </p:nvSpPr>
        <p:spPr>
          <a:xfrm>
            <a:off x="8175841" y="-3238935"/>
            <a:ext cx="2618666" cy="9938618"/>
          </a:xfrm>
          <a:prstGeom prst="rect">
            <a:avLst/>
          </a:prstGeom>
          <a:noFill/>
          <a:effectLst/>
        </p:spPr>
        <p:txBody>
          <a:bodyPr wrap="none" lIns="0" t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50000" spc="300" dirty="0">
                <a:gradFill>
                  <a:gsLst>
                    <a:gs pos="40000">
                      <a:srgbClr val="DCB58D">
                        <a:alpha val="22000"/>
                      </a:srgbClr>
                    </a:gs>
                    <a:gs pos="63000">
                      <a:srgbClr val="E6C3A0">
                        <a:alpha val="0"/>
                      </a:srgbClr>
                    </a:gs>
                  </a:gsLst>
                  <a:lin ang="2700000" scaled="0"/>
                </a:gradFill>
                <a:effectLst>
                  <a:outerShdw blurRad="165100" dist="127000" dir="3000000" algn="t" rotWithShape="0">
                    <a:srgbClr val="000000">
                      <a:alpha val="50000"/>
                    </a:srgbClr>
                  </a:outerShdw>
                </a:effectLst>
                <a:latin typeface="Prism" panose="00000500000000000000" pitchFamily="50" charset="0"/>
                <a:ea typeface="汉仪雅酷黑 85W" panose="020B0904020202020204" pitchFamily="34" charset="-122"/>
              </a:rPr>
              <a:t>1</a:t>
            </a:r>
            <a:endParaRPr lang="zh-CN" altLang="en-US" sz="50000" spc="300" dirty="0">
              <a:gradFill>
                <a:gsLst>
                  <a:gs pos="40000">
                    <a:srgbClr val="DCB58D">
                      <a:alpha val="22000"/>
                    </a:srgbClr>
                  </a:gs>
                  <a:gs pos="63000">
                    <a:srgbClr val="E6C3A0">
                      <a:alpha val="0"/>
                    </a:srgbClr>
                  </a:gs>
                </a:gsLst>
                <a:lin ang="2700000" scaled="0"/>
              </a:gradFill>
              <a:effectLst>
                <a:outerShdw blurRad="165100" dist="127000" dir="3000000" algn="t" rotWithShape="0">
                  <a:srgbClr val="000000">
                    <a:alpha val="50000"/>
                  </a:srgbClr>
                </a:outerShdw>
              </a:effectLst>
              <a:latin typeface="Prism" panose="00000500000000000000" pitchFamily="50" charset="0"/>
              <a:ea typeface="汉仪雅酷黑 85W" panose="020B0904020202020204" pitchFamily="34" charset="-122"/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EC7D1319-C554-42F1-B19B-4D4B1D3E77E5}"/>
              </a:ext>
            </a:extLst>
          </p:cNvPr>
          <p:cNvSpPr/>
          <p:nvPr/>
        </p:nvSpPr>
        <p:spPr>
          <a:xfrm>
            <a:off x="2743200" y="-259080"/>
            <a:ext cx="13784757" cy="9383860"/>
          </a:xfrm>
          <a:custGeom>
            <a:avLst/>
            <a:gdLst>
              <a:gd name="connsiteX0" fmla="*/ 411009 w 11932563"/>
              <a:gd name="connsiteY0" fmla="*/ 6517830 h 7722813"/>
              <a:gd name="connsiteX1" fmla="*/ 1401609 w 11932563"/>
              <a:gd name="connsiteY1" fmla="*/ 4597590 h 7722813"/>
              <a:gd name="connsiteX2" fmla="*/ 3199929 w 11932563"/>
              <a:gd name="connsiteY2" fmla="*/ 4308030 h 7722813"/>
              <a:gd name="connsiteX3" fmla="*/ 4175289 w 11932563"/>
              <a:gd name="connsiteY3" fmla="*/ 3195510 h 7722813"/>
              <a:gd name="connsiteX4" fmla="*/ 5394489 w 11932563"/>
              <a:gd name="connsiteY4" fmla="*/ 3378390 h 7722813"/>
              <a:gd name="connsiteX5" fmla="*/ 6994689 w 11932563"/>
              <a:gd name="connsiteY5" fmla="*/ 1900110 h 7722813"/>
              <a:gd name="connsiteX6" fmla="*/ 8274849 w 11932563"/>
              <a:gd name="connsiteY6" fmla="*/ 2738310 h 7722813"/>
              <a:gd name="connsiteX7" fmla="*/ 8427249 w 11932563"/>
              <a:gd name="connsiteY7" fmla="*/ 86550 h 7722813"/>
              <a:gd name="connsiteX8" fmla="*/ 11932449 w 11932563"/>
              <a:gd name="connsiteY8" fmla="*/ 1290510 h 7722813"/>
              <a:gd name="connsiteX9" fmla="*/ 8518689 w 11932563"/>
              <a:gd name="connsiteY9" fmla="*/ 7432230 h 7722813"/>
              <a:gd name="connsiteX10" fmla="*/ 411009 w 11932563"/>
              <a:gd name="connsiteY10" fmla="*/ 6517830 h 7722813"/>
              <a:gd name="connsiteX0" fmla="*/ 411009 w 11932563"/>
              <a:gd name="connsiteY0" fmla="*/ 6443251 h 7648234"/>
              <a:gd name="connsiteX1" fmla="*/ 1401609 w 11932563"/>
              <a:gd name="connsiteY1" fmla="*/ 4523011 h 7648234"/>
              <a:gd name="connsiteX2" fmla="*/ 3199929 w 11932563"/>
              <a:gd name="connsiteY2" fmla="*/ 4233451 h 7648234"/>
              <a:gd name="connsiteX3" fmla="*/ 4175289 w 11932563"/>
              <a:gd name="connsiteY3" fmla="*/ 3120931 h 7648234"/>
              <a:gd name="connsiteX4" fmla="*/ 5394489 w 11932563"/>
              <a:gd name="connsiteY4" fmla="*/ 3303811 h 7648234"/>
              <a:gd name="connsiteX5" fmla="*/ 6994689 w 11932563"/>
              <a:gd name="connsiteY5" fmla="*/ 1825531 h 7648234"/>
              <a:gd name="connsiteX6" fmla="*/ 7787169 w 11932563"/>
              <a:gd name="connsiteY6" fmla="*/ 1490251 h 7648234"/>
              <a:gd name="connsiteX7" fmla="*/ 8427249 w 11932563"/>
              <a:gd name="connsiteY7" fmla="*/ 11971 h 7648234"/>
              <a:gd name="connsiteX8" fmla="*/ 11932449 w 11932563"/>
              <a:gd name="connsiteY8" fmla="*/ 1215931 h 7648234"/>
              <a:gd name="connsiteX9" fmla="*/ 8518689 w 11932563"/>
              <a:gd name="connsiteY9" fmla="*/ 7357651 h 7648234"/>
              <a:gd name="connsiteX10" fmla="*/ 411009 w 11932563"/>
              <a:gd name="connsiteY10" fmla="*/ 6443251 h 7648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932563" h="7648234">
                <a:moveTo>
                  <a:pt x="411009" y="6443251"/>
                </a:moveTo>
                <a:cubicBezTo>
                  <a:pt x="-775171" y="5970811"/>
                  <a:pt x="936789" y="4891311"/>
                  <a:pt x="1401609" y="4523011"/>
                </a:cubicBezTo>
                <a:cubicBezTo>
                  <a:pt x="1866429" y="4154711"/>
                  <a:pt x="2737649" y="4467131"/>
                  <a:pt x="3199929" y="4233451"/>
                </a:cubicBezTo>
                <a:cubicBezTo>
                  <a:pt x="3662209" y="3999771"/>
                  <a:pt x="3809529" y="3275871"/>
                  <a:pt x="4175289" y="3120931"/>
                </a:cubicBezTo>
                <a:cubicBezTo>
                  <a:pt x="4541049" y="2965991"/>
                  <a:pt x="4924589" y="3519711"/>
                  <a:pt x="5394489" y="3303811"/>
                </a:cubicBezTo>
                <a:cubicBezTo>
                  <a:pt x="5864389" y="3087911"/>
                  <a:pt x="6595909" y="2127791"/>
                  <a:pt x="6994689" y="1825531"/>
                </a:cubicBezTo>
                <a:cubicBezTo>
                  <a:pt x="7393469" y="1523271"/>
                  <a:pt x="7548409" y="1792511"/>
                  <a:pt x="7787169" y="1490251"/>
                </a:cubicBezTo>
                <a:cubicBezTo>
                  <a:pt x="8025929" y="1187991"/>
                  <a:pt x="7736369" y="57691"/>
                  <a:pt x="8427249" y="11971"/>
                </a:cubicBezTo>
                <a:cubicBezTo>
                  <a:pt x="9118129" y="-33749"/>
                  <a:pt x="11917209" y="-8349"/>
                  <a:pt x="11932449" y="1215931"/>
                </a:cubicBezTo>
                <a:cubicBezTo>
                  <a:pt x="11947689" y="2440211"/>
                  <a:pt x="10436389" y="6488971"/>
                  <a:pt x="8518689" y="7357651"/>
                </a:cubicBezTo>
                <a:cubicBezTo>
                  <a:pt x="6600989" y="8226331"/>
                  <a:pt x="1597189" y="6915691"/>
                  <a:pt x="411009" y="6443251"/>
                </a:cubicBezTo>
                <a:close/>
              </a:path>
            </a:pathLst>
          </a:cu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DA5E1A7-2E95-4BBE-94A4-48A9B1B6D1DF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2FE6380-6FA0-4BE4-9D7A-E848B542A666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01F841D-7CC7-4118-B2EE-1B1BD67E6B59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EC6B46C-3653-4487-9D6C-428C2953DC2A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FC46C5C-329F-4BF0-8F41-6903CAC4AAE4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7E50B92-9AB9-47C2-8C2B-9875D4F0306C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D25293E-B6AE-423D-8953-6DFA54F3F3A0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1/6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8E36F8BF-0EA6-41F8-B9F0-6833A9763607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6AB8997D-83BB-4559-80C5-4D755B5F16EF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FA5E18CB-E995-42C6-897C-3B2C67788D74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7F6C1574-2B70-43AD-B66F-C4957BFA5F55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FAA2B391-2E12-4C63-8F5E-EFD2E9475439}"/>
              </a:ext>
            </a:extLst>
          </p:cNvPr>
          <p:cNvSpPr/>
          <p:nvPr/>
        </p:nvSpPr>
        <p:spPr>
          <a:xfrm flipV="1">
            <a:off x="9529615" y="6350309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1B3D439D-3D6E-4608-8614-9F004B41F242}"/>
              </a:ext>
            </a:extLst>
          </p:cNvPr>
          <p:cNvSpPr txBox="1"/>
          <p:nvPr/>
        </p:nvSpPr>
        <p:spPr>
          <a:xfrm rot="16200000">
            <a:off x="10820636" y="5511043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4E7E7628-3CD1-4A38-B75E-69A76A142B52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POWERPOINT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7224E01B-9750-46DD-9C1A-C6CE2C455FA9}"/>
              </a:ext>
            </a:extLst>
          </p:cNvPr>
          <p:cNvSpPr txBox="1"/>
          <p:nvPr/>
        </p:nvSpPr>
        <p:spPr>
          <a:xfrm>
            <a:off x="596811" y="341328"/>
            <a:ext cx="2700015" cy="423449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>
              <a:lnSpc>
                <a:spcPct val="123000"/>
              </a:lnSpc>
            </a:pPr>
            <a:r>
              <a:rPr lang="en-US" altLang="zh-CN" sz="1200" dirty="0">
                <a:solidFill>
                  <a:srgbClr val="838486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latin typeface="腾讯体" panose="02010600010101010101" pitchFamily="2" charset="-122"/>
                <a:ea typeface="腾讯体" panose="02010600010101010101" pitchFamily="2" charset="-122"/>
              </a:rPr>
              <a:t>DESIGN BY</a:t>
            </a:r>
          </a:p>
          <a:p>
            <a:pPr>
              <a:lnSpc>
                <a:spcPct val="123000"/>
              </a:lnSpc>
            </a:pPr>
            <a:r>
              <a:rPr lang="en-US" altLang="zh-CN" sz="1200" dirty="0">
                <a:solidFill>
                  <a:srgbClr val="838486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latin typeface="腾讯体" panose="02010600010101010101" pitchFamily="2" charset="-122"/>
                <a:ea typeface="腾讯体" panose="02010600010101010101" pitchFamily="2" charset="-122"/>
              </a:rPr>
              <a:t>AWEI</a:t>
            </a:r>
            <a:endParaRPr lang="zh-CN" altLang="en-US" sz="1200" dirty="0">
              <a:solidFill>
                <a:srgbClr val="838486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067E8E76-B423-46B7-A3B4-5CCF1EBF52E1}"/>
              </a:ext>
            </a:extLst>
          </p:cNvPr>
          <p:cNvSpPr txBox="1"/>
          <p:nvPr/>
        </p:nvSpPr>
        <p:spPr>
          <a:xfrm>
            <a:off x="490668" y="1277808"/>
            <a:ext cx="2141292" cy="2981585"/>
          </a:xfrm>
          <a:prstGeom prst="rect">
            <a:avLst/>
          </a:prstGeom>
          <a:noFill/>
          <a:effectLst/>
        </p:spPr>
        <p:txBody>
          <a:bodyPr wrap="none" lIns="0" t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15000" spc="300" dirty="0">
                <a:gradFill>
                  <a:gsLst>
                    <a:gs pos="50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2700000" scaled="0"/>
                </a:gradFill>
                <a:effectLst>
                  <a:outerShdw blurRad="165100" dist="127000" dir="3000000" algn="t" rotWithShape="0">
                    <a:srgbClr val="000000">
                      <a:alpha val="50000"/>
                    </a:srgbClr>
                  </a:outerShdw>
                </a:effectLst>
                <a:latin typeface="Prism" panose="00000500000000000000" pitchFamily="50" charset="0"/>
                <a:ea typeface="汉仪雅酷黑 85W" panose="020B0904020202020204" pitchFamily="34" charset="-122"/>
              </a:rPr>
              <a:t>01</a:t>
            </a:r>
            <a:endParaRPr lang="zh-CN" altLang="en-US" sz="15000" spc="300" dirty="0">
              <a:gradFill>
                <a:gsLst>
                  <a:gs pos="50000">
                    <a:srgbClr val="DAA070"/>
                  </a:gs>
                  <a:gs pos="0">
                    <a:srgbClr val="DCB58D"/>
                  </a:gs>
                  <a:gs pos="100000">
                    <a:srgbClr val="E6C3A0"/>
                  </a:gs>
                </a:gsLst>
                <a:lin ang="2700000" scaled="0"/>
              </a:gradFill>
              <a:effectLst>
                <a:outerShdw blurRad="165100" dist="127000" dir="3000000" algn="t" rotWithShape="0">
                  <a:srgbClr val="000000">
                    <a:alpha val="50000"/>
                  </a:srgbClr>
                </a:outerShdw>
              </a:effectLst>
              <a:latin typeface="Prism" panose="00000500000000000000" pitchFamily="50" charset="0"/>
              <a:ea typeface="汉仪雅酷黑 85W" panose="020B0904020202020204" pitchFamily="34" charset="-122"/>
            </a:endParaRPr>
          </a:p>
        </p:txBody>
      </p:sp>
      <p:sp>
        <p:nvSpPr>
          <p:cNvPr id="53" name="TextBox 25">
            <a:extLst>
              <a:ext uri="{FF2B5EF4-FFF2-40B4-BE49-F238E27FC236}">
                <a16:creationId xmlns:a16="http://schemas.microsoft.com/office/drawing/2014/main" id="{CB3EA9DB-E9C5-4526-B4B5-116313548400}"/>
              </a:ext>
            </a:extLst>
          </p:cNvPr>
          <p:cNvSpPr txBox="1"/>
          <p:nvPr/>
        </p:nvSpPr>
        <p:spPr>
          <a:xfrm>
            <a:off x="2915506" y="2176360"/>
            <a:ext cx="5464565" cy="10949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6600" dirty="0">
                <a:solidFill>
                  <a:srgbClr val="FFFFFF"/>
                </a:solidFill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PART ONE</a:t>
            </a:r>
            <a:endParaRPr lang="fr-FR" sz="6600" dirty="0">
              <a:solidFill>
                <a:srgbClr val="FFFFFF"/>
              </a:solidFill>
              <a:latin typeface="腾讯体" panose="02010600010101010101" pitchFamily="2" charset="-122"/>
              <a:ea typeface="腾讯体" panose="02010600010101010101" pitchFamily="2" charset="-122"/>
              <a:cs typeface="Segoe UI Semibold" panose="020B0702040204020203" pitchFamily="34" charset="0"/>
            </a:endParaRPr>
          </a:p>
        </p:txBody>
      </p:sp>
      <p:sp>
        <p:nvSpPr>
          <p:cNvPr id="54" name="TextBox 25">
            <a:extLst>
              <a:ext uri="{FF2B5EF4-FFF2-40B4-BE49-F238E27FC236}">
                <a16:creationId xmlns:a16="http://schemas.microsoft.com/office/drawing/2014/main" id="{81D6EE4B-1770-4792-AA11-685182F4F474}"/>
              </a:ext>
            </a:extLst>
          </p:cNvPr>
          <p:cNvSpPr txBox="1"/>
          <p:nvPr/>
        </p:nvSpPr>
        <p:spPr>
          <a:xfrm>
            <a:off x="2915506" y="3396636"/>
            <a:ext cx="1706110" cy="4977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000" dirty="0">
                <a:solidFill>
                  <a:srgbClr val="FFFFFF"/>
                </a:solidFill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设计规范</a:t>
            </a:r>
            <a:endParaRPr lang="fr-FR" sz="3000" dirty="0">
              <a:solidFill>
                <a:srgbClr val="FFFFFF"/>
              </a:solidFill>
              <a:latin typeface="腾讯体" panose="02010600010101010101" pitchFamily="2" charset="-122"/>
              <a:ea typeface="腾讯体" panose="02010600010101010101" pitchFamily="2" charset="-122"/>
              <a:cs typeface="Segoe UI Semibold" panose="020B0702040204020203" pitchFamily="34" charset="0"/>
            </a:endParaRP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A7AD4753-C80D-42F0-B3A9-1E71BAC2699A}"/>
              </a:ext>
            </a:extLst>
          </p:cNvPr>
          <p:cNvCxnSpPr>
            <a:cxnSpLocks/>
          </p:cNvCxnSpPr>
          <p:nvPr/>
        </p:nvCxnSpPr>
        <p:spPr>
          <a:xfrm>
            <a:off x="2979203" y="3320199"/>
            <a:ext cx="754380" cy="0"/>
          </a:xfrm>
          <a:prstGeom prst="line">
            <a:avLst/>
          </a:prstGeom>
          <a:ln w="19050">
            <a:gradFill>
              <a:gsLst>
                <a:gs pos="0">
                  <a:srgbClr val="DBAD81"/>
                </a:gs>
                <a:gs pos="100000">
                  <a:srgbClr val="DCA577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464743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文本框 50">
            <a:extLst>
              <a:ext uri="{FF2B5EF4-FFF2-40B4-BE49-F238E27FC236}">
                <a16:creationId xmlns:a16="http://schemas.microsoft.com/office/drawing/2014/main" id="{4DF0E0E3-AEB7-487B-8FCC-2A61F3244C65}"/>
              </a:ext>
            </a:extLst>
          </p:cNvPr>
          <p:cNvSpPr txBox="1"/>
          <p:nvPr/>
        </p:nvSpPr>
        <p:spPr>
          <a:xfrm>
            <a:off x="604431" y="348948"/>
            <a:ext cx="2700015" cy="464614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600" dirty="0">
                <a:solidFill>
                  <a:schemeClr val="bg2">
                    <a:lumMod val="10000"/>
                  </a:schemeClr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配色规范</a:t>
            </a:r>
            <a:endParaRPr lang="en-US" altLang="zh-CN" sz="1600" dirty="0">
              <a:solidFill>
                <a:schemeClr val="bg2">
                  <a:lumMod val="10000"/>
                </a:schemeClr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POWER POINT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365A7351-225D-40C2-944C-E3F08F201AA5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90000"/>
                    <a:lumOff val="10000"/>
                  </a:schemeClr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1/6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90000"/>
                  <a:lumOff val="10000"/>
                </a:schemeClr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54E9D288-06BF-4485-8B33-3FA3AED8E8A0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CF49F784-88A1-4C5D-9041-5EEFB0B38272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FC5890BC-4BCC-4B12-B010-CCE0B50DFDAD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2438B088-B3D5-424F-ABB9-AD5FD1DC64F1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AB625B61-75F9-4889-A132-96DE46CAE168}"/>
              </a:ext>
            </a:extLst>
          </p:cNvPr>
          <p:cNvSpPr txBox="1"/>
          <p:nvPr/>
        </p:nvSpPr>
        <p:spPr>
          <a:xfrm>
            <a:off x="289993" y="356994"/>
            <a:ext cx="141343" cy="298159"/>
          </a:xfrm>
          <a:prstGeom prst="rect">
            <a:avLst/>
          </a:prstGeom>
          <a:noFill/>
          <a:effectLst/>
        </p:spPr>
        <p:txBody>
          <a:bodyPr wrap="square" lIns="0" t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1500" spc="300" dirty="0">
                <a:solidFill>
                  <a:schemeClr val="tx2">
                    <a:lumMod val="75000"/>
                    <a:lumOff val="25000"/>
                  </a:schemeClr>
                </a:solidFill>
                <a:latin typeface="Prism" panose="00000500000000000000" pitchFamily="50" charset="0"/>
                <a:ea typeface="汉仪雅酷黑 85W" panose="020B0904020202020204" pitchFamily="34" charset="-122"/>
              </a:rPr>
              <a:t>A</a:t>
            </a:r>
            <a:endParaRPr lang="zh-CN" altLang="en-US" sz="1500" spc="300" dirty="0">
              <a:solidFill>
                <a:schemeClr val="tx2">
                  <a:lumMod val="75000"/>
                  <a:lumOff val="25000"/>
                </a:schemeClr>
              </a:solidFill>
              <a:latin typeface="Prism" panose="00000500000000000000" pitchFamily="50" charset="0"/>
              <a:ea typeface="汉仪雅酷黑 85W" panose="020B0904020202020204" pitchFamily="34" charset="-122"/>
            </a:endParaRPr>
          </a:p>
        </p:txBody>
      </p: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BF45679C-DBB5-4706-B915-35AF7EF848F4}"/>
              </a:ext>
            </a:extLst>
          </p:cNvPr>
          <p:cNvCxnSpPr>
            <a:cxnSpLocks/>
          </p:cNvCxnSpPr>
          <p:nvPr/>
        </p:nvCxnSpPr>
        <p:spPr>
          <a:xfrm>
            <a:off x="615315" y="843915"/>
            <a:ext cx="0" cy="944245"/>
          </a:xfrm>
          <a:prstGeom prst="line">
            <a:avLst/>
          </a:prstGeom>
          <a:ln w="12700" cap="rnd">
            <a:gradFill>
              <a:gsLst>
                <a:gs pos="0">
                  <a:srgbClr val="DAA070">
                    <a:alpha val="58000"/>
                  </a:srgbClr>
                </a:gs>
                <a:gs pos="84000">
                  <a:srgbClr val="DCB58D">
                    <a:alpha val="0"/>
                  </a:srgb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>
            <a:extLst>
              <a:ext uri="{FF2B5EF4-FFF2-40B4-BE49-F238E27FC236}">
                <a16:creationId xmlns:a16="http://schemas.microsoft.com/office/drawing/2014/main" id="{71C50F9A-09DD-4DD3-BA03-C637A607647B}"/>
              </a:ext>
            </a:extLst>
          </p:cNvPr>
          <p:cNvSpPr/>
          <p:nvPr/>
        </p:nvSpPr>
        <p:spPr>
          <a:xfrm flipV="1">
            <a:off x="9529615" y="6369347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352EB1EB-FAEE-4E37-88C1-A542A8ED208A}"/>
              </a:ext>
            </a:extLst>
          </p:cNvPr>
          <p:cNvSpPr txBox="1"/>
          <p:nvPr/>
        </p:nvSpPr>
        <p:spPr>
          <a:xfrm rot="16200000">
            <a:off x="10820636" y="5530081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7A671319-726F-4337-9C6B-F21F6AC26D71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POWERPOINT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5DE4F098-130E-4120-A7F5-82BB11021754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193BD2CA-8CE9-4FC4-B4BC-91ADCF5396D9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EB3D431E-5724-4D5A-AF68-AB0CA4274C10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717441F9-A2FC-4432-93CE-9EC592C6E6A1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ADEB523F-9F02-4AA1-BD29-F8C96477B4A3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A2D07BC1-1397-439B-B3C1-10A1F2489891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AD89388-42AC-4DF4-86E4-B3060A9DC4C7}"/>
              </a:ext>
            </a:extLst>
          </p:cNvPr>
          <p:cNvGrpSpPr/>
          <p:nvPr/>
        </p:nvGrpSpPr>
        <p:grpSpPr>
          <a:xfrm>
            <a:off x="2515761" y="1730375"/>
            <a:ext cx="7160477" cy="4050890"/>
            <a:chOff x="2928402" y="1145364"/>
            <a:chExt cx="7160477" cy="4050890"/>
          </a:xfrm>
          <a:effectLst>
            <a:outerShdw blurRad="635000" sx="102000" sy="102000" algn="ctr" rotWithShape="0">
              <a:schemeClr val="tx1">
                <a:lumMod val="90000"/>
                <a:lumOff val="10000"/>
                <a:alpha val="5000"/>
              </a:schemeClr>
            </a:outerShdw>
          </a:effectLst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F387329E-777B-46F6-AF3E-4D7BB15A7348}"/>
                </a:ext>
              </a:extLst>
            </p:cNvPr>
            <p:cNvSpPr/>
            <p:nvPr/>
          </p:nvSpPr>
          <p:spPr>
            <a:xfrm>
              <a:off x="2928402" y="1145364"/>
              <a:ext cx="1478965" cy="1478965"/>
            </a:xfrm>
            <a:prstGeom prst="rect">
              <a:avLst/>
            </a:prstGeom>
            <a:solidFill>
              <a:srgbClr val="DCB5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44FED3F3-7480-4BBD-A581-6C3A7872671F}"/>
                </a:ext>
              </a:extLst>
            </p:cNvPr>
            <p:cNvSpPr/>
            <p:nvPr/>
          </p:nvSpPr>
          <p:spPr>
            <a:xfrm>
              <a:off x="2928402" y="3717289"/>
              <a:ext cx="1478965" cy="1478965"/>
            </a:xfrm>
            <a:prstGeom prst="rect">
              <a:avLst/>
            </a:prstGeom>
            <a:solidFill>
              <a:srgbClr val="F0D4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0BD83AA0-4A51-46F0-ABA2-FED28E007C1F}"/>
                </a:ext>
              </a:extLst>
            </p:cNvPr>
            <p:cNvSpPr/>
            <p:nvPr/>
          </p:nvSpPr>
          <p:spPr>
            <a:xfrm>
              <a:off x="5769158" y="1145364"/>
              <a:ext cx="1478965" cy="1478965"/>
            </a:xfrm>
            <a:prstGeom prst="rect">
              <a:avLst/>
            </a:prstGeom>
            <a:solidFill>
              <a:srgbClr val="DAA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9B3D5922-AE33-4E08-8C98-5DF675EB38C4}"/>
                </a:ext>
              </a:extLst>
            </p:cNvPr>
            <p:cNvSpPr/>
            <p:nvPr/>
          </p:nvSpPr>
          <p:spPr>
            <a:xfrm>
              <a:off x="5769158" y="3717289"/>
              <a:ext cx="1478965" cy="1478965"/>
            </a:xfrm>
            <a:prstGeom prst="rect">
              <a:avLst/>
            </a:prstGeom>
            <a:solidFill>
              <a:srgbClr val="131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9B7E601F-E51A-4288-B7B0-390B2F5C5091}"/>
                </a:ext>
              </a:extLst>
            </p:cNvPr>
            <p:cNvSpPr/>
            <p:nvPr/>
          </p:nvSpPr>
          <p:spPr>
            <a:xfrm>
              <a:off x="8609914" y="1145364"/>
              <a:ext cx="1478965" cy="1478965"/>
            </a:xfrm>
            <a:prstGeom prst="rect">
              <a:avLst/>
            </a:prstGeom>
            <a:solidFill>
              <a:srgbClr val="E6C3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A8491C53-74D2-4A1E-9D7F-0C1690A5700B}"/>
                </a:ext>
              </a:extLst>
            </p:cNvPr>
            <p:cNvSpPr/>
            <p:nvPr/>
          </p:nvSpPr>
          <p:spPr>
            <a:xfrm>
              <a:off x="8609914" y="3717289"/>
              <a:ext cx="1478965" cy="1478965"/>
            </a:xfrm>
            <a:prstGeom prst="rect">
              <a:avLst/>
            </a:prstGeom>
            <a:solidFill>
              <a:srgbClr val="1C1D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F944434A-30F7-47B7-AA60-199365A63A78}"/>
              </a:ext>
            </a:extLst>
          </p:cNvPr>
          <p:cNvSpPr txBox="1"/>
          <p:nvPr/>
        </p:nvSpPr>
        <p:spPr>
          <a:xfrm>
            <a:off x="3585568" y="1033964"/>
            <a:ext cx="5020865" cy="245195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600" dirty="0">
                <a:solidFill>
                  <a:schemeClr val="bg2">
                    <a:lumMod val="10000"/>
                  </a:schemeClr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每一页都将配色放在了画布左上角，方便取色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93636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文本框 50">
            <a:extLst>
              <a:ext uri="{FF2B5EF4-FFF2-40B4-BE49-F238E27FC236}">
                <a16:creationId xmlns:a16="http://schemas.microsoft.com/office/drawing/2014/main" id="{4DF0E0E3-AEB7-487B-8FCC-2A61F3244C65}"/>
              </a:ext>
            </a:extLst>
          </p:cNvPr>
          <p:cNvSpPr txBox="1"/>
          <p:nvPr/>
        </p:nvSpPr>
        <p:spPr>
          <a:xfrm>
            <a:off x="604431" y="348948"/>
            <a:ext cx="2700015" cy="464614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rgbClr val="F8F8F8">
                    <a:lumMod val="10000"/>
                  </a:srgbClr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字体使用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规范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 POINT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365A7351-225D-40C2-944C-E3F08F201AA5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1D1D1D">
                    <a:lumMod val="90000"/>
                    <a:lumOff val="10000"/>
                  </a:srgbClr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1/6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1D1D1D">
                  <a:lumMod val="90000"/>
                  <a:lumOff val="10000"/>
                </a:srgbClr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54E9D288-06BF-4485-8B33-3FA3AED8E8A0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CF49F784-88A1-4C5D-9041-5EEFB0B38272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FC5890BC-4BCC-4B12-B010-CCE0B50DFDAD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2438B088-B3D5-424F-ABB9-AD5FD1DC64F1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AB625B61-75F9-4889-A132-96DE46CAE168}"/>
              </a:ext>
            </a:extLst>
          </p:cNvPr>
          <p:cNvSpPr txBox="1"/>
          <p:nvPr/>
        </p:nvSpPr>
        <p:spPr>
          <a:xfrm>
            <a:off x="289993" y="356994"/>
            <a:ext cx="141343" cy="298159"/>
          </a:xfrm>
          <a:prstGeom prst="rect">
            <a:avLst/>
          </a:prstGeom>
          <a:noFill/>
          <a:effectLst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300" normalizeH="0" baseline="0" noProof="0" dirty="0">
                <a:ln>
                  <a:noFill/>
                </a:ln>
                <a:solidFill>
                  <a:srgbClr val="111111">
                    <a:lumMod val="75000"/>
                    <a:lumOff val="25000"/>
                  </a:srgbClr>
                </a:solidFill>
                <a:effectLst/>
                <a:uLnTx/>
                <a:uFillTx/>
                <a:latin typeface="Prism" panose="00000500000000000000" pitchFamily="50" charset="0"/>
                <a:ea typeface="汉仪雅酷黑 85W" panose="020B0904020202020204" pitchFamily="34" charset="-122"/>
                <a:cs typeface="+mn-cs"/>
              </a:rPr>
              <a:t>A</a:t>
            </a:r>
            <a:endParaRPr kumimoji="0" lang="zh-CN" altLang="en-US" sz="1500" b="0" i="0" u="none" strike="noStrike" kern="1200" cap="none" spc="300" normalizeH="0" baseline="0" noProof="0" dirty="0">
              <a:ln>
                <a:noFill/>
              </a:ln>
              <a:solidFill>
                <a:srgbClr val="111111">
                  <a:lumMod val="75000"/>
                  <a:lumOff val="25000"/>
                </a:srgbClr>
              </a:solidFill>
              <a:effectLst/>
              <a:uLnTx/>
              <a:uFillTx/>
              <a:latin typeface="Prism" panose="00000500000000000000" pitchFamily="50" charset="0"/>
              <a:ea typeface="汉仪雅酷黑 85W" panose="020B0904020202020204" pitchFamily="34" charset="-122"/>
              <a:cs typeface="+mn-cs"/>
            </a:endParaRPr>
          </a:p>
        </p:txBody>
      </p: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BF45679C-DBB5-4706-B915-35AF7EF848F4}"/>
              </a:ext>
            </a:extLst>
          </p:cNvPr>
          <p:cNvCxnSpPr>
            <a:cxnSpLocks/>
          </p:cNvCxnSpPr>
          <p:nvPr/>
        </p:nvCxnSpPr>
        <p:spPr>
          <a:xfrm>
            <a:off x="615315" y="843915"/>
            <a:ext cx="0" cy="944245"/>
          </a:xfrm>
          <a:prstGeom prst="line">
            <a:avLst/>
          </a:prstGeom>
          <a:ln w="12700" cap="rnd">
            <a:gradFill>
              <a:gsLst>
                <a:gs pos="0">
                  <a:srgbClr val="DAA070">
                    <a:alpha val="58000"/>
                  </a:srgbClr>
                </a:gs>
                <a:gs pos="84000">
                  <a:srgbClr val="DCB58D">
                    <a:alpha val="0"/>
                  </a:srgb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>
            <a:extLst>
              <a:ext uri="{FF2B5EF4-FFF2-40B4-BE49-F238E27FC236}">
                <a16:creationId xmlns:a16="http://schemas.microsoft.com/office/drawing/2014/main" id="{71C50F9A-09DD-4DD3-BA03-C637A607647B}"/>
              </a:ext>
            </a:extLst>
          </p:cNvPr>
          <p:cNvSpPr/>
          <p:nvPr/>
        </p:nvSpPr>
        <p:spPr>
          <a:xfrm flipV="1">
            <a:off x="9529615" y="6369347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352EB1EB-FAEE-4E37-88C1-A542A8ED208A}"/>
              </a:ext>
            </a:extLst>
          </p:cNvPr>
          <p:cNvSpPr txBox="1"/>
          <p:nvPr/>
        </p:nvSpPr>
        <p:spPr>
          <a:xfrm rot="16200000">
            <a:off x="10820636" y="5530081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7A671319-726F-4337-9C6B-F21F6AC26D71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POWERPOINT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5DE4F098-130E-4120-A7F5-82BB11021754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193BD2CA-8CE9-4FC4-B4BC-91ADCF5396D9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EB3D431E-5724-4D5A-AF68-AB0CA4274C10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717441F9-A2FC-4432-93CE-9EC592C6E6A1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ADEB523F-9F02-4AA1-BD29-F8C96477B4A3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A2D07BC1-1397-439B-B3C1-10A1F2489891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DC341F2-9677-4901-BC1F-64FAC59DB8BC}"/>
              </a:ext>
            </a:extLst>
          </p:cNvPr>
          <p:cNvGrpSpPr/>
          <p:nvPr/>
        </p:nvGrpSpPr>
        <p:grpSpPr>
          <a:xfrm>
            <a:off x="1621161" y="1986201"/>
            <a:ext cx="8949677" cy="2898777"/>
            <a:chOff x="1621162" y="1916900"/>
            <a:chExt cx="8949677" cy="2898777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0CFD731-6D7E-45FB-9092-280DE44747B8}"/>
                </a:ext>
              </a:extLst>
            </p:cNvPr>
            <p:cNvSpPr txBox="1"/>
            <p:nvPr/>
          </p:nvSpPr>
          <p:spPr>
            <a:xfrm>
              <a:off x="1621162" y="1916900"/>
              <a:ext cx="8949677" cy="393249"/>
            </a:xfrm>
            <a:prstGeom prst="rect">
              <a:avLst/>
            </a:prstGeom>
            <a:noFill/>
          </p:spPr>
          <p:txBody>
            <a:bodyPr wrap="square" lIns="0" tIns="0" bIns="0" rtlCol="0" anchor="t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2400" dirty="0">
                  <a:solidFill>
                    <a:schemeClr val="bg2">
                      <a:lumMod val="10000"/>
                    </a:schemeClr>
                  </a:solidFill>
                  <a:latin typeface="腾讯体" panose="02010600010101010101" pitchFamily="2" charset="-122"/>
                  <a:ea typeface="腾讯体" panose="02010600010101010101" pitchFamily="2" charset="-122"/>
                </a:rPr>
                <a:t>封面字体：</a:t>
              </a:r>
              <a:r>
                <a:rPr lang="zh-CN" altLang="en-US" sz="2400" dirty="0">
                  <a:solidFill>
                    <a:schemeClr val="bg2">
                      <a:lumMod val="10000"/>
                    </a:schemeClr>
                  </a:solidFill>
                  <a:latin typeface="汉仪雅酷黑 75W" panose="020B0804020202020204" pitchFamily="34" charset="-122"/>
                  <a:ea typeface="汉仪雅酷黑 75W" panose="020B0804020202020204" pitchFamily="34" charset="-122"/>
                </a:rPr>
                <a:t>汉仪雅酷黑 </a:t>
              </a:r>
              <a:r>
                <a:rPr lang="en-US" altLang="zh-CN" sz="2400" dirty="0">
                  <a:solidFill>
                    <a:schemeClr val="bg2">
                      <a:lumMod val="10000"/>
                    </a:schemeClr>
                  </a:solidFill>
                  <a:latin typeface="汉仪雅酷黑 75W" panose="020B0804020202020204" pitchFamily="34" charset="-122"/>
                  <a:ea typeface="汉仪雅酷黑 75W" panose="020B0804020202020204" pitchFamily="34" charset="-122"/>
                </a:rPr>
                <a:t>75W</a:t>
              </a:r>
              <a:endParaRPr lang="zh-CN" altLang="en-US" dirty="0">
                <a:solidFill>
                  <a:schemeClr val="bg2">
                    <a:lumMod val="10000"/>
                  </a:schemeClr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94698C5-2EFF-4278-B627-01820F339C46}"/>
                </a:ext>
              </a:extLst>
            </p:cNvPr>
            <p:cNvSpPr txBox="1"/>
            <p:nvPr/>
          </p:nvSpPr>
          <p:spPr>
            <a:xfrm>
              <a:off x="1621162" y="2549662"/>
              <a:ext cx="8949677" cy="367729"/>
            </a:xfrm>
            <a:prstGeom prst="rect">
              <a:avLst/>
            </a:prstGeom>
            <a:noFill/>
          </p:spPr>
          <p:txBody>
            <a:bodyPr wrap="square" lIns="0" tIns="0" bIns="0" rtlCol="0" anchor="t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2400" dirty="0">
                  <a:solidFill>
                    <a:schemeClr val="bg2">
                      <a:lumMod val="10000"/>
                    </a:schemeClr>
                  </a:solidFill>
                  <a:latin typeface="腾讯体" panose="02010600010101010101" pitchFamily="2" charset="-122"/>
                  <a:ea typeface="腾讯体" panose="02010600010101010101" pitchFamily="2" charset="-122"/>
                </a:rPr>
                <a:t>标题字体：腾讯体</a:t>
              </a:r>
              <a:endParaRPr lang="zh-CN" altLang="en-US" dirty="0">
                <a:solidFill>
                  <a:schemeClr val="bg2">
                    <a:lumMod val="10000"/>
                  </a:schemeClr>
                </a:solidFill>
                <a:latin typeface="腾讯体" panose="02010600010101010101" pitchFamily="2" charset="-122"/>
                <a:ea typeface="腾讯体" panose="02010600010101010101" pitchFamily="2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CA7D545-FD9F-44CF-BA4E-9280D4B141FB}"/>
                </a:ext>
              </a:extLst>
            </p:cNvPr>
            <p:cNvSpPr txBox="1"/>
            <p:nvPr/>
          </p:nvSpPr>
          <p:spPr>
            <a:xfrm>
              <a:off x="1621162" y="3815186"/>
              <a:ext cx="8949677" cy="386901"/>
            </a:xfrm>
            <a:prstGeom prst="rect">
              <a:avLst/>
            </a:prstGeom>
            <a:noFill/>
          </p:spPr>
          <p:txBody>
            <a:bodyPr wrap="square" lIns="0" tIns="0" bIns="0" rtlCol="0" anchor="t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2400" dirty="0">
                  <a:solidFill>
                    <a:schemeClr val="bg2">
                      <a:lumMod val="10000"/>
                    </a:schemeClr>
                  </a:solidFill>
                  <a:latin typeface="腾讯体" panose="02010600010101010101" pitchFamily="2" charset="-122"/>
                  <a:ea typeface="腾讯体" panose="02010600010101010101" pitchFamily="2" charset="-122"/>
                </a:rPr>
                <a:t>正文字体：</a:t>
              </a:r>
              <a:r>
                <a:rPr lang="zh-CN" altLang="en-US" sz="2400" dirty="0">
                  <a:solidFill>
                    <a:schemeClr val="bg2">
                      <a:lumMod val="1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微软雅黑</a:t>
              </a:r>
              <a:r>
                <a:rPr lang="en-US" altLang="zh-CN" sz="2400" dirty="0">
                  <a:solidFill>
                    <a:schemeClr val="bg2">
                      <a:lumMod val="1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light</a:t>
              </a:r>
              <a:endParaRPr lang="zh-CN" altLang="en-US" dirty="0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B67B81C1-2990-4F61-82C1-352ABA9AC24F}"/>
                </a:ext>
              </a:extLst>
            </p:cNvPr>
            <p:cNvSpPr txBox="1"/>
            <p:nvPr/>
          </p:nvSpPr>
          <p:spPr>
            <a:xfrm>
              <a:off x="1621162" y="4447948"/>
              <a:ext cx="8949677" cy="367729"/>
            </a:xfrm>
            <a:prstGeom prst="rect">
              <a:avLst/>
            </a:prstGeom>
            <a:noFill/>
          </p:spPr>
          <p:txBody>
            <a:bodyPr wrap="square" lIns="0" tIns="0" bIns="0" rtlCol="0" anchor="t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2400" dirty="0">
                  <a:solidFill>
                    <a:schemeClr val="bg2">
                      <a:lumMod val="10000"/>
                    </a:schemeClr>
                  </a:solidFill>
                  <a:latin typeface="腾讯体" panose="02010600010101010101" pitchFamily="2" charset="-122"/>
                  <a:ea typeface="腾讯体" panose="02010600010101010101" pitchFamily="2" charset="-122"/>
                </a:rPr>
                <a:t>重要的事情说三遍：不能商用，不能商用，不能商用</a:t>
              </a:r>
              <a:r>
                <a:rPr lang="en-US" altLang="zh-CN" sz="2400" dirty="0">
                  <a:solidFill>
                    <a:schemeClr val="bg2">
                      <a:lumMod val="10000"/>
                    </a:schemeClr>
                  </a:solidFill>
                  <a:latin typeface="腾讯体" panose="02010600010101010101" pitchFamily="2" charset="-122"/>
                  <a:ea typeface="腾讯体" panose="02010600010101010101" pitchFamily="2" charset="-122"/>
                </a:rPr>
                <a:t>~</a:t>
              </a:r>
              <a:endParaRPr lang="zh-CN" altLang="en-US" dirty="0">
                <a:solidFill>
                  <a:schemeClr val="bg2">
                    <a:lumMod val="10000"/>
                  </a:schemeClr>
                </a:solidFill>
                <a:latin typeface="腾讯体" panose="02010600010101010101" pitchFamily="2" charset="-122"/>
                <a:ea typeface="腾讯体" panose="02010600010101010101" pitchFamily="2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41B830A-C6CD-42F5-80CD-C6ECFA92A7B4}"/>
                </a:ext>
              </a:extLst>
            </p:cNvPr>
            <p:cNvSpPr txBox="1"/>
            <p:nvPr/>
          </p:nvSpPr>
          <p:spPr>
            <a:xfrm>
              <a:off x="1621162" y="3182424"/>
              <a:ext cx="8949677" cy="375809"/>
            </a:xfrm>
            <a:prstGeom prst="rect">
              <a:avLst/>
            </a:prstGeom>
            <a:noFill/>
          </p:spPr>
          <p:txBody>
            <a:bodyPr wrap="square" lIns="0" tIns="0" bIns="0" rtlCol="0" anchor="t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2400" dirty="0">
                  <a:solidFill>
                    <a:schemeClr val="bg2">
                      <a:lumMod val="10000"/>
                    </a:schemeClr>
                  </a:solidFill>
                  <a:latin typeface="腾讯体" panose="02010600010101010101" pitchFamily="2" charset="-122"/>
                  <a:ea typeface="腾讯体" panose="02010600010101010101" pitchFamily="2" charset="-122"/>
                </a:rPr>
                <a:t>数字标题字体：</a:t>
              </a:r>
              <a:r>
                <a:rPr lang="en-US" altLang="zh-CN" sz="2400" dirty="0">
                  <a:solidFill>
                    <a:schemeClr val="bg2">
                      <a:lumMod val="10000"/>
                    </a:schemeClr>
                  </a:solidFill>
                  <a:latin typeface="Prism" panose="00000500000000000000" pitchFamily="50" charset="0"/>
                  <a:ea typeface="腾讯体" panose="02010600010101010101" pitchFamily="2" charset="-122"/>
                </a:rPr>
                <a:t>prism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191504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41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59">
            <a:extLst>
              <a:ext uri="{FF2B5EF4-FFF2-40B4-BE49-F238E27FC236}">
                <a16:creationId xmlns:a16="http://schemas.microsoft.com/office/drawing/2014/main" id="{97B77ABB-59AB-49A8-B4C8-D82456D1D0B0}"/>
              </a:ext>
            </a:extLst>
          </p:cNvPr>
          <p:cNvSpPr txBox="1"/>
          <p:nvPr/>
        </p:nvSpPr>
        <p:spPr>
          <a:xfrm>
            <a:off x="8175841" y="-3238935"/>
            <a:ext cx="3734356" cy="9938618"/>
          </a:xfrm>
          <a:prstGeom prst="rect">
            <a:avLst/>
          </a:prstGeom>
          <a:noFill/>
          <a:effectLst/>
        </p:spPr>
        <p:txBody>
          <a:bodyPr wrap="non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50000" spc="300" dirty="0">
                <a:gradFill>
                  <a:gsLst>
                    <a:gs pos="40000">
                      <a:srgbClr val="DCB58D">
                        <a:alpha val="22000"/>
                      </a:srgbClr>
                    </a:gs>
                    <a:gs pos="63000">
                      <a:srgbClr val="E6C3A0">
                        <a:alpha val="0"/>
                      </a:srgbClr>
                    </a:gs>
                  </a:gsLst>
                  <a:lin ang="2700000" scaled="0"/>
                </a:gradFill>
                <a:effectLst>
                  <a:outerShdw blurRad="165100" dist="127000" dir="3000000" algn="t" rotWithShape="0">
                    <a:srgbClr val="000000">
                      <a:alpha val="50000"/>
                    </a:srgbClr>
                  </a:outerShdw>
                </a:effectLst>
                <a:latin typeface="Prism" panose="00000500000000000000" pitchFamily="50" charset="0"/>
                <a:ea typeface="汉仪雅酷黑 85W" panose="020B0904020202020204" pitchFamily="34" charset="-122"/>
              </a:rPr>
              <a:t>2</a:t>
            </a:r>
            <a:endParaRPr kumimoji="0" lang="zh-CN" altLang="en-US" sz="500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40000">
                    <a:srgbClr val="DCB58D">
                      <a:alpha val="22000"/>
                    </a:srgbClr>
                  </a:gs>
                  <a:gs pos="63000">
                    <a:srgbClr val="E6C3A0">
                      <a:alpha val="0"/>
                    </a:srgbClr>
                  </a:gs>
                </a:gsLst>
                <a:lin ang="2700000" scaled="0"/>
              </a:gradFill>
              <a:effectLst>
                <a:outerShdw blurRad="165100" dist="127000" dir="3000000" algn="t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Prism" panose="00000500000000000000" pitchFamily="50" charset="0"/>
              <a:ea typeface="汉仪雅酷黑 85W" panose="020B0904020202020204" pitchFamily="34" charset="-122"/>
              <a:cs typeface="+mn-cs"/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EC7D1319-C554-42F1-B19B-4D4B1D3E77E5}"/>
              </a:ext>
            </a:extLst>
          </p:cNvPr>
          <p:cNvSpPr/>
          <p:nvPr/>
        </p:nvSpPr>
        <p:spPr>
          <a:xfrm>
            <a:off x="2743200" y="1410386"/>
            <a:ext cx="13784757" cy="7714394"/>
          </a:xfrm>
          <a:custGeom>
            <a:avLst/>
            <a:gdLst>
              <a:gd name="connsiteX0" fmla="*/ 411009 w 11932563"/>
              <a:gd name="connsiteY0" fmla="*/ 6517830 h 7722813"/>
              <a:gd name="connsiteX1" fmla="*/ 1401609 w 11932563"/>
              <a:gd name="connsiteY1" fmla="*/ 4597590 h 7722813"/>
              <a:gd name="connsiteX2" fmla="*/ 3199929 w 11932563"/>
              <a:gd name="connsiteY2" fmla="*/ 4308030 h 7722813"/>
              <a:gd name="connsiteX3" fmla="*/ 4175289 w 11932563"/>
              <a:gd name="connsiteY3" fmla="*/ 3195510 h 7722813"/>
              <a:gd name="connsiteX4" fmla="*/ 5394489 w 11932563"/>
              <a:gd name="connsiteY4" fmla="*/ 3378390 h 7722813"/>
              <a:gd name="connsiteX5" fmla="*/ 6994689 w 11932563"/>
              <a:gd name="connsiteY5" fmla="*/ 1900110 h 7722813"/>
              <a:gd name="connsiteX6" fmla="*/ 8274849 w 11932563"/>
              <a:gd name="connsiteY6" fmla="*/ 2738310 h 7722813"/>
              <a:gd name="connsiteX7" fmla="*/ 8427249 w 11932563"/>
              <a:gd name="connsiteY7" fmla="*/ 86550 h 7722813"/>
              <a:gd name="connsiteX8" fmla="*/ 11932449 w 11932563"/>
              <a:gd name="connsiteY8" fmla="*/ 1290510 h 7722813"/>
              <a:gd name="connsiteX9" fmla="*/ 8518689 w 11932563"/>
              <a:gd name="connsiteY9" fmla="*/ 7432230 h 7722813"/>
              <a:gd name="connsiteX10" fmla="*/ 411009 w 11932563"/>
              <a:gd name="connsiteY10" fmla="*/ 6517830 h 7722813"/>
              <a:gd name="connsiteX0" fmla="*/ 411009 w 11932563"/>
              <a:gd name="connsiteY0" fmla="*/ 6443251 h 7648234"/>
              <a:gd name="connsiteX1" fmla="*/ 1401609 w 11932563"/>
              <a:gd name="connsiteY1" fmla="*/ 4523011 h 7648234"/>
              <a:gd name="connsiteX2" fmla="*/ 3199929 w 11932563"/>
              <a:gd name="connsiteY2" fmla="*/ 4233451 h 7648234"/>
              <a:gd name="connsiteX3" fmla="*/ 4175289 w 11932563"/>
              <a:gd name="connsiteY3" fmla="*/ 3120931 h 7648234"/>
              <a:gd name="connsiteX4" fmla="*/ 5394489 w 11932563"/>
              <a:gd name="connsiteY4" fmla="*/ 3303811 h 7648234"/>
              <a:gd name="connsiteX5" fmla="*/ 6994689 w 11932563"/>
              <a:gd name="connsiteY5" fmla="*/ 1825531 h 7648234"/>
              <a:gd name="connsiteX6" fmla="*/ 7787169 w 11932563"/>
              <a:gd name="connsiteY6" fmla="*/ 1490251 h 7648234"/>
              <a:gd name="connsiteX7" fmla="*/ 8427249 w 11932563"/>
              <a:gd name="connsiteY7" fmla="*/ 11971 h 7648234"/>
              <a:gd name="connsiteX8" fmla="*/ 11932449 w 11932563"/>
              <a:gd name="connsiteY8" fmla="*/ 1215931 h 7648234"/>
              <a:gd name="connsiteX9" fmla="*/ 8518689 w 11932563"/>
              <a:gd name="connsiteY9" fmla="*/ 7357651 h 7648234"/>
              <a:gd name="connsiteX10" fmla="*/ 411009 w 11932563"/>
              <a:gd name="connsiteY10" fmla="*/ 6443251 h 7648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932563" h="7648234">
                <a:moveTo>
                  <a:pt x="411009" y="6443251"/>
                </a:moveTo>
                <a:cubicBezTo>
                  <a:pt x="-775171" y="5970811"/>
                  <a:pt x="936789" y="4891311"/>
                  <a:pt x="1401609" y="4523011"/>
                </a:cubicBezTo>
                <a:cubicBezTo>
                  <a:pt x="1866429" y="4154711"/>
                  <a:pt x="2737649" y="4467131"/>
                  <a:pt x="3199929" y="4233451"/>
                </a:cubicBezTo>
                <a:cubicBezTo>
                  <a:pt x="3662209" y="3999771"/>
                  <a:pt x="3809529" y="3275871"/>
                  <a:pt x="4175289" y="3120931"/>
                </a:cubicBezTo>
                <a:cubicBezTo>
                  <a:pt x="4541049" y="2965991"/>
                  <a:pt x="4924589" y="3519711"/>
                  <a:pt x="5394489" y="3303811"/>
                </a:cubicBezTo>
                <a:cubicBezTo>
                  <a:pt x="5864389" y="3087911"/>
                  <a:pt x="6595909" y="2127791"/>
                  <a:pt x="6994689" y="1825531"/>
                </a:cubicBezTo>
                <a:cubicBezTo>
                  <a:pt x="7393469" y="1523271"/>
                  <a:pt x="7548409" y="1792511"/>
                  <a:pt x="7787169" y="1490251"/>
                </a:cubicBezTo>
                <a:cubicBezTo>
                  <a:pt x="8025929" y="1187991"/>
                  <a:pt x="7736369" y="57691"/>
                  <a:pt x="8427249" y="11971"/>
                </a:cubicBezTo>
                <a:cubicBezTo>
                  <a:pt x="9118129" y="-33749"/>
                  <a:pt x="11917209" y="-8349"/>
                  <a:pt x="11932449" y="1215931"/>
                </a:cubicBezTo>
                <a:cubicBezTo>
                  <a:pt x="11947689" y="2440211"/>
                  <a:pt x="10436389" y="6488971"/>
                  <a:pt x="8518689" y="7357651"/>
                </a:cubicBezTo>
                <a:cubicBezTo>
                  <a:pt x="6600989" y="8226331"/>
                  <a:pt x="1597189" y="6915691"/>
                  <a:pt x="411009" y="6443251"/>
                </a:cubicBezTo>
                <a:close/>
              </a:path>
            </a:pathLst>
          </a:cu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D25293E-B6AE-423D-8953-6DFA54F3F3A0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1/6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8E36F8BF-0EA6-41F8-B9F0-6833A9763607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6AB8997D-83BB-4559-80C5-4D755B5F16EF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FA5E18CB-E995-42C6-897C-3B2C67788D74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7F6C1574-2B70-43AD-B66F-C4957BFA5F55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4E7E7628-3CD1-4A38-B75E-69A76A142B52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POWERPOINT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7224E01B-9750-46DD-9C1A-C6CE2C455FA9}"/>
              </a:ext>
            </a:extLst>
          </p:cNvPr>
          <p:cNvSpPr txBox="1"/>
          <p:nvPr/>
        </p:nvSpPr>
        <p:spPr>
          <a:xfrm>
            <a:off x="596811" y="341328"/>
            <a:ext cx="2700015" cy="423449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838486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DESIGN BY</a:t>
            </a:r>
          </a:p>
          <a:p>
            <a:pPr marL="0" marR="0" lvl="0" indent="0" algn="l" defTabSz="914400" rtl="0" eaLnBrk="1" fontAlgn="auto" latinLnBrk="0" hangingPunct="1">
              <a:lnSpc>
                <a:spcPct val="12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838486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AWEI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38486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067E8E76-B423-46B7-A3B4-5CCF1EBF52E1}"/>
              </a:ext>
            </a:extLst>
          </p:cNvPr>
          <p:cNvSpPr txBox="1"/>
          <p:nvPr/>
        </p:nvSpPr>
        <p:spPr>
          <a:xfrm>
            <a:off x="490668" y="1277808"/>
            <a:ext cx="2405467" cy="2981585"/>
          </a:xfrm>
          <a:prstGeom prst="rect">
            <a:avLst/>
          </a:prstGeom>
          <a:noFill/>
          <a:effectLst/>
        </p:spPr>
        <p:txBody>
          <a:bodyPr wrap="non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50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2700000" scaled="0"/>
                </a:gradFill>
                <a:effectLst>
                  <a:outerShdw blurRad="165100" dist="127000" dir="3000000" algn="t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Prism" panose="00000500000000000000" pitchFamily="50" charset="0"/>
                <a:ea typeface="汉仪雅酷黑 85W" panose="020B0904020202020204" pitchFamily="34" charset="-122"/>
                <a:cs typeface="+mn-cs"/>
              </a:rPr>
              <a:t>02</a:t>
            </a:r>
            <a:endParaRPr kumimoji="0" lang="zh-CN" altLang="en-US" sz="15000" b="0" i="0" u="none" strike="noStrike" kern="1200" cap="none" spc="-150" normalizeH="0" baseline="0" noProof="0" dirty="0">
              <a:ln>
                <a:noFill/>
              </a:ln>
              <a:gradFill>
                <a:gsLst>
                  <a:gs pos="50000">
                    <a:srgbClr val="DAA070"/>
                  </a:gs>
                  <a:gs pos="0">
                    <a:srgbClr val="DCB58D"/>
                  </a:gs>
                  <a:gs pos="100000">
                    <a:srgbClr val="E6C3A0"/>
                  </a:gs>
                </a:gsLst>
                <a:lin ang="2700000" scaled="0"/>
              </a:gradFill>
              <a:effectLst>
                <a:outerShdw blurRad="165100" dist="127000" dir="3000000" algn="t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Prism" panose="00000500000000000000" pitchFamily="50" charset="0"/>
              <a:ea typeface="汉仪雅酷黑 85W" panose="020B0904020202020204" pitchFamily="34" charset="-122"/>
              <a:cs typeface="+mn-cs"/>
            </a:endParaRPr>
          </a:p>
        </p:txBody>
      </p:sp>
      <p:sp>
        <p:nvSpPr>
          <p:cNvPr id="53" name="TextBox 25">
            <a:extLst>
              <a:ext uri="{FF2B5EF4-FFF2-40B4-BE49-F238E27FC236}">
                <a16:creationId xmlns:a16="http://schemas.microsoft.com/office/drawing/2014/main" id="{CB3EA9DB-E9C5-4526-B4B5-116313548400}"/>
              </a:ext>
            </a:extLst>
          </p:cNvPr>
          <p:cNvSpPr txBox="1"/>
          <p:nvPr/>
        </p:nvSpPr>
        <p:spPr>
          <a:xfrm>
            <a:off x="2927080" y="2176360"/>
            <a:ext cx="5607578" cy="10949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PART TWO</a:t>
            </a:r>
            <a:endParaRPr kumimoji="0" lang="fr-FR" sz="6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Segoe UI Semibold" panose="020B0702040204020203" pitchFamily="34" charset="0"/>
            </a:endParaRPr>
          </a:p>
        </p:txBody>
      </p:sp>
      <p:sp>
        <p:nvSpPr>
          <p:cNvPr id="54" name="TextBox 25">
            <a:extLst>
              <a:ext uri="{FF2B5EF4-FFF2-40B4-BE49-F238E27FC236}">
                <a16:creationId xmlns:a16="http://schemas.microsoft.com/office/drawing/2014/main" id="{81D6EE4B-1770-4792-AA11-685182F4F474}"/>
              </a:ext>
            </a:extLst>
          </p:cNvPr>
          <p:cNvSpPr txBox="1"/>
          <p:nvPr/>
        </p:nvSpPr>
        <p:spPr>
          <a:xfrm>
            <a:off x="2927080" y="3396636"/>
            <a:ext cx="1706110" cy="4977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赠送</a:t>
            </a:r>
            <a:r>
              <a:rPr lang="zh-CN" altLang="en-US" sz="3000" dirty="0">
                <a:solidFill>
                  <a:srgbClr val="FFFFFF"/>
                </a:solidFill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图标</a:t>
            </a:r>
            <a:endParaRPr kumimoji="0" lang="fr-FR" sz="3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Segoe UI Semibold" panose="020B0702040204020203" pitchFamily="34" charset="0"/>
            </a:endParaRP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A7AD4753-C80D-42F0-B3A9-1E71BAC2699A}"/>
              </a:ext>
            </a:extLst>
          </p:cNvPr>
          <p:cNvCxnSpPr>
            <a:cxnSpLocks/>
          </p:cNvCxnSpPr>
          <p:nvPr/>
        </p:nvCxnSpPr>
        <p:spPr>
          <a:xfrm>
            <a:off x="2979202" y="3320199"/>
            <a:ext cx="754380" cy="0"/>
          </a:xfrm>
          <a:prstGeom prst="line">
            <a:avLst/>
          </a:prstGeom>
          <a:ln w="19050">
            <a:gradFill>
              <a:gsLst>
                <a:gs pos="0">
                  <a:srgbClr val="DBAD81"/>
                </a:gs>
                <a:gs pos="100000">
                  <a:srgbClr val="DCA577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>
            <a:extLst>
              <a:ext uri="{FF2B5EF4-FFF2-40B4-BE49-F238E27FC236}">
                <a16:creationId xmlns:a16="http://schemas.microsoft.com/office/drawing/2014/main" id="{2A2E7304-3C44-4C4B-838B-23D409A1367D}"/>
              </a:ext>
            </a:extLst>
          </p:cNvPr>
          <p:cNvSpPr/>
          <p:nvPr/>
        </p:nvSpPr>
        <p:spPr>
          <a:xfrm flipV="1">
            <a:off x="9529615" y="6350309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C96C2C01-3D4A-4CBB-BCAF-F272DCDFD0AA}"/>
              </a:ext>
            </a:extLst>
          </p:cNvPr>
          <p:cNvSpPr txBox="1"/>
          <p:nvPr/>
        </p:nvSpPr>
        <p:spPr>
          <a:xfrm rot="16200000">
            <a:off x="10820636" y="5511043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43C35D97-8FB9-42A9-9E47-45B971AEDBE1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88A82434-1DDC-44F3-91E4-34047D78B371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17734398-F333-40C2-AB1A-A44E299FE90E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DD905B82-23D2-42B2-A6F7-895C0C353CAE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09C8A719-F392-422A-AAE3-8AD7D789BD36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EF43DAD2-1428-40A7-94F8-70537F93B1A6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239772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文本框 50">
            <a:extLst>
              <a:ext uri="{FF2B5EF4-FFF2-40B4-BE49-F238E27FC236}">
                <a16:creationId xmlns:a16="http://schemas.microsoft.com/office/drawing/2014/main" id="{4DF0E0E3-AEB7-487B-8FCC-2A61F3244C65}"/>
              </a:ext>
            </a:extLst>
          </p:cNvPr>
          <p:cNvSpPr txBox="1"/>
          <p:nvPr/>
        </p:nvSpPr>
        <p:spPr>
          <a:xfrm>
            <a:off x="604431" y="348948"/>
            <a:ext cx="2700015" cy="464614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rgbClr val="F8F8F8">
                    <a:lumMod val="10000"/>
                  </a:srgbClr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赠送图标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 POINT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365A7351-225D-40C2-944C-E3F08F201AA5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1D1D1D">
                    <a:lumMod val="90000"/>
                    <a:lumOff val="10000"/>
                  </a:srgbClr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1/6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1D1D1D">
                  <a:lumMod val="90000"/>
                  <a:lumOff val="10000"/>
                </a:srgbClr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54E9D288-06BF-4485-8B33-3FA3AED8E8A0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CF49F784-88A1-4C5D-9041-5EEFB0B38272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FC5890BC-4BCC-4B12-B010-CCE0B50DFDAD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2438B088-B3D5-424F-ABB9-AD5FD1DC64F1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AB625B61-75F9-4889-A132-96DE46CAE168}"/>
              </a:ext>
            </a:extLst>
          </p:cNvPr>
          <p:cNvSpPr txBox="1"/>
          <p:nvPr/>
        </p:nvSpPr>
        <p:spPr>
          <a:xfrm>
            <a:off x="289993" y="356994"/>
            <a:ext cx="141343" cy="298159"/>
          </a:xfrm>
          <a:prstGeom prst="rect">
            <a:avLst/>
          </a:prstGeom>
          <a:noFill/>
          <a:effectLst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300" normalizeH="0" baseline="0" noProof="0" dirty="0">
                <a:ln>
                  <a:noFill/>
                </a:ln>
                <a:solidFill>
                  <a:srgbClr val="111111">
                    <a:lumMod val="75000"/>
                    <a:lumOff val="25000"/>
                  </a:srgbClr>
                </a:solidFill>
                <a:effectLst/>
                <a:uLnTx/>
                <a:uFillTx/>
                <a:latin typeface="Prism" panose="00000500000000000000" pitchFamily="50" charset="0"/>
                <a:ea typeface="汉仪雅酷黑 85W" panose="020B0904020202020204" pitchFamily="34" charset="-122"/>
                <a:cs typeface="+mn-cs"/>
              </a:rPr>
              <a:t>B</a:t>
            </a:r>
            <a:endParaRPr kumimoji="0" lang="zh-CN" altLang="en-US" sz="1500" b="0" i="0" u="none" strike="noStrike" kern="1200" cap="none" spc="300" normalizeH="0" baseline="0" noProof="0" dirty="0">
              <a:ln>
                <a:noFill/>
              </a:ln>
              <a:solidFill>
                <a:srgbClr val="111111">
                  <a:lumMod val="75000"/>
                  <a:lumOff val="25000"/>
                </a:srgbClr>
              </a:solidFill>
              <a:effectLst/>
              <a:uLnTx/>
              <a:uFillTx/>
              <a:latin typeface="Prism" panose="00000500000000000000" pitchFamily="50" charset="0"/>
              <a:ea typeface="汉仪雅酷黑 85W" panose="020B0904020202020204" pitchFamily="34" charset="-122"/>
              <a:cs typeface="+mn-cs"/>
            </a:endParaRPr>
          </a:p>
        </p:txBody>
      </p: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BF45679C-DBB5-4706-B915-35AF7EF848F4}"/>
              </a:ext>
            </a:extLst>
          </p:cNvPr>
          <p:cNvCxnSpPr>
            <a:cxnSpLocks/>
          </p:cNvCxnSpPr>
          <p:nvPr/>
        </p:nvCxnSpPr>
        <p:spPr>
          <a:xfrm>
            <a:off x="615315" y="843915"/>
            <a:ext cx="0" cy="944245"/>
          </a:xfrm>
          <a:prstGeom prst="line">
            <a:avLst/>
          </a:prstGeom>
          <a:ln w="12700" cap="rnd">
            <a:gradFill>
              <a:gsLst>
                <a:gs pos="0">
                  <a:srgbClr val="DAA070">
                    <a:alpha val="58000"/>
                  </a:srgbClr>
                </a:gs>
                <a:gs pos="84000">
                  <a:srgbClr val="DCB58D">
                    <a:alpha val="0"/>
                  </a:srgb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>
            <a:extLst>
              <a:ext uri="{FF2B5EF4-FFF2-40B4-BE49-F238E27FC236}">
                <a16:creationId xmlns:a16="http://schemas.microsoft.com/office/drawing/2014/main" id="{71C50F9A-09DD-4DD3-BA03-C637A607647B}"/>
              </a:ext>
            </a:extLst>
          </p:cNvPr>
          <p:cNvSpPr/>
          <p:nvPr/>
        </p:nvSpPr>
        <p:spPr>
          <a:xfrm flipV="1">
            <a:off x="9529615" y="6369347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352EB1EB-FAEE-4E37-88C1-A542A8ED208A}"/>
              </a:ext>
            </a:extLst>
          </p:cNvPr>
          <p:cNvSpPr txBox="1"/>
          <p:nvPr/>
        </p:nvSpPr>
        <p:spPr>
          <a:xfrm rot="16200000">
            <a:off x="10820636" y="5530081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7A671319-726F-4337-9C6B-F21F6AC26D71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POWERPOINT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47D8C4EC-50A8-48E6-B83B-6843A7043F18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A448D343-2467-4C60-BF29-3CF297B18BA0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81241A4F-A9D9-49A7-89D8-3FF55A492218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DCB54B17-9A5D-43EC-B662-6846B858F1AD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57A217A0-4590-4920-8DC6-818E99CEE7D6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BFC601BA-93CB-4728-8844-43F45ECC4D60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9" name="Freeform: Shape 6">
            <a:extLst>
              <a:ext uri="{FF2B5EF4-FFF2-40B4-BE49-F238E27FC236}">
                <a16:creationId xmlns:a16="http://schemas.microsoft.com/office/drawing/2014/main" id="{5B739BB9-02B9-4863-A374-4AC349573FFD}"/>
              </a:ext>
            </a:extLst>
          </p:cNvPr>
          <p:cNvSpPr/>
          <p:nvPr/>
        </p:nvSpPr>
        <p:spPr>
          <a:xfrm>
            <a:off x="2419329" y="1767234"/>
            <a:ext cx="298287" cy="298287"/>
          </a:xfrm>
          <a:custGeom>
            <a:avLst/>
            <a:gdLst>
              <a:gd name="connsiteX0" fmla="*/ 287800 w 298286"/>
              <a:gd name="connsiteY0" fmla="*/ 53086 h 298286"/>
              <a:gd name="connsiteX1" fmla="*/ 261514 w 298286"/>
              <a:gd name="connsiteY1" fmla="*/ 26799 h 298286"/>
              <a:gd name="connsiteX2" fmla="*/ 157300 w 298286"/>
              <a:gd name="connsiteY2" fmla="*/ 131013 h 298286"/>
              <a:gd name="connsiteX3" fmla="*/ 53086 w 298286"/>
              <a:gd name="connsiteY3" fmla="*/ 26799 h 298286"/>
              <a:gd name="connsiteX4" fmla="*/ 26799 w 298286"/>
              <a:gd name="connsiteY4" fmla="*/ 53086 h 298286"/>
              <a:gd name="connsiteX5" fmla="*/ 131013 w 298286"/>
              <a:gd name="connsiteY5" fmla="*/ 157300 h 298286"/>
              <a:gd name="connsiteX6" fmla="*/ 26799 w 298286"/>
              <a:gd name="connsiteY6" fmla="*/ 261514 h 298286"/>
              <a:gd name="connsiteX7" fmla="*/ 53086 w 298286"/>
              <a:gd name="connsiteY7" fmla="*/ 287800 h 298286"/>
              <a:gd name="connsiteX8" fmla="*/ 157300 w 298286"/>
              <a:gd name="connsiteY8" fmla="*/ 183586 h 298286"/>
              <a:gd name="connsiteX9" fmla="*/ 261514 w 298286"/>
              <a:gd name="connsiteY9" fmla="*/ 287800 h 298286"/>
              <a:gd name="connsiteX10" fmla="*/ 287800 w 298286"/>
              <a:gd name="connsiteY10" fmla="*/ 261514 h 298286"/>
              <a:gd name="connsiteX11" fmla="*/ 183586 w 298286"/>
              <a:gd name="connsiteY11" fmla="*/ 157300 h 298286"/>
              <a:gd name="connsiteX12" fmla="*/ 287800 w 298286"/>
              <a:gd name="connsiteY12" fmla="*/ 53086 h 298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98286" h="298286">
                <a:moveTo>
                  <a:pt x="287800" y="53086"/>
                </a:moveTo>
                <a:lnTo>
                  <a:pt x="261514" y="26799"/>
                </a:lnTo>
                <a:lnTo>
                  <a:pt x="157300" y="131013"/>
                </a:lnTo>
                <a:lnTo>
                  <a:pt x="53086" y="26799"/>
                </a:lnTo>
                <a:lnTo>
                  <a:pt x="26799" y="53086"/>
                </a:lnTo>
                <a:lnTo>
                  <a:pt x="131013" y="157300"/>
                </a:lnTo>
                <a:lnTo>
                  <a:pt x="26799" y="261514"/>
                </a:lnTo>
                <a:lnTo>
                  <a:pt x="53086" y="287800"/>
                </a:lnTo>
                <a:lnTo>
                  <a:pt x="157300" y="183586"/>
                </a:lnTo>
                <a:lnTo>
                  <a:pt x="261514" y="287800"/>
                </a:lnTo>
                <a:lnTo>
                  <a:pt x="287800" y="261514"/>
                </a:lnTo>
                <a:lnTo>
                  <a:pt x="183586" y="157300"/>
                </a:lnTo>
                <a:lnTo>
                  <a:pt x="287800" y="53086"/>
                </a:lnTo>
                <a:close/>
              </a:path>
            </a:pathLst>
          </a:custGeom>
          <a:solidFill>
            <a:schemeClr val="tx1"/>
          </a:solidFill>
          <a:ln w="18256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0" name="Freeform: Shape 9">
            <a:extLst>
              <a:ext uri="{FF2B5EF4-FFF2-40B4-BE49-F238E27FC236}">
                <a16:creationId xmlns:a16="http://schemas.microsoft.com/office/drawing/2014/main" id="{D828067E-4196-4856-88E4-920F63EA3061}"/>
              </a:ext>
            </a:extLst>
          </p:cNvPr>
          <p:cNvSpPr/>
          <p:nvPr/>
        </p:nvSpPr>
        <p:spPr>
          <a:xfrm>
            <a:off x="3430552" y="1711809"/>
            <a:ext cx="316523" cy="386862"/>
          </a:xfrm>
          <a:custGeom>
            <a:avLst/>
            <a:gdLst>
              <a:gd name="connsiteX0" fmla="*/ 270364 w 316523"/>
              <a:gd name="connsiteY0" fmla="*/ 24179 h 386861"/>
              <a:gd name="connsiteX1" fmla="*/ 59348 w 316523"/>
              <a:gd name="connsiteY1" fmla="*/ 24179 h 386861"/>
              <a:gd name="connsiteX2" fmla="*/ 24179 w 316523"/>
              <a:gd name="connsiteY2" fmla="*/ 59348 h 386861"/>
              <a:gd name="connsiteX3" fmla="*/ 24179 w 316523"/>
              <a:gd name="connsiteY3" fmla="*/ 340702 h 386861"/>
              <a:gd name="connsiteX4" fmla="*/ 59348 w 316523"/>
              <a:gd name="connsiteY4" fmla="*/ 375871 h 386861"/>
              <a:gd name="connsiteX5" fmla="*/ 270364 w 316523"/>
              <a:gd name="connsiteY5" fmla="*/ 375871 h 386861"/>
              <a:gd name="connsiteX6" fmla="*/ 305533 w 316523"/>
              <a:gd name="connsiteY6" fmla="*/ 340702 h 386861"/>
              <a:gd name="connsiteX7" fmla="*/ 305533 w 316523"/>
              <a:gd name="connsiteY7" fmla="*/ 59348 h 386861"/>
              <a:gd name="connsiteX8" fmla="*/ 270364 w 316523"/>
              <a:gd name="connsiteY8" fmla="*/ 24179 h 386861"/>
              <a:gd name="connsiteX9" fmla="*/ 112102 w 316523"/>
              <a:gd name="connsiteY9" fmla="*/ 59348 h 386861"/>
              <a:gd name="connsiteX10" fmla="*/ 147271 w 316523"/>
              <a:gd name="connsiteY10" fmla="*/ 59348 h 386861"/>
              <a:gd name="connsiteX11" fmla="*/ 147271 w 316523"/>
              <a:gd name="connsiteY11" fmla="*/ 147271 h 386861"/>
              <a:gd name="connsiteX12" fmla="*/ 129687 w 316523"/>
              <a:gd name="connsiteY12" fmla="*/ 134083 h 386861"/>
              <a:gd name="connsiteX13" fmla="*/ 112102 w 316523"/>
              <a:gd name="connsiteY13" fmla="*/ 147271 h 386861"/>
              <a:gd name="connsiteX14" fmla="*/ 112102 w 316523"/>
              <a:gd name="connsiteY14" fmla="*/ 59348 h 386861"/>
              <a:gd name="connsiteX15" fmla="*/ 270364 w 316523"/>
              <a:gd name="connsiteY15" fmla="*/ 340702 h 386861"/>
              <a:gd name="connsiteX16" fmla="*/ 59348 w 316523"/>
              <a:gd name="connsiteY16" fmla="*/ 340702 h 386861"/>
              <a:gd name="connsiteX17" fmla="*/ 59348 w 316523"/>
              <a:gd name="connsiteY17" fmla="*/ 59348 h 386861"/>
              <a:gd name="connsiteX18" fmla="*/ 76933 w 316523"/>
              <a:gd name="connsiteY18" fmla="*/ 59348 h 386861"/>
              <a:gd name="connsiteX19" fmla="*/ 76933 w 316523"/>
              <a:gd name="connsiteY19" fmla="*/ 217610 h 386861"/>
              <a:gd name="connsiteX20" fmla="*/ 129687 w 316523"/>
              <a:gd name="connsiteY20" fmla="*/ 178044 h 386861"/>
              <a:gd name="connsiteX21" fmla="*/ 182440 w 316523"/>
              <a:gd name="connsiteY21" fmla="*/ 217610 h 386861"/>
              <a:gd name="connsiteX22" fmla="*/ 182440 w 316523"/>
              <a:gd name="connsiteY22" fmla="*/ 59348 h 386861"/>
              <a:gd name="connsiteX23" fmla="*/ 270364 w 316523"/>
              <a:gd name="connsiteY23" fmla="*/ 59348 h 386861"/>
              <a:gd name="connsiteX24" fmla="*/ 270364 w 316523"/>
              <a:gd name="connsiteY24" fmla="*/ 340702 h 386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16523" h="386861">
                <a:moveTo>
                  <a:pt x="270364" y="24179"/>
                </a:moveTo>
                <a:lnTo>
                  <a:pt x="59348" y="24179"/>
                </a:lnTo>
                <a:cubicBezTo>
                  <a:pt x="40005" y="24179"/>
                  <a:pt x="24179" y="40005"/>
                  <a:pt x="24179" y="59348"/>
                </a:cubicBezTo>
                <a:lnTo>
                  <a:pt x="24179" y="340702"/>
                </a:lnTo>
                <a:cubicBezTo>
                  <a:pt x="24179" y="360045"/>
                  <a:pt x="40005" y="375871"/>
                  <a:pt x="59348" y="375871"/>
                </a:cubicBezTo>
                <a:lnTo>
                  <a:pt x="270364" y="375871"/>
                </a:lnTo>
                <a:cubicBezTo>
                  <a:pt x="289707" y="375871"/>
                  <a:pt x="305533" y="360045"/>
                  <a:pt x="305533" y="340702"/>
                </a:cubicBezTo>
                <a:lnTo>
                  <a:pt x="305533" y="59348"/>
                </a:lnTo>
                <a:cubicBezTo>
                  <a:pt x="305533" y="40005"/>
                  <a:pt x="289707" y="24179"/>
                  <a:pt x="270364" y="24179"/>
                </a:cubicBezTo>
                <a:close/>
                <a:moveTo>
                  <a:pt x="112102" y="59348"/>
                </a:moveTo>
                <a:lnTo>
                  <a:pt x="147271" y="59348"/>
                </a:lnTo>
                <a:lnTo>
                  <a:pt x="147271" y="147271"/>
                </a:lnTo>
                <a:lnTo>
                  <a:pt x="129687" y="134083"/>
                </a:lnTo>
                <a:lnTo>
                  <a:pt x="112102" y="147271"/>
                </a:lnTo>
                <a:lnTo>
                  <a:pt x="112102" y="59348"/>
                </a:lnTo>
                <a:close/>
                <a:moveTo>
                  <a:pt x="270364" y="340702"/>
                </a:moveTo>
                <a:lnTo>
                  <a:pt x="59348" y="340702"/>
                </a:lnTo>
                <a:lnTo>
                  <a:pt x="59348" y="59348"/>
                </a:lnTo>
                <a:lnTo>
                  <a:pt x="76933" y="59348"/>
                </a:lnTo>
                <a:lnTo>
                  <a:pt x="76933" y="217610"/>
                </a:lnTo>
                <a:lnTo>
                  <a:pt x="129687" y="178044"/>
                </a:lnTo>
                <a:lnTo>
                  <a:pt x="182440" y="217610"/>
                </a:lnTo>
                <a:lnTo>
                  <a:pt x="182440" y="59348"/>
                </a:lnTo>
                <a:lnTo>
                  <a:pt x="270364" y="59348"/>
                </a:lnTo>
                <a:lnTo>
                  <a:pt x="270364" y="340702"/>
                </a:lnTo>
                <a:close/>
              </a:path>
            </a:pathLst>
          </a:custGeom>
          <a:solidFill>
            <a:schemeClr val="tx1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1" name="Freeform: Shape 12">
            <a:extLst>
              <a:ext uri="{FF2B5EF4-FFF2-40B4-BE49-F238E27FC236}">
                <a16:creationId xmlns:a16="http://schemas.microsoft.com/office/drawing/2014/main" id="{BD8E59BC-CA01-4DCC-9B5E-7782365FBC6C}"/>
              </a:ext>
            </a:extLst>
          </p:cNvPr>
          <p:cNvSpPr/>
          <p:nvPr/>
        </p:nvSpPr>
        <p:spPr>
          <a:xfrm>
            <a:off x="4419046" y="1729394"/>
            <a:ext cx="351693" cy="351693"/>
          </a:xfrm>
          <a:custGeom>
            <a:avLst/>
            <a:gdLst>
              <a:gd name="connsiteX0" fmla="*/ 24179 w 351692"/>
              <a:gd name="connsiteY0" fmla="*/ 274760 h 351692"/>
              <a:gd name="connsiteX1" fmla="*/ 24179 w 351692"/>
              <a:gd name="connsiteY1" fmla="*/ 340702 h 351692"/>
              <a:gd name="connsiteX2" fmla="*/ 90121 w 351692"/>
              <a:gd name="connsiteY2" fmla="*/ 340702 h 351692"/>
              <a:gd name="connsiteX3" fmla="*/ 284607 w 351692"/>
              <a:gd name="connsiteY3" fmla="*/ 146216 h 351692"/>
              <a:gd name="connsiteX4" fmla="*/ 218665 w 351692"/>
              <a:gd name="connsiteY4" fmla="*/ 80274 h 351692"/>
              <a:gd name="connsiteX5" fmla="*/ 24179 w 351692"/>
              <a:gd name="connsiteY5" fmla="*/ 274760 h 351692"/>
              <a:gd name="connsiteX6" fmla="*/ 75526 w 351692"/>
              <a:gd name="connsiteY6" fmla="*/ 305533 h 351692"/>
              <a:gd name="connsiteX7" fmla="*/ 59348 w 351692"/>
              <a:gd name="connsiteY7" fmla="*/ 305533 h 351692"/>
              <a:gd name="connsiteX8" fmla="*/ 59348 w 351692"/>
              <a:gd name="connsiteY8" fmla="*/ 289355 h 351692"/>
              <a:gd name="connsiteX9" fmla="*/ 218665 w 351692"/>
              <a:gd name="connsiteY9" fmla="*/ 130038 h 351692"/>
              <a:gd name="connsiteX10" fmla="*/ 234843 w 351692"/>
              <a:gd name="connsiteY10" fmla="*/ 146216 h 351692"/>
              <a:gd name="connsiteX11" fmla="*/ 75526 w 351692"/>
              <a:gd name="connsiteY11" fmla="*/ 305533 h 351692"/>
              <a:gd name="connsiteX12" fmla="*/ 335603 w 351692"/>
              <a:gd name="connsiteY12" fmla="*/ 70426 h 351692"/>
              <a:gd name="connsiteX13" fmla="*/ 294455 w 351692"/>
              <a:gd name="connsiteY13" fmla="*/ 29278 h 351692"/>
              <a:gd name="connsiteX14" fmla="*/ 281969 w 351692"/>
              <a:gd name="connsiteY14" fmla="*/ 24179 h 351692"/>
              <a:gd name="connsiteX15" fmla="*/ 269660 w 351692"/>
              <a:gd name="connsiteY15" fmla="*/ 29278 h 351692"/>
              <a:gd name="connsiteX16" fmla="*/ 237480 w 351692"/>
              <a:gd name="connsiteY16" fmla="*/ 61458 h 351692"/>
              <a:gd name="connsiteX17" fmla="*/ 303423 w 351692"/>
              <a:gd name="connsiteY17" fmla="*/ 127401 h 351692"/>
              <a:gd name="connsiteX18" fmla="*/ 335603 w 351692"/>
              <a:gd name="connsiteY18" fmla="*/ 95221 h 351692"/>
              <a:gd name="connsiteX19" fmla="*/ 335603 w 351692"/>
              <a:gd name="connsiteY19" fmla="*/ 70426 h 35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51692" h="351692">
                <a:moveTo>
                  <a:pt x="24179" y="274760"/>
                </a:moveTo>
                <a:lnTo>
                  <a:pt x="24179" y="340702"/>
                </a:lnTo>
                <a:lnTo>
                  <a:pt x="90121" y="340702"/>
                </a:lnTo>
                <a:lnTo>
                  <a:pt x="284607" y="146216"/>
                </a:lnTo>
                <a:lnTo>
                  <a:pt x="218665" y="80274"/>
                </a:lnTo>
                <a:lnTo>
                  <a:pt x="24179" y="274760"/>
                </a:lnTo>
                <a:close/>
                <a:moveTo>
                  <a:pt x="75526" y="305533"/>
                </a:moveTo>
                <a:lnTo>
                  <a:pt x="59348" y="305533"/>
                </a:lnTo>
                <a:lnTo>
                  <a:pt x="59348" y="289355"/>
                </a:lnTo>
                <a:lnTo>
                  <a:pt x="218665" y="130038"/>
                </a:lnTo>
                <a:lnTo>
                  <a:pt x="234843" y="146216"/>
                </a:lnTo>
                <a:lnTo>
                  <a:pt x="75526" y="305533"/>
                </a:lnTo>
                <a:close/>
                <a:moveTo>
                  <a:pt x="335603" y="70426"/>
                </a:moveTo>
                <a:lnTo>
                  <a:pt x="294455" y="29278"/>
                </a:lnTo>
                <a:cubicBezTo>
                  <a:pt x="290938" y="25761"/>
                  <a:pt x="286541" y="24179"/>
                  <a:pt x="281969" y="24179"/>
                </a:cubicBezTo>
                <a:cubicBezTo>
                  <a:pt x="277397" y="24179"/>
                  <a:pt x="273001" y="25937"/>
                  <a:pt x="269660" y="29278"/>
                </a:cubicBezTo>
                <a:lnTo>
                  <a:pt x="237480" y="61458"/>
                </a:lnTo>
                <a:lnTo>
                  <a:pt x="303423" y="127401"/>
                </a:lnTo>
                <a:lnTo>
                  <a:pt x="335603" y="95221"/>
                </a:lnTo>
                <a:cubicBezTo>
                  <a:pt x="342461" y="88363"/>
                  <a:pt x="342461" y="77284"/>
                  <a:pt x="335603" y="70426"/>
                </a:cubicBezTo>
                <a:close/>
              </a:path>
            </a:pathLst>
          </a:custGeom>
          <a:solidFill>
            <a:schemeClr val="tx1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2" name="Freeform: Shape 15">
            <a:extLst>
              <a:ext uri="{FF2B5EF4-FFF2-40B4-BE49-F238E27FC236}">
                <a16:creationId xmlns:a16="http://schemas.microsoft.com/office/drawing/2014/main" id="{05D11B99-0985-4925-83FC-AFACA7F9BADD}"/>
              </a:ext>
            </a:extLst>
          </p:cNvPr>
          <p:cNvSpPr/>
          <p:nvPr/>
        </p:nvSpPr>
        <p:spPr>
          <a:xfrm>
            <a:off x="5425125" y="1729394"/>
            <a:ext cx="351693" cy="351693"/>
          </a:xfrm>
          <a:custGeom>
            <a:avLst/>
            <a:gdLst>
              <a:gd name="connsiteX0" fmla="*/ 243987 w 351692"/>
              <a:gd name="connsiteY0" fmla="*/ 217610 h 351692"/>
              <a:gd name="connsiteX1" fmla="*/ 230095 w 351692"/>
              <a:gd name="connsiteY1" fmla="*/ 217610 h 351692"/>
              <a:gd name="connsiteX2" fmla="*/ 225171 w 351692"/>
              <a:gd name="connsiteY2" fmla="*/ 212862 h 351692"/>
              <a:gd name="connsiteX3" fmla="*/ 252779 w 351692"/>
              <a:gd name="connsiteY3" fmla="*/ 138479 h 351692"/>
              <a:gd name="connsiteX4" fmla="*/ 138479 w 351692"/>
              <a:gd name="connsiteY4" fmla="*/ 24179 h 351692"/>
              <a:gd name="connsiteX5" fmla="*/ 24179 w 351692"/>
              <a:gd name="connsiteY5" fmla="*/ 138479 h 351692"/>
              <a:gd name="connsiteX6" fmla="*/ 138479 w 351692"/>
              <a:gd name="connsiteY6" fmla="*/ 252779 h 351692"/>
              <a:gd name="connsiteX7" fmla="*/ 212862 w 351692"/>
              <a:gd name="connsiteY7" fmla="*/ 225171 h 351692"/>
              <a:gd name="connsiteX8" fmla="*/ 217610 w 351692"/>
              <a:gd name="connsiteY8" fmla="*/ 230095 h 351692"/>
              <a:gd name="connsiteX9" fmla="*/ 217610 w 351692"/>
              <a:gd name="connsiteY9" fmla="*/ 243987 h 351692"/>
              <a:gd name="connsiteX10" fmla="*/ 305533 w 351692"/>
              <a:gd name="connsiteY10" fmla="*/ 331734 h 351692"/>
              <a:gd name="connsiteX11" fmla="*/ 331734 w 351692"/>
              <a:gd name="connsiteY11" fmla="*/ 305533 h 351692"/>
              <a:gd name="connsiteX12" fmla="*/ 243987 w 351692"/>
              <a:gd name="connsiteY12" fmla="*/ 217610 h 351692"/>
              <a:gd name="connsiteX13" fmla="*/ 138479 w 351692"/>
              <a:gd name="connsiteY13" fmla="*/ 217610 h 351692"/>
              <a:gd name="connsiteX14" fmla="*/ 59348 w 351692"/>
              <a:gd name="connsiteY14" fmla="*/ 138479 h 351692"/>
              <a:gd name="connsiteX15" fmla="*/ 138479 w 351692"/>
              <a:gd name="connsiteY15" fmla="*/ 59348 h 351692"/>
              <a:gd name="connsiteX16" fmla="*/ 217610 w 351692"/>
              <a:gd name="connsiteY16" fmla="*/ 138479 h 351692"/>
              <a:gd name="connsiteX17" fmla="*/ 138479 w 351692"/>
              <a:gd name="connsiteY17" fmla="*/ 217610 h 35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51692" h="351692">
                <a:moveTo>
                  <a:pt x="243987" y="217610"/>
                </a:moveTo>
                <a:lnTo>
                  <a:pt x="230095" y="217610"/>
                </a:lnTo>
                <a:lnTo>
                  <a:pt x="225171" y="212862"/>
                </a:lnTo>
                <a:cubicBezTo>
                  <a:pt x="242404" y="192815"/>
                  <a:pt x="252779" y="166790"/>
                  <a:pt x="252779" y="138479"/>
                </a:cubicBezTo>
                <a:cubicBezTo>
                  <a:pt x="252779" y="75350"/>
                  <a:pt x="201608" y="24179"/>
                  <a:pt x="138479" y="24179"/>
                </a:cubicBezTo>
                <a:cubicBezTo>
                  <a:pt x="75350" y="24179"/>
                  <a:pt x="24179" y="75350"/>
                  <a:pt x="24179" y="138479"/>
                </a:cubicBezTo>
                <a:cubicBezTo>
                  <a:pt x="24179" y="201608"/>
                  <a:pt x="75350" y="252779"/>
                  <a:pt x="138479" y="252779"/>
                </a:cubicBezTo>
                <a:cubicBezTo>
                  <a:pt x="166790" y="252779"/>
                  <a:pt x="192815" y="242404"/>
                  <a:pt x="212862" y="225171"/>
                </a:cubicBezTo>
                <a:lnTo>
                  <a:pt x="217610" y="230095"/>
                </a:lnTo>
                <a:lnTo>
                  <a:pt x="217610" y="243987"/>
                </a:lnTo>
                <a:lnTo>
                  <a:pt x="305533" y="331734"/>
                </a:lnTo>
                <a:lnTo>
                  <a:pt x="331734" y="305533"/>
                </a:lnTo>
                <a:lnTo>
                  <a:pt x="243987" y="217610"/>
                </a:lnTo>
                <a:close/>
                <a:moveTo>
                  <a:pt x="138479" y="217610"/>
                </a:moveTo>
                <a:cubicBezTo>
                  <a:pt x="94693" y="217610"/>
                  <a:pt x="59348" y="182265"/>
                  <a:pt x="59348" y="138479"/>
                </a:cubicBezTo>
                <a:cubicBezTo>
                  <a:pt x="59348" y="94693"/>
                  <a:pt x="94693" y="59348"/>
                  <a:pt x="138479" y="59348"/>
                </a:cubicBezTo>
                <a:cubicBezTo>
                  <a:pt x="182265" y="59348"/>
                  <a:pt x="217610" y="94693"/>
                  <a:pt x="217610" y="138479"/>
                </a:cubicBezTo>
                <a:cubicBezTo>
                  <a:pt x="217610" y="182265"/>
                  <a:pt x="182265" y="217610"/>
                  <a:pt x="138479" y="217610"/>
                </a:cubicBezTo>
                <a:close/>
              </a:path>
            </a:pathLst>
          </a:custGeom>
          <a:solidFill>
            <a:schemeClr val="tx1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3" name="Freeform: Shape 18">
            <a:extLst>
              <a:ext uri="{FF2B5EF4-FFF2-40B4-BE49-F238E27FC236}">
                <a16:creationId xmlns:a16="http://schemas.microsoft.com/office/drawing/2014/main" id="{E24C074C-428A-464D-9D6C-799E2060592C}"/>
              </a:ext>
            </a:extLst>
          </p:cNvPr>
          <p:cNvSpPr/>
          <p:nvPr/>
        </p:nvSpPr>
        <p:spPr>
          <a:xfrm>
            <a:off x="6466373" y="1729394"/>
            <a:ext cx="281354" cy="351693"/>
          </a:xfrm>
          <a:custGeom>
            <a:avLst/>
            <a:gdLst>
              <a:gd name="connsiteX0" fmla="*/ 41763 w 281354"/>
              <a:gd name="connsiteY0" fmla="*/ 305533 h 351692"/>
              <a:gd name="connsiteX1" fmla="*/ 76933 w 281354"/>
              <a:gd name="connsiteY1" fmla="*/ 340702 h 351692"/>
              <a:gd name="connsiteX2" fmla="*/ 217610 w 281354"/>
              <a:gd name="connsiteY2" fmla="*/ 340702 h 351692"/>
              <a:gd name="connsiteX3" fmla="*/ 252779 w 281354"/>
              <a:gd name="connsiteY3" fmla="*/ 305533 h 351692"/>
              <a:gd name="connsiteX4" fmla="*/ 252779 w 281354"/>
              <a:gd name="connsiteY4" fmla="*/ 94517 h 351692"/>
              <a:gd name="connsiteX5" fmla="*/ 41763 w 281354"/>
              <a:gd name="connsiteY5" fmla="*/ 94517 h 351692"/>
              <a:gd name="connsiteX6" fmla="*/ 41763 w 281354"/>
              <a:gd name="connsiteY6" fmla="*/ 305533 h 351692"/>
              <a:gd name="connsiteX7" fmla="*/ 76933 w 281354"/>
              <a:gd name="connsiteY7" fmla="*/ 129687 h 351692"/>
              <a:gd name="connsiteX8" fmla="*/ 217610 w 281354"/>
              <a:gd name="connsiteY8" fmla="*/ 129687 h 351692"/>
              <a:gd name="connsiteX9" fmla="*/ 217610 w 281354"/>
              <a:gd name="connsiteY9" fmla="*/ 305533 h 351692"/>
              <a:gd name="connsiteX10" fmla="*/ 76933 w 281354"/>
              <a:gd name="connsiteY10" fmla="*/ 305533 h 351692"/>
              <a:gd name="connsiteX11" fmla="*/ 76933 w 281354"/>
              <a:gd name="connsiteY11" fmla="*/ 129687 h 351692"/>
              <a:gd name="connsiteX12" fmla="*/ 208817 w 281354"/>
              <a:gd name="connsiteY12" fmla="*/ 41763 h 351692"/>
              <a:gd name="connsiteX13" fmla="*/ 191233 w 281354"/>
              <a:gd name="connsiteY13" fmla="*/ 24179 h 351692"/>
              <a:gd name="connsiteX14" fmla="*/ 103310 w 281354"/>
              <a:gd name="connsiteY14" fmla="*/ 24179 h 351692"/>
              <a:gd name="connsiteX15" fmla="*/ 85725 w 281354"/>
              <a:gd name="connsiteY15" fmla="*/ 41763 h 351692"/>
              <a:gd name="connsiteX16" fmla="*/ 24179 w 281354"/>
              <a:gd name="connsiteY16" fmla="*/ 41763 h 351692"/>
              <a:gd name="connsiteX17" fmla="*/ 24179 w 281354"/>
              <a:gd name="connsiteY17" fmla="*/ 76933 h 351692"/>
              <a:gd name="connsiteX18" fmla="*/ 270364 w 281354"/>
              <a:gd name="connsiteY18" fmla="*/ 76933 h 351692"/>
              <a:gd name="connsiteX19" fmla="*/ 270364 w 281354"/>
              <a:gd name="connsiteY19" fmla="*/ 41763 h 351692"/>
              <a:gd name="connsiteX20" fmla="*/ 208817 w 281354"/>
              <a:gd name="connsiteY20" fmla="*/ 41763 h 35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81354" h="351692">
                <a:moveTo>
                  <a:pt x="41763" y="305533"/>
                </a:moveTo>
                <a:cubicBezTo>
                  <a:pt x="41763" y="324876"/>
                  <a:pt x="57590" y="340702"/>
                  <a:pt x="76933" y="340702"/>
                </a:cubicBezTo>
                <a:lnTo>
                  <a:pt x="217610" y="340702"/>
                </a:lnTo>
                <a:cubicBezTo>
                  <a:pt x="236953" y="340702"/>
                  <a:pt x="252779" y="324876"/>
                  <a:pt x="252779" y="305533"/>
                </a:cubicBezTo>
                <a:lnTo>
                  <a:pt x="252779" y="94517"/>
                </a:lnTo>
                <a:lnTo>
                  <a:pt x="41763" y="94517"/>
                </a:lnTo>
                <a:lnTo>
                  <a:pt x="41763" y="305533"/>
                </a:lnTo>
                <a:close/>
                <a:moveTo>
                  <a:pt x="76933" y="129687"/>
                </a:moveTo>
                <a:lnTo>
                  <a:pt x="217610" y="129687"/>
                </a:lnTo>
                <a:lnTo>
                  <a:pt x="217610" y="305533"/>
                </a:lnTo>
                <a:lnTo>
                  <a:pt x="76933" y="305533"/>
                </a:lnTo>
                <a:lnTo>
                  <a:pt x="76933" y="129687"/>
                </a:lnTo>
                <a:close/>
                <a:moveTo>
                  <a:pt x="208817" y="41763"/>
                </a:moveTo>
                <a:lnTo>
                  <a:pt x="191233" y="24179"/>
                </a:lnTo>
                <a:lnTo>
                  <a:pt x="103310" y="24179"/>
                </a:lnTo>
                <a:lnTo>
                  <a:pt x="85725" y="41763"/>
                </a:lnTo>
                <a:lnTo>
                  <a:pt x="24179" y="41763"/>
                </a:lnTo>
                <a:lnTo>
                  <a:pt x="24179" y="76933"/>
                </a:lnTo>
                <a:lnTo>
                  <a:pt x="270364" y="76933"/>
                </a:lnTo>
                <a:lnTo>
                  <a:pt x="270364" y="41763"/>
                </a:lnTo>
                <a:lnTo>
                  <a:pt x="208817" y="41763"/>
                </a:lnTo>
                <a:close/>
              </a:path>
            </a:pathLst>
          </a:custGeom>
          <a:solidFill>
            <a:schemeClr val="tx1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4" name="Freeform: Shape 21">
            <a:extLst>
              <a:ext uri="{FF2B5EF4-FFF2-40B4-BE49-F238E27FC236}">
                <a16:creationId xmlns:a16="http://schemas.microsoft.com/office/drawing/2014/main" id="{652719A8-32B7-47DA-97F2-2353872F9974}"/>
              </a:ext>
            </a:extLst>
          </p:cNvPr>
          <p:cNvSpPr/>
          <p:nvPr/>
        </p:nvSpPr>
        <p:spPr>
          <a:xfrm>
            <a:off x="7455043" y="1746979"/>
            <a:ext cx="316523" cy="316523"/>
          </a:xfrm>
          <a:custGeom>
            <a:avLst/>
            <a:gdLst>
              <a:gd name="connsiteX0" fmla="*/ 264033 w 316523"/>
              <a:gd name="connsiteY0" fmla="*/ 65503 h 316523"/>
              <a:gd name="connsiteX1" fmla="*/ 164680 w 316523"/>
              <a:gd name="connsiteY1" fmla="*/ 24179 h 316523"/>
              <a:gd name="connsiteX2" fmla="*/ 24179 w 316523"/>
              <a:gd name="connsiteY2" fmla="*/ 164856 h 316523"/>
              <a:gd name="connsiteX3" fmla="*/ 164680 w 316523"/>
              <a:gd name="connsiteY3" fmla="*/ 305533 h 316523"/>
              <a:gd name="connsiteX4" fmla="*/ 300609 w 316523"/>
              <a:gd name="connsiteY4" fmla="*/ 200025 h 316523"/>
              <a:gd name="connsiteX5" fmla="*/ 264033 w 316523"/>
              <a:gd name="connsiteY5" fmla="*/ 200025 h 316523"/>
              <a:gd name="connsiteX6" fmla="*/ 164680 w 316523"/>
              <a:gd name="connsiteY6" fmla="*/ 270364 h 316523"/>
              <a:gd name="connsiteX7" fmla="*/ 59172 w 316523"/>
              <a:gd name="connsiteY7" fmla="*/ 164856 h 316523"/>
              <a:gd name="connsiteX8" fmla="*/ 164680 w 316523"/>
              <a:gd name="connsiteY8" fmla="*/ 59348 h 316523"/>
              <a:gd name="connsiteX9" fmla="*/ 238887 w 316523"/>
              <a:gd name="connsiteY9" fmla="*/ 90649 h 316523"/>
              <a:gd name="connsiteX10" fmla="*/ 182265 w 316523"/>
              <a:gd name="connsiteY10" fmla="*/ 147271 h 316523"/>
              <a:gd name="connsiteX11" fmla="*/ 305357 w 316523"/>
              <a:gd name="connsiteY11" fmla="*/ 147271 h 316523"/>
              <a:gd name="connsiteX12" fmla="*/ 305357 w 316523"/>
              <a:gd name="connsiteY12" fmla="*/ 24179 h 316523"/>
              <a:gd name="connsiteX13" fmla="*/ 264033 w 316523"/>
              <a:gd name="connsiteY13" fmla="*/ 65503 h 316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6523" h="316523">
                <a:moveTo>
                  <a:pt x="264033" y="65503"/>
                </a:moveTo>
                <a:cubicBezTo>
                  <a:pt x="238535" y="40005"/>
                  <a:pt x="203542" y="24179"/>
                  <a:pt x="164680" y="24179"/>
                </a:cubicBezTo>
                <a:cubicBezTo>
                  <a:pt x="86956" y="24179"/>
                  <a:pt x="24179" y="87132"/>
                  <a:pt x="24179" y="164856"/>
                </a:cubicBezTo>
                <a:cubicBezTo>
                  <a:pt x="24179" y="242580"/>
                  <a:pt x="86956" y="305533"/>
                  <a:pt x="164680" y="305533"/>
                </a:cubicBezTo>
                <a:cubicBezTo>
                  <a:pt x="230271" y="305533"/>
                  <a:pt x="284959" y="260692"/>
                  <a:pt x="300609" y="200025"/>
                </a:cubicBezTo>
                <a:lnTo>
                  <a:pt x="264033" y="200025"/>
                </a:lnTo>
                <a:cubicBezTo>
                  <a:pt x="249614" y="240997"/>
                  <a:pt x="210576" y="270364"/>
                  <a:pt x="164680" y="270364"/>
                </a:cubicBezTo>
                <a:cubicBezTo>
                  <a:pt x="106475" y="270364"/>
                  <a:pt x="59172" y="223061"/>
                  <a:pt x="59172" y="164856"/>
                </a:cubicBezTo>
                <a:cubicBezTo>
                  <a:pt x="59172" y="106651"/>
                  <a:pt x="106475" y="59348"/>
                  <a:pt x="164680" y="59348"/>
                </a:cubicBezTo>
                <a:cubicBezTo>
                  <a:pt x="193870" y="59348"/>
                  <a:pt x="219896" y="71482"/>
                  <a:pt x="238887" y="90649"/>
                </a:cubicBezTo>
                <a:lnTo>
                  <a:pt x="182265" y="147271"/>
                </a:lnTo>
                <a:lnTo>
                  <a:pt x="305357" y="147271"/>
                </a:lnTo>
                <a:lnTo>
                  <a:pt x="305357" y="24179"/>
                </a:lnTo>
                <a:lnTo>
                  <a:pt x="264033" y="65503"/>
                </a:lnTo>
                <a:close/>
              </a:path>
            </a:pathLst>
          </a:custGeom>
          <a:solidFill>
            <a:schemeClr val="tx1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E238FFAA-09F5-4B96-A0DB-43AB0A6C0251}"/>
              </a:ext>
            </a:extLst>
          </p:cNvPr>
          <p:cNvSpPr/>
          <p:nvPr/>
        </p:nvSpPr>
        <p:spPr>
          <a:xfrm>
            <a:off x="8425777" y="1711809"/>
            <a:ext cx="386862" cy="386862"/>
          </a:xfrm>
          <a:custGeom>
            <a:avLst/>
            <a:gdLst>
              <a:gd name="connsiteX0" fmla="*/ 217610 w 386861"/>
              <a:gd name="connsiteY0" fmla="*/ 112102 h 386861"/>
              <a:gd name="connsiteX1" fmla="*/ 182440 w 386861"/>
              <a:gd name="connsiteY1" fmla="*/ 112102 h 386861"/>
              <a:gd name="connsiteX2" fmla="*/ 182440 w 386861"/>
              <a:gd name="connsiteY2" fmla="*/ 182440 h 386861"/>
              <a:gd name="connsiteX3" fmla="*/ 112102 w 386861"/>
              <a:gd name="connsiteY3" fmla="*/ 182440 h 386861"/>
              <a:gd name="connsiteX4" fmla="*/ 112102 w 386861"/>
              <a:gd name="connsiteY4" fmla="*/ 217610 h 386861"/>
              <a:gd name="connsiteX5" fmla="*/ 182440 w 386861"/>
              <a:gd name="connsiteY5" fmla="*/ 217610 h 386861"/>
              <a:gd name="connsiteX6" fmla="*/ 182440 w 386861"/>
              <a:gd name="connsiteY6" fmla="*/ 287948 h 386861"/>
              <a:gd name="connsiteX7" fmla="*/ 217610 w 386861"/>
              <a:gd name="connsiteY7" fmla="*/ 287948 h 386861"/>
              <a:gd name="connsiteX8" fmla="*/ 217610 w 386861"/>
              <a:gd name="connsiteY8" fmla="*/ 217610 h 386861"/>
              <a:gd name="connsiteX9" fmla="*/ 287948 w 386861"/>
              <a:gd name="connsiteY9" fmla="*/ 217610 h 386861"/>
              <a:gd name="connsiteX10" fmla="*/ 287948 w 386861"/>
              <a:gd name="connsiteY10" fmla="*/ 182440 h 386861"/>
              <a:gd name="connsiteX11" fmla="*/ 217610 w 386861"/>
              <a:gd name="connsiteY11" fmla="*/ 182440 h 386861"/>
              <a:gd name="connsiteX12" fmla="*/ 217610 w 386861"/>
              <a:gd name="connsiteY12" fmla="*/ 112102 h 386861"/>
              <a:gd name="connsiteX13" fmla="*/ 200025 w 386861"/>
              <a:gd name="connsiteY13" fmla="*/ 24179 h 386861"/>
              <a:gd name="connsiteX14" fmla="*/ 24179 w 386861"/>
              <a:gd name="connsiteY14" fmla="*/ 200025 h 386861"/>
              <a:gd name="connsiteX15" fmla="*/ 200025 w 386861"/>
              <a:gd name="connsiteY15" fmla="*/ 375871 h 386861"/>
              <a:gd name="connsiteX16" fmla="*/ 375871 w 386861"/>
              <a:gd name="connsiteY16" fmla="*/ 200025 h 386861"/>
              <a:gd name="connsiteX17" fmla="*/ 200025 w 386861"/>
              <a:gd name="connsiteY17" fmla="*/ 24179 h 386861"/>
              <a:gd name="connsiteX18" fmla="*/ 200025 w 386861"/>
              <a:gd name="connsiteY18" fmla="*/ 340702 h 386861"/>
              <a:gd name="connsiteX19" fmla="*/ 59348 w 386861"/>
              <a:gd name="connsiteY19" fmla="*/ 200025 h 386861"/>
              <a:gd name="connsiteX20" fmla="*/ 200025 w 386861"/>
              <a:gd name="connsiteY20" fmla="*/ 59348 h 386861"/>
              <a:gd name="connsiteX21" fmla="*/ 340702 w 386861"/>
              <a:gd name="connsiteY21" fmla="*/ 200025 h 386861"/>
              <a:gd name="connsiteX22" fmla="*/ 200025 w 386861"/>
              <a:gd name="connsiteY22" fmla="*/ 340702 h 386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86861" h="386861">
                <a:moveTo>
                  <a:pt x="217610" y="112102"/>
                </a:moveTo>
                <a:lnTo>
                  <a:pt x="182440" y="112102"/>
                </a:lnTo>
                <a:lnTo>
                  <a:pt x="182440" y="182440"/>
                </a:lnTo>
                <a:lnTo>
                  <a:pt x="112102" y="182440"/>
                </a:lnTo>
                <a:lnTo>
                  <a:pt x="112102" y="217610"/>
                </a:lnTo>
                <a:lnTo>
                  <a:pt x="182440" y="217610"/>
                </a:lnTo>
                <a:lnTo>
                  <a:pt x="182440" y="287948"/>
                </a:lnTo>
                <a:lnTo>
                  <a:pt x="217610" y="287948"/>
                </a:lnTo>
                <a:lnTo>
                  <a:pt x="217610" y="217610"/>
                </a:lnTo>
                <a:lnTo>
                  <a:pt x="287948" y="217610"/>
                </a:lnTo>
                <a:lnTo>
                  <a:pt x="287948" y="182440"/>
                </a:lnTo>
                <a:lnTo>
                  <a:pt x="217610" y="182440"/>
                </a:lnTo>
                <a:lnTo>
                  <a:pt x="217610" y="112102"/>
                </a:lnTo>
                <a:close/>
                <a:moveTo>
                  <a:pt x="200025" y="24179"/>
                </a:moveTo>
                <a:cubicBezTo>
                  <a:pt x="102958" y="24179"/>
                  <a:pt x="24179" y="102958"/>
                  <a:pt x="24179" y="200025"/>
                </a:cubicBezTo>
                <a:cubicBezTo>
                  <a:pt x="24179" y="297092"/>
                  <a:pt x="102958" y="375871"/>
                  <a:pt x="200025" y="375871"/>
                </a:cubicBezTo>
                <a:cubicBezTo>
                  <a:pt x="297092" y="375871"/>
                  <a:pt x="375871" y="297092"/>
                  <a:pt x="375871" y="200025"/>
                </a:cubicBezTo>
                <a:cubicBezTo>
                  <a:pt x="375871" y="102958"/>
                  <a:pt x="297092" y="24179"/>
                  <a:pt x="200025" y="24179"/>
                </a:cubicBezTo>
                <a:close/>
                <a:moveTo>
                  <a:pt x="200025" y="340702"/>
                </a:moveTo>
                <a:cubicBezTo>
                  <a:pt x="122477" y="340702"/>
                  <a:pt x="59348" y="277573"/>
                  <a:pt x="59348" y="200025"/>
                </a:cubicBezTo>
                <a:cubicBezTo>
                  <a:pt x="59348" y="122477"/>
                  <a:pt x="122477" y="59348"/>
                  <a:pt x="200025" y="59348"/>
                </a:cubicBezTo>
                <a:cubicBezTo>
                  <a:pt x="277573" y="59348"/>
                  <a:pt x="340702" y="122477"/>
                  <a:pt x="340702" y="200025"/>
                </a:cubicBezTo>
                <a:cubicBezTo>
                  <a:pt x="340702" y="277573"/>
                  <a:pt x="277573" y="340702"/>
                  <a:pt x="200025" y="340702"/>
                </a:cubicBezTo>
                <a:close/>
              </a:path>
            </a:pathLst>
          </a:custGeom>
          <a:solidFill>
            <a:schemeClr val="tx1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6" name="Freeform: Shape 27">
            <a:extLst>
              <a:ext uri="{FF2B5EF4-FFF2-40B4-BE49-F238E27FC236}">
                <a16:creationId xmlns:a16="http://schemas.microsoft.com/office/drawing/2014/main" id="{00695503-AF49-47C5-A225-158B0E08C0CC}"/>
              </a:ext>
            </a:extLst>
          </p:cNvPr>
          <p:cNvSpPr/>
          <p:nvPr/>
        </p:nvSpPr>
        <p:spPr>
          <a:xfrm>
            <a:off x="9449441" y="1711809"/>
            <a:ext cx="351693" cy="386862"/>
          </a:xfrm>
          <a:custGeom>
            <a:avLst/>
            <a:gdLst>
              <a:gd name="connsiteX0" fmla="*/ 287948 w 351692"/>
              <a:gd name="connsiteY0" fmla="*/ 271770 h 386861"/>
              <a:gd name="connsiteX1" fmla="*/ 253482 w 351692"/>
              <a:gd name="connsiteY1" fmla="*/ 285311 h 386861"/>
              <a:gd name="connsiteX2" fmla="*/ 128104 w 351692"/>
              <a:gd name="connsiteY2" fmla="*/ 212334 h 386861"/>
              <a:gd name="connsiteX3" fmla="*/ 129687 w 351692"/>
              <a:gd name="connsiteY3" fmla="*/ 200025 h 386861"/>
              <a:gd name="connsiteX4" fmla="*/ 128104 w 351692"/>
              <a:gd name="connsiteY4" fmla="*/ 187716 h 386861"/>
              <a:gd name="connsiteX5" fmla="*/ 252076 w 351692"/>
              <a:gd name="connsiteY5" fmla="*/ 115443 h 386861"/>
              <a:gd name="connsiteX6" fmla="*/ 287948 w 351692"/>
              <a:gd name="connsiteY6" fmla="*/ 129687 h 386861"/>
              <a:gd name="connsiteX7" fmla="*/ 340702 w 351692"/>
              <a:gd name="connsiteY7" fmla="*/ 76933 h 386861"/>
              <a:gd name="connsiteX8" fmla="*/ 287948 w 351692"/>
              <a:gd name="connsiteY8" fmla="*/ 24179 h 386861"/>
              <a:gd name="connsiteX9" fmla="*/ 235194 w 351692"/>
              <a:gd name="connsiteY9" fmla="*/ 76933 h 386861"/>
              <a:gd name="connsiteX10" fmla="*/ 236777 w 351692"/>
              <a:gd name="connsiteY10" fmla="*/ 89242 h 386861"/>
              <a:gd name="connsiteX11" fmla="*/ 112805 w 351692"/>
              <a:gd name="connsiteY11" fmla="*/ 161515 h 386861"/>
              <a:gd name="connsiteX12" fmla="*/ 76933 w 351692"/>
              <a:gd name="connsiteY12" fmla="*/ 147271 h 386861"/>
              <a:gd name="connsiteX13" fmla="*/ 24179 w 351692"/>
              <a:gd name="connsiteY13" fmla="*/ 200025 h 386861"/>
              <a:gd name="connsiteX14" fmla="*/ 76933 w 351692"/>
              <a:gd name="connsiteY14" fmla="*/ 252779 h 386861"/>
              <a:gd name="connsiteX15" fmla="*/ 112805 w 351692"/>
              <a:gd name="connsiteY15" fmla="*/ 238535 h 386861"/>
              <a:gd name="connsiteX16" fmla="*/ 238008 w 351692"/>
              <a:gd name="connsiteY16" fmla="*/ 311688 h 386861"/>
              <a:gd name="connsiteX17" fmla="*/ 236601 w 351692"/>
              <a:gd name="connsiteY17" fmla="*/ 323118 h 386861"/>
              <a:gd name="connsiteX18" fmla="*/ 287948 w 351692"/>
              <a:gd name="connsiteY18" fmla="*/ 374465 h 386861"/>
              <a:gd name="connsiteX19" fmla="*/ 339295 w 351692"/>
              <a:gd name="connsiteY19" fmla="*/ 323118 h 386861"/>
              <a:gd name="connsiteX20" fmla="*/ 287948 w 351692"/>
              <a:gd name="connsiteY20" fmla="*/ 271770 h 386861"/>
              <a:gd name="connsiteX21" fmla="*/ 287948 w 351692"/>
              <a:gd name="connsiteY21" fmla="*/ 59348 h 386861"/>
              <a:gd name="connsiteX22" fmla="*/ 305533 w 351692"/>
              <a:gd name="connsiteY22" fmla="*/ 76933 h 386861"/>
              <a:gd name="connsiteX23" fmla="*/ 287948 w 351692"/>
              <a:gd name="connsiteY23" fmla="*/ 94517 h 386861"/>
              <a:gd name="connsiteX24" fmla="*/ 270364 w 351692"/>
              <a:gd name="connsiteY24" fmla="*/ 76933 h 386861"/>
              <a:gd name="connsiteX25" fmla="*/ 287948 w 351692"/>
              <a:gd name="connsiteY25" fmla="*/ 59348 h 386861"/>
              <a:gd name="connsiteX26" fmla="*/ 76933 w 351692"/>
              <a:gd name="connsiteY26" fmla="*/ 217610 h 386861"/>
              <a:gd name="connsiteX27" fmla="*/ 59348 w 351692"/>
              <a:gd name="connsiteY27" fmla="*/ 200025 h 386861"/>
              <a:gd name="connsiteX28" fmla="*/ 76933 w 351692"/>
              <a:gd name="connsiteY28" fmla="*/ 182440 h 386861"/>
              <a:gd name="connsiteX29" fmla="*/ 94517 w 351692"/>
              <a:gd name="connsiteY29" fmla="*/ 200025 h 386861"/>
              <a:gd name="connsiteX30" fmla="*/ 76933 w 351692"/>
              <a:gd name="connsiteY30" fmla="*/ 217610 h 386861"/>
              <a:gd name="connsiteX31" fmla="*/ 287948 w 351692"/>
              <a:gd name="connsiteY31" fmla="*/ 341054 h 386861"/>
              <a:gd name="connsiteX32" fmla="*/ 270364 w 351692"/>
              <a:gd name="connsiteY32" fmla="*/ 323469 h 386861"/>
              <a:gd name="connsiteX33" fmla="*/ 287948 w 351692"/>
              <a:gd name="connsiteY33" fmla="*/ 305885 h 386861"/>
              <a:gd name="connsiteX34" fmla="*/ 305533 w 351692"/>
              <a:gd name="connsiteY34" fmla="*/ 323469 h 386861"/>
              <a:gd name="connsiteX35" fmla="*/ 287948 w 351692"/>
              <a:gd name="connsiteY35" fmla="*/ 341054 h 386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51692" h="386861">
                <a:moveTo>
                  <a:pt x="287948" y="271770"/>
                </a:moveTo>
                <a:cubicBezTo>
                  <a:pt x="274584" y="271770"/>
                  <a:pt x="262626" y="277046"/>
                  <a:pt x="253482" y="285311"/>
                </a:cubicBezTo>
                <a:lnTo>
                  <a:pt x="128104" y="212334"/>
                </a:lnTo>
                <a:cubicBezTo>
                  <a:pt x="128983" y="208290"/>
                  <a:pt x="129687" y="204245"/>
                  <a:pt x="129687" y="200025"/>
                </a:cubicBezTo>
                <a:cubicBezTo>
                  <a:pt x="129687" y="195805"/>
                  <a:pt x="128983" y="191760"/>
                  <a:pt x="128104" y="187716"/>
                </a:cubicBezTo>
                <a:lnTo>
                  <a:pt x="252076" y="115443"/>
                </a:lnTo>
                <a:cubicBezTo>
                  <a:pt x="261571" y="124235"/>
                  <a:pt x="274056" y="129687"/>
                  <a:pt x="287948" y="129687"/>
                </a:cubicBezTo>
                <a:cubicBezTo>
                  <a:pt x="317139" y="129687"/>
                  <a:pt x="340702" y="106123"/>
                  <a:pt x="340702" y="76933"/>
                </a:cubicBezTo>
                <a:cubicBezTo>
                  <a:pt x="340702" y="47742"/>
                  <a:pt x="317139" y="24179"/>
                  <a:pt x="287948" y="24179"/>
                </a:cubicBezTo>
                <a:cubicBezTo>
                  <a:pt x="258758" y="24179"/>
                  <a:pt x="235194" y="47742"/>
                  <a:pt x="235194" y="76933"/>
                </a:cubicBezTo>
                <a:cubicBezTo>
                  <a:pt x="235194" y="81153"/>
                  <a:pt x="235898" y="85198"/>
                  <a:pt x="236777" y="89242"/>
                </a:cubicBezTo>
                <a:lnTo>
                  <a:pt x="112805" y="161515"/>
                </a:lnTo>
                <a:cubicBezTo>
                  <a:pt x="103310" y="152722"/>
                  <a:pt x="90825" y="147271"/>
                  <a:pt x="76933" y="147271"/>
                </a:cubicBezTo>
                <a:cubicBezTo>
                  <a:pt x="47742" y="147271"/>
                  <a:pt x="24179" y="170835"/>
                  <a:pt x="24179" y="200025"/>
                </a:cubicBezTo>
                <a:cubicBezTo>
                  <a:pt x="24179" y="229216"/>
                  <a:pt x="47742" y="252779"/>
                  <a:pt x="76933" y="252779"/>
                </a:cubicBezTo>
                <a:cubicBezTo>
                  <a:pt x="90825" y="252779"/>
                  <a:pt x="103310" y="247328"/>
                  <a:pt x="112805" y="238535"/>
                </a:cubicBezTo>
                <a:lnTo>
                  <a:pt x="238008" y="311688"/>
                </a:lnTo>
                <a:cubicBezTo>
                  <a:pt x="237129" y="315380"/>
                  <a:pt x="236601" y="319249"/>
                  <a:pt x="236601" y="323118"/>
                </a:cubicBezTo>
                <a:cubicBezTo>
                  <a:pt x="236601" y="351429"/>
                  <a:pt x="259637" y="374465"/>
                  <a:pt x="287948" y="374465"/>
                </a:cubicBezTo>
                <a:cubicBezTo>
                  <a:pt x="316260" y="374465"/>
                  <a:pt x="339295" y="351429"/>
                  <a:pt x="339295" y="323118"/>
                </a:cubicBezTo>
                <a:cubicBezTo>
                  <a:pt x="339295" y="294806"/>
                  <a:pt x="316260" y="271770"/>
                  <a:pt x="287948" y="271770"/>
                </a:cubicBezTo>
                <a:close/>
                <a:moveTo>
                  <a:pt x="287948" y="59348"/>
                </a:moveTo>
                <a:cubicBezTo>
                  <a:pt x="297620" y="59348"/>
                  <a:pt x="305533" y="67261"/>
                  <a:pt x="305533" y="76933"/>
                </a:cubicBezTo>
                <a:cubicBezTo>
                  <a:pt x="305533" y="86604"/>
                  <a:pt x="297620" y="94517"/>
                  <a:pt x="287948" y="94517"/>
                </a:cubicBezTo>
                <a:cubicBezTo>
                  <a:pt x="278277" y="94517"/>
                  <a:pt x="270364" y="86604"/>
                  <a:pt x="270364" y="76933"/>
                </a:cubicBezTo>
                <a:cubicBezTo>
                  <a:pt x="270364" y="67261"/>
                  <a:pt x="278277" y="59348"/>
                  <a:pt x="287948" y="59348"/>
                </a:cubicBezTo>
                <a:close/>
                <a:moveTo>
                  <a:pt x="76933" y="217610"/>
                </a:moveTo>
                <a:cubicBezTo>
                  <a:pt x="67261" y="217610"/>
                  <a:pt x="59348" y="209697"/>
                  <a:pt x="59348" y="200025"/>
                </a:cubicBezTo>
                <a:cubicBezTo>
                  <a:pt x="59348" y="190354"/>
                  <a:pt x="67261" y="182440"/>
                  <a:pt x="76933" y="182440"/>
                </a:cubicBezTo>
                <a:cubicBezTo>
                  <a:pt x="86604" y="182440"/>
                  <a:pt x="94517" y="190354"/>
                  <a:pt x="94517" y="200025"/>
                </a:cubicBezTo>
                <a:cubicBezTo>
                  <a:pt x="94517" y="209697"/>
                  <a:pt x="86604" y="217610"/>
                  <a:pt x="76933" y="217610"/>
                </a:cubicBezTo>
                <a:close/>
                <a:moveTo>
                  <a:pt x="287948" y="341054"/>
                </a:moveTo>
                <a:cubicBezTo>
                  <a:pt x="278277" y="341054"/>
                  <a:pt x="270364" y="333141"/>
                  <a:pt x="270364" y="323469"/>
                </a:cubicBezTo>
                <a:cubicBezTo>
                  <a:pt x="270364" y="313798"/>
                  <a:pt x="278277" y="305885"/>
                  <a:pt x="287948" y="305885"/>
                </a:cubicBezTo>
                <a:cubicBezTo>
                  <a:pt x="297620" y="305885"/>
                  <a:pt x="305533" y="313798"/>
                  <a:pt x="305533" y="323469"/>
                </a:cubicBezTo>
                <a:cubicBezTo>
                  <a:pt x="305533" y="333141"/>
                  <a:pt x="297620" y="341054"/>
                  <a:pt x="287948" y="341054"/>
                </a:cubicBezTo>
                <a:close/>
              </a:path>
            </a:pathLst>
          </a:custGeom>
          <a:solidFill>
            <a:schemeClr val="tx1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7" name="Freeform: Shape 30">
            <a:extLst>
              <a:ext uri="{FF2B5EF4-FFF2-40B4-BE49-F238E27FC236}">
                <a16:creationId xmlns:a16="http://schemas.microsoft.com/office/drawing/2014/main" id="{9ED76FEE-0486-4E4B-AAE8-B9FCAC7DECC6}"/>
              </a:ext>
            </a:extLst>
          </p:cNvPr>
          <p:cNvSpPr/>
          <p:nvPr/>
        </p:nvSpPr>
        <p:spPr>
          <a:xfrm>
            <a:off x="10473104" y="1694225"/>
            <a:ext cx="316523" cy="422031"/>
          </a:xfrm>
          <a:custGeom>
            <a:avLst/>
            <a:gdLst>
              <a:gd name="connsiteX0" fmla="*/ 164856 w 316523"/>
              <a:gd name="connsiteY0" fmla="*/ 76933 h 422031"/>
              <a:gd name="connsiteX1" fmla="*/ 164856 w 316523"/>
              <a:gd name="connsiteY1" fmla="*/ 24179 h 422031"/>
              <a:gd name="connsiteX2" fmla="*/ 94517 w 316523"/>
              <a:gd name="connsiteY2" fmla="*/ 94517 h 422031"/>
              <a:gd name="connsiteX3" fmla="*/ 164856 w 316523"/>
              <a:gd name="connsiteY3" fmla="*/ 164856 h 422031"/>
              <a:gd name="connsiteX4" fmla="*/ 164856 w 316523"/>
              <a:gd name="connsiteY4" fmla="*/ 112102 h 422031"/>
              <a:gd name="connsiteX5" fmla="*/ 270364 w 316523"/>
              <a:gd name="connsiteY5" fmla="*/ 217610 h 422031"/>
              <a:gd name="connsiteX6" fmla="*/ 258054 w 316523"/>
              <a:gd name="connsiteY6" fmla="*/ 266847 h 422031"/>
              <a:gd name="connsiteX7" fmla="*/ 283728 w 316523"/>
              <a:gd name="connsiteY7" fmla="*/ 292520 h 422031"/>
              <a:gd name="connsiteX8" fmla="*/ 305533 w 316523"/>
              <a:gd name="connsiteY8" fmla="*/ 217610 h 422031"/>
              <a:gd name="connsiteX9" fmla="*/ 164856 w 316523"/>
              <a:gd name="connsiteY9" fmla="*/ 76933 h 422031"/>
              <a:gd name="connsiteX10" fmla="*/ 164856 w 316523"/>
              <a:gd name="connsiteY10" fmla="*/ 323118 h 422031"/>
              <a:gd name="connsiteX11" fmla="*/ 59348 w 316523"/>
              <a:gd name="connsiteY11" fmla="*/ 217610 h 422031"/>
              <a:gd name="connsiteX12" fmla="*/ 71657 w 316523"/>
              <a:gd name="connsiteY12" fmla="*/ 168373 h 422031"/>
              <a:gd name="connsiteX13" fmla="*/ 45984 w 316523"/>
              <a:gd name="connsiteY13" fmla="*/ 142699 h 422031"/>
              <a:gd name="connsiteX14" fmla="*/ 24179 w 316523"/>
              <a:gd name="connsiteY14" fmla="*/ 217610 h 422031"/>
              <a:gd name="connsiteX15" fmla="*/ 164856 w 316523"/>
              <a:gd name="connsiteY15" fmla="*/ 358287 h 422031"/>
              <a:gd name="connsiteX16" fmla="*/ 164856 w 316523"/>
              <a:gd name="connsiteY16" fmla="*/ 411041 h 422031"/>
              <a:gd name="connsiteX17" fmla="*/ 235194 w 316523"/>
              <a:gd name="connsiteY17" fmla="*/ 340702 h 422031"/>
              <a:gd name="connsiteX18" fmla="*/ 164856 w 316523"/>
              <a:gd name="connsiteY18" fmla="*/ 270364 h 422031"/>
              <a:gd name="connsiteX19" fmla="*/ 164856 w 316523"/>
              <a:gd name="connsiteY19" fmla="*/ 323118 h 422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16523" h="422031">
                <a:moveTo>
                  <a:pt x="164856" y="76933"/>
                </a:moveTo>
                <a:lnTo>
                  <a:pt x="164856" y="24179"/>
                </a:lnTo>
                <a:lnTo>
                  <a:pt x="94517" y="94517"/>
                </a:lnTo>
                <a:lnTo>
                  <a:pt x="164856" y="164856"/>
                </a:lnTo>
                <a:lnTo>
                  <a:pt x="164856" y="112102"/>
                </a:lnTo>
                <a:cubicBezTo>
                  <a:pt x="223061" y="112102"/>
                  <a:pt x="270364" y="159405"/>
                  <a:pt x="270364" y="217610"/>
                </a:cubicBezTo>
                <a:cubicBezTo>
                  <a:pt x="270364" y="235370"/>
                  <a:pt x="265967" y="252251"/>
                  <a:pt x="258054" y="266847"/>
                </a:cubicBezTo>
                <a:lnTo>
                  <a:pt x="283728" y="292520"/>
                </a:lnTo>
                <a:cubicBezTo>
                  <a:pt x="297444" y="270891"/>
                  <a:pt x="305533" y="245218"/>
                  <a:pt x="305533" y="217610"/>
                </a:cubicBezTo>
                <a:cubicBezTo>
                  <a:pt x="305533" y="139886"/>
                  <a:pt x="242580" y="76933"/>
                  <a:pt x="164856" y="76933"/>
                </a:cubicBezTo>
                <a:close/>
                <a:moveTo>
                  <a:pt x="164856" y="323118"/>
                </a:moveTo>
                <a:cubicBezTo>
                  <a:pt x="106651" y="323118"/>
                  <a:pt x="59348" y="275815"/>
                  <a:pt x="59348" y="217610"/>
                </a:cubicBezTo>
                <a:cubicBezTo>
                  <a:pt x="59348" y="199849"/>
                  <a:pt x="63744" y="182968"/>
                  <a:pt x="71657" y="168373"/>
                </a:cubicBezTo>
                <a:lnTo>
                  <a:pt x="45984" y="142699"/>
                </a:lnTo>
                <a:cubicBezTo>
                  <a:pt x="32268" y="164328"/>
                  <a:pt x="24179" y="190002"/>
                  <a:pt x="24179" y="217610"/>
                </a:cubicBezTo>
                <a:cubicBezTo>
                  <a:pt x="24179" y="295334"/>
                  <a:pt x="87132" y="358287"/>
                  <a:pt x="164856" y="358287"/>
                </a:cubicBezTo>
                <a:lnTo>
                  <a:pt x="164856" y="411041"/>
                </a:lnTo>
                <a:lnTo>
                  <a:pt x="235194" y="340702"/>
                </a:lnTo>
                <a:lnTo>
                  <a:pt x="164856" y="270364"/>
                </a:lnTo>
                <a:lnTo>
                  <a:pt x="164856" y="323118"/>
                </a:lnTo>
                <a:close/>
              </a:path>
            </a:pathLst>
          </a:custGeom>
          <a:solidFill>
            <a:schemeClr val="tx1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8" name="Freeform: Shape 33">
            <a:extLst>
              <a:ext uri="{FF2B5EF4-FFF2-40B4-BE49-F238E27FC236}">
                <a16:creationId xmlns:a16="http://schemas.microsoft.com/office/drawing/2014/main" id="{7735AD67-C9CE-41DA-ACBB-700F562177A8}"/>
              </a:ext>
            </a:extLst>
          </p:cNvPr>
          <p:cNvSpPr/>
          <p:nvPr/>
        </p:nvSpPr>
        <p:spPr>
          <a:xfrm>
            <a:off x="10434124" y="2817069"/>
            <a:ext cx="386862" cy="386862"/>
          </a:xfrm>
          <a:custGeom>
            <a:avLst/>
            <a:gdLst>
              <a:gd name="connsiteX0" fmla="*/ 199849 w 386861"/>
              <a:gd name="connsiteY0" fmla="*/ 24179 h 386861"/>
              <a:gd name="connsiteX1" fmla="*/ 24179 w 386861"/>
              <a:gd name="connsiteY1" fmla="*/ 200025 h 386861"/>
              <a:gd name="connsiteX2" fmla="*/ 199849 w 386861"/>
              <a:gd name="connsiteY2" fmla="*/ 375871 h 386861"/>
              <a:gd name="connsiteX3" fmla="*/ 375871 w 386861"/>
              <a:gd name="connsiteY3" fmla="*/ 200025 h 386861"/>
              <a:gd name="connsiteX4" fmla="*/ 199849 w 386861"/>
              <a:gd name="connsiteY4" fmla="*/ 24179 h 386861"/>
              <a:gd name="connsiteX5" fmla="*/ 321711 w 386861"/>
              <a:gd name="connsiteY5" fmla="*/ 129687 h 386861"/>
              <a:gd name="connsiteX6" fmla="*/ 269836 w 386861"/>
              <a:gd name="connsiteY6" fmla="*/ 129687 h 386861"/>
              <a:gd name="connsiteX7" fmla="*/ 245569 w 386861"/>
              <a:gd name="connsiteY7" fmla="*/ 67085 h 386861"/>
              <a:gd name="connsiteX8" fmla="*/ 321711 w 386861"/>
              <a:gd name="connsiteY8" fmla="*/ 129687 h 386861"/>
              <a:gd name="connsiteX9" fmla="*/ 200025 w 386861"/>
              <a:gd name="connsiteY9" fmla="*/ 60051 h 386861"/>
              <a:gd name="connsiteX10" fmla="*/ 233612 w 386861"/>
              <a:gd name="connsiteY10" fmla="*/ 129687 h 386861"/>
              <a:gd name="connsiteX11" fmla="*/ 166438 w 386861"/>
              <a:gd name="connsiteY11" fmla="*/ 129687 h 386861"/>
              <a:gd name="connsiteX12" fmla="*/ 200025 w 386861"/>
              <a:gd name="connsiteY12" fmla="*/ 60051 h 386861"/>
              <a:gd name="connsiteX13" fmla="*/ 63920 w 386861"/>
              <a:gd name="connsiteY13" fmla="*/ 235194 h 386861"/>
              <a:gd name="connsiteX14" fmla="*/ 59348 w 386861"/>
              <a:gd name="connsiteY14" fmla="*/ 200025 h 386861"/>
              <a:gd name="connsiteX15" fmla="*/ 63920 w 386861"/>
              <a:gd name="connsiteY15" fmla="*/ 164856 h 386861"/>
              <a:gd name="connsiteX16" fmla="*/ 123356 w 386861"/>
              <a:gd name="connsiteY16" fmla="*/ 164856 h 386861"/>
              <a:gd name="connsiteX17" fmla="*/ 120894 w 386861"/>
              <a:gd name="connsiteY17" fmla="*/ 200025 h 386861"/>
              <a:gd name="connsiteX18" fmla="*/ 123356 w 386861"/>
              <a:gd name="connsiteY18" fmla="*/ 235194 h 386861"/>
              <a:gd name="connsiteX19" fmla="*/ 63920 w 386861"/>
              <a:gd name="connsiteY19" fmla="*/ 235194 h 386861"/>
              <a:gd name="connsiteX20" fmla="*/ 78340 w 386861"/>
              <a:gd name="connsiteY20" fmla="*/ 270364 h 386861"/>
              <a:gd name="connsiteX21" fmla="*/ 130214 w 386861"/>
              <a:gd name="connsiteY21" fmla="*/ 270364 h 386861"/>
              <a:gd name="connsiteX22" fmla="*/ 154481 w 386861"/>
              <a:gd name="connsiteY22" fmla="*/ 332965 h 386861"/>
              <a:gd name="connsiteX23" fmla="*/ 78340 w 386861"/>
              <a:gd name="connsiteY23" fmla="*/ 270364 h 386861"/>
              <a:gd name="connsiteX24" fmla="*/ 130214 w 386861"/>
              <a:gd name="connsiteY24" fmla="*/ 129687 h 386861"/>
              <a:gd name="connsiteX25" fmla="*/ 78340 w 386861"/>
              <a:gd name="connsiteY25" fmla="*/ 129687 h 386861"/>
              <a:gd name="connsiteX26" fmla="*/ 154481 w 386861"/>
              <a:gd name="connsiteY26" fmla="*/ 67085 h 386861"/>
              <a:gd name="connsiteX27" fmla="*/ 130214 w 386861"/>
              <a:gd name="connsiteY27" fmla="*/ 129687 h 386861"/>
              <a:gd name="connsiteX28" fmla="*/ 200025 w 386861"/>
              <a:gd name="connsiteY28" fmla="*/ 339999 h 386861"/>
              <a:gd name="connsiteX29" fmla="*/ 166438 w 386861"/>
              <a:gd name="connsiteY29" fmla="*/ 270364 h 386861"/>
              <a:gd name="connsiteX30" fmla="*/ 233612 w 386861"/>
              <a:gd name="connsiteY30" fmla="*/ 270364 h 386861"/>
              <a:gd name="connsiteX31" fmla="*/ 200025 w 386861"/>
              <a:gd name="connsiteY31" fmla="*/ 339999 h 386861"/>
              <a:gd name="connsiteX32" fmla="*/ 241173 w 386861"/>
              <a:gd name="connsiteY32" fmla="*/ 235194 h 386861"/>
              <a:gd name="connsiteX33" fmla="*/ 158877 w 386861"/>
              <a:gd name="connsiteY33" fmla="*/ 235194 h 386861"/>
              <a:gd name="connsiteX34" fmla="*/ 156064 w 386861"/>
              <a:gd name="connsiteY34" fmla="*/ 200025 h 386861"/>
              <a:gd name="connsiteX35" fmla="*/ 158877 w 386861"/>
              <a:gd name="connsiteY35" fmla="*/ 164856 h 386861"/>
              <a:gd name="connsiteX36" fmla="*/ 241173 w 386861"/>
              <a:gd name="connsiteY36" fmla="*/ 164856 h 386861"/>
              <a:gd name="connsiteX37" fmla="*/ 243987 w 386861"/>
              <a:gd name="connsiteY37" fmla="*/ 200025 h 386861"/>
              <a:gd name="connsiteX38" fmla="*/ 241173 w 386861"/>
              <a:gd name="connsiteY38" fmla="*/ 235194 h 386861"/>
              <a:gd name="connsiteX39" fmla="*/ 245569 w 386861"/>
              <a:gd name="connsiteY39" fmla="*/ 332965 h 386861"/>
              <a:gd name="connsiteX40" fmla="*/ 269836 w 386861"/>
              <a:gd name="connsiteY40" fmla="*/ 270364 h 386861"/>
              <a:gd name="connsiteX41" fmla="*/ 321711 w 386861"/>
              <a:gd name="connsiteY41" fmla="*/ 270364 h 386861"/>
              <a:gd name="connsiteX42" fmla="*/ 245569 w 386861"/>
              <a:gd name="connsiteY42" fmla="*/ 332965 h 386861"/>
              <a:gd name="connsiteX43" fmla="*/ 276694 w 386861"/>
              <a:gd name="connsiteY43" fmla="*/ 235194 h 386861"/>
              <a:gd name="connsiteX44" fmla="*/ 279156 w 386861"/>
              <a:gd name="connsiteY44" fmla="*/ 200025 h 386861"/>
              <a:gd name="connsiteX45" fmla="*/ 276694 w 386861"/>
              <a:gd name="connsiteY45" fmla="*/ 164856 h 386861"/>
              <a:gd name="connsiteX46" fmla="*/ 336130 w 386861"/>
              <a:gd name="connsiteY46" fmla="*/ 164856 h 386861"/>
              <a:gd name="connsiteX47" fmla="*/ 340702 w 386861"/>
              <a:gd name="connsiteY47" fmla="*/ 200025 h 386861"/>
              <a:gd name="connsiteX48" fmla="*/ 336130 w 386861"/>
              <a:gd name="connsiteY48" fmla="*/ 235194 h 386861"/>
              <a:gd name="connsiteX49" fmla="*/ 276694 w 386861"/>
              <a:gd name="connsiteY49" fmla="*/ 235194 h 386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86861" h="386861">
                <a:moveTo>
                  <a:pt x="199849" y="24179"/>
                </a:moveTo>
                <a:cubicBezTo>
                  <a:pt x="102782" y="24179"/>
                  <a:pt x="24179" y="102958"/>
                  <a:pt x="24179" y="200025"/>
                </a:cubicBezTo>
                <a:cubicBezTo>
                  <a:pt x="24179" y="297092"/>
                  <a:pt x="102782" y="375871"/>
                  <a:pt x="199849" y="375871"/>
                </a:cubicBezTo>
                <a:cubicBezTo>
                  <a:pt x="297092" y="375871"/>
                  <a:pt x="375871" y="297092"/>
                  <a:pt x="375871" y="200025"/>
                </a:cubicBezTo>
                <a:cubicBezTo>
                  <a:pt x="375871" y="102958"/>
                  <a:pt x="297092" y="24179"/>
                  <a:pt x="199849" y="24179"/>
                </a:cubicBezTo>
                <a:close/>
                <a:moveTo>
                  <a:pt x="321711" y="129687"/>
                </a:moveTo>
                <a:lnTo>
                  <a:pt x="269836" y="129687"/>
                </a:lnTo>
                <a:cubicBezTo>
                  <a:pt x="264209" y="107706"/>
                  <a:pt x="256120" y="86604"/>
                  <a:pt x="245569" y="67085"/>
                </a:cubicBezTo>
                <a:cubicBezTo>
                  <a:pt x="277925" y="78164"/>
                  <a:pt x="304829" y="100672"/>
                  <a:pt x="321711" y="129687"/>
                </a:cubicBezTo>
                <a:close/>
                <a:moveTo>
                  <a:pt x="200025" y="60051"/>
                </a:moveTo>
                <a:cubicBezTo>
                  <a:pt x="214620" y="81153"/>
                  <a:pt x="226050" y="104541"/>
                  <a:pt x="233612" y="129687"/>
                </a:cubicBezTo>
                <a:lnTo>
                  <a:pt x="166438" y="129687"/>
                </a:lnTo>
                <a:cubicBezTo>
                  <a:pt x="174000" y="104541"/>
                  <a:pt x="185430" y="81153"/>
                  <a:pt x="200025" y="60051"/>
                </a:cubicBezTo>
                <a:close/>
                <a:moveTo>
                  <a:pt x="63920" y="235194"/>
                </a:moveTo>
                <a:cubicBezTo>
                  <a:pt x="61107" y="223940"/>
                  <a:pt x="59348" y="212159"/>
                  <a:pt x="59348" y="200025"/>
                </a:cubicBezTo>
                <a:cubicBezTo>
                  <a:pt x="59348" y="187892"/>
                  <a:pt x="61107" y="176110"/>
                  <a:pt x="63920" y="164856"/>
                </a:cubicBezTo>
                <a:lnTo>
                  <a:pt x="123356" y="164856"/>
                </a:lnTo>
                <a:cubicBezTo>
                  <a:pt x="121949" y="176462"/>
                  <a:pt x="120894" y="188068"/>
                  <a:pt x="120894" y="200025"/>
                </a:cubicBezTo>
                <a:cubicBezTo>
                  <a:pt x="120894" y="211983"/>
                  <a:pt x="121949" y="223589"/>
                  <a:pt x="123356" y="235194"/>
                </a:cubicBezTo>
                <a:lnTo>
                  <a:pt x="63920" y="235194"/>
                </a:lnTo>
                <a:close/>
                <a:moveTo>
                  <a:pt x="78340" y="270364"/>
                </a:moveTo>
                <a:lnTo>
                  <a:pt x="130214" y="270364"/>
                </a:lnTo>
                <a:cubicBezTo>
                  <a:pt x="135841" y="292344"/>
                  <a:pt x="143930" y="313446"/>
                  <a:pt x="154481" y="332965"/>
                </a:cubicBezTo>
                <a:cubicBezTo>
                  <a:pt x="122125" y="321887"/>
                  <a:pt x="95221" y="299554"/>
                  <a:pt x="78340" y="270364"/>
                </a:cubicBezTo>
                <a:close/>
                <a:moveTo>
                  <a:pt x="130214" y="129687"/>
                </a:moveTo>
                <a:lnTo>
                  <a:pt x="78340" y="129687"/>
                </a:lnTo>
                <a:cubicBezTo>
                  <a:pt x="95221" y="100496"/>
                  <a:pt x="122125" y="78164"/>
                  <a:pt x="154481" y="67085"/>
                </a:cubicBezTo>
                <a:cubicBezTo>
                  <a:pt x="143930" y="86604"/>
                  <a:pt x="135841" y="107706"/>
                  <a:pt x="130214" y="129687"/>
                </a:cubicBezTo>
                <a:close/>
                <a:moveTo>
                  <a:pt x="200025" y="339999"/>
                </a:moveTo>
                <a:cubicBezTo>
                  <a:pt x="185430" y="318897"/>
                  <a:pt x="174000" y="295510"/>
                  <a:pt x="166438" y="270364"/>
                </a:cubicBezTo>
                <a:lnTo>
                  <a:pt x="233612" y="270364"/>
                </a:lnTo>
                <a:cubicBezTo>
                  <a:pt x="226050" y="295510"/>
                  <a:pt x="214620" y="318897"/>
                  <a:pt x="200025" y="339999"/>
                </a:cubicBezTo>
                <a:close/>
                <a:moveTo>
                  <a:pt x="241173" y="235194"/>
                </a:moveTo>
                <a:lnTo>
                  <a:pt x="158877" y="235194"/>
                </a:lnTo>
                <a:cubicBezTo>
                  <a:pt x="157294" y="223589"/>
                  <a:pt x="156064" y="211983"/>
                  <a:pt x="156064" y="200025"/>
                </a:cubicBezTo>
                <a:cubicBezTo>
                  <a:pt x="156064" y="188068"/>
                  <a:pt x="157294" y="176286"/>
                  <a:pt x="158877" y="164856"/>
                </a:cubicBezTo>
                <a:lnTo>
                  <a:pt x="241173" y="164856"/>
                </a:lnTo>
                <a:cubicBezTo>
                  <a:pt x="242756" y="176286"/>
                  <a:pt x="243987" y="188068"/>
                  <a:pt x="243987" y="200025"/>
                </a:cubicBezTo>
                <a:cubicBezTo>
                  <a:pt x="243987" y="211983"/>
                  <a:pt x="242756" y="223589"/>
                  <a:pt x="241173" y="235194"/>
                </a:cubicBezTo>
                <a:close/>
                <a:moveTo>
                  <a:pt x="245569" y="332965"/>
                </a:moveTo>
                <a:cubicBezTo>
                  <a:pt x="256120" y="313446"/>
                  <a:pt x="264209" y="292344"/>
                  <a:pt x="269836" y="270364"/>
                </a:cubicBezTo>
                <a:lnTo>
                  <a:pt x="321711" y="270364"/>
                </a:lnTo>
                <a:cubicBezTo>
                  <a:pt x="304829" y="299378"/>
                  <a:pt x="277925" y="321887"/>
                  <a:pt x="245569" y="332965"/>
                </a:cubicBezTo>
                <a:close/>
                <a:moveTo>
                  <a:pt x="276694" y="235194"/>
                </a:moveTo>
                <a:cubicBezTo>
                  <a:pt x="278101" y="223589"/>
                  <a:pt x="279156" y="211983"/>
                  <a:pt x="279156" y="200025"/>
                </a:cubicBezTo>
                <a:cubicBezTo>
                  <a:pt x="279156" y="188068"/>
                  <a:pt x="278101" y="176462"/>
                  <a:pt x="276694" y="164856"/>
                </a:cubicBezTo>
                <a:lnTo>
                  <a:pt x="336130" y="164856"/>
                </a:lnTo>
                <a:cubicBezTo>
                  <a:pt x="338944" y="176110"/>
                  <a:pt x="340702" y="187892"/>
                  <a:pt x="340702" y="200025"/>
                </a:cubicBezTo>
                <a:cubicBezTo>
                  <a:pt x="340702" y="212159"/>
                  <a:pt x="338944" y="223940"/>
                  <a:pt x="336130" y="235194"/>
                </a:cubicBezTo>
                <a:lnTo>
                  <a:pt x="276694" y="235194"/>
                </a:lnTo>
                <a:close/>
              </a:path>
            </a:pathLst>
          </a:custGeom>
          <a:solidFill>
            <a:schemeClr val="tx1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9" name="Freeform: Shape 36">
            <a:extLst>
              <a:ext uri="{FF2B5EF4-FFF2-40B4-BE49-F238E27FC236}">
                <a16:creationId xmlns:a16="http://schemas.microsoft.com/office/drawing/2014/main" id="{71CD396D-2F02-4A97-9B7E-0AC164B7283B}"/>
              </a:ext>
            </a:extLst>
          </p:cNvPr>
          <p:cNvSpPr/>
          <p:nvPr/>
        </p:nvSpPr>
        <p:spPr>
          <a:xfrm>
            <a:off x="9425649" y="2817069"/>
            <a:ext cx="386862" cy="386862"/>
          </a:xfrm>
          <a:custGeom>
            <a:avLst/>
            <a:gdLst>
              <a:gd name="connsiteX0" fmla="*/ 182440 w 386861"/>
              <a:gd name="connsiteY0" fmla="*/ 112102 h 386861"/>
              <a:gd name="connsiteX1" fmla="*/ 217610 w 386861"/>
              <a:gd name="connsiteY1" fmla="*/ 112102 h 386861"/>
              <a:gd name="connsiteX2" fmla="*/ 217610 w 386861"/>
              <a:gd name="connsiteY2" fmla="*/ 147271 h 386861"/>
              <a:gd name="connsiteX3" fmla="*/ 182440 w 386861"/>
              <a:gd name="connsiteY3" fmla="*/ 147271 h 386861"/>
              <a:gd name="connsiteX4" fmla="*/ 182440 w 386861"/>
              <a:gd name="connsiteY4" fmla="*/ 182440 h 386861"/>
              <a:gd name="connsiteX5" fmla="*/ 217610 w 386861"/>
              <a:gd name="connsiteY5" fmla="*/ 182440 h 386861"/>
              <a:gd name="connsiteX6" fmla="*/ 217610 w 386861"/>
              <a:gd name="connsiteY6" fmla="*/ 287948 h 386861"/>
              <a:gd name="connsiteX7" fmla="*/ 182440 w 386861"/>
              <a:gd name="connsiteY7" fmla="*/ 287948 h 386861"/>
              <a:gd name="connsiteX8" fmla="*/ 200025 w 386861"/>
              <a:gd name="connsiteY8" fmla="*/ 24179 h 386861"/>
              <a:gd name="connsiteX9" fmla="*/ 24179 w 386861"/>
              <a:gd name="connsiteY9" fmla="*/ 200025 h 386861"/>
              <a:gd name="connsiteX10" fmla="*/ 200025 w 386861"/>
              <a:gd name="connsiteY10" fmla="*/ 375871 h 386861"/>
              <a:gd name="connsiteX11" fmla="*/ 375871 w 386861"/>
              <a:gd name="connsiteY11" fmla="*/ 200025 h 386861"/>
              <a:gd name="connsiteX12" fmla="*/ 200025 w 386861"/>
              <a:gd name="connsiteY12" fmla="*/ 24179 h 386861"/>
              <a:gd name="connsiteX13" fmla="*/ 200025 w 386861"/>
              <a:gd name="connsiteY13" fmla="*/ 340702 h 386861"/>
              <a:gd name="connsiteX14" fmla="*/ 59348 w 386861"/>
              <a:gd name="connsiteY14" fmla="*/ 200025 h 386861"/>
              <a:gd name="connsiteX15" fmla="*/ 200025 w 386861"/>
              <a:gd name="connsiteY15" fmla="*/ 59348 h 386861"/>
              <a:gd name="connsiteX16" fmla="*/ 340702 w 386861"/>
              <a:gd name="connsiteY16" fmla="*/ 200025 h 386861"/>
              <a:gd name="connsiteX17" fmla="*/ 200025 w 386861"/>
              <a:gd name="connsiteY17" fmla="*/ 340702 h 386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86861" h="386861">
                <a:moveTo>
                  <a:pt x="182440" y="112102"/>
                </a:moveTo>
                <a:lnTo>
                  <a:pt x="217610" y="112102"/>
                </a:lnTo>
                <a:lnTo>
                  <a:pt x="217610" y="147271"/>
                </a:lnTo>
                <a:lnTo>
                  <a:pt x="182440" y="147271"/>
                </a:lnTo>
                <a:close/>
                <a:moveTo>
                  <a:pt x="182440" y="182440"/>
                </a:moveTo>
                <a:lnTo>
                  <a:pt x="217610" y="182440"/>
                </a:lnTo>
                <a:lnTo>
                  <a:pt x="217610" y="287948"/>
                </a:lnTo>
                <a:lnTo>
                  <a:pt x="182440" y="287948"/>
                </a:lnTo>
                <a:close/>
                <a:moveTo>
                  <a:pt x="200025" y="24179"/>
                </a:moveTo>
                <a:cubicBezTo>
                  <a:pt x="102958" y="24179"/>
                  <a:pt x="24179" y="102958"/>
                  <a:pt x="24179" y="200025"/>
                </a:cubicBezTo>
                <a:cubicBezTo>
                  <a:pt x="24179" y="297092"/>
                  <a:pt x="102958" y="375871"/>
                  <a:pt x="200025" y="375871"/>
                </a:cubicBezTo>
                <a:cubicBezTo>
                  <a:pt x="297092" y="375871"/>
                  <a:pt x="375871" y="297092"/>
                  <a:pt x="375871" y="200025"/>
                </a:cubicBezTo>
                <a:cubicBezTo>
                  <a:pt x="375871" y="102958"/>
                  <a:pt x="297092" y="24179"/>
                  <a:pt x="200025" y="24179"/>
                </a:cubicBezTo>
                <a:close/>
                <a:moveTo>
                  <a:pt x="200025" y="340702"/>
                </a:moveTo>
                <a:cubicBezTo>
                  <a:pt x="122477" y="340702"/>
                  <a:pt x="59348" y="277573"/>
                  <a:pt x="59348" y="200025"/>
                </a:cubicBezTo>
                <a:cubicBezTo>
                  <a:pt x="59348" y="122477"/>
                  <a:pt x="122477" y="59348"/>
                  <a:pt x="200025" y="59348"/>
                </a:cubicBezTo>
                <a:cubicBezTo>
                  <a:pt x="277573" y="59348"/>
                  <a:pt x="340702" y="122477"/>
                  <a:pt x="340702" y="200025"/>
                </a:cubicBezTo>
                <a:cubicBezTo>
                  <a:pt x="340702" y="277573"/>
                  <a:pt x="277573" y="340702"/>
                  <a:pt x="200025" y="340702"/>
                </a:cubicBezTo>
                <a:close/>
              </a:path>
            </a:pathLst>
          </a:custGeom>
          <a:solidFill>
            <a:schemeClr val="tx1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36" name="Freeform: Shape 39">
            <a:extLst>
              <a:ext uri="{FF2B5EF4-FFF2-40B4-BE49-F238E27FC236}">
                <a16:creationId xmlns:a16="http://schemas.microsoft.com/office/drawing/2014/main" id="{4BD8405C-024B-429D-8878-C257E0B80365}"/>
              </a:ext>
            </a:extLst>
          </p:cNvPr>
          <p:cNvSpPr/>
          <p:nvPr/>
        </p:nvSpPr>
        <p:spPr>
          <a:xfrm>
            <a:off x="8417171" y="2834654"/>
            <a:ext cx="386862" cy="369277"/>
          </a:xfrm>
          <a:custGeom>
            <a:avLst/>
            <a:gdLst>
              <a:gd name="connsiteX0" fmla="*/ 279156 w 386861"/>
              <a:gd name="connsiteY0" fmla="*/ 24179 h 369277"/>
              <a:gd name="connsiteX1" fmla="*/ 200025 w 386861"/>
              <a:gd name="connsiteY1" fmla="*/ 60931 h 369277"/>
              <a:gd name="connsiteX2" fmla="*/ 120894 w 386861"/>
              <a:gd name="connsiteY2" fmla="*/ 24179 h 369277"/>
              <a:gd name="connsiteX3" fmla="*/ 24179 w 386861"/>
              <a:gd name="connsiteY3" fmla="*/ 120894 h 369277"/>
              <a:gd name="connsiteX4" fmla="*/ 174527 w 386861"/>
              <a:gd name="connsiteY4" fmla="*/ 323821 h 369277"/>
              <a:gd name="connsiteX5" fmla="*/ 200025 w 386861"/>
              <a:gd name="connsiteY5" fmla="*/ 346857 h 369277"/>
              <a:gd name="connsiteX6" fmla="*/ 225523 w 386861"/>
              <a:gd name="connsiteY6" fmla="*/ 323645 h 369277"/>
              <a:gd name="connsiteX7" fmla="*/ 375871 w 386861"/>
              <a:gd name="connsiteY7" fmla="*/ 120894 h 369277"/>
              <a:gd name="connsiteX8" fmla="*/ 279156 w 386861"/>
              <a:gd name="connsiteY8" fmla="*/ 24179 h 369277"/>
              <a:gd name="connsiteX9" fmla="*/ 201784 w 386861"/>
              <a:gd name="connsiteY9" fmla="*/ 297620 h 369277"/>
              <a:gd name="connsiteX10" fmla="*/ 200025 w 386861"/>
              <a:gd name="connsiteY10" fmla="*/ 299378 h 369277"/>
              <a:gd name="connsiteX11" fmla="*/ 198267 w 386861"/>
              <a:gd name="connsiteY11" fmla="*/ 297620 h 369277"/>
              <a:gd name="connsiteX12" fmla="*/ 59348 w 386861"/>
              <a:gd name="connsiteY12" fmla="*/ 120894 h 369277"/>
              <a:gd name="connsiteX13" fmla="*/ 120894 w 386861"/>
              <a:gd name="connsiteY13" fmla="*/ 59348 h 369277"/>
              <a:gd name="connsiteX14" fmla="*/ 183671 w 386861"/>
              <a:gd name="connsiteY14" fmla="*/ 100848 h 369277"/>
              <a:gd name="connsiteX15" fmla="*/ 216555 w 386861"/>
              <a:gd name="connsiteY15" fmla="*/ 100848 h 369277"/>
              <a:gd name="connsiteX16" fmla="*/ 279156 w 386861"/>
              <a:gd name="connsiteY16" fmla="*/ 59348 h 369277"/>
              <a:gd name="connsiteX17" fmla="*/ 340702 w 386861"/>
              <a:gd name="connsiteY17" fmla="*/ 120894 h 369277"/>
              <a:gd name="connsiteX18" fmla="*/ 201784 w 386861"/>
              <a:gd name="connsiteY18" fmla="*/ 297620 h 369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86861" h="369277">
                <a:moveTo>
                  <a:pt x="279156" y="24179"/>
                </a:moveTo>
                <a:cubicBezTo>
                  <a:pt x="248559" y="24179"/>
                  <a:pt x="219192" y="38422"/>
                  <a:pt x="200025" y="60931"/>
                </a:cubicBezTo>
                <a:cubicBezTo>
                  <a:pt x="180858" y="38422"/>
                  <a:pt x="151492" y="24179"/>
                  <a:pt x="120894" y="24179"/>
                </a:cubicBezTo>
                <a:cubicBezTo>
                  <a:pt x="66734" y="24179"/>
                  <a:pt x="24179" y="66734"/>
                  <a:pt x="24179" y="120894"/>
                </a:cubicBezTo>
                <a:cubicBezTo>
                  <a:pt x="24179" y="187364"/>
                  <a:pt x="83967" y="241525"/>
                  <a:pt x="174527" y="323821"/>
                </a:cubicBezTo>
                <a:lnTo>
                  <a:pt x="200025" y="346857"/>
                </a:lnTo>
                <a:lnTo>
                  <a:pt x="225523" y="323645"/>
                </a:lnTo>
                <a:cubicBezTo>
                  <a:pt x="316084" y="241525"/>
                  <a:pt x="375871" y="187364"/>
                  <a:pt x="375871" y="120894"/>
                </a:cubicBezTo>
                <a:cubicBezTo>
                  <a:pt x="375871" y="66734"/>
                  <a:pt x="333317" y="24179"/>
                  <a:pt x="279156" y="24179"/>
                </a:cubicBezTo>
                <a:close/>
                <a:moveTo>
                  <a:pt x="201784" y="297620"/>
                </a:moveTo>
                <a:lnTo>
                  <a:pt x="200025" y="299378"/>
                </a:lnTo>
                <a:lnTo>
                  <a:pt x="198267" y="297620"/>
                </a:lnTo>
                <a:cubicBezTo>
                  <a:pt x="114564" y="221830"/>
                  <a:pt x="59348" y="171714"/>
                  <a:pt x="59348" y="120894"/>
                </a:cubicBezTo>
                <a:cubicBezTo>
                  <a:pt x="59348" y="85725"/>
                  <a:pt x="85725" y="59348"/>
                  <a:pt x="120894" y="59348"/>
                </a:cubicBezTo>
                <a:cubicBezTo>
                  <a:pt x="147975" y="59348"/>
                  <a:pt x="174352" y="76757"/>
                  <a:pt x="183671" y="100848"/>
                </a:cubicBezTo>
                <a:lnTo>
                  <a:pt x="216555" y="100848"/>
                </a:lnTo>
                <a:cubicBezTo>
                  <a:pt x="225699" y="76757"/>
                  <a:pt x="252076" y="59348"/>
                  <a:pt x="279156" y="59348"/>
                </a:cubicBezTo>
                <a:cubicBezTo>
                  <a:pt x="314325" y="59348"/>
                  <a:pt x="340702" y="85725"/>
                  <a:pt x="340702" y="120894"/>
                </a:cubicBezTo>
                <a:cubicBezTo>
                  <a:pt x="340702" y="171714"/>
                  <a:pt x="285486" y="221830"/>
                  <a:pt x="201784" y="297620"/>
                </a:cubicBezTo>
                <a:close/>
              </a:path>
            </a:pathLst>
          </a:custGeom>
          <a:solidFill>
            <a:schemeClr val="tx1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37" name="Freeform: Shape 42">
            <a:extLst>
              <a:ext uri="{FF2B5EF4-FFF2-40B4-BE49-F238E27FC236}">
                <a16:creationId xmlns:a16="http://schemas.microsoft.com/office/drawing/2014/main" id="{BDF9F7E1-3AE0-48EE-BD3D-BCB03F133A29}"/>
              </a:ext>
            </a:extLst>
          </p:cNvPr>
          <p:cNvSpPr/>
          <p:nvPr/>
        </p:nvSpPr>
        <p:spPr>
          <a:xfrm>
            <a:off x="7408693" y="2834654"/>
            <a:ext cx="386862" cy="334108"/>
          </a:xfrm>
          <a:custGeom>
            <a:avLst/>
            <a:gdLst>
              <a:gd name="connsiteX0" fmla="*/ 200025 w 386861"/>
              <a:gd name="connsiteY0" fmla="*/ 71482 h 334107"/>
              <a:gd name="connsiteX1" fmla="*/ 287948 w 386861"/>
              <a:gd name="connsiteY1" fmla="*/ 150612 h 334107"/>
              <a:gd name="connsiteX2" fmla="*/ 287948 w 386861"/>
              <a:gd name="connsiteY2" fmla="*/ 287948 h 334107"/>
              <a:gd name="connsiteX3" fmla="*/ 252779 w 386861"/>
              <a:gd name="connsiteY3" fmla="*/ 287948 h 334107"/>
              <a:gd name="connsiteX4" fmla="*/ 252779 w 386861"/>
              <a:gd name="connsiteY4" fmla="*/ 182440 h 334107"/>
              <a:gd name="connsiteX5" fmla="*/ 147271 w 386861"/>
              <a:gd name="connsiteY5" fmla="*/ 182440 h 334107"/>
              <a:gd name="connsiteX6" fmla="*/ 147271 w 386861"/>
              <a:gd name="connsiteY6" fmla="*/ 287948 h 334107"/>
              <a:gd name="connsiteX7" fmla="*/ 112102 w 386861"/>
              <a:gd name="connsiteY7" fmla="*/ 287948 h 334107"/>
              <a:gd name="connsiteX8" fmla="*/ 112102 w 386861"/>
              <a:gd name="connsiteY8" fmla="*/ 150612 h 334107"/>
              <a:gd name="connsiteX9" fmla="*/ 200025 w 386861"/>
              <a:gd name="connsiteY9" fmla="*/ 71482 h 334107"/>
              <a:gd name="connsiteX10" fmla="*/ 200025 w 386861"/>
              <a:gd name="connsiteY10" fmla="*/ 24179 h 334107"/>
              <a:gd name="connsiteX11" fmla="*/ 24179 w 386861"/>
              <a:gd name="connsiteY11" fmla="*/ 182440 h 334107"/>
              <a:gd name="connsiteX12" fmla="*/ 76933 w 386861"/>
              <a:gd name="connsiteY12" fmla="*/ 182440 h 334107"/>
              <a:gd name="connsiteX13" fmla="*/ 76933 w 386861"/>
              <a:gd name="connsiteY13" fmla="*/ 323118 h 334107"/>
              <a:gd name="connsiteX14" fmla="*/ 182440 w 386861"/>
              <a:gd name="connsiteY14" fmla="*/ 323118 h 334107"/>
              <a:gd name="connsiteX15" fmla="*/ 182440 w 386861"/>
              <a:gd name="connsiteY15" fmla="*/ 217610 h 334107"/>
              <a:gd name="connsiteX16" fmla="*/ 217610 w 386861"/>
              <a:gd name="connsiteY16" fmla="*/ 217610 h 334107"/>
              <a:gd name="connsiteX17" fmla="*/ 217610 w 386861"/>
              <a:gd name="connsiteY17" fmla="*/ 323118 h 334107"/>
              <a:gd name="connsiteX18" fmla="*/ 323118 w 386861"/>
              <a:gd name="connsiteY18" fmla="*/ 323118 h 334107"/>
              <a:gd name="connsiteX19" fmla="*/ 323118 w 386861"/>
              <a:gd name="connsiteY19" fmla="*/ 182440 h 334107"/>
              <a:gd name="connsiteX20" fmla="*/ 375871 w 386861"/>
              <a:gd name="connsiteY20" fmla="*/ 182440 h 334107"/>
              <a:gd name="connsiteX21" fmla="*/ 200025 w 386861"/>
              <a:gd name="connsiteY21" fmla="*/ 24179 h 334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86861" h="334107">
                <a:moveTo>
                  <a:pt x="200025" y="71482"/>
                </a:moveTo>
                <a:lnTo>
                  <a:pt x="287948" y="150612"/>
                </a:lnTo>
                <a:lnTo>
                  <a:pt x="287948" y="287948"/>
                </a:lnTo>
                <a:lnTo>
                  <a:pt x="252779" y="287948"/>
                </a:lnTo>
                <a:lnTo>
                  <a:pt x="252779" y="182440"/>
                </a:lnTo>
                <a:lnTo>
                  <a:pt x="147271" y="182440"/>
                </a:lnTo>
                <a:lnTo>
                  <a:pt x="147271" y="287948"/>
                </a:lnTo>
                <a:lnTo>
                  <a:pt x="112102" y="287948"/>
                </a:lnTo>
                <a:lnTo>
                  <a:pt x="112102" y="150612"/>
                </a:lnTo>
                <a:lnTo>
                  <a:pt x="200025" y="71482"/>
                </a:lnTo>
                <a:moveTo>
                  <a:pt x="200025" y="24179"/>
                </a:moveTo>
                <a:lnTo>
                  <a:pt x="24179" y="182440"/>
                </a:lnTo>
                <a:lnTo>
                  <a:pt x="76933" y="182440"/>
                </a:lnTo>
                <a:lnTo>
                  <a:pt x="76933" y="323118"/>
                </a:lnTo>
                <a:lnTo>
                  <a:pt x="182440" y="323118"/>
                </a:lnTo>
                <a:lnTo>
                  <a:pt x="182440" y="217610"/>
                </a:lnTo>
                <a:lnTo>
                  <a:pt x="217610" y="217610"/>
                </a:lnTo>
                <a:lnTo>
                  <a:pt x="217610" y="323118"/>
                </a:lnTo>
                <a:lnTo>
                  <a:pt x="323118" y="323118"/>
                </a:lnTo>
                <a:lnTo>
                  <a:pt x="323118" y="182440"/>
                </a:lnTo>
                <a:lnTo>
                  <a:pt x="375871" y="182440"/>
                </a:lnTo>
                <a:lnTo>
                  <a:pt x="200025" y="24179"/>
                </a:lnTo>
                <a:close/>
              </a:path>
            </a:pathLst>
          </a:custGeom>
          <a:solidFill>
            <a:schemeClr val="tx1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38" name="Freeform: Shape 45">
            <a:extLst>
              <a:ext uri="{FF2B5EF4-FFF2-40B4-BE49-F238E27FC236}">
                <a16:creationId xmlns:a16="http://schemas.microsoft.com/office/drawing/2014/main" id="{2CFA55B3-2DA1-4762-94C6-C51A6B66578B}"/>
              </a:ext>
            </a:extLst>
          </p:cNvPr>
          <p:cNvSpPr/>
          <p:nvPr/>
        </p:nvSpPr>
        <p:spPr>
          <a:xfrm>
            <a:off x="6382601" y="2799631"/>
            <a:ext cx="422031" cy="422031"/>
          </a:xfrm>
          <a:custGeom>
            <a:avLst/>
            <a:gdLst>
              <a:gd name="connsiteX0" fmla="*/ 404212 w 422031"/>
              <a:gd name="connsiteY0" fmla="*/ 340380 h 422031"/>
              <a:gd name="connsiteX1" fmla="*/ 244544 w 422031"/>
              <a:gd name="connsiteY1" fmla="*/ 180711 h 422031"/>
              <a:gd name="connsiteX2" fmla="*/ 219222 w 422031"/>
              <a:gd name="connsiteY2" fmla="*/ 57619 h 422031"/>
              <a:gd name="connsiteX3" fmla="*/ 70983 w 422031"/>
              <a:gd name="connsiteY3" fmla="*/ 46189 h 422031"/>
              <a:gd name="connsiteX4" fmla="*/ 138508 w 422031"/>
              <a:gd name="connsiteY4" fmla="*/ 113890 h 422031"/>
              <a:gd name="connsiteX5" fmla="*/ 113538 w 422031"/>
              <a:gd name="connsiteY5" fmla="*/ 138684 h 422031"/>
              <a:gd name="connsiteX6" fmla="*/ 46189 w 422031"/>
              <a:gd name="connsiteY6" fmla="*/ 71335 h 422031"/>
              <a:gd name="connsiteX7" fmla="*/ 57619 w 422031"/>
              <a:gd name="connsiteY7" fmla="*/ 219398 h 422031"/>
              <a:gd name="connsiteX8" fmla="*/ 178777 w 422031"/>
              <a:gd name="connsiteY8" fmla="*/ 245423 h 422031"/>
              <a:gd name="connsiteX9" fmla="*/ 338973 w 422031"/>
              <a:gd name="connsiteY9" fmla="*/ 405619 h 422031"/>
              <a:gd name="connsiteX10" fmla="*/ 363767 w 422031"/>
              <a:gd name="connsiteY10" fmla="*/ 405619 h 422031"/>
              <a:gd name="connsiteX11" fmla="*/ 404212 w 422031"/>
              <a:gd name="connsiteY11" fmla="*/ 365174 h 422031"/>
              <a:gd name="connsiteX12" fmla="*/ 404212 w 422031"/>
              <a:gd name="connsiteY12" fmla="*/ 340380 h 422031"/>
              <a:gd name="connsiteX13" fmla="*/ 351458 w 422031"/>
              <a:gd name="connsiteY13" fmla="*/ 368515 h 422031"/>
              <a:gd name="connsiteX14" fmla="*/ 185108 w 422031"/>
              <a:gd name="connsiteY14" fmla="*/ 202165 h 422031"/>
              <a:gd name="connsiteX15" fmla="*/ 149938 w 422031"/>
              <a:gd name="connsiteY15" fmla="*/ 216584 h 422031"/>
              <a:gd name="connsiteX16" fmla="*/ 82589 w 422031"/>
              <a:gd name="connsiteY16" fmla="*/ 194603 h 422031"/>
              <a:gd name="connsiteX17" fmla="*/ 59377 w 422031"/>
              <a:gd name="connsiteY17" fmla="*/ 134112 h 422031"/>
              <a:gd name="connsiteX18" fmla="*/ 113714 w 422031"/>
              <a:gd name="connsiteY18" fmla="*/ 188449 h 422031"/>
              <a:gd name="connsiteX19" fmla="*/ 188273 w 422031"/>
              <a:gd name="connsiteY19" fmla="*/ 113890 h 422031"/>
              <a:gd name="connsiteX20" fmla="*/ 133936 w 422031"/>
              <a:gd name="connsiteY20" fmla="*/ 59553 h 422031"/>
              <a:gd name="connsiteX21" fmla="*/ 194427 w 422031"/>
              <a:gd name="connsiteY21" fmla="*/ 82589 h 422031"/>
              <a:gd name="connsiteX22" fmla="*/ 216232 w 422031"/>
              <a:gd name="connsiteY22" fmla="*/ 152224 h 422031"/>
              <a:gd name="connsiteX23" fmla="*/ 200758 w 422031"/>
              <a:gd name="connsiteY23" fmla="*/ 186690 h 422031"/>
              <a:gd name="connsiteX24" fmla="*/ 366933 w 422031"/>
              <a:gd name="connsiteY24" fmla="*/ 352865 h 422031"/>
              <a:gd name="connsiteX25" fmla="*/ 351458 w 422031"/>
              <a:gd name="connsiteY25" fmla="*/ 368515 h 422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22031" h="422031">
                <a:moveTo>
                  <a:pt x="404212" y="340380"/>
                </a:moveTo>
                <a:lnTo>
                  <a:pt x="244544" y="180711"/>
                </a:lnTo>
                <a:cubicBezTo>
                  <a:pt x="260897" y="139563"/>
                  <a:pt x="252457" y="91030"/>
                  <a:pt x="219222" y="57619"/>
                </a:cubicBezTo>
                <a:cubicBezTo>
                  <a:pt x="178777" y="17174"/>
                  <a:pt x="115824" y="13482"/>
                  <a:pt x="70983" y="46189"/>
                </a:cubicBezTo>
                <a:lnTo>
                  <a:pt x="138508" y="113890"/>
                </a:lnTo>
                <a:lnTo>
                  <a:pt x="113538" y="138684"/>
                </a:lnTo>
                <a:lnTo>
                  <a:pt x="46189" y="71335"/>
                </a:lnTo>
                <a:cubicBezTo>
                  <a:pt x="13482" y="116000"/>
                  <a:pt x="17174" y="179129"/>
                  <a:pt x="57619" y="219398"/>
                </a:cubicBezTo>
                <a:cubicBezTo>
                  <a:pt x="90326" y="252105"/>
                  <a:pt x="137981" y="260721"/>
                  <a:pt x="178777" y="245423"/>
                </a:cubicBezTo>
                <a:lnTo>
                  <a:pt x="338973" y="405619"/>
                </a:lnTo>
                <a:cubicBezTo>
                  <a:pt x="345831" y="412477"/>
                  <a:pt x="356909" y="412477"/>
                  <a:pt x="363767" y="405619"/>
                </a:cubicBezTo>
                <a:lnTo>
                  <a:pt x="404212" y="365174"/>
                </a:lnTo>
                <a:cubicBezTo>
                  <a:pt x="411246" y="358492"/>
                  <a:pt x="411246" y="347414"/>
                  <a:pt x="404212" y="340380"/>
                </a:cubicBezTo>
                <a:close/>
                <a:moveTo>
                  <a:pt x="351458" y="368515"/>
                </a:moveTo>
                <a:lnTo>
                  <a:pt x="185108" y="202165"/>
                </a:lnTo>
                <a:cubicBezTo>
                  <a:pt x="174381" y="210078"/>
                  <a:pt x="162423" y="214826"/>
                  <a:pt x="149938" y="216584"/>
                </a:cubicBezTo>
                <a:cubicBezTo>
                  <a:pt x="126023" y="220101"/>
                  <a:pt x="100877" y="212891"/>
                  <a:pt x="82589" y="194603"/>
                </a:cubicBezTo>
                <a:cubicBezTo>
                  <a:pt x="65884" y="178074"/>
                  <a:pt x="58147" y="155917"/>
                  <a:pt x="59377" y="134112"/>
                </a:cubicBezTo>
                <a:lnTo>
                  <a:pt x="113714" y="188449"/>
                </a:lnTo>
                <a:lnTo>
                  <a:pt x="188273" y="113890"/>
                </a:lnTo>
                <a:lnTo>
                  <a:pt x="133936" y="59553"/>
                </a:lnTo>
                <a:cubicBezTo>
                  <a:pt x="155741" y="58322"/>
                  <a:pt x="177722" y="66060"/>
                  <a:pt x="194427" y="82589"/>
                </a:cubicBezTo>
                <a:cubicBezTo>
                  <a:pt x="213419" y="101581"/>
                  <a:pt x="220629" y="127782"/>
                  <a:pt x="216232" y="152224"/>
                </a:cubicBezTo>
                <a:cubicBezTo>
                  <a:pt x="214122" y="164709"/>
                  <a:pt x="208847" y="176315"/>
                  <a:pt x="200758" y="186690"/>
                </a:cubicBezTo>
                <a:lnTo>
                  <a:pt x="366933" y="352865"/>
                </a:lnTo>
                <a:lnTo>
                  <a:pt x="351458" y="368515"/>
                </a:lnTo>
                <a:close/>
              </a:path>
            </a:pathLst>
          </a:custGeom>
          <a:solidFill>
            <a:schemeClr val="tx1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39" name="Freeform: Shape 48">
            <a:extLst>
              <a:ext uri="{FF2B5EF4-FFF2-40B4-BE49-F238E27FC236}">
                <a16:creationId xmlns:a16="http://schemas.microsoft.com/office/drawing/2014/main" id="{2FE49B66-1CEB-476F-BBBC-FB565ABD8630}"/>
              </a:ext>
            </a:extLst>
          </p:cNvPr>
          <p:cNvSpPr/>
          <p:nvPr/>
        </p:nvSpPr>
        <p:spPr>
          <a:xfrm>
            <a:off x="5396497" y="2817069"/>
            <a:ext cx="386862" cy="386862"/>
          </a:xfrm>
          <a:custGeom>
            <a:avLst/>
            <a:gdLst>
              <a:gd name="connsiteX0" fmla="*/ 325919 w 386861"/>
              <a:gd name="connsiteY0" fmla="*/ 217258 h 386861"/>
              <a:gd name="connsiteX1" fmla="*/ 327150 w 386861"/>
              <a:gd name="connsiteY1" fmla="*/ 200025 h 386861"/>
              <a:gd name="connsiteX2" fmla="*/ 325919 w 386861"/>
              <a:gd name="connsiteY2" fmla="*/ 182792 h 386861"/>
              <a:gd name="connsiteX3" fmla="*/ 363023 w 386861"/>
              <a:gd name="connsiteY3" fmla="*/ 153778 h 386861"/>
              <a:gd name="connsiteX4" fmla="*/ 365133 w 386861"/>
              <a:gd name="connsiteY4" fmla="*/ 142523 h 386861"/>
              <a:gd name="connsiteX5" fmla="*/ 329964 w 386861"/>
              <a:gd name="connsiteY5" fmla="*/ 81681 h 386861"/>
              <a:gd name="connsiteX6" fmla="*/ 322227 w 386861"/>
              <a:gd name="connsiteY6" fmla="*/ 77284 h 386861"/>
              <a:gd name="connsiteX7" fmla="*/ 319237 w 386861"/>
              <a:gd name="connsiteY7" fmla="*/ 77812 h 386861"/>
              <a:gd name="connsiteX8" fmla="*/ 275451 w 386861"/>
              <a:gd name="connsiteY8" fmla="*/ 95397 h 386861"/>
              <a:gd name="connsiteX9" fmla="*/ 245733 w 386861"/>
              <a:gd name="connsiteY9" fmla="*/ 78164 h 386861"/>
              <a:gd name="connsiteX10" fmla="*/ 239051 w 386861"/>
              <a:gd name="connsiteY10" fmla="*/ 31564 h 386861"/>
              <a:gd name="connsiteX11" fmla="*/ 230435 w 386861"/>
              <a:gd name="connsiteY11" fmla="*/ 24179 h 386861"/>
              <a:gd name="connsiteX12" fmla="*/ 160096 w 386861"/>
              <a:gd name="connsiteY12" fmla="*/ 24179 h 386861"/>
              <a:gd name="connsiteX13" fmla="*/ 151480 w 386861"/>
              <a:gd name="connsiteY13" fmla="*/ 31564 h 386861"/>
              <a:gd name="connsiteX14" fmla="*/ 144798 w 386861"/>
              <a:gd name="connsiteY14" fmla="*/ 78164 h 386861"/>
              <a:gd name="connsiteX15" fmla="*/ 115080 w 386861"/>
              <a:gd name="connsiteY15" fmla="*/ 95397 h 386861"/>
              <a:gd name="connsiteX16" fmla="*/ 71294 w 386861"/>
              <a:gd name="connsiteY16" fmla="*/ 77812 h 386861"/>
              <a:gd name="connsiteX17" fmla="*/ 68129 w 386861"/>
              <a:gd name="connsiteY17" fmla="*/ 77284 h 386861"/>
              <a:gd name="connsiteX18" fmla="*/ 60567 w 386861"/>
              <a:gd name="connsiteY18" fmla="*/ 81681 h 386861"/>
              <a:gd name="connsiteX19" fmla="*/ 25398 w 386861"/>
              <a:gd name="connsiteY19" fmla="*/ 142523 h 386861"/>
              <a:gd name="connsiteX20" fmla="*/ 27508 w 386861"/>
              <a:gd name="connsiteY20" fmla="*/ 153778 h 386861"/>
              <a:gd name="connsiteX21" fmla="*/ 64612 w 386861"/>
              <a:gd name="connsiteY21" fmla="*/ 182792 h 386861"/>
              <a:gd name="connsiteX22" fmla="*/ 63381 w 386861"/>
              <a:gd name="connsiteY22" fmla="*/ 200025 h 386861"/>
              <a:gd name="connsiteX23" fmla="*/ 64612 w 386861"/>
              <a:gd name="connsiteY23" fmla="*/ 217258 h 386861"/>
              <a:gd name="connsiteX24" fmla="*/ 27508 w 386861"/>
              <a:gd name="connsiteY24" fmla="*/ 246273 h 386861"/>
              <a:gd name="connsiteX25" fmla="*/ 25398 w 386861"/>
              <a:gd name="connsiteY25" fmla="*/ 257527 h 386861"/>
              <a:gd name="connsiteX26" fmla="*/ 60567 w 386861"/>
              <a:gd name="connsiteY26" fmla="*/ 318370 h 386861"/>
              <a:gd name="connsiteX27" fmla="*/ 68305 w 386861"/>
              <a:gd name="connsiteY27" fmla="*/ 322766 h 386861"/>
              <a:gd name="connsiteX28" fmla="*/ 71294 w 386861"/>
              <a:gd name="connsiteY28" fmla="*/ 322238 h 386861"/>
              <a:gd name="connsiteX29" fmla="*/ 115080 w 386861"/>
              <a:gd name="connsiteY29" fmla="*/ 304654 h 386861"/>
              <a:gd name="connsiteX30" fmla="*/ 144798 w 386861"/>
              <a:gd name="connsiteY30" fmla="*/ 321887 h 386861"/>
              <a:gd name="connsiteX31" fmla="*/ 151480 w 386861"/>
              <a:gd name="connsiteY31" fmla="*/ 368486 h 386861"/>
              <a:gd name="connsiteX32" fmla="*/ 160096 w 386861"/>
              <a:gd name="connsiteY32" fmla="*/ 375871 h 386861"/>
              <a:gd name="connsiteX33" fmla="*/ 230435 w 386861"/>
              <a:gd name="connsiteY33" fmla="*/ 375871 h 386861"/>
              <a:gd name="connsiteX34" fmla="*/ 239051 w 386861"/>
              <a:gd name="connsiteY34" fmla="*/ 368486 h 386861"/>
              <a:gd name="connsiteX35" fmla="*/ 245733 w 386861"/>
              <a:gd name="connsiteY35" fmla="*/ 321887 h 386861"/>
              <a:gd name="connsiteX36" fmla="*/ 275451 w 386861"/>
              <a:gd name="connsiteY36" fmla="*/ 304654 h 386861"/>
              <a:gd name="connsiteX37" fmla="*/ 319237 w 386861"/>
              <a:gd name="connsiteY37" fmla="*/ 322238 h 386861"/>
              <a:gd name="connsiteX38" fmla="*/ 322402 w 386861"/>
              <a:gd name="connsiteY38" fmla="*/ 322766 h 386861"/>
              <a:gd name="connsiteX39" fmla="*/ 329964 w 386861"/>
              <a:gd name="connsiteY39" fmla="*/ 318370 h 386861"/>
              <a:gd name="connsiteX40" fmla="*/ 365133 w 386861"/>
              <a:gd name="connsiteY40" fmla="*/ 257527 h 386861"/>
              <a:gd name="connsiteX41" fmla="*/ 363023 w 386861"/>
              <a:gd name="connsiteY41" fmla="*/ 246273 h 386861"/>
              <a:gd name="connsiteX42" fmla="*/ 325919 w 386861"/>
              <a:gd name="connsiteY42" fmla="*/ 217258 h 386861"/>
              <a:gd name="connsiteX43" fmla="*/ 291102 w 386861"/>
              <a:gd name="connsiteY43" fmla="*/ 187188 h 386861"/>
              <a:gd name="connsiteX44" fmla="*/ 291981 w 386861"/>
              <a:gd name="connsiteY44" fmla="*/ 200025 h 386861"/>
              <a:gd name="connsiteX45" fmla="*/ 291102 w 386861"/>
              <a:gd name="connsiteY45" fmla="*/ 212862 h 386861"/>
              <a:gd name="connsiteX46" fmla="*/ 288640 w 386861"/>
              <a:gd name="connsiteY46" fmla="*/ 232733 h 386861"/>
              <a:gd name="connsiteX47" fmla="*/ 304290 w 386861"/>
              <a:gd name="connsiteY47" fmla="*/ 245042 h 386861"/>
              <a:gd name="connsiteX48" fmla="*/ 323282 w 386861"/>
              <a:gd name="connsiteY48" fmla="*/ 259813 h 386861"/>
              <a:gd name="connsiteX49" fmla="*/ 310972 w 386861"/>
              <a:gd name="connsiteY49" fmla="*/ 281090 h 386861"/>
              <a:gd name="connsiteX50" fmla="*/ 288640 w 386861"/>
              <a:gd name="connsiteY50" fmla="*/ 272122 h 386861"/>
              <a:gd name="connsiteX51" fmla="*/ 270352 w 386861"/>
              <a:gd name="connsiteY51" fmla="*/ 264737 h 386861"/>
              <a:gd name="connsiteX52" fmla="*/ 254526 w 386861"/>
              <a:gd name="connsiteY52" fmla="*/ 276694 h 386861"/>
              <a:gd name="connsiteX53" fmla="*/ 232545 w 386861"/>
              <a:gd name="connsiteY53" fmla="*/ 289531 h 386861"/>
              <a:gd name="connsiteX54" fmla="*/ 213905 w 386861"/>
              <a:gd name="connsiteY54" fmla="*/ 297092 h 386861"/>
              <a:gd name="connsiteX55" fmla="*/ 211092 w 386861"/>
              <a:gd name="connsiteY55" fmla="*/ 316963 h 386861"/>
              <a:gd name="connsiteX56" fmla="*/ 207575 w 386861"/>
              <a:gd name="connsiteY56" fmla="*/ 340702 h 386861"/>
              <a:gd name="connsiteX57" fmla="*/ 182956 w 386861"/>
              <a:gd name="connsiteY57" fmla="*/ 340702 h 386861"/>
              <a:gd name="connsiteX58" fmla="*/ 179615 w 386861"/>
              <a:gd name="connsiteY58" fmla="*/ 316963 h 386861"/>
              <a:gd name="connsiteX59" fmla="*/ 176802 w 386861"/>
              <a:gd name="connsiteY59" fmla="*/ 297092 h 386861"/>
              <a:gd name="connsiteX60" fmla="*/ 158162 w 386861"/>
              <a:gd name="connsiteY60" fmla="*/ 289531 h 386861"/>
              <a:gd name="connsiteX61" fmla="*/ 136533 w 386861"/>
              <a:gd name="connsiteY61" fmla="*/ 277046 h 386861"/>
              <a:gd name="connsiteX62" fmla="*/ 120531 w 386861"/>
              <a:gd name="connsiteY62" fmla="*/ 264737 h 386861"/>
              <a:gd name="connsiteX63" fmla="*/ 101891 w 386861"/>
              <a:gd name="connsiteY63" fmla="*/ 272298 h 386861"/>
              <a:gd name="connsiteX64" fmla="*/ 79559 w 386861"/>
              <a:gd name="connsiteY64" fmla="*/ 281266 h 386861"/>
              <a:gd name="connsiteX65" fmla="*/ 67249 w 386861"/>
              <a:gd name="connsiteY65" fmla="*/ 259989 h 386861"/>
              <a:gd name="connsiteX66" fmla="*/ 86241 w 386861"/>
              <a:gd name="connsiteY66" fmla="*/ 245218 h 386861"/>
              <a:gd name="connsiteX67" fmla="*/ 101891 w 386861"/>
              <a:gd name="connsiteY67" fmla="*/ 232908 h 386861"/>
              <a:gd name="connsiteX68" fmla="*/ 99429 w 386861"/>
              <a:gd name="connsiteY68" fmla="*/ 213038 h 386861"/>
              <a:gd name="connsiteX69" fmla="*/ 98550 w 386861"/>
              <a:gd name="connsiteY69" fmla="*/ 200025 h 386861"/>
              <a:gd name="connsiteX70" fmla="*/ 99429 w 386861"/>
              <a:gd name="connsiteY70" fmla="*/ 187188 h 386861"/>
              <a:gd name="connsiteX71" fmla="*/ 101891 w 386861"/>
              <a:gd name="connsiteY71" fmla="*/ 167318 h 386861"/>
              <a:gd name="connsiteX72" fmla="*/ 86241 w 386861"/>
              <a:gd name="connsiteY72" fmla="*/ 155008 h 386861"/>
              <a:gd name="connsiteX73" fmla="*/ 67249 w 386861"/>
              <a:gd name="connsiteY73" fmla="*/ 140237 h 386861"/>
              <a:gd name="connsiteX74" fmla="*/ 79559 w 386861"/>
              <a:gd name="connsiteY74" fmla="*/ 118960 h 386861"/>
              <a:gd name="connsiteX75" fmla="*/ 101891 w 386861"/>
              <a:gd name="connsiteY75" fmla="*/ 127928 h 386861"/>
              <a:gd name="connsiteX76" fmla="*/ 120179 w 386861"/>
              <a:gd name="connsiteY76" fmla="*/ 135314 h 386861"/>
              <a:gd name="connsiteX77" fmla="*/ 136005 w 386861"/>
              <a:gd name="connsiteY77" fmla="*/ 123356 h 386861"/>
              <a:gd name="connsiteX78" fmla="*/ 157986 w 386861"/>
              <a:gd name="connsiteY78" fmla="*/ 110519 h 386861"/>
              <a:gd name="connsiteX79" fmla="*/ 176626 w 386861"/>
              <a:gd name="connsiteY79" fmla="*/ 102958 h 386861"/>
              <a:gd name="connsiteX80" fmla="*/ 179439 w 386861"/>
              <a:gd name="connsiteY80" fmla="*/ 83087 h 386861"/>
              <a:gd name="connsiteX81" fmla="*/ 182956 w 386861"/>
              <a:gd name="connsiteY81" fmla="*/ 59348 h 386861"/>
              <a:gd name="connsiteX82" fmla="*/ 207399 w 386861"/>
              <a:gd name="connsiteY82" fmla="*/ 59348 h 386861"/>
              <a:gd name="connsiteX83" fmla="*/ 210740 w 386861"/>
              <a:gd name="connsiteY83" fmla="*/ 83087 h 386861"/>
              <a:gd name="connsiteX84" fmla="*/ 213554 w 386861"/>
              <a:gd name="connsiteY84" fmla="*/ 102958 h 386861"/>
              <a:gd name="connsiteX85" fmla="*/ 232193 w 386861"/>
              <a:gd name="connsiteY85" fmla="*/ 110519 h 386861"/>
              <a:gd name="connsiteX86" fmla="*/ 253822 w 386861"/>
              <a:gd name="connsiteY86" fmla="*/ 123004 h 386861"/>
              <a:gd name="connsiteX87" fmla="*/ 269824 w 386861"/>
              <a:gd name="connsiteY87" fmla="*/ 135314 h 386861"/>
              <a:gd name="connsiteX88" fmla="*/ 288464 w 386861"/>
              <a:gd name="connsiteY88" fmla="*/ 127752 h 386861"/>
              <a:gd name="connsiteX89" fmla="*/ 310797 w 386861"/>
              <a:gd name="connsiteY89" fmla="*/ 118784 h 386861"/>
              <a:gd name="connsiteX90" fmla="*/ 323106 w 386861"/>
              <a:gd name="connsiteY90" fmla="*/ 140062 h 386861"/>
              <a:gd name="connsiteX91" fmla="*/ 304290 w 386861"/>
              <a:gd name="connsiteY91" fmla="*/ 155008 h 386861"/>
              <a:gd name="connsiteX92" fmla="*/ 288640 w 386861"/>
              <a:gd name="connsiteY92" fmla="*/ 167318 h 386861"/>
              <a:gd name="connsiteX93" fmla="*/ 291102 w 386861"/>
              <a:gd name="connsiteY93" fmla="*/ 187188 h 386861"/>
              <a:gd name="connsiteX94" fmla="*/ 195266 w 386861"/>
              <a:gd name="connsiteY94" fmla="*/ 129687 h 386861"/>
              <a:gd name="connsiteX95" fmla="*/ 124927 w 386861"/>
              <a:gd name="connsiteY95" fmla="*/ 200025 h 386861"/>
              <a:gd name="connsiteX96" fmla="*/ 195266 w 386861"/>
              <a:gd name="connsiteY96" fmla="*/ 270364 h 386861"/>
              <a:gd name="connsiteX97" fmla="*/ 265604 w 386861"/>
              <a:gd name="connsiteY97" fmla="*/ 200025 h 386861"/>
              <a:gd name="connsiteX98" fmla="*/ 195266 w 386861"/>
              <a:gd name="connsiteY98" fmla="*/ 129687 h 386861"/>
              <a:gd name="connsiteX99" fmla="*/ 195266 w 386861"/>
              <a:gd name="connsiteY99" fmla="*/ 235194 h 386861"/>
              <a:gd name="connsiteX100" fmla="*/ 160096 w 386861"/>
              <a:gd name="connsiteY100" fmla="*/ 200025 h 386861"/>
              <a:gd name="connsiteX101" fmla="*/ 195266 w 386861"/>
              <a:gd name="connsiteY101" fmla="*/ 164856 h 386861"/>
              <a:gd name="connsiteX102" fmla="*/ 230435 w 386861"/>
              <a:gd name="connsiteY102" fmla="*/ 200025 h 386861"/>
              <a:gd name="connsiteX103" fmla="*/ 195266 w 386861"/>
              <a:gd name="connsiteY103" fmla="*/ 235194 h 386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386861" h="386861">
                <a:moveTo>
                  <a:pt x="325919" y="217258"/>
                </a:moveTo>
                <a:cubicBezTo>
                  <a:pt x="326623" y="211631"/>
                  <a:pt x="327150" y="206004"/>
                  <a:pt x="327150" y="200025"/>
                </a:cubicBezTo>
                <a:cubicBezTo>
                  <a:pt x="327150" y="194046"/>
                  <a:pt x="326623" y="188419"/>
                  <a:pt x="325919" y="182792"/>
                </a:cubicBezTo>
                <a:lnTo>
                  <a:pt x="363023" y="153778"/>
                </a:lnTo>
                <a:cubicBezTo>
                  <a:pt x="366364" y="151140"/>
                  <a:pt x="367243" y="146392"/>
                  <a:pt x="365133" y="142523"/>
                </a:cubicBezTo>
                <a:lnTo>
                  <a:pt x="329964" y="81681"/>
                </a:lnTo>
                <a:cubicBezTo>
                  <a:pt x="328381" y="78867"/>
                  <a:pt x="325392" y="77284"/>
                  <a:pt x="322227" y="77284"/>
                </a:cubicBezTo>
                <a:cubicBezTo>
                  <a:pt x="321171" y="77284"/>
                  <a:pt x="320116" y="77460"/>
                  <a:pt x="319237" y="77812"/>
                </a:cubicBezTo>
                <a:lnTo>
                  <a:pt x="275451" y="95397"/>
                </a:lnTo>
                <a:cubicBezTo>
                  <a:pt x="266307" y="88363"/>
                  <a:pt x="256460" y="82560"/>
                  <a:pt x="245733" y="78164"/>
                </a:cubicBezTo>
                <a:lnTo>
                  <a:pt x="239051" y="31564"/>
                </a:lnTo>
                <a:cubicBezTo>
                  <a:pt x="238524" y="27344"/>
                  <a:pt x="234831" y="24179"/>
                  <a:pt x="230435" y="24179"/>
                </a:cubicBezTo>
                <a:lnTo>
                  <a:pt x="160096" y="24179"/>
                </a:lnTo>
                <a:cubicBezTo>
                  <a:pt x="155700" y="24179"/>
                  <a:pt x="152007" y="27344"/>
                  <a:pt x="151480" y="31564"/>
                </a:cubicBezTo>
                <a:lnTo>
                  <a:pt x="144798" y="78164"/>
                </a:lnTo>
                <a:cubicBezTo>
                  <a:pt x="134071" y="82560"/>
                  <a:pt x="124224" y="88539"/>
                  <a:pt x="115080" y="95397"/>
                </a:cubicBezTo>
                <a:lnTo>
                  <a:pt x="71294" y="77812"/>
                </a:lnTo>
                <a:cubicBezTo>
                  <a:pt x="70239" y="77460"/>
                  <a:pt x="69184" y="77284"/>
                  <a:pt x="68129" y="77284"/>
                </a:cubicBezTo>
                <a:cubicBezTo>
                  <a:pt x="65139" y="77284"/>
                  <a:pt x="62150" y="78867"/>
                  <a:pt x="60567" y="81681"/>
                </a:cubicBezTo>
                <a:lnTo>
                  <a:pt x="25398" y="142523"/>
                </a:lnTo>
                <a:cubicBezTo>
                  <a:pt x="23112" y="146392"/>
                  <a:pt x="24167" y="151140"/>
                  <a:pt x="27508" y="153778"/>
                </a:cubicBezTo>
                <a:lnTo>
                  <a:pt x="64612" y="182792"/>
                </a:lnTo>
                <a:cubicBezTo>
                  <a:pt x="63908" y="188419"/>
                  <a:pt x="63381" y="194222"/>
                  <a:pt x="63381" y="200025"/>
                </a:cubicBezTo>
                <a:cubicBezTo>
                  <a:pt x="63381" y="205828"/>
                  <a:pt x="63908" y="211631"/>
                  <a:pt x="64612" y="217258"/>
                </a:cubicBezTo>
                <a:lnTo>
                  <a:pt x="27508" y="246273"/>
                </a:lnTo>
                <a:cubicBezTo>
                  <a:pt x="24167" y="248910"/>
                  <a:pt x="23288" y="253658"/>
                  <a:pt x="25398" y="257527"/>
                </a:cubicBezTo>
                <a:lnTo>
                  <a:pt x="60567" y="318370"/>
                </a:lnTo>
                <a:cubicBezTo>
                  <a:pt x="62150" y="321183"/>
                  <a:pt x="65139" y="322766"/>
                  <a:pt x="68305" y="322766"/>
                </a:cubicBezTo>
                <a:cubicBezTo>
                  <a:pt x="69360" y="322766"/>
                  <a:pt x="70415" y="322590"/>
                  <a:pt x="71294" y="322238"/>
                </a:cubicBezTo>
                <a:lnTo>
                  <a:pt x="115080" y="304654"/>
                </a:lnTo>
                <a:cubicBezTo>
                  <a:pt x="124224" y="311688"/>
                  <a:pt x="134071" y="317490"/>
                  <a:pt x="144798" y="321887"/>
                </a:cubicBezTo>
                <a:lnTo>
                  <a:pt x="151480" y="368486"/>
                </a:lnTo>
                <a:cubicBezTo>
                  <a:pt x="152007" y="372706"/>
                  <a:pt x="155700" y="375871"/>
                  <a:pt x="160096" y="375871"/>
                </a:cubicBezTo>
                <a:lnTo>
                  <a:pt x="230435" y="375871"/>
                </a:lnTo>
                <a:cubicBezTo>
                  <a:pt x="234831" y="375871"/>
                  <a:pt x="238524" y="372706"/>
                  <a:pt x="239051" y="368486"/>
                </a:cubicBezTo>
                <a:lnTo>
                  <a:pt x="245733" y="321887"/>
                </a:lnTo>
                <a:cubicBezTo>
                  <a:pt x="256460" y="317490"/>
                  <a:pt x="266307" y="311512"/>
                  <a:pt x="275451" y="304654"/>
                </a:cubicBezTo>
                <a:lnTo>
                  <a:pt x="319237" y="322238"/>
                </a:lnTo>
                <a:cubicBezTo>
                  <a:pt x="320292" y="322590"/>
                  <a:pt x="321347" y="322766"/>
                  <a:pt x="322402" y="322766"/>
                </a:cubicBezTo>
                <a:cubicBezTo>
                  <a:pt x="325392" y="322766"/>
                  <a:pt x="328381" y="321183"/>
                  <a:pt x="329964" y="318370"/>
                </a:cubicBezTo>
                <a:lnTo>
                  <a:pt x="365133" y="257527"/>
                </a:lnTo>
                <a:cubicBezTo>
                  <a:pt x="367243" y="253658"/>
                  <a:pt x="366364" y="248910"/>
                  <a:pt x="363023" y="246273"/>
                </a:cubicBezTo>
                <a:lnTo>
                  <a:pt x="325919" y="217258"/>
                </a:lnTo>
                <a:close/>
                <a:moveTo>
                  <a:pt x="291102" y="187188"/>
                </a:moveTo>
                <a:cubicBezTo>
                  <a:pt x="291805" y="192640"/>
                  <a:pt x="291981" y="196332"/>
                  <a:pt x="291981" y="200025"/>
                </a:cubicBezTo>
                <a:cubicBezTo>
                  <a:pt x="291981" y="203718"/>
                  <a:pt x="291629" y="207587"/>
                  <a:pt x="291102" y="212862"/>
                </a:cubicBezTo>
                <a:lnTo>
                  <a:pt x="288640" y="232733"/>
                </a:lnTo>
                <a:lnTo>
                  <a:pt x="304290" y="245042"/>
                </a:lnTo>
                <a:lnTo>
                  <a:pt x="323282" y="259813"/>
                </a:lnTo>
                <a:lnTo>
                  <a:pt x="310972" y="281090"/>
                </a:lnTo>
                <a:lnTo>
                  <a:pt x="288640" y="272122"/>
                </a:lnTo>
                <a:lnTo>
                  <a:pt x="270352" y="264737"/>
                </a:lnTo>
                <a:lnTo>
                  <a:pt x="254526" y="276694"/>
                </a:lnTo>
                <a:cubicBezTo>
                  <a:pt x="246964" y="282321"/>
                  <a:pt x="239755" y="286541"/>
                  <a:pt x="232545" y="289531"/>
                </a:cubicBezTo>
                <a:lnTo>
                  <a:pt x="213905" y="297092"/>
                </a:lnTo>
                <a:lnTo>
                  <a:pt x="211092" y="316963"/>
                </a:lnTo>
                <a:lnTo>
                  <a:pt x="207575" y="340702"/>
                </a:lnTo>
                <a:lnTo>
                  <a:pt x="182956" y="340702"/>
                </a:lnTo>
                <a:lnTo>
                  <a:pt x="179615" y="316963"/>
                </a:lnTo>
                <a:lnTo>
                  <a:pt x="176802" y="297092"/>
                </a:lnTo>
                <a:lnTo>
                  <a:pt x="158162" y="289531"/>
                </a:lnTo>
                <a:cubicBezTo>
                  <a:pt x="150601" y="286366"/>
                  <a:pt x="143567" y="282321"/>
                  <a:pt x="136533" y="277046"/>
                </a:cubicBezTo>
                <a:lnTo>
                  <a:pt x="120531" y="264737"/>
                </a:lnTo>
                <a:lnTo>
                  <a:pt x="101891" y="272298"/>
                </a:lnTo>
                <a:lnTo>
                  <a:pt x="79559" y="281266"/>
                </a:lnTo>
                <a:lnTo>
                  <a:pt x="67249" y="259989"/>
                </a:lnTo>
                <a:lnTo>
                  <a:pt x="86241" y="245218"/>
                </a:lnTo>
                <a:lnTo>
                  <a:pt x="101891" y="232908"/>
                </a:lnTo>
                <a:lnTo>
                  <a:pt x="99429" y="213038"/>
                </a:lnTo>
                <a:cubicBezTo>
                  <a:pt x="98902" y="207587"/>
                  <a:pt x="98550" y="203542"/>
                  <a:pt x="98550" y="200025"/>
                </a:cubicBezTo>
                <a:cubicBezTo>
                  <a:pt x="98550" y="196508"/>
                  <a:pt x="98902" y="192464"/>
                  <a:pt x="99429" y="187188"/>
                </a:cubicBezTo>
                <a:lnTo>
                  <a:pt x="101891" y="167318"/>
                </a:lnTo>
                <a:lnTo>
                  <a:pt x="86241" y="155008"/>
                </a:lnTo>
                <a:lnTo>
                  <a:pt x="67249" y="140237"/>
                </a:lnTo>
                <a:lnTo>
                  <a:pt x="79559" y="118960"/>
                </a:lnTo>
                <a:lnTo>
                  <a:pt x="101891" y="127928"/>
                </a:lnTo>
                <a:lnTo>
                  <a:pt x="120179" y="135314"/>
                </a:lnTo>
                <a:lnTo>
                  <a:pt x="136005" y="123356"/>
                </a:lnTo>
                <a:cubicBezTo>
                  <a:pt x="143567" y="117729"/>
                  <a:pt x="150776" y="113509"/>
                  <a:pt x="157986" y="110519"/>
                </a:cubicBezTo>
                <a:lnTo>
                  <a:pt x="176626" y="102958"/>
                </a:lnTo>
                <a:lnTo>
                  <a:pt x="179439" y="83087"/>
                </a:lnTo>
                <a:lnTo>
                  <a:pt x="182956" y="59348"/>
                </a:lnTo>
                <a:lnTo>
                  <a:pt x="207399" y="59348"/>
                </a:lnTo>
                <a:lnTo>
                  <a:pt x="210740" y="83087"/>
                </a:lnTo>
                <a:lnTo>
                  <a:pt x="213554" y="102958"/>
                </a:lnTo>
                <a:lnTo>
                  <a:pt x="232193" y="110519"/>
                </a:lnTo>
                <a:cubicBezTo>
                  <a:pt x="239755" y="113685"/>
                  <a:pt x="246788" y="117729"/>
                  <a:pt x="253822" y="123004"/>
                </a:cubicBezTo>
                <a:lnTo>
                  <a:pt x="269824" y="135314"/>
                </a:lnTo>
                <a:lnTo>
                  <a:pt x="288464" y="127752"/>
                </a:lnTo>
                <a:lnTo>
                  <a:pt x="310797" y="118784"/>
                </a:lnTo>
                <a:lnTo>
                  <a:pt x="323106" y="140062"/>
                </a:lnTo>
                <a:lnTo>
                  <a:pt x="304290" y="155008"/>
                </a:lnTo>
                <a:lnTo>
                  <a:pt x="288640" y="167318"/>
                </a:lnTo>
                <a:lnTo>
                  <a:pt x="291102" y="187188"/>
                </a:lnTo>
                <a:close/>
                <a:moveTo>
                  <a:pt x="195266" y="129687"/>
                </a:moveTo>
                <a:cubicBezTo>
                  <a:pt x="156403" y="129687"/>
                  <a:pt x="124927" y="161163"/>
                  <a:pt x="124927" y="200025"/>
                </a:cubicBezTo>
                <a:cubicBezTo>
                  <a:pt x="124927" y="238887"/>
                  <a:pt x="156403" y="270364"/>
                  <a:pt x="195266" y="270364"/>
                </a:cubicBezTo>
                <a:cubicBezTo>
                  <a:pt x="234128" y="270364"/>
                  <a:pt x="265604" y="238887"/>
                  <a:pt x="265604" y="200025"/>
                </a:cubicBezTo>
                <a:cubicBezTo>
                  <a:pt x="265604" y="161163"/>
                  <a:pt x="234128" y="129687"/>
                  <a:pt x="195266" y="129687"/>
                </a:cubicBezTo>
                <a:close/>
                <a:moveTo>
                  <a:pt x="195266" y="235194"/>
                </a:moveTo>
                <a:cubicBezTo>
                  <a:pt x="175922" y="235194"/>
                  <a:pt x="160096" y="219368"/>
                  <a:pt x="160096" y="200025"/>
                </a:cubicBezTo>
                <a:cubicBezTo>
                  <a:pt x="160096" y="180682"/>
                  <a:pt x="175922" y="164856"/>
                  <a:pt x="195266" y="164856"/>
                </a:cubicBezTo>
                <a:cubicBezTo>
                  <a:pt x="214609" y="164856"/>
                  <a:pt x="230435" y="180682"/>
                  <a:pt x="230435" y="200025"/>
                </a:cubicBezTo>
                <a:cubicBezTo>
                  <a:pt x="230435" y="219368"/>
                  <a:pt x="214609" y="235194"/>
                  <a:pt x="195266" y="235194"/>
                </a:cubicBezTo>
                <a:close/>
              </a:path>
            </a:pathLst>
          </a:custGeom>
          <a:solidFill>
            <a:schemeClr val="tx1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40" name="Freeform: Shape 54">
            <a:extLst>
              <a:ext uri="{FF2B5EF4-FFF2-40B4-BE49-F238E27FC236}">
                <a16:creationId xmlns:a16="http://schemas.microsoft.com/office/drawing/2014/main" id="{1C6CF579-A26E-42BF-910D-E365C9F705D7}"/>
              </a:ext>
            </a:extLst>
          </p:cNvPr>
          <p:cNvSpPr/>
          <p:nvPr/>
        </p:nvSpPr>
        <p:spPr>
          <a:xfrm>
            <a:off x="4400844" y="2834654"/>
            <a:ext cx="351693" cy="351693"/>
          </a:xfrm>
          <a:custGeom>
            <a:avLst/>
            <a:gdLst>
              <a:gd name="connsiteX0" fmla="*/ 200025 w 351692"/>
              <a:gd name="connsiteY0" fmla="*/ 24179 h 351692"/>
              <a:gd name="connsiteX1" fmla="*/ 164856 w 351692"/>
              <a:gd name="connsiteY1" fmla="*/ 24179 h 351692"/>
              <a:gd name="connsiteX2" fmla="*/ 164856 w 351692"/>
              <a:gd name="connsiteY2" fmla="*/ 200025 h 351692"/>
              <a:gd name="connsiteX3" fmla="*/ 200025 w 351692"/>
              <a:gd name="connsiteY3" fmla="*/ 200025 h 351692"/>
              <a:gd name="connsiteX4" fmla="*/ 200025 w 351692"/>
              <a:gd name="connsiteY4" fmla="*/ 24179 h 351692"/>
              <a:gd name="connsiteX5" fmla="*/ 284959 w 351692"/>
              <a:gd name="connsiteY5" fmla="*/ 62337 h 351692"/>
              <a:gd name="connsiteX6" fmla="*/ 259989 w 351692"/>
              <a:gd name="connsiteY6" fmla="*/ 87308 h 351692"/>
              <a:gd name="connsiteX7" fmla="*/ 305533 w 351692"/>
              <a:gd name="connsiteY7" fmla="*/ 182440 h 351692"/>
              <a:gd name="connsiteX8" fmla="*/ 182440 w 351692"/>
              <a:gd name="connsiteY8" fmla="*/ 305533 h 351692"/>
              <a:gd name="connsiteX9" fmla="*/ 59348 w 351692"/>
              <a:gd name="connsiteY9" fmla="*/ 182440 h 351692"/>
              <a:gd name="connsiteX10" fmla="*/ 104716 w 351692"/>
              <a:gd name="connsiteY10" fmla="*/ 87132 h 351692"/>
              <a:gd name="connsiteX11" fmla="*/ 79922 w 351692"/>
              <a:gd name="connsiteY11" fmla="*/ 62337 h 351692"/>
              <a:gd name="connsiteX12" fmla="*/ 24179 w 351692"/>
              <a:gd name="connsiteY12" fmla="*/ 182440 h 351692"/>
              <a:gd name="connsiteX13" fmla="*/ 182440 w 351692"/>
              <a:gd name="connsiteY13" fmla="*/ 340702 h 351692"/>
              <a:gd name="connsiteX14" fmla="*/ 340702 w 351692"/>
              <a:gd name="connsiteY14" fmla="*/ 182440 h 351692"/>
              <a:gd name="connsiteX15" fmla="*/ 284959 w 351692"/>
              <a:gd name="connsiteY15" fmla="*/ 62337 h 35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51692" h="351692">
                <a:moveTo>
                  <a:pt x="200025" y="24179"/>
                </a:moveTo>
                <a:lnTo>
                  <a:pt x="164856" y="24179"/>
                </a:lnTo>
                <a:lnTo>
                  <a:pt x="164856" y="200025"/>
                </a:lnTo>
                <a:lnTo>
                  <a:pt x="200025" y="200025"/>
                </a:lnTo>
                <a:lnTo>
                  <a:pt x="200025" y="24179"/>
                </a:lnTo>
                <a:close/>
                <a:moveTo>
                  <a:pt x="284959" y="62337"/>
                </a:moveTo>
                <a:lnTo>
                  <a:pt x="259989" y="87308"/>
                </a:lnTo>
                <a:cubicBezTo>
                  <a:pt x="287772" y="109640"/>
                  <a:pt x="305533" y="143930"/>
                  <a:pt x="305533" y="182440"/>
                </a:cubicBezTo>
                <a:cubicBezTo>
                  <a:pt x="305533" y="250493"/>
                  <a:pt x="250493" y="305533"/>
                  <a:pt x="182440" y="305533"/>
                </a:cubicBezTo>
                <a:cubicBezTo>
                  <a:pt x="114388" y="305533"/>
                  <a:pt x="59348" y="250493"/>
                  <a:pt x="59348" y="182440"/>
                </a:cubicBezTo>
                <a:cubicBezTo>
                  <a:pt x="59348" y="143930"/>
                  <a:pt x="77109" y="109640"/>
                  <a:pt x="104716" y="87132"/>
                </a:cubicBezTo>
                <a:lnTo>
                  <a:pt x="79922" y="62337"/>
                </a:lnTo>
                <a:cubicBezTo>
                  <a:pt x="45808" y="91352"/>
                  <a:pt x="24179" y="134259"/>
                  <a:pt x="24179" y="182440"/>
                </a:cubicBezTo>
                <a:cubicBezTo>
                  <a:pt x="24179" y="269836"/>
                  <a:pt x="95045" y="340702"/>
                  <a:pt x="182440" y="340702"/>
                </a:cubicBezTo>
                <a:cubicBezTo>
                  <a:pt x="269836" y="340702"/>
                  <a:pt x="340702" y="269836"/>
                  <a:pt x="340702" y="182440"/>
                </a:cubicBezTo>
                <a:cubicBezTo>
                  <a:pt x="340702" y="134259"/>
                  <a:pt x="319073" y="91352"/>
                  <a:pt x="284959" y="62337"/>
                </a:cubicBezTo>
                <a:close/>
              </a:path>
            </a:pathLst>
          </a:custGeom>
          <a:solidFill>
            <a:schemeClr val="tx1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41" name="Freeform: Shape 60">
            <a:extLst>
              <a:ext uri="{FF2B5EF4-FFF2-40B4-BE49-F238E27FC236}">
                <a16:creationId xmlns:a16="http://schemas.microsoft.com/office/drawing/2014/main" id="{2B35662B-682B-497B-831C-41133CA7D7D2}"/>
              </a:ext>
            </a:extLst>
          </p:cNvPr>
          <p:cNvSpPr/>
          <p:nvPr/>
        </p:nvSpPr>
        <p:spPr>
          <a:xfrm>
            <a:off x="3339612" y="2799485"/>
            <a:ext cx="439616" cy="404446"/>
          </a:xfrm>
          <a:custGeom>
            <a:avLst/>
            <a:gdLst>
              <a:gd name="connsiteX0" fmla="*/ 393456 w 439615"/>
              <a:gd name="connsiteY0" fmla="*/ 112102 h 404446"/>
              <a:gd name="connsiteX1" fmla="*/ 337713 w 439615"/>
              <a:gd name="connsiteY1" fmla="*/ 112102 h 404446"/>
              <a:gd name="connsiteX2" fmla="*/ 305533 w 439615"/>
              <a:gd name="connsiteY2" fmla="*/ 76933 h 404446"/>
              <a:gd name="connsiteX3" fmla="*/ 200025 w 439615"/>
              <a:gd name="connsiteY3" fmla="*/ 76933 h 404446"/>
              <a:gd name="connsiteX4" fmla="*/ 200025 w 439615"/>
              <a:gd name="connsiteY4" fmla="*/ 112102 h 404446"/>
              <a:gd name="connsiteX5" fmla="*/ 290058 w 439615"/>
              <a:gd name="connsiteY5" fmla="*/ 112102 h 404446"/>
              <a:gd name="connsiteX6" fmla="*/ 322238 w 439615"/>
              <a:gd name="connsiteY6" fmla="*/ 147271 h 404446"/>
              <a:gd name="connsiteX7" fmla="*/ 393456 w 439615"/>
              <a:gd name="connsiteY7" fmla="*/ 147271 h 404446"/>
              <a:gd name="connsiteX8" fmla="*/ 393456 w 439615"/>
              <a:gd name="connsiteY8" fmla="*/ 358287 h 404446"/>
              <a:gd name="connsiteX9" fmla="*/ 112102 w 439615"/>
              <a:gd name="connsiteY9" fmla="*/ 358287 h 404446"/>
              <a:gd name="connsiteX10" fmla="*/ 112102 w 439615"/>
              <a:gd name="connsiteY10" fmla="*/ 200025 h 404446"/>
              <a:gd name="connsiteX11" fmla="*/ 76933 w 439615"/>
              <a:gd name="connsiteY11" fmla="*/ 200025 h 404446"/>
              <a:gd name="connsiteX12" fmla="*/ 76933 w 439615"/>
              <a:gd name="connsiteY12" fmla="*/ 358287 h 404446"/>
              <a:gd name="connsiteX13" fmla="*/ 112102 w 439615"/>
              <a:gd name="connsiteY13" fmla="*/ 393456 h 404446"/>
              <a:gd name="connsiteX14" fmla="*/ 393456 w 439615"/>
              <a:gd name="connsiteY14" fmla="*/ 393456 h 404446"/>
              <a:gd name="connsiteX15" fmla="*/ 428625 w 439615"/>
              <a:gd name="connsiteY15" fmla="*/ 358287 h 404446"/>
              <a:gd name="connsiteX16" fmla="*/ 428625 w 439615"/>
              <a:gd name="connsiteY16" fmla="*/ 147271 h 404446"/>
              <a:gd name="connsiteX17" fmla="*/ 393456 w 439615"/>
              <a:gd name="connsiteY17" fmla="*/ 112102 h 404446"/>
              <a:gd name="connsiteX18" fmla="*/ 164856 w 439615"/>
              <a:gd name="connsiteY18" fmla="*/ 252779 h 404446"/>
              <a:gd name="connsiteX19" fmla="*/ 252779 w 439615"/>
              <a:gd name="connsiteY19" fmla="*/ 340702 h 404446"/>
              <a:gd name="connsiteX20" fmla="*/ 340702 w 439615"/>
              <a:gd name="connsiteY20" fmla="*/ 252779 h 404446"/>
              <a:gd name="connsiteX21" fmla="*/ 252779 w 439615"/>
              <a:gd name="connsiteY21" fmla="*/ 164856 h 404446"/>
              <a:gd name="connsiteX22" fmla="*/ 164856 w 439615"/>
              <a:gd name="connsiteY22" fmla="*/ 252779 h 404446"/>
              <a:gd name="connsiteX23" fmla="*/ 252779 w 439615"/>
              <a:gd name="connsiteY23" fmla="*/ 200025 h 404446"/>
              <a:gd name="connsiteX24" fmla="*/ 305533 w 439615"/>
              <a:gd name="connsiteY24" fmla="*/ 252779 h 404446"/>
              <a:gd name="connsiteX25" fmla="*/ 252779 w 439615"/>
              <a:gd name="connsiteY25" fmla="*/ 305533 h 404446"/>
              <a:gd name="connsiteX26" fmla="*/ 200025 w 439615"/>
              <a:gd name="connsiteY26" fmla="*/ 252779 h 404446"/>
              <a:gd name="connsiteX27" fmla="*/ 252779 w 439615"/>
              <a:gd name="connsiteY27" fmla="*/ 200025 h 404446"/>
              <a:gd name="connsiteX28" fmla="*/ 112102 w 439615"/>
              <a:gd name="connsiteY28" fmla="*/ 112102 h 404446"/>
              <a:gd name="connsiteX29" fmla="*/ 164856 w 439615"/>
              <a:gd name="connsiteY29" fmla="*/ 112102 h 404446"/>
              <a:gd name="connsiteX30" fmla="*/ 164856 w 439615"/>
              <a:gd name="connsiteY30" fmla="*/ 76933 h 404446"/>
              <a:gd name="connsiteX31" fmla="*/ 112102 w 439615"/>
              <a:gd name="connsiteY31" fmla="*/ 76933 h 404446"/>
              <a:gd name="connsiteX32" fmla="*/ 112102 w 439615"/>
              <a:gd name="connsiteY32" fmla="*/ 24179 h 404446"/>
              <a:gd name="connsiteX33" fmla="*/ 76933 w 439615"/>
              <a:gd name="connsiteY33" fmla="*/ 24179 h 404446"/>
              <a:gd name="connsiteX34" fmla="*/ 76933 w 439615"/>
              <a:gd name="connsiteY34" fmla="*/ 76933 h 404446"/>
              <a:gd name="connsiteX35" fmla="*/ 24179 w 439615"/>
              <a:gd name="connsiteY35" fmla="*/ 76933 h 404446"/>
              <a:gd name="connsiteX36" fmla="*/ 24179 w 439615"/>
              <a:gd name="connsiteY36" fmla="*/ 112102 h 404446"/>
              <a:gd name="connsiteX37" fmla="*/ 76933 w 439615"/>
              <a:gd name="connsiteY37" fmla="*/ 112102 h 404446"/>
              <a:gd name="connsiteX38" fmla="*/ 76933 w 439615"/>
              <a:gd name="connsiteY38" fmla="*/ 164856 h 404446"/>
              <a:gd name="connsiteX39" fmla="*/ 112102 w 439615"/>
              <a:gd name="connsiteY39" fmla="*/ 164856 h 404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439615" h="404446">
                <a:moveTo>
                  <a:pt x="393456" y="112102"/>
                </a:moveTo>
                <a:lnTo>
                  <a:pt x="337713" y="112102"/>
                </a:lnTo>
                <a:lnTo>
                  <a:pt x="305533" y="76933"/>
                </a:lnTo>
                <a:lnTo>
                  <a:pt x="200025" y="76933"/>
                </a:lnTo>
                <a:lnTo>
                  <a:pt x="200025" y="112102"/>
                </a:lnTo>
                <a:lnTo>
                  <a:pt x="290058" y="112102"/>
                </a:lnTo>
                <a:lnTo>
                  <a:pt x="322238" y="147271"/>
                </a:lnTo>
                <a:lnTo>
                  <a:pt x="393456" y="147271"/>
                </a:lnTo>
                <a:lnTo>
                  <a:pt x="393456" y="358287"/>
                </a:lnTo>
                <a:lnTo>
                  <a:pt x="112102" y="358287"/>
                </a:lnTo>
                <a:lnTo>
                  <a:pt x="112102" y="200025"/>
                </a:lnTo>
                <a:lnTo>
                  <a:pt x="76933" y="200025"/>
                </a:lnTo>
                <a:lnTo>
                  <a:pt x="76933" y="358287"/>
                </a:lnTo>
                <a:cubicBezTo>
                  <a:pt x="76933" y="377630"/>
                  <a:pt x="92759" y="393456"/>
                  <a:pt x="112102" y="393456"/>
                </a:cubicBezTo>
                <a:lnTo>
                  <a:pt x="393456" y="393456"/>
                </a:lnTo>
                <a:cubicBezTo>
                  <a:pt x="412799" y="393456"/>
                  <a:pt x="428625" y="377630"/>
                  <a:pt x="428625" y="358287"/>
                </a:cubicBezTo>
                <a:lnTo>
                  <a:pt x="428625" y="147271"/>
                </a:lnTo>
                <a:cubicBezTo>
                  <a:pt x="428625" y="127928"/>
                  <a:pt x="412799" y="112102"/>
                  <a:pt x="393456" y="112102"/>
                </a:cubicBezTo>
                <a:close/>
                <a:moveTo>
                  <a:pt x="164856" y="252779"/>
                </a:moveTo>
                <a:cubicBezTo>
                  <a:pt x="164856" y="301313"/>
                  <a:pt x="204245" y="340702"/>
                  <a:pt x="252779" y="340702"/>
                </a:cubicBezTo>
                <a:cubicBezTo>
                  <a:pt x="301313" y="340702"/>
                  <a:pt x="340702" y="301313"/>
                  <a:pt x="340702" y="252779"/>
                </a:cubicBezTo>
                <a:cubicBezTo>
                  <a:pt x="340702" y="204245"/>
                  <a:pt x="301313" y="164856"/>
                  <a:pt x="252779" y="164856"/>
                </a:cubicBezTo>
                <a:cubicBezTo>
                  <a:pt x="204245" y="164856"/>
                  <a:pt x="164856" y="204245"/>
                  <a:pt x="164856" y="252779"/>
                </a:cubicBezTo>
                <a:close/>
                <a:moveTo>
                  <a:pt x="252779" y="200025"/>
                </a:moveTo>
                <a:cubicBezTo>
                  <a:pt x="281794" y="200025"/>
                  <a:pt x="305533" y="223764"/>
                  <a:pt x="305533" y="252779"/>
                </a:cubicBezTo>
                <a:cubicBezTo>
                  <a:pt x="305533" y="281794"/>
                  <a:pt x="281794" y="305533"/>
                  <a:pt x="252779" y="305533"/>
                </a:cubicBezTo>
                <a:cubicBezTo>
                  <a:pt x="223764" y="305533"/>
                  <a:pt x="200025" y="281794"/>
                  <a:pt x="200025" y="252779"/>
                </a:cubicBezTo>
                <a:cubicBezTo>
                  <a:pt x="200025" y="223764"/>
                  <a:pt x="223764" y="200025"/>
                  <a:pt x="252779" y="200025"/>
                </a:cubicBezTo>
                <a:close/>
                <a:moveTo>
                  <a:pt x="112102" y="112102"/>
                </a:moveTo>
                <a:lnTo>
                  <a:pt x="164856" y="112102"/>
                </a:lnTo>
                <a:lnTo>
                  <a:pt x="164856" y="76933"/>
                </a:lnTo>
                <a:lnTo>
                  <a:pt x="112102" y="76933"/>
                </a:lnTo>
                <a:lnTo>
                  <a:pt x="112102" y="24179"/>
                </a:lnTo>
                <a:lnTo>
                  <a:pt x="76933" y="24179"/>
                </a:lnTo>
                <a:lnTo>
                  <a:pt x="76933" y="76933"/>
                </a:lnTo>
                <a:lnTo>
                  <a:pt x="24179" y="76933"/>
                </a:lnTo>
                <a:lnTo>
                  <a:pt x="24179" y="112102"/>
                </a:lnTo>
                <a:lnTo>
                  <a:pt x="76933" y="112102"/>
                </a:lnTo>
                <a:lnTo>
                  <a:pt x="76933" y="164856"/>
                </a:lnTo>
                <a:lnTo>
                  <a:pt x="112102" y="164856"/>
                </a:lnTo>
                <a:close/>
              </a:path>
            </a:pathLst>
          </a:custGeom>
          <a:solidFill>
            <a:schemeClr val="tx1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42" name="Freeform: Shape 66">
            <a:extLst>
              <a:ext uri="{FF2B5EF4-FFF2-40B4-BE49-F238E27FC236}">
                <a16:creationId xmlns:a16="http://schemas.microsoft.com/office/drawing/2014/main" id="{06AEB696-0163-44E8-A97B-D8E3FDC6954F}"/>
              </a:ext>
            </a:extLst>
          </p:cNvPr>
          <p:cNvSpPr/>
          <p:nvPr/>
        </p:nvSpPr>
        <p:spPr>
          <a:xfrm>
            <a:off x="2366303" y="2834002"/>
            <a:ext cx="386862" cy="351693"/>
          </a:xfrm>
          <a:custGeom>
            <a:avLst/>
            <a:gdLst>
              <a:gd name="connsiteX0" fmla="*/ 237305 w 386861"/>
              <a:gd name="connsiteY0" fmla="*/ 59348 h 351692"/>
              <a:gd name="connsiteX1" fmla="*/ 269484 w 386861"/>
              <a:gd name="connsiteY1" fmla="*/ 94517 h 351692"/>
              <a:gd name="connsiteX2" fmla="*/ 340702 w 386861"/>
              <a:gd name="connsiteY2" fmla="*/ 94517 h 351692"/>
              <a:gd name="connsiteX3" fmla="*/ 340702 w 386861"/>
              <a:gd name="connsiteY3" fmla="*/ 305533 h 351692"/>
              <a:gd name="connsiteX4" fmla="*/ 59348 w 386861"/>
              <a:gd name="connsiteY4" fmla="*/ 305533 h 351692"/>
              <a:gd name="connsiteX5" fmla="*/ 59348 w 386861"/>
              <a:gd name="connsiteY5" fmla="*/ 94517 h 351692"/>
              <a:gd name="connsiteX6" fmla="*/ 130566 w 386861"/>
              <a:gd name="connsiteY6" fmla="*/ 94517 h 351692"/>
              <a:gd name="connsiteX7" fmla="*/ 162746 w 386861"/>
              <a:gd name="connsiteY7" fmla="*/ 59348 h 351692"/>
              <a:gd name="connsiteX8" fmla="*/ 237305 w 386861"/>
              <a:gd name="connsiteY8" fmla="*/ 59348 h 351692"/>
              <a:gd name="connsiteX9" fmla="*/ 252779 w 386861"/>
              <a:gd name="connsiteY9" fmla="*/ 24179 h 351692"/>
              <a:gd name="connsiteX10" fmla="*/ 147271 w 386861"/>
              <a:gd name="connsiteY10" fmla="*/ 24179 h 351692"/>
              <a:gd name="connsiteX11" fmla="*/ 115091 w 386861"/>
              <a:gd name="connsiteY11" fmla="*/ 59348 h 351692"/>
              <a:gd name="connsiteX12" fmla="*/ 59348 w 386861"/>
              <a:gd name="connsiteY12" fmla="*/ 59348 h 351692"/>
              <a:gd name="connsiteX13" fmla="*/ 24179 w 386861"/>
              <a:gd name="connsiteY13" fmla="*/ 94517 h 351692"/>
              <a:gd name="connsiteX14" fmla="*/ 24179 w 386861"/>
              <a:gd name="connsiteY14" fmla="*/ 305533 h 351692"/>
              <a:gd name="connsiteX15" fmla="*/ 59348 w 386861"/>
              <a:gd name="connsiteY15" fmla="*/ 340702 h 351692"/>
              <a:gd name="connsiteX16" fmla="*/ 340702 w 386861"/>
              <a:gd name="connsiteY16" fmla="*/ 340702 h 351692"/>
              <a:gd name="connsiteX17" fmla="*/ 375871 w 386861"/>
              <a:gd name="connsiteY17" fmla="*/ 305533 h 351692"/>
              <a:gd name="connsiteX18" fmla="*/ 375871 w 386861"/>
              <a:gd name="connsiteY18" fmla="*/ 94517 h 351692"/>
              <a:gd name="connsiteX19" fmla="*/ 340702 w 386861"/>
              <a:gd name="connsiteY19" fmla="*/ 59348 h 351692"/>
              <a:gd name="connsiteX20" fmla="*/ 284959 w 386861"/>
              <a:gd name="connsiteY20" fmla="*/ 59348 h 351692"/>
              <a:gd name="connsiteX21" fmla="*/ 252779 w 386861"/>
              <a:gd name="connsiteY21" fmla="*/ 24179 h 351692"/>
              <a:gd name="connsiteX22" fmla="*/ 200025 w 386861"/>
              <a:gd name="connsiteY22" fmla="*/ 147271 h 351692"/>
              <a:gd name="connsiteX23" fmla="*/ 252779 w 386861"/>
              <a:gd name="connsiteY23" fmla="*/ 200025 h 351692"/>
              <a:gd name="connsiteX24" fmla="*/ 200025 w 386861"/>
              <a:gd name="connsiteY24" fmla="*/ 252779 h 351692"/>
              <a:gd name="connsiteX25" fmla="*/ 147271 w 386861"/>
              <a:gd name="connsiteY25" fmla="*/ 200025 h 351692"/>
              <a:gd name="connsiteX26" fmla="*/ 200025 w 386861"/>
              <a:gd name="connsiteY26" fmla="*/ 147271 h 351692"/>
              <a:gd name="connsiteX27" fmla="*/ 200025 w 386861"/>
              <a:gd name="connsiteY27" fmla="*/ 112102 h 351692"/>
              <a:gd name="connsiteX28" fmla="*/ 112102 w 386861"/>
              <a:gd name="connsiteY28" fmla="*/ 200025 h 351692"/>
              <a:gd name="connsiteX29" fmla="*/ 200025 w 386861"/>
              <a:gd name="connsiteY29" fmla="*/ 287948 h 351692"/>
              <a:gd name="connsiteX30" fmla="*/ 287948 w 386861"/>
              <a:gd name="connsiteY30" fmla="*/ 200025 h 351692"/>
              <a:gd name="connsiteX31" fmla="*/ 200025 w 386861"/>
              <a:gd name="connsiteY31" fmla="*/ 112102 h 35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6861" h="351692">
                <a:moveTo>
                  <a:pt x="237305" y="59348"/>
                </a:moveTo>
                <a:lnTo>
                  <a:pt x="269484" y="94517"/>
                </a:lnTo>
                <a:lnTo>
                  <a:pt x="340702" y="94517"/>
                </a:lnTo>
                <a:lnTo>
                  <a:pt x="340702" y="305533"/>
                </a:lnTo>
                <a:lnTo>
                  <a:pt x="59348" y="305533"/>
                </a:lnTo>
                <a:lnTo>
                  <a:pt x="59348" y="94517"/>
                </a:lnTo>
                <a:lnTo>
                  <a:pt x="130566" y="94517"/>
                </a:lnTo>
                <a:lnTo>
                  <a:pt x="162746" y="59348"/>
                </a:lnTo>
                <a:lnTo>
                  <a:pt x="237305" y="59348"/>
                </a:lnTo>
                <a:moveTo>
                  <a:pt x="252779" y="24179"/>
                </a:moveTo>
                <a:lnTo>
                  <a:pt x="147271" y="24179"/>
                </a:lnTo>
                <a:lnTo>
                  <a:pt x="115091" y="59348"/>
                </a:lnTo>
                <a:lnTo>
                  <a:pt x="59348" y="59348"/>
                </a:lnTo>
                <a:cubicBezTo>
                  <a:pt x="40005" y="59348"/>
                  <a:pt x="24179" y="75174"/>
                  <a:pt x="24179" y="94517"/>
                </a:cubicBezTo>
                <a:lnTo>
                  <a:pt x="24179" y="305533"/>
                </a:lnTo>
                <a:cubicBezTo>
                  <a:pt x="24179" y="324876"/>
                  <a:pt x="40005" y="340702"/>
                  <a:pt x="59348" y="340702"/>
                </a:cubicBezTo>
                <a:lnTo>
                  <a:pt x="340702" y="340702"/>
                </a:lnTo>
                <a:cubicBezTo>
                  <a:pt x="360045" y="340702"/>
                  <a:pt x="375871" y="324876"/>
                  <a:pt x="375871" y="305533"/>
                </a:cubicBezTo>
                <a:lnTo>
                  <a:pt x="375871" y="94517"/>
                </a:lnTo>
                <a:cubicBezTo>
                  <a:pt x="375871" y="75174"/>
                  <a:pt x="360045" y="59348"/>
                  <a:pt x="340702" y="59348"/>
                </a:cubicBezTo>
                <a:lnTo>
                  <a:pt x="284959" y="59348"/>
                </a:lnTo>
                <a:lnTo>
                  <a:pt x="252779" y="24179"/>
                </a:lnTo>
                <a:close/>
                <a:moveTo>
                  <a:pt x="200025" y="147271"/>
                </a:moveTo>
                <a:cubicBezTo>
                  <a:pt x="229040" y="147271"/>
                  <a:pt x="252779" y="171010"/>
                  <a:pt x="252779" y="200025"/>
                </a:cubicBezTo>
                <a:cubicBezTo>
                  <a:pt x="252779" y="229040"/>
                  <a:pt x="229040" y="252779"/>
                  <a:pt x="200025" y="252779"/>
                </a:cubicBezTo>
                <a:cubicBezTo>
                  <a:pt x="171010" y="252779"/>
                  <a:pt x="147271" y="229040"/>
                  <a:pt x="147271" y="200025"/>
                </a:cubicBezTo>
                <a:cubicBezTo>
                  <a:pt x="147271" y="171010"/>
                  <a:pt x="171010" y="147271"/>
                  <a:pt x="200025" y="147271"/>
                </a:cubicBezTo>
                <a:moveTo>
                  <a:pt x="200025" y="112102"/>
                </a:moveTo>
                <a:cubicBezTo>
                  <a:pt x="151492" y="112102"/>
                  <a:pt x="112102" y="151492"/>
                  <a:pt x="112102" y="200025"/>
                </a:cubicBezTo>
                <a:cubicBezTo>
                  <a:pt x="112102" y="248559"/>
                  <a:pt x="151492" y="287948"/>
                  <a:pt x="200025" y="287948"/>
                </a:cubicBezTo>
                <a:cubicBezTo>
                  <a:pt x="248559" y="287948"/>
                  <a:pt x="287948" y="248559"/>
                  <a:pt x="287948" y="200025"/>
                </a:cubicBezTo>
                <a:cubicBezTo>
                  <a:pt x="287948" y="151492"/>
                  <a:pt x="248559" y="112102"/>
                  <a:pt x="200025" y="112102"/>
                </a:cubicBezTo>
                <a:close/>
              </a:path>
            </a:pathLst>
          </a:custGeom>
          <a:solidFill>
            <a:schemeClr val="tx1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43" name="Freeform: Shape 72">
            <a:extLst>
              <a:ext uri="{FF2B5EF4-FFF2-40B4-BE49-F238E27FC236}">
                <a16:creationId xmlns:a16="http://schemas.microsoft.com/office/drawing/2014/main" id="{8E0957C9-83B5-4507-BE8B-8F54B11A14B5}"/>
              </a:ext>
            </a:extLst>
          </p:cNvPr>
          <p:cNvSpPr/>
          <p:nvPr/>
        </p:nvSpPr>
        <p:spPr>
          <a:xfrm>
            <a:off x="1357825" y="2817069"/>
            <a:ext cx="386862" cy="386862"/>
          </a:xfrm>
          <a:custGeom>
            <a:avLst/>
            <a:gdLst>
              <a:gd name="connsiteX0" fmla="*/ 340702 w 386861"/>
              <a:gd name="connsiteY0" fmla="*/ 59348 h 386861"/>
              <a:gd name="connsiteX1" fmla="*/ 340702 w 386861"/>
              <a:gd name="connsiteY1" fmla="*/ 270364 h 386861"/>
              <a:gd name="connsiteX2" fmla="*/ 129687 w 386861"/>
              <a:gd name="connsiteY2" fmla="*/ 270364 h 386861"/>
              <a:gd name="connsiteX3" fmla="*/ 129687 w 386861"/>
              <a:gd name="connsiteY3" fmla="*/ 59348 h 386861"/>
              <a:gd name="connsiteX4" fmla="*/ 340702 w 386861"/>
              <a:gd name="connsiteY4" fmla="*/ 59348 h 386861"/>
              <a:gd name="connsiteX5" fmla="*/ 340702 w 386861"/>
              <a:gd name="connsiteY5" fmla="*/ 24179 h 386861"/>
              <a:gd name="connsiteX6" fmla="*/ 129687 w 386861"/>
              <a:gd name="connsiteY6" fmla="*/ 24179 h 386861"/>
              <a:gd name="connsiteX7" fmla="*/ 94517 w 386861"/>
              <a:gd name="connsiteY7" fmla="*/ 59348 h 386861"/>
              <a:gd name="connsiteX8" fmla="*/ 94517 w 386861"/>
              <a:gd name="connsiteY8" fmla="*/ 270364 h 386861"/>
              <a:gd name="connsiteX9" fmla="*/ 129687 w 386861"/>
              <a:gd name="connsiteY9" fmla="*/ 305533 h 386861"/>
              <a:gd name="connsiteX10" fmla="*/ 340702 w 386861"/>
              <a:gd name="connsiteY10" fmla="*/ 305533 h 386861"/>
              <a:gd name="connsiteX11" fmla="*/ 375871 w 386861"/>
              <a:gd name="connsiteY11" fmla="*/ 270364 h 386861"/>
              <a:gd name="connsiteX12" fmla="*/ 375871 w 386861"/>
              <a:gd name="connsiteY12" fmla="*/ 59348 h 386861"/>
              <a:gd name="connsiteX13" fmla="*/ 340702 w 386861"/>
              <a:gd name="connsiteY13" fmla="*/ 24179 h 386861"/>
              <a:gd name="connsiteX14" fmla="*/ 191233 w 386861"/>
              <a:gd name="connsiteY14" fmla="*/ 194222 h 386861"/>
              <a:gd name="connsiteX15" fmla="*/ 220951 w 386861"/>
              <a:gd name="connsiteY15" fmla="*/ 233963 h 386861"/>
              <a:gd name="connsiteX16" fmla="*/ 264561 w 386861"/>
              <a:gd name="connsiteY16" fmla="*/ 179451 h 386861"/>
              <a:gd name="connsiteX17" fmla="*/ 323118 w 386861"/>
              <a:gd name="connsiteY17" fmla="*/ 252779 h 386861"/>
              <a:gd name="connsiteX18" fmla="*/ 147271 w 386861"/>
              <a:gd name="connsiteY18" fmla="*/ 252779 h 386861"/>
              <a:gd name="connsiteX19" fmla="*/ 24179 w 386861"/>
              <a:gd name="connsiteY19" fmla="*/ 94517 h 386861"/>
              <a:gd name="connsiteX20" fmla="*/ 24179 w 386861"/>
              <a:gd name="connsiteY20" fmla="*/ 340702 h 386861"/>
              <a:gd name="connsiteX21" fmla="*/ 59348 w 386861"/>
              <a:gd name="connsiteY21" fmla="*/ 375871 h 386861"/>
              <a:gd name="connsiteX22" fmla="*/ 305533 w 386861"/>
              <a:gd name="connsiteY22" fmla="*/ 375871 h 386861"/>
              <a:gd name="connsiteX23" fmla="*/ 305533 w 386861"/>
              <a:gd name="connsiteY23" fmla="*/ 340702 h 386861"/>
              <a:gd name="connsiteX24" fmla="*/ 59348 w 386861"/>
              <a:gd name="connsiteY24" fmla="*/ 340702 h 386861"/>
              <a:gd name="connsiteX25" fmla="*/ 59348 w 386861"/>
              <a:gd name="connsiteY25" fmla="*/ 94517 h 386861"/>
              <a:gd name="connsiteX26" fmla="*/ 24179 w 386861"/>
              <a:gd name="connsiteY26" fmla="*/ 94517 h 386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86861" h="386861">
                <a:moveTo>
                  <a:pt x="340702" y="59348"/>
                </a:moveTo>
                <a:lnTo>
                  <a:pt x="340702" y="270364"/>
                </a:lnTo>
                <a:lnTo>
                  <a:pt x="129687" y="270364"/>
                </a:lnTo>
                <a:lnTo>
                  <a:pt x="129687" y="59348"/>
                </a:lnTo>
                <a:lnTo>
                  <a:pt x="340702" y="59348"/>
                </a:lnTo>
                <a:moveTo>
                  <a:pt x="340702" y="24179"/>
                </a:moveTo>
                <a:lnTo>
                  <a:pt x="129687" y="24179"/>
                </a:lnTo>
                <a:cubicBezTo>
                  <a:pt x="110344" y="24179"/>
                  <a:pt x="94517" y="40005"/>
                  <a:pt x="94517" y="59348"/>
                </a:cubicBezTo>
                <a:lnTo>
                  <a:pt x="94517" y="270364"/>
                </a:lnTo>
                <a:cubicBezTo>
                  <a:pt x="94517" y="289707"/>
                  <a:pt x="110344" y="305533"/>
                  <a:pt x="129687" y="305533"/>
                </a:cubicBezTo>
                <a:lnTo>
                  <a:pt x="340702" y="305533"/>
                </a:lnTo>
                <a:cubicBezTo>
                  <a:pt x="360045" y="305533"/>
                  <a:pt x="375871" y="289707"/>
                  <a:pt x="375871" y="270364"/>
                </a:cubicBezTo>
                <a:lnTo>
                  <a:pt x="375871" y="59348"/>
                </a:lnTo>
                <a:cubicBezTo>
                  <a:pt x="375871" y="40005"/>
                  <a:pt x="360045" y="24179"/>
                  <a:pt x="340702" y="24179"/>
                </a:cubicBezTo>
                <a:close/>
                <a:moveTo>
                  <a:pt x="191233" y="194222"/>
                </a:moveTo>
                <a:lnTo>
                  <a:pt x="220951" y="233963"/>
                </a:lnTo>
                <a:lnTo>
                  <a:pt x="264561" y="179451"/>
                </a:lnTo>
                <a:lnTo>
                  <a:pt x="323118" y="252779"/>
                </a:lnTo>
                <a:lnTo>
                  <a:pt x="147271" y="252779"/>
                </a:lnTo>
                <a:close/>
                <a:moveTo>
                  <a:pt x="24179" y="94517"/>
                </a:moveTo>
                <a:lnTo>
                  <a:pt x="24179" y="340702"/>
                </a:lnTo>
                <a:cubicBezTo>
                  <a:pt x="24179" y="360045"/>
                  <a:pt x="40005" y="375871"/>
                  <a:pt x="59348" y="375871"/>
                </a:cubicBezTo>
                <a:lnTo>
                  <a:pt x="305533" y="375871"/>
                </a:lnTo>
                <a:lnTo>
                  <a:pt x="305533" y="340702"/>
                </a:lnTo>
                <a:lnTo>
                  <a:pt x="59348" y="340702"/>
                </a:lnTo>
                <a:lnTo>
                  <a:pt x="59348" y="94517"/>
                </a:lnTo>
                <a:lnTo>
                  <a:pt x="24179" y="94517"/>
                </a:lnTo>
                <a:close/>
              </a:path>
            </a:pathLst>
          </a:custGeom>
          <a:solidFill>
            <a:schemeClr val="tx1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44" name="Freeform: Shape 78">
            <a:extLst>
              <a:ext uri="{FF2B5EF4-FFF2-40B4-BE49-F238E27FC236}">
                <a16:creationId xmlns:a16="http://schemas.microsoft.com/office/drawing/2014/main" id="{D2E8F6DC-8145-4987-9D12-1C7CF76F35F9}"/>
              </a:ext>
            </a:extLst>
          </p:cNvPr>
          <p:cNvSpPr/>
          <p:nvPr/>
        </p:nvSpPr>
        <p:spPr>
          <a:xfrm>
            <a:off x="1357825" y="3992668"/>
            <a:ext cx="386862" cy="246185"/>
          </a:xfrm>
          <a:custGeom>
            <a:avLst/>
            <a:gdLst>
              <a:gd name="connsiteX0" fmla="*/ 270364 w 386861"/>
              <a:gd name="connsiteY0" fmla="*/ 24179 h 246184"/>
              <a:gd name="connsiteX1" fmla="*/ 310632 w 386861"/>
              <a:gd name="connsiteY1" fmla="*/ 64448 h 246184"/>
              <a:gd name="connsiteX2" fmla="*/ 224819 w 386861"/>
              <a:gd name="connsiteY2" fmla="*/ 150261 h 246184"/>
              <a:gd name="connsiteX3" fmla="*/ 154481 w 386861"/>
              <a:gd name="connsiteY3" fmla="*/ 79922 h 246184"/>
              <a:gd name="connsiteX4" fmla="*/ 24179 w 386861"/>
              <a:gd name="connsiteY4" fmla="*/ 210400 h 246184"/>
              <a:gd name="connsiteX5" fmla="*/ 48973 w 386861"/>
              <a:gd name="connsiteY5" fmla="*/ 235194 h 246184"/>
              <a:gd name="connsiteX6" fmla="*/ 154481 w 386861"/>
              <a:gd name="connsiteY6" fmla="*/ 129687 h 246184"/>
              <a:gd name="connsiteX7" fmla="*/ 224819 w 386861"/>
              <a:gd name="connsiteY7" fmla="*/ 200025 h 246184"/>
              <a:gd name="connsiteX8" fmla="*/ 335603 w 386861"/>
              <a:gd name="connsiteY8" fmla="*/ 89418 h 246184"/>
              <a:gd name="connsiteX9" fmla="*/ 375871 w 386861"/>
              <a:gd name="connsiteY9" fmla="*/ 129687 h 246184"/>
              <a:gd name="connsiteX10" fmla="*/ 375871 w 386861"/>
              <a:gd name="connsiteY10" fmla="*/ 24179 h 246184"/>
              <a:gd name="connsiteX11" fmla="*/ 270364 w 386861"/>
              <a:gd name="connsiteY11" fmla="*/ 24179 h 24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86861" h="246184">
                <a:moveTo>
                  <a:pt x="270364" y="24179"/>
                </a:moveTo>
                <a:lnTo>
                  <a:pt x="310632" y="64448"/>
                </a:lnTo>
                <a:lnTo>
                  <a:pt x="224819" y="150261"/>
                </a:lnTo>
                <a:lnTo>
                  <a:pt x="154481" y="79922"/>
                </a:lnTo>
                <a:lnTo>
                  <a:pt x="24179" y="210400"/>
                </a:lnTo>
                <a:lnTo>
                  <a:pt x="48973" y="235194"/>
                </a:lnTo>
                <a:lnTo>
                  <a:pt x="154481" y="129687"/>
                </a:lnTo>
                <a:lnTo>
                  <a:pt x="224819" y="200025"/>
                </a:lnTo>
                <a:lnTo>
                  <a:pt x="335603" y="89418"/>
                </a:lnTo>
                <a:lnTo>
                  <a:pt x="375871" y="129687"/>
                </a:lnTo>
                <a:lnTo>
                  <a:pt x="375871" y="24179"/>
                </a:lnTo>
                <a:lnTo>
                  <a:pt x="270364" y="24179"/>
                </a:lnTo>
                <a:close/>
              </a:path>
            </a:pathLst>
          </a:custGeom>
          <a:solidFill>
            <a:schemeClr val="tx1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45" name="Graphic 88">
            <a:extLst>
              <a:ext uri="{FF2B5EF4-FFF2-40B4-BE49-F238E27FC236}">
                <a16:creationId xmlns:a16="http://schemas.microsoft.com/office/drawing/2014/main" id="{69FC2967-C167-4874-A38D-C8EC07E0EF7A}"/>
              </a:ext>
            </a:extLst>
          </p:cNvPr>
          <p:cNvSpPr/>
          <p:nvPr/>
        </p:nvSpPr>
        <p:spPr>
          <a:xfrm>
            <a:off x="2383888" y="3948381"/>
            <a:ext cx="351693" cy="351693"/>
          </a:xfrm>
          <a:custGeom>
            <a:avLst/>
            <a:gdLst>
              <a:gd name="connsiteX0" fmla="*/ 164856 w 351692"/>
              <a:gd name="connsiteY0" fmla="*/ 112102 h 351692"/>
              <a:gd name="connsiteX1" fmla="*/ 164856 w 351692"/>
              <a:gd name="connsiteY1" fmla="*/ 200025 h 351692"/>
              <a:gd name="connsiteX2" fmla="*/ 239591 w 351692"/>
              <a:gd name="connsiteY2" fmla="*/ 244338 h 351692"/>
              <a:gd name="connsiteX3" fmla="*/ 253131 w 351692"/>
              <a:gd name="connsiteY3" fmla="*/ 221830 h 351692"/>
              <a:gd name="connsiteX4" fmla="*/ 191233 w 351692"/>
              <a:gd name="connsiteY4" fmla="*/ 185078 h 351692"/>
              <a:gd name="connsiteX5" fmla="*/ 191233 w 351692"/>
              <a:gd name="connsiteY5" fmla="*/ 112102 h 351692"/>
              <a:gd name="connsiteX6" fmla="*/ 340702 w 351692"/>
              <a:gd name="connsiteY6" fmla="*/ 147271 h 351692"/>
              <a:gd name="connsiteX7" fmla="*/ 340702 w 351692"/>
              <a:gd name="connsiteY7" fmla="*/ 24179 h 351692"/>
              <a:gd name="connsiteX8" fmla="*/ 294279 w 351692"/>
              <a:gd name="connsiteY8" fmla="*/ 70602 h 351692"/>
              <a:gd name="connsiteX9" fmla="*/ 182440 w 351692"/>
              <a:gd name="connsiteY9" fmla="*/ 24179 h 351692"/>
              <a:gd name="connsiteX10" fmla="*/ 24179 w 351692"/>
              <a:gd name="connsiteY10" fmla="*/ 182440 h 351692"/>
              <a:gd name="connsiteX11" fmla="*/ 182440 w 351692"/>
              <a:gd name="connsiteY11" fmla="*/ 340702 h 351692"/>
              <a:gd name="connsiteX12" fmla="*/ 340702 w 351692"/>
              <a:gd name="connsiteY12" fmla="*/ 182440 h 351692"/>
              <a:gd name="connsiteX13" fmla="*/ 305533 w 351692"/>
              <a:gd name="connsiteY13" fmla="*/ 182440 h 351692"/>
              <a:gd name="connsiteX14" fmla="*/ 182440 w 351692"/>
              <a:gd name="connsiteY14" fmla="*/ 305533 h 351692"/>
              <a:gd name="connsiteX15" fmla="*/ 59348 w 351692"/>
              <a:gd name="connsiteY15" fmla="*/ 182440 h 351692"/>
              <a:gd name="connsiteX16" fmla="*/ 182440 w 351692"/>
              <a:gd name="connsiteY16" fmla="*/ 59348 h 351692"/>
              <a:gd name="connsiteX17" fmla="*/ 269484 w 351692"/>
              <a:gd name="connsiteY17" fmla="*/ 95397 h 351692"/>
              <a:gd name="connsiteX18" fmla="*/ 217610 w 351692"/>
              <a:gd name="connsiteY18" fmla="*/ 147271 h 351692"/>
              <a:gd name="connsiteX19" fmla="*/ 340702 w 351692"/>
              <a:gd name="connsiteY19" fmla="*/ 147271 h 35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51692" h="351692">
                <a:moveTo>
                  <a:pt x="164856" y="112102"/>
                </a:moveTo>
                <a:lnTo>
                  <a:pt x="164856" y="200025"/>
                </a:lnTo>
                <a:lnTo>
                  <a:pt x="239591" y="244338"/>
                </a:lnTo>
                <a:lnTo>
                  <a:pt x="253131" y="221830"/>
                </a:lnTo>
                <a:lnTo>
                  <a:pt x="191233" y="185078"/>
                </a:lnTo>
                <a:lnTo>
                  <a:pt x="191233" y="112102"/>
                </a:lnTo>
                <a:close/>
                <a:moveTo>
                  <a:pt x="340702" y="147271"/>
                </a:moveTo>
                <a:lnTo>
                  <a:pt x="340702" y="24179"/>
                </a:lnTo>
                <a:lnTo>
                  <a:pt x="294279" y="70602"/>
                </a:lnTo>
                <a:cubicBezTo>
                  <a:pt x="265792" y="41939"/>
                  <a:pt x="226226" y="24179"/>
                  <a:pt x="182440" y="24179"/>
                </a:cubicBezTo>
                <a:cubicBezTo>
                  <a:pt x="95045" y="24179"/>
                  <a:pt x="24179" y="95045"/>
                  <a:pt x="24179" y="182440"/>
                </a:cubicBezTo>
                <a:cubicBezTo>
                  <a:pt x="24179" y="269836"/>
                  <a:pt x="95045" y="340702"/>
                  <a:pt x="182440" y="340702"/>
                </a:cubicBezTo>
                <a:cubicBezTo>
                  <a:pt x="269836" y="340702"/>
                  <a:pt x="340702" y="269836"/>
                  <a:pt x="340702" y="182440"/>
                </a:cubicBezTo>
                <a:lnTo>
                  <a:pt x="305533" y="182440"/>
                </a:lnTo>
                <a:cubicBezTo>
                  <a:pt x="305533" y="250317"/>
                  <a:pt x="250317" y="305533"/>
                  <a:pt x="182440" y="305533"/>
                </a:cubicBezTo>
                <a:cubicBezTo>
                  <a:pt x="114564" y="305533"/>
                  <a:pt x="59348" y="250317"/>
                  <a:pt x="59348" y="182440"/>
                </a:cubicBezTo>
                <a:cubicBezTo>
                  <a:pt x="59348" y="114564"/>
                  <a:pt x="114564" y="59348"/>
                  <a:pt x="182440" y="59348"/>
                </a:cubicBezTo>
                <a:cubicBezTo>
                  <a:pt x="216379" y="59348"/>
                  <a:pt x="247152" y="73240"/>
                  <a:pt x="269484" y="95397"/>
                </a:cubicBezTo>
                <a:lnTo>
                  <a:pt x="217610" y="147271"/>
                </a:lnTo>
                <a:lnTo>
                  <a:pt x="340702" y="147271"/>
                </a:lnTo>
                <a:close/>
              </a:path>
            </a:pathLst>
          </a:custGeom>
          <a:solidFill>
            <a:schemeClr val="tx1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46" name="Freeform: Shape 88">
            <a:extLst>
              <a:ext uri="{FF2B5EF4-FFF2-40B4-BE49-F238E27FC236}">
                <a16:creationId xmlns:a16="http://schemas.microsoft.com/office/drawing/2014/main" id="{2004605D-A671-4D81-961F-8B6AB5F04A62}"/>
              </a:ext>
            </a:extLst>
          </p:cNvPr>
          <p:cNvSpPr/>
          <p:nvPr/>
        </p:nvSpPr>
        <p:spPr>
          <a:xfrm>
            <a:off x="3374781" y="3922329"/>
            <a:ext cx="386862" cy="369277"/>
          </a:xfrm>
          <a:custGeom>
            <a:avLst/>
            <a:gdLst>
              <a:gd name="connsiteX0" fmla="*/ 235194 w 386861"/>
              <a:gd name="connsiteY0" fmla="*/ 94517 h 369277"/>
              <a:gd name="connsiteX1" fmla="*/ 235194 w 386861"/>
              <a:gd name="connsiteY1" fmla="*/ 59348 h 369277"/>
              <a:gd name="connsiteX2" fmla="*/ 164856 w 386861"/>
              <a:gd name="connsiteY2" fmla="*/ 59348 h 369277"/>
              <a:gd name="connsiteX3" fmla="*/ 164856 w 386861"/>
              <a:gd name="connsiteY3" fmla="*/ 94517 h 369277"/>
              <a:gd name="connsiteX4" fmla="*/ 235194 w 386861"/>
              <a:gd name="connsiteY4" fmla="*/ 94517 h 369277"/>
              <a:gd name="connsiteX5" fmla="*/ 59348 w 386861"/>
              <a:gd name="connsiteY5" fmla="*/ 129687 h 369277"/>
              <a:gd name="connsiteX6" fmla="*/ 59348 w 386861"/>
              <a:gd name="connsiteY6" fmla="*/ 323118 h 369277"/>
              <a:gd name="connsiteX7" fmla="*/ 340702 w 386861"/>
              <a:gd name="connsiteY7" fmla="*/ 323118 h 369277"/>
              <a:gd name="connsiteX8" fmla="*/ 340702 w 386861"/>
              <a:gd name="connsiteY8" fmla="*/ 129687 h 369277"/>
              <a:gd name="connsiteX9" fmla="*/ 59348 w 386861"/>
              <a:gd name="connsiteY9" fmla="*/ 129687 h 369277"/>
              <a:gd name="connsiteX10" fmla="*/ 340702 w 386861"/>
              <a:gd name="connsiteY10" fmla="*/ 94517 h 369277"/>
              <a:gd name="connsiteX11" fmla="*/ 375871 w 386861"/>
              <a:gd name="connsiteY11" fmla="*/ 129687 h 369277"/>
              <a:gd name="connsiteX12" fmla="*/ 375871 w 386861"/>
              <a:gd name="connsiteY12" fmla="*/ 323118 h 369277"/>
              <a:gd name="connsiteX13" fmla="*/ 340702 w 386861"/>
              <a:gd name="connsiteY13" fmla="*/ 358287 h 369277"/>
              <a:gd name="connsiteX14" fmla="*/ 59348 w 386861"/>
              <a:gd name="connsiteY14" fmla="*/ 358287 h 369277"/>
              <a:gd name="connsiteX15" fmla="*/ 24179 w 386861"/>
              <a:gd name="connsiteY15" fmla="*/ 323118 h 369277"/>
              <a:gd name="connsiteX16" fmla="*/ 24355 w 386861"/>
              <a:gd name="connsiteY16" fmla="*/ 129687 h 369277"/>
              <a:gd name="connsiteX17" fmla="*/ 59348 w 386861"/>
              <a:gd name="connsiteY17" fmla="*/ 94517 h 369277"/>
              <a:gd name="connsiteX18" fmla="*/ 129687 w 386861"/>
              <a:gd name="connsiteY18" fmla="*/ 94517 h 369277"/>
              <a:gd name="connsiteX19" fmla="*/ 129687 w 386861"/>
              <a:gd name="connsiteY19" fmla="*/ 59348 h 369277"/>
              <a:gd name="connsiteX20" fmla="*/ 164856 w 386861"/>
              <a:gd name="connsiteY20" fmla="*/ 24179 h 369277"/>
              <a:gd name="connsiteX21" fmla="*/ 235194 w 386861"/>
              <a:gd name="connsiteY21" fmla="*/ 24179 h 369277"/>
              <a:gd name="connsiteX22" fmla="*/ 270364 w 386861"/>
              <a:gd name="connsiteY22" fmla="*/ 59348 h 369277"/>
              <a:gd name="connsiteX23" fmla="*/ 270364 w 386861"/>
              <a:gd name="connsiteY23" fmla="*/ 94517 h 369277"/>
              <a:gd name="connsiteX24" fmla="*/ 340702 w 386861"/>
              <a:gd name="connsiteY24" fmla="*/ 94517 h 369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86861" h="369277">
                <a:moveTo>
                  <a:pt x="235194" y="94517"/>
                </a:moveTo>
                <a:lnTo>
                  <a:pt x="235194" y="59348"/>
                </a:lnTo>
                <a:lnTo>
                  <a:pt x="164856" y="59348"/>
                </a:lnTo>
                <a:lnTo>
                  <a:pt x="164856" y="94517"/>
                </a:lnTo>
                <a:lnTo>
                  <a:pt x="235194" y="94517"/>
                </a:lnTo>
                <a:close/>
                <a:moveTo>
                  <a:pt x="59348" y="129687"/>
                </a:moveTo>
                <a:lnTo>
                  <a:pt x="59348" y="323118"/>
                </a:lnTo>
                <a:lnTo>
                  <a:pt x="340702" y="323118"/>
                </a:lnTo>
                <a:lnTo>
                  <a:pt x="340702" y="129687"/>
                </a:lnTo>
                <a:lnTo>
                  <a:pt x="59348" y="129687"/>
                </a:lnTo>
                <a:close/>
                <a:moveTo>
                  <a:pt x="340702" y="94517"/>
                </a:moveTo>
                <a:cubicBezTo>
                  <a:pt x="360221" y="94517"/>
                  <a:pt x="375871" y="110168"/>
                  <a:pt x="375871" y="129687"/>
                </a:cubicBezTo>
                <a:lnTo>
                  <a:pt x="375871" y="323118"/>
                </a:lnTo>
                <a:cubicBezTo>
                  <a:pt x="375871" y="342636"/>
                  <a:pt x="360221" y="358287"/>
                  <a:pt x="340702" y="358287"/>
                </a:cubicBezTo>
                <a:lnTo>
                  <a:pt x="59348" y="358287"/>
                </a:lnTo>
                <a:cubicBezTo>
                  <a:pt x="39829" y="358287"/>
                  <a:pt x="24179" y="342636"/>
                  <a:pt x="24179" y="323118"/>
                </a:cubicBezTo>
                <a:lnTo>
                  <a:pt x="24355" y="129687"/>
                </a:lnTo>
                <a:cubicBezTo>
                  <a:pt x="24355" y="110168"/>
                  <a:pt x="39829" y="94517"/>
                  <a:pt x="59348" y="94517"/>
                </a:cubicBezTo>
                <a:lnTo>
                  <a:pt x="129687" y="94517"/>
                </a:lnTo>
                <a:lnTo>
                  <a:pt x="129687" y="59348"/>
                </a:lnTo>
                <a:cubicBezTo>
                  <a:pt x="129687" y="39829"/>
                  <a:pt x="145337" y="24179"/>
                  <a:pt x="164856" y="24179"/>
                </a:cubicBezTo>
                <a:lnTo>
                  <a:pt x="235194" y="24179"/>
                </a:lnTo>
                <a:cubicBezTo>
                  <a:pt x="254713" y="24179"/>
                  <a:pt x="270364" y="39829"/>
                  <a:pt x="270364" y="59348"/>
                </a:cubicBezTo>
                <a:lnTo>
                  <a:pt x="270364" y="94517"/>
                </a:lnTo>
                <a:lnTo>
                  <a:pt x="340702" y="94517"/>
                </a:lnTo>
                <a:close/>
              </a:path>
            </a:pathLst>
          </a:custGeom>
          <a:solidFill>
            <a:schemeClr val="tx1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47" name="Freeform: Shape 94">
            <a:extLst>
              <a:ext uri="{FF2B5EF4-FFF2-40B4-BE49-F238E27FC236}">
                <a16:creationId xmlns:a16="http://schemas.microsoft.com/office/drawing/2014/main" id="{0900937B-D779-4889-878F-0F5DF707ECF3}"/>
              </a:ext>
            </a:extLst>
          </p:cNvPr>
          <p:cNvSpPr/>
          <p:nvPr/>
        </p:nvSpPr>
        <p:spPr>
          <a:xfrm>
            <a:off x="4400844" y="3939914"/>
            <a:ext cx="351693" cy="351693"/>
          </a:xfrm>
          <a:custGeom>
            <a:avLst/>
            <a:gdLst>
              <a:gd name="connsiteX0" fmla="*/ 243987 w 351692"/>
              <a:gd name="connsiteY0" fmla="*/ 217610 h 351692"/>
              <a:gd name="connsiteX1" fmla="*/ 230095 w 351692"/>
              <a:gd name="connsiteY1" fmla="*/ 217610 h 351692"/>
              <a:gd name="connsiteX2" fmla="*/ 225171 w 351692"/>
              <a:gd name="connsiteY2" fmla="*/ 212862 h 351692"/>
              <a:gd name="connsiteX3" fmla="*/ 252779 w 351692"/>
              <a:gd name="connsiteY3" fmla="*/ 138479 h 351692"/>
              <a:gd name="connsiteX4" fmla="*/ 138479 w 351692"/>
              <a:gd name="connsiteY4" fmla="*/ 24179 h 351692"/>
              <a:gd name="connsiteX5" fmla="*/ 24179 w 351692"/>
              <a:gd name="connsiteY5" fmla="*/ 138479 h 351692"/>
              <a:gd name="connsiteX6" fmla="*/ 138479 w 351692"/>
              <a:gd name="connsiteY6" fmla="*/ 252779 h 351692"/>
              <a:gd name="connsiteX7" fmla="*/ 212862 w 351692"/>
              <a:gd name="connsiteY7" fmla="*/ 225171 h 351692"/>
              <a:gd name="connsiteX8" fmla="*/ 217610 w 351692"/>
              <a:gd name="connsiteY8" fmla="*/ 230095 h 351692"/>
              <a:gd name="connsiteX9" fmla="*/ 217610 w 351692"/>
              <a:gd name="connsiteY9" fmla="*/ 243987 h 351692"/>
              <a:gd name="connsiteX10" fmla="*/ 305533 w 351692"/>
              <a:gd name="connsiteY10" fmla="*/ 331734 h 351692"/>
              <a:gd name="connsiteX11" fmla="*/ 331734 w 351692"/>
              <a:gd name="connsiteY11" fmla="*/ 305533 h 351692"/>
              <a:gd name="connsiteX12" fmla="*/ 243987 w 351692"/>
              <a:gd name="connsiteY12" fmla="*/ 217610 h 351692"/>
              <a:gd name="connsiteX13" fmla="*/ 138479 w 351692"/>
              <a:gd name="connsiteY13" fmla="*/ 217610 h 351692"/>
              <a:gd name="connsiteX14" fmla="*/ 59348 w 351692"/>
              <a:gd name="connsiteY14" fmla="*/ 138479 h 351692"/>
              <a:gd name="connsiteX15" fmla="*/ 138479 w 351692"/>
              <a:gd name="connsiteY15" fmla="*/ 59348 h 351692"/>
              <a:gd name="connsiteX16" fmla="*/ 217610 w 351692"/>
              <a:gd name="connsiteY16" fmla="*/ 138479 h 351692"/>
              <a:gd name="connsiteX17" fmla="*/ 138479 w 351692"/>
              <a:gd name="connsiteY17" fmla="*/ 217610 h 351692"/>
              <a:gd name="connsiteX18" fmla="*/ 147271 w 351692"/>
              <a:gd name="connsiteY18" fmla="*/ 94517 h 351692"/>
              <a:gd name="connsiteX19" fmla="*/ 129687 w 351692"/>
              <a:gd name="connsiteY19" fmla="*/ 94517 h 351692"/>
              <a:gd name="connsiteX20" fmla="*/ 129687 w 351692"/>
              <a:gd name="connsiteY20" fmla="*/ 129687 h 351692"/>
              <a:gd name="connsiteX21" fmla="*/ 94517 w 351692"/>
              <a:gd name="connsiteY21" fmla="*/ 129687 h 351692"/>
              <a:gd name="connsiteX22" fmla="*/ 94517 w 351692"/>
              <a:gd name="connsiteY22" fmla="*/ 147271 h 351692"/>
              <a:gd name="connsiteX23" fmla="*/ 129687 w 351692"/>
              <a:gd name="connsiteY23" fmla="*/ 147271 h 351692"/>
              <a:gd name="connsiteX24" fmla="*/ 129687 w 351692"/>
              <a:gd name="connsiteY24" fmla="*/ 182440 h 351692"/>
              <a:gd name="connsiteX25" fmla="*/ 147271 w 351692"/>
              <a:gd name="connsiteY25" fmla="*/ 182440 h 351692"/>
              <a:gd name="connsiteX26" fmla="*/ 147271 w 351692"/>
              <a:gd name="connsiteY26" fmla="*/ 147271 h 351692"/>
              <a:gd name="connsiteX27" fmla="*/ 182440 w 351692"/>
              <a:gd name="connsiteY27" fmla="*/ 147271 h 351692"/>
              <a:gd name="connsiteX28" fmla="*/ 182440 w 351692"/>
              <a:gd name="connsiteY28" fmla="*/ 129687 h 351692"/>
              <a:gd name="connsiteX29" fmla="*/ 147271 w 351692"/>
              <a:gd name="connsiteY29" fmla="*/ 129687 h 35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51692" h="351692">
                <a:moveTo>
                  <a:pt x="243987" y="217610"/>
                </a:moveTo>
                <a:lnTo>
                  <a:pt x="230095" y="217610"/>
                </a:lnTo>
                <a:lnTo>
                  <a:pt x="225171" y="212862"/>
                </a:lnTo>
                <a:cubicBezTo>
                  <a:pt x="242404" y="192815"/>
                  <a:pt x="252779" y="166790"/>
                  <a:pt x="252779" y="138479"/>
                </a:cubicBezTo>
                <a:cubicBezTo>
                  <a:pt x="252779" y="75350"/>
                  <a:pt x="201608" y="24179"/>
                  <a:pt x="138479" y="24179"/>
                </a:cubicBezTo>
                <a:cubicBezTo>
                  <a:pt x="75350" y="24179"/>
                  <a:pt x="24179" y="75350"/>
                  <a:pt x="24179" y="138479"/>
                </a:cubicBezTo>
                <a:cubicBezTo>
                  <a:pt x="24179" y="201608"/>
                  <a:pt x="75350" y="252779"/>
                  <a:pt x="138479" y="252779"/>
                </a:cubicBezTo>
                <a:cubicBezTo>
                  <a:pt x="166790" y="252779"/>
                  <a:pt x="192815" y="242404"/>
                  <a:pt x="212862" y="225171"/>
                </a:cubicBezTo>
                <a:lnTo>
                  <a:pt x="217610" y="230095"/>
                </a:lnTo>
                <a:lnTo>
                  <a:pt x="217610" y="243987"/>
                </a:lnTo>
                <a:lnTo>
                  <a:pt x="305533" y="331734"/>
                </a:lnTo>
                <a:lnTo>
                  <a:pt x="331734" y="305533"/>
                </a:lnTo>
                <a:lnTo>
                  <a:pt x="243987" y="217610"/>
                </a:lnTo>
                <a:close/>
                <a:moveTo>
                  <a:pt x="138479" y="217610"/>
                </a:moveTo>
                <a:cubicBezTo>
                  <a:pt x="94693" y="217610"/>
                  <a:pt x="59348" y="182265"/>
                  <a:pt x="59348" y="138479"/>
                </a:cubicBezTo>
                <a:cubicBezTo>
                  <a:pt x="59348" y="94693"/>
                  <a:pt x="94693" y="59348"/>
                  <a:pt x="138479" y="59348"/>
                </a:cubicBezTo>
                <a:cubicBezTo>
                  <a:pt x="182265" y="59348"/>
                  <a:pt x="217610" y="94693"/>
                  <a:pt x="217610" y="138479"/>
                </a:cubicBezTo>
                <a:cubicBezTo>
                  <a:pt x="217610" y="182265"/>
                  <a:pt x="182265" y="217610"/>
                  <a:pt x="138479" y="217610"/>
                </a:cubicBezTo>
                <a:close/>
                <a:moveTo>
                  <a:pt x="147271" y="94517"/>
                </a:moveTo>
                <a:lnTo>
                  <a:pt x="129687" y="94517"/>
                </a:lnTo>
                <a:lnTo>
                  <a:pt x="129687" y="129687"/>
                </a:lnTo>
                <a:lnTo>
                  <a:pt x="94517" y="129687"/>
                </a:lnTo>
                <a:lnTo>
                  <a:pt x="94517" y="147271"/>
                </a:lnTo>
                <a:lnTo>
                  <a:pt x="129687" y="147271"/>
                </a:lnTo>
                <a:lnTo>
                  <a:pt x="129687" y="182440"/>
                </a:lnTo>
                <a:lnTo>
                  <a:pt x="147271" y="182440"/>
                </a:lnTo>
                <a:lnTo>
                  <a:pt x="147271" y="147271"/>
                </a:lnTo>
                <a:lnTo>
                  <a:pt x="182440" y="147271"/>
                </a:lnTo>
                <a:lnTo>
                  <a:pt x="182440" y="129687"/>
                </a:lnTo>
                <a:lnTo>
                  <a:pt x="147271" y="129687"/>
                </a:lnTo>
                <a:close/>
              </a:path>
            </a:pathLst>
          </a:custGeom>
          <a:solidFill>
            <a:schemeClr val="tx1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48" name="Freeform: Shape 115">
            <a:extLst>
              <a:ext uri="{FF2B5EF4-FFF2-40B4-BE49-F238E27FC236}">
                <a16:creationId xmlns:a16="http://schemas.microsoft.com/office/drawing/2014/main" id="{9A1AE801-E33C-40CE-9600-C9C25EFA26C3}"/>
              </a:ext>
            </a:extLst>
          </p:cNvPr>
          <p:cNvSpPr/>
          <p:nvPr/>
        </p:nvSpPr>
        <p:spPr>
          <a:xfrm>
            <a:off x="5409322" y="3939914"/>
            <a:ext cx="351693" cy="351693"/>
          </a:xfrm>
          <a:custGeom>
            <a:avLst/>
            <a:gdLst>
              <a:gd name="connsiteX0" fmla="*/ 243987 w 351692"/>
              <a:gd name="connsiteY0" fmla="*/ 217610 h 351692"/>
              <a:gd name="connsiteX1" fmla="*/ 230095 w 351692"/>
              <a:gd name="connsiteY1" fmla="*/ 217610 h 351692"/>
              <a:gd name="connsiteX2" fmla="*/ 225171 w 351692"/>
              <a:gd name="connsiteY2" fmla="*/ 212862 h 351692"/>
              <a:gd name="connsiteX3" fmla="*/ 252779 w 351692"/>
              <a:gd name="connsiteY3" fmla="*/ 138479 h 351692"/>
              <a:gd name="connsiteX4" fmla="*/ 138479 w 351692"/>
              <a:gd name="connsiteY4" fmla="*/ 24179 h 351692"/>
              <a:gd name="connsiteX5" fmla="*/ 24179 w 351692"/>
              <a:gd name="connsiteY5" fmla="*/ 138479 h 351692"/>
              <a:gd name="connsiteX6" fmla="*/ 138479 w 351692"/>
              <a:gd name="connsiteY6" fmla="*/ 252779 h 351692"/>
              <a:gd name="connsiteX7" fmla="*/ 212862 w 351692"/>
              <a:gd name="connsiteY7" fmla="*/ 225171 h 351692"/>
              <a:gd name="connsiteX8" fmla="*/ 217610 w 351692"/>
              <a:gd name="connsiteY8" fmla="*/ 230095 h 351692"/>
              <a:gd name="connsiteX9" fmla="*/ 217610 w 351692"/>
              <a:gd name="connsiteY9" fmla="*/ 243987 h 351692"/>
              <a:gd name="connsiteX10" fmla="*/ 305533 w 351692"/>
              <a:gd name="connsiteY10" fmla="*/ 331734 h 351692"/>
              <a:gd name="connsiteX11" fmla="*/ 331734 w 351692"/>
              <a:gd name="connsiteY11" fmla="*/ 305533 h 351692"/>
              <a:gd name="connsiteX12" fmla="*/ 243987 w 351692"/>
              <a:gd name="connsiteY12" fmla="*/ 217610 h 351692"/>
              <a:gd name="connsiteX13" fmla="*/ 138479 w 351692"/>
              <a:gd name="connsiteY13" fmla="*/ 217610 h 351692"/>
              <a:gd name="connsiteX14" fmla="*/ 59348 w 351692"/>
              <a:gd name="connsiteY14" fmla="*/ 138479 h 351692"/>
              <a:gd name="connsiteX15" fmla="*/ 138479 w 351692"/>
              <a:gd name="connsiteY15" fmla="*/ 59348 h 351692"/>
              <a:gd name="connsiteX16" fmla="*/ 217610 w 351692"/>
              <a:gd name="connsiteY16" fmla="*/ 138479 h 351692"/>
              <a:gd name="connsiteX17" fmla="*/ 138479 w 351692"/>
              <a:gd name="connsiteY17" fmla="*/ 217610 h 351692"/>
              <a:gd name="connsiteX18" fmla="*/ 94517 w 351692"/>
              <a:gd name="connsiteY18" fmla="*/ 129687 h 351692"/>
              <a:gd name="connsiteX19" fmla="*/ 182440 w 351692"/>
              <a:gd name="connsiteY19" fmla="*/ 129687 h 351692"/>
              <a:gd name="connsiteX20" fmla="*/ 182440 w 351692"/>
              <a:gd name="connsiteY20" fmla="*/ 147271 h 351692"/>
              <a:gd name="connsiteX21" fmla="*/ 94517 w 351692"/>
              <a:gd name="connsiteY21" fmla="*/ 147271 h 35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51692" h="351692">
                <a:moveTo>
                  <a:pt x="243987" y="217610"/>
                </a:moveTo>
                <a:lnTo>
                  <a:pt x="230095" y="217610"/>
                </a:lnTo>
                <a:lnTo>
                  <a:pt x="225171" y="212862"/>
                </a:lnTo>
                <a:cubicBezTo>
                  <a:pt x="242404" y="192815"/>
                  <a:pt x="252779" y="166790"/>
                  <a:pt x="252779" y="138479"/>
                </a:cubicBezTo>
                <a:cubicBezTo>
                  <a:pt x="252779" y="75350"/>
                  <a:pt x="201608" y="24179"/>
                  <a:pt x="138479" y="24179"/>
                </a:cubicBezTo>
                <a:cubicBezTo>
                  <a:pt x="75350" y="24179"/>
                  <a:pt x="24179" y="75350"/>
                  <a:pt x="24179" y="138479"/>
                </a:cubicBezTo>
                <a:cubicBezTo>
                  <a:pt x="24179" y="201608"/>
                  <a:pt x="75350" y="252779"/>
                  <a:pt x="138479" y="252779"/>
                </a:cubicBezTo>
                <a:cubicBezTo>
                  <a:pt x="166790" y="252779"/>
                  <a:pt x="192815" y="242404"/>
                  <a:pt x="212862" y="225171"/>
                </a:cubicBezTo>
                <a:lnTo>
                  <a:pt x="217610" y="230095"/>
                </a:lnTo>
                <a:lnTo>
                  <a:pt x="217610" y="243987"/>
                </a:lnTo>
                <a:lnTo>
                  <a:pt x="305533" y="331734"/>
                </a:lnTo>
                <a:lnTo>
                  <a:pt x="331734" y="305533"/>
                </a:lnTo>
                <a:lnTo>
                  <a:pt x="243987" y="217610"/>
                </a:lnTo>
                <a:close/>
                <a:moveTo>
                  <a:pt x="138479" y="217610"/>
                </a:moveTo>
                <a:cubicBezTo>
                  <a:pt x="94693" y="217610"/>
                  <a:pt x="59348" y="182265"/>
                  <a:pt x="59348" y="138479"/>
                </a:cubicBezTo>
                <a:cubicBezTo>
                  <a:pt x="59348" y="94693"/>
                  <a:pt x="94693" y="59348"/>
                  <a:pt x="138479" y="59348"/>
                </a:cubicBezTo>
                <a:cubicBezTo>
                  <a:pt x="182265" y="59348"/>
                  <a:pt x="217610" y="94693"/>
                  <a:pt x="217610" y="138479"/>
                </a:cubicBezTo>
                <a:cubicBezTo>
                  <a:pt x="217610" y="182265"/>
                  <a:pt x="182265" y="217610"/>
                  <a:pt x="138479" y="217610"/>
                </a:cubicBezTo>
                <a:close/>
                <a:moveTo>
                  <a:pt x="94517" y="129687"/>
                </a:moveTo>
                <a:lnTo>
                  <a:pt x="182440" y="129687"/>
                </a:lnTo>
                <a:lnTo>
                  <a:pt x="182440" y="147271"/>
                </a:lnTo>
                <a:lnTo>
                  <a:pt x="94517" y="147271"/>
                </a:lnTo>
                <a:close/>
              </a:path>
            </a:pathLst>
          </a:custGeom>
          <a:solidFill>
            <a:schemeClr val="tx1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49" name="Graphic 96">
            <a:extLst>
              <a:ext uri="{FF2B5EF4-FFF2-40B4-BE49-F238E27FC236}">
                <a16:creationId xmlns:a16="http://schemas.microsoft.com/office/drawing/2014/main" id="{0AF223F9-DDFE-4E01-87C3-DF9047043D4D}"/>
              </a:ext>
            </a:extLst>
          </p:cNvPr>
          <p:cNvSpPr/>
          <p:nvPr/>
        </p:nvSpPr>
        <p:spPr>
          <a:xfrm>
            <a:off x="6400215" y="3922329"/>
            <a:ext cx="386862" cy="386862"/>
          </a:xfrm>
          <a:custGeom>
            <a:avLst/>
            <a:gdLst>
              <a:gd name="connsiteX0" fmla="*/ 200025 w 386861"/>
              <a:gd name="connsiteY0" fmla="*/ 24179 h 386861"/>
              <a:gd name="connsiteX1" fmla="*/ 24179 w 386861"/>
              <a:gd name="connsiteY1" fmla="*/ 200025 h 386861"/>
              <a:gd name="connsiteX2" fmla="*/ 200025 w 386861"/>
              <a:gd name="connsiteY2" fmla="*/ 375871 h 386861"/>
              <a:gd name="connsiteX3" fmla="*/ 375871 w 386861"/>
              <a:gd name="connsiteY3" fmla="*/ 200025 h 386861"/>
              <a:gd name="connsiteX4" fmla="*/ 200025 w 386861"/>
              <a:gd name="connsiteY4" fmla="*/ 24179 h 386861"/>
              <a:gd name="connsiteX5" fmla="*/ 200025 w 386861"/>
              <a:gd name="connsiteY5" fmla="*/ 340702 h 386861"/>
              <a:gd name="connsiteX6" fmla="*/ 59348 w 386861"/>
              <a:gd name="connsiteY6" fmla="*/ 200025 h 386861"/>
              <a:gd name="connsiteX7" fmla="*/ 200025 w 386861"/>
              <a:gd name="connsiteY7" fmla="*/ 59348 h 386861"/>
              <a:gd name="connsiteX8" fmla="*/ 340702 w 386861"/>
              <a:gd name="connsiteY8" fmla="*/ 200025 h 386861"/>
              <a:gd name="connsiteX9" fmla="*/ 200025 w 386861"/>
              <a:gd name="connsiteY9" fmla="*/ 340702 h 386861"/>
              <a:gd name="connsiteX10" fmla="*/ 208817 w 386861"/>
              <a:gd name="connsiteY10" fmla="*/ 112102 h 386861"/>
              <a:gd name="connsiteX11" fmla="*/ 182440 w 386861"/>
              <a:gd name="connsiteY11" fmla="*/ 112102 h 386861"/>
              <a:gd name="connsiteX12" fmla="*/ 182440 w 386861"/>
              <a:gd name="connsiteY12" fmla="*/ 217610 h 386861"/>
              <a:gd name="connsiteX13" fmla="*/ 273881 w 386861"/>
              <a:gd name="connsiteY13" fmla="*/ 273881 h 386861"/>
              <a:gd name="connsiteX14" fmla="*/ 287948 w 386861"/>
              <a:gd name="connsiteY14" fmla="*/ 251021 h 386861"/>
              <a:gd name="connsiteX15" fmla="*/ 208817 w 386861"/>
              <a:gd name="connsiteY15" fmla="*/ 203542 h 386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86861" h="386861">
                <a:moveTo>
                  <a:pt x="200025" y="24179"/>
                </a:moveTo>
                <a:cubicBezTo>
                  <a:pt x="103310" y="24179"/>
                  <a:pt x="24179" y="103310"/>
                  <a:pt x="24179" y="200025"/>
                </a:cubicBezTo>
                <a:cubicBezTo>
                  <a:pt x="24179" y="296741"/>
                  <a:pt x="103310" y="375871"/>
                  <a:pt x="200025" y="375871"/>
                </a:cubicBezTo>
                <a:cubicBezTo>
                  <a:pt x="296741" y="375871"/>
                  <a:pt x="375871" y="296741"/>
                  <a:pt x="375871" y="200025"/>
                </a:cubicBezTo>
                <a:cubicBezTo>
                  <a:pt x="375871" y="103310"/>
                  <a:pt x="296741" y="24179"/>
                  <a:pt x="200025" y="24179"/>
                </a:cubicBezTo>
                <a:close/>
                <a:moveTo>
                  <a:pt x="200025" y="340702"/>
                </a:moveTo>
                <a:cubicBezTo>
                  <a:pt x="122477" y="340702"/>
                  <a:pt x="59348" y="277573"/>
                  <a:pt x="59348" y="200025"/>
                </a:cubicBezTo>
                <a:cubicBezTo>
                  <a:pt x="59348" y="122477"/>
                  <a:pt x="122477" y="59348"/>
                  <a:pt x="200025" y="59348"/>
                </a:cubicBezTo>
                <a:cubicBezTo>
                  <a:pt x="277573" y="59348"/>
                  <a:pt x="340702" y="122477"/>
                  <a:pt x="340702" y="200025"/>
                </a:cubicBezTo>
                <a:cubicBezTo>
                  <a:pt x="340702" y="277573"/>
                  <a:pt x="277573" y="340702"/>
                  <a:pt x="200025" y="340702"/>
                </a:cubicBezTo>
                <a:close/>
                <a:moveTo>
                  <a:pt x="208817" y="112102"/>
                </a:moveTo>
                <a:lnTo>
                  <a:pt x="182440" y="112102"/>
                </a:lnTo>
                <a:lnTo>
                  <a:pt x="182440" y="217610"/>
                </a:lnTo>
                <a:lnTo>
                  <a:pt x="273881" y="273881"/>
                </a:lnTo>
                <a:lnTo>
                  <a:pt x="287948" y="251021"/>
                </a:lnTo>
                <a:lnTo>
                  <a:pt x="208817" y="203542"/>
                </a:lnTo>
                <a:close/>
              </a:path>
            </a:pathLst>
          </a:custGeom>
          <a:solidFill>
            <a:schemeClr val="tx1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50" name="Freeform: Shape 119">
            <a:extLst>
              <a:ext uri="{FF2B5EF4-FFF2-40B4-BE49-F238E27FC236}">
                <a16:creationId xmlns:a16="http://schemas.microsoft.com/office/drawing/2014/main" id="{0B2F3EF8-3F63-4D6A-AAC9-EA2399D9CEFC}"/>
              </a:ext>
            </a:extLst>
          </p:cNvPr>
          <p:cNvSpPr/>
          <p:nvPr/>
        </p:nvSpPr>
        <p:spPr>
          <a:xfrm>
            <a:off x="7461447" y="3922329"/>
            <a:ext cx="281354" cy="369277"/>
          </a:xfrm>
          <a:custGeom>
            <a:avLst/>
            <a:gdLst>
              <a:gd name="connsiteX0" fmla="*/ 147271 w 281354"/>
              <a:gd name="connsiteY0" fmla="*/ 235194 h 369277"/>
              <a:gd name="connsiteX1" fmla="*/ 200025 w 281354"/>
              <a:gd name="connsiteY1" fmla="*/ 182440 h 369277"/>
              <a:gd name="connsiteX2" fmla="*/ 200025 w 281354"/>
              <a:gd name="connsiteY2" fmla="*/ 76933 h 369277"/>
              <a:gd name="connsiteX3" fmla="*/ 147271 w 281354"/>
              <a:gd name="connsiteY3" fmla="*/ 24179 h 369277"/>
              <a:gd name="connsiteX4" fmla="*/ 94517 w 281354"/>
              <a:gd name="connsiteY4" fmla="*/ 76933 h 369277"/>
              <a:gd name="connsiteX5" fmla="*/ 94517 w 281354"/>
              <a:gd name="connsiteY5" fmla="*/ 182440 h 369277"/>
              <a:gd name="connsiteX6" fmla="*/ 147271 w 281354"/>
              <a:gd name="connsiteY6" fmla="*/ 235194 h 369277"/>
              <a:gd name="connsiteX7" fmla="*/ 129687 w 281354"/>
              <a:gd name="connsiteY7" fmla="*/ 76933 h 369277"/>
              <a:gd name="connsiteX8" fmla="*/ 147271 w 281354"/>
              <a:gd name="connsiteY8" fmla="*/ 59348 h 369277"/>
              <a:gd name="connsiteX9" fmla="*/ 164856 w 281354"/>
              <a:gd name="connsiteY9" fmla="*/ 76933 h 369277"/>
              <a:gd name="connsiteX10" fmla="*/ 164856 w 281354"/>
              <a:gd name="connsiteY10" fmla="*/ 182440 h 369277"/>
              <a:gd name="connsiteX11" fmla="*/ 147271 w 281354"/>
              <a:gd name="connsiteY11" fmla="*/ 200025 h 369277"/>
              <a:gd name="connsiteX12" fmla="*/ 129687 w 281354"/>
              <a:gd name="connsiteY12" fmla="*/ 182440 h 369277"/>
              <a:gd name="connsiteX13" fmla="*/ 129687 w 281354"/>
              <a:gd name="connsiteY13" fmla="*/ 76933 h 369277"/>
              <a:gd name="connsiteX14" fmla="*/ 235194 w 281354"/>
              <a:gd name="connsiteY14" fmla="*/ 182440 h 369277"/>
              <a:gd name="connsiteX15" fmla="*/ 147271 w 281354"/>
              <a:gd name="connsiteY15" fmla="*/ 270364 h 369277"/>
              <a:gd name="connsiteX16" fmla="*/ 59348 w 281354"/>
              <a:gd name="connsiteY16" fmla="*/ 182440 h 369277"/>
              <a:gd name="connsiteX17" fmla="*/ 24179 w 281354"/>
              <a:gd name="connsiteY17" fmla="*/ 182440 h 369277"/>
              <a:gd name="connsiteX18" fmla="*/ 129687 w 281354"/>
              <a:gd name="connsiteY18" fmla="*/ 304126 h 369277"/>
              <a:gd name="connsiteX19" fmla="*/ 129687 w 281354"/>
              <a:gd name="connsiteY19" fmla="*/ 358287 h 369277"/>
              <a:gd name="connsiteX20" fmla="*/ 164856 w 281354"/>
              <a:gd name="connsiteY20" fmla="*/ 358287 h 369277"/>
              <a:gd name="connsiteX21" fmla="*/ 164856 w 281354"/>
              <a:gd name="connsiteY21" fmla="*/ 304126 h 369277"/>
              <a:gd name="connsiteX22" fmla="*/ 270364 w 281354"/>
              <a:gd name="connsiteY22" fmla="*/ 182440 h 369277"/>
              <a:gd name="connsiteX23" fmla="*/ 235194 w 281354"/>
              <a:gd name="connsiteY23" fmla="*/ 182440 h 369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81354" h="369277">
                <a:moveTo>
                  <a:pt x="147271" y="235194"/>
                </a:moveTo>
                <a:cubicBezTo>
                  <a:pt x="176462" y="235194"/>
                  <a:pt x="200025" y="211631"/>
                  <a:pt x="200025" y="182440"/>
                </a:cubicBezTo>
                <a:lnTo>
                  <a:pt x="200025" y="76933"/>
                </a:lnTo>
                <a:cubicBezTo>
                  <a:pt x="200025" y="47742"/>
                  <a:pt x="176462" y="24179"/>
                  <a:pt x="147271" y="24179"/>
                </a:cubicBezTo>
                <a:cubicBezTo>
                  <a:pt x="118081" y="24179"/>
                  <a:pt x="94517" y="47742"/>
                  <a:pt x="94517" y="76933"/>
                </a:cubicBezTo>
                <a:lnTo>
                  <a:pt x="94517" y="182440"/>
                </a:lnTo>
                <a:cubicBezTo>
                  <a:pt x="94517" y="211631"/>
                  <a:pt x="118081" y="235194"/>
                  <a:pt x="147271" y="235194"/>
                </a:cubicBezTo>
                <a:close/>
                <a:moveTo>
                  <a:pt x="129687" y="76933"/>
                </a:moveTo>
                <a:cubicBezTo>
                  <a:pt x="129687" y="67261"/>
                  <a:pt x="137600" y="59348"/>
                  <a:pt x="147271" y="59348"/>
                </a:cubicBezTo>
                <a:cubicBezTo>
                  <a:pt x="156943" y="59348"/>
                  <a:pt x="164856" y="67261"/>
                  <a:pt x="164856" y="76933"/>
                </a:cubicBezTo>
                <a:lnTo>
                  <a:pt x="164856" y="182440"/>
                </a:lnTo>
                <a:cubicBezTo>
                  <a:pt x="164856" y="192112"/>
                  <a:pt x="156943" y="200025"/>
                  <a:pt x="147271" y="200025"/>
                </a:cubicBezTo>
                <a:cubicBezTo>
                  <a:pt x="137600" y="200025"/>
                  <a:pt x="129687" y="192112"/>
                  <a:pt x="129687" y="182440"/>
                </a:cubicBezTo>
                <a:lnTo>
                  <a:pt x="129687" y="76933"/>
                </a:lnTo>
                <a:close/>
                <a:moveTo>
                  <a:pt x="235194" y="182440"/>
                </a:moveTo>
                <a:cubicBezTo>
                  <a:pt x="235194" y="230974"/>
                  <a:pt x="195805" y="270364"/>
                  <a:pt x="147271" y="270364"/>
                </a:cubicBezTo>
                <a:cubicBezTo>
                  <a:pt x="98738" y="270364"/>
                  <a:pt x="59348" y="230974"/>
                  <a:pt x="59348" y="182440"/>
                </a:cubicBezTo>
                <a:lnTo>
                  <a:pt x="24179" y="182440"/>
                </a:lnTo>
                <a:cubicBezTo>
                  <a:pt x="24179" y="244514"/>
                  <a:pt x="70075" y="295510"/>
                  <a:pt x="129687" y="304126"/>
                </a:cubicBezTo>
                <a:lnTo>
                  <a:pt x="129687" y="358287"/>
                </a:lnTo>
                <a:lnTo>
                  <a:pt x="164856" y="358287"/>
                </a:lnTo>
                <a:lnTo>
                  <a:pt x="164856" y="304126"/>
                </a:lnTo>
                <a:cubicBezTo>
                  <a:pt x="224468" y="295510"/>
                  <a:pt x="270364" y="244514"/>
                  <a:pt x="270364" y="182440"/>
                </a:cubicBezTo>
                <a:lnTo>
                  <a:pt x="235194" y="182440"/>
                </a:lnTo>
                <a:close/>
              </a:path>
            </a:pathLst>
          </a:custGeom>
          <a:solidFill>
            <a:schemeClr val="tx1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57" name="Freeform: Shape 122">
            <a:extLst>
              <a:ext uri="{FF2B5EF4-FFF2-40B4-BE49-F238E27FC236}">
                <a16:creationId xmlns:a16="http://schemas.microsoft.com/office/drawing/2014/main" id="{2E73F8C6-DD55-488A-9B43-A31EEA5751C2}"/>
              </a:ext>
            </a:extLst>
          </p:cNvPr>
          <p:cNvSpPr/>
          <p:nvPr/>
        </p:nvSpPr>
        <p:spPr>
          <a:xfrm>
            <a:off x="8417171" y="3957499"/>
            <a:ext cx="386862" cy="316523"/>
          </a:xfrm>
          <a:custGeom>
            <a:avLst/>
            <a:gdLst>
              <a:gd name="connsiteX0" fmla="*/ 59348 w 386861"/>
              <a:gd name="connsiteY0" fmla="*/ 67613 h 316523"/>
              <a:gd name="connsiteX1" fmla="*/ 90297 w 386861"/>
              <a:gd name="connsiteY1" fmla="*/ 129687 h 316523"/>
              <a:gd name="connsiteX2" fmla="*/ 340702 w 386861"/>
              <a:gd name="connsiteY2" fmla="*/ 129687 h 316523"/>
              <a:gd name="connsiteX3" fmla="*/ 340702 w 386861"/>
              <a:gd name="connsiteY3" fmla="*/ 270364 h 316523"/>
              <a:gd name="connsiteX4" fmla="*/ 59348 w 386861"/>
              <a:gd name="connsiteY4" fmla="*/ 270364 h 316523"/>
              <a:gd name="connsiteX5" fmla="*/ 59348 w 386861"/>
              <a:gd name="connsiteY5" fmla="*/ 67613 h 316523"/>
              <a:gd name="connsiteX6" fmla="*/ 375871 w 386861"/>
              <a:gd name="connsiteY6" fmla="*/ 24179 h 316523"/>
              <a:gd name="connsiteX7" fmla="*/ 305533 w 386861"/>
              <a:gd name="connsiteY7" fmla="*/ 24179 h 316523"/>
              <a:gd name="connsiteX8" fmla="*/ 340702 w 386861"/>
              <a:gd name="connsiteY8" fmla="*/ 94517 h 316523"/>
              <a:gd name="connsiteX9" fmla="*/ 287948 w 386861"/>
              <a:gd name="connsiteY9" fmla="*/ 94517 h 316523"/>
              <a:gd name="connsiteX10" fmla="*/ 252779 w 386861"/>
              <a:gd name="connsiteY10" fmla="*/ 24179 h 316523"/>
              <a:gd name="connsiteX11" fmla="*/ 217610 w 386861"/>
              <a:gd name="connsiteY11" fmla="*/ 24179 h 316523"/>
              <a:gd name="connsiteX12" fmla="*/ 252779 w 386861"/>
              <a:gd name="connsiteY12" fmla="*/ 94517 h 316523"/>
              <a:gd name="connsiteX13" fmla="*/ 200025 w 386861"/>
              <a:gd name="connsiteY13" fmla="*/ 94517 h 316523"/>
              <a:gd name="connsiteX14" fmla="*/ 164856 w 386861"/>
              <a:gd name="connsiteY14" fmla="*/ 24179 h 316523"/>
              <a:gd name="connsiteX15" fmla="*/ 129687 w 386861"/>
              <a:gd name="connsiteY15" fmla="*/ 24179 h 316523"/>
              <a:gd name="connsiteX16" fmla="*/ 164856 w 386861"/>
              <a:gd name="connsiteY16" fmla="*/ 94517 h 316523"/>
              <a:gd name="connsiteX17" fmla="*/ 112102 w 386861"/>
              <a:gd name="connsiteY17" fmla="*/ 94517 h 316523"/>
              <a:gd name="connsiteX18" fmla="*/ 76933 w 386861"/>
              <a:gd name="connsiteY18" fmla="*/ 24179 h 316523"/>
              <a:gd name="connsiteX19" fmla="*/ 59348 w 386861"/>
              <a:gd name="connsiteY19" fmla="*/ 24179 h 316523"/>
              <a:gd name="connsiteX20" fmla="*/ 24355 w 386861"/>
              <a:gd name="connsiteY20" fmla="*/ 59348 h 316523"/>
              <a:gd name="connsiteX21" fmla="*/ 24179 w 386861"/>
              <a:gd name="connsiteY21" fmla="*/ 270364 h 316523"/>
              <a:gd name="connsiteX22" fmla="*/ 59348 w 386861"/>
              <a:gd name="connsiteY22" fmla="*/ 305533 h 316523"/>
              <a:gd name="connsiteX23" fmla="*/ 340702 w 386861"/>
              <a:gd name="connsiteY23" fmla="*/ 305533 h 316523"/>
              <a:gd name="connsiteX24" fmla="*/ 375871 w 386861"/>
              <a:gd name="connsiteY24" fmla="*/ 270364 h 316523"/>
              <a:gd name="connsiteX25" fmla="*/ 375871 w 386861"/>
              <a:gd name="connsiteY25" fmla="*/ 24179 h 316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86861" h="316523">
                <a:moveTo>
                  <a:pt x="59348" y="67613"/>
                </a:moveTo>
                <a:lnTo>
                  <a:pt x="90297" y="129687"/>
                </a:lnTo>
                <a:lnTo>
                  <a:pt x="340702" y="129687"/>
                </a:lnTo>
                <a:lnTo>
                  <a:pt x="340702" y="270364"/>
                </a:lnTo>
                <a:lnTo>
                  <a:pt x="59348" y="270364"/>
                </a:lnTo>
                <a:lnTo>
                  <a:pt x="59348" y="67613"/>
                </a:lnTo>
                <a:moveTo>
                  <a:pt x="375871" y="24179"/>
                </a:moveTo>
                <a:lnTo>
                  <a:pt x="305533" y="24179"/>
                </a:lnTo>
                <a:lnTo>
                  <a:pt x="340702" y="94517"/>
                </a:lnTo>
                <a:lnTo>
                  <a:pt x="287948" y="94517"/>
                </a:lnTo>
                <a:lnTo>
                  <a:pt x="252779" y="24179"/>
                </a:lnTo>
                <a:lnTo>
                  <a:pt x="217610" y="24179"/>
                </a:lnTo>
                <a:lnTo>
                  <a:pt x="252779" y="94517"/>
                </a:lnTo>
                <a:lnTo>
                  <a:pt x="200025" y="94517"/>
                </a:lnTo>
                <a:lnTo>
                  <a:pt x="164856" y="24179"/>
                </a:lnTo>
                <a:lnTo>
                  <a:pt x="129687" y="24179"/>
                </a:lnTo>
                <a:lnTo>
                  <a:pt x="164856" y="94517"/>
                </a:lnTo>
                <a:lnTo>
                  <a:pt x="112102" y="94517"/>
                </a:lnTo>
                <a:lnTo>
                  <a:pt x="76933" y="24179"/>
                </a:lnTo>
                <a:lnTo>
                  <a:pt x="59348" y="24179"/>
                </a:lnTo>
                <a:cubicBezTo>
                  <a:pt x="40005" y="24179"/>
                  <a:pt x="24355" y="40005"/>
                  <a:pt x="24355" y="59348"/>
                </a:cubicBezTo>
                <a:lnTo>
                  <a:pt x="24179" y="270364"/>
                </a:lnTo>
                <a:cubicBezTo>
                  <a:pt x="24179" y="289707"/>
                  <a:pt x="40005" y="305533"/>
                  <a:pt x="59348" y="305533"/>
                </a:cubicBezTo>
                <a:lnTo>
                  <a:pt x="340702" y="305533"/>
                </a:lnTo>
                <a:cubicBezTo>
                  <a:pt x="360045" y="305533"/>
                  <a:pt x="375871" y="289707"/>
                  <a:pt x="375871" y="270364"/>
                </a:cubicBezTo>
                <a:lnTo>
                  <a:pt x="375871" y="24179"/>
                </a:lnTo>
                <a:close/>
              </a:path>
            </a:pathLst>
          </a:custGeom>
          <a:solidFill>
            <a:schemeClr val="tx1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58" name="Freeform: Shape 125">
            <a:extLst>
              <a:ext uri="{FF2B5EF4-FFF2-40B4-BE49-F238E27FC236}">
                <a16:creationId xmlns:a16="http://schemas.microsoft.com/office/drawing/2014/main" id="{3E797FE3-2D65-4BDF-9BC2-3D2AF9E3FC62}"/>
              </a:ext>
            </a:extLst>
          </p:cNvPr>
          <p:cNvSpPr/>
          <p:nvPr/>
        </p:nvSpPr>
        <p:spPr>
          <a:xfrm>
            <a:off x="9425649" y="3922329"/>
            <a:ext cx="386862" cy="386862"/>
          </a:xfrm>
          <a:custGeom>
            <a:avLst/>
            <a:gdLst>
              <a:gd name="connsiteX0" fmla="*/ 200025 w 386861"/>
              <a:gd name="connsiteY0" fmla="*/ 24179 h 386861"/>
              <a:gd name="connsiteX1" fmla="*/ 24179 w 386861"/>
              <a:gd name="connsiteY1" fmla="*/ 200025 h 386861"/>
              <a:gd name="connsiteX2" fmla="*/ 200025 w 386861"/>
              <a:gd name="connsiteY2" fmla="*/ 375871 h 386861"/>
              <a:gd name="connsiteX3" fmla="*/ 375871 w 386861"/>
              <a:gd name="connsiteY3" fmla="*/ 200025 h 386861"/>
              <a:gd name="connsiteX4" fmla="*/ 200025 w 386861"/>
              <a:gd name="connsiteY4" fmla="*/ 24179 h 386861"/>
              <a:gd name="connsiteX5" fmla="*/ 200025 w 386861"/>
              <a:gd name="connsiteY5" fmla="*/ 340702 h 386861"/>
              <a:gd name="connsiteX6" fmla="*/ 59348 w 386861"/>
              <a:gd name="connsiteY6" fmla="*/ 200025 h 386861"/>
              <a:gd name="connsiteX7" fmla="*/ 89066 w 386861"/>
              <a:gd name="connsiteY7" fmla="*/ 113860 h 386861"/>
              <a:gd name="connsiteX8" fmla="*/ 286190 w 386861"/>
              <a:gd name="connsiteY8" fmla="*/ 310984 h 386861"/>
              <a:gd name="connsiteX9" fmla="*/ 200025 w 386861"/>
              <a:gd name="connsiteY9" fmla="*/ 340702 h 386861"/>
              <a:gd name="connsiteX10" fmla="*/ 310984 w 386861"/>
              <a:gd name="connsiteY10" fmla="*/ 286190 h 386861"/>
              <a:gd name="connsiteX11" fmla="*/ 113860 w 386861"/>
              <a:gd name="connsiteY11" fmla="*/ 89066 h 386861"/>
              <a:gd name="connsiteX12" fmla="*/ 200025 w 386861"/>
              <a:gd name="connsiteY12" fmla="*/ 59348 h 386861"/>
              <a:gd name="connsiteX13" fmla="*/ 340702 w 386861"/>
              <a:gd name="connsiteY13" fmla="*/ 200025 h 386861"/>
              <a:gd name="connsiteX14" fmla="*/ 310984 w 386861"/>
              <a:gd name="connsiteY14" fmla="*/ 286190 h 386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6861" h="386861">
                <a:moveTo>
                  <a:pt x="200025" y="24179"/>
                </a:moveTo>
                <a:cubicBezTo>
                  <a:pt x="102958" y="24179"/>
                  <a:pt x="24179" y="102958"/>
                  <a:pt x="24179" y="200025"/>
                </a:cubicBezTo>
                <a:cubicBezTo>
                  <a:pt x="24179" y="297092"/>
                  <a:pt x="102958" y="375871"/>
                  <a:pt x="200025" y="375871"/>
                </a:cubicBezTo>
                <a:cubicBezTo>
                  <a:pt x="297092" y="375871"/>
                  <a:pt x="375871" y="297092"/>
                  <a:pt x="375871" y="200025"/>
                </a:cubicBezTo>
                <a:cubicBezTo>
                  <a:pt x="375871" y="102958"/>
                  <a:pt x="297092" y="24179"/>
                  <a:pt x="200025" y="24179"/>
                </a:cubicBezTo>
                <a:close/>
                <a:moveTo>
                  <a:pt x="200025" y="340702"/>
                </a:moveTo>
                <a:cubicBezTo>
                  <a:pt x="122301" y="340702"/>
                  <a:pt x="59348" y="277749"/>
                  <a:pt x="59348" y="200025"/>
                </a:cubicBezTo>
                <a:cubicBezTo>
                  <a:pt x="59348" y="167494"/>
                  <a:pt x="70426" y="137600"/>
                  <a:pt x="89066" y="113860"/>
                </a:cubicBezTo>
                <a:lnTo>
                  <a:pt x="286190" y="310984"/>
                </a:lnTo>
                <a:cubicBezTo>
                  <a:pt x="262451" y="329624"/>
                  <a:pt x="232557" y="340702"/>
                  <a:pt x="200025" y="340702"/>
                </a:cubicBezTo>
                <a:close/>
                <a:moveTo>
                  <a:pt x="310984" y="286190"/>
                </a:moveTo>
                <a:lnTo>
                  <a:pt x="113860" y="89066"/>
                </a:lnTo>
                <a:cubicBezTo>
                  <a:pt x="137600" y="70426"/>
                  <a:pt x="167494" y="59348"/>
                  <a:pt x="200025" y="59348"/>
                </a:cubicBezTo>
                <a:cubicBezTo>
                  <a:pt x="277749" y="59348"/>
                  <a:pt x="340702" y="122301"/>
                  <a:pt x="340702" y="200025"/>
                </a:cubicBezTo>
                <a:cubicBezTo>
                  <a:pt x="340702" y="232557"/>
                  <a:pt x="329624" y="262451"/>
                  <a:pt x="310984" y="286190"/>
                </a:cubicBezTo>
                <a:close/>
              </a:path>
            </a:pathLst>
          </a:custGeom>
          <a:solidFill>
            <a:schemeClr val="tx1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59" name="Freeform: Shape 128">
            <a:extLst>
              <a:ext uri="{FF2B5EF4-FFF2-40B4-BE49-F238E27FC236}">
                <a16:creationId xmlns:a16="http://schemas.microsoft.com/office/drawing/2014/main" id="{8E6F263B-E5D4-484E-80DC-E54F53B8569B}"/>
              </a:ext>
            </a:extLst>
          </p:cNvPr>
          <p:cNvSpPr/>
          <p:nvPr/>
        </p:nvSpPr>
        <p:spPr>
          <a:xfrm>
            <a:off x="10434124" y="3922329"/>
            <a:ext cx="386862" cy="386862"/>
          </a:xfrm>
          <a:custGeom>
            <a:avLst/>
            <a:gdLst>
              <a:gd name="connsiteX0" fmla="*/ 200025 w 386861"/>
              <a:gd name="connsiteY0" fmla="*/ 24179 h 386861"/>
              <a:gd name="connsiteX1" fmla="*/ 24179 w 386861"/>
              <a:gd name="connsiteY1" fmla="*/ 200025 h 386861"/>
              <a:gd name="connsiteX2" fmla="*/ 200025 w 386861"/>
              <a:gd name="connsiteY2" fmla="*/ 375871 h 386861"/>
              <a:gd name="connsiteX3" fmla="*/ 375871 w 386861"/>
              <a:gd name="connsiteY3" fmla="*/ 200025 h 386861"/>
              <a:gd name="connsiteX4" fmla="*/ 200025 w 386861"/>
              <a:gd name="connsiteY4" fmla="*/ 24179 h 386861"/>
              <a:gd name="connsiteX5" fmla="*/ 200025 w 386861"/>
              <a:gd name="connsiteY5" fmla="*/ 340702 h 386861"/>
              <a:gd name="connsiteX6" fmla="*/ 59348 w 386861"/>
              <a:gd name="connsiteY6" fmla="*/ 200025 h 386861"/>
              <a:gd name="connsiteX7" fmla="*/ 200025 w 386861"/>
              <a:gd name="connsiteY7" fmla="*/ 59348 h 386861"/>
              <a:gd name="connsiteX8" fmla="*/ 340702 w 386861"/>
              <a:gd name="connsiteY8" fmla="*/ 200025 h 386861"/>
              <a:gd name="connsiteX9" fmla="*/ 200025 w 386861"/>
              <a:gd name="connsiteY9" fmla="*/ 340702 h 386861"/>
              <a:gd name="connsiteX10" fmla="*/ 164856 w 386861"/>
              <a:gd name="connsiteY10" fmla="*/ 279156 h 386861"/>
              <a:gd name="connsiteX11" fmla="*/ 270364 w 386861"/>
              <a:gd name="connsiteY11" fmla="*/ 200025 h 386861"/>
              <a:gd name="connsiteX12" fmla="*/ 164856 w 386861"/>
              <a:gd name="connsiteY12" fmla="*/ 120894 h 386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6861" h="386861">
                <a:moveTo>
                  <a:pt x="200025" y="24179"/>
                </a:moveTo>
                <a:cubicBezTo>
                  <a:pt x="102958" y="24179"/>
                  <a:pt x="24179" y="102958"/>
                  <a:pt x="24179" y="200025"/>
                </a:cubicBezTo>
                <a:cubicBezTo>
                  <a:pt x="24179" y="297092"/>
                  <a:pt x="102958" y="375871"/>
                  <a:pt x="200025" y="375871"/>
                </a:cubicBezTo>
                <a:cubicBezTo>
                  <a:pt x="297092" y="375871"/>
                  <a:pt x="375871" y="297092"/>
                  <a:pt x="375871" y="200025"/>
                </a:cubicBezTo>
                <a:cubicBezTo>
                  <a:pt x="375871" y="102958"/>
                  <a:pt x="297092" y="24179"/>
                  <a:pt x="200025" y="24179"/>
                </a:cubicBezTo>
                <a:close/>
                <a:moveTo>
                  <a:pt x="200025" y="340702"/>
                </a:moveTo>
                <a:cubicBezTo>
                  <a:pt x="122477" y="340702"/>
                  <a:pt x="59348" y="277573"/>
                  <a:pt x="59348" y="200025"/>
                </a:cubicBezTo>
                <a:cubicBezTo>
                  <a:pt x="59348" y="122477"/>
                  <a:pt x="122477" y="59348"/>
                  <a:pt x="200025" y="59348"/>
                </a:cubicBezTo>
                <a:cubicBezTo>
                  <a:pt x="277573" y="59348"/>
                  <a:pt x="340702" y="122477"/>
                  <a:pt x="340702" y="200025"/>
                </a:cubicBezTo>
                <a:cubicBezTo>
                  <a:pt x="340702" y="277573"/>
                  <a:pt x="277573" y="340702"/>
                  <a:pt x="200025" y="340702"/>
                </a:cubicBezTo>
                <a:close/>
                <a:moveTo>
                  <a:pt x="164856" y="279156"/>
                </a:moveTo>
                <a:lnTo>
                  <a:pt x="270364" y="200025"/>
                </a:lnTo>
                <a:lnTo>
                  <a:pt x="164856" y="120894"/>
                </a:lnTo>
                <a:close/>
              </a:path>
            </a:pathLst>
          </a:custGeom>
          <a:solidFill>
            <a:schemeClr val="tx1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60" name="Freeform: Shape 131">
            <a:extLst>
              <a:ext uri="{FF2B5EF4-FFF2-40B4-BE49-F238E27FC236}">
                <a16:creationId xmlns:a16="http://schemas.microsoft.com/office/drawing/2014/main" id="{CD4610AE-070A-4AE5-98E5-EA1287B5A9A0}"/>
              </a:ext>
            </a:extLst>
          </p:cNvPr>
          <p:cNvSpPr/>
          <p:nvPr/>
        </p:nvSpPr>
        <p:spPr>
          <a:xfrm>
            <a:off x="10416540" y="5071551"/>
            <a:ext cx="422031" cy="298939"/>
          </a:xfrm>
          <a:custGeom>
            <a:avLst/>
            <a:gdLst>
              <a:gd name="connsiteX0" fmla="*/ 217610 w 422031"/>
              <a:gd name="connsiteY0" fmla="*/ 59348 h 298938"/>
              <a:gd name="connsiteX1" fmla="*/ 372706 w 422031"/>
              <a:gd name="connsiteY1" fmla="*/ 156064 h 298938"/>
              <a:gd name="connsiteX2" fmla="*/ 217610 w 422031"/>
              <a:gd name="connsiteY2" fmla="*/ 252779 h 298938"/>
              <a:gd name="connsiteX3" fmla="*/ 62513 w 422031"/>
              <a:gd name="connsiteY3" fmla="*/ 156064 h 298938"/>
              <a:gd name="connsiteX4" fmla="*/ 217610 w 422031"/>
              <a:gd name="connsiteY4" fmla="*/ 59348 h 298938"/>
              <a:gd name="connsiteX5" fmla="*/ 217610 w 422031"/>
              <a:gd name="connsiteY5" fmla="*/ 24179 h 298938"/>
              <a:gd name="connsiteX6" fmla="*/ 24179 w 422031"/>
              <a:gd name="connsiteY6" fmla="*/ 156064 h 298938"/>
              <a:gd name="connsiteX7" fmla="*/ 217610 w 422031"/>
              <a:gd name="connsiteY7" fmla="*/ 287948 h 298938"/>
              <a:gd name="connsiteX8" fmla="*/ 411041 w 422031"/>
              <a:gd name="connsiteY8" fmla="*/ 156064 h 298938"/>
              <a:gd name="connsiteX9" fmla="*/ 217610 w 422031"/>
              <a:gd name="connsiteY9" fmla="*/ 24179 h 298938"/>
              <a:gd name="connsiteX10" fmla="*/ 217610 w 422031"/>
              <a:gd name="connsiteY10" fmla="*/ 112102 h 298938"/>
              <a:gd name="connsiteX11" fmla="*/ 261571 w 422031"/>
              <a:gd name="connsiteY11" fmla="*/ 156064 h 298938"/>
              <a:gd name="connsiteX12" fmla="*/ 217610 w 422031"/>
              <a:gd name="connsiteY12" fmla="*/ 200025 h 298938"/>
              <a:gd name="connsiteX13" fmla="*/ 173648 w 422031"/>
              <a:gd name="connsiteY13" fmla="*/ 156064 h 298938"/>
              <a:gd name="connsiteX14" fmla="*/ 217610 w 422031"/>
              <a:gd name="connsiteY14" fmla="*/ 112102 h 298938"/>
              <a:gd name="connsiteX15" fmla="*/ 217610 w 422031"/>
              <a:gd name="connsiteY15" fmla="*/ 76933 h 298938"/>
              <a:gd name="connsiteX16" fmla="*/ 138479 w 422031"/>
              <a:gd name="connsiteY16" fmla="*/ 156064 h 298938"/>
              <a:gd name="connsiteX17" fmla="*/ 217610 w 422031"/>
              <a:gd name="connsiteY17" fmla="*/ 235194 h 298938"/>
              <a:gd name="connsiteX18" fmla="*/ 296741 w 422031"/>
              <a:gd name="connsiteY18" fmla="*/ 156064 h 298938"/>
              <a:gd name="connsiteX19" fmla="*/ 217610 w 422031"/>
              <a:gd name="connsiteY19" fmla="*/ 76933 h 298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22031" h="298938">
                <a:moveTo>
                  <a:pt x="217610" y="59348"/>
                </a:moveTo>
                <a:cubicBezTo>
                  <a:pt x="284255" y="59348"/>
                  <a:pt x="343692" y="96803"/>
                  <a:pt x="372706" y="156064"/>
                </a:cubicBezTo>
                <a:cubicBezTo>
                  <a:pt x="343692" y="215324"/>
                  <a:pt x="284431" y="252779"/>
                  <a:pt x="217610" y="252779"/>
                </a:cubicBezTo>
                <a:cubicBezTo>
                  <a:pt x="150788" y="252779"/>
                  <a:pt x="91528" y="215324"/>
                  <a:pt x="62513" y="156064"/>
                </a:cubicBezTo>
                <a:cubicBezTo>
                  <a:pt x="91528" y="96803"/>
                  <a:pt x="150964" y="59348"/>
                  <a:pt x="217610" y="59348"/>
                </a:cubicBezTo>
                <a:moveTo>
                  <a:pt x="217610" y="24179"/>
                </a:moveTo>
                <a:cubicBezTo>
                  <a:pt x="129687" y="24179"/>
                  <a:pt x="54600" y="78867"/>
                  <a:pt x="24179" y="156064"/>
                </a:cubicBezTo>
                <a:cubicBezTo>
                  <a:pt x="54600" y="233260"/>
                  <a:pt x="129687" y="287948"/>
                  <a:pt x="217610" y="287948"/>
                </a:cubicBezTo>
                <a:cubicBezTo>
                  <a:pt x="305533" y="287948"/>
                  <a:pt x="380619" y="233260"/>
                  <a:pt x="411041" y="156064"/>
                </a:cubicBezTo>
                <a:cubicBezTo>
                  <a:pt x="380619" y="78867"/>
                  <a:pt x="305533" y="24179"/>
                  <a:pt x="217610" y="24179"/>
                </a:cubicBezTo>
                <a:close/>
                <a:moveTo>
                  <a:pt x="217610" y="112102"/>
                </a:moveTo>
                <a:cubicBezTo>
                  <a:pt x="241877" y="112102"/>
                  <a:pt x="261571" y="131797"/>
                  <a:pt x="261571" y="156064"/>
                </a:cubicBezTo>
                <a:cubicBezTo>
                  <a:pt x="261571" y="180330"/>
                  <a:pt x="241877" y="200025"/>
                  <a:pt x="217610" y="200025"/>
                </a:cubicBezTo>
                <a:cubicBezTo>
                  <a:pt x="193343" y="200025"/>
                  <a:pt x="173648" y="180330"/>
                  <a:pt x="173648" y="156064"/>
                </a:cubicBezTo>
                <a:cubicBezTo>
                  <a:pt x="173648" y="131797"/>
                  <a:pt x="193343" y="112102"/>
                  <a:pt x="217610" y="112102"/>
                </a:cubicBezTo>
                <a:moveTo>
                  <a:pt x="217610" y="76933"/>
                </a:moveTo>
                <a:cubicBezTo>
                  <a:pt x="174000" y="76933"/>
                  <a:pt x="138479" y="112454"/>
                  <a:pt x="138479" y="156064"/>
                </a:cubicBezTo>
                <a:cubicBezTo>
                  <a:pt x="138479" y="199673"/>
                  <a:pt x="174000" y="235194"/>
                  <a:pt x="217610" y="235194"/>
                </a:cubicBezTo>
                <a:cubicBezTo>
                  <a:pt x="261220" y="235194"/>
                  <a:pt x="296741" y="199673"/>
                  <a:pt x="296741" y="156064"/>
                </a:cubicBezTo>
                <a:cubicBezTo>
                  <a:pt x="296741" y="112454"/>
                  <a:pt x="261220" y="76933"/>
                  <a:pt x="217610" y="76933"/>
                </a:cubicBezTo>
                <a:close/>
              </a:path>
            </a:pathLst>
          </a:custGeom>
          <a:solidFill>
            <a:schemeClr val="tx1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62" name="Freeform: Shape 134">
            <a:extLst>
              <a:ext uri="{FF2B5EF4-FFF2-40B4-BE49-F238E27FC236}">
                <a16:creationId xmlns:a16="http://schemas.microsoft.com/office/drawing/2014/main" id="{FBA41070-F1D5-45FD-B9B4-68CE16DE7FC9}"/>
              </a:ext>
            </a:extLst>
          </p:cNvPr>
          <p:cNvSpPr/>
          <p:nvPr/>
        </p:nvSpPr>
        <p:spPr>
          <a:xfrm>
            <a:off x="9425649" y="5027589"/>
            <a:ext cx="386862" cy="386862"/>
          </a:xfrm>
          <a:custGeom>
            <a:avLst/>
            <a:gdLst>
              <a:gd name="connsiteX0" fmla="*/ 200025 w 386861"/>
              <a:gd name="connsiteY0" fmla="*/ 375871 h 386861"/>
              <a:gd name="connsiteX1" fmla="*/ 24179 w 386861"/>
              <a:gd name="connsiteY1" fmla="*/ 200025 h 386861"/>
              <a:gd name="connsiteX2" fmla="*/ 200025 w 386861"/>
              <a:gd name="connsiteY2" fmla="*/ 24179 h 386861"/>
              <a:gd name="connsiteX3" fmla="*/ 375871 w 386861"/>
              <a:gd name="connsiteY3" fmla="*/ 182440 h 386861"/>
              <a:gd name="connsiteX4" fmla="*/ 270364 w 386861"/>
              <a:gd name="connsiteY4" fmla="*/ 287948 h 386861"/>
              <a:gd name="connsiteX5" fmla="*/ 239239 w 386861"/>
              <a:gd name="connsiteY5" fmla="*/ 287948 h 386861"/>
              <a:gd name="connsiteX6" fmla="*/ 230447 w 386861"/>
              <a:gd name="connsiteY6" fmla="*/ 296741 h 386861"/>
              <a:gd name="connsiteX7" fmla="*/ 232733 w 386861"/>
              <a:gd name="connsiteY7" fmla="*/ 302543 h 386861"/>
              <a:gd name="connsiteX8" fmla="*/ 243987 w 386861"/>
              <a:gd name="connsiteY8" fmla="*/ 331910 h 386861"/>
              <a:gd name="connsiteX9" fmla="*/ 200025 w 386861"/>
              <a:gd name="connsiteY9" fmla="*/ 375871 h 386861"/>
              <a:gd name="connsiteX10" fmla="*/ 200025 w 386861"/>
              <a:gd name="connsiteY10" fmla="*/ 59348 h 386861"/>
              <a:gd name="connsiteX11" fmla="*/ 59348 w 386861"/>
              <a:gd name="connsiteY11" fmla="*/ 200025 h 386861"/>
              <a:gd name="connsiteX12" fmla="*/ 200025 w 386861"/>
              <a:gd name="connsiteY12" fmla="*/ 340702 h 386861"/>
              <a:gd name="connsiteX13" fmla="*/ 208817 w 386861"/>
              <a:gd name="connsiteY13" fmla="*/ 331910 h 386861"/>
              <a:gd name="connsiteX14" fmla="*/ 206356 w 386861"/>
              <a:gd name="connsiteY14" fmla="*/ 325755 h 386861"/>
              <a:gd name="connsiteX15" fmla="*/ 195277 w 386861"/>
              <a:gd name="connsiteY15" fmla="*/ 296741 h 386861"/>
              <a:gd name="connsiteX16" fmla="*/ 239239 w 386861"/>
              <a:gd name="connsiteY16" fmla="*/ 252779 h 386861"/>
              <a:gd name="connsiteX17" fmla="*/ 270364 w 386861"/>
              <a:gd name="connsiteY17" fmla="*/ 252779 h 386861"/>
              <a:gd name="connsiteX18" fmla="*/ 340702 w 386861"/>
              <a:gd name="connsiteY18" fmla="*/ 182440 h 386861"/>
              <a:gd name="connsiteX19" fmla="*/ 200025 w 386861"/>
              <a:gd name="connsiteY19" fmla="*/ 59348 h 386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86861" h="386861">
                <a:moveTo>
                  <a:pt x="200025" y="375871"/>
                </a:moveTo>
                <a:cubicBezTo>
                  <a:pt x="103134" y="375871"/>
                  <a:pt x="24179" y="296916"/>
                  <a:pt x="24179" y="200025"/>
                </a:cubicBezTo>
                <a:cubicBezTo>
                  <a:pt x="24179" y="103134"/>
                  <a:pt x="103134" y="24179"/>
                  <a:pt x="200025" y="24179"/>
                </a:cubicBezTo>
                <a:cubicBezTo>
                  <a:pt x="296916" y="24179"/>
                  <a:pt x="375871" y="95221"/>
                  <a:pt x="375871" y="182440"/>
                </a:cubicBezTo>
                <a:cubicBezTo>
                  <a:pt x="375871" y="240646"/>
                  <a:pt x="328569" y="287948"/>
                  <a:pt x="270364" y="287948"/>
                </a:cubicBezTo>
                <a:lnTo>
                  <a:pt x="239239" y="287948"/>
                </a:lnTo>
                <a:cubicBezTo>
                  <a:pt x="234315" y="287948"/>
                  <a:pt x="230447" y="291817"/>
                  <a:pt x="230447" y="296741"/>
                </a:cubicBezTo>
                <a:cubicBezTo>
                  <a:pt x="230447" y="298851"/>
                  <a:pt x="231326" y="300785"/>
                  <a:pt x="232733" y="302543"/>
                </a:cubicBezTo>
                <a:cubicBezTo>
                  <a:pt x="239942" y="310808"/>
                  <a:pt x="243987" y="321183"/>
                  <a:pt x="243987" y="331910"/>
                </a:cubicBezTo>
                <a:cubicBezTo>
                  <a:pt x="243987" y="356177"/>
                  <a:pt x="224292" y="375871"/>
                  <a:pt x="200025" y="375871"/>
                </a:cubicBezTo>
                <a:close/>
                <a:moveTo>
                  <a:pt x="200025" y="59348"/>
                </a:moveTo>
                <a:cubicBezTo>
                  <a:pt x="122477" y="59348"/>
                  <a:pt x="59348" y="122477"/>
                  <a:pt x="59348" y="200025"/>
                </a:cubicBezTo>
                <a:cubicBezTo>
                  <a:pt x="59348" y="277573"/>
                  <a:pt x="122477" y="340702"/>
                  <a:pt x="200025" y="340702"/>
                </a:cubicBezTo>
                <a:cubicBezTo>
                  <a:pt x="204949" y="340702"/>
                  <a:pt x="208817" y="336834"/>
                  <a:pt x="208817" y="331910"/>
                </a:cubicBezTo>
                <a:cubicBezTo>
                  <a:pt x="208817" y="329096"/>
                  <a:pt x="207411" y="326986"/>
                  <a:pt x="206356" y="325755"/>
                </a:cubicBezTo>
                <a:cubicBezTo>
                  <a:pt x="199146" y="317666"/>
                  <a:pt x="195277" y="307291"/>
                  <a:pt x="195277" y="296741"/>
                </a:cubicBezTo>
                <a:cubicBezTo>
                  <a:pt x="195277" y="272474"/>
                  <a:pt x="214972" y="252779"/>
                  <a:pt x="239239" y="252779"/>
                </a:cubicBezTo>
                <a:lnTo>
                  <a:pt x="270364" y="252779"/>
                </a:lnTo>
                <a:cubicBezTo>
                  <a:pt x="309226" y="252779"/>
                  <a:pt x="340702" y="221303"/>
                  <a:pt x="340702" y="182440"/>
                </a:cubicBezTo>
                <a:cubicBezTo>
                  <a:pt x="340702" y="114564"/>
                  <a:pt x="277573" y="59348"/>
                  <a:pt x="200025" y="59348"/>
                </a:cubicBezTo>
                <a:close/>
              </a:path>
            </a:pathLst>
          </a:custGeom>
          <a:solidFill>
            <a:schemeClr val="tx1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63" name="Freeform: Shape 135">
            <a:extLst>
              <a:ext uri="{FF2B5EF4-FFF2-40B4-BE49-F238E27FC236}">
                <a16:creationId xmlns:a16="http://schemas.microsoft.com/office/drawing/2014/main" id="{CA026955-62CE-4A75-AD02-DC8E14C93627}"/>
              </a:ext>
            </a:extLst>
          </p:cNvPr>
          <p:cNvSpPr/>
          <p:nvPr/>
        </p:nvSpPr>
        <p:spPr>
          <a:xfrm>
            <a:off x="9478403" y="5168266"/>
            <a:ext cx="87923" cy="87923"/>
          </a:xfrm>
          <a:custGeom>
            <a:avLst/>
            <a:gdLst>
              <a:gd name="connsiteX0" fmla="*/ 76933 w 87923"/>
              <a:gd name="connsiteY0" fmla="*/ 50556 h 87923"/>
              <a:gd name="connsiteX1" fmla="*/ 50556 w 87923"/>
              <a:gd name="connsiteY1" fmla="*/ 76933 h 87923"/>
              <a:gd name="connsiteX2" fmla="*/ 24179 w 87923"/>
              <a:gd name="connsiteY2" fmla="*/ 50556 h 87923"/>
              <a:gd name="connsiteX3" fmla="*/ 50556 w 87923"/>
              <a:gd name="connsiteY3" fmla="*/ 24179 h 87923"/>
              <a:gd name="connsiteX4" fmla="*/ 76933 w 87923"/>
              <a:gd name="connsiteY4" fmla="*/ 50556 h 87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923" h="87923">
                <a:moveTo>
                  <a:pt x="76933" y="50556"/>
                </a:moveTo>
                <a:cubicBezTo>
                  <a:pt x="76933" y="65123"/>
                  <a:pt x="65123" y="76933"/>
                  <a:pt x="50556" y="76933"/>
                </a:cubicBezTo>
                <a:cubicBezTo>
                  <a:pt x="35988" y="76933"/>
                  <a:pt x="24179" y="65123"/>
                  <a:pt x="24179" y="50556"/>
                </a:cubicBezTo>
                <a:cubicBezTo>
                  <a:pt x="24179" y="35988"/>
                  <a:pt x="35988" y="24179"/>
                  <a:pt x="50556" y="24179"/>
                </a:cubicBezTo>
                <a:cubicBezTo>
                  <a:pt x="65123" y="24179"/>
                  <a:pt x="76933" y="35988"/>
                  <a:pt x="76933" y="50556"/>
                </a:cubicBezTo>
                <a:close/>
              </a:path>
            </a:pathLst>
          </a:custGeom>
          <a:solidFill>
            <a:schemeClr val="tx1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64" name="Freeform: Shape 136">
            <a:extLst>
              <a:ext uri="{FF2B5EF4-FFF2-40B4-BE49-F238E27FC236}">
                <a16:creationId xmlns:a16="http://schemas.microsoft.com/office/drawing/2014/main" id="{5E03A9BC-9C68-4D62-BD3A-5A4D5A2451B4}"/>
              </a:ext>
            </a:extLst>
          </p:cNvPr>
          <p:cNvSpPr/>
          <p:nvPr/>
        </p:nvSpPr>
        <p:spPr>
          <a:xfrm>
            <a:off x="9531157" y="5097928"/>
            <a:ext cx="87923" cy="87923"/>
          </a:xfrm>
          <a:custGeom>
            <a:avLst/>
            <a:gdLst>
              <a:gd name="connsiteX0" fmla="*/ 76933 w 87923"/>
              <a:gd name="connsiteY0" fmla="*/ 50556 h 87923"/>
              <a:gd name="connsiteX1" fmla="*/ 50556 w 87923"/>
              <a:gd name="connsiteY1" fmla="*/ 76933 h 87923"/>
              <a:gd name="connsiteX2" fmla="*/ 24179 w 87923"/>
              <a:gd name="connsiteY2" fmla="*/ 50556 h 87923"/>
              <a:gd name="connsiteX3" fmla="*/ 50556 w 87923"/>
              <a:gd name="connsiteY3" fmla="*/ 24179 h 87923"/>
              <a:gd name="connsiteX4" fmla="*/ 76933 w 87923"/>
              <a:gd name="connsiteY4" fmla="*/ 50556 h 87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923" h="87923">
                <a:moveTo>
                  <a:pt x="76933" y="50556"/>
                </a:moveTo>
                <a:cubicBezTo>
                  <a:pt x="76933" y="65123"/>
                  <a:pt x="65123" y="76933"/>
                  <a:pt x="50556" y="76933"/>
                </a:cubicBezTo>
                <a:cubicBezTo>
                  <a:pt x="35988" y="76933"/>
                  <a:pt x="24179" y="65123"/>
                  <a:pt x="24179" y="50556"/>
                </a:cubicBezTo>
                <a:cubicBezTo>
                  <a:pt x="24179" y="35988"/>
                  <a:pt x="35988" y="24179"/>
                  <a:pt x="50556" y="24179"/>
                </a:cubicBezTo>
                <a:cubicBezTo>
                  <a:pt x="65123" y="24179"/>
                  <a:pt x="76933" y="35988"/>
                  <a:pt x="76933" y="50556"/>
                </a:cubicBezTo>
                <a:close/>
              </a:path>
            </a:pathLst>
          </a:custGeom>
          <a:solidFill>
            <a:schemeClr val="tx1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65" name="Freeform: Shape 137">
            <a:extLst>
              <a:ext uri="{FF2B5EF4-FFF2-40B4-BE49-F238E27FC236}">
                <a16:creationId xmlns:a16="http://schemas.microsoft.com/office/drawing/2014/main" id="{EC2F7474-3073-4766-930C-835A69556231}"/>
              </a:ext>
            </a:extLst>
          </p:cNvPr>
          <p:cNvSpPr/>
          <p:nvPr/>
        </p:nvSpPr>
        <p:spPr>
          <a:xfrm>
            <a:off x="9619080" y="5097928"/>
            <a:ext cx="87923" cy="87923"/>
          </a:xfrm>
          <a:custGeom>
            <a:avLst/>
            <a:gdLst>
              <a:gd name="connsiteX0" fmla="*/ 76933 w 87923"/>
              <a:gd name="connsiteY0" fmla="*/ 50556 h 87923"/>
              <a:gd name="connsiteX1" fmla="*/ 50556 w 87923"/>
              <a:gd name="connsiteY1" fmla="*/ 76933 h 87923"/>
              <a:gd name="connsiteX2" fmla="*/ 24179 w 87923"/>
              <a:gd name="connsiteY2" fmla="*/ 50556 h 87923"/>
              <a:gd name="connsiteX3" fmla="*/ 50556 w 87923"/>
              <a:gd name="connsiteY3" fmla="*/ 24179 h 87923"/>
              <a:gd name="connsiteX4" fmla="*/ 76933 w 87923"/>
              <a:gd name="connsiteY4" fmla="*/ 50556 h 87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923" h="87923">
                <a:moveTo>
                  <a:pt x="76933" y="50556"/>
                </a:moveTo>
                <a:cubicBezTo>
                  <a:pt x="76933" y="65123"/>
                  <a:pt x="65123" y="76933"/>
                  <a:pt x="50556" y="76933"/>
                </a:cubicBezTo>
                <a:cubicBezTo>
                  <a:pt x="35988" y="76933"/>
                  <a:pt x="24179" y="65123"/>
                  <a:pt x="24179" y="50556"/>
                </a:cubicBezTo>
                <a:cubicBezTo>
                  <a:pt x="24179" y="35988"/>
                  <a:pt x="35988" y="24179"/>
                  <a:pt x="50556" y="24179"/>
                </a:cubicBezTo>
                <a:cubicBezTo>
                  <a:pt x="65123" y="24179"/>
                  <a:pt x="76933" y="35988"/>
                  <a:pt x="76933" y="50556"/>
                </a:cubicBezTo>
                <a:close/>
              </a:path>
            </a:pathLst>
          </a:custGeom>
          <a:solidFill>
            <a:schemeClr val="tx1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66" name="Freeform: Shape 138">
            <a:extLst>
              <a:ext uri="{FF2B5EF4-FFF2-40B4-BE49-F238E27FC236}">
                <a16:creationId xmlns:a16="http://schemas.microsoft.com/office/drawing/2014/main" id="{7C07820D-5F97-4A34-A318-26C7175B4611}"/>
              </a:ext>
            </a:extLst>
          </p:cNvPr>
          <p:cNvSpPr/>
          <p:nvPr/>
        </p:nvSpPr>
        <p:spPr>
          <a:xfrm>
            <a:off x="9671834" y="5168266"/>
            <a:ext cx="87923" cy="87923"/>
          </a:xfrm>
          <a:custGeom>
            <a:avLst/>
            <a:gdLst>
              <a:gd name="connsiteX0" fmla="*/ 76933 w 87923"/>
              <a:gd name="connsiteY0" fmla="*/ 50556 h 87923"/>
              <a:gd name="connsiteX1" fmla="*/ 50556 w 87923"/>
              <a:gd name="connsiteY1" fmla="*/ 76933 h 87923"/>
              <a:gd name="connsiteX2" fmla="*/ 24179 w 87923"/>
              <a:gd name="connsiteY2" fmla="*/ 50556 h 87923"/>
              <a:gd name="connsiteX3" fmla="*/ 50556 w 87923"/>
              <a:gd name="connsiteY3" fmla="*/ 24179 h 87923"/>
              <a:gd name="connsiteX4" fmla="*/ 76933 w 87923"/>
              <a:gd name="connsiteY4" fmla="*/ 50556 h 87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923" h="87923">
                <a:moveTo>
                  <a:pt x="76933" y="50556"/>
                </a:moveTo>
                <a:cubicBezTo>
                  <a:pt x="76933" y="65123"/>
                  <a:pt x="65123" y="76933"/>
                  <a:pt x="50556" y="76933"/>
                </a:cubicBezTo>
                <a:cubicBezTo>
                  <a:pt x="35988" y="76933"/>
                  <a:pt x="24179" y="65123"/>
                  <a:pt x="24179" y="50556"/>
                </a:cubicBezTo>
                <a:cubicBezTo>
                  <a:pt x="24179" y="35988"/>
                  <a:pt x="35988" y="24179"/>
                  <a:pt x="50556" y="24179"/>
                </a:cubicBezTo>
                <a:cubicBezTo>
                  <a:pt x="65123" y="24179"/>
                  <a:pt x="76933" y="35988"/>
                  <a:pt x="76933" y="50556"/>
                </a:cubicBezTo>
                <a:close/>
              </a:path>
            </a:pathLst>
          </a:custGeom>
          <a:solidFill>
            <a:schemeClr val="tx1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67" name="Freeform: Shape 141">
            <a:extLst>
              <a:ext uri="{FF2B5EF4-FFF2-40B4-BE49-F238E27FC236}">
                <a16:creationId xmlns:a16="http://schemas.microsoft.com/office/drawing/2014/main" id="{04CFC7C1-64A9-42FC-AC63-128C30521641}"/>
              </a:ext>
            </a:extLst>
          </p:cNvPr>
          <p:cNvSpPr/>
          <p:nvPr/>
        </p:nvSpPr>
        <p:spPr>
          <a:xfrm>
            <a:off x="8452341" y="4992420"/>
            <a:ext cx="316523" cy="457200"/>
          </a:xfrm>
          <a:custGeom>
            <a:avLst/>
            <a:gdLst>
              <a:gd name="connsiteX0" fmla="*/ 205476 w 316523"/>
              <a:gd name="connsiteY0" fmla="*/ 59348 h 457200"/>
              <a:gd name="connsiteX1" fmla="*/ 212686 w 316523"/>
              <a:gd name="connsiteY1" fmla="*/ 102958 h 457200"/>
              <a:gd name="connsiteX2" fmla="*/ 164856 w 316523"/>
              <a:gd name="connsiteY2" fmla="*/ 94517 h 457200"/>
              <a:gd name="connsiteX3" fmla="*/ 117202 w 316523"/>
              <a:gd name="connsiteY3" fmla="*/ 102782 h 457200"/>
              <a:gd name="connsiteX4" fmla="*/ 124411 w 316523"/>
              <a:gd name="connsiteY4" fmla="*/ 59348 h 457200"/>
              <a:gd name="connsiteX5" fmla="*/ 205476 w 316523"/>
              <a:gd name="connsiteY5" fmla="*/ 59348 h 457200"/>
              <a:gd name="connsiteX6" fmla="*/ 212686 w 316523"/>
              <a:gd name="connsiteY6" fmla="*/ 367431 h 457200"/>
              <a:gd name="connsiteX7" fmla="*/ 205476 w 316523"/>
              <a:gd name="connsiteY7" fmla="*/ 411041 h 457200"/>
              <a:gd name="connsiteX8" fmla="*/ 124411 w 316523"/>
              <a:gd name="connsiteY8" fmla="*/ 411041 h 457200"/>
              <a:gd name="connsiteX9" fmla="*/ 117202 w 316523"/>
              <a:gd name="connsiteY9" fmla="*/ 367607 h 457200"/>
              <a:gd name="connsiteX10" fmla="*/ 164856 w 316523"/>
              <a:gd name="connsiteY10" fmla="*/ 375871 h 457200"/>
              <a:gd name="connsiteX11" fmla="*/ 212686 w 316523"/>
              <a:gd name="connsiteY11" fmla="*/ 367431 h 457200"/>
              <a:gd name="connsiteX12" fmla="*/ 235194 w 316523"/>
              <a:gd name="connsiteY12" fmla="*/ 24179 h 457200"/>
              <a:gd name="connsiteX13" fmla="*/ 94517 w 316523"/>
              <a:gd name="connsiteY13" fmla="*/ 24179 h 457200"/>
              <a:gd name="connsiteX14" fmla="*/ 77812 w 316523"/>
              <a:gd name="connsiteY14" fmla="*/ 124939 h 457200"/>
              <a:gd name="connsiteX15" fmla="*/ 24179 w 316523"/>
              <a:gd name="connsiteY15" fmla="*/ 235194 h 457200"/>
              <a:gd name="connsiteX16" fmla="*/ 77812 w 316523"/>
              <a:gd name="connsiteY16" fmla="*/ 345450 h 457200"/>
              <a:gd name="connsiteX17" fmla="*/ 94517 w 316523"/>
              <a:gd name="connsiteY17" fmla="*/ 446210 h 457200"/>
              <a:gd name="connsiteX18" fmla="*/ 235194 w 316523"/>
              <a:gd name="connsiteY18" fmla="*/ 446210 h 457200"/>
              <a:gd name="connsiteX19" fmla="*/ 252076 w 316523"/>
              <a:gd name="connsiteY19" fmla="*/ 345450 h 457200"/>
              <a:gd name="connsiteX20" fmla="*/ 305533 w 316523"/>
              <a:gd name="connsiteY20" fmla="*/ 235194 h 457200"/>
              <a:gd name="connsiteX21" fmla="*/ 252076 w 316523"/>
              <a:gd name="connsiteY21" fmla="*/ 124939 h 457200"/>
              <a:gd name="connsiteX22" fmla="*/ 235194 w 316523"/>
              <a:gd name="connsiteY22" fmla="*/ 24179 h 457200"/>
              <a:gd name="connsiteX23" fmla="*/ 164856 w 316523"/>
              <a:gd name="connsiteY23" fmla="*/ 340702 h 457200"/>
              <a:gd name="connsiteX24" fmla="*/ 59348 w 316523"/>
              <a:gd name="connsiteY24" fmla="*/ 235194 h 457200"/>
              <a:gd name="connsiteX25" fmla="*/ 164856 w 316523"/>
              <a:gd name="connsiteY25" fmla="*/ 129687 h 457200"/>
              <a:gd name="connsiteX26" fmla="*/ 270364 w 316523"/>
              <a:gd name="connsiteY26" fmla="*/ 235194 h 457200"/>
              <a:gd name="connsiteX27" fmla="*/ 164856 w 316523"/>
              <a:gd name="connsiteY27" fmla="*/ 340702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16523" h="457200">
                <a:moveTo>
                  <a:pt x="205476" y="59348"/>
                </a:moveTo>
                <a:lnTo>
                  <a:pt x="212686" y="102958"/>
                </a:lnTo>
                <a:cubicBezTo>
                  <a:pt x="197739" y="97507"/>
                  <a:pt x="181737" y="94517"/>
                  <a:pt x="164856" y="94517"/>
                </a:cubicBezTo>
                <a:cubicBezTo>
                  <a:pt x="148150" y="94517"/>
                  <a:pt x="131973" y="97507"/>
                  <a:pt x="117202" y="102782"/>
                </a:cubicBezTo>
                <a:lnTo>
                  <a:pt x="124411" y="59348"/>
                </a:lnTo>
                <a:lnTo>
                  <a:pt x="205476" y="59348"/>
                </a:lnTo>
                <a:moveTo>
                  <a:pt x="212686" y="367431"/>
                </a:moveTo>
                <a:lnTo>
                  <a:pt x="205476" y="411041"/>
                </a:lnTo>
                <a:lnTo>
                  <a:pt x="124411" y="411041"/>
                </a:lnTo>
                <a:lnTo>
                  <a:pt x="117202" y="367607"/>
                </a:lnTo>
                <a:cubicBezTo>
                  <a:pt x="131973" y="372882"/>
                  <a:pt x="148150" y="375871"/>
                  <a:pt x="164856" y="375871"/>
                </a:cubicBezTo>
                <a:cubicBezTo>
                  <a:pt x="181737" y="375871"/>
                  <a:pt x="197739" y="372882"/>
                  <a:pt x="212686" y="367431"/>
                </a:cubicBezTo>
                <a:moveTo>
                  <a:pt x="235194" y="24179"/>
                </a:moveTo>
                <a:lnTo>
                  <a:pt x="94517" y="24179"/>
                </a:lnTo>
                <a:lnTo>
                  <a:pt x="77812" y="124939"/>
                </a:lnTo>
                <a:cubicBezTo>
                  <a:pt x="45105" y="150612"/>
                  <a:pt x="24179" y="190354"/>
                  <a:pt x="24179" y="235194"/>
                </a:cubicBezTo>
                <a:cubicBezTo>
                  <a:pt x="24179" y="280035"/>
                  <a:pt x="45105" y="319776"/>
                  <a:pt x="77812" y="345450"/>
                </a:cubicBezTo>
                <a:lnTo>
                  <a:pt x="94517" y="446210"/>
                </a:lnTo>
                <a:lnTo>
                  <a:pt x="235194" y="446210"/>
                </a:lnTo>
                <a:lnTo>
                  <a:pt x="252076" y="345450"/>
                </a:lnTo>
                <a:cubicBezTo>
                  <a:pt x="284607" y="319776"/>
                  <a:pt x="305533" y="279859"/>
                  <a:pt x="305533" y="235194"/>
                </a:cubicBezTo>
                <a:cubicBezTo>
                  <a:pt x="305533" y="190529"/>
                  <a:pt x="284607" y="150612"/>
                  <a:pt x="252076" y="124939"/>
                </a:cubicBezTo>
                <a:lnTo>
                  <a:pt x="235194" y="24179"/>
                </a:lnTo>
                <a:close/>
                <a:moveTo>
                  <a:pt x="164856" y="340702"/>
                </a:moveTo>
                <a:cubicBezTo>
                  <a:pt x="106651" y="340702"/>
                  <a:pt x="59348" y="293399"/>
                  <a:pt x="59348" y="235194"/>
                </a:cubicBezTo>
                <a:cubicBezTo>
                  <a:pt x="59348" y="176989"/>
                  <a:pt x="106651" y="129687"/>
                  <a:pt x="164856" y="129687"/>
                </a:cubicBezTo>
                <a:cubicBezTo>
                  <a:pt x="223061" y="129687"/>
                  <a:pt x="270364" y="176989"/>
                  <a:pt x="270364" y="235194"/>
                </a:cubicBezTo>
                <a:cubicBezTo>
                  <a:pt x="270364" y="293399"/>
                  <a:pt x="223061" y="340702"/>
                  <a:pt x="164856" y="340702"/>
                </a:cubicBezTo>
                <a:close/>
              </a:path>
            </a:pathLst>
          </a:custGeom>
          <a:solidFill>
            <a:schemeClr val="tx1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68" name="Freeform: Shape 144">
            <a:extLst>
              <a:ext uri="{FF2B5EF4-FFF2-40B4-BE49-F238E27FC236}">
                <a16:creationId xmlns:a16="http://schemas.microsoft.com/office/drawing/2014/main" id="{21B9C1FB-0793-49C1-9C5B-56C05746B823}"/>
              </a:ext>
            </a:extLst>
          </p:cNvPr>
          <p:cNvSpPr/>
          <p:nvPr/>
        </p:nvSpPr>
        <p:spPr>
          <a:xfrm>
            <a:off x="7391109" y="5045174"/>
            <a:ext cx="422031" cy="351693"/>
          </a:xfrm>
          <a:custGeom>
            <a:avLst/>
            <a:gdLst>
              <a:gd name="connsiteX0" fmla="*/ 375871 w 422031"/>
              <a:gd name="connsiteY0" fmla="*/ 24179 h 351692"/>
              <a:gd name="connsiteX1" fmla="*/ 59348 w 422031"/>
              <a:gd name="connsiteY1" fmla="*/ 24179 h 351692"/>
              <a:gd name="connsiteX2" fmla="*/ 24179 w 422031"/>
              <a:gd name="connsiteY2" fmla="*/ 59348 h 351692"/>
              <a:gd name="connsiteX3" fmla="*/ 24179 w 422031"/>
              <a:gd name="connsiteY3" fmla="*/ 270364 h 351692"/>
              <a:gd name="connsiteX4" fmla="*/ 59348 w 422031"/>
              <a:gd name="connsiteY4" fmla="*/ 305533 h 351692"/>
              <a:gd name="connsiteX5" fmla="*/ 147271 w 422031"/>
              <a:gd name="connsiteY5" fmla="*/ 305533 h 351692"/>
              <a:gd name="connsiteX6" fmla="*/ 147271 w 422031"/>
              <a:gd name="connsiteY6" fmla="*/ 340702 h 351692"/>
              <a:gd name="connsiteX7" fmla="*/ 287948 w 422031"/>
              <a:gd name="connsiteY7" fmla="*/ 340702 h 351692"/>
              <a:gd name="connsiteX8" fmla="*/ 287948 w 422031"/>
              <a:gd name="connsiteY8" fmla="*/ 305533 h 351692"/>
              <a:gd name="connsiteX9" fmla="*/ 375871 w 422031"/>
              <a:gd name="connsiteY9" fmla="*/ 305533 h 351692"/>
              <a:gd name="connsiteX10" fmla="*/ 410865 w 422031"/>
              <a:gd name="connsiteY10" fmla="*/ 270364 h 351692"/>
              <a:gd name="connsiteX11" fmla="*/ 411041 w 422031"/>
              <a:gd name="connsiteY11" fmla="*/ 59348 h 351692"/>
              <a:gd name="connsiteX12" fmla="*/ 375871 w 422031"/>
              <a:gd name="connsiteY12" fmla="*/ 24179 h 351692"/>
              <a:gd name="connsiteX13" fmla="*/ 375871 w 422031"/>
              <a:gd name="connsiteY13" fmla="*/ 270364 h 351692"/>
              <a:gd name="connsiteX14" fmla="*/ 59348 w 422031"/>
              <a:gd name="connsiteY14" fmla="*/ 270364 h 351692"/>
              <a:gd name="connsiteX15" fmla="*/ 59348 w 422031"/>
              <a:gd name="connsiteY15" fmla="*/ 59348 h 351692"/>
              <a:gd name="connsiteX16" fmla="*/ 375871 w 422031"/>
              <a:gd name="connsiteY16" fmla="*/ 59348 h 351692"/>
              <a:gd name="connsiteX17" fmla="*/ 375871 w 422031"/>
              <a:gd name="connsiteY17" fmla="*/ 270364 h 35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22031" h="351692">
                <a:moveTo>
                  <a:pt x="375871" y="24179"/>
                </a:moveTo>
                <a:lnTo>
                  <a:pt x="59348" y="24179"/>
                </a:lnTo>
                <a:cubicBezTo>
                  <a:pt x="40005" y="24179"/>
                  <a:pt x="24179" y="40005"/>
                  <a:pt x="24179" y="59348"/>
                </a:cubicBezTo>
                <a:lnTo>
                  <a:pt x="24179" y="270364"/>
                </a:lnTo>
                <a:cubicBezTo>
                  <a:pt x="24179" y="289707"/>
                  <a:pt x="40005" y="305533"/>
                  <a:pt x="59348" y="305533"/>
                </a:cubicBezTo>
                <a:lnTo>
                  <a:pt x="147271" y="305533"/>
                </a:lnTo>
                <a:lnTo>
                  <a:pt x="147271" y="340702"/>
                </a:lnTo>
                <a:lnTo>
                  <a:pt x="287948" y="340702"/>
                </a:lnTo>
                <a:lnTo>
                  <a:pt x="287948" y="305533"/>
                </a:lnTo>
                <a:lnTo>
                  <a:pt x="375871" y="305533"/>
                </a:lnTo>
                <a:cubicBezTo>
                  <a:pt x="395214" y="305533"/>
                  <a:pt x="410865" y="289707"/>
                  <a:pt x="410865" y="270364"/>
                </a:cubicBezTo>
                <a:lnTo>
                  <a:pt x="411041" y="59348"/>
                </a:lnTo>
                <a:cubicBezTo>
                  <a:pt x="411041" y="40005"/>
                  <a:pt x="395214" y="24179"/>
                  <a:pt x="375871" y="24179"/>
                </a:cubicBezTo>
                <a:close/>
                <a:moveTo>
                  <a:pt x="375871" y="270364"/>
                </a:moveTo>
                <a:lnTo>
                  <a:pt x="59348" y="270364"/>
                </a:lnTo>
                <a:lnTo>
                  <a:pt x="59348" y="59348"/>
                </a:lnTo>
                <a:lnTo>
                  <a:pt x="375871" y="59348"/>
                </a:lnTo>
                <a:lnTo>
                  <a:pt x="375871" y="270364"/>
                </a:lnTo>
                <a:close/>
              </a:path>
            </a:pathLst>
          </a:custGeom>
          <a:solidFill>
            <a:schemeClr val="tx1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70" name="Freeform: Shape 146">
            <a:extLst>
              <a:ext uri="{FF2B5EF4-FFF2-40B4-BE49-F238E27FC236}">
                <a16:creationId xmlns:a16="http://schemas.microsoft.com/office/drawing/2014/main" id="{58B97D99-0DFF-48F2-9629-0CCF1269F4F1}"/>
              </a:ext>
            </a:extLst>
          </p:cNvPr>
          <p:cNvSpPr/>
          <p:nvPr/>
        </p:nvSpPr>
        <p:spPr>
          <a:xfrm>
            <a:off x="6365046" y="4992420"/>
            <a:ext cx="457200" cy="457200"/>
          </a:xfrm>
          <a:custGeom>
            <a:avLst/>
            <a:gdLst>
              <a:gd name="connsiteX0" fmla="*/ 24179 w 457200"/>
              <a:gd name="connsiteY0" fmla="*/ 24179 h 457200"/>
              <a:gd name="connsiteX1" fmla="*/ 446210 w 457200"/>
              <a:gd name="connsiteY1" fmla="*/ 24179 h 457200"/>
              <a:gd name="connsiteX2" fmla="*/ 446210 w 457200"/>
              <a:gd name="connsiteY2" fmla="*/ 446210 h 457200"/>
              <a:gd name="connsiteX3" fmla="*/ 24179 w 457200"/>
              <a:gd name="connsiteY3" fmla="*/ 446210 h 457200"/>
              <a:gd name="connsiteX4" fmla="*/ 24179 w 457200"/>
              <a:gd name="connsiteY4" fmla="*/ 24179 h 457200"/>
              <a:gd name="connsiteX5" fmla="*/ 24179 w 457200"/>
              <a:gd name="connsiteY5" fmla="*/ 24179 h 457200"/>
              <a:gd name="connsiteX6" fmla="*/ 446210 w 457200"/>
              <a:gd name="connsiteY6" fmla="*/ 24179 h 457200"/>
              <a:gd name="connsiteX7" fmla="*/ 446210 w 457200"/>
              <a:gd name="connsiteY7" fmla="*/ 446210 h 457200"/>
              <a:gd name="connsiteX8" fmla="*/ 24179 w 457200"/>
              <a:gd name="connsiteY8" fmla="*/ 446210 h 457200"/>
              <a:gd name="connsiteX9" fmla="*/ 24179 w 457200"/>
              <a:gd name="connsiteY9" fmla="*/ 24179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7200" h="457200">
                <a:moveTo>
                  <a:pt x="24179" y="24179"/>
                </a:moveTo>
                <a:lnTo>
                  <a:pt x="446210" y="24179"/>
                </a:lnTo>
                <a:lnTo>
                  <a:pt x="446210" y="446210"/>
                </a:lnTo>
                <a:lnTo>
                  <a:pt x="24179" y="446210"/>
                </a:lnTo>
                <a:lnTo>
                  <a:pt x="24179" y="24179"/>
                </a:lnTo>
                <a:close/>
                <a:moveTo>
                  <a:pt x="24179" y="24179"/>
                </a:moveTo>
                <a:lnTo>
                  <a:pt x="446210" y="24179"/>
                </a:lnTo>
                <a:lnTo>
                  <a:pt x="446210" y="446210"/>
                </a:lnTo>
                <a:lnTo>
                  <a:pt x="24179" y="446210"/>
                </a:lnTo>
                <a:lnTo>
                  <a:pt x="24179" y="24179"/>
                </a:lnTo>
                <a:close/>
              </a:path>
            </a:pathLst>
          </a:custGeom>
          <a:solidFill>
            <a:schemeClr val="tx1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71" name="Freeform: Shape 147">
            <a:extLst>
              <a:ext uri="{FF2B5EF4-FFF2-40B4-BE49-F238E27FC236}">
                <a16:creationId xmlns:a16="http://schemas.microsoft.com/office/drawing/2014/main" id="{16A109E9-CCD2-446A-B8B7-5632538EF48F}"/>
              </a:ext>
            </a:extLst>
          </p:cNvPr>
          <p:cNvSpPr/>
          <p:nvPr/>
        </p:nvSpPr>
        <p:spPr>
          <a:xfrm>
            <a:off x="6417800" y="4992420"/>
            <a:ext cx="351693" cy="457200"/>
          </a:xfrm>
          <a:custGeom>
            <a:avLst/>
            <a:gdLst>
              <a:gd name="connsiteX0" fmla="*/ 287948 w 351692"/>
              <a:gd name="connsiteY0" fmla="*/ 24179 h 457200"/>
              <a:gd name="connsiteX1" fmla="*/ 76933 w 351692"/>
              <a:gd name="connsiteY1" fmla="*/ 24179 h 457200"/>
              <a:gd name="connsiteX2" fmla="*/ 24179 w 351692"/>
              <a:gd name="connsiteY2" fmla="*/ 76933 h 457200"/>
              <a:gd name="connsiteX3" fmla="*/ 24179 w 351692"/>
              <a:gd name="connsiteY3" fmla="*/ 393456 h 457200"/>
              <a:gd name="connsiteX4" fmla="*/ 76933 w 351692"/>
              <a:gd name="connsiteY4" fmla="*/ 446210 h 457200"/>
              <a:gd name="connsiteX5" fmla="*/ 287948 w 351692"/>
              <a:gd name="connsiteY5" fmla="*/ 446210 h 457200"/>
              <a:gd name="connsiteX6" fmla="*/ 340702 w 351692"/>
              <a:gd name="connsiteY6" fmla="*/ 393456 h 457200"/>
              <a:gd name="connsiteX7" fmla="*/ 340702 w 351692"/>
              <a:gd name="connsiteY7" fmla="*/ 76933 h 457200"/>
              <a:gd name="connsiteX8" fmla="*/ 287948 w 351692"/>
              <a:gd name="connsiteY8" fmla="*/ 24179 h 457200"/>
              <a:gd name="connsiteX9" fmla="*/ 217610 w 351692"/>
              <a:gd name="connsiteY9" fmla="*/ 411041 h 457200"/>
              <a:gd name="connsiteX10" fmla="*/ 147271 w 351692"/>
              <a:gd name="connsiteY10" fmla="*/ 411041 h 457200"/>
              <a:gd name="connsiteX11" fmla="*/ 147271 w 351692"/>
              <a:gd name="connsiteY11" fmla="*/ 393456 h 457200"/>
              <a:gd name="connsiteX12" fmla="*/ 217610 w 351692"/>
              <a:gd name="connsiteY12" fmla="*/ 393456 h 457200"/>
              <a:gd name="connsiteX13" fmla="*/ 217610 w 351692"/>
              <a:gd name="connsiteY13" fmla="*/ 411041 h 457200"/>
              <a:gd name="connsiteX14" fmla="*/ 309929 w 351692"/>
              <a:gd name="connsiteY14" fmla="*/ 358287 h 457200"/>
              <a:gd name="connsiteX15" fmla="*/ 54952 w 351692"/>
              <a:gd name="connsiteY15" fmla="*/ 358287 h 457200"/>
              <a:gd name="connsiteX16" fmla="*/ 54952 w 351692"/>
              <a:gd name="connsiteY16" fmla="*/ 76933 h 457200"/>
              <a:gd name="connsiteX17" fmla="*/ 309929 w 351692"/>
              <a:gd name="connsiteY17" fmla="*/ 76933 h 457200"/>
              <a:gd name="connsiteX18" fmla="*/ 309929 w 351692"/>
              <a:gd name="connsiteY18" fmla="*/ 358287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51692" h="457200">
                <a:moveTo>
                  <a:pt x="287948" y="24179"/>
                </a:moveTo>
                <a:lnTo>
                  <a:pt x="76933" y="24179"/>
                </a:lnTo>
                <a:cubicBezTo>
                  <a:pt x="47742" y="24179"/>
                  <a:pt x="24179" y="47742"/>
                  <a:pt x="24179" y="76933"/>
                </a:cubicBezTo>
                <a:lnTo>
                  <a:pt x="24179" y="393456"/>
                </a:lnTo>
                <a:cubicBezTo>
                  <a:pt x="24179" y="422646"/>
                  <a:pt x="47742" y="446210"/>
                  <a:pt x="76933" y="446210"/>
                </a:cubicBezTo>
                <a:lnTo>
                  <a:pt x="287948" y="446210"/>
                </a:lnTo>
                <a:cubicBezTo>
                  <a:pt x="317139" y="446210"/>
                  <a:pt x="340702" y="422646"/>
                  <a:pt x="340702" y="393456"/>
                </a:cubicBezTo>
                <a:lnTo>
                  <a:pt x="340702" y="76933"/>
                </a:lnTo>
                <a:cubicBezTo>
                  <a:pt x="340702" y="47742"/>
                  <a:pt x="317139" y="24179"/>
                  <a:pt x="287948" y="24179"/>
                </a:cubicBezTo>
                <a:close/>
                <a:moveTo>
                  <a:pt x="217610" y="411041"/>
                </a:moveTo>
                <a:lnTo>
                  <a:pt x="147271" y="411041"/>
                </a:lnTo>
                <a:lnTo>
                  <a:pt x="147271" y="393456"/>
                </a:lnTo>
                <a:lnTo>
                  <a:pt x="217610" y="393456"/>
                </a:lnTo>
                <a:lnTo>
                  <a:pt x="217610" y="411041"/>
                </a:lnTo>
                <a:close/>
                <a:moveTo>
                  <a:pt x="309929" y="358287"/>
                </a:moveTo>
                <a:lnTo>
                  <a:pt x="54952" y="358287"/>
                </a:lnTo>
                <a:lnTo>
                  <a:pt x="54952" y="76933"/>
                </a:lnTo>
                <a:lnTo>
                  <a:pt x="309929" y="76933"/>
                </a:lnTo>
                <a:lnTo>
                  <a:pt x="309929" y="358287"/>
                </a:lnTo>
                <a:close/>
              </a:path>
            </a:pathLst>
          </a:custGeom>
          <a:solidFill>
            <a:schemeClr val="tx1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75" name="Freeform: Shape 150">
            <a:extLst>
              <a:ext uri="{FF2B5EF4-FFF2-40B4-BE49-F238E27FC236}">
                <a16:creationId xmlns:a16="http://schemas.microsoft.com/office/drawing/2014/main" id="{4F1B9823-639A-49FA-9299-208E65836E63}"/>
              </a:ext>
            </a:extLst>
          </p:cNvPr>
          <p:cNvSpPr/>
          <p:nvPr/>
        </p:nvSpPr>
        <p:spPr>
          <a:xfrm>
            <a:off x="5444491" y="5010005"/>
            <a:ext cx="281354" cy="422031"/>
          </a:xfrm>
          <a:custGeom>
            <a:avLst/>
            <a:gdLst>
              <a:gd name="connsiteX0" fmla="*/ 217610 w 281354"/>
              <a:gd name="connsiteY0" fmla="*/ 24179 h 422031"/>
              <a:gd name="connsiteX1" fmla="*/ 76933 w 281354"/>
              <a:gd name="connsiteY1" fmla="*/ 24179 h 422031"/>
              <a:gd name="connsiteX2" fmla="*/ 24179 w 281354"/>
              <a:gd name="connsiteY2" fmla="*/ 76933 h 422031"/>
              <a:gd name="connsiteX3" fmla="*/ 24179 w 281354"/>
              <a:gd name="connsiteY3" fmla="*/ 358287 h 422031"/>
              <a:gd name="connsiteX4" fmla="*/ 76933 w 281354"/>
              <a:gd name="connsiteY4" fmla="*/ 411041 h 422031"/>
              <a:gd name="connsiteX5" fmla="*/ 217610 w 281354"/>
              <a:gd name="connsiteY5" fmla="*/ 411041 h 422031"/>
              <a:gd name="connsiteX6" fmla="*/ 270364 w 281354"/>
              <a:gd name="connsiteY6" fmla="*/ 358287 h 422031"/>
              <a:gd name="connsiteX7" fmla="*/ 270364 w 281354"/>
              <a:gd name="connsiteY7" fmla="*/ 76933 h 422031"/>
              <a:gd name="connsiteX8" fmla="*/ 217610 w 281354"/>
              <a:gd name="connsiteY8" fmla="*/ 24179 h 422031"/>
              <a:gd name="connsiteX9" fmla="*/ 235194 w 281354"/>
              <a:gd name="connsiteY9" fmla="*/ 323118 h 422031"/>
              <a:gd name="connsiteX10" fmla="*/ 59348 w 281354"/>
              <a:gd name="connsiteY10" fmla="*/ 323118 h 422031"/>
              <a:gd name="connsiteX11" fmla="*/ 59348 w 281354"/>
              <a:gd name="connsiteY11" fmla="*/ 76933 h 422031"/>
              <a:gd name="connsiteX12" fmla="*/ 235194 w 281354"/>
              <a:gd name="connsiteY12" fmla="*/ 76933 h 422031"/>
              <a:gd name="connsiteX13" fmla="*/ 235194 w 281354"/>
              <a:gd name="connsiteY13" fmla="*/ 323118 h 422031"/>
              <a:gd name="connsiteX14" fmla="*/ 182440 w 281354"/>
              <a:gd name="connsiteY14" fmla="*/ 375871 h 422031"/>
              <a:gd name="connsiteX15" fmla="*/ 112102 w 281354"/>
              <a:gd name="connsiteY15" fmla="*/ 375871 h 422031"/>
              <a:gd name="connsiteX16" fmla="*/ 112102 w 281354"/>
              <a:gd name="connsiteY16" fmla="*/ 358287 h 422031"/>
              <a:gd name="connsiteX17" fmla="*/ 182440 w 281354"/>
              <a:gd name="connsiteY17" fmla="*/ 358287 h 422031"/>
              <a:gd name="connsiteX18" fmla="*/ 182440 w 281354"/>
              <a:gd name="connsiteY18" fmla="*/ 375871 h 422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81354" h="422031">
                <a:moveTo>
                  <a:pt x="217610" y="24179"/>
                </a:moveTo>
                <a:lnTo>
                  <a:pt x="76933" y="24179"/>
                </a:lnTo>
                <a:cubicBezTo>
                  <a:pt x="47742" y="24179"/>
                  <a:pt x="24179" y="47742"/>
                  <a:pt x="24179" y="76933"/>
                </a:cubicBezTo>
                <a:lnTo>
                  <a:pt x="24179" y="358287"/>
                </a:lnTo>
                <a:cubicBezTo>
                  <a:pt x="24179" y="387477"/>
                  <a:pt x="47742" y="411041"/>
                  <a:pt x="76933" y="411041"/>
                </a:cubicBezTo>
                <a:lnTo>
                  <a:pt x="217610" y="411041"/>
                </a:lnTo>
                <a:cubicBezTo>
                  <a:pt x="246800" y="411041"/>
                  <a:pt x="270364" y="387477"/>
                  <a:pt x="270364" y="358287"/>
                </a:cubicBezTo>
                <a:lnTo>
                  <a:pt x="270364" y="76933"/>
                </a:lnTo>
                <a:cubicBezTo>
                  <a:pt x="270364" y="47742"/>
                  <a:pt x="246800" y="24179"/>
                  <a:pt x="217610" y="24179"/>
                </a:cubicBezTo>
                <a:close/>
                <a:moveTo>
                  <a:pt x="235194" y="323118"/>
                </a:moveTo>
                <a:lnTo>
                  <a:pt x="59348" y="323118"/>
                </a:lnTo>
                <a:lnTo>
                  <a:pt x="59348" y="76933"/>
                </a:lnTo>
                <a:lnTo>
                  <a:pt x="235194" y="76933"/>
                </a:lnTo>
                <a:lnTo>
                  <a:pt x="235194" y="323118"/>
                </a:lnTo>
                <a:close/>
                <a:moveTo>
                  <a:pt x="182440" y="375871"/>
                </a:moveTo>
                <a:lnTo>
                  <a:pt x="112102" y="375871"/>
                </a:lnTo>
                <a:lnTo>
                  <a:pt x="112102" y="358287"/>
                </a:lnTo>
                <a:lnTo>
                  <a:pt x="182440" y="358287"/>
                </a:lnTo>
                <a:lnTo>
                  <a:pt x="182440" y="375871"/>
                </a:lnTo>
                <a:close/>
              </a:path>
            </a:pathLst>
          </a:custGeom>
          <a:solidFill>
            <a:schemeClr val="tx1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76" name="Freeform: Shape 153">
            <a:extLst>
              <a:ext uri="{FF2B5EF4-FFF2-40B4-BE49-F238E27FC236}">
                <a16:creationId xmlns:a16="http://schemas.microsoft.com/office/drawing/2014/main" id="{703627D4-F610-4A8F-9287-A0687FBB576D}"/>
              </a:ext>
            </a:extLst>
          </p:cNvPr>
          <p:cNvSpPr/>
          <p:nvPr/>
        </p:nvSpPr>
        <p:spPr>
          <a:xfrm>
            <a:off x="4400844" y="5097928"/>
            <a:ext cx="351693" cy="246185"/>
          </a:xfrm>
          <a:custGeom>
            <a:avLst/>
            <a:gdLst>
              <a:gd name="connsiteX0" fmla="*/ 340702 w 351692"/>
              <a:gd name="connsiteY0" fmla="*/ 112102 h 246184"/>
              <a:gd name="connsiteX1" fmla="*/ 91528 w 351692"/>
              <a:gd name="connsiteY1" fmla="*/ 112102 h 246184"/>
              <a:gd name="connsiteX2" fmla="*/ 154481 w 351692"/>
              <a:gd name="connsiteY2" fmla="*/ 48973 h 246184"/>
              <a:gd name="connsiteX3" fmla="*/ 129687 w 351692"/>
              <a:gd name="connsiteY3" fmla="*/ 24179 h 246184"/>
              <a:gd name="connsiteX4" fmla="*/ 24179 w 351692"/>
              <a:gd name="connsiteY4" fmla="*/ 129687 h 246184"/>
              <a:gd name="connsiteX5" fmla="*/ 129687 w 351692"/>
              <a:gd name="connsiteY5" fmla="*/ 235194 h 246184"/>
              <a:gd name="connsiteX6" fmla="*/ 154481 w 351692"/>
              <a:gd name="connsiteY6" fmla="*/ 210400 h 246184"/>
              <a:gd name="connsiteX7" fmla="*/ 91528 w 351692"/>
              <a:gd name="connsiteY7" fmla="*/ 147271 h 246184"/>
              <a:gd name="connsiteX8" fmla="*/ 340702 w 351692"/>
              <a:gd name="connsiteY8" fmla="*/ 147271 h 246184"/>
              <a:gd name="connsiteX9" fmla="*/ 340702 w 351692"/>
              <a:gd name="connsiteY9" fmla="*/ 112102 h 24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51692" h="246184">
                <a:moveTo>
                  <a:pt x="340702" y="112102"/>
                </a:moveTo>
                <a:lnTo>
                  <a:pt x="91528" y="112102"/>
                </a:lnTo>
                <a:lnTo>
                  <a:pt x="154481" y="48973"/>
                </a:lnTo>
                <a:lnTo>
                  <a:pt x="129687" y="24179"/>
                </a:lnTo>
                <a:lnTo>
                  <a:pt x="24179" y="129687"/>
                </a:lnTo>
                <a:lnTo>
                  <a:pt x="129687" y="235194"/>
                </a:lnTo>
                <a:lnTo>
                  <a:pt x="154481" y="210400"/>
                </a:lnTo>
                <a:lnTo>
                  <a:pt x="91528" y="147271"/>
                </a:lnTo>
                <a:lnTo>
                  <a:pt x="340702" y="147271"/>
                </a:lnTo>
                <a:lnTo>
                  <a:pt x="340702" y="112102"/>
                </a:lnTo>
                <a:close/>
              </a:path>
            </a:pathLst>
          </a:custGeom>
          <a:solidFill>
            <a:schemeClr val="tx1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77" name="Freeform: Shape 156">
            <a:extLst>
              <a:ext uri="{FF2B5EF4-FFF2-40B4-BE49-F238E27FC236}">
                <a16:creationId xmlns:a16="http://schemas.microsoft.com/office/drawing/2014/main" id="{305B8993-5941-45EE-9B60-A41EF7A8A86A}"/>
              </a:ext>
            </a:extLst>
          </p:cNvPr>
          <p:cNvSpPr/>
          <p:nvPr/>
        </p:nvSpPr>
        <p:spPr>
          <a:xfrm>
            <a:off x="3392366" y="5010005"/>
            <a:ext cx="351693" cy="369277"/>
          </a:xfrm>
          <a:custGeom>
            <a:avLst/>
            <a:gdLst>
              <a:gd name="connsiteX0" fmla="*/ 305533 w 351692"/>
              <a:gd name="connsiteY0" fmla="*/ 252779 h 369277"/>
              <a:gd name="connsiteX1" fmla="*/ 305533 w 351692"/>
              <a:gd name="connsiteY1" fmla="*/ 305533 h 369277"/>
              <a:gd name="connsiteX2" fmla="*/ 287948 w 351692"/>
              <a:gd name="connsiteY2" fmla="*/ 323118 h 369277"/>
              <a:gd name="connsiteX3" fmla="*/ 270364 w 351692"/>
              <a:gd name="connsiteY3" fmla="*/ 323118 h 369277"/>
              <a:gd name="connsiteX4" fmla="*/ 270364 w 351692"/>
              <a:gd name="connsiteY4" fmla="*/ 252779 h 369277"/>
              <a:gd name="connsiteX5" fmla="*/ 305533 w 351692"/>
              <a:gd name="connsiteY5" fmla="*/ 252779 h 369277"/>
              <a:gd name="connsiteX6" fmla="*/ 94517 w 351692"/>
              <a:gd name="connsiteY6" fmla="*/ 252779 h 369277"/>
              <a:gd name="connsiteX7" fmla="*/ 94517 w 351692"/>
              <a:gd name="connsiteY7" fmla="*/ 323118 h 369277"/>
              <a:gd name="connsiteX8" fmla="*/ 76933 w 351692"/>
              <a:gd name="connsiteY8" fmla="*/ 323118 h 369277"/>
              <a:gd name="connsiteX9" fmla="*/ 59348 w 351692"/>
              <a:gd name="connsiteY9" fmla="*/ 305533 h 369277"/>
              <a:gd name="connsiteX10" fmla="*/ 59348 w 351692"/>
              <a:gd name="connsiteY10" fmla="*/ 252779 h 369277"/>
              <a:gd name="connsiteX11" fmla="*/ 94517 w 351692"/>
              <a:gd name="connsiteY11" fmla="*/ 252779 h 369277"/>
              <a:gd name="connsiteX12" fmla="*/ 182440 w 351692"/>
              <a:gd name="connsiteY12" fmla="*/ 24179 h 369277"/>
              <a:gd name="connsiteX13" fmla="*/ 24179 w 351692"/>
              <a:gd name="connsiteY13" fmla="*/ 182440 h 369277"/>
              <a:gd name="connsiteX14" fmla="*/ 24179 w 351692"/>
              <a:gd name="connsiteY14" fmla="*/ 305533 h 369277"/>
              <a:gd name="connsiteX15" fmla="*/ 76933 w 351692"/>
              <a:gd name="connsiteY15" fmla="*/ 358287 h 369277"/>
              <a:gd name="connsiteX16" fmla="*/ 129687 w 351692"/>
              <a:gd name="connsiteY16" fmla="*/ 358287 h 369277"/>
              <a:gd name="connsiteX17" fmla="*/ 129687 w 351692"/>
              <a:gd name="connsiteY17" fmla="*/ 217610 h 369277"/>
              <a:gd name="connsiteX18" fmla="*/ 59348 w 351692"/>
              <a:gd name="connsiteY18" fmla="*/ 217610 h 369277"/>
              <a:gd name="connsiteX19" fmla="*/ 59348 w 351692"/>
              <a:gd name="connsiteY19" fmla="*/ 182440 h 369277"/>
              <a:gd name="connsiteX20" fmla="*/ 182440 w 351692"/>
              <a:gd name="connsiteY20" fmla="*/ 59348 h 369277"/>
              <a:gd name="connsiteX21" fmla="*/ 305533 w 351692"/>
              <a:gd name="connsiteY21" fmla="*/ 182440 h 369277"/>
              <a:gd name="connsiteX22" fmla="*/ 305533 w 351692"/>
              <a:gd name="connsiteY22" fmla="*/ 217610 h 369277"/>
              <a:gd name="connsiteX23" fmla="*/ 235194 w 351692"/>
              <a:gd name="connsiteY23" fmla="*/ 217610 h 369277"/>
              <a:gd name="connsiteX24" fmla="*/ 235194 w 351692"/>
              <a:gd name="connsiteY24" fmla="*/ 358287 h 369277"/>
              <a:gd name="connsiteX25" fmla="*/ 287948 w 351692"/>
              <a:gd name="connsiteY25" fmla="*/ 358287 h 369277"/>
              <a:gd name="connsiteX26" fmla="*/ 340702 w 351692"/>
              <a:gd name="connsiteY26" fmla="*/ 305533 h 369277"/>
              <a:gd name="connsiteX27" fmla="*/ 340702 w 351692"/>
              <a:gd name="connsiteY27" fmla="*/ 182440 h 369277"/>
              <a:gd name="connsiteX28" fmla="*/ 182440 w 351692"/>
              <a:gd name="connsiteY28" fmla="*/ 24179 h 369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51692" h="369277">
                <a:moveTo>
                  <a:pt x="305533" y="252779"/>
                </a:moveTo>
                <a:lnTo>
                  <a:pt x="305533" y="305533"/>
                </a:lnTo>
                <a:cubicBezTo>
                  <a:pt x="305533" y="315204"/>
                  <a:pt x="297620" y="323118"/>
                  <a:pt x="287948" y="323118"/>
                </a:cubicBezTo>
                <a:lnTo>
                  <a:pt x="270364" y="323118"/>
                </a:lnTo>
                <a:lnTo>
                  <a:pt x="270364" y="252779"/>
                </a:lnTo>
                <a:lnTo>
                  <a:pt x="305533" y="252779"/>
                </a:lnTo>
                <a:moveTo>
                  <a:pt x="94517" y="252779"/>
                </a:moveTo>
                <a:lnTo>
                  <a:pt x="94517" y="323118"/>
                </a:lnTo>
                <a:lnTo>
                  <a:pt x="76933" y="323118"/>
                </a:lnTo>
                <a:cubicBezTo>
                  <a:pt x="67261" y="323118"/>
                  <a:pt x="59348" y="315204"/>
                  <a:pt x="59348" y="305533"/>
                </a:cubicBezTo>
                <a:lnTo>
                  <a:pt x="59348" y="252779"/>
                </a:lnTo>
                <a:lnTo>
                  <a:pt x="94517" y="252779"/>
                </a:lnTo>
                <a:moveTo>
                  <a:pt x="182440" y="24179"/>
                </a:moveTo>
                <a:cubicBezTo>
                  <a:pt x="95045" y="24179"/>
                  <a:pt x="24179" y="95045"/>
                  <a:pt x="24179" y="182440"/>
                </a:cubicBezTo>
                <a:lnTo>
                  <a:pt x="24179" y="305533"/>
                </a:lnTo>
                <a:cubicBezTo>
                  <a:pt x="24179" y="334723"/>
                  <a:pt x="47742" y="358287"/>
                  <a:pt x="76933" y="358287"/>
                </a:cubicBezTo>
                <a:lnTo>
                  <a:pt x="129687" y="358287"/>
                </a:lnTo>
                <a:lnTo>
                  <a:pt x="129687" y="217610"/>
                </a:lnTo>
                <a:lnTo>
                  <a:pt x="59348" y="217610"/>
                </a:lnTo>
                <a:lnTo>
                  <a:pt x="59348" y="182440"/>
                </a:lnTo>
                <a:cubicBezTo>
                  <a:pt x="59348" y="114388"/>
                  <a:pt x="114388" y="59348"/>
                  <a:pt x="182440" y="59348"/>
                </a:cubicBezTo>
                <a:cubicBezTo>
                  <a:pt x="250493" y="59348"/>
                  <a:pt x="305533" y="114388"/>
                  <a:pt x="305533" y="182440"/>
                </a:cubicBezTo>
                <a:lnTo>
                  <a:pt x="305533" y="217610"/>
                </a:lnTo>
                <a:lnTo>
                  <a:pt x="235194" y="217610"/>
                </a:lnTo>
                <a:lnTo>
                  <a:pt x="235194" y="358287"/>
                </a:lnTo>
                <a:lnTo>
                  <a:pt x="287948" y="358287"/>
                </a:lnTo>
                <a:cubicBezTo>
                  <a:pt x="317139" y="358287"/>
                  <a:pt x="340702" y="334723"/>
                  <a:pt x="340702" y="305533"/>
                </a:cubicBezTo>
                <a:lnTo>
                  <a:pt x="340702" y="182440"/>
                </a:lnTo>
                <a:cubicBezTo>
                  <a:pt x="340702" y="95045"/>
                  <a:pt x="269836" y="24179"/>
                  <a:pt x="182440" y="24179"/>
                </a:cubicBezTo>
                <a:close/>
              </a:path>
            </a:pathLst>
          </a:custGeom>
          <a:solidFill>
            <a:schemeClr val="tx1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78" name="Freeform: Shape 159">
            <a:extLst>
              <a:ext uri="{FF2B5EF4-FFF2-40B4-BE49-F238E27FC236}">
                <a16:creationId xmlns:a16="http://schemas.microsoft.com/office/drawing/2014/main" id="{92CA325E-0ED1-463E-81AB-57032B032FDD}"/>
              </a:ext>
            </a:extLst>
          </p:cNvPr>
          <p:cNvSpPr/>
          <p:nvPr/>
        </p:nvSpPr>
        <p:spPr>
          <a:xfrm>
            <a:off x="2348719" y="5027589"/>
            <a:ext cx="422031" cy="386862"/>
          </a:xfrm>
          <a:custGeom>
            <a:avLst/>
            <a:gdLst>
              <a:gd name="connsiteX0" fmla="*/ 375871 w 422031"/>
              <a:gd name="connsiteY0" fmla="*/ 24179 h 386861"/>
              <a:gd name="connsiteX1" fmla="*/ 59348 w 422031"/>
              <a:gd name="connsiteY1" fmla="*/ 24179 h 386861"/>
              <a:gd name="connsiteX2" fmla="*/ 24179 w 422031"/>
              <a:gd name="connsiteY2" fmla="*/ 59348 h 386861"/>
              <a:gd name="connsiteX3" fmla="*/ 24179 w 422031"/>
              <a:gd name="connsiteY3" fmla="*/ 270364 h 386861"/>
              <a:gd name="connsiteX4" fmla="*/ 59348 w 422031"/>
              <a:gd name="connsiteY4" fmla="*/ 305533 h 386861"/>
              <a:gd name="connsiteX5" fmla="*/ 182440 w 422031"/>
              <a:gd name="connsiteY5" fmla="*/ 305533 h 386861"/>
              <a:gd name="connsiteX6" fmla="*/ 182440 w 422031"/>
              <a:gd name="connsiteY6" fmla="*/ 340702 h 386861"/>
              <a:gd name="connsiteX7" fmla="*/ 147271 w 422031"/>
              <a:gd name="connsiteY7" fmla="*/ 340702 h 386861"/>
              <a:gd name="connsiteX8" fmla="*/ 147271 w 422031"/>
              <a:gd name="connsiteY8" fmla="*/ 375871 h 386861"/>
              <a:gd name="connsiteX9" fmla="*/ 287948 w 422031"/>
              <a:gd name="connsiteY9" fmla="*/ 375871 h 386861"/>
              <a:gd name="connsiteX10" fmla="*/ 287948 w 422031"/>
              <a:gd name="connsiteY10" fmla="*/ 340702 h 386861"/>
              <a:gd name="connsiteX11" fmla="*/ 252779 w 422031"/>
              <a:gd name="connsiteY11" fmla="*/ 340702 h 386861"/>
              <a:gd name="connsiteX12" fmla="*/ 252779 w 422031"/>
              <a:gd name="connsiteY12" fmla="*/ 305533 h 386861"/>
              <a:gd name="connsiteX13" fmla="*/ 375871 w 422031"/>
              <a:gd name="connsiteY13" fmla="*/ 305533 h 386861"/>
              <a:gd name="connsiteX14" fmla="*/ 411041 w 422031"/>
              <a:gd name="connsiteY14" fmla="*/ 270364 h 386861"/>
              <a:gd name="connsiteX15" fmla="*/ 411041 w 422031"/>
              <a:gd name="connsiteY15" fmla="*/ 59348 h 386861"/>
              <a:gd name="connsiteX16" fmla="*/ 375871 w 422031"/>
              <a:gd name="connsiteY16" fmla="*/ 24179 h 386861"/>
              <a:gd name="connsiteX17" fmla="*/ 375871 w 422031"/>
              <a:gd name="connsiteY17" fmla="*/ 270364 h 386861"/>
              <a:gd name="connsiteX18" fmla="*/ 59348 w 422031"/>
              <a:gd name="connsiteY18" fmla="*/ 270364 h 386861"/>
              <a:gd name="connsiteX19" fmla="*/ 59348 w 422031"/>
              <a:gd name="connsiteY19" fmla="*/ 59348 h 386861"/>
              <a:gd name="connsiteX20" fmla="*/ 375871 w 422031"/>
              <a:gd name="connsiteY20" fmla="*/ 59348 h 386861"/>
              <a:gd name="connsiteX21" fmla="*/ 375871 w 422031"/>
              <a:gd name="connsiteY21" fmla="*/ 270364 h 386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22031" h="386861">
                <a:moveTo>
                  <a:pt x="375871" y="24179"/>
                </a:moveTo>
                <a:lnTo>
                  <a:pt x="59348" y="24179"/>
                </a:lnTo>
                <a:cubicBezTo>
                  <a:pt x="40005" y="24179"/>
                  <a:pt x="24179" y="40005"/>
                  <a:pt x="24179" y="59348"/>
                </a:cubicBezTo>
                <a:lnTo>
                  <a:pt x="24179" y="270364"/>
                </a:lnTo>
                <a:cubicBezTo>
                  <a:pt x="24179" y="289707"/>
                  <a:pt x="40005" y="305533"/>
                  <a:pt x="59348" y="305533"/>
                </a:cubicBezTo>
                <a:lnTo>
                  <a:pt x="182440" y="305533"/>
                </a:lnTo>
                <a:lnTo>
                  <a:pt x="182440" y="340702"/>
                </a:lnTo>
                <a:lnTo>
                  <a:pt x="147271" y="340702"/>
                </a:lnTo>
                <a:lnTo>
                  <a:pt x="147271" y="375871"/>
                </a:lnTo>
                <a:lnTo>
                  <a:pt x="287948" y="375871"/>
                </a:lnTo>
                <a:lnTo>
                  <a:pt x="287948" y="340702"/>
                </a:lnTo>
                <a:lnTo>
                  <a:pt x="252779" y="340702"/>
                </a:lnTo>
                <a:lnTo>
                  <a:pt x="252779" y="305533"/>
                </a:lnTo>
                <a:lnTo>
                  <a:pt x="375871" y="305533"/>
                </a:lnTo>
                <a:cubicBezTo>
                  <a:pt x="395214" y="305533"/>
                  <a:pt x="411041" y="289707"/>
                  <a:pt x="411041" y="270364"/>
                </a:cubicBezTo>
                <a:lnTo>
                  <a:pt x="411041" y="59348"/>
                </a:lnTo>
                <a:cubicBezTo>
                  <a:pt x="411041" y="40005"/>
                  <a:pt x="395214" y="24179"/>
                  <a:pt x="375871" y="24179"/>
                </a:cubicBezTo>
                <a:close/>
                <a:moveTo>
                  <a:pt x="375871" y="270364"/>
                </a:moveTo>
                <a:lnTo>
                  <a:pt x="59348" y="270364"/>
                </a:lnTo>
                <a:lnTo>
                  <a:pt x="59348" y="59348"/>
                </a:lnTo>
                <a:lnTo>
                  <a:pt x="375871" y="59348"/>
                </a:lnTo>
                <a:lnTo>
                  <a:pt x="375871" y="270364"/>
                </a:lnTo>
                <a:close/>
              </a:path>
            </a:pathLst>
          </a:custGeom>
          <a:solidFill>
            <a:schemeClr val="tx1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79" name="Freeform: Shape 162">
            <a:extLst>
              <a:ext uri="{FF2B5EF4-FFF2-40B4-BE49-F238E27FC236}">
                <a16:creationId xmlns:a16="http://schemas.microsoft.com/office/drawing/2014/main" id="{960ADD50-2878-4556-ABDC-D849C176A934}"/>
              </a:ext>
            </a:extLst>
          </p:cNvPr>
          <p:cNvSpPr/>
          <p:nvPr/>
        </p:nvSpPr>
        <p:spPr>
          <a:xfrm>
            <a:off x="1322656" y="5062759"/>
            <a:ext cx="457200" cy="316523"/>
          </a:xfrm>
          <a:custGeom>
            <a:avLst/>
            <a:gdLst>
              <a:gd name="connsiteX0" fmla="*/ 375871 w 457200"/>
              <a:gd name="connsiteY0" fmla="*/ 270364 h 316523"/>
              <a:gd name="connsiteX1" fmla="*/ 410865 w 457200"/>
              <a:gd name="connsiteY1" fmla="*/ 235194 h 316523"/>
              <a:gd name="connsiteX2" fmla="*/ 411041 w 457200"/>
              <a:gd name="connsiteY2" fmla="*/ 59348 h 316523"/>
              <a:gd name="connsiteX3" fmla="*/ 375871 w 457200"/>
              <a:gd name="connsiteY3" fmla="*/ 24179 h 316523"/>
              <a:gd name="connsiteX4" fmla="*/ 94517 w 457200"/>
              <a:gd name="connsiteY4" fmla="*/ 24179 h 316523"/>
              <a:gd name="connsiteX5" fmla="*/ 59348 w 457200"/>
              <a:gd name="connsiteY5" fmla="*/ 59348 h 316523"/>
              <a:gd name="connsiteX6" fmla="*/ 59348 w 457200"/>
              <a:gd name="connsiteY6" fmla="*/ 235194 h 316523"/>
              <a:gd name="connsiteX7" fmla="*/ 94517 w 457200"/>
              <a:gd name="connsiteY7" fmla="*/ 270364 h 316523"/>
              <a:gd name="connsiteX8" fmla="*/ 24179 w 457200"/>
              <a:gd name="connsiteY8" fmla="*/ 270364 h 316523"/>
              <a:gd name="connsiteX9" fmla="*/ 24179 w 457200"/>
              <a:gd name="connsiteY9" fmla="*/ 305533 h 316523"/>
              <a:gd name="connsiteX10" fmla="*/ 446210 w 457200"/>
              <a:gd name="connsiteY10" fmla="*/ 305533 h 316523"/>
              <a:gd name="connsiteX11" fmla="*/ 446210 w 457200"/>
              <a:gd name="connsiteY11" fmla="*/ 270364 h 316523"/>
              <a:gd name="connsiteX12" fmla="*/ 375871 w 457200"/>
              <a:gd name="connsiteY12" fmla="*/ 270364 h 316523"/>
              <a:gd name="connsiteX13" fmla="*/ 94517 w 457200"/>
              <a:gd name="connsiteY13" fmla="*/ 59348 h 316523"/>
              <a:gd name="connsiteX14" fmla="*/ 375871 w 457200"/>
              <a:gd name="connsiteY14" fmla="*/ 59348 h 316523"/>
              <a:gd name="connsiteX15" fmla="*/ 375871 w 457200"/>
              <a:gd name="connsiteY15" fmla="*/ 235194 h 316523"/>
              <a:gd name="connsiteX16" fmla="*/ 94517 w 457200"/>
              <a:gd name="connsiteY16" fmla="*/ 235194 h 316523"/>
              <a:gd name="connsiteX17" fmla="*/ 94517 w 457200"/>
              <a:gd name="connsiteY17" fmla="*/ 59348 h 316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57200" h="316523">
                <a:moveTo>
                  <a:pt x="375871" y="270364"/>
                </a:moveTo>
                <a:cubicBezTo>
                  <a:pt x="395214" y="270364"/>
                  <a:pt x="410865" y="254537"/>
                  <a:pt x="410865" y="235194"/>
                </a:cubicBezTo>
                <a:lnTo>
                  <a:pt x="411041" y="59348"/>
                </a:lnTo>
                <a:cubicBezTo>
                  <a:pt x="411041" y="40005"/>
                  <a:pt x="395214" y="24179"/>
                  <a:pt x="375871" y="24179"/>
                </a:cubicBezTo>
                <a:lnTo>
                  <a:pt x="94517" y="24179"/>
                </a:lnTo>
                <a:cubicBezTo>
                  <a:pt x="75174" y="24179"/>
                  <a:pt x="59348" y="40005"/>
                  <a:pt x="59348" y="59348"/>
                </a:cubicBezTo>
                <a:lnTo>
                  <a:pt x="59348" y="235194"/>
                </a:lnTo>
                <a:cubicBezTo>
                  <a:pt x="59348" y="254537"/>
                  <a:pt x="75174" y="270364"/>
                  <a:pt x="94517" y="270364"/>
                </a:cubicBezTo>
                <a:lnTo>
                  <a:pt x="24179" y="270364"/>
                </a:lnTo>
                <a:lnTo>
                  <a:pt x="24179" y="305533"/>
                </a:lnTo>
                <a:lnTo>
                  <a:pt x="446210" y="305533"/>
                </a:lnTo>
                <a:lnTo>
                  <a:pt x="446210" y="270364"/>
                </a:lnTo>
                <a:lnTo>
                  <a:pt x="375871" y="270364"/>
                </a:lnTo>
                <a:close/>
                <a:moveTo>
                  <a:pt x="94517" y="59348"/>
                </a:moveTo>
                <a:lnTo>
                  <a:pt x="375871" y="59348"/>
                </a:lnTo>
                <a:lnTo>
                  <a:pt x="375871" y="235194"/>
                </a:lnTo>
                <a:lnTo>
                  <a:pt x="94517" y="235194"/>
                </a:lnTo>
                <a:lnTo>
                  <a:pt x="94517" y="59348"/>
                </a:lnTo>
                <a:close/>
              </a:path>
            </a:pathLst>
          </a:custGeom>
          <a:solidFill>
            <a:schemeClr val="tx1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80" name="Freeform: Shape 165">
            <a:extLst>
              <a:ext uri="{FF2B5EF4-FFF2-40B4-BE49-F238E27FC236}">
                <a16:creationId xmlns:a16="http://schemas.microsoft.com/office/drawing/2014/main" id="{C8AC63DA-6AF0-4D8A-BCCC-2141213B8D96}"/>
              </a:ext>
            </a:extLst>
          </p:cNvPr>
          <p:cNvSpPr/>
          <p:nvPr/>
        </p:nvSpPr>
        <p:spPr>
          <a:xfrm>
            <a:off x="1382444" y="1775114"/>
            <a:ext cx="351693" cy="281354"/>
          </a:xfrm>
          <a:custGeom>
            <a:avLst/>
            <a:gdLst>
              <a:gd name="connsiteX0" fmla="*/ 122653 w 351692"/>
              <a:gd name="connsiteY0" fmla="*/ 210576 h 281354"/>
              <a:gd name="connsiteX1" fmla="*/ 48797 w 351692"/>
              <a:gd name="connsiteY1" fmla="*/ 136720 h 281354"/>
              <a:gd name="connsiteX2" fmla="*/ 24179 w 351692"/>
              <a:gd name="connsiteY2" fmla="*/ 161339 h 281354"/>
              <a:gd name="connsiteX3" fmla="*/ 122653 w 351692"/>
              <a:gd name="connsiteY3" fmla="*/ 259813 h 281354"/>
              <a:gd name="connsiteX4" fmla="*/ 333668 w 351692"/>
              <a:gd name="connsiteY4" fmla="*/ 48797 h 281354"/>
              <a:gd name="connsiteX5" fmla="*/ 309050 w 351692"/>
              <a:gd name="connsiteY5" fmla="*/ 24179 h 281354"/>
              <a:gd name="connsiteX6" fmla="*/ 122653 w 351692"/>
              <a:gd name="connsiteY6" fmla="*/ 210576 h 281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1692" h="281354">
                <a:moveTo>
                  <a:pt x="122653" y="210576"/>
                </a:moveTo>
                <a:lnTo>
                  <a:pt x="48797" y="136720"/>
                </a:lnTo>
                <a:lnTo>
                  <a:pt x="24179" y="161339"/>
                </a:lnTo>
                <a:lnTo>
                  <a:pt x="122653" y="259813"/>
                </a:lnTo>
                <a:lnTo>
                  <a:pt x="333668" y="48797"/>
                </a:lnTo>
                <a:lnTo>
                  <a:pt x="309050" y="24179"/>
                </a:lnTo>
                <a:lnTo>
                  <a:pt x="122653" y="210576"/>
                </a:lnTo>
                <a:close/>
              </a:path>
            </a:pathLst>
          </a:custGeom>
          <a:solidFill>
            <a:schemeClr val="tx1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16636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文本框 50">
            <a:extLst>
              <a:ext uri="{FF2B5EF4-FFF2-40B4-BE49-F238E27FC236}">
                <a16:creationId xmlns:a16="http://schemas.microsoft.com/office/drawing/2014/main" id="{4DF0E0E3-AEB7-487B-8FCC-2A61F3244C65}"/>
              </a:ext>
            </a:extLst>
          </p:cNvPr>
          <p:cNvSpPr txBox="1"/>
          <p:nvPr/>
        </p:nvSpPr>
        <p:spPr>
          <a:xfrm>
            <a:off x="604431" y="348948"/>
            <a:ext cx="2700015" cy="464614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赠送图标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 POINT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365A7351-225D-40C2-944C-E3F08F201AA5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1D1D1D">
                    <a:lumMod val="90000"/>
                    <a:lumOff val="10000"/>
                  </a:srgbClr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1/6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1D1D1D">
                  <a:lumMod val="90000"/>
                  <a:lumOff val="10000"/>
                </a:srgbClr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54E9D288-06BF-4485-8B33-3FA3AED8E8A0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CF49F784-88A1-4C5D-9041-5EEFB0B38272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FC5890BC-4BCC-4B12-B010-CCE0B50DFDAD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2438B088-B3D5-424F-ABB9-AD5FD1DC64F1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AB625B61-75F9-4889-A132-96DE46CAE168}"/>
              </a:ext>
            </a:extLst>
          </p:cNvPr>
          <p:cNvSpPr txBox="1"/>
          <p:nvPr/>
        </p:nvSpPr>
        <p:spPr>
          <a:xfrm>
            <a:off x="289993" y="356994"/>
            <a:ext cx="141343" cy="298159"/>
          </a:xfrm>
          <a:prstGeom prst="rect">
            <a:avLst/>
          </a:prstGeom>
          <a:noFill/>
          <a:effectLst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300" normalizeH="0" baseline="0" noProof="0" dirty="0">
                <a:ln>
                  <a:noFill/>
                </a:ln>
                <a:solidFill>
                  <a:srgbClr val="111111">
                    <a:lumMod val="75000"/>
                    <a:lumOff val="25000"/>
                  </a:srgbClr>
                </a:solidFill>
                <a:effectLst/>
                <a:uLnTx/>
                <a:uFillTx/>
                <a:latin typeface="Prism" panose="00000500000000000000" pitchFamily="50" charset="0"/>
                <a:ea typeface="汉仪雅酷黑 85W" panose="020B0904020202020204" pitchFamily="34" charset="-122"/>
                <a:cs typeface="+mn-cs"/>
              </a:rPr>
              <a:t>B</a:t>
            </a:r>
            <a:endParaRPr kumimoji="0" lang="zh-CN" altLang="en-US" sz="1500" b="0" i="0" u="none" strike="noStrike" kern="1200" cap="none" spc="300" normalizeH="0" baseline="0" noProof="0" dirty="0">
              <a:ln>
                <a:noFill/>
              </a:ln>
              <a:solidFill>
                <a:srgbClr val="111111">
                  <a:lumMod val="75000"/>
                  <a:lumOff val="25000"/>
                </a:srgbClr>
              </a:solidFill>
              <a:effectLst/>
              <a:uLnTx/>
              <a:uFillTx/>
              <a:latin typeface="Prism" panose="00000500000000000000" pitchFamily="50" charset="0"/>
              <a:ea typeface="汉仪雅酷黑 85W" panose="020B0904020202020204" pitchFamily="34" charset="-122"/>
              <a:cs typeface="+mn-cs"/>
            </a:endParaRPr>
          </a:p>
        </p:txBody>
      </p: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BF45679C-DBB5-4706-B915-35AF7EF848F4}"/>
              </a:ext>
            </a:extLst>
          </p:cNvPr>
          <p:cNvCxnSpPr>
            <a:cxnSpLocks/>
          </p:cNvCxnSpPr>
          <p:nvPr/>
        </p:nvCxnSpPr>
        <p:spPr>
          <a:xfrm>
            <a:off x="615315" y="843915"/>
            <a:ext cx="0" cy="944245"/>
          </a:xfrm>
          <a:prstGeom prst="line">
            <a:avLst/>
          </a:prstGeom>
          <a:ln w="12700" cap="rnd">
            <a:gradFill>
              <a:gsLst>
                <a:gs pos="0">
                  <a:srgbClr val="DAA070">
                    <a:alpha val="58000"/>
                  </a:srgbClr>
                </a:gs>
                <a:gs pos="84000">
                  <a:srgbClr val="DCB58D">
                    <a:alpha val="0"/>
                  </a:srgb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>
            <a:extLst>
              <a:ext uri="{FF2B5EF4-FFF2-40B4-BE49-F238E27FC236}">
                <a16:creationId xmlns:a16="http://schemas.microsoft.com/office/drawing/2014/main" id="{71C50F9A-09DD-4DD3-BA03-C637A607647B}"/>
              </a:ext>
            </a:extLst>
          </p:cNvPr>
          <p:cNvSpPr/>
          <p:nvPr/>
        </p:nvSpPr>
        <p:spPr>
          <a:xfrm flipV="1">
            <a:off x="9529615" y="6369347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352EB1EB-FAEE-4E37-88C1-A542A8ED208A}"/>
              </a:ext>
            </a:extLst>
          </p:cNvPr>
          <p:cNvSpPr txBox="1"/>
          <p:nvPr/>
        </p:nvSpPr>
        <p:spPr>
          <a:xfrm rot="16200000">
            <a:off x="10820636" y="5530081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7A671319-726F-4337-9C6B-F21F6AC26D71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POWERPOINT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47D8C4EC-50A8-48E6-B83B-6843A7043F18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A448D343-2467-4C60-BF29-3CF297B18BA0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81241A4F-A9D9-49A7-89D8-3FF55A492218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DCB54B17-9A5D-43EC-B662-6846B858F1AD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57A217A0-4590-4920-8DC6-818E99CEE7D6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BFC601BA-93CB-4728-8844-43F45ECC4D60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81" name="Freeform: Shape 3">
            <a:extLst>
              <a:ext uri="{FF2B5EF4-FFF2-40B4-BE49-F238E27FC236}">
                <a16:creationId xmlns:a16="http://schemas.microsoft.com/office/drawing/2014/main" id="{20CC0913-0B03-4D2C-A18B-2AC5E9EA7E23}"/>
              </a:ext>
            </a:extLst>
          </p:cNvPr>
          <p:cNvSpPr/>
          <p:nvPr/>
        </p:nvSpPr>
        <p:spPr>
          <a:xfrm>
            <a:off x="1330880" y="1660613"/>
            <a:ext cx="457200" cy="316523"/>
          </a:xfrm>
          <a:custGeom>
            <a:avLst/>
            <a:gdLst>
              <a:gd name="connsiteX0" fmla="*/ 364441 w 457200"/>
              <a:gd name="connsiteY0" fmla="*/ 130390 h 316523"/>
              <a:gd name="connsiteX1" fmla="*/ 235194 w 457200"/>
              <a:gd name="connsiteY1" fmla="*/ 24179 h 316523"/>
              <a:gd name="connsiteX2" fmla="*/ 118257 w 457200"/>
              <a:gd name="connsiteY2" fmla="*/ 95221 h 316523"/>
              <a:gd name="connsiteX3" fmla="*/ 24179 w 457200"/>
              <a:gd name="connsiteY3" fmla="*/ 200025 h 316523"/>
              <a:gd name="connsiteX4" fmla="*/ 129687 w 457200"/>
              <a:gd name="connsiteY4" fmla="*/ 305533 h 316523"/>
              <a:gd name="connsiteX5" fmla="*/ 358287 w 457200"/>
              <a:gd name="connsiteY5" fmla="*/ 305533 h 316523"/>
              <a:gd name="connsiteX6" fmla="*/ 446210 w 457200"/>
              <a:gd name="connsiteY6" fmla="*/ 217610 h 316523"/>
              <a:gd name="connsiteX7" fmla="*/ 364441 w 457200"/>
              <a:gd name="connsiteY7" fmla="*/ 130390 h 316523"/>
              <a:gd name="connsiteX8" fmla="*/ 358287 w 457200"/>
              <a:gd name="connsiteY8" fmla="*/ 270364 h 316523"/>
              <a:gd name="connsiteX9" fmla="*/ 129687 w 457200"/>
              <a:gd name="connsiteY9" fmla="*/ 270364 h 316523"/>
              <a:gd name="connsiteX10" fmla="*/ 59348 w 457200"/>
              <a:gd name="connsiteY10" fmla="*/ 200025 h 316523"/>
              <a:gd name="connsiteX11" fmla="*/ 121949 w 457200"/>
              <a:gd name="connsiteY11" fmla="*/ 130214 h 316523"/>
              <a:gd name="connsiteX12" fmla="*/ 140765 w 457200"/>
              <a:gd name="connsiteY12" fmla="*/ 128280 h 316523"/>
              <a:gd name="connsiteX13" fmla="*/ 149557 w 457200"/>
              <a:gd name="connsiteY13" fmla="*/ 111574 h 316523"/>
              <a:gd name="connsiteX14" fmla="*/ 235194 w 457200"/>
              <a:gd name="connsiteY14" fmla="*/ 59348 h 316523"/>
              <a:gd name="connsiteX15" fmla="*/ 329975 w 457200"/>
              <a:gd name="connsiteY15" fmla="*/ 137248 h 316523"/>
              <a:gd name="connsiteX16" fmla="*/ 335251 w 457200"/>
              <a:gd name="connsiteY16" fmla="*/ 163625 h 316523"/>
              <a:gd name="connsiteX17" fmla="*/ 362155 w 457200"/>
              <a:gd name="connsiteY17" fmla="*/ 165559 h 316523"/>
              <a:gd name="connsiteX18" fmla="*/ 411041 w 457200"/>
              <a:gd name="connsiteY18" fmla="*/ 217610 h 316523"/>
              <a:gd name="connsiteX19" fmla="*/ 358287 w 457200"/>
              <a:gd name="connsiteY19" fmla="*/ 270364 h 316523"/>
              <a:gd name="connsiteX20" fmla="*/ 164856 w 457200"/>
              <a:gd name="connsiteY20" fmla="*/ 182440 h 316523"/>
              <a:gd name="connsiteX21" fmla="*/ 209697 w 457200"/>
              <a:gd name="connsiteY21" fmla="*/ 182440 h 316523"/>
              <a:gd name="connsiteX22" fmla="*/ 209697 w 457200"/>
              <a:gd name="connsiteY22" fmla="*/ 235194 h 316523"/>
              <a:gd name="connsiteX23" fmla="*/ 260692 w 457200"/>
              <a:gd name="connsiteY23" fmla="*/ 235194 h 316523"/>
              <a:gd name="connsiteX24" fmla="*/ 260692 w 457200"/>
              <a:gd name="connsiteY24" fmla="*/ 182440 h 316523"/>
              <a:gd name="connsiteX25" fmla="*/ 305533 w 457200"/>
              <a:gd name="connsiteY25" fmla="*/ 182440 h 316523"/>
              <a:gd name="connsiteX26" fmla="*/ 235194 w 457200"/>
              <a:gd name="connsiteY26" fmla="*/ 112102 h 316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57200" h="316523">
                <a:moveTo>
                  <a:pt x="364441" y="130390"/>
                </a:moveTo>
                <a:cubicBezTo>
                  <a:pt x="352484" y="69723"/>
                  <a:pt x="299202" y="24179"/>
                  <a:pt x="235194" y="24179"/>
                </a:cubicBezTo>
                <a:cubicBezTo>
                  <a:pt x="184375" y="24179"/>
                  <a:pt x="140237" y="53018"/>
                  <a:pt x="118257" y="95221"/>
                </a:cubicBezTo>
                <a:cubicBezTo>
                  <a:pt x="65327" y="100848"/>
                  <a:pt x="24179" y="145689"/>
                  <a:pt x="24179" y="200025"/>
                </a:cubicBezTo>
                <a:cubicBezTo>
                  <a:pt x="24179" y="258230"/>
                  <a:pt x="71482" y="305533"/>
                  <a:pt x="129687" y="305533"/>
                </a:cubicBezTo>
                <a:lnTo>
                  <a:pt x="358287" y="305533"/>
                </a:lnTo>
                <a:cubicBezTo>
                  <a:pt x="406820" y="305533"/>
                  <a:pt x="446210" y="266143"/>
                  <a:pt x="446210" y="217610"/>
                </a:cubicBezTo>
                <a:cubicBezTo>
                  <a:pt x="446210" y="171186"/>
                  <a:pt x="410161" y="133555"/>
                  <a:pt x="364441" y="130390"/>
                </a:cubicBezTo>
                <a:close/>
                <a:moveTo>
                  <a:pt x="358287" y="270364"/>
                </a:moveTo>
                <a:lnTo>
                  <a:pt x="129687" y="270364"/>
                </a:lnTo>
                <a:cubicBezTo>
                  <a:pt x="90825" y="270364"/>
                  <a:pt x="59348" y="238887"/>
                  <a:pt x="59348" y="200025"/>
                </a:cubicBezTo>
                <a:cubicBezTo>
                  <a:pt x="59348" y="163977"/>
                  <a:pt x="86253" y="133907"/>
                  <a:pt x="121949" y="130214"/>
                </a:cubicBezTo>
                <a:lnTo>
                  <a:pt x="140765" y="128280"/>
                </a:lnTo>
                <a:lnTo>
                  <a:pt x="149557" y="111574"/>
                </a:lnTo>
                <a:cubicBezTo>
                  <a:pt x="166263" y="79395"/>
                  <a:pt x="198970" y="59348"/>
                  <a:pt x="235194" y="59348"/>
                </a:cubicBezTo>
                <a:cubicBezTo>
                  <a:pt x="281266" y="59348"/>
                  <a:pt x="321007" y="92056"/>
                  <a:pt x="329975" y="137248"/>
                </a:cubicBezTo>
                <a:lnTo>
                  <a:pt x="335251" y="163625"/>
                </a:lnTo>
                <a:lnTo>
                  <a:pt x="362155" y="165559"/>
                </a:lnTo>
                <a:cubicBezTo>
                  <a:pt x="389587" y="167318"/>
                  <a:pt x="411041" y="190354"/>
                  <a:pt x="411041" y="217610"/>
                </a:cubicBezTo>
                <a:cubicBezTo>
                  <a:pt x="411041" y="246624"/>
                  <a:pt x="387301" y="270364"/>
                  <a:pt x="358287" y="270364"/>
                </a:cubicBezTo>
                <a:close/>
                <a:moveTo>
                  <a:pt x="164856" y="182440"/>
                </a:moveTo>
                <a:lnTo>
                  <a:pt x="209697" y="182440"/>
                </a:lnTo>
                <a:lnTo>
                  <a:pt x="209697" y="235194"/>
                </a:lnTo>
                <a:lnTo>
                  <a:pt x="260692" y="235194"/>
                </a:lnTo>
                <a:lnTo>
                  <a:pt x="260692" y="182440"/>
                </a:lnTo>
                <a:lnTo>
                  <a:pt x="305533" y="182440"/>
                </a:lnTo>
                <a:lnTo>
                  <a:pt x="235194" y="112102"/>
                </a:lnTo>
                <a:close/>
              </a:path>
            </a:pathLst>
          </a:custGeom>
          <a:solidFill>
            <a:schemeClr val="tx2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82" name="Freeform: Shape 6">
            <a:extLst>
              <a:ext uri="{FF2B5EF4-FFF2-40B4-BE49-F238E27FC236}">
                <a16:creationId xmlns:a16="http://schemas.microsoft.com/office/drawing/2014/main" id="{072A5EC6-999D-4471-A9BE-FD37ECCA1BD4}"/>
              </a:ext>
            </a:extLst>
          </p:cNvPr>
          <p:cNvSpPr/>
          <p:nvPr/>
        </p:nvSpPr>
        <p:spPr>
          <a:xfrm>
            <a:off x="2337530" y="1660613"/>
            <a:ext cx="457200" cy="316523"/>
          </a:xfrm>
          <a:custGeom>
            <a:avLst/>
            <a:gdLst>
              <a:gd name="connsiteX0" fmla="*/ 235194 w 457200"/>
              <a:gd name="connsiteY0" fmla="*/ 59348 h 316523"/>
              <a:gd name="connsiteX1" fmla="*/ 329975 w 457200"/>
              <a:gd name="connsiteY1" fmla="*/ 137248 h 316523"/>
              <a:gd name="connsiteX2" fmla="*/ 335251 w 457200"/>
              <a:gd name="connsiteY2" fmla="*/ 163625 h 316523"/>
              <a:gd name="connsiteX3" fmla="*/ 362155 w 457200"/>
              <a:gd name="connsiteY3" fmla="*/ 165559 h 316523"/>
              <a:gd name="connsiteX4" fmla="*/ 411041 w 457200"/>
              <a:gd name="connsiteY4" fmla="*/ 217610 h 316523"/>
              <a:gd name="connsiteX5" fmla="*/ 358287 w 457200"/>
              <a:gd name="connsiteY5" fmla="*/ 270364 h 316523"/>
              <a:gd name="connsiteX6" fmla="*/ 129687 w 457200"/>
              <a:gd name="connsiteY6" fmla="*/ 270364 h 316523"/>
              <a:gd name="connsiteX7" fmla="*/ 59348 w 457200"/>
              <a:gd name="connsiteY7" fmla="*/ 200025 h 316523"/>
              <a:gd name="connsiteX8" fmla="*/ 121949 w 457200"/>
              <a:gd name="connsiteY8" fmla="*/ 130214 h 316523"/>
              <a:gd name="connsiteX9" fmla="*/ 140765 w 457200"/>
              <a:gd name="connsiteY9" fmla="*/ 128280 h 316523"/>
              <a:gd name="connsiteX10" fmla="*/ 149557 w 457200"/>
              <a:gd name="connsiteY10" fmla="*/ 111574 h 316523"/>
              <a:gd name="connsiteX11" fmla="*/ 235194 w 457200"/>
              <a:gd name="connsiteY11" fmla="*/ 59348 h 316523"/>
              <a:gd name="connsiteX12" fmla="*/ 235194 w 457200"/>
              <a:gd name="connsiteY12" fmla="*/ 24179 h 316523"/>
              <a:gd name="connsiteX13" fmla="*/ 118257 w 457200"/>
              <a:gd name="connsiteY13" fmla="*/ 95221 h 316523"/>
              <a:gd name="connsiteX14" fmla="*/ 24179 w 457200"/>
              <a:gd name="connsiteY14" fmla="*/ 200025 h 316523"/>
              <a:gd name="connsiteX15" fmla="*/ 129687 w 457200"/>
              <a:gd name="connsiteY15" fmla="*/ 305533 h 316523"/>
              <a:gd name="connsiteX16" fmla="*/ 358287 w 457200"/>
              <a:gd name="connsiteY16" fmla="*/ 305533 h 316523"/>
              <a:gd name="connsiteX17" fmla="*/ 446210 w 457200"/>
              <a:gd name="connsiteY17" fmla="*/ 217610 h 316523"/>
              <a:gd name="connsiteX18" fmla="*/ 364441 w 457200"/>
              <a:gd name="connsiteY18" fmla="*/ 130390 h 316523"/>
              <a:gd name="connsiteX19" fmla="*/ 235194 w 457200"/>
              <a:gd name="connsiteY19" fmla="*/ 24179 h 316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57200" h="316523">
                <a:moveTo>
                  <a:pt x="235194" y="59348"/>
                </a:moveTo>
                <a:cubicBezTo>
                  <a:pt x="281266" y="59348"/>
                  <a:pt x="321007" y="92056"/>
                  <a:pt x="329975" y="137248"/>
                </a:cubicBezTo>
                <a:lnTo>
                  <a:pt x="335251" y="163625"/>
                </a:lnTo>
                <a:lnTo>
                  <a:pt x="362155" y="165559"/>
                </a:lnTo>
                <a:cubicBezTo>
                  <a:pt x="389587" y="167318"/>
                  <a:pt x="411041" y="190354"/>
                  <a:pt x="411041" y="217610"/>
                </a:cubicBezTo>
                <a:cubicBezTo>
                  <a:pt x="411041" y="246624"/>
                  <a:pt x="387301" y="270364"/>
                  <a:pt x="358287" y="270364"/>
                </a:cubicBezTo>
                <a:lnTo>
                  <a:pt x="129687" y="270364"/>
                </a:lnTo>
                <a:cubicBezTo>
                  <a:pt x="90825" y="270364"/>
                  <a:pt x="59348" y="238887"/>
                  <a:pt x="59348" y="200025"/>
                </a:cubicBezTo>
                <a:cubicBezTo>
                  <a:pt x="59348" y="163977"/>
                  <a:pt x="86253" y="133907"/>
                  <a:pt x="121949" y="130214"/>
                </a:cubicBezTo>
                <a:lnTo>
                  <a:pt x="140765" y="128280"/>
                </a:lnTo>
                <a:lnTo>
                  <a:pt x="149557" y="111574"/>
                </a:lnTo>
                <a:cubicBezTo>
                  <a:pt x="166263" y="79395"/>
                  <a:pt x="198970" y="59348"/>
                  <a:pt x="235194" y="59348"/>
                </a:cubicBezTo>
                <a:moveTo>
                  <a:pt x="235194" y="24179"/>
                </a:moveTo>
                <a:cubicBezTo>
                  <a:pt x="184375" y="24179"/>
                  <a:pt x="140237" y="53018"/>
                  <a:pt x="118257" y="95221"/>
                </a:cubicBezTo>
                <a:cubicBezTo>
                  <a:pt x="65327" y="100848"/>
                  <a:pt x="24179" y="145689"/>
                  <a:pt x="24179" y="200025"/>
                </a:cubicBezTo>
                <a:cubicBezTo>
                  <a:pt x="24179" y="258230"/>
                  <a:pt x="71482" y="305533"/>
                  <a:pt x="129687" y="305533"/>
                </a:cubicBezTo>
                <a:lnTo>
                  <a:pt x="358287" y="305533"/>
                </a:lnTo>
                <a:cubicBezTo>
                  <a:pt x="406820" y="305533"/>
                  <a:pt x="446210" y="266143"/>
                  <a:pt x="446210" y="217610"/>
                </a:cubicBezTo>
                <a:cubicBezTo>
                  <a:pt x="446210" y="171186"/>
                  <a:pt x="410161" y="133555"/>
                  <a:pt x="364441" y="130390"/>
                </a:cubicBezTo>
                <a:cubicBezTo>
                  <a:pt x="352484" y="69723"/>
                  <a:pt x="299202" y="24179"/>
                  <a:pt x="235194" y="24179"/>
                </a:cubicBezTo>
                <a:close/>
              </a:path>
            </a:pathLst>
          </a:custGeom>
          <a:solidFill>
            <a:schemeClr val="tx2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83" name="Freeform: Shape 9">
            <a:extLst>
              <a:ext uri="{FF2B5EF4-FFF2-40B4-BE49-F238E27FC236}">
                <a16:creationId xmlns:a16="http://schemas.microsoft.com/office/drawing/2014/main" id="{9D99406E-A70D-4030-87BB-480FAF9866AC}"/>
              </a:ext>
            </a:extLst>
          </p:cNvPr>
          <p:cNvSpPr/>
          <p:nvPr/>
        </p:nvSpPr>
        <p:spPr>
          <a:xfrm>
            <a:off x="3379349" y="1625443"/>
            <a:ext cx="386862" cy="386862"/>
          </a:xfrm>
          <a:custGeom>
            <a:avLst/>
            <a:gdLst>
              <a:gd name="connsiteX0" fmla="*/ 112102 w 386861"/>
              <a:gd name="connsiteY0" fmla="*/ 182440 h 386861"/>
              <a:gd name="connsiteX1" fmla="*/ 112102 w 386861"/>
              <a:gd name="connsiteY1" fmla="*/ 217610 h 386861"/>
              <a:gd name="connsiteX2" fmla="*/ 287948 w 386861"/>
              <a:gd name="connsiteY2" fmla="*/ 217610 h 386861"/>
              <a:gd name="connsiteX3" fmla="*/ 287948 w 386861"/>
              <a:gd name="connsiteY3" fmla="*/ 182440 h 386861"/>
              <a:gd name="connsiteX4" fmla="*/ 112102 w 386861"/>
              <a:gd name="connsiteY4" fmla="*/ 182440 h 386861"/>
              <a:gd name="connsiteX5" fmla="*/ 200025 w 386861"/>
              <a:gd name="connsiteY5" fmla="*/ 24179 h 386861"/>
              <a:gd name="connsiteX6" fmla="*/ 24179 w 386861"/>
              <a:gd name="connsiteY6" fmla="*/ 200025 h 386861"/>
              <a:gd name="connsiteX7" fmla="*/ 200025 w 386861"/>
              <a:gd name="connsiteY7" fmla="*/ 375871 h 386861"/>
              <a:gd name="connsiteX8" fmla="*/ 375871 w 386861"/>
              <a:gd name="connsiteY8" fmla="*/ 200025 h 386861"/>
              <a:gd name="connsiteX9" fmla="*/ 200025 w 386861"/>
              <a:gd name="connsiteY9" fmla="*/ 24179 h 386861"/>
              <a:gd name="connsiteX10" fmla="*/ 200025 w 386861"/>
              <a:gd name="connsiteY10" fmla="*/ 340702 h 386861"/>
              <a:gd name="connsiteX11" fmla="*/ 59348 w 386861"/>
              <a:gd name="connsiteY11" fmla="*/ 200025 h 386861"/>
              <a:gd name="connsiteX12" fmla="*/ 200025 w 386861"/>
              <a:gd name="connsiteY12" fmla="*/ 59348 h 386861"/>
              <a:gd name="connsiteX13" fmla="*/ 340702 w 386861"/>
              <a:gd name="connsiteY13" fmla="*/ 200025 h 386861"/>
              <a:gd name="connsiteX14" fmla="*/ 200025 w 386861"/>
              <a:gd name="connsiteY14" fmla="*/ 340702 h 386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6861" h="386861">
                <a:moveTo>
                  <a:pt x="112102" y="182440"/>
                </a:moveTo>
                <a:lnTo>
                  <a:pt x="112102" y="217610"/>
                </a:lnTo>
                <a:lnTo>
                  <a:pt x="287948" y="217610"/>
                </a:lnTo>
                <a:lnTo>
                  <a:pt x="287948" y="182440"/>
                </a:lnTo>
                <a:lnTo>
                  <a:pt x="112102" y="182440"/>
                </a:lnTo>
                <a:close/>
                <a:moveTo>
                  <a:pt x="200025" y="24179"/>
                </a:moveTo>
                <a:cubicBezTo>
                  <a:pt x="102958" y="24179"/>
                  <a:pt x="24179" y="102958"/>
                  <a:pt x="24179" y="200025"/>
                </a:cubicBezTo>
                <a:cubicBezTo>
                  <a:pt x="24179" y="297092"/>
                  <a:pt x="102958" y="375871"/>
                  <a:pt x="200025" y="375871"/>
                </a:cubicBezTo>
                <a:cubicBezTo>
                  <a:pt x="297092" y="375871"/>
                  <a:pt x="375871" y="297092"/>
                  <a:pt x="375871" y="200025"/>
                </a:cubicBezTo>
                <a:cubicBezTo>
                  <a:pt x="375871" y="102958"/>
                  <a:pt x="297092" y="24179"/>
                  <a:pt x="200025" y="24179"/>
                </a:cubicBezTo>
                <a:close/>
                <a:moveTo>
                  <a:pt x="200025" y="340702"/>
                </a:moveTo>
                <a:cubicBezTo>
                  <a:pt x="122477" y="340702"/>
                  <a:pt x="59348" y="277573"/>
                  <a:pt x="59348" y="200025"/>
                </a:cubicBezTo>
                <a:cubicBezTo>
                  <a:pt x="59348" y="122477"/>
                  <a:pt x="122477" y="59348"/>
                  <a:pt x="200025" y="59348"/>
                </a:cubicBezTo>
                <a:cubicBezTo>
                  <a:pt x="277573" y="59348"/>
                  <a:pt x="340702" y="122477"/>
                  <a:pt x="340702" y="200025"/>
                </a:cubicBezTo>
                <a:cubicBezTo>
                  <a:pt x="340702" y="277573"/>
                  <a:pt x="277573" y="340702"/>
                  <a:pt x="200025" y="340702"/>
                </a:cubicBezTo>
                <a:close/>
              </a:path>
            </a:pathLst>
          </a:custGeom>
          <a:solidFill>
            <a:schemeClr val="tx2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84" name="Freeform: Shape 12">
            <a:extLst>
              <a:ext uri="{FF2B5EF4-FFF2-40B4-BE49-F238E27FC236}">
                <a16:creationId xmlns:a16="http://schemas.microsoft.com/office/drawing/2014/main" id="{EC8DCD97-4BA5-498A-BB24-44B7F602D552}"/>
              </a:ext>
            </a:extLst>
          </p:cNvPr>
          <p:cNvSpPr/>
          <p:nvPr/>
        </p:nvSpPr>
        <p:spPr>
          <a:xfrm>
            <a:off x="4350830" y="1660613"/>
            <a:ext cx="457200" cy="316523"/>
          </a:xfrm>
          <a:custGeom>
            <a:avLst/>
            <a:gdLst>
              <a:gd name="connsiteX0" fmla="*/ 375871 w 457200"/>
              <a:gd name="connsiteY0" fmla="*/ 270364 h 316523"/>
              <a:gd name="connsiteX1" fmla="*/ 410865 w 457200"/>
              <a:gd name="connsiteY1" fmla="*/ 235194 h 316523"/>
              <a:gd name="connsiteX2" fmla="*/ 411041 w 457200"/>
              <a:gd name="connsiteY2" fmla="*/ 59348 h 316523"/>
              <a:gd name="connsiteX3" fmla="*/ 375871 w 457200"/>
              <a:gd name="connsiteY3" fmla="*/ 24179 h 316523"/>
              <a:gd name="connsiteX4" fmla="*/ 94517 w 457200"/>
              <a:gd name="connsiteY4" fmla="*/ 24179 h 316523"/>
              <a:gd name="connsiteX5" fmla="*/ 59348 w 457200"/>
              <a:gd name="connsiteY5" fmla="*/ 59348 h 316523"/>
              <a:gd name="connsiteX6" fmla="*/ 59348 w 457200"/>
              <a:gd name="connsiteY6" fmla="*/ 235194 h 316523"/>
              <a:gd name="connsiteX7" fmla="*/ 94517 w 457200"/>
              <a:gd name="connsiteY7" fmla="*/ 270364 h 316523"/>
              <a:gd name="connsiteX8" fmla="*/ 24179 w 457200"/>
              <a:gd name="connsiteY8" fmla="*/ 270364 h 316523"/>
              <a:gd name="connsiteX9" fmla="*/ 24179 w 457200"/>
              <a:gd name="connsiteY9" fmla="*/ 305533 h 316523"/>
              <a:gd name="connsiteX10" fmla="*/ 446210 w 457200"/>
              <a:gd name="connsiteY10" fmla="*/ 305533 h 316523"/>
              <a:gd name="connsiteX11" fmla="*/ 446210 w 457200"/>
              <a:gd name="connsiteY11" fmla="*/ 270364 h 316523"/>
              <a:gd name="connsiteX12" fmla="*/ 375871 w 457200"/>
              <a:gd name="connsiteY12" fmla="*/ 270364 h 316523"/>
              <a:gd name="connsiteX13" fmla="*/ 94517 w 457200"/>
              <a:gd name="connsiteY13" fmla="*/ 235194 h 316523"/>
              <a:gd name="connsiteX14" fmla="*/ 94517 w 457200"/>
              <a:gd name="connsiteY14" fmla="*/ 59348 h 316523"/>
              <a:gd name="connsiteX15" fmla="*/ 375871 w 457200"/>
              <a:gd name="connsiteY15" fmla="*/ 59348 h 316523"/>
              <a:gd name="connsiteX16" fmla="*/ 375871 w 457200"/>
              <a:gd name="connsiteY16" fmla="*/ 235370 h 316523"/>
              <a:gd name="connsiteX17" fmla="*/ 94517 w 457200"/>
              <a:gd name="connsiteY17" fmla="*/ 235194 h 316523"/>
              <a:gd name="connsiteX18" fmla="*/ 252779 w 457200"/>
              <a:gd name="connsiteY18" fmla="*/ 114388 h 316523"/>
              <a:gd name="connsiteX19" fmla="*/ 147271 w 457200"/>
              <a:gd name="connsiteY19" fmla="*/ 217610 h 316523"/>
              <a:gd name="connsiteX20" fmla="*/ 252779 w 457200"/>
              <a:gd name="connsiteY20" fmla="*/ 169780 h 316523"/>
              <a:gd name="connsiteX21" fmla="*/ 252779 w 457200"/>
              <a:gd name="connsiteY21" fmla="*/ 208290 h 316523"/>
              <a:gd name="connsiteX22" fmla="*/ 323118 w 457200"/>
              <a:gd name="connsiteY22" fmla="*/ 142523 h 316523"/>
              <a:gd name="connsiteX23" fmla="*/ 252779 w 457200"/>
              <a:gd name="connsiteY23" fmla="*/ 76933 h 316523"/>
              <a:gd name="connsiteX24" fmla="*/ 252779 w 457200"/>
              <a:gd name="connsiteY24" fmla="*/ 114388 h 316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57200" h="316523">
                <a:moveTo>
                  <a:pt x="375871" y="270364"/>
                </a:moveTo>
                <a:cubicBezTo>
                  <a:pt x="395214" y="270364"/>
                  <a:pt x="410865" y="254537"/>
                  <a:pt x="410865" y="235194"/>
                </a:cubicBezTo>
                <a:lnTo>
                  <a:pt x="411041" y="59348"/>
                </a:lnTo>
                <a:cubicBezTo>
                  <a:pt x="411041" y="39829"/>
                  <a:pt x="395214" y="24179"/>
                  <a:pt x="375871" y="24179"/>
                </a:cubicBezTo>
                <a:lnTo>
                  <a:pt x="94517" y="24179"/>
                </a:lnTo>
                <a:cubicBezTo>
                  <a:pt x="74998" y="24179"/>
                  <a:pt x="59348" y="39829"/>
                  <a:pt x="59348" y="59348"/>
                </a:cubicBezTo>
                <a:lnTo>
                  <a:pt x="59348" y="235194"/>
                </a:lnTo>
                <a:cubicBezTo>
                  <a:pt x="59348" y="254537"/>
                  <a:pt x="74998" y="270364"/>
                  <a:pt x="94517" y="270364"/>
                </a:cubicBezTo>
                <a:lnTo>
                  <a:pt x="24179" y="270364"/>
                </a:lnTo>
                <a:lnTo>
                  <a:pt x="24179" y="305533"/>
                </a:lnTo>
                <a:lnTo>
                  <a:pt x="446210" y="305533"/>
                </a:lnTo>
                <a:lnTo>
                  <a:pt x="446210" y="270364"/>
                </a:lnTo>
                <a:lnTo>
                  <a:pt x="375871" y="270364"/>
                </a:lnTo>
                <a:close/>
                <a:moveTo>
                  <a:pt x="94517" y="235194"/>
                </a:moveTo>
                <a:lnTo>
                  <a:pt x="94517" y="59348"/>
                </a:lnTo>
                <a:lnTo>
                  <a:pt x="375871" y="59348"/>
                </a:lnTo>
                <a:lnTo>
                  <a:pt x="375871" y="235370"/>
                </a:lnTo>
                <a:lnTo>
                  <a:pt x="94517" y="235194"/>
                </a:lnTo>
                <a:close/>
                <a:moveTo>
                  <a:pt x="252779" y="114388"/>
                </a:moveTo>
                <a:cubicBezTo>
                  <a:pt x="184375" y="123884"/>
                  <a:pt x="157119" y="170659"/>
                  <a:pt x="147271" y="217610"/>
                </a:cubicBezTo>
                <a:cubicBezTo>
                  <a:pt x="171714" y="184726"/>
                  <a:pt x="203894" y="169780"/>
                  <a:pt x="252779" y="169780"/>
                </a:cubicBezTo>
                <a:lnTo>
                  <a:pt x="252779" y="208290"/>
                </a:lnTo>
                <a:lnTo>
                  <a:pt x="323118" y="142523"/>
                </a:lnTo>
                <a:lnTo>
                  <a:pt x="252779" y="76933"/>
                </a:lnTo>
                <a:lnTo>
                  <a:pt x="252779" y="114388"/>
                </a:lnTo>
                <a:close/>
              </a:path>
            </a:pathLst>
          </a:custGeom>
          <a:solidFill>
            <a:schemeClr val="tx2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85" name="Freeform: Shape 15">
            <a:extLst>
              <a:ext uri="{FF2B5EF4-FFF2-40B4-BE49-F238E27FC236}">
                <a16:creationId xmlns:a16="http://schemas.microsoft.com/office/drawing/2014/main" id="{AE412E00-EADD-432C-9EDD-F813F5319536}"/>
              </a:ext>
            </a:extLst>
          </p:cNvPr>
          <p:cNvSpPr/>
          <p:nvPr/>
        </p:nvSpPr>
        <p:spPr>
          <a:xfrm>
            <a:off x="5427819" y="1625443"/>
            <a:ext cx="316523" cy="386862"/>
          </a:xfrm>
          <a:custGeom>
            <a:avLst/>
            <a:gdLst>
              <a:gd name="connsiteX0" fmla="*/ 200025 w 316523"/>
              <a:gd name="connsiteY0" fmla="*/ 24179 h 386861"/>
              <a:gd name="connsiteX1" fmla="*/ 59348 w 316523"/>
              <a:gd name="connsiteY1" fmla="*/ 24179 h 386861"/>
              <a:gd name="connsiteX2" fmla="*/ 24355 w 316523"/>
              <a:gd name="connsiteY2" fmla="*/ 59348 h 386861"/>
              <a:gd name="connsiteX3" fmla="*/ 24179 w 316523"/>
              <a:gd name="connsiteY3" fmla="*/ 340702 h 386861"/>
              <a:gd name="connsiteX4" fmla="*/ 59172 w 316523"/>
              <a:gd name="connsiteY4" fmla="*/ 375871 h 386861"/>
              <a:gd name="connsiteX5" fmla="*/ 270364 w 316523"/>
              <a:gd name="connsiteY5" fmla="*/ 375871 h 386861"/>
              <a:gd name="connsiteX6" fmla="*/ 305533 w 316523"/>
              <a:gd name="connsiteY6" fmla="*/ 340702 h 386861"/>
              <a:gd name="connsiteX7" fmla="*/ 305533 w 316523"/>
              <a:gd name="connsiteY7" fmla="*/ 129687 h 386861"/>
              <a:gd name="connsiteX8" fmla="*/ 200025 w 316523"/>
              <a:gd name="connsiteY8" fmla="*/ 24179 h 386861"/>
              <a:gd name="connsiteX9" fmla="*/ 59348 w 316523"/>
              <a:gd name="connsiteY9" fmla="*/ 340702 h 386861"/>
              <a:gd name="connsiteX10" fmla="*/ 59348 w 316523"/>
              <a:gd name="connsiteY10" fmla="*/ 59348 h 386861"/>
              <a:gd name="connsiteX11" fmla="*/ 182440 w 316523"/>
              <a:gd name="connsiteY11" fmla="*/ 59348 h 386861"/>
              <a:gd name="connsiteX12" fmla="*/ 182440 w 316523"/>
              <a:gd name="connsiteY12" fmla="*/ 147271 h 386861"/>
              <a:gd name="connsiteX13" fmla="*/ 270364 w 316523"/>
              <a:gd name="connsiteY13" fmla="*/ 147271 h 386861"/>
              <a:gd name="connsiteX14" fmla="*/ 270364 w 316523"/>
              <a:gd name="connsiteY14" fmla="*/ 340702 h 386861"/>
              <a:gd name="connsiteX15" fmla="*/ 59348 w 316523"/>
              <a:gd name="connsiteY15" fmla="*/ 340702 h 386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16523" h="386861">
                <a:moveTo>
                  <a:pt x="200025" y="24179"/>
                </a:moveTo>
                <a:lnTo>
                  <a:pt x="59348" y="24179"/>
                </a:lnTo>
                <a:cubicBezTo>
                  <a:pt x="40005" y="24179"/>
                  <a:pt x="24355" y="40005"/>
                  <a:pt x="24355" y="59348"/>
                </a:cubicBezTo>
                <a:lnTo>
                  <a:pt x="24179" y="340702"/>
                </a:lnTo>
                <a:cubicBezTo>
                  <a:pt x="24179" y="360045"/>
                  <a:pt x="39829" y="375871"/>
                  <a:pt x="59172" y="375871"/>
                </a:cubicBezTo>
                <a:lnTo>
                  <a:pt x="270364" y="375871"/>
                </a:lnTo>
                <a:cubicBezTo>
                  <a:pt x="289707" y="375871"/>
                  <a:pt x="305533" y="360045"/>
                  <a:pt x="305533" y="340702"/>
                </a:cubicBezTo>
                <a:lnTo>
                  <a:pt x="305533" y="129687"/>
                </a:lnTo>
                <a:lnTo>
                  <a:pt x="200025" y="24179"/>
                </a:lnTo>
                <a:close/>
                <a:moveTo>
                  <a:pt x="59348" y="340702"/>
                </a:moveTo>
                <a:lnTo>
                  <a:pt x="59348" y="59348"/>
                </a:lnTo>
                <a:lnTo>
                  <a:pt x="182440" y="59348"/>
                </a:lnTo>
                <a:lnTo>
                  <a:pt x="182440" y="147271"/>
                </a:lnTo>
                <a:lnTo>
                  <a:pt x="270364" y="147271"/>
                </a:lnTo>
                <a:lnTo>
                  <a:pt x="270364" y="340702"/>
                </a:lnTo>
                <a:lnTo>
                  <a:pt x="59348" y="340702"/>
                </a:lnTo>
                <a:close/>
              </a:path>
            </a:pathLst>
          </a:custGeom>
          <a:solidFill>
            <a:schemeClr val="tx2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86" name="Freeform: Shape 18">
            <a:extLst>
              <a:ext uri="{FF2B5EF4-FFF2-40B4-BE49-F238E27FC236}">
                <a16:creationId xmlns:a16="http://schemas.microsoft.com/office/drawing/2014/main" id="{BBF0492C-065F-43E4-ABB9-8EE39D875D1F}"/>
              </a:ext>
            </a:extLst>
          </p:cNvPr>
          <p:cNvSpPr/>
          <p:nvPr/>
        </p:nvSpPr>
        <p:spPr>
          <a:xfrm>
            <a:off x="6487223" y="1607859"/>
            <a:ext cx="228600" cy="422031"/>
          </a:xfrm>
          <a:custGeom>
            <a:avLst/>
            <a:gdLst>
              <a:gd name="connsiteX0" fmla="*/ 191233 w 228600"/>
              <a:gd name="connsiteY0" fmla="*/ 112102 h 422031"/>
              <a:gd name="connsiteX1" fmla="*/ 191233 w 228600"/>
              <a:gd name="connsiteY1" fmla="*/ 314325 h 422031"/>
              <a:gd name="connsiteX2" fmla="*/ 120894 w 228600"/>
              <a:gd name="connsiteY2" fmla="*/ 384664 h 422031"/>
              <a:gd name="connsiteX3" fmla="*/ 50556 w 228600"/>
              <a:gd name="connsiteY3" fmla="*/ 314325 h 422031"/>
              <a:gd name="connsiteX4" fmla="*/ 50556 w 228600"/>
              <a:gd name="connsiteY4" fmla="*/ 94517 h 422031"/>
              <a:gd name="connsiteX5" fmla="*/ 94517 w 228600"/>
              <a:gd name="connsiteY5" fmla="*/ 50556 h 422031"/>
              <a:gd name="connsiteX6" fmla="*/ 138479 w 228600"/>
              <a:gd name="connsiteY6" fmla="*/ 94517 h 422031"/>
              <a:gd name="connsiteX7" fmla="*/ 138479 w 228600"/>
              <a:gd name="connsiteY7" fmla="*/ 279156 h 422031"/>
              <a:gd name="connsiteX8" fmla="*/ 120894 w 228600"/>
              <a:gd name="connsiteY8" fmla="*/ 296741 h 422031"/>
              <a:gd name="connsiteX9" fmla="*/ 103310 w 228600"/>
              <a:gd name="connsiteY9" fmla="*/ 279156 h 422031"/>
              <a:gd name="connsiteX10" fmla="*/ 103310 w 228600"/>
              <a:gd name="connsiteY10" fmla="*/ 112102 h 422031"/>
              <a:gd name="connsiteX11" fmla="*/ 76933 w 228600"/>
              <a:gd name="connsiteY11" fmla="*/ 112102 h 422031"/>
              <a:gd name="connsiteX12" fmla="*/ 76933 w 228600"/>
              <a:gd name="connsiteY12" fmla="*/ 279156 h 422031"/>
              <a:gd name="connsiteX13" fmla="*/ 120894 w 228600"/>
              <a:gd name="connsiteY13" fmla="*/ 323118 h 422031"/>
              <a:gd name="connsiteX14" fmla="*/ 164856 w 228600"/>
              <a:gd name="connsiteY14" fmla="*/ 279156 h 422031"/>
              <a:gd name="connsiteX15" fmla="*/ 164856 w 228600"/>
              <a:gd name="connsiteY15" fmla="*/ 94517 h 422031"/>
              <a:gd name="connsiteX16" fmla="*/ 94517 w 228600"/>
              <a:gd name="connsiteY16" fmla="*/ 24179 h 422031"/>
              <a:gd name="connsiteX17" fmla="*/ 24179 w 228600"/>
              <a:gd name="connsiteY17" fmla="*/ 94517 h 422031"/>
              <a:gd name="connsiteX18" fmla="*/ 24179 w 228600"/>
              <a:gd name="connsiteY18" fmla="*/ 314325 h 422031"/>
              <a:gd name="connsiteX19" fmla="*/ 120894 w 228600"/>
              <a:gd name="connsiteY19" fmla="*/ 411041 h 422031"/>
              <a:gd name="connsiteX20" fmla="*/ 217610 w 228600"/>
              <a:gd name="connsiteY20" fmla="*/ 314325 h 422031"/>
              <a:gd name="connsiteX21" fmla="*/ 217610 w 228600"/>
              <a:gd name="connsiteY21" fmla="*/ 112102 h 422031"/>
              <a:gd name="connsiteX22" fmla="*/ 191233 w 228600"/>
              <a:gd name="connsiteY22" fmla="*/ 112102 h 422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28600" h="422031">
                <a:moveTo>
                  <a:pt x="191233" y="112102"/>
                </a:moveTo>
                <a:lnTo>
                  <a:pt x="191233" y="314325"/>
                </a:lnTo>
                <a:cubicBezTo>
                  <a:pt x="191233" y="353187"/>
                  <a:pt x="159756" y="384664"/>
                  <a:pt x="120894" y="384664"/>
                </a:cubicBezTo>
                <a:cubicBezTo>
                  <a:pt x="82032" y="384664"/>
                  <a:pt x="50556" y="353187"/>
                  <a:pt x="50556" y="314325"/>
                </a:cubicBezTo>
                <a:lnTo>
                  <a:pt x="50556" y="94517"/>
                </a:lnTo>
                <a:cubicBezTo>
                  <a:pt x="50556" y="70251"/>
                  <a:pt x="70251" y="50556"/>
                  <a:pt x="94517" y="50556"/>
                </a:cubicBezTo>
                <a:cubicBezTo>
                  <a:pt x="118784" y="50556"/>
                  <a:pt x="138479" y="70251"/>
                  <a:pt x="138479" y="94517"/>
                </a:cubicBezTo>
                <a:lnTo>
                  <a:pt x="138479" y="279156"/>
                </a:lnTo>
                <a:cubicBezTo>
                  <a:pt x="138479" y="288827"/>
                  <a:pt x="130566" y="296741"/>
                  <a:pt x="120894" y="296741"/>
                </a:cubicBezTo>
                <a:cubicBezTo>
                  <a:pt x="111223" y="296741"/>
                  <a:pt x="103310" y="288827"/>
                  <a:pt x="103310" y="279156"/>
                </a:cubicBezTo>
                <a:lnTo>
                  <a:pt x="103310" y="112102"/>
                </a:lnTo>
                <a:lnTo>
                  <a:pt x="76933" y="112102"/>
                </a:lnTo>
                <a:lnTo>
                  <a:pt x="76933" y="279156"/>
                </a:lnTo>
                <a:cubicBezTo>
                  <a:pt x="76933" y="303423"/>
                  <a:pt x="96628" y="323118"/>
                  <a:pt x="120894" y="323118"/>
                </a:cubicBezTo>
                <a:cubicBezTo>
                  <a:pt x="145161" y="323118"/>
                  <a:pt x="164856" y="303423"/>
                  <a:pt x="164856" y="279156"/>
                </a:cubicBezTo>
                <a:lnTo>
                  <a:pt x="164856" y="94517"/>
                </a:lnTo>
                <a:cubicBezTo>
                  <a:pt x="164856" y="55655"/>
                  <a:pt x="133379" y="24179"/>
                  <a:pt x="94517" y="24179"/>
                </a:cubicBezTo>
                <a:cubicBezTo>
                  <a:pt x="55655" y="24179"/>
                  <a:pt x="24179" y="55655"/>
                  <a:pt x="24179" y="94517"/>
                </a:cubicBezTo>
                <a:lnTo>
                  <a:pt x="24179" y="314325"/>
                </a:lnTo>
                <a:cubicBezTo>
                  <a:pt x="24179" y="367782"/>
                  <a:pt x="67437" y="411041"/>
                  <a:pt x="120894" y="411041"/>
                </a:cubicBezTo>
                <a:cubicBezTo>
                  <a:pt x="174352" y="411041"/>
                  <a:pt x="217610" y="367782"/>
                  <a:pt x="217610" y="314325"/>
                </a:cubicBezTo>
                <a:lnTo>
                  <a:pt x="217610" y="112102"/>
                </a:lnTo>
                <a:lnTo>
                  <a:pt x="191233" y="112102"/>
                </a:lnTo>
                <a:close/>
              </a:path>
            </a:pathLst>
          </a:custGeom>
          <a:solidFill>
            <a:schemeClr val="tx2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87" name="Freeform: Shape 21">
            <a:extLst>
              <a:ext uri="{FF2B5EF4-FFF2-40B4-BE49-F238E27FC236}">
                <a16:creationId xmlns:a16="http://schemas.microsoft.com/office/drawing/2014/main" id="{E9D33290-E914-4365-AE34-C8068742683E}"/>
              </a:ext>
            </a:extLst>
          </p:cNvPr>
          <p:cNvSpPr/>
          <p:nvPr/>
        </p:nvSpPr>
        <p:spPr>
          <a:xfrm>
            <a:off x="7405949" y="1660613"/>
            <a:ext cx="386862" cy="316523"/>
          </a:xfrm>
          <a:custGeom>
            <a:avLst/>
            <a:gdLst>
              <a:gd name="connsiteX0" fmla="*/ 150261 w 386861"/>
              <a:gd name="connsiteY0" fmla="*/ 59348 h 316523"/>
              <a:gd name="connsiteX1" fmla="*/ 185430 w 386861"/>
              <a:gd name="connsiteY1" fmla="*/ 94517 h 316523"/>
              <a:gd name="connsiteX2" fmla="*/ 340702 w 386861"/>
              <a:gd name="connsiteY2" fmla="*/ 94517 h 316523"/>
              <a:gd name="connsiteX3" fmla="*/ 340702 w 386861"/>
              <a:gd name="connsiteY3" fmla="*/ 270364 h 316523"/>
              <a:gd name="connsiteX4" fmla="*/ 59348 w 386861"/>
              <a:gd name="connsiteY4" fmla="*/ 270364 h 316523"/>
              <a:gd name="connsiteX5" fmla="*/ 59348 w 386861"/>
              <a:gd name="connsiteY5" fmla="*/ 59348 h 316523"/>
              <a:gd name="connsiteX6" fmla="*/ 150261 w 386861"/>
              <a:gd name="connsiteY6" fmla="*/ 59348 h 316523"/>
              <a:gd name="connsiteX7" fmla="*/ 164856 w 386861"/>
              <a:gd name="connsiteY7" fmla="*/ 24179 h 316523"/>
              <a:gd name="connsiteX8" fmla="*/ 59348 w 386861"/>
              <a:gd name="connsiteY8" fmla="*/ 24179 h 316523"/>
              <a:gd name="connsiteX9" fmla="*/ 24355 w 386861"/>
              <a:gd name="connsiteY9" fmla="*/ 59348 h 316523"/>
              <a:gd name="connsiteX10" fmla="*/ 24179 w 386861"/>
              <a:gd name="connsiteY10" fmla="*/ 270364 h 316523"/>
              <a:gd name="connsiteX11" fmla="*/ 59348 w 386861"/>
              <a:gd name="connsiteY11" fmla="*/ 305533 h 316523"/>
              <a:gd name="connsiteX12" fmla="*/ 340702 w 386861"/>
              <a:gd name="connsiteY12" fmla="*/ 305533 h 316523"/>
              <a:gd name="connsiteX13" fmla="*/ 375871 w 386861"/>
              <a:gd name="connsiteY13" fmla="*/ 270364 h 316523"/>
              <a:gd name="connsiteX14" fmla="*/ 375871 w 386861"/>
              <a:gd name="connsiteY14" fmla="*/ 94517 h 316523"/>
              <a:gd name="connsiteX15" fmla="*/ 340702 w 386861"/>
              <a:gd name="connsiteY15" fmla="*/ 59348 h 316523"/>
              <a:gd name="connsiteX16" fmla="*/ 200025 w 386861"/>
              <a:gd name="connsiteY16" fmla="*/ 59348 h 316523"/>
              <a:gd name="connsiteX17" fmla="*/ 164856 w 386861"/>
              <a:gd name="connsiteY17" fmla="*/ 24179 h 316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86861" h="316523">
                <a:moveTo>
                  <a:pt x="150261" y="59348"/>
                </a:moveTo>
                <a:lnTo>
                  <a:pt x="185430" y="94517"/>
                </a:lnTo>
                <a:lnTo>
                  <a:pt x="340702" y="94517"/>
                </a:lnTo>
                <a:lnTo>
                  <a:pt x="340702" y="270364"/>
                </a:lnTo>
                <a:lnTo>
                  <a:pt x="59348" y="270364"/>
                </a:lnTo>
                <a:lnTo>
                  <a:pt x="59348" y="59348"/>
                </a:lnTo>
                <a:lnTo>
                  <a:pt x="150261" y="59348"/>
                </a:lnTo>
                <a:moveTo>
                  <a:pt x="164856" y="24179"/>
                </a:moveTo>
                <a:lnTo>
                  <a:pt x="59348" y="24179"/>
                </a:lnTo>
                <a:cubicBezTo>
                  <a:pt x="40005" y="24179"/>
                  <a:pt x="24355" y="40005"/>
                  <a:pt x="24355" y="59348"/>
                </a:cubicBezTo>
                <a:lnTo>
                  <a:pt x="24179" y="270364"/>
                </a:lnTo>
                <a:cubicBezTo>
                  <a:pt x="24179" y="289707"/>
                  <a:pt x="40005" y="305533"/>
                  <a:pt x="59348" y="305533"/>
                </a:cubicBezTo>
                <a:lnTo>
                  <a:pt x="340702" y="305533"/>
                </a:lnTo>
                <a:cubicBezTo>
                  <a:pt x="360045" y="305533"/>
                  <a:pt x="375871" y="289707"/>
                  <a:pt x="375871" y="270364"/>
                </a:cubicBezTo>
                <a:lnTo>
                  <a:pt x="375871" y="94517"/>
                </a:lnTo>
                <a:cubicBezTo>
                  <a:pt x="375871" y="75174"/>
                  <a:pt x="360045" y="59348"/>
                  <a:pt x="340702" y="59348"/>
                </a:cubicBezTo>
                <a:lnTo>
                  <a:pt x="200025" y="59348"/>
                </a:lnTo>
                <a:lnTo>
                  <a:pt x="164856" y="24179"/>
                </a:lnTo>
                <a:close/>
              </a:path>
            </a:pathLst>
          </a:custGeom>
          <a:solidFill>
            <a:schemeClr val="tx2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88" name="Freeform: Shape 24">
            <a:extLst>
              <a:ext uri="{FF2B5EF4-FFF2-40B4-BE49-F238E27FC236}">
                <a16:creationId xmlns:a16="http://schemas.microsoft.com/office/drawing/2014/main" id="{7BAF4C3F-F290-4294-BA9F-9DFC2392F63D}"/>
              </a:ext>
            </a:extLst>
          </p:cNvPr>
          <p:cNvSpPr/>
          <p:nvPr/>
        </p:nvSpPr>
        <p:spPr>
          <a:xfrm>
            <a:off x="8395015" y="1643028"/>
            <a:ext cx="422031" cy="351693"/>
          </a:xfrm>
          <a:custGeom>
            <a:avLst/>
            <a:gdLst>
              <a:gd name="connsiteX0" fmla="*/ 375871 w 422031"/>
              <a:gd name="connsiteY0" fmla="*/ 24179 h 351692"/>
              <a:gd name="connsiteX1" fmla="*/ 59348 w 422031"/>
              <a:gd name="connsiteY1" fmla="*/ 24179 h 351692"/>
              <a:gd name="connsiteX2" fmla="*/ 24179 w 422031"/>
              <a:gd name="connsiteY2" fmla="*/ 59348 h 351692"/>
              <a:gd name="connsiteX3" fmla="*/ 24179 w 422031"/>
              <a:gd name="connsiteY3" fmla="*/ 305533 h 351692"/>
              <a:gd name="connsiteX4" fmla="*/ 59348 w 422031"/>
              <a:gd name="connsiteY4" fmla="*/ 340702 h 351692"/>
              <a:gd name="connsiteX5" fmla="*/ 375871 w 422031"/>
              <a:gd name="connsiteY5" fmla="*/ 340702 h 351692"/>
              <a:gd name="connsiteX6" fmla="*/ 411041 w 422031"/>
              <a:gd name="connsiteY6" fmla="*/ 305533 h 351692"/>
              <a:gd name="connsiteX7" fmla="*/ 411041 w 422031"/>
              <a:gd name="connsiteY7" fmla="*/ 59348 h 351692"/>
              <a:gd name="connsiteX8" fmla="*/ 375871 w 422031"/>
              <a:gd name="connsiteY8" fmla="*/ 24179 h 351692"/>
              <a:gd name="connsiteX9" fmla="*/ 375871 w 422031"/>
              <a:gd name="connsiteY9" fmla="*/ 304126 h 351692"/>
              <a:gd name="connsiteX10" fmla="*/ 374465 w 422031"/>
              <a:gd name="connsiteY10" fmla="*/ 305533 h 351692"/>
              <a:gd name="connsiteX11" fmla="*/ 59348 w 422031"/>
              <a:gd name="connsiteY11" fmla="*/ 305533 h 351692"/>
              <a:gd name="connsiteX12" fmla="*/ 59348 w 422031"/>
              <a:gd name="connsiteY12" fmla="*/ 60755 h 351692"/>
              <a:gd name="connsiteX13" fmla="*/ 60755 w 422031"/>
              <a:gd name="connsiteY13" fmla="*/ 59348 h 351692"/>
              <a:gd name="connsiteX14" fmla="*/ 374289 w 422031"/>
              <a:gd name="connsiteY14" fmla="*/ 59348 h 351692"/>
              <a:gd name="connsiteX15" fmla="*/ 375696 w 422031"/>
              <a:gd name="connsiteY15" fmla="*/ 60755 h 351692"/>
              <a:gd name="connsiteX16" fmla="*/ 375696 w 422031"/>
              <a:gd name="connsiteY16" fmla="*/ 304126 h 351692"/>
              <a:gd name="connsiteX17" fmla="*/ 200025 w 422031"/>
              <a:gd name="connsiteY17" fmla="*/ 244163 h 351692"/>
              <a:gd name="connsiteX18" fmla="*/ 156064 w 422031"/>
              <a:gd name="connsiteY18" fmla="*/ 191233 h 351692"/>
              <a:gd name="connsiteX19" fmla="*/ 94517 w 422031"/>
              <a:gd name="connsiteY19" fmla="*/ 270364 h 351692"/>
              <a:gd name="connsiteX20" fmla="*/ 340702 w 422031"/>
              <a:gd name="connsiteY20" fmla="*/ 270364 h 351692"/>
              <a:gd name="connsiteX21" fmla="*/ 261571 w 422031"/>
              <a:gd name="connsiteY21" fmla="*/ 164856 h 35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22031" h="351692">
                <a:moveTo>
                  <a:pt x="375871" y="24179"/>
                </a:moveTo>
                <a:lnTo>
                  <a:pt x="59348" y="24179"/>
                </a:lnTo>
                <a:cubicBezTo>
                  <a:pt x="41763" y="24179"/>
                  <a:pt x="24179" y="41763"/>
                  <a:pt x="24179" y="59348"/>
                </a:cubicBezTo>
                <a:lnTo>
                  <a:pt x="24179" y="305533"/>
                </a:lnTo>
                <a:cubicBezTo>
                  <a:pt x="24179" y="324876"/>
                  <a:pt x="40005" y="340702"/>
                  <a:pt x="59348" y="340702"/>
                </a:cubicBezTo>
                <a:lnTo>
                  <a:pt x="375871" y="340702"/>
                </a:lnTo>
                <a:cubicBezTo>
                  <a:pt x="393456" y="340702"/>
                  <a:pt x="411041" y="323118"/>
                  <a:pt x="411041" y="305533"/>
                </a:cubicBezTo>
                <a:lnTo>
                  <a:pt x="411041" y="59348"/>
                </a:lnTo>
                <a:cubicBezTo>
                  <a:pt x="411041" y="41763"/>
                  <a:pt x="393456" y="24179"/>
                  <a:pt x="375871" y="24179"/>
                </a:cubicBezTo>
                <a:close/>
                <a:moveTo>
                  <a:pt x="375871" y="304126"/>
                </a:moveTo>
                <a:cubicBezTo>
                  <a:pt x="375520" y="304654"/>
                  <a:pt x="374816" y="305181"/>
                  <a:pt x="374465" y="305533"/>
                </a:cubicBezTo>
                <a:lnTo>
                  <a:pt x="59348" y="305533"/>
                </a:lnTo>
                <a:lnTo>
                  <a:pt x="59348" y="60755"/>
                </a:lnTo>
                <a:lnTo>
                  <a:pt x="60755" y="59348"/>
                </a:lnTo>
                <a:lnTo>
                  <a:pt x="374289" y="59348"/>
                </a:lnTo>
                <a:cubicBezTo>
                  <a:pt x="374816" y="59700"/>
                  <a:pt x="375344" y="60403"/>
                  <a:pt x="375696" y="60755"/>
                </a:cubicBezTo>
                <a:lnTo>
                  <a:pt x="375696" y="304126"/>
                </a:lnTo>
                <a:close/>
                <a:moveTo>
                  <a:pt x="200025" y="244163"/>
                </a:moveTo>
                <a:lnTo>
                  <a:pt x="156064" y="191233"/>
                </a:lnTo>
                <a:lnTo>
                  <a:pt x="94517" y="270364"/>
                </a:lnTo>
                <a:lnTo>
                  <a:pt x="340702" y="270364"/>
                </a:lnTo>
                <a:lnTo>
                  <a:pt x="261571" y="164856"/>
                </a:lnTo>
                <a:close/>
              </a:path>
            </a:pathLst>
          </a:custGeom>
          <a:solidFill>
            <a:schemeClr val="tx2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89" name="Freeform: Shape 27">
            <a:extLst>
              <a:ext uri="{FF2B5EF4-FFF2-40B4-BE49-F238E27FC236}">
                <a16:creationId xmlns:a16="http://schemas.microsoft.com/office/drawing/2014/main" id="{6E737DE0-612F-4391-98EC-0210FBB65F8E}"/>
              </a:ext>
            </a:extLst>
          </p:cNvPr>
          <p:cNvSpPr/>
          <p:nvPr/>
        </p:nvSpPr>
        <p:spPr>
          <a:xfrm>
            <a:off x="9436834" y="1678197"/>
            <a:ext cx="351693" cy="298939"/>
          </a:xfrm>
          <a:custGeom>
            <a:avLst/>
            <a:gdLst>
              <a:gd name="connsiteX0" fmla="*/ 147271 w 351692"/>
              <a:gd name="connsiteY0" fmla="*/ 94517 h 298938"/>
              <a:gd name="connsiteX1" fmla="*/ 147271 w 351692"/>
              <a:gd name="connsiteY1" fmla="*/ 24179 h 298938"/>
              <a:gd name="connsiteX2" fmla="*/ 24179 w 351692"/>
              <a:gd name="connsiteY2" fmla="*/ 147271 h 298938"/>
              <a:gd name="connsiteX3" fmla="*/ 147271 w 351692"/>
              <a:gd name="connsiteY3" fmla="*/ 270364 h 298938"/>
              <a:gd name="connsiteX4" fmla="*/ 147271 w 351692"/>
              <a:gd name="connsiteY4" fmla="*/ 198267 h 298938"/>
              <a:gd name="connsiteX5" fmla="*/ 340702 w 351692"/>
              <a:gd name="connsiteY5" fmla="*/ 287948 h 298938"/>
              <a:gd name="connsiteX6" fmla="*/ 147271 w 351692"/>
              <a:gd name="connsiteY6" fmla="*/ 94517 h 298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1692" h="298938">
                <a:moveTo>
                  <a:pt x="147271" y="94517"/>
                </a:moveTo>
                <a:lnTo>
                  <a:pt x="147271" y="24179"/>
                </a:lnTo>
                <a:lnTo>
                  <a:pt x="24179" y="147271"/>
                </a:lnTo>
                <a:lnTo>
                  <a:pt x="147271" y="270364"/>
                </a:lnTo>
                <a:lnTo>
                  <a:pt x="147271" y="198267"/>
                </a:lnTo>
                <a:cubicBezTo>
                  <a:pt x="235194" y="198267"/>
                  <a:pt x="296741" y="226402"/>
                  <a:pt x="340702" y="287948"/>
                </a:cubicBezTo>
                <a:cubicBezTo>
                  <a:pt x="323118" y="200025"/>
                  <a:pt x="270364" y="112102"/>
                  <a:pt x="147271" y="94517"/>
                </a:cubicBezTo>
                <a:close/>
              </a:path>
            </a:pathLst>
          </a:custGeom>
          <a:solidFill>
            <a:schemeClr val="tx2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90" name="Freeform: Shape 30">
            <a:extLst>
              <a:ext uri="{FF2B5EF4-FFF2-40B4-BE49-F238E27FC236}">
                <a16:creationId xmlns:a16="http://schemas.microsoft.com/office/drawing/2014/main" id="{94AA413C-99B5-41CB-87AD-268EEC52D892}"/>
              </a:ext>
            </a:extLst>
          </p:cNvPr>
          <p:cNvSpPr/>
          <p:nvPr/>
        </p:nvSpPr>
        <p:spPr>
          <a:xfrm>
            <a:off x="10425900" y="1643028"/>
            <a:ext cx="404446" cy="351693"/>
          </a:xfrm>
          <a:custGeom>
            <a:avLst/>
            <a:gdLst>
              <a:gd name="connsiteX0" fmla="*/ 59524 w 404446"/>
              <a:gd name="connsiteY0" fmla="*/ 77460 h 351692"/>
              <a:gd name="connsiteX1" fmla="*/ 191585 w 404446"/>
              <a:gd name="connsiteY1" fmla="*/ 134083 h 351692"/>
              <a:gd name="connsiteX2" fmla="*/ 59348 w 404446"/>
              <a:gd name="connsiteY2" fmla="*/ 116498 h 351692"/>
              <a:gd name="connsiteX3" fmla="*/ 59524 w 404446"/>
              <a:gd name="connsiteY3" fmla="*/ 77460 h 351692"/>
              <a:gd name="connsiteX4" fmla="*/ 191409 w 404446"/>
              <a:gd name="connsiteY4" fmla="*/ 230798 h 351692"/>
              <a:gd name="connsiteX5" fmla="*/ 59348 w 404446"/>
              <a:gd name="connsiteY5" fmla="*/ 287421 h 351692"/>
              <a:gd name="connsiteX6" fmla="*/ 59348 w 404446"/>
              <a:gd name="connsiteY6" fmla="*/ 248383 h 351692"/>
              <a:gd name="connsiteX7" fmla="*/ 191409 w 404446"/>
              <a:gd name="connsiteY7" fmla="*/ 230798 h 351692"/>
              <a:gd name="connsiteX8" fmla="*/ 24355 w 404446"/>
              <a:gd name="connsiteY8" fmla="*/ 24179 h 351692"/>
              <a:gd name="connsiteX9" fmla="*/ 24179 w 404446"/>
              <a:gd name="connsiteY9" fmla="*/ 147271 h 351692"/>
              <a:gd name="connsiteX10" fmla="*/ 287948 w 404446"/>
              <a:gd name="connsiteY10" fmla="*/ 182440 h 351692"/>
              <a:gd name="connsiteX11" fmla="*/ 24179 w 404446"/>
              <a:gd name="connsiteY11" fmla="*/ 217610 h 351692"/>
              <a:gd name="connsiteX12" fmla="*/ 24355 w 404446"/>
              <a:gd name="connsiteY12" fmla="*/ 340702 h 351692"/>
              <a:gd name="connsiteX13" fmla="*/ 393456 w 404446"/>
              <a:gd name="connsiteY13" fmla="*/ 182440 h 351692"/>
              <a:gd name="connsiteX14" fmla="*/ 24355 w 404446"/>
              <a:gd name="connsiteY14" fmla="*/ 24179 h 35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04446" h="351692">
                <a:moveTo>
                  <a:pt x="59524" y="77460"/>
                </a:moveTo>
                <a:lnTo>
                  <a:pt x="191585" y="134083"/>
                </a:lnTo>
                <a:lnTo>
                  <a:pt x="59348" y="116498"/>
                </a:lnTo>
                <a:lnTo>
                  <a:pt x="59524" y="77460"/>
                </a:lnTo>
                <a:moveTo>
                  <a:pt x="191409" y="230798"/>
                </a:moveTo>
                <a:lnTo>
                  <a:pt x="59348" y="287421"/>
                </a:lnTo>
                <a:lnTo>
                  <a:pt x="59348" y="248383"/>
                </a:lnTo>
                <a:lnTo>
                  <a:pt x="191409" y="230798"/>
                </a:lnTo>
                <a:moveTo>
                  <a:pt x="24355" y="24179"/>
                </a:moveTo>
                <a:lnTo>
                  <a:pt x="24179" y="147271"/>
                </a:lnTo>
                <a:lnTo>
                  <a:pt x="287948" y="182440"/>
                </a:lnTo>
                <a:lnTo>
                  <a:pt x="24179" y="217610"/>
                </a:lnTo>
                <a:lnTo>
                  <a:pt x="24355" y="340702"/>
                </a:lnTo>
                <a:lnTo>
                  <a:pt x="393456" y="182440"/>
                </a:lnTo>
                <a:lnTo>
                  <a:pt x="24355" y="24179"/>
                </a:lnTo>
                <a:close/>
              </a:path>
            </a:pathLst>
          </a:custGeom>
          <a:solidFill>
            <a:schemeClr val="tx2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91" name="Freeform: Shape 33">
            <a:extLst>
              <a:ext uri="{FF2B5EF4-FFF2-40B4-BE49-F238E27FC236}">
                <a16:creationId xmlns:a16="http://schemas.microsoft.com/office/drawing/2014/main" id="{B853189E-E6F8-41CF-A2A4-841F33381F5B}"/>
              </a:ext>
            </a:extLst>
          </p:cNvPr>
          <p:cNvSpPr/>
          <p:nvPr/>
        </p:nvSpPr>
        <p:spPr>
          <a:xfrm>
            <a:off x="1355018" y="2727362"/>
            <a:ext cx="386862" cy="386862"/>
          </a:xfrm>
          <a:custGeom>
            <a:avLst/>
            <a:gdLst>
              <a:gd name="connsiteX0" fmla="*/ 207815 w 386861"/>
              <a:gd name="connsiteY0" fmla="*/ 133028 h 386861"/>
              <a:gd name="connsiteX1" fmla="*/ 181438 w 386861"/>
              <a:gd name="connsiteY1" fmla="*/ 133028 h 386861"/>
              <a:gd name="connsiteX2" fmla="*/ 181438 w 386861"/>
              <a:gd name="connsiteY2" fmla="*/ 238535 h 386861"/>
              <a:gd name="connsiteX3" fmla="*/ 264965 w 386861"/>
              <a:gd name="connsiteY3" fmla="*/ 288652 h 386861"/>
              <a:gd name="connsiteX4" fmla="*/ 278154 w 386861"/>
              <a:gd name="connsiteY4" fmla="*/ 267023 h 386861"/>
              <a:gd name="connsiteX5" fmla="*/ 207815 w 386861"/>
              <a:gd name="connsiteY5" fmla="*/ 225347 h 386861"/>
              <a:gd name="connsiteX6" fmla="*/ 292872 w 386861"/>
              <a:gd name="connsiteY6" fmla="*/ 24179 h 386861"/>
              <a:gd name="connsiteX7" fmla="*/ 373884 w 386861"/>
              <a:gd name="connsiteY7" fmla="*/ 91792 h 386861"/>
              <a:gd name="connsiteX8" fmla="*/ 351376 w 386861"/>
              <a:gd name="connsiteY8" fmla="*/ 118784 h 386861"/>
              <a:gd name="connsiteX9" fmla="*/ 270311 w 386861"/>
              <a:gd name="connsiteY9" fmla="*/ 51206 h 386861"/>
              <a:gd name="connsiteX10" fmla="*/ 105174 w 386861"/>
              <a:gd name="connsiteY10" fmla="*/ 24179 h 386861"/>
              <a:gd name="connsiteX11" fmla="*/ 127717 w 386861"/>
              <a:gd name="connsiteY11" fmla="*/ 51189 h 386861"/>
              <a:gd name="connsiteX12" fmla="*/ 46687 w 386861"/>
              <a:gd name="connsiteY12" fmla="*/ 118784 h 386861"/>
              <a:gd name="connsiteX13" fmla="*/ 24179 w 386861"/>
              <a:gd name="connsiteY13" fmla="*/ 91774 h 386861"/>
              <a:gd name="connsiteX14" fmla="*/ 199023 w 386861"/>
              <a:gd name="connsiteY14" fmla="*/ 62689 h 386861"/>
              <a:gd name="connsiteX15" fmla="*/ 40761 w 386861"/>
              <a:gd name="connsiteY15" fmla="*/ 220951 h 386861"/>
              <a:gd name="connsiteX16" fmla="*/ 199023 w 386861"/>
              <a:gd name="connsiteY16" fmla="*/ 379212 h 386861"/>
              <a:gd name="connsiteX17" fmla="*/ 357284 w 386861"/>
              <a:gd name="connsiteY17" fmla="*/ 220951 h 386861"/>
              <a:gd name="connsiteX18" fmla="*/ 199023 w 386861"/>
              <a:gd name="connsiteY18" fmla="*/ 62689 h 386861"/>
              <a:gd name="connsiteX19" fmla="*/ 199023 w 386861"/>
              <a:gd name="connsiteY19" fmla="*/ 344043 h 386861"/>
              <a:gd name="connsiteX20" fmla="*/ 75930 w 386861"/>
              <a:gd name="connsiteY20" fmla="*/ 220951 h 386861"/>
              <a:gd name="connsiteX21" fmla="*/ 199023 w 386861"/>
              <a:gd name="connsiteY21" fmla="*/ 97858 h 386861"/>
              <a:gd name="connsiteX22" fmla="*/ 322115 w 386861"/>
              <a:gd name="connsiteY22" fmla="*/ 220951 h 386861"/>
              <a:gd name="connsiteX23" fmla="*/ 199023 w 386861"/>
              <a:gd name="connsiteY23" fmla="*/ 344043 h 386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86861" h="386861">
                <a:moveTo>
                  <a:pt x="207815" y="133028"/>
                </a:moveTo>
                <a:lnTo>
                  <a:pt x="181438" y="133028"/>
                </a:lnTo>
                <a:lnTo>
                  <a:pt x="181438" y="238535"/>
                </a:lnTo>
                <a:lnTo>
                  <a:pt x="264965" y="288652"/>
                </a:lnTo>
                <a:lnTo>
                  <a:pt x="278154" y="267023"/>
                </a:lnTo>
                <a:lnTo>
                  <a:pt x="207815" y="225347"/>
                </a:lnTo>
                <a:close/>
                <a:moveTo>
                  <a:pt x="292872" y="24179"/>
                </a:moveTo>
                <a:lnTo>
                  <a:pt x="373884" y="91792"/>
                </a:lnTo>
                <a:lnTo>
                  <a:pt x="351376" y="118784"/>
                </a:lnTo>
                <a:lnTo>
                  <a:pt x="270311" y="51206"/>
                </a:lnTo>
                <a:close/>
                <a:moveTo>
                  <a:pt x="105174" y="24179"/>
                </a:moveTo>
                <a:lnTo>
                  <a:pt x="127717" y="51189"/>
                </a:lnTo>
                <a:lnTo>
                  <a:pt x="46687" y="118784"/>
                </a:lnTo>
                <a:lnTo>
                  <a:pt x="24179" y="91774"/>
                </a:lnTo>
                <a:close/>
                <a:moveTo>
                  <a:pt x="199023" y="62689"/>
                </a:moveTo>
                <a:cubicBezTo>
                  <a:pt x="111627" y="62689"/>
                  <a:pt x="40761" y="133555"/>
                  <a:pt x="40761" y="220951"/>
                </a:cubicBezTo>
                <a:cubicBezTo>
                  <a:pt x="40761" y="308346"/>
                  <a:pt x="111627" y="379212"/>
                  <a:pt x="199023" y="379212"/>
                </a:cubicBezTo>
                <a:cubicBezTo>
                  <a:pt x="286418" y="379212"/>
                  <a:pt x="357284" y="308346"/>
                  <a:pt x="357284" y="220951"/>
                </a:cubicBezTo>
                <a:cubicBezTo>
                  <a:pt x="357284" y="133555"/>
                  <a:pt x="286418" y="62689"/>
                  <a:pt x="199023" y="62689"/>
                </a:cubicBezTo>
                <a:close/>
                <a:moveTo>
                  <a:pt x="199023" y="344043"/>
                </a:moveTo>
                <a:cubicBezTo>
                  <a:pt x="131146" y="344043"/>
                  <a:pt x="75930" y="288827"/>
                  <a:pt x="75930" y="220951"/>
                </a:cubicBezTo>
                <a:cubicBezTo>
                  <a:pt x="75930" y="153074"/>
                  <a:pt x="131146" y="97858"/>
                  <a:pt x="199023" y="97858"/>
                </a:cubicBezTo>
                <a:cubicBezTo>
                  <a:pt x="266899" y="97858"/>
                  <a:pt x="322115" y="153074"/>
                  <a:pt x="322115" y="220951"/>
                </a:cubicBezTo>
                <a:cubicBezTo>
                  <a:pt x="322115" y="288827"/>
                  <a:pt x="266899" y="344043"/>
                  <a:pt x="199023" y="344043"/>
                </a:cubicBezTo>
                <a:close/>
              </a:path>
            </a:pathLst>
          </a:custGeom>
          <a:solidFill>
            <a:schemeClr val="tx2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92" name="Freeform: Shape 36">
            <a:extLst>
              <a:ext uri="{FF2B5EF4-FFF2-40B4-BE49-F238E27FC236}">
                <a16:creationId xmlns:a16="http://schemas.microsoft.com/office/drawing/2014/main" id="{D3BFCBB6-0BA7-4232-A578-F8A1D2127FDD}"/>
              </a:ext>
            </a:extLst>
          </p:cNvPr>
          <p:cNvSpPr/>
          <p:nvPr/>
        </p:nvSpPr>
        <p:spPr>
          <a:xfrm>
            <a:off x="2398509" y="2713119"/>
            <a:ext cx="316523" cy="404446"/>
          </a:xfrm>
          <a:custGeom>
            <a:avLst/>
            <a:gdLst>
              <a:gd name="connsiteX0" fmla="*/ 270364 w 316523"/>
              <a:gd name="connsiteY0" fmla="*/ 147271 h 404446"/>
              <a:gd name="connsiteX1" fmla="*/ 252779 w 316523"/>
              <a:gd name="connsiteY1" fmla="*/ 147271 h 404446"/>
              <a:gd name="connsiteX2" fmla="*/ 252779 w 316523"/>
              <a:gd name="connsiteY2" fmla="*/ 112102 h 404446"/>
              <a:gd name="connsiteX3" fmla="*/ 164856 w 316523"/>
              <a:gd name="connsiteY3" fmla="*/ 24179 h 404446"/>
              <a:gd name="connsiteX4" fmla="*/ 76933 w 316523"/>
              <a:gd name="connsiteY4" fmla="*/ 112102 h 404446"/>
              <a:gd name="connsiteX5" fmla="*/ 112102 w 316523"/>
              <a:gd name="connsiteY5" fmla="*/ 112102 h 404446"/>
              <a:gd name="connsiteX6" fmla="*/ 164856 w 316523"/>
              <a:gd name="connsiteY6" fmla="*/ 59348 h 404446"/>
              <a:gd name="connsiteX7" fmla="*/ 217610 w 316523"/>
              <a:gd name="connsiteY7" fmla="*/ 112102 h 404446"/>
              <a:gd name="connsiteX8" fmla="*/ 217610 w 316523"/>
              <a:gd name="connsiteY8" fmla="*/ 147271 h 404446"/>
              <a:gd name="connsiteX9" fmla="*/ 59348 w 316523"/>
              <a:gd name="connsiteY9" fmla="*/ 147271 h 404446"/>
              <a:gd name="connsiteX10" fmla="*/ 24179 w 316523"/>
              <a:gd name="connsiteY10" fmla="*/ 182440 h 404446"/>
              <a:gd name="connsiteX11" fmla="*/ 24179 w 316523"/>
              <a:gd name="connsiteY11" fmla="*/ 358287 h 404446"/>
              <a:gd name="connsiteX12" fmla="*/ 59348 w 316523"/>
              <a:gd name="connsiteY12" fmla="*/ 393456 h 404446"/>
              <a:gd name="connsiteX13" fmla="*/ 270364 w 316523"/>
              <a:gd name="connsiteY13" fmla="*/ 393456 h 404446"/>
              <a:gd name="connsiteX14" fmla="*/ 305533 w 316523"/>
              <a:gd name="connsiteY14" fmla="*/ 358287 h 404446"/>
              <a:gd name="connsiteX15" fmla="*/ 305533 w 316523"/>
              <a:gd name="connsiteY15" fmla="*/ 182440 h 404446"/>
              <a:gd name="connsiteX16" fmla="*/ 270364 w 316523"/>
              <a:gd name="connsiteY16" fmla="*/ 147271 h 404446"/>
              <a:gd name="connsiteX17" fmla="*/ 270364 w 316523"/>
              <a:gd name="connsiteY17" fmla="*/ 358287 h 404446"/>
              <a:gd name="connsiteX18" fmla="*/ 59348 w 316523"/>
              <a:gd name="connsiteY18" fmla="*/ 358287 h 404446"/>
              <a:gd name="connsiteX19" fmla="*/ 59348 w 316523"/>
              <a:gd name="connsiteY19" fmla="*/ 182440 h 404446"/>
              <a:gd name="connsiteX20" fmla="*/ 270364 w 316523"/>
              <a:gd name="connsiteY20" fmla="*/ 182440 h 404446"/>
              <a:gd name="connsiteX21" fmla="*/ 270364 w 316523"/>
              <a:gd name="connsiteY21" fmla="*/ 358287 h 404446"/>
              <a:gd name="connsiteX22" fmla="*/ 164856 w 316523"/>
              <a:gd name="connsiteY22" fmla="*/ 305533 h 404446"/>
              <a:gd name="connsiteX23" fmla="*/ 200025 w 316523"/>
              <a:gd name="connsiteY23" fmla="*/ 270364 h 404446"/>
              <a:gd name="connsiteX24" fmla="*/ 164856 w 316523"/>
              <a:gd name="connsiteY24" fmla="*/ 235194 h 404446"/>
              <a:gd name="connsiteX25" fmla="*/ 129687 w 316523"/>
              <a:gd name="connsiteY25" fmla="*/ 270364 h 404446"/>
              <a:gd name="connsiteX26" fmla="*/ 164856 w 316523"/>
              <a:gd name="connsiteY26" fmla="*/ 305533 h 404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16523" h="404446">
                <a:moveTo>
                  <a:pt x="270364" y="147271"/>
                </a:moveTo>
                <a:lnTo>
                  <a:pt x="252779" y="147271"/>
                </a:lnTo>
                <a:lnTo>
                  <a:pt x="252779" y="112102"/>
                </a:lnTo>
                <a:cubicBezTo>
                  <a:pt x="252779" y="63568"/>
                  <a:pt x="213389" y="24179"/>
                  <a:pt x="164856" y="24179"/>
                </a:cubicBezTo>
                <a:cubicBezTo>
                  <a:pt x="116322" y="24179"/>
                  <a:pt x="76933" y="63568"/>
                  <a:pt x="76933" y="112102"/>
                </a:cubicBezTo>
                <a:lnTo>
                  <a:pt x="112102" y="112102"/>
                </a:lnTo>
                <a:cubicBezTo>
                  <a:pt x="112102" y="82912"/>
                  <a:pt x="135665" y="59348"/>
                  <a:pt x="164856" y="59348"/>
                </a:cubicBezTo>
                <a:cubicBezTo>
                  <a:pt x="194046" y="59348"/>
                  <a:pt x="217610" y="82912"/>
                  <a:pt x="217610" y="112102"/>
                </a:cubicBezTo>
                <a:lnTo>
                  <a:pt x="217610" y="147271"/>
                </a:lnTo>
                <a:lnTo>
                  <a:pt x="59348" y="147271"/>
                </a:lnTo>
                <a:cubicBezTo>
                  <a:pt x="40005" y="147271"/>
                  <a:pt x="24179" y="163097"/>
                  <a:pt x="24179" y="182440"/>
                </a:cubicBezTo>
                <a:lnTo>
                  <a:pt x="24179" y="358287"/>
                </a:lnTo>
                <a:cubicBezTo>
                  <a:pt x="24179" y="377630"/>
                  <a:pt x="40005" y="393456"/>
                  <a:pt x="59348" y="393456"/>
                </a:cubicBezTo>
                <a:lnTo>
                  <a:pt x="270364" y="393456"/>
                </a:lnTo>
                <a:cubicBezTo>
                  <a:pt x="289707" y="393456"/>
                  <a:pt x="305533" y="377630"/>
                  <a:pt x="305533" y="358287"/>
                </a:cubicBezTo>
                <a:lnTo>
                  <a:pt x="305533" y="182440"/>
                </a:lnTo>
                <a:cubicBezTo>
                  <a:pt x="305533" y="163097"/>
                  <a:pt x="289707" y="147271"/>
                  <a:pt x="270364" y="147271"/>
                </a:cubicBezTo>
                <a:close/>
                <a:moveTo>
                  <a:pt x="270364" y="358287"/>
                </a:moveTo>
                <a:lnTo>
                  <a:pt x="59348" y="358287"/>
                </a:lnTo>
                <a:lnTo>
                  <a:pt x="59348" y="182440"/>
                </a:lnTo>
                <a:lnTo>
                  <a:pt x="270364" y="182440"/>
                </a:lnTo>
                <a:lnTo>
                  <a:pt x="270364" y="358287"/>
                </a:lnTo>
                <a:close/>
                <a:moveTo>
                  <a:pt x="164856" y="305533"/>
                </a:moveTo>
                <a:cubicBezTo>
                  <a:pt x="184199" y="305533"/>
                  <a:pt x="200025" y="289707"/>
                  <a:pt x="200025" y="270364"/>
                </a:cubicBezTo>
                <a:cubicBezTo>
                  <a:pt x="200025" y="251021"/>
                  <a:pt x="184199" y="235194"/>
                  <a:pt x="164856" y="235194"/>
                </a:cubicBezTo>
                <a:cubicBezTo>
                  <a:pt x="145513" y="235194"/>
                  <a:pt x="129687" y="251021"/>
                  <a:pt x="129687" y="270364"/>
                </a:cubicBezTo>
                <a:cubicBezTo>
                  <a:pt x="129687" y="289707"/>
                  <a:pt x="145513" y="305533"/>
                  <a:pt x="164856" y="305533"/>
                </a:cubicBezTo>
                <a:close/>
              </a:path>
            </a:pathLst>
          </a:custGeom>
          <a:solidFill>
            <a:schemeClr val="tx2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93" name="Freeform: Shape 39">
            <a:extLst>
              <a:ext uri="{FF2B5EF4-FFF2-40B4-BE49-F238E27FC236}">
                <a16:creationId xmlns:a16="http://schemas.microsoft.com/office/drawing/2014/main" id="{CBB7AFFA-B428-484D-A10C-039205C6B43A}"/>
              </a:ext>
            </a:extLst>
          </p:cNvPr>
          <p:cNvSpPr/>
          <p:nvPr/>
        </p:nvSpPr>
        <p:spPr>
          <a:xfrm>
            <a:off x="3407833" y="2713119"/>
            <a:ext cx="316523" cy="404446"/>
          </a:xfrm>
          <a:custGeom>
            <a:avLst/>
            <a:gdLst>
              <a:gd name="connsiteX0" fmla="*/ 270364 w 316523"/>
              <a:gd name="connsiteY0" fmla="*/ 147271 h 404446"/>
              <a:gd name="connsiteX1" fmla="*/ 252779 w 316523"/>
              <a:gd name="connsiteY1" fmla="*/ 147271 h 404446"/>
              <a:gd name="connsiteX2" fmla="*/ 252779 w 316523"/>
              <a:gd name="connsiteY2" fmla="*/ 112102 h 404446"/>
              <a:gd name="connsiteX3" fmla="*/ 164856 w 316523"/>
              <a:gd name="connsiteY3" fmla="*/ 24179 h 404446"/>
              <a:gd name="connsiteX4" fmla="*/ 76933 w 316523"/>
              <a:gd name="connsiteY4" fmla="*/ 112102 h 404446"/>
              <a:gd name="connsiteX5" fmla="*/ 112102 w 316523"/>
              <a:gd name="connsiteY5" fmla="*/ 112102 h 404446"/>
              <a:gd name="connsiteX6" fmla="*/ 164856 w 316523"/>
              <a:gd name="connsiteY6" fmla="*/ 59348 h 404446"/>
              <a:gd name="connsiteX7" fmla="*/ 217610 w 316523"/>
              <a:gd name="connsiteY7" fmla="*/ 112102 h 404446"/>
              <a:gd name="connsiteX8" fmla="*/ 217610 w 316523"/>
              <a:gd name="connsiteY8" fmla="*/ 147271 h 404446"/>
              <a:gd name="connsiteX9" fmla="*/ 59348 w 316523"/>
              <a:gd name="connsiteY9" fmla="*/ 147271 h 404446"/>
              <a:gd name="connsiteX10" fmla="*/ 24179 w 316523"/>
              <a:gd name="connsiteY10" fmla="*/ 182440 h 404446"/>
              <a:gd name="connsiteX11" fmla="*/ 24179 w 316523"/>
              <a:gd name="connsiteY11" fmla="*/ 358287 h 404446"/>
              <a:gd name="connsiteX12" fmla="*/ 59348 w 316523"/>
              <a:gd name="connsiteY12" fmla="*/ 393456 h 404446"/>
              <a:gd name="connsiteX13" fmla="*/ 270364 w 316523"/>
              <a:gd name="connsiteY13" fmla="*/ 393456 h 404446"/>
              <a:gd name="connsiteX14" fmla="*/ 305533 w 316523"/>
              <a:gd name="connsiteY14" fmla="*/ 358287 h 404446"/>
              <a:gd name="connsiteX15" fmla="*/ 305533 w 316523"/>
              <a:gd name="connsiteY15" fmla="*/ 182440 h 404446"/>
              <a:gd name="connsiteX16" fmla="*/ 270364 w 316523"/>
              <a:gd name="connsiteY16" fmla="*/ 147271 h 404446"/>
              <a:gd name="connsiteX17" fmla="*/ 270364 w 316523"/>
              <a:gd name="connsiteY17" fmla="*/ 358287 h 404446"/>
              <a:gd name="connsiteX18" fmla="*/ 59348 w 316523"/>
              <a:gd name="connsiteY18" fmla="*/ 358287 h 404446"/>
              <a:gd name="connsiteX19" fmla="*/ 59348 w 316523"/>
              <a:gd name="connsiteY19" fmla="*/ 182440 h 404446"/>
              <a:gd name="connsiteX20" fmla="*/ 270364 w 316523"/>
              <a:gd name="connsiteY20" fmla="*/ 182440 h 404446"/>
              <a:gd name="connsiteX21" fmla="*/ 270364 w 316523"/>
              <a:gd name="connsiteY21" fmla="*/ 358287 h 404446"/>
              <a:gd name="connsiteX22" fmla="*/ 164856 w 316523"/>
              <a:gd name="connsiteY22" fmla="*/ 305533 h 404446"/>
              <a:gd name="connsiteX23" fmla="*/ 200025 w 316523"/>
              <a:gd name="connsiteY23" fmla="*/ 270364 h 404446"/>
              <a:gd name="connsiteX24" fmla="*/ 164856 w 316523"/>
              <a:gd name="connsiteY24" fmla="*/ 235194 h 404446"/>
              <a:gd name="connsiteX25" fmla="*/ 129687 w 316523"/>
              <a:gd name="connsiteY25" fmla="*/ 270364 h 404446"/>
              <a:gd name="connsiteX26" fmla="*/ 164856 w 316523"/>
              <a:gd name="connsiteY26" fmla="*/ 305533 h 404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16523" h="404446">
                <a:moveTo>
                  <a:pt x="270364" y="147271"/>
                </a:moveTo>
                <a:lnTo>
                  <a:pt x="252779" y="147271"/>
                </a:lnTo>
                <a:lnTo>
                  <a:pt x="252779" y="112102"/>
                </a:lnTo>
                <a:cubicBezTo>
                  <a:pt x="252779" y="63568"/>
                  <a:pt x="213389" y="24179"/>
                  <a:pt x="164856" y="24179"/>
                </a:cubicBezTo>
                <a:cubicBezTo>
                  <a:pt x="116322" y="24179"/>
                  <a:pt x="76933" y="63568"/>
                  <a:pt x="76933" y="112102"/>
                </a:cubicBezTo>
                <a:lnTo>
                  <a:pt x="112102" y="112102"/>
                </a:lnTo>
                <a:cubicBezTo>
                  <a:pt x="112102" y="82912"/>
                  <a:pt x="135665" y="59348"/>
                  <a:pt x="164856" y="59348"/>
                </a:cubicBezTo>
                <a:cubicBezTo>
                  <a:pt x="194046" y="59348"/>
                  <a:pt x="217610" y="82912"/>
                  <a:pt x="217610" y="112102"/>
                </a:cubicBezTo>
                <a:lnTo>
                  <a:pt x="217610" y="147271"/>
                </a:lnTo>
                <a:lnTo>
                  <a:pt x="59348" y="147271"/>
                </a:lnTo>
                <a:cubicBezTo>
                  <a:pt x="40005" y="147271"/>
                  <a:pt x="24179" y="163097"/>
                  <a:pt x="24179" y="182440"/>
                </a:cubicBezTo>
                <a:lnTo>
                  <a:pt x="24179" y="358287"/>
                </a:lnTo>
                <a:cubicBezTo>
                  <a:pt x="24179" y="377630"/>
                  <a:pt x="40005" y="393456"/>
                  <a:pt x="59348" y="393456"/>
                </a:cubicBezTo>
                <a:lnTo>
                  <a:pt x="270364" y="393456"/>
                </a:lnTo>
                <a:cubicBezTo>
                  <a:pt x="289707" y="393456"/>
                  <a:pt x="305533" y="377630"/>
                  <a:pt x="305533" y="358287"/>
                </a:cubicBezTo>
                <a:lnTo>
                  <a:pt x="305533" y="182440"/>
                </a:lnTo>
                <a:cubicBezTo>
                  <a:pt x="305533" y="163097"/>
                  <a:pt x="289707" y="147271"/>
                  <a:pt x="270364" y="147271"/>
                </a:cubicBezTo>
                <a:close/>
                <a:moveTo>
                  <a:pt x="270364" y="358287"/>
                </a:moveTo>
                <a:lnTo>
                  <a:pt x="59348" y="358287"/>
                </a:lnTo>
                <a:lnTo>
                  <a:pt x="59348" y="182440"/>
                </a:lnTo>
                <a:lnTo>
                  <a:pt x="270364" y="182440"/>
                </a:lnTo>
                <a:lnTo>
                  <a:pt x="270364" y="358287"/>
                </a:lnTo>
                <a:close/>
                <a:moveTo>
                  <a:pt x="164856" y="305533"/>
                </a:moveTo>
                <a:cubicBezTo>
                  <a:pt x="184199" y="305533"/>
                  <a:pt x="200025" y="289707"/>
                  <a:pt x="200025" y="270364"/>
                </a:cubicBezTo>
                <a:cubicBezTo>
                  <a:pt x="200025" y="251021"/>
                  <a:pt x="184199" y="235194"/>
                  <a:pt x="164856" y="235194"/>
                </a:cubicBezTo>
                <a:cubicBezTo>
                  <a:pt x="145513" y="235194"/>
                  <a:pt x="129687" y="251021"/>
                  <a:pt x="129687" y="270364"/>
                </a:cubicBezTo>
                <a:cubicBezTo>
                  <a:pt x="129687" y="289707"/>
                  <a:pt x="145513" y="305533"/>
                  <a:pt x="164856" y="305533"/>
                </a:cubicBezTo>
                <a:close/>
              </a:path>
            </a:pathLst>
          </a:custGeom>
          <a:solidFill>
            <a:schemeClr val="tx2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94" name="Freeform: Shape 42">
            <a:extLst>
              <a:ext uri="{FF2B5EF4-FFF2-40B4-BE49-F238E27FC236}">
                <a16:creationId xmlns:a16="http://schemas.microsoft.com/office/drawing/2014/main" id="{EFAC42B6-86D8-45FA-9809-D0FE87DF84DA}"/>
              </a:ext>
            </a:extLst>
          </p:cNvPr>
          <p:cNvSpPr/>
          <p:nvPr/>
        </p:nvSpPr>
        <p:spPr>
          <a:xfrm>
            <a:off x="4381987" y="2730703"/>
            <a:ext cx="386862" cy="386862"/>
          </a:xfrm>
          <a:custGeom>
            <a:avLst/>
            <a:gdLst>
              <a:gd name="connsiteX0" fmla="*/ 200025 w 386861"/>
              <a:gd name="connsiteY0" fmla="*/ 24179 h 386861"/>
              <a:gd name="connsiteX1" fmla="*/ 24179 w 386861"/>
              <a:gd name="connsiteY1" fmla="*/ 200025 h 386861"/>
              <a:gd name="connsiteX2" fmla="*/ 200025 w 386861"/>
              <a:gd name="connsiteY2" fmla="*/ 375871 h 386861"/>
              <a:gd name="connsiteX3" fmla="*/ 375871 w 386861"/>
              <a:gd name="connsiteY3" fmla="*/ 200025 h 386861"/>
              <a:gd name="connsiteX4" fmla="*/ 200025 w 386861"/>
              <a:gd name="connsiteY4" fmla="*/ 24179 h 386861"/>
              <a:gd name="connsiteX5" fmla="*/ 59348 w 386861"/>
              <a:gd name="connsiteY5" fmla="*/ 200025 h 386861"/>
              <a:gd name="connsiteX6" fmla="*/ 200025 w 386861"/>
              <a:gd name="connsiteY6" fmla="*/ 59348 h 386861"/>
              <a:gd name="connsiteX7" fmla="*/ 286190 w 386861"/>
              <a:gd name="connsiteY7" fmla="*/ 89066 h 386861"/>
              <a:gd name="connsiteX8" fmla="*/ 89066 w 386861"/>
              <a:gd name="connsiteY8" fmla="*/ 286190 h 386861"/>
              <a:gd name="connsiteX9" fmla="*/ 59348 w 386861"/>
              <a:gd name="connsiteY9" fmla="*/ 200025 h 386861"/>
              <a:gd name="connsiteX10" fmla="*/ 200025 w 386861"/>
              <a:gd name="connsiteY10" fmla="*/ 340702 h 386861"/>
              <a:gd name="connsiteX11" fmla="*/ 113860 w 386861"/>
              <a:gd name="connsiteY11" fmla="*/ 310984 h 386861"/>
              <a:gd name="connsiteX12" fmla="*/ 310984 w 386861"/>
              <a:gd name="connsiteY12" fmla="*/ 113860 h 386861"/>
              <a:gd name="connsiteX13" fmla="*/ 340702 w 386861"/>
              <a:gd name="connsiteY13" fmla="*/ 200025 h 386861"/>
              <a:gd name="connsiteX14" fmla="*/ 200025 w 386861"/>
              <a:gd name="connsiteY14" fmla="*/ 340702 h 386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6861" h="386861">
                <a:moveTo>
                  <a:pt x="200025" y="24179"/>
                </a:moveTo>
                <a:cubicBezTo>
                  <a:pt x="102958" y="24179"/>
                  <a:pt x="24179" y="102958"/>
                  <a:pt x="24179" y="200025"/>
                </a:cubicBezTo>
                <a:cubicBezTo>
                  <a:pt x="24179" y="297092"/>
                  <a:pt x="102958" y="375871"/>
                  <a:pt x="200025" y="375871"/>
                </a:cubicBezTo>
                <a:cubicBezTo>
                  <a:pt x="297092" y="375871"/>
                  <a:pt x="375871" y="297092"/>
                  <a:pt x="375871" y="200025"/>
                </a:cubicBezTo>
                <a:cubicBezTo>
                  <a:pt x="375871" y="102958"/>
                  <a:pt x="297092" y="24179"/>
                  <a:pt x="200025" y="24179"/>
                </a:cubicBezTo>
                <a:close/>
                <a:moveTo>
                  <a:pt x="59348" y="200025"/>
                </a:moveTo>
                <a:cubicBezTo>
                  <a:pt x="59348" y="122301"/>
                  <a:pt x="122301" y="59348"/>
                  <a:pt x="200025" y="59348"/>
                </a:cubicBezTo>
                <a:cubicBezTo>
                  <a:pt x="232557" y="59348"/>
                  <a:pt x="262451" y="70426"/>
                  <a:pt x="286190" y="89066"/>
                </a:cubicBezTo>
                <a:lnTo>
                  <a:pt x="89066" y="286190"/>
                </a:lnTo>
                <a:cubicBezTo>
                  <a:pt x="70426" y="262451"/>
                  <a:pt x="59348" y="232557"/>
                  <a:pt x="59348" y="200025"/>
                </a:cubicBezTo>
                <a:close/>
                <a:moveTo>
                  <a:pt x="200025" y="340702"/>
                </a:moveTo>
                <a:cubicBezTo>
                  <a:pt x="167494" y="340702"/>
                  <a:pt x="137600" y="329624"/>
                  <a:pt x="113860" y="310984"/>
                </a:cubicBezTo>
                <a:lnTo>
                  <a:pt x="310984" y="113860"/>
                </a:lnTo>
                <a:cubicBezTo>
                  <a:pt x="329624" y="137600"/>
                  <a:pt x="340702" y="167494"/>
                  <a:pt x="340702" y="200025"/>
                </a:cubicBezTo>
                <a:cubicBezTo>
                  <a:pt x="340702" y="277749"/>
                  <a:pt x="277749" y="340702"/>
                  <a:pt x="200025" y="340702"/>
                </a:cubicBezTo>
                <a:close/>
              </a:path>
            </a:pathLst>
          </a:custGeom>
          <a:solidFill>
            <a:schemeClr val="tx2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95" name="Freeform: Shape 45">
            <a:extLst>
              <a:ext uri="{FF2B5EF4-FFF2-40B4-BE49-F238E27FC236}">
                <a16:creationId xmlns:a16="http://schemas.microsoft.com/office/drawing/2014/main" id="{B4B6284A-A332-4B39-A7B0-5E8BED895CE4}"/>
              </a:ext>
            </a:extLst>
          </p:cNvPr>
          <p:cNvSpPr/>
          <p:nvPr/>
        </p:nvSpPr>
        <p:spPr>
          <a:xfrm>
            <a:off x="5373727" y="2730703"/>
            <a:ext cx="386862" cy="386862"/>
          </a:xfrm>
          <a:custGeom>
            <a:avLst/>
            <a:gdLst>
              <a:gd name="connsiteX0" fmla="*/ 280035 w 386861"/>
              <a:gd name="connsiteY0" fmla="*/ 217610 h 386861"/>
              <a:gd name="connsiteX1" fmla="*/ 310808 w 386861"/>
              <a:gd name="connsiteY1" fmla="*/ 199498 h 386861"/>
              <a:gd name="connsiteX2" fmla="*/ 373761 w 386861"/>
              <a:gd name="connsiteY2" fmla="*/ 85373 h 386861"/>
              <a:gd name="connsiteX3" fmla="*/ 358463 w 386861"/>
              <a:gd name="connsiteY3" fmla="*/ 59348 h 386861"/>
              <a:gd name="connsiteX4" fmla="*/ 98210 w 386861"/>
              <a:gd name="connsiteY4" fmla="*/ 59348 h 386861"/>
              <a:gd name="connsiteX5" fmla="*/ 81681 w 386861"/>
              <a:gd name="connsiteY5" fmla="*/ 24179 h 386861"/>
              <a:gd name="connsiteX6" fmla="*/ 24179 w 386861"/>
              <a:gd name="connsiteY6" fmla="*/ 24179 h 386861"/>
              <a:gd name="connsiteX7" fmla="*/ 24179 w 386861"/>
              <a:gd name="connsiteY7" fmla="*/ 59348 h 386861"/>
              <a:gd name="connsiteX8" fmla="*/ 59348 w 386861"/>
              <a:gd name="connsiteY8" fmla="*/ 59348 h 386861"/>
              <a:gd name="connsiteX9" fmla="*/ 122653 w 386861"/>
              <a:gd name="connsiteY9" fmla="*/ 192815 h 386861"/>
              <a:gd name="connsiteX10" fmla="*/ 98914 w 386861"/>
              <a:gd name="connsiteY10" fmla="*/ 235722 h 386861"/>
              <a:gd name="connsiteX11" fmla="*/ 129687 w 386861"/>
              <a:gd name="connsiteY11" fmla="*/ 287948 h 386861"/>
              <a:gd name="connsiteX12" fmla="*/ 340702 w 386861"/>
              <a:gd name="connsiteY12" fmla="*/ 287948 h 386861"/>
              <a:gd name="connsiteX13" fmla="*/ 340702 w 386861"/>
              <a:gd name="connsiteY13" fmla="*/ 252779 h 386861"/>
              <a:gd name="connsiteX14" fmla="*/ 129687 w 386861"/>
              <a:gd name="connsiteY14" fmla="*/ 252779 h 386861"/>
              <a:gd name="connsiteX15" fmla="*/ 149030 w 386861"/>
              <a:gd name="connsiteY15" fmla="*/ 217610 h 386861"/>
              <a:gd name="connsiteX16" fmla="*/ 280035 w 386861"/>
              <a:gd name="connsiteY16" fmla="*/ 217610 h 386861"/>
              <a:gd name="connsiteX17" fmla="*/ 114916 w 386861"/>
              <a:gd name="connsiteY17" fmla="*/ 94517 h 386861"/>
              <a:gd name="connsiteX18" fmla="*/ 328569 w 386861"/>
              <a:gd name="connsiteY18" fmla="*/ 94517 h 386861"/>
              <a:gd name="connsiteX19" fmla="*/ 280035 w 386861"/>
              <a:gd name="connsiteY19" fmla="*/ 182440 h 386861"/>
              <a:gd name="connsiteX20" fmla="*/ 156591 w 386861"/>
              <a:gd name="connsiteY20" fmla="*/ 182440 h 386861"/>
              <a:gd name="connsiteX21" fmla="*/ 114916 w 386861"/>
              <a:gd name="connsiteY21" fmla="*/ 94517 h 386861"/>
              <a:gd name="connsiteX22" fmla="*/ 129687 w 386861"/>
              <a:gd name="connsiteY22" fmla="*/ 305533 h 386861"/>
              <a:gd name="connsiteX23" fmla="*/ 94693 w 386861"/>
              <a:gd name="connsiteY23" fmla="*/ 340702 h 386861"/>
              <a:gd name="connsiteX24" fmla="*/ 129687 w 386861"/>
              <a:gd name="connsiteY24" fmla="*/ 375871 h 386861"/>
              <a:gd name="connsiteX25" fmla="*/ 164856 w 386861"/>
              <a:gd name="connsiteY25" fmla="*/ 340702 h 386861"/>
              <a:gd name="connsiteX26" fmla="*/ 129687 w 386861"/>
              <a:gd name="connsiteY26" fmla="*/ 305533 h 386861"/>
              <a:gd name="connsiteX27" fmla="*/ 305533 w 386861"/>
              <a:gd name="connsiteY27" fmla="*/ 305533 h 386861"/>
              <a:gd name="connsiteX28" fmla="*/ 270539 w 386861"/>
              <a:gd name="connsiteY28" fmla="*/ 340702 h 386861"/>
              <a:gd name="connsiteX29" fmla="*/ 305533 w 386861"/>
              <a:gd name="connsiteY29" fmla="*/ 375871 h 386861"/>
              <a:gd name="connsiteX30" fmla="*/ 340702 w 386861"/>
              <a:gd name="connsiteY30" fmla="*/ 340702 h 386861"/>
              <a:gd name="connsiteX31" fmla="*/ 305533 w 386861"/>
              <a:gd name="connsiteY31" fmla="*/ 305533 h 386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6861" h="386861">
                <a:moveTo>
                  <a:pt x="280035" y="217610"/>
                </a:moveTo>
                <a:cubicBezTo>
                  <a:pt x="293224" y="217610"/>
                  <a:pt x="304829" y="210400"/>
                  <a:pt x="310808" y="199498"/>
                </a:cubicBezTo>
                <a:lnTo>
                  <a:pt x="373761" y="85373"/>
                </a:lnTo>
                <a:cubicBezTo>
                  <a:pt x="380268" y="73768"/>
                  <a:pt x="371827" y="59348"/>
                  <a:pt x="358463" y="59348"/>
                </a:cubicBezTo>
                <a:lnTo>
                  <a:pt x="98210" y="59348"/>
                </a:lnTo>
                <a:lnTo>
                  <a:pt x="81681" y="24179"/>
                </a:lnTo>
                <a:lnTo>
                  <a:pt x="24179" y="24179"/>
                </a:lnTo>
                <a:lnTo>
                  <a:pt x="24179" y="59348"/>
                </a:lnTo>
                <a:lnTo>
                  <a:pt x="59348" y="59348"/>
                </a:lnTo>
                <a:lnTo>
                  <a:pt x="122653" y="192815"/>
                </a:lnTo>
                <a:lnTo>
                  <a:pt x="98914" y="235722"/>
                </a:lnTo>
                <a:cubicBezTo>
                  <a:pt x="86077" y="259285"/>
                  <a:pt x="102958" y="287948"/>
                  <a:pt x="129687" y="287948"/>
                </a:cubicBezTo>
                <a:lnTo>
                  <a:pt x="340702" y="287948"/>
                </a:lnTo>
                <a:lnTo>
                  <a:pt x="340702" y="252779"/>
                </a:lnTo>
                <a:lnTo>
                  <a:pt x="129687" y="252779"/>
                </a:lnTo>
                <a:lnTo>
                  <a:pt x="149030" y="217610"/>
                </a:lnTo>
                <a:lnTo>
                  <a:pt x="280035" y="217610"/>
                </a:lnTo>
                <a:close/>
                <a:moveTo>
                  <a:pt x="114916" y="94517"/>
                </a:moveTo>
                <a:lnTo>
                  <a:pt x="328569" y="94517"/>
                </a:lnTo>
                <a:lnTo>
                  <a:pt x="280035" y="182440"/>
                </a:lnTo>
                <a:lnTo>
                  <a:pt x="156591" y="182440"/>
                </a:lnTo>
                <a:lnTo>
                  <a:pt x="114916" y="94517"/>
                </a:lnTo>
                <a:close/>
                <a:moveTo>
                  <a:pt x="129687" y="305533"/>
                </a:moveTo>
                <a:cubicBezTo>
                  <a:pt x="110344" y="305533"/>
                  <a:pt x="94693" y="321359"/>
                  <a:pt x="94693" y="340702"/>
                </a:cubicBezTo>
                <a:cubicBezTo>
                  <a:pt x="94693" y="360045"/>
                  <a:pt x="110344" y="375871"/>
                  <a:pt x="129687" y="375871"/>
                </a:cubicBezTo>
                <a:cubicBezTo>
                  <a:pt x="149030" y="375871"/>
                  <a:pt x="164856" y="360045"/>
                  <a:pt x="164856" y="340702"/>
                </a:cubicBezTo>
                <a:cubicBezTo>
                  <a:pt x="164856" y="321359"/>
                  <a:pt x="149030" y="305533"/>
                  <a:pt x="129687" y="305533"/>
                </a:cubicBezTo>
                <a:close/>
                <a:moveTo>
                  <a:pt x="305533" y="305533"/>
                </a:moveTo>
                <a:cubicBezTo>
                  <a:pt x="286190" y="305533"/>
                  <a:pt x="270539" y="321359"/>
                  <a:pt x="270539" y="340702"/>
                </a:cubicBezTo>
                <a:cubicBezTo>
                  <a:pt x="270539" y="360045"/>
                  <a:pt x="286190" y="375871"/>
                  <a:pt x="305533" y="375871"/>
                </a:cubicBezTo>
                <a:cubicBezTo>
                  <a:pt x="324876" y="375871"/>
                  <a:pt x="340702" y="360045"/>
                  <a:pt x="340702" y="340702"/>
                </a:cubicBezTo>
                <a:cubicBezTo>
                  <a:pt x="340702" y="321359"/>
                  <a:pt x="324876" y="305533"/>
                  <a:pt x="305533" y="305533"/>
                </a:cubicBezTo>
                <a:close/>
              </a:path>
            </a:pathLst>
          </a:custGeom>
          <a:solidFill>
            <a:schemeClr val="tx2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96" name="Freeform: Shape 48">
            <a:extLst>
              <a:ext uri="{FF2B5EF4-FFF2-40B4-BE49-F238E27FC236}">
                <a16:creationId xmlns:a16="http://schemas.microsoft.com/office/drawing/2014/main" id="{BD8E4C7A-12AF-406D-96F8-FA225CB3762C}"/>
              </a:ext>
            </a:extLst>
          </p:cNvPr>
          <p:cNvSpPr/>
          <p:nvPr/>
        </p:nvSpPr>
        <p:spPr>
          <a:xfrm>
            <a:off x="6418220" y="2765873"/>
            <a:ext cx="351693" cy="316523"/>
          </a:xfrm>
          <a:custGeom>
            <a:avLst/>
            <a:gdLst>
              <a:gd name="connsiteX0" fmla="*/ 294279 w 351692"/>
              <a:gd name="connsiteY0" fmla="*/ 112102 h 316523"/>
              <a:gd name="connsiteX1" fmla="*/ 304829 w 351692"/>
              <a:gd name="connsiteY1" fmla="*/ 164856 h 316523"/>
              <a:gd name="connsiteX2" fmla="*/ 60051 w 351692"/>
              <a:gd name="connsiteY2" fmla="*/ 164856 h 316523"/>
              <a:gd name="connsiteX3" fmla="*/ 70602 w 351692"/>
              <a:gd name="connsiteY3" fmla="*/ 112102 h 316523"/>
              <a:gd name="connsiteX4" fmla="*/ 294279 w 351692"/>
              <a:gd name="connsiteY4" fmla="*/ 112102 h 316523"/>
              <a:gd name="connsiteX5" fmla="*/ 323118 w 351692"/>
              <a:gd name="connsiteY5" fmla="*/ 24179 h 316523"/>
              <a:gd name="connsiteX6" fmla="*/ 41763 w 351692"/>
              <a:gd name="connsiteY6" fmla="*/ 24179 h 316523"/>
              <a:gd name="connsiteX7" fmla="*/ 41763 w 351692"/>
              <a:gd name="connsiteY7" fmla="*/ 59348 h 316523"/>
              <a:gd name="connsiteX8" fmla="*/ 323118 w 351692"/>
              <a:gd name="connsiteY8" fmla="*/ 59348 h 316523"/>
              <a:gd name="connsiteX9" fmla="*/ 323118 w 351692"/>
              <a:gd name="connsiteY9" fmla="*/ 24179 h 316523"/>
              <a:gd name="connsiteX10" fmla="*/ 323118 w 351692"/>
              <a:gd name="connsiteY10" fmla="*/ 76933 h 316523"/>
              <a:gd name="connsiteX11" fmla="*/ 41763 w 351692"/>
              <a:gd name="connsiteY11" fmla="*/ 76933 h 316523"/>
              <a:gd name="connsiteX12" fmla="*/ 24179 w 351692"/>
              <a:gd name="connsiteY12" fmla="*/ 164856 h 316523"/>
              <a:gd name="connsiteX13" fmla="*/ 24179 w 351692"/>
              <a:gd name="connsiteY13" fmla="*/ 200025 h 316523"/>
              <a:gd name="connsiteX14" fmla="*/ 41763 w 351692"/>
              <a:gd name="connsiteY14" fmla="*/ 200025 h 316523"/>
              <a:gd name="connsiteX15" fmla="*/ 41763 w 351692"/>
              <a:gd name="connsiteY15" fmla="*/ 305533 h 316523"/>
              <a:gd name="connsiteX16" fmla="*/ 217610 w 351692"/>
              <a:gd name="connsiteY16" fmla="*/ 305533 h 316523"/>
              <a:gd name="connsiteX17" fmla="*/ 217610 w 351692"/>
              <a:gd name="connsiteY17" fmla="*/ 200025 h 316523"/>
              <a:gd name="connsiteX18" fmla="*/ 287948 w 351692"/>
              <a:gd name="connsiteY18" fmla="*/ 200025 h 316523"/>
              <a:gd name="connsiteX19" fmla="*/ 287948 w 351692"/>
              <a:gd name="connsiteY19" fmla="*/ 305533 h 316523"/>
              <a:gd name="connsiteX20" fmla="*/ 323118 w 351692"/>
              <a:gd name="connsiteY20" fmla="*/ 305533 h 316523"/>
              <a:gd name="connsiteX21" fmla="*/ 323118 w 351692"/>
              <a:gd name="connsiteY21" fmla="*/ 200025 h 316523"/>
              <a:gd name="connsiteX22" fmla="*/ 340702 w 351692"/>
              <a:gd name="connsiteY22" fmla="*/ 200025 h 316523"/>
              <a:gd name="connsiteX23" fmla="*/ 340702 w 351692"/>
              <a:gd name="connsiteY23" fmla="*/ 164856 h 316523"/>
              <a:gd name="connsiteX24" fmla="*/ 323118 w 351692"/>
              <a:gd name="connsiteY24" fmla="*/ 76933 h 316523"/>
              <a:gd name="connsiteX25" fmla="*/ 76933 w 351692"/>
              <a:gd name="connsiteY25" fmla="*/ 270364 h 316523"/>
              <a:gd name="connsiteX26" fmla="*/ 76933 w 351692"/>
              <a:gd name="connsiteY26" fmla="*/ 200025 h 316523"/>
              <a:gd name="connsiteX27" fmla="*/ 182440 w 351692"/>
              <a:gd name="connsiteY27" fmla="*/ 200025 h 316523"/>
              <a:gd name="connsiteX28" fmla="*/ 182440 w 351692"/>
              <a:gd name="connsiteY28" fmla="*/ 270364 h 316523"/>
              <a:gd name="connsiteX29" fmla="*/ 76933 w 351692"/>
              <a:gd name="connsiteY29" fmla="*/ 270364 h 316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51692" h="316523">
                <a:moveTo>
                  <a:pt x="294279" y="112102"/>
                </a:moveTo>
                <a:lnTo>
                  <a:pt x="304829" y="164856"/>
                </a:lnTo>
                <a:lnTo>
                  <a:pt x="60051" y="164856"/>
                </a:lnTo>
                <a:lnTo>
                  <a:pt x="70602" y="112102"/>
                </a:lnTo>
                <a:lnTo>
                  <a:pt x="294279" y="112102"/>
                </a:lnTo>
                <a:moveTo>
                  <a:pt x="323118" y="24179"/>
                </a:moveTo>
                <a:lnTo>
                  <a:pt x="41763" y="24179"/>
                </a:lnTo>
                <a:lnTo>
                  <a:pt x="41763" y="59348"/>
                </a:lnTo>
                <a:lnTo>
                  <a:pt x="323118" y="59348"/>
                </a:lnTo>
                <a:lnTo>
                  <a:pt x="323118" y="24179"/>
                </a:lnTo>
                <a:close/>
                <a:moveTo>
                  <a:pt x="323118" y="76933"/>
                </a:moveTo>
                <a:lnTo>
                  <a:pt x="41763" y="76933"/>
                </a:lnTo>
                <a:lnTo>
                  <a:pt x="24179" y="164856"/>
                </a:lnTo>
                <a:lnTo>
                  <a:pt x="24179" y="200025"/>
                </a:lnTo>
                <a:lnTo>
                  <a:pt x="41763" y="200025"/>
                </a:lnTo>
                <a:lnTo>
                  <a:pt x="41763" y="305533"/>
                </a:lnTo>
                <a:lnTo>
                  <a:pt x="217610" y="305533"/>
                </a:lnTo>
                <a:lnTo>
                  <a:pt x="217610" y="200025"/>
                </a:lnTo>
                <a:lnTo>
                  <a:pt x="287948" y="200025"/>
                </a:lnTo>
                <a:lnTo>
                  <a:pt x="287948" y="305533"/>
                </a:lnTo>
                <a:lnTo>
                  <a:pt x="323118" y="305533"/>
                </a:lnTo>
                <a:lnTo>
                  <a:pt x="323118" y="200025"/>
                </a:lnTo>
                <a:lnTo>
                  <a:pt x="340702" y="200025"/>
                </a:lnTo>
                <a:lnTo>
                  <a:pt x="340702" y="164856"/>
                </a:lnTo>
                <a:lnTo>
                  <a:pt x="323118" y="76933"/>
                </a:lnTo>
                <a:close/>
                <a:moveTo>
                  <a:pt x="76933" y="270364"/>
                </a:moveTo>
                <a:lnTo>
                  <a:pt x="76933" y="200025"/>
                </a:lnTo>
                <a:lnTo>
                  <a:pt x="182440" y="200025"/>
                </a:lnTo>
                <a:lnTo>
                  <a:pt x="182440" y="270364"/>
                </a:lnTo>
                <a:lnTo>
                  <a:pt x="76933" y="270364"/>
                </a:lnTo>
                <a:close/>
              </a:path>
            </a:pathLst>
          </a:custGeom>
          <a:solidFill>
            <a:schemeClr val="tx2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97" name="Freeform: Shape 53">
            <a:extLst>
              <a:ext uri="{FF2B5EF4-FFF2-40B4-BE49-F238E27FC236}">
                <a16:creationId xmlns:a16="http://schemas.microsoft.com/office/drawing/2014/main" id="{97ECC076-A87A-46EF-A94B-B7A178A867C5}"/>
              </a:ext>
            </a:extLst>
          </p:cNvPr>
          <p:cNvSpPr/>
          <p:nvPr/>
        </p:nvSpPr>
        <p:spPr>
          <a:xfrm>
            <a:off x="7427544" y="2783457"/>
            <a:ext cx="351693" cy="281354"/>
          </a:xfrm>
          <a:custGeom>
            <a:avLst/>
            <a:gdLst>
              <a:gd name="connsiteX0" fmla="*/ 94342 w 351692"/>
              <a:gd name="connsiteY0" fmla="*/ 129687 h 281354"/>
              <a:gd name="connsiteX1" fmla="*/ 24179 w 351692"/>
              <a:gd name="connsiteY1" fmla="*/ 200025 h 281354"/>
              <a:gd name="connsiteX2" fmla="*/ 94342 w 351692"/>
              <a:gd name="connsiteY2" fmla="*/ 270364 h 281354"/>
              <a:gd name="connsiteX3" fmla="*/ 94342 w 351692"/>
              <a:gd name="connsiteY3" fmla="*/ 217610 h 281354"/>
              <a:gd name="connsiteX4" fmla="*/ 217610 w 351692"/>
              <a:gd name="connsiteY4" fmla="*/ 217610 h 281354"/>
              <a:gd name="connsiteX5" fmla="*/ 217610 w 351692"/>
              <a:gd name="connsiteY5" fmla="*/ 182440 h 281354"/>
              <a:gd name="connsiteX6" fmla="*/ 94342 w 351692"/>
              <a:gd name="connsiteY6" fmla="*/ 182440 h 281354"/>
              <a:gd name="connsiteX7" fmla="*/ 94342 w 351692"/>
              <a:gd name="connsiteY7" fmla="*/ 129687 h 281354"/>
              <a:gd name="connsiteX8" fmla="*/ 340702 w 351692"/>
              <a:gd name="connsiteY8" fmla="*/ 94517 h 281354"/>
              <a:gd name="connsiteX9" fmla="*/ 270539 w 351692"/>
              <a:gd name="connsiteY9" fmla="*/ 24179 h 281354"/>
              <a:gd name="connsiteX10" fmla="*/ 270539 w 351692"/>
              <a:gd name="connsiteY10" fmla="*/ 76933 h 281354"/>
              <a:gd name="connsiteX11" fmla="*/ 147271 w 351692"/>
              <a:gd name="connsiteY11" fmla="*/ 76933 h 281354"/>
              <a:gd name="connsiteX12" fmla="*/ 147271 w 351692"/>
              <a:gd name="connsiteY12" fmla="*/ 112102 h 281354"/>
              <a:gd name="connsiteX13" fmla="*/ 270539 w 351692"/>
              <a:gd name="connsiteY13" fmla="*/ 112102 h 281354"/>
              <a:gd name="connsiteX14" fmla="*/ 270539 w 351692"/>
              <a:gd name="connsiteY14" fmla="*/ 164856 h 281354"/>
              <a:gd name="connsiteX15" fmla="*/ 340702 w 351692"/>
              <a:gd name="connsiteY15" fmla="*/ 94517 h 281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51692" h="281354">
                <a:moveTo>
                  <a:pt x="94342" y="129687"/>
                </a:moveTo>
                <a:lnTo>
                  <a:pt x="24179" y="200025"/>
                </a:lnTo>
                <a:lnTo>
                  <a:pt x="94342" y="270364"/>
                </a:lnTo>
                <a:lnTo>
                  <a:pt x="94342" y="217610"/>
                </a:lnTo>
                <a:lnTo>
                  <a:pt x="217610" y="217610"/>
                </a:lnTo>
                <a:lnTo>
                  <a:pt x="217610" y="182440"/>
                </a:lnTo>
                <a:lnTo>
                  <a:pt x="94342" y="182440"/>
                </a:lnTo>
                <a:lnTo>
                  <a:pt x="94342" y="129687"/>
                </a:lnTo>
                <a:close/>
                <a:moveTo>
                  <a:pt x="340702" y="94517"/>
                </a:moveTo>
                <a:lnTo>
                  <a:pt x="270539" y="24179"/>
                </a:lnTo>
                <a:lnTo>
                  <a:pt x="270539" y="76933"/>
                </a:lnTo>
                <a:lnTo>
                  <a:pt x="147271" y="76933"/>
                </a:lnTo>
                <a:lnTo>
                  <a:pt x="147271" y="112102"/>
                </a:lnTo>
                <a:lnTo>
                  <a:pt x="270539" y="112102"/>
                </a:lnTo>
                <a:lnTo>
                  <a:pt x="270539" y="164856"/>
                </a:lnTo>
                <a:lnTo>
                  <a:pt x="340702" y="94517"/>
                </a:lnTo>
                <a:close/>
              </a:path>
            </a:pathLst>
          </a:custGeom>
          <a:solidFill>
            <a:schemeClr val="tx2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98" name="Graphic 65">
            <a:extLst>
              <a:ext uri="{FF2B5EF4-FFF2-40B4-BE49-F238E27FC236}">
                <a16:creationId xmlns:a16="http://schemas.microsoft.com/office/drawing/2014/main" id="{82C8B702-3D43-45CA-A976-409E2561706C}"/>
              </a:ext>
            </a:extLst>
          </p:cNvPr>
          <p:cNvSpPr/>
          <p:nvPr/>
        </p:nvSpPr>
        <p:spPr>
          <a:xfrm>
            <a:off x="8401699" y="2801042"/>
            <a:ext cx="422031" cy="246185"/>
          </a:xfrm>
          <a:custGeom>
            <a:avLst/>
            <a:gdLst>
              <a:gd name="connsiteX0" fmla="*/ 411041 w 422031"/>
              <a:gd name="connsiteY0" fmla="*/ 59348 h 246184"/>
              <a:gd name="connsiteX1" fmla="*/ 375871 w 422031"/>
              <a:gd name="connsiteY1" fmla="*/ 94517 h 246184"/>
              <a:gd name="connsiteX2" fmla="*/ 366903 w 422031"/>
              <a:gd name="connsiteY2" fmla="*/ 93286 h 246184"/>
              <a:gd name="connsiteX3" fmla="*/ 304302 w 422031"/>
              <a:gd name="connsiteY3" fmla="*/ 155712 h 246184"/>
              <a:gd name="connsiteX4" fmla="*/ 305533 w 422031"/>
              <a:gd name="connsiteY4" fmla="*/ 164856 h 246184"/>
              <a:gd name="connsiteX5" fmla="*/ 270364 w 422031"/>
              <a:gd name="connsiteY5" fmla="*/ 200025 h 246184"/>
              <a:gd name="connsiteX6" fmla="*/ 235194 w 422031"/>
              <a:gd name="connsiteY6" fmla="*/ 164856 h 246184"/>
              <a:gd name="connsiteX7" fmla="*/ 236425 w 422031"/>
              <a:gd name="connsiteY7" fmla="*/ 155712 h 246184"/>
              <a:gd name="connsiteX8" fmla="*/ 191585 w 422031"/>
              <a:gd name="connsiteY8" fmla="*/ 110871 h 246184"/>
              <a:gd name="connsiteX9" fmla="*/ 182440 w 422031"/>
              <a:gd name="connsiteY9" fmla="*/ 112102 h 246184"/>
              <a:gd name="connsiteX10" fmla="*/ 173296 w 422031"/>
              <a:gd name="connsiteY10" fmla="*/ 110871 h 246184"/>
              <a:gd name="connsiteX11" fmla="*/ 93286 w 422031"/>
              <a:gd name="connsiteY11" fmla="*/ 191057 h 246184"/>
              <a:gd name="connsiteX12" fmla="*/ 94517 w 422031"/>
              <a:gd name="connsiteY12" fmla="*/ 200025 h 246184"/>
              <a:gd name="connsiteX13" fmla="*/ 59348 w 422031"/>
              <a:gd name="connsiteY13" fmla="*/ 235194 h 246184"/>
              <a:gd name="connsiteX14" fmla="*/ 24179 w 422031"/>
              <a:gd name="connsiteY14" fmla="*/ 200025 h 246184"/>
              <a:gd name="connsiteX15" fmla="*/ 59348 w 422031"/>
              <a:gd name="connsiteY15" fmla="*/ 164856 h 246184"/>
              <a:gd name="connsiteX16" fmla="*/ 68316 w 422031"/>
              <a:gd name="connsiteY16" fmla="*/ 166087 h 246184"/>
              <a:gd name="connsiteX17" fmla="*/ 148502 w 422031"/>
              <a:gd name="connsiteY17" fmla="*/ 86077 h 246184"/>
              <a:gd name="connsiteX18" fmla="*/ 147271 w 422031"/>
              <a:gd name="connsiteY18" fmla="*/ 76933 h 246184"/>
              <a:gd name="connsiteX19" fmla="*/ 182440 w 422031"/>
              <a:gd name="connsiteY19" fmla="*/ 41763 h 246184"/>
              <a:gd name="connsiteX20" fmla="*/ 217610 w 422031"/>
              <a:gd name="connsiteY20" fmla="*/ 76933 h 246184"/>
              <a:gd name="connsiteX21" fmla="*/ 216379 w 422031"/>
              <a:gd name="connsiteY21" fmla="*/ 86077 h 246184"/>
              <a:gd name="connsiteX22" fmla="*/ 261220 w 422031"/>
              <a:gd name="connsiteY22" fmla="*/ 130918 h 246184"/>
              <a:gd name="connsiteX23" fmla="*/ 270364 w 422031"/>
              <a:gd name="connsiteY23" fmla="*/ 129687 h 246184"/>
              <a:gd name="connsiteX24" fmla="*/ 279508 w 422031"/>
              <a:gd name="connsiteY24" fmla="*/ 130918 h 246184"/>
              <a:gd name="connsiteX25" fmla="*/ 341933 w 422031"/>
              <a:gd name="connsiteY25" fmla="*/ 68316 h 246184"/>
              <a:gd name="connsiteX26" fmla="*/ 340702 w 422031"/>
              <a:gd name="connsiteY26" fmla="*/ 59348 h 246184"/>
              <a:gd name="connsiteX27" fmla="*/ 375871 w 422031"/>
              <a:gd name="connsiteY27" fmla="*/ 24179 h 246184"/>
              <a:gd name="connsiteX28" fmla="*/ 411041 w 422031"/>
              <a:gd name="connsiteY28" fmla="*/ 59348 h 24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22031" h="246184">
                <a:moveTo>
                  <a:pt x="411041" y="59348"/>
                </a:moveTo>
                <a:cubicBezTo>
                  <a:pt x="411041" y="78691"/>
                  <a:pt x="395214" y="94517"/>
                  <a:pt x="375871" y="94517"/>
                </a:cubicBezTo>
                <a:cubicBezTo>
                  <a:pt x="372706" y="94517"/>
                  <a:pt x="369717" y="94166"/>
                  <a:pt x="366903" y="93286"/>
                </a:cubicBezTo>
                <a:lnTo>
                  <a:pt x="304302" y="155712"/>
                </a:lnTo>
                <a:cubicBezTo>
                  <a:pt x="305181" y="158525"/>
                  <a:pt x="305533" y="161691"/>
                  <a:pt x="305533" y="164856"/>
                </a:cubicBezTo>
                <a:cubicBezTo>
                  <a:pt x="305533" y="184199"/>
                  <a:pt x="289707" y="200025"/>
                  <a:pt x="270364" y="200025"/>
                </a:cubicBezTo>
                <a:cubicBezTo>
                  <a:pt x="251021" y="200025"/>
                  <a:pt x="235194" y="184199"/>
                  <a:pt x="235194" y="164856"/>
                </a:cubicBezTo>
                <a:cubicBezTo>
                  <a:pt x="235194" y="161691"/>
                  <a:pt x="235546" y="158525"/>
                  <a:pt x="236425" y="155712"/>
                </a:cubicBezTo>
                <a:lnTo>
                  <a:pt x="191585" y="110871"/>
                </a:lnTo>
                <a:cubicBezTo>
                  <a:pt x="188771" y="111750"/>
                  <a:pt x="185606" y="112102"/>
                  <a:pt x="182440" y="112102"/>
                </a:cubicBezTo>
                <a:cubicBezTo>
                  <a:pt x="179275" y="112102"/>
                  <a:pt x="176110" y="111750"/>
                  <a:pt x="173296" y="110871"/>
                </a:cubicBezTo>
                <a:lnTo>
                  <a:pt x="93286" y="191057"/>
                </a:lnTo>
                <a:cubicBezTo>
                  <a:pt x="94166" y="193870"/>
                  <a:pt x="94517" y="196860"/>
                  <a:pt x="94517" y="200025"/>
                </a:cubicBezTo>
                <a:cubicBezTo>
                  <a:pt x="94517" y="219368"/>
                  <a:pt x="78691" y="235194"/>
                  <a:pt x="59348" y="235194"/>
                </a:cubicBezTo>
                <a:cubicBezTo>
                  <a:pt x="40005" y="235194"/>
                  <a:pt x="24179" y="219368"/>
                  <a:pt x="24179" y="200025"/>
                </a:cubicBezTo>
                <a:cubicBezTo>
                  <a:pt x="24179" y="180682"/>
                  <a:pt x="40005" y="164856"/>
                  <a:pt x="59348" y="164856"/>
                </a:cubicBezTo>
                <a:cubicBezTo>
                  <a:pt x="62513" y="164856"/>
                  <a:pt x="65503" y="165208"/>
                  <a:pt x="68316" y="166087"/>
                </a:cubicBezTo>
                <a:lnTo>
                  <a:pt x="148502" y="86077"/>
                </a:lnTo>
                <a:cubicBezTo>
                  <a:pt x="147623" y="83263"/>
                  <a:pt x="147271" y="80098"/>
                  <a:pt x="147271" y="76933"/>
                </a:cubicBezTo>
                <a:cubicBezTo>
                  <a:pt x="147271" y="57590"/>
                  <a:pt x="163097" y="41763"/>
                  <a:pt x="182440" y="41763"/>
                </a:cubicBezTo>
                <a:cubicBezTo>
                  <a:pt x="201784" y="41763"/>
                  <a:pt x="217610" y="57590"/>
                  <a:pt x="217610" y="76933"/>
                </a:cubicBezTo>
                <a:cubicBezTo>
                  <a:pt x="217610" y="80098"/>
                  <a:pt x="217258" y="83263"/>
                  <a:pt x="216379" y="86077"/>
                </a:cubicBezTo>
                <a:lnTo>
                  <a:pt x="261220" y="130918"/>
                </a:lnTo>
                <a:cubicBezTo>
                  <a:pt x="264033" y="130038"/>
                  <a:pt x="267198" y="129687"/>
                  <a:pt x="270364" y="129687"/>
                </a:cubicBezTo>
                <a:cubicBezTo>
                  <a:pt x="273529" y="129687"/>
                  <a:pt x="276694" y="130038"/>
                  <a:pt x="279508" y="130918"/>
                </a:cubicBezTo>
                <a:lnTo>
                  <a:pt x="341933" y="68316"/>
                </a:lnTo>
                <a:cubicBezTo>
                  <a:pt x="341054" y="65503"/>
                  <a:pt x="340702" y="62513"/>
                  <a:pt x="340702" y="59348"/>
                </a:cubicBezTo>
                <a:cubicBezTo>
                  <a:pt x="340702" y="40005"/>
                  <a:pt x="356528" y="24179"/>
                  <a:pt x="375871" y="24179"/>
                </a:cubicBezTo>
                <a:cubicBezTo>
                  <a:pt x="395214" y="24179"/>
                  <a:pt x="411041" y="40005"/>
                  <a:pt x="411041" y="59348"/>
                </a:cubicBezTo>
                <a:close/>
              </a:path>
            </a:pathLst>
          </a:custGeom>
          <a:solidFill>
            <a:schemeClr val="tx2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99" name="Freeform: Shape 61">
            <a:extLst>
              <a:ext uri="{FF2B5EF4-FFF2-40B4-BE49-F238E27FC236}">
                <a16:creationId xmlns:a16="http://schemas.microsoft.com/office/drawing/2014/main" id="{71FB1303-5EB4-4EDF-9211-4B7B0D531640}"/>
              </a:ext>
            </a:extLst>
          </p:cNvPr>
          <p:cNvSpPr/>
          <p:nvPr/>
        </p:nvSpPr>
        <p:spPr>
          <a:xfrm>
            <a:off x="9411023" y="2713119"/>
            <a:ext cx="422031" cy="422031"/>
          </a:xfrm>
          <a:custGeom>
            <a:avLst/>
            <a:gdLst>
              <a:gd name="connsiteX0" fmla="*/ 217610 w 422031"/>
              <a:gd name="connsiteY0" fmla="*/ 147271 h 422031"/>
              <a:gd name="connsiteX1" fmla="*/ 147271 w 422031"/>
              <a:gd name="connsiteY1" fmla="*/ 217610 h 422031"/>
              <a:gd name="connsiteX2" fmla="*/ 217610 w 422031"/>
              <a:gd name="connsiteY2" fmla="*/ 287948 h 422031"/>
              <a:gd name="connsiteX3" fmla="*/ 287948 w 422031"/>
              <a:gd name="connsiteY3" fmla="*/ 217610 h 422031"/>
              <a:gd name="connsiteX4" fmla="*/ 217610 w 422031"/>
              <a:gd name="connsiteY4" fmla="*/ 147271 h 422031"/>
              <a:gd name="connsiteX5" fmla="*/ 374816 w 422031"/>
              <a:gd name="connsiteY5" fmla="*/ 200025 h 422031"/>
              <a:gd name="connsiteX6" fmla="*/ 235194 w 422031"/>
              <a:gd name="connsiteY6" fmla="*/ 60403 h 422031"/>
              <a:gd name="connsiteX7" fmla="*/ 235194 w 422031"/>
              <a:gd name="connsiteY7" fmla="*/ 24179 h 422031"/>
              <a:gd name="connsiteX8" fmla="*/ 200025 w 422031"/>
              <a:gd name="connsiteY8" fmla="*/ 24179 h 422031"/>
              <a:gd name="connsiteX9" fmla="*/ 200025 w 422031"/>
              <a:gd name="connsiteY9" fmla="*/ 60403 h 422031"/>
              <a:gd name="connsiteX10" fmla="*/ 60403 w 422031"/>
              <a:gd name="connsiteY10" fmla="*/ 200025 h 422031"/>
              <a:gd name="connsiteX11" fmla="*/ 24179 w 422031"/>
              <a:gd name="connsiteY11" fmla="*/ 200025 h 422031"/>
              <a:gd name="connsiteX12" fmla="*/ 24179 w 422031"/>
              <a:gd name="connsiteY12" fmla="*/ 235194 h 422031"/>
              <a:gd name="connsiteX13" fmla="*/ 60403 w 422031"/>
              <a:gd name="connsiteY13" fmla="*/ 235194 h 422031"/>
              <a:gd name="connsiteX14" fmla="*/ 200025 w 422031"/>
              <a:gd name="connsiteY14" fmla="*/ 374816 h 422031"/>
              <a:gd name="connsiteX15" fmla="*/ 200025 w 422031"/>
              <a:gd name="connsiteY15" fmla="*/ 411041 h 422031"/>
              <a:gd name="connsiteX16" fmla="*/ 235194 w 422031"/>
              <a:gd name="connsiteY16" fmla="*/ 411041 h 422031"/>
              <a:gd name="connsiteX17" fmla="*/ 235194 w 422031"/>
              <a:gd name="connsiteY17" fmla="*/ 374816 h 422031"/>
              <a:gd name="connsiteX18" fmla="*/ 374816 w 422031"/>
              <a:gd name="connsiteY18" fmla="*/ 235194 h 422031"/>
              <a:gd name="connsiteX19" fmla="*/ 411041 w 422031"/>
              <a:gd name="connsiteY19" fmla="*/ 235194 h 422031"/>
              <a:gd name="connsiteX20" fmla="*/ 411041 w 422031"/>
              <a:gd name="connsiteY20" fmla="*/ 200025 h 422031"/>
              <a:gd name="connsiteX21" fmla="*/ 374816 w 422031"/>
              <a:gd name="connsiteY21" fmla="*/ 200025 h 422031"/>
              <a:gd name="connsiteX22" fmla="*/ 217610 w 422031"/>
              <a:gd name="connsiteY22" fmla="*/ 340702 h 422031"/>
              <a:gd name="connsiteX23" fmla="*/ 94517 w 422031"/>
              <a:gd name="connsiteY23" fmla="*/ 217610 h 422031"/>
              <a:gd name="connsiteX24" fmla="*/ 217610 w 422031"/>
              <a:gd name="connsiteY24" fmla="*/ 94517 h 422031"/>
              <a:gd name="connsiteX25" fmla="*/ 340702 w 422031"/>
              <a:gd name="connsiteY25" fmla="*/ 217610 h 422031"/>
              <a:gd name="connsiteX26" fmla="*/ 217610 w 422031"/>
              <a:gd name="connsiteY26" fmla="*/ 340702 h 422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22031" h="422031">
                <a:moveTo>
                  <a:pt x="217610" y="147271"/>
                </a:moveTo>
                <a:cubicBezTo>
                  <a:pt x="178748" y="147271"/>
                  <a:pt x="147271" y="178748"/>
                  <a:pt x="147271" y="217610"/>
                </a:cubicBezTo>
                <a:cubicBezTo>
                  <a:pt x="147271" y="256472"/>
                  <a:pt x="178748" y="287948"/>
                  <a:pt x="217610" y="287948"/>
                </a:cubicBezTo>
                <a:cubicBezTo>
                  <a:pt x="256472" y="287948"/>
                  <a:pt x="287948" y="256472"/>
                  <a:pt x="287948" y="217610"/>
                </a:cubicBezTo>
                <a:cubicBezTo>
                  <a:pt x="287948" y="178748"/>
                  <a:pt x="256472" y="147271"/>
                  <a:pt x="217610" y="147271"/>
                </a:cubicBezTo>
                <a:close/>
                <a:moveTo>
                  <a:pt x="374816" y="200025"/>
                </a:moveTo>
                <a:cubicBezTo>
                  <a:pt x="366727" y="126697"/>
                  <a:pt x="308522" y="68492"/>
                  <a:pt x="235194" y="60403"/>
                </a:cubicBezTo>
                <a:lnTo>
                  <a:pt x="235194" y="24179"/>
                </a:lnTo>
                <a:lnTo>
                  <a:pt x="200025" y="24179"/>
                </a:lnTo>
                <a:lnTo>
                  <a:pt x="200025" y="60403"/>
                </a:lnTo>
                <a:cubicBezTo>
                  <a:pt x="126697" y="68492"/>
                  <a:pt x="68492" y="126697"/>
                  <a:pt x="60403" y="200025"/>
                </a:cubicBezTo>
                <a:lnTo>
                  <a:pt x="24179" y="200025"/>
                </a:lnTo>
                <a:lnTo>
                  <a:pt x="24179" y="235194"/>
                </a:lnTo>
                <a:lnTo>
                  <a:pt x="60403" y="235194"/>
                </a:lnTo>
                <a:cubicBezTo>
                  <a:pt x="68492" y="308522"/>
                  <a:pt x="126697" y="366727"/>
                  <a:pt x="200025" y="374816"/>
                </a:cubicBezTo>
                <a:lnTo>
                  <a:pt x="200025" y="411041"/>
                </a:lnTo>
                <a:lnTo>
                  <a:pt x="235194" y="411041"/>
                </a:lnTo>
                <a:lnTo>
                  <a:pt x="235194" y="374816"/>
                </a:lnTo>
                <a:cubicBezTo>
                  <a:pt x="308522" y="366727"/>
                  <a:pt x="366727" y="308522"/>
                  <a:pt x="374816" y="235194"/>
                </a:cubicBezTo>
                <a:lnTo>
                  <a:pt x="411041" y="235194"/>
                </a:lnTo>
                <a:lnTo>
                  <a:pt x="411041" y="200025"/>
                </a:lnTo>
                <a:lnTo>
                  <a:pt x="374816" y="200025"/>
                </a:lnTo>
                <a:close/>
                <a:moveTo>
                  <a:pt x="217610" y="340702"/>
                </a:moveTo>
                <a:cubicBezTo>
                  <a:pt x="149557" y="340702"/>
                  <a:pt x="94517" y="285662"/>
                  <a:pt x="94517" y="217610"/>
                </a:cubicBezTo>
                <a:cubicBezTo>
                  <a:pt x="94517" y="149557"/>
                  <a:pt x="149557" y="94517"/>
                  <a:pt x="217610" y="94517"/>
                </a:cubicBezTo>
                <a:cubicBezTo>
                  <a:pt x="285662" y="94517"/>
                  <a:pt x="340702" y="149557"/>
                  <a:pt x="340702" y="217610"/>
                </a:cubicBezTo>
                <a:cubicBezTo>
                  <a:pt x="340702" y="285662"/>
                  <a:pt x="285662" y="340702"/>
                  <a:pt x="217610" y="340702"/>
                </a:cubicBezTo>
                <a:close/>
              </a:path>
            </a:pathLst>
          </a:custGeom>
          <a:solidFill>
            <a:schemeClr val="tx2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00" name="Freeform: Shape 67">
            <a:extLst>
              <a:ext uri="{FF2B5EF4-FFF2-40B4-BE49-F238E27FC236}">
                <a16:creationId xmlns:a16="http://schemas.microsoft.com/office/drawing/2014/main" id="{D5CFA970-CACA-4320-B6CC-21B9E90A2753}"/>
              </a:ext>
            </a:extLst>
          </p:cNvPr>
          <p:cNvSpPr/>
          <p:nvPr/>
        </p:nvSpPr>
        <p:spPr>
          <a:xfrm>
            <a:off x="10455519" y="2725252"/>
            <a:ext cx="386862" cy="386862"/>
          </a:xfrm>
          <a:custGeom>
            <a:avLst/>
            <a:gdLst>
              <a:gd name="connsiteX0" fmla="*/ 264385 w 386861"/>
              <a:gd name="connsiteY0" fmla="*/ 73943 h 386861"/>
              <a:gd name="connsiteX1" fmla="*/ 314149 w 386861"/>
              <a:gd name="connsiteY1" fmla="*/ 123708 h 386861"/>
              <a:gd name="connsiteX2" fmla="*/ 264385 w 386861"/>
              <a:gd name="connsiteY2" fmla="*/ 173472 h 386861"/>
              <a:gd name="connsiteX3" fmla="*/ 214620 w 386861"/>
              <a:gd name="connsiteY3" fmla="*/ 123708 h 386861"/>
              <a:gd name="connsiteX4" fmla="*/ 264385 w 386861"/>
              <a:gd name="connsiteY4" fmla="*/ 73943 h 386861"/>
              <a:gd name="connsiteX5" fmla="*/ 129687 w 386861"/>
              <a:gd name="connsiteY5" fmla="*/ 82384 h 386861"/>
              <a:gd name="connsiteX6" fmla="*/ 129687 w 386861"/>
              <a:gd name="connsiteY6" fmla="*/ 152722 h 386861"/>
              <a:gd name="connsiteX7" fmla="*/ 59348 w 386861"/>
              <a:gd name="connsiteY7" fmla="*/ 152722 h 386861"/>
              <a:gd name="connsiteX8" fmla="*/ 59348 w 386861"/>
              <a:gd name="connsiteY8" fmla="*/ 82384 h 386861"/>
              <a:gd name="connsiteX9" fmla="*/ 129687 w 386861"/>
              <a:gd name="connsiteY9" fmla="*/ 82384 h 386861"/>
              <a:gd name="connsiteX10" fmla="*/ 305533 w 386861"/>
              <a:gd name="connsiteY10" fmla="*/ 258230 h 386861"/>
              <a:gd name="connsiteX11" fmla="*/ 305533 w 386861"/>
              <a:gd name="connsiteY11" fmla="*/ 328569 h 386861"/>
              <a:gd name="connsiteX12" fmla="*/ 235194 w 386861"/>
              <a:gd name="connsiteY12" fmla="*/ 328569 h 386861"/>
              <a:gd name="connsiteX13" fmla="*/ 235194 w 386861"/>
              <a:gd name="connsiteY13" fmla="*/ 258230 h 386861"/>
              <a:gd name="connsiteX14" fmla="*/ 305533 w 386861"/>
              <a:gd name="connsiteY14" fmla="*/ 258230 h 386861"/>
              <a:gd name="connsiteX15" fmla="*/ 129687 w 386861"/>
              <a:gd name="connsiteY15" fmla="*/ 258230 h 386861"/>
              <a:gd name="connsiteX16" fmla="*/ 129687 w 386861"/>
              <a:gd name="connsiteY16" fmla="*/ 328569 h 386861"/>
              <a:gd name="connsiteX17" fmla="*/ 59348 w 386861"/>
              <a:gd name="connsiteY17" fmla="*/ 328569 h 386861"/>
              <a:gd name="connsiteX18" fmla="*/ 59348 w 386861"/>
              <a:gd name="connsiteY18" fmla="*/ 258230 h 386861"/>
              <a:gd name="connsiteX19" fmla="*/ 129687 w 386861"/>
              <a:gd name="connsiteY19" fmla="*/ 258230 h 386861"/>
              <a:gd name="connsiteX20" fmla="*/ 264385 w 386861"/>
              <a:gd name="connsiteY20" fmla="*/ 24179 h 386861"/>
              <a:gd name="connsiteX21" fmla="*/ 164856 w 386861"/>
              <a:gd name="connsiteY21" fmla="*/ 123532 h 386861"/>
              <a:gd name="connsiteX22" fmla="*/ 264385 w 386861"/>
              <a:gd name="connsiteY22" fmla="*/ 223061 h 386861"/>
              <a:gd name="connsiteX23" fmla="*/ 363914 w 386861"/>
              <a:gd name="connsiteY23" fmla="*/ 123532 h 386861"/>
              <a:gd name="connsiteX24" fmla="*/ 264385 w 386861"/>
              <a:gd name="connsiteY24" fmla="*/ 24179 h 386861"/>
              <a:gd name="connsiteX25" fmla="*/ 164856 w 386861"/>
              <a:gd name="connsiteY25" fmla="*/ 47215 h 386861"/>
              <a:gd name="connsiteX26" fmla="*/ 24179 w 386861"/>
              <a:gd name="connsiteY26" fmla="*/ 47215 h 386861"/>
              <a:gd name="connsiteX27" fmla="*/ 24179 w 386861"/>
              <a:gd name="connsiteY27" fmla="*/ 187892 h 386861"/>
              <a:gd name="connsiteX28" fmla="*/ 164856 w 386861"/>
              <a:gd name="connsiteY28" fmla="*/ 187892 h 386861"/>
              <a:gd name="connsiteX29" fmla="*/ 164856 w 386861"/>
              <a:gd name="connsiteY29" fmla="*/ 47215 h 386861"/>
              <a:gd name="connsiteX30" fmla="*/ 340702 w 386861"/>
              <a:gd name="connsiteY30" fmla="*/ 223061 h 386861"/>
              <a:gd name="connsiteX31" fmla="*/ 200025 w 386861"/>
              <a:gd name="connsiteY31" fmla="*/ 223061 h 386861"/>
              <a:gd name="connsiteX32" fmla="*/ 200025 w 386861"/>
              <a:gd name="connsiteY32" fmla="*/ 363738 h 386861"/>
              <a:gd name="connsiteX33" fmla="*/ 340702 w 386861"/>
              <a:gd name="connsiteY33" fmla="*/ 363738 h 386861"/>
              <a:gd name="connsiteX34" fmla="*/ 340702 w 386861"/>
              <a:gd name="connsiteY34" fmla="*/ 223061 h 386861"/>
              <a:gd name="connsiteX35" fmla="*/ 164856 w 386861"/>
              <a:gd name="connsiteY35" fmla="*/ 223061 h 386861"/>
              <a:gd name="connsiteX36" fmla="*/ 24179 w 386861"/>
              <a:gd name="connsiteY36" fmla="*/ 223061 h 386861"/>
              <a:gd name="connsiteX37" fmla="*/ 24179 w 386861"/>
              <a:gd name="connsiteY37" fmla="*/ 363738 h 386861"/>
              <a:gd name="connsiteX38" fmla="*/ 164856 w 386861"/>
              <a:gd name="connsiteY38" fmla="*/ 363738 h 386861"/>
              <a:gd name="connsiteX39" fmla="*/ 164856 w 386861"/>
              <a:gd name="connsiteY39" fmla="*/ 223061 h 386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386861" h="386861">
                <a:moveTo>
                  <a:pt x="264385" y="73943"/>
                </a:moveTo>
                <a:lnTo>
                  <a:pt x="314149" y="123708"/>
                </a:lnTo>
                <a:lnTo>
                  <a:pt x="264385" y="173472"/>
                </a:lnTo>
                <a:lnTo>
                  <a:pt x="214620" y="123708"/>
                </a:lnTo>
                <a:lnTo>
                  <a:pt x="264385" y="73943"/>
                </a:lnTo>
                <a:moveTo>
                  <a:pt x="129687" y="82384"/>
                </a:moveTo>
                <a:lnTo>
                  <a:pt x="129687" y="152722"/>
                </a:lnTo>
                <a:lnTo>
                  <a:pt x="59348" y="152722"/>
                </a:lnTo>
                <a:lnTo>
                  <a:pt x="59348" y="82384"/>
                </a:lnTo>
                <a:lnTo>
                  <a:pt x="129687" y="82384"/>
                </a:lnTo>
                <a:moveTo>
                  <a:pt x="305533" y="258230"/>
                </a:moveTo>
                <a:lnTo>
                  <a:pt x="305533" y="328569"/>
                </a:lnTo>
                <a:lnTo>
                  <a:pt x="235194" y="328569"/>
                </a:lnTo>
                <a:lnTo>
                  <a:pt x="235194" y="258230"/>
                </a:lnTo>
                <a:lnTo>
                  <a:pt x="305533" y="258230"/>
                </a:lnTo>
                <a:moveTo>
                  <a:pt x="129687" y="258230"/>
                </a:moveTo>
                <a:lnTo>
                  <a:pt x="129687" y="328569"/>
                </a:lnTo>
                <a:lnTo>
                  <a:pt x="59348" y="328569"/>
                </a:lnTo>
                <a:lnTo>
                  <a:pt x="59348" y="258230"/>
                </a:lnTo>
                <a:lnTo>
                  <a:pt x="129687" y="258230"/>
                </a:lnTo>
                <a:moveTo>
                  <a:pt x="264385" y="24179"/>
                </a:moveTo>
                <a:lnTo>
                  <a:pt x="164856" y="123532"/>
                </a:lnTo>
                <a:lnTo>
                  <a:pt x="264385" y="223061"/>
                </a:lnTo>
                <a:lnTo>
                  <a:pt x="363914" y="123532"/>
                </a:lnTo>
                <a:lnTo>
                  <a:pt x="264385" y="24179"/>
                </a:lnTo>
                <a:close/>
                <a:moveTo>
                  <a:pt x="164856" y="47215"/>
                </a:moveTo>
                <a:lnTo>
                  <a:pt x="24179" y="47215"/>
                </a:lnTo>
                <a:lnTo>
                  <a:pt x="24179" y="187892"/>
                </a:lnTo>
                <a:lnTo>
                  <a:pt x="164856" y="187892"/>
                </a:lnTo>
                <a:lnTo>
                  <a:pt x="164856" y="47215"/>
                </a:lnTo>
                <a:close/>
                <a:moveTo>
                  <a:pt x="340702" y="223061"/>
                </a:moveTo>
                <a:lnTo>
                  <a:pt x="200025" y="223061"/>
                </a:lnTo>
                <a:lnTo>
                  <a:pt x="200025" y="363738"/>
                </a:lnTo>
                <a:lnTo>
                  <a:pt x="340702" y="363738"/>
                </a:lnTo>
                <a:lnTo>
                  <a:pt x="340702" y="223061"/>
                </a:lnTo>
                <a:close/>
                <a:moveTo>
                  <a:pt x="164856" y="223061"/>
                </a:moveTo>
                <a:lnTo>
                  <a:pt x="24179" y="223061"/>
                </a:lnTo>
                <a:lnTo>
                  <a:pt x="24179" y="363738"/>
                </a:lnTo>
                <a:lnTo>
                  <a:pt x="164856" y="363738"/>
                </a:lnTo>
                <a:lnTo>
                  <a:pt x="164856" y="223061"/>
                </a:lnTo>
                <a:close/>
              </a:path>
            </a:pathLst>
          </a:custGeom>
          <a:solidFill>
            <a:schemeClr val="tx2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01" name="Freeform: Shape 73">
            <a:extLst>
              <a:ext uri="{FF2B5EF4-FFF2-40B4-BE49-F238E27FC236}">
                <a16:creationId xmlns:a16="http://schemas.microsoft.com/office/drawing/2014/main" id="{AECF3329-88CA-4224-B816-3F68E2396CA9}"/>
              </a:ext>
            </a:extLst>
          </p:cNvPr>
          <p:cNvSpPr/>
          <p:nvPr/>
        </p:nvSpPr>
        <p:spPr>
          <a:xfrm>
            <a:off x="1354015" y="3834961"/>
            <a:ext cx="386862" cy="386862"/>
          </a:xfrm>
          <a:custGeom>
            <a:avLst/>
            <a:gdLst>
              <a:gd name="connsiteX0" fmla="*/ 147271 w 386861"/>
              <a:gd name="connsiteY0" fmla="*/ 270364 h 386861"/>
              <a:gd name="connsiteX1" fmla="*/ 182440 w 386861"/>
              <a:gd name="connsiteY1" fmla="*/ 270364 h 386861"/>
              <a:gd name="connsiteX2" fmla="*/ 182440 w 386861"/>
              <a:gd name="connsiteY2" fmla="*/ 129687 h 386861"/>
              <a:gd name="connsiteX3" fmla="*/ 147271 w 386861"/>
              <a:gd name="connsiteY3" fmla="*/ 129687 h 386861"/>
              <a:gd name="connsiteX4" fmla="*/ 147271 w 386861"/>
              <a:gd name="connsiteY4" fmla="*/ 270364 h 386861"/>
              <a:gd name="connsiteX5" fmla="*/ 200025 w 386861"/>
              <a:gd name="connsiteY5" fmla="*/ 24179 h 386861"/>
              <a:gd name="connsiteX6" fmla="*/ 24179 w 386861"/>
              <a:gd name="connsiteY6" fmla="*/ 200025 h 386861"/>
              <a:gd name="connsiteX7" fmla="*/ 200025 w 386861"/>
              <a:gd name="connsiteY7" fmla="*/ 375871 h 386861"/>
              <a:gd name="connsiteX8" fmla="*/ 375871 w 386861"/>
              <a:gd name="connsiteY8" fmla="*/ 200025 h 386861"/>
              <a:gd name="connsiteX9" fmla="*/ 200025 w 386861"/>
              <a:gd name="connsiteY9" fmla="*/ 24179 h 386861"/>
              <a:gd name="connsiteX10" fmla="*/ 200025 w 386861"/>
              <a:gd name="connsiteY10" fmla="*/ 340702 h 386861"/>
              <a:gd name="connsiteX11" fmla="*/ 59348 w 386861"/>
              <a:gd name="connsiteY11" fmla="*/ 200025 h 386861"/>
              <a:gd name="connsiteX12" fmla="*/ 200025 w 386861"/>
              <a:gd name="connsiteY12" fmla="*/ 59348 h 386861"/>
              <a:gd name="connsiteX13" fmla="*/ 340702 w 386861"/>
              <a:gd name="connsiteY13" fmla="*/ 200025 h 386861"/>
              <a:gd name="connsiteX14" fmla="*/ 200025 w 386861"/>
              <a:gd name="connsiteY14" fmla="*/ 340702 h 386861"/>
              <a:gd name="connsiteX15" fmla="*/ 217610 w 386861"/>
              <a:gd name="connsiteY15" fmla="*/ 270364 h 386861"/>
              <a:gd name="connsiteX16" fmla="*/ 252779 w 386861"/>
              <a:gd name="connsiteY16" fmla="*/ 270364 h 386861"/>
              <a:gd name="connsiteX17" fmla="*/ 252779 w 386861"/>
              <a:gd name="connsiteY17" fmla="*/ 129687 h 386861"/>
              <a:gd name="connsiteX18" fmla="*/ 217610 w 386861"/>
              <a:gd name="connsiteY18" fmla="*/ 129687 h 386861"/>
              <a:gd name="connsiteX19" fmla="*/ 217610 w 386861"/>
              <a:gd name="connsiteY19" fmla="*/ 270364 h 386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86861" h="386861">
                <a:moveTo>
                  <a:pt x="147271" y="270364"/>
                </a:moveTo>
                <a:lnTo>
                  <a:pt x="182440" y="270364"/>
                </a:lnTo>
                <a:lnTo>
                  <a:pt x="182440" y="129687"/>
                </a:lnTo>
                <a:lnTo>
                  <a:pt x="147271" y="129687"/>
                </a:lnTo>
                <a:lnTo>
                  <a:pt x="147271" y="270364"/>
                </a:lnTo>
                <a:close/>
                <a:moveTo>
                  <a:pt x="200025" y="24179"/>
                </a:moveTo>
                <a:cubicBezTo>
                  <a:pt x="102958" y="24179"/>
                  <a:pt x="24179" y="102958"/>
                  <a:pt x="24179" y="200025"/>
                </a:cubicBezTo>
                <a:cubicBezTo>
                  <a:pt x="24179" y="297092"/>
                  <a:pt x="102958" y="375871"/>
                  <a:pt x="200025" y="375871"/>
                </a:cubicBezTo>
                <a:cubicBezTo>
                  <a:pt x="297092" y="375871"/>
                  <a:pt x="375871" y="297092"/>
                  <a:pt x="375871" y="200025"/>
                </a:cubicBezTo>
                <a:cubicBezTo>
                  <a:pt x="375871" y="102958"/>
                  <a:pt x="297092" y="24179"/>
                  <a:pt x="200025" y="24179"/>
                </a:cubicBezTo>
                <a:close/>
                <a:moveTo>
                  <a:pt x="200025" y="340702"/>
                </a:moveTo>
                <a:cubicBezTo>
                  <a:pt x="122477" y="340702"/>
                  <a:pt x="59348" y="277573"/>
                  <a:pt x="59348" y="200025"/>
                </a:cubicBezTo>
                <a:cubicBezTo>
                  <a:pt x="59348" y="122477"/>
                  <a:pt x="122477" y="59348"/>
                  <a:pt x="200025" y="59348"/>
                </a:cubicBezTo>
                <a:cubicBezTo>
                  <a:pt x="277573" y="59348"/>
                  <a:pt x="340702" y="122477"/>
                  <a:pt x="340702" y="200025"/>
                </a:cubicBezTo>
                <a:cubicBezTo>
                  <a:pt x="340702" y="277573"/>
                  <a:pt x="277573" y="340702"/>
                  <a:pt x="200025" y="340702"/>
                </a:cubicBezTo>
                <a:close/>
                <a:moveTo>
                  <a:pt x="217610" y="270364"/>
                </a:moveTo>
                <a:lnTo>
                  <a:pt x="252779" y="270364"/>
                </a:lnTo>
                <a:lnTo>
                  <a:pt x="252779" y="129687"/>
                </a:lnTo>
                <a:lnTo>
                  <a:pt x="217610" y="129687"/>
                </a:lnTo>
                <a:lnTo>
                  <a:pt x="217610" y="270364"/>
                </a:lnTo>
                <a:close/>
              </a:path>
            </a:pathLst>
          </a:custGeom>
          <a:solidFill>
            <a:schemeClr val="tx2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02" name="Freeform: Shape 79">
            <a:extLst>
              <a:ext uri="{FF2B5EF4-FFF2-40B4-BE49-F238E27FC236}">
                <a16:creationId xmlns:a16="http://schemas.microsoft.com/office/drawing/2014/main" id="{453B93C1-892E-465A-96B3-0A545031B68C}"/>
              </a:ext>
            </a:extLst>
          </p:cNvPr>
          <p:cNvSpPr/>
          <p:nvPr/>
        </p:nvSpPr>
        <p:spPr>
          <a:xfrm>
            <a:off x="2398509" y="3870131"/>
            <a:ext cx="316523" cy="316523"/>
          </a:xfrm>
          <a:custGeom>
            <a:avLst/>
            <a:gdLst>
              <a:gd name="connsiteX0" fmla="*/ 140062 w 316523"/>
              <a:gd name="connsiteY0" fmla="*/ 115091 h 316523"/>
              <a:gd name="connsiteX1" fmla="*/ 48973 w 316523"/>
              <a:gd name="connsiteY1" fmla="*/ 24179 h 316523"/>
              <a:gd name="connsiteX2" fmla="*/ 24179 w 316523"/>
              <a:gd name="connsiteY2" fmla="*/ 48973 h 316523"/>
              <a:gd name="connsiteX3" fmla="*/ 115091 w 316523"/>
              <a:gd name="connsiteY3" fmla="*/ 139886 h 316523"/>
              <a:gd name="connsiteX4" fmla="*/ 140062 w 316523"/>
              <a:gd name="connsiteY4" fmla="*/ 115091 h 316523"/>
              <a:gd name="connsiteX5" fmla="*/ 208817 w 316523"/>
              <a:gd name="connsiteY5" fmla="*/ 24179 h 316523"/>
              <a:gd name="connsiteX6" fmla="*/ 244690 w 316523"/>
              <a:gd name="connsiteY6" fmla="*/ 60051 h 316523"/>
              <a:gd name="connsiteX7" fmla="*/ 24179 w 316523"/>
              <a:gd name="connsiteY7" fmla="*/ 280739 h 316523"/>
              <a:gd name="connsiteX8" fmla="*/ 48973 w 316523"/>
              <a:gd name="connsiteY8" fmla="*/ 305533 h 316523"/>
              <a:gd name="connsiteX9" fmla="*/ 269660 w 316523"/>
              <a:gd name="connsiteY9" fmla="*/ 85022 h 316523"/>
              <a:gd name="connsiteX10" fmla="*/ 305533 w 316523"/>
              <a:gd name="connsiteY10" fmla="*/ 120894 h 316523"/>
              <a:gd name="connsiteX11" fmla="*/ 305533 w 316523"/>
              <a:gd name="connsiteY11" fmla="*/ 24179 h 316523"/>
              <a:gd name="connsiteX12" fmla="*/ 208817 w 316523"/>
              <a:gd name="connsiteY12" fmla="*/ 24179 h 316523"/>
              <a:gd name="connsiteX13" fmla="*/ 214620 w 316523"/>
              <a:gd name="connsiteY13" fmla="*/ 189650 h 316523"/>
              <a:gd name="connsiteX14" fmla="*/ 189826 w 316523"/>
              <a:gd name="connsiteY14" fmla="*/ 214445 h 316523"/>
              <a:gd name="connsiteX15" fmla="*/ 244866 w 316523"/>
              <a:gd name="connsiteY15" fmla="*/ 269484 h 316523"/>
              <a:gd name="connsiteX16" fmla="*/ 208817 w 316523"/>
              <a:gd name="connsiteY16" fmla="*/ 305533 h 316523"/>
              <a:gd name="connsiteX17" fmla="*/ 305533 w 316523"/>
              <a:gd name="connsiteY17" fmla="*/ 305533 h 316523"/>
              <a:gd name="connsiteX18" fmla="*/ 305533 w 316523"/>
              <a:gd name="connsiteY18" fmla="*/ 208817 h 316523"/>
              <a:gd name="connsiteX19" fmla="*/ 269660 w 316523"/>
              <a:gd name="connsiteY19" fmla="*/ 244690 h 316523"/>
              <a:gd name="connsiteX20" fmla="*/ 214620 w 316523"/>
              <a:gd name="connsiteY20" fmla="*/ 189650 h 316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16523" h="316523">
                <a:moveTo>
                  <a:pt x="140062" y="115091"/>
                </a:moveTo>
                <a:lnTo>
                  <a:pt x="48973" y="24179"/>
                </a:lnTo>
                <a:lnTo>
                  <a:pt x="24179" y="48973"/>
                </a:lnTo>
                <a:lnTo>
                  <a:pt x="115091" y="139886"/>
                </a:lnTo>
                <a:lnTo>
                  <a:pt x="140062" y="115091"/>
                </a:lnTo>
                <a:close/>
                <a:moveTo>
                  <a:pt x="208817" y="24179"/>
                </a:moveTo>
                <a:lnTo>
                  <a:pt x="244690" y="60051"/>
                </a:lnTo>
                <a:lnTo>
                  <a:pt x="24179" y="280739"/>
                </a:lnTo>
                <a:lnTo>
                  <a:pt x="48973" y="305533"/>
                </a:lnTo>
                <a:lnTo>
                  <a:pt x="269660" y="85022"/>
                </a:lnTo>
                <a:lnTo>
                  <a:pt x="305533" y="120894"/>
                </a:lnTo>
                <a:lnTo>
                  <a:pt x="305533" y="24179"/>
                </a:lnTo>
                <a:lnTo>
                  <a:pt x="208817" y="24179"/>
                </a:lnTo>
                <a:close/>
                <a:moveTo>
                  <a:pt x="214620" y="189650"/>
                </a:moveTo>
                <a:lnTo>
                  <a:pt x="189826" y="214445"/>
                </a:lnTo>
                <a:lnTo>
                  <a:pt x="244866" y="269484"/>
                </a:lnTo>
                <a:lnTo>
                  <a:pt x="208817" y="305533"/>
                </a:lnTo>
                <a:lnTo>
                  <a:pt x="305533" y="305533"/>
                </a:lnTo>
                <a:lnTo>
                  <a:pt x="305533" y="208817"/>
                </a:lnTo>
                <a:lnTo>
                  <a:pt x="269660" y="244690"/>
                </a:lnTo>
                <a:lnTo>
                  <a:pt x="214620" y="189650"/>
                </a:lnTo>
                <a:close/>
              </a:path>
            </a:pathLst>
          </a:custGeom>
          <a:solidFill>
            <a:schemeClr val="tx2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03" name="Freeform: Shape 84">
            <a:extLst>
              <a:ext uri="{FF2B5EF4-FFF2-40B4-BE49-F238E27FC236}">
                <a16:creationId xmlns:a16="http://schemas.microsoft.com/office/drawing/2014/main" id="{548E0361-D4BB-4DA5-81D5-4EFBDBEB309C}"/>
              </a:ext>
            </a:extLst>
          </p:cNvPr>
          <p:cNvSpPr/>
          <p:nvPr/>
        </p:nvSpPr>
        <p:spPr>
          <a:xfrm>
            <a:off x="3390248" y="3905300"/>
            <a:ext cx="351693" cy="246185"/>
          </a:xfrm>
          <a:custGeom>
            <a:avLst/>
            <a:gdLst>
              <a:gd name="connsiteX0" fmla="*/ 235194 w 351692"/>
              <a:gd name="connsiteY0" fmla="*/ 59348 h 246184"/>
              <a:gd name="connsiteX1" fmla="*/ 235194 w 351692"/>
              <a:gd name="connsiteY1" fmla="*/ 200025 h 246184"/>
              <a:gd name="connsiteX2" fmla="*/ 59348 w 351692"/>
              <a:gd name="connsiteY2" fmla="*/ 200025 h 246184"/>
              <a:gd name="connsiteX3" fmla="*/ 59348 w 351692"/>
              <a:gd name="connsiteY3" fmla="*/ 59348 h 246184"/>
              <a:gd name="connsiteX4" fmla="*/ 235194 w 351692"/>
              <a:gd name="connsiteY4" fmla="*/ 59348 h 246184"/>
              <a:gd name="connsiteX5" fmla="*/ 252779 w 351692"/>
              <a:gd name="connsiteY5" fmla="*/ 24179 h 246184"/>
              <a:gd name="connsiteX6" fmla="*/ 41763 w 351692"/>
              <a:gd name="connsiteY6" fmla="*/ 24179 h 246184"/>
              <a:gd name="connsiteX7" fmla="*/ 24179 w 351692"/>
              <a:gd name="connsiteY7" fmla="*/ 41763 h 246184"/>
              <a:gd name="connsiteX8" fmla="*/ 24179 w 351692"/>
              <a:gd name="connsiteY8" fmla="*/ 217610 h 246184"/>
              <a:gd name="connsiteX9" fmla="*/ 41763 w 351692"/>
              <a:gd name="connsiteY9" fmla="*/ 235194 h 246184"/>
              <a:gd name="connsiteX10" fmla="*/ 252779 w 351692"/>
              <a:gd name="connsiteY10" fmla="*/ 235194 h 246184"/>
              <a:gd name="connsiteX11" fmla="*/ 270364 w 351692"/>
              <a:gd name="connsiteY11" fmla="*/ 217610 h 246184"/>
              <a:gd name="connsiteX12" fmla="*/ 270364 w 351692"/>
              <a:gd name="connsiteY12" fmla="*/ 156064 h 246184"/>
              <a:gd name="connsiteX13" fmla="*/ 340702 w 351692"/>
              <a:gd name="connsiteY13" fmla="*/ 226402 h 246184"/>
              <a:gd name="connsiteX14" fmla="*/ 340702 w 351692"/>
              <a:gd name="connsiteY14" fmla="*/ 32971 h 246184"/>
              <a:gd name="connsiteX15" fmla="*/ 270364 w 351692"/>
              <a:gd name="connsiteY15" fmla="*/ 103310 h 246184"/>
              <a:gd name="connsiteX16" fmla="*/ 270364 w 351692"/>
              <a:gd name="connsiteY16" fmla="*/ 41763 h 246184"/>
              <a:gd name="connsiteX17" fmla="*/ 252779 w 351692"/>
              <a:gd name="connsiteY17" fmla="*/ 24179 h 24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51692" h="246184">
                <a:moveTo>
                  <a:pt x="235194" y="59348"/>
                </a:moveTo>
                <a:lnTo>
                  <a:pt x="235194" y="200025"/>
                </a:lnTo>
                <a:lnTo>
                  <a:pt x="59348" y="200025"/>
                </a:lnTo>
                <a:lnTo>
                  <a:pt x="59348" y="59348"/>
                </a:lnTo>
                <a:lnTo>
                  <a:pt x="235194" y="59348"/>
                </a:lnTo>
                <a:moveTo>
                  <a:pt x="252779" y="24179"/>
                </a:moveTo>
                <a:lnTo>
                  <a:pt x="41763" y="24179"/>
                </a:lnTo>
                <a:cubicBezTo>
                  <a:pt x="32092" y="24179"/>
                  <a:pt x="24179" y="32092"/>
                  <a:pt x="24179" y="41763"/>
                </a:cubicBezTo>
                <a:lnTo>
                  <a:pt x="24179" y="217610"/>
                </a:lnTo>
                <a:cubicBezTo>
                  <a:pt x="24179" y="227281"/>
                  <a:pt x="32092" y="235194"/>
                  <a:pt x="41763" y="235194"/>
                </a:cubicBezTo>
                <a:lnTo>
                  <a:pt x="252779" y="235194"/>
                </a:lnTo>
                <a:cubicBezTo>
                  <a:pt x="262451" y="235194"/>
                  <a:pt x="270364" y="227281"/>
                  <a:pt x="270364" y="217610"/>
                </a:cubicBezTo>
                <a:lnTo>
                  <a:pt x="270364" y="156064"/>
                </a:lnTo>
                <a:lnTo>
                  <a:pt x="340702" y="226402"/>
                </a:lnTo>
                <a:lnTo>
                  <a:pt x="340702" y="32971"/>
                </a:lnTo>
                <a:lnTo>
                  <a:pt x="270364" y="103310"/>
                </a:lnTo>
                <a:lnTo>
                  <a:pt x="270364" y="41763"/>
                </a:lnTo>
                <a:cubicBezTo>
                  <a:pt x="270364" y="32092"/>
                  <a:pt x="262451" y="24179"/>
                  <a:pt x="252779" y="24179"/>
                </a:cubicBezTo>
                <a:close/>
              </a:path>
            </a:pathLst>
          </a:custGeom>
          <a:solidFill>
            <a:schemeClr val="tx2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04" name="Freeform: Shape 89">
            <a:extLst>
              <a:ext uri="{FF2B5EF4-FFF2-40B4-BE49-F238E27FC236}">
                <a16:creationId xmlns:a16="http://schemas.microsoft.com/office/drawing/2014/main" id="{6CA803AD-B3A2-4026-AB2A-D3D9F931E3A2}"/>
              </a:ext>
            </a:extLst>
          </p:cNvPr>
          <p:cNvSpPr/>
          <p:nvPr/>
        </p:nvSpPr>
        <p:spPr>
          <a:xfrm>
            <a:off x="4399572" y="3856590"/>
            <a:ext cx="351693" cy="351693"/>
          </a:xfrm>
          <a:custGeom>
            <a:avLst/>
            <a:gdLst>
              <a:gd name="connsiteX0" fmla="*/ 24179 w 351692"/>
              <a:gd name="connsiteY0" fmla="*/ 125642 h 351692"/>
              <a:gd name="connsiteX1" fmla="*/ 24179 w 351692"/>
              <a:gd name="connsiteY1" fmla="*/ 231150 h 351692"/>
              <a:gd name="connsiteX2" fmla="*/ 94517 w 351692"/>
              <a:gd name="connsiteY2" fmla="*/ 231150 h 351692"/>
              <a:gd name="connsiteX3" fmla="*/ 182440 w 351692"/>
              <a:gd name="connsiteY3" fmla="*/ 319073 h 351692"/>
              <a:gd name="connsiteX4" fmla="*/ 182440 w 351692"/>
              <a:gd name="connsiteY4" fmla="*/ 37719 h 351692"/>
              <a:gd name="connsiteX5" fmla="*/ 94517 w 351692"/>
              <a:gd name="connsiteY5" fmla="*/ 125642 h 351692"/>
              <a:gd name="connsiteX6" fmla="*/ 24179 w 351692"/>
              <a:gd name="connsiteY6" fmla="*/ 125642 h 351692"/>
              <a:gd name="connsiteX7" fmla="*/ 147271 w 351692"/>
              <a:gd name="connsiteY7" fmla="*/ 122653 h 351692"/>
              <a:gd name="connsiteX8" fmla="*/ 147271 w 351692"/>
              <a:gd name="connsiteY8" fmla="*/ 234139 h 351692"/>
              <a:gd name="connsiteX9" fmla="*/ 109113 w 351692"/>
              <a:gd name="connsiteY9" fmla="*/ 195981 h 351692"/>
              <a:gd name="connsiteX10" fmla="*/ 59348 w 351692"/>
              <a:gd name="connsiteY10" fmla="*/ 195981 h 351692"/>
              <a:gd name="connsiteX11" fmla="*/ 59348 w 351692"/>
              <a:gd name="connsiteY11" fmla="*/ 160811 h 351692"/>
              <a:gd name="connsiteX12" fmla="*/ 109113 w 351692"/>
              <a:gd name="connsiteY12" fmla="*/ 160811 h 351692"/>
              <a:gd name="connsiteX13" fmla="*/ 147271 w 351692"/>
              <a:gd name="connsiteY13" fmla="*/ 122653 h 351692"/>
              <a:gd name="connsiteX14" fmla="*/ 261571 w 351692"/>
              <a:gd name="connsiteY14" fmla="*/ 178396 h 351692"/>
              <a:gd name="connsiteX15" fmla="*/ 217610 w 351692"/>
              <a:gd name="connsiteY15" fmla="*/ 107530 h 351692"/>
              <a:gd name="connsiteX16" fmla="*/ 217610 w 351692"/>
              <a:gd name="connsiteY16" fmla="*/ 249086 h 351692"/>
              <a:gd name="connsiteX17" fmla="*/ 261571 w 351692"/>
              <a:gd name="connsiteY17" fmla="*/ 178396 h 351692"/>
              <a:gd name="connsiteX18" fmla="*/ 217610 w 351692"/>
              <a:gd name="connsiteY18" fmla="*/ 24179 h 351692"/>
              <a:gd name="connsiteX19" fmla="*/ 217610 w 351692"/>
              <a:gd name="connsiteY19" fmla="*/ 60403 h 351692"/>
              <a:gd name="connsiteX20" fmla="*/ 305533 w 351692"/>
              <a:gd name="connsiteY20" fmla="*/ 178396 h 351692"/>
              <a:gd name="connsiteX21" fmla="*/ 217610 w 351692"/>
              <a:gd name="connsiteY21" fmla="*/ 296389 h 351692"/>
              <a:gd name="connsiteX22" fmla="*/ 217610 w 351692"/>
              <a:gd name="connsiteY22" fmla="*/ 332613 h 351692"/>
              <a:gd name="connsiteX23" fmla="*/ 340702 w 351692"/>
              <a:gd name="connsiteY23" fmla="*/ 178396 h 351692"/>
              <a:gd name="connsiteX24" fmla="*/ 217610 w 351692"/>
              <a:gd name="connsiteY24" fmla="*/ 24179 h 35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51692" h="351692">
                <a:moveTo>
                  <a:pt x="24179" y="125642"/>
                </a:moveTo>
                <a:lnTo>
                  <a:pt x="24179" y="231150"/>
                </a:lnTo>
                <a:lnTo>
                  <a:pt x="94517" y="231150"/>
                </a:lnTo>
                <a:lnTo>
                  <a:pt x="182440" y="319073"/>
                </a:lnTo>
                <a:lnTo>
                  <a:pt x="182440" y="37719"/>
                </a:lnTo>
                <a:lnTo>
                  <a:pt x="94517" y="125642"/>
                </a:lnTo>
                <a:lnTo>
                  <a:pt x="24179" y="125642"/>
                </a:lnTo>
                <a:close/>
                <a:moveTo>
                  <a:pt x="147271" y="122653"/>
                </a:moveTo>
                <a:lnTo>
                  <a:pt x="147271" y="234139"/>
                </a:lnTo>
                <a:lnTo>
                  <a:pt x="109113" y="195981"/>
                </a:lnTo>
                <a:lnTo>
                  <a:pt x="59348" y="195981"/>
                </a:lnTo>
                <a:lnTo>
                  <a:pt x="59348" y="160811"/>
                </a:lnTo>
                <a:lnTo>
                  <a:pt x="109113" y="160811"/>
                </a:lnTo>
                <a:lnTo>
                  <a:pt x="147271" y="122653"/>
                </a:lnTo>
                <a:close/>
                <a:moveTo>
                  <a:pt x="261571" y="178396"/>
                </a:moveTo>
                <a:cubicBezTo>
                  <a:pt x="261571" y="147271"/>
                  <a:pt x="243635" y="120543"/>
                  <a:pt x="217610" y="107530"/>
                </a:cubicBezTo>
                <a:lnTo>
                  <a:pt x="217610" y="249086"/>
                </a:lnTo>
                <a:cubicBezTo>
                  <a:pt x="243635" y="236249"/>
                  <a:pt x="261571" y="209521"/>
                  <a:pt x="261571" y="178396"/>
                </a:cubicBezTo>
                <a:close/>
                <a:moveTo>
                  <a:pt x="217610" y="24179"/>
                </a:moveTo>
                <a:lnTo>
                  <a:pt x="217610" y="60403"/>
                </a:lnTo>
                <a:cubicBezTo>
                  <a:pt x="268429" y="75526"/>
                  <a:pt x="305533" y="122653"/>
                  <a:pt x="305533" y="178396"/>
                </a:cubicBezTo>
                <a:cubicBezTo>
                  <a:pt x="305533" y="234139"/>
                  <a:pt x="268429" y="281266"/>
                  <a:pt x="217610" y="296389"/>
                </a:cubicBezTo>
                <a:lnTo>
                  <a:pt x="217610" y="332613"/>
                </a:lnTo>
                <a:cubicBezTo>
                  <a:pt x="288124" y="316611"/>
                  <a:pt x="340702" y="253658"/>
                  <a:pt x="340702" y="178396"/>
                </a:cubicBezTo>
                <a:cubicBezTo>
                  <a:pt x="340702" y="103134"/>
                  <a:pt x="288124" y="40181"/>
                  <a:pt x="217610" y="24179"/>
                </a:cubicBezTo>
                <a:close/>
              </a:path>
            </a:pathLst>
          </a:custGeom>
          <a:solidFill>
            <a:schemeClr val="tx2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05" name="Freeform: Shape 95">
            <a:extLst>
              <a:ext uri="{FF2B5EF4-FFF2-40B4-BE49-F238E27FC236}">
                <a16:creationId xmlns:a16="http://schemas.microsoft.com/office/drawing/2014/main" id="{5259888D-1DB8-4C47-A716-800F361998C2}"/>
              </a:ext>
            </a:extLst>
          </p:cNvPr>
          <p:cNvSpPr/>
          <p:nvPr/>
        </p:nvSpPr>
        <p:spPr>
          <a:xfrm>
            <a:off x="5426481" y="3887715"/>
            <a:ext cx="298939" cy="298939"/>
          </a:xfrm>
          <a:custGeom>
            <a:avLst/>
            <a:gdLst>
              <a:gd name="connsiteX0" fmla="*/ 112102 w 298938"/>
              <a:gd name="connsiteY0" fmla="*/ 24179 h 298938"/>
              <a:gd name="connsiteX1" fmla="*/ 112102 w 298938"/>
              <a:gd name="connsiteY1" fmla="*/ 59348 h 298938"/>
              <a:gd name="connsiteX2" fmla="*/ 227985 w 298938"/>
              <a:gd name="connsiteY2" fmla="*/ 59348 h 298938"/>
              <a:gd name="connsiteX3" fmla="*/ 24179 w 298938"/>
              <a:gd name="connsiteY3" fmla="*/ 263154 h 298938"/>
              <a:gd name="connsiteX4" fmla="*/ 48973 w 298938"/>
              <a:gd name="connsiteY4" fmla="*/ 287948 h 298938"/>
              <a:gd name="connsiteX5" fmla="*/ 252779 w 298938"/>
              <a:gd name="connsiteY5" fmla="*/ 84142 h 298938"/>
              <a:gd name="connsiteX6" fmla="*/ 252779 w 298938"/>
              <a:gd name="connsiteY6" fmla="*/ 200025 h 298938"/>
              <a:gd name="connsiteX7" fmla="*/ 287948 w 298938"/>
              <a:gd name="connsiteY7" fmla="*/ 200025 h 298938"/>
              <a:gd name="connsiteX8" fmla="*/ 287948 w 298938"/>
              <a:gd name="connsiteY8" fmla="*/ 24179 h 298938"/>
              <a:gd name="connsiteX9" fmla="*/ 112102 w 298938"/>
              <a:gd name="connsiteY9" fmla="*/ 24179 h 298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8938" h="298938">
                <a:moveTo>
                  <a:pt x="112102" y="24179"/>
                </a:moveTo>
                <a:lnTo>
                  <a:pt x="112102" y="59348"/>
                </a:lnTo>
                <a:lnTo>
                  <a:pt x="227985" y="59348"/>
                </a:lnTo>
                <a:lnTo>
                  <a:pt x="24179" y="263154"/>
                </a:lnTo>
                <a:lnTo>
                  <a:pt x="48973" y="287948"/>
                </a:lnTo>
                <a:lnTo>
                  <a:pt x="252779" y="84142"/>
                </a:lnTo>
                <a:lnTo>
                  <a:pt x="252779" y="200025"/>
                </a:lnTo>
                <a:lnTo>
                  <a:pt x="287948" y="200025"/>
                </a:lnTo>
                <a:lnTo>
                  <a:pt x="287948" y="24179"/>
                </a:lnTo>
                <a:lnTo>
                  <a:pt x="112102" y="24179"/>
                </a:lnTo>
                <a:close/>
              </a:path>
            </a:pathLst>
          </a:custGeom>
          <a:solidFill>
            <a:schemeClr val="tx2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06" name="Freeform: Shape 99">
            <a:extLst>
              <a:ext uri="{FF2B5EF4-FFF2-40B4-BE49-F238E27FC236}">
                <a16:creationId xmlns:a16="http://schemas.microsoft.com/office/drawing/2014/main" id="{B3C03058-EC4C-450C-895E-B3C30B668190}"/>
              </a:ext>
            </a:extLst>
          </p:cNvPr>
          <p:cNvSpPr/>
          <p:nvPr/>
        </p:nvSpPr>
        <p:spPr>
          <a:xfrm>
            <a:off x="6400635" y="3870131"/>
            <a:ext cx="386862" cy="316523"/>
          </a:xfrm>
          <a:custGeom>
            <a:avLst/>
            <a:gdLst>
              <a:gd name="connsiteX0" fmla="*/ 375871 w 386861"/>
              <a:gd name="connsiteY0" fmla="*/ 59348 h 316523"/>
              <a:gd name="connsiteX1" fmla="*/ 340702 w 386861"/>
              <a:gd name="connsiteY1" fmla="*/ 24179 h 316523"/>
              <a:gd name="connsiteX2" fmla="*/ 59348 w 386861"/>
              <a:gd name="connsiteY2" fmla="*/ 24179 h 316523"/>
              <a:gd name="connsiteX3" fmla="*/ 24179 w 386861"/>
              <a:gd name="connsiteY3" fmla="*/ 59348 h 316523"/>
              <a:gd name="connsiteX4" fmla="*/ 24179 w 386861"/>
              <a:gd name="connsiteY4" fmla="*/ 270364 h 316523"/>
              <a:gd name="connsiteX5" fmla="*/ 59348 w 386861"/>
              <a:gd name="connsiteY5" fmla="*/ 305533 h 316523"/>
              <a:gd name="connsiteX6" fmla="*/ 340702 w 386861"/>
              <a:gd name="connsiteY6" fmla="*/ 305533 h 316523"/>
              <a:gd name="connsiteX7" fmla="*/ 375871 w 386861"/>
              <a:gd name="connsiteY7" fmla="*/ 270364 h 316523"/>
              <a:gd name="connsiteX8" fmla="*/ 375871 w 386861"/>
              <a:gd name="connsiteY8" fmla="*/ 59348 h 316523"/>
              <a:gd name="connsiteX9" fmla="*/ 340702 w 386861"/>
              <a:gd name="connsiteY9" fmla="*/ 59348 h 316523"/>
              <a:gd name="connsiteX10" fmla="*/ 200025 w 386861"/>
              <a:gd name="connsiteY10" fmla="*/ 147271 h 316523"/>
              <a:gd name="connsiteX11" fmla="*/ 59348 w 386861"/>
              <a:gd name="connsiteY11" fmla="*/ 59348 h 316523"/>
              <a:gd name="connsiteX12" fmla="*/ 340702 w 386861"/>
              <a:gd name="connsiteY12" fmla="*/ 59348 h 316523"/>
              <a:gd name="connsiteX13" fmla="*/ 340702 w 386861"/>
              <a:gd name="connsiteY13" fmla="*/ 270364 h 316523"/>
              <a:gd name="connsiteX14" fmla="*/ 59348 w 386861"/>
              <a:gd name="connsiteY14" fmla="*/ 270364 h 316523"/>
              <a:gd name="connsiteX15" fmla="*/ 59348 w 386861"/>
              <a:gd name="connsiteY15" fmla="*/ 94517 h 316523"/>
              <a:gd name="connsiteX16" fmla="*/ 200025 w 386861"/>
              <a:gd name="connsiteY16" fmla="*/ 182440 h 316523"/>
              <a:gd name="connsiteX17" fmla="*/ 340702 w 386861"/>
              <a:gd name="connsiteY17" fmla="*/ 94517 h 316523"/>
              <a:gd name="connsiteX18" fmla="*/ 340702 w 386861"/>
              <a:gd name="connsiteY18" fmla="*/ 270364 h 316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86861" h="316523">
                <a:moveTo>
                  <a:pt x="375871" y="59348"/>
                </a:moveTo>
                <a:cubicBezTo>
                  <a:pt x="375871" y="40005"/>
                  <a:pt x="360045" y="24179"/>
                  <a:pt x="340702" y="24179"/>
                </a:cubicBezTo>
                <a:lnTo>
                  <a:pt x="59348" y="24179"/>
                </a:lnTo>
                <a:cubicBezTo>
                  <a:pt x="40005" y="24179"/>
                  <a:pt x="24179" y="40005"/>
                  <a:pt x="24179" y="59348"/>
                </a:cubicBezTo>
                <a:lnTo>
                  <a:pt x="24179" y="270364"/>
                </a:lnTo>
                <a:cubicBezTo>
                  <a:pt x="24179" y="289707"/>
                  <a:pt x="40005" y="305533"/>
                  <a:pt x="59348" y="305533"/>
                </a:cubicBezTo>
                <a:lnTo>
                  <a:pt x="340702" y="305533"/>
                </a:lnTo>
                <a:cubicBezTo>
                  <a:pt x="360045" y="305533"/>
                  <a:pt x="375871" y="289707"/>
                  <a:pt x="375871" y="270364"/>
                </a:cubicBezTo>
                <a:lnTo>
                  <a:pt x="375871" y="59348"/>
                </a:lnTo>
                <a:close/>
                <a:moveTo>
                  <a:pt x="340702" y="59348"/>
                </a:moveTo>
                <a:lnTo>
                  <a:pt x="200025" y="147271"/>
                </a:lnTo>
                <a:lnTo>
                  <a:pt x="59348" y="59348"/>
                </a:lnTo>
                <a:lnTo>
                  <a:pt x="340702" y="59348"/>
                </a:lnTo>
                <a:close/>
                <a:moveTo>
                  <a:pt x="340702" y="270364"/>
                </a:moveTo>
                <a:lnTo>
                  <a:pt x="59348" y="270364"/>
                </a:lnTo>
                <a:lnTo>
                  <a:pt x="59348" y="94517"/>
                </a:lnTo>
                <a:lnTo>
                  <a:pt x="200025" y="182440"/>
                </a:lnTo>
                <a:lnTo>
                  <a:pt x="340702" y="94517"/>
                </a:lnTo>
                <a:lnTo>
                  <a:pt x="340702" y="270364"/>
                </a:lnTo>
                <a:close/>
              </a:path>
            </a:pathLst>
          </a:custGeom>
          <a:solidFill>
            <a:schemeClr val="tx2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07" name="Freeform: Shape 102">
            <a:extLst>
              <a:ext uri="{FF2B5EF4-FFF2-40B4-BE49-F238E27FC236}">
                <a16:creationId xmlns:a16="http://schemas.microsoft.com/office/drawing/2014/main" id="{658C98DE-B05D-4C05-9A67-009B7E27F533}"/>
              </a:ext>
            </a:extLst>
          </p:cNvPr>
          <p:cNvSpPr/>
          <p:nvPr/>
        </p:nvSpPr>
        <p:spPr>
          <a:xfrm>
            <a:off x="7409959" y="3834961"/>
            <a:ext cx="386862" cy="386862"/>
          </a:xfrm>
          <a:custGeom>
            <a:avLst/>
            <a:gdLst>
              <a:gd name="connsiteX0" fmla="*/ 217610 w 386861"/>
              <a:gd name="connsiteY0" fmla="*/ 112102 h 386861"/>
              <a:gd name="connsiteX1" fmla="*/ 182440 w 386861"/>
              <a:gd name="connsiteY1" fmla="*/ 112102 h 386861"/>
              <a:gd name="connsiteX2" fmla="*/ 182440 w 386861"/>
              <a:gd name="connsiteY2" fmla="*/ 182440 h 386861"/>
              <a:gd name="connsiteX3" fmla="*/ 112102 w 386861"/>
              <a:gd name="connsiteY3" fmla="*/ 182440 h 386861"/>
              <a:gd name="connsiteX4" fmla="*/ 112102 w 386861"/>
              <a:gd name="connsiteY4" fmla="*/ 217610 h 386861"/>
              <a:gd name="connsiteX5" fmla="*/ 182440 w 386861"/>
              <a:gd name="connsiteY5" fmla="*/ 217610 h 386861"/>
              <a:gd name="connsiteX6" fmla="*/ 182440 w 386861"/>
              <a:gd name="connsiteY6" fmla="*/ 287948 h 386861"/>
              <a:gd name="connsiteX7" fmla="*/ 217610 w 386861"/>
              <a:gd name="connsiteY7" fmla="*/ 287948 h 386861"/>
              <a:gd name="connsiteX8" fmla="*/ 217610 w 386861"/>
              <a:gd name="connsiteY8" fmla="*/ 217610 h 386861"/>
              <a:gd name="connsiteX9" fmla="*/ 287948 w 386861"/>
              <a:gd name="connsiteY9" fmla="*/ 217610 h 386861"/>
              <a:gd name="connsiteX10" fmla="*/ 287948 w 386861"/>
              <a:gd name="connsiteY10" fmla="*/ 182440 h 386861"/>
              <a:gd name="connsiteX11" fmla="*/ 217610 w 386861"/>
              <a:gd name="connsiteY11" fmla="*/ 182440 h 386861"/>
              <a:gd name="connsiteX12" fmla="*/ 217610 w 386861"/>
              <a:gd name="connsiteY12" fmla="*/ 112102 h 386861"/>
              <a:gd name="connsiteX13" fmla="*/ 200025 w 386861"/>
              <a:gd name="connsiteY13" fmla="*/ 24179 h 386861"/>
              <a:gd name="connsiteX14" fmla="*/ 24179 w 386861"/>
              <a:gd name="connsiteY14" fmla="*/ 200025 h 386861"/>
              <a:gd name="connsiteX15" fmla="*/ 200025 w 386861"/>
              <a:gd name="connsiteY15" fmla="*/ 375871 h 386861"/>
              <a:gd name="connsiteX16" fmla="*/ 375871 w 386861"/>
              <a:gd name="connsiteY16" fmla="*/ 200025 h 386861"/>
              <a:gd name="connsiteX17" fmla="*/ 200025 w 386861"/>
              <a:gd name="connsiteY17" fmla="*/ 24179 h 386861"/>
              <a:gd name="connsiteX18" fmla="*/ 200025 w 386861"/>
              <a:gd name="connsiteY18" fmla="*/ 340702 h 386861"/>
              <a:gd name="connsiteX19" fmla="*/ 59348 w 386861"/>
              <a:gd name="connsiteY19" fmla="*/ 200025 h 386861"/>
              <a:gd name="connsiteX20" fmla="*/ 200025 w 386861"/>
              <a:gd name="connsiteY20" fmla="*/ 59348 h 386861"/>
              <a:gd name="connsiteX21" fmla="*/ 340702 w 386861"/>
              <a:gd name="connsiteY21" fmla="*/ 200025 h 386861"/>
              <a:gd name="connsiteX22" fmla="*/ 200025 w 386861"/>
              <a:gd name="connsiteY22" fmla="*/ 340702 h 386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86861" h="386861">
                <a:moveTo>
                  <a:pt x="217610" y="112102"/>
                </a:moveTo>
                <a:lnTo>
                  <a:pt x="182440" y="112102"/>
                </a:lnTo>
                <a:lnTo>
                  <a:pt x="182440" y="182440"/>
                </a:lnTo>
                <a:lnTo>
                  <a:pt x="112102" y="182440"/>
                </a:lnTo>
                <a:lnTo>
                  <a:pt x="112102" y="217610"/>
                </a:lnTo>
                <a:lnTo>
                  <a:pt x="182440" y="217610"/>
                </a:lnTo>
                <a:lnTo>
                  <a:pt x="182440" y="287948"/>
                </a:lnTo>
                <a:lnTo>
                  <a:pt x="217610" y="287948"/>
                </a:lnTo>
                <a:lnTo>
                  <a:pt x="217610" y="217610"/>
                </a:lnTo>
                <a:lnTo>
                  <a:pt x="287948" y="217610"/>
                </a:lnTo>
                <a:lnTo>
                  <a:pt x="287948" y="182440"/>
                </a:lnTo>
                <a:lnTo>
                  <a:pt x="217610" y="182440"/>
                </a:lnTo>
                <a:lnTo>
                  <a:pt x="217610" y="112102"/>
                </a:lnTo>
                <a:close/>
                <a:moveTo>
                  <a:pt x="200025" y="24179"/>
                </a:moveTo>
                <a:cubicBezTo>
                  <a:pt x="102958" y="24179"/>
                  <a:pt x="24179" y="102958"/>
                  <a:pt x="24179" y="200025"/>
                </a:cubicBezTo>
                <a:cubicBezTo>
                  <a:pt x="24179" y="297092"/>
                  <a:pt x="102958" y="375871"/>
                  <a:pt x="200025" y="375871"/>
                </a:cubicBezTo>
                <a:cubicBezTo>
                  <a:pt x="297092" y="375871"/>
                  <a:pt x="375871" y="297092"/>
                  <a:pt x="375871" y="200025"/>
                </a:cubicBezTo>
                <a:cubicBezTo>
                  <a:pt x="375871" y="102958"/>
                  <a:pt x="297092" y="24179"/>
                  <a:pt x="200025" y="24179"/>
                </a:cubicBezTo>
                <a:close/>
                <a:moveTo>
                  <a:pt x="200025" y="340702"/>
                </a:moveTo>
                <a:cubicBezTo>
                  <a:pt x="122477" y="340702"/>
                  <a:pt x="59348" y="277573"/>
                  <a:pt x="59348" y="200025"/>
                </a:cubicBezTo>
                <a:cubicBezTo>
                  <a:pt x="59348" y="122477"/>
                  <a:pt x="122477" y="59348"/>
                  <a:pt x="200025" y="59348"/>
                </a:cubicBezTo>
                <a:cubicBezTo>
                  <a:pt x="277573" y="59348"/>
                  <a:pt x="340702" y="122477"/>
                  <a:pt x="340702" y="200025"/>
                </a:cubicBezTo>
                <a:cubicBezTo>
                  <a:pt x="340702" y="277573"/>
                  <a:pt x="277573" y="340702"/>
                  <a:pt x="200025" y="340702"/>
                </a:cubicBezTo>
                <a:close/>
              </a:path>
            </a:pathLst>
          </a:custGeom>
          <a:solidFill>
            <a:schemeClr val="tx2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08" name="Freeform: Shape 105">
            <a:extLst>
              <a:ext uri="{FF2B5EF4-FFF2-40B4-BE49-F238E27FC236}">
                <a16:creationId xmlns:a16="http://schemas.microsoft.com/office/drawing/2014/main" id="{509E3875-EF5A-4E41-BBB3-904807F8688E}"/>
              </a:ext>
            </a:extLst>
          </p:cNvPr>
          <p:cNvSpPr/>
          <p:nvPr/>
        </p:nvSpPr>
        <p:spPr>
          <a:xfrm>
            <a:off x="8419283" y="3922885"/>
            <a:ext cx="386862" cy="211016"/>
          </a:xfrm>
          <a:custGeom>
            <a:avLst/>
            <a:gdLst>
              <a:gd name="connsiteX0" fmla="*/ 287948 w 386861"/>
              <a:gd name="connsiteY0" fmla="*/ 24179 h 211015"/>
              <a:gd name="connsiteX1" fmla="*/ 217610 w 386861"/>
              <a:gd name="connsiteY1" fmla="*/ 24179 h 211015"/>
              <a:gd name="connsiteX2" fmla="*/ 217610 w 386861"/>
              <a:gd name="connsiteY2" fmla="*/ 59348 h 211015"/>
              <a:gd name="connsiteX3" fmla="*/ 287948 w 386861"/>
              <a:gd name="connsiteY3" fmla="*/ 59348 h 211015"/>
              <a:gd name="connsiteX4" fmla="*/ 340702 w 386861"/>
              <a:gd name="connsiteY4" fmla="*/ 112102 h 211015"/>
              <a:gd name="connsiteX5" fmla="*/ 287948 w 386861"/>
              <a:gd name="connsiteY5" fmla="*/ 164856 h 211015"/>
              <a:gd name="connsiteX6" fmla="*/ 217610 w 386861"/>
              <a:gd name="connsiteY6" fmla="*/ 164856 h 211015"/>
              <a:gd name="connsiteX7" fmla="*/ 217610 w 386861"/>
              <a:gd name="connsiteY7" fmla="*/ 200025 h 211015"/>
              <a:gd name="connsiteX8" fmla="*/ 287948 w 386861"/>
              <a:gd name="connsiteY8" fmla="*/ 200025 h 211015"/>
              <a:gd name="connsiteX9" fmla="*/ 375871 w 386861"/>
              <a:gd name="connsiteY9" fmla="*/ 112102 h 211015"/>
              <a:gd name="connsiteX10" fmla="*/ 287948 w 386861"/>
              <a:gd name="connsiteY10" fmla="*/ 24179 h 211015"/>
              <a:gd name="connsiteX11" fmla="*/ 182440 w 386861"/>
              <a:gd name="connsiteY11" fmla="*/ 164856 h 211015"/>
              <a:gd name="connsiteX12" fmla="*/ 112102 w 386861"/>
              <a:gd name="connsiteY12" fmla="*/ 164856 h 211015"/>
              <a:gd name="connsiteX13" fmla="*/ 59348 w 386861"/>
              <a:gd name="connsiteY13" fmla="*/ 112102 h 211015"/>
              <a:gd name="connsiteX14" fmla="*/ 112102 w 386861"/>
              <a:gd name="connsiteY14" fmla="*/ 59348 h 211015"/>
              <a:gd name="connsiteX15" fmla="*/ 182440 w 386861"/>
              <a:gd name="connsiteY15" fmla="*/ 59348 h 211015"/>
              <a:gd name="connsiteX16" fmla="*/ 182440 w 386861"/>
              <a:gd name="connsiteY16" fmla="*/ 24179 h 211015"/>
              <a:gd name="connsiteX17" fmla="*/ 112102 w 386861"/>
              <a:gd name="connsiteY17" fmla="*/ 24179 h 211015"/>
              <a:gd name="connsiteX18" fmla="*/ 24179 w 386861"/>
              <a:gd name="connsiteY18" fmla="*/ 112102 h 211015"/>
              <a:gd name="connsiteX19" fmla="*/ 112102 w 386861"/>
              <a:gd name="connsiteY19" fmla="*/ 200025 h 211015"/>
              <a:gd name="connsiteX20" fmla="*/ 182440 w 386861"/>
              <a:gd name="connsiteY20" fmla="*/ 200025 h 211015"/>
              <a:gd name="connsiteX21" fmla="*/ 182440 w 386861"/>
              <a:gd name="connsiteY21" fmla="*/ 164856 h 211015"/>
              <a:gd name="connsiteX22" fmla="*/ 129687 w 386861"/>
              <a:gd name="connsiteY22" fmla="*/ 94517 h 211015"/>
              <a:gd name="connsiteX23" fmla="*/ 270364 w 386861"/>
              <a:gd name="connsiteY23" fmla="*/ 94517 h 211015"/>
              <a:gd name="connsiteX24" fmla="*/ 270364 w 386861"/>
              <a:gd name="connsiteY24" fmla="*/ 129687 h 211015"/>
              <a:gd name="connsiteX25" fmla="*/ 129687 w 386861"/>
              <a:gd name="connsiteY25" fmla="*/ 129687 h 2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86861" h="211015">
                <a:moveTo>
                  <a:pt x="287948" y="24179"/>
                </a:moveTo>
                <a:lnTo>
                  <a:pt x="217610" y="24179"/>
                </a:lnTo>
                <a:lnTo>
                  <a:pt x="217610" y="59348"/>
                </a:lnTo>
                <a:lnTo>
                  <a:pt x="287948" y="59348"/>
                </a:lnTo>
                <a:cubicBezTo>
                  <a:pt x="316963" y="59348"/>
                  <a:pt x="340702" y="83087"/>
                  <a:pt x="340702" y="112102"/>
                </a:cubicBezTo>
                <a:cubicBezTo>
                  <a:pt x="340702" y="141117"/>
                  <a:pt x="316963" y="164856"/>
                  <a:pt x="287948" y="164856"/>
                </a:cubicBezTo>
                <a:lnTo>
                  <a:pt x="217610" y="164856"/>
                </a:lnTo>
                <a:lnTo>
                  <a:pt x="217610" y="200025"/>
                </a:lnTo>
                <a:lnTo>
                  <a:pt x="287948" y="200025"/>
                </a:lnTo>
                <a:cubicBezTo>
                  <a:pt x="336482" y="200025"/>
                  <a:pt x="375871" y="160636"/>
                  <a:pt x="375871" y="112102"/>
                </a:cubicBezTo>
                <a:cubicBezTo>
                  <a:pt x="375871" y="63568"/>
                  <a:pt x="336482" y="24179"/>
                  <a:pt x="287948" y="24179"/>
                </a:cubicBezTo>
                <a:close/>
                <a:moveTo>
                  <a:pt x="182440" y="164856"/>
                </a:moveTo>
                <a:lnTo>
                  <a:pt x="112102" y="164856"/>
                </a:lnTo>
                <a:cubicBezTo>
                  <a:pt x="83087" y="164856"/>
                  <a:pt x="59348" y="141117"/>
                  <a:pt x="59348" y="112102"/>
                </a:cubicBezTo>
                <a:cubicBezTo>
                  <a:pt x="59348" y="83087"/>
                  <a:pt x="83087" y="59348"/>
                  <a:pt x="112102" y="59348"/>
                </a:cubicBezTo>
                <a:lnTo>
                  <a:pt x="182440" y="59348"/>
                </a:lnTo>
                <a:lnTo>
                  <a:pt x="182440" y="24179"/>
                </a:lnTo>
                <a:lnTo>
                  <a:pt x="112102" y="24179"/>
                </a:lnTo>
                <a:cubicBezTo>
                  <a:pt x="63568" y="24179"/>
                  <a:pt x="24179" y="63568"/>
                  <a:pt x="24179" y="112102"/>
                </a:cubicBezTo>
                <a:cubicBezTo>
                  <a:pt x="24179" y="160636"/>
                  <a:pt x="63568" y="200025"/>
                  <a:pt x="112102" y="200025"/>
                </a:cubicBezTo>
                <a:lnTo>
                  <a:pt x="182440" y="200025"/>
                </a:lnTo>
                <a:lnTo>
                  <a:pt x="182440" y="164856"/>
                </a:lnTo>
                <a:close/>
                <a:moveTo>
                  <a:pt x="129687" y="94517"/>
                </a:moveTo>
                <a:lnTo>
                  <a:pt x="270364" y="94517"/>
                </a:lnTo>
                <a:lnTo>
                  <a:pt x="270364" y="129687"/>
                </a:lnTo>
                <a:lnTo>
                  <a:pt x="129687" y="129687"/>
                </a:lnTo>
                <a:close/>
              </a:path>
            </a:pathLst>
          </a:custGeom>
          <a:solidFill>
            <a:schemeClr val="tx2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09" name="Freeform: Shape 108">
            <a:extLst>
              <a:ext uri="{FF2B5EF4-FFF2-40B4-BE49-F238E27FC236}">
                <a16:creationId xmlns:a16="http://schemas.microsoft.com/office/drawing/2014/main" id="{659ED3A6-F846-4FEE-83C1-AF1F4CD725FB}"/>
              </a:ext>
            </a:extLst>
          </p:cNvPr>
          <p:cNvSpPr/>
          <p:nvPr/>
        </p:nvSpPr>
        <p:spPr>
          <a:xfrm>
            <a:off x="9504573" y="3852546"/>
            <a:ext cx="211016" cy="351693"/>
          </a:xfrm>
          <a:custGeom>
            <a:avLst/>
            <a:gdLst>
              <a:gd name="connsiteX0" fmla="*/ 120543 w 211015"/>
              <a:gd name="connsiteY0" fmla="*/ 163097 h 351692"/>
              <a:gd name="connsiteX1" fmla="*/ 67789 w 211015"/>
              <a:gd name="connsiteY1" fmla="*/ 125290 h 351692"/>
              <a:gd name="connsiteX2" fmla="*/ 115267 w 211015"/>
              <a:gd name="connsiteY2" fmla="*/ 92759 h 351692"/>
              <a:gd name="connsiteX3" fmla="*/ 159229 w 211015"/>
              <a:gd name="connsiteY3" fmla="*/ 129687 h 351692"/>
              <a:gd name="connsiteX4" fmla="*/ 198091 w 211015"/>
              <a:gd name="connsiteY4" fmla="*/ 129687 h 351692"/>
              <a:gd name="connsiteX5" fmla="*/ 141644 w 211015"/>
              <a:gd name="connsiteY5" fmla="*/ 62689 h 351692"/>
              <a:gd name="connsiteX6" fmla="*/ 141644 w 211015"/>
              <a:gd name="connsiteY6" fmla="*/ 24179 h 351692"/>
              <a:gd name="connsiteX7" fmla="*/ 88890 w 211015"/>
              <a:gd name="connsiteY7" fmla="*/ 24179 h 351692"/>
              <a:gd name="connsiteX8" fmla="*/ 88890 w 211015"/>
              <a:gd name="connsiteY8" fmla="*/ 62162 h 351692"/>
              <a:gd name="connsiteX9" fmla="*/ 27344 w 211015"/>
              <a:gd name="connsiteY9" fmla="*/ 125642 h 351692"/>
              <a:gd name="connsiteX10" fmla="*/ 109992 w 211015"/>
              <a:gd name="connsiteY10" fmla="*/ 198267 h 351692"/>
              <a:gd name="connsiteX11" fmla="*/ 162746 w 211015"/>
              <a:gd name="connsiteY11" fmla="*/ 240646 h 351692"/>
              <a:gd name="connsiteX12" fmla="*/ 115267 w 211015"/>
              <a:gd name="connsiteY12" fmla="*/ 272122 h 351692"/>
              <a:gd name="connsiteX13" fmla="*/ 62865 w 211015"/>
              <a:gd name="connsiteY13" fmla="*/ 235194 h 351692"/>
              <a:gd name="connsiteX14" fmla="*/ 24179 w 211015"/>
              <a:gd name="connsiteY14" fmla="*/ 235194 h 351692"/>
              <a:gd name="connsiteX15" fmla="*/ 88890 w 211015"/>
              <a:gd name="connsiteY15" fmla="*/ 302543 h 351692"/>
              <a:gd name="connsiteX16" fmla="*/ 88890 w 211015"/>
              <a:gd name="connsiteY16" fmla="*/ 340702 h 351692"/>
              <a:gd name="connsiteX17" fmla="*/ 141644 w 211015"/>
              <a:gd name="connsiteY17" fmla="*/ 340702 h 351692"/>
              <a:gd name="connsiteX18" fmla="*/ 141644 w 211015"/>
              <a:gd name="connsiteY18" fmla="*/ 302895 h 351692"/>
              <a:gd name="connsiteX19" fmla="*/ 203190 w 211015"/>
              <a:gd name="connsiteY19" fmla="*/ 240470 h 351692"/>
              <a:gd name="connsiteX20" fmla="*/ 120543 w 211015"/>
              <a:gd name="connsiteY20" fmla="*/ 163097 h 35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11015" h="351692">
                <a:moveTo>
                  <a:pt x="120543" y="163097"/>
                </a:moveTo>
                <a:cubicBezTo>
                  <a:pt x="80626" y="152722"/>
                  <a:pt x="67789" y="141996"/>
                  <a:pt x="67789" y="125290"/>
                </a:cubicBezTo>
                <a:cubicBezTo>
                  <a:pt x="67789" y="106123"/>
                  <a:pt x="85549" y="92759"/>
                  <a:pt x="115267" y="92759"/>
                </a:cubicBezTo>
                <a:cubicBezTo>
                  <a:pt x="146568" y="92759"/>
                  <a:pt x="158174" y="107706"/>
                  <a:pt x="159229" y="129687"/>
                </a:cubicBezTo>
                <a:lnTo>
                  <a:pt x="198091" y="129687"/>
                </a:lnTo>
                <a:cubicBezTo>
                  <a:pt x="196860" y="99441"/>
                  <a:pt x="178396" y="71657"/>
                  <a:pt x="141644" y="62689"/>
                </a:cubicBezTo>
                <a:lnTo>
                  <a:pt x="141644" y="24179"/>
                </a:lnTo>
                <a:lnTo>
                  <a:pt x="88890" y="24179"/>
                </a:lnTo>
                <a:lnTo>
                  <a:pt x="88890" y="62162"/>
                </a:lnTo>
                <a:cubicBezTo>
                  <a:pt x="54776" y="69547"/>
                  <a:pt x="27344" y="91704"/>
                  <a:pt x="27344" y="125642"/>
                </a:cubicBezTo>
                <a:cubicBezTo>
                  <a:pt x="27344" y="166263"/>
                  <a:pt x="60931" y="186485"/>
                  <a:pt x="109992" y="198267"/>
                </a:cubicBezTo>
                <a:cubicBezTo>
                  <a:pt x="153953" y="208817"/>
                  <a:pt x="162746" y="224292"/>
                  <a:pt x="162746" y="240646"/>
                </a:cubicBezTo>
                <a:cubicBezTo>
                  <a:pt x="162746" y="252779"/>
                  <a:pt x="154129" y="272122"/>
                  <a:pt x="115267" y="272122"/>
                </a:cubicBezTo>
                <a:cubicBezTo>
                  <a:pt x="79043" y="272122"/>
                  <a:pt x="64799" y="255944"/>
                  <a:pt x="62865" y="235194"/>
                </a:cubicBezTo>
                <a:lnTo>
                  <a:pt x="24179" y="235194"/>
                </a:lnTo>
                <a:cubicBezTo>
                  <a:pt x="26289" y="273705"/>
                  <a:pt x="55128" y="295334"/>
                  <a:pt x="88890" y="302543"/>
                </a:cubicBezTo>
                <a:lnTo>
                  <a:pt x="88890" y="340702"/>
                </a:lnTo>
                <a:lnTo>
                  <a:pt x="141644" y="340702"/>
                </a:lnTo>
                <a:lnTo>
                  <a:pt x="141644" y="302895"/>
                </a:lnTo>
                <a:cubicBezTo>
                  <a:pt x="175934" y="296389"/>
                  <a:pt x="203190" y="276518"/>
                  <a:pt x="203190" y="240470"/>
                </a:cubicBezTo>
                <a:cubicBezTo>
                  <a:pt x="203190" y="190529"/>
                  <a:pt x="160460" y="173472"/>
                  <a:pt x="120543" y="163097"/>
                </a:cubicBezTo>
                <a:close/>
              </a:path>
            </a:pathLst>
          </a:custGeom>
          <a:solidFill>
            <a:schemeClr val="tx2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10" name="Freeform: Shape 111">
            <a:extLst>
              <a:ext uri="{FF2B5EF4-FFF2-40B4-BE49-F238E27FC236}">
                <a16:creationId xmlns:a16="http://schemas.microsoft.com/office/drawing/2014/main" id="{E204C7DF-A377-4D6D-B23E-B9626D9AB4A9}"/>
              </a:ext>
            </a:extLst>
          </p:cNvPr>
          <p:cNvSpPr/>
          <p:nvPr/>
        </p:nvSpPr>
        <p:spPr>
          <a:xfrm>
            <a:off x="10490688" y="3888717"/>
            <a:ext cx="281354" cy="281354"/>
          </a:xfrm>
          <a:custGeom>
            <a:avLst/>
            <a:gdLst>
              <a:gd name="connsiteX0" fmla="*/ 24179 w 281354"/>
              <a:gd name="connsiteY0" fmla="*/ 98034 h 281354"/>
              <a:gd name="connsiteX1" fmla="*/ 76933 w 281354"/>
              <a:gd name="connsiteY1" fmla="*/ 98034 h 281354"/>
              <a:gd name="connsiteX2" fmla="*/ 76933 w 281354"/>
              <a:gd name="connsiteY2" fmla="*/ 270364 h 281354"/>
              <a:gd name="connsiteX3" fmla="*/ 24179 w 281354"/>
              <a:gd name="connsiteY3" fmla="*/ 270364 h 281354"/>
              <a:gd name="connsiteX4" fmla="*/ 24179 w 281354"/>
              <a:gd name="connsiteY4" fmla="*/ 98034 h 281354"/>
              <a:gd name="connsiteX5" fmla="*/ 122653 w 281354"/>
              <a:gd name="connsiteY5" fmla="*/ 24179 h 281354"/>
              <a:gd name="connsiteX6" fmla="*/ 171890 w 281354"/>
              <a:gd name="connsiteY6" fmla="*/ 24179 h 281354"/>
              <a:gd name="connsiteX7" fmla="*/ 171890 w 281354"/>
              <a:gd name="connsiteY7" fmla="*/ 270364 h 281354"/>
              <a:gd name="connsiteX8" fmla="*/ 122653 w 281354"/>
              <a:gd name="connsiteY8" fmla="*/ 270364 h 281354"/>
              <a:gd name="connsiteX9" fmla="*/ 122653 w 281354"/>
              <a:gd name="connsiteY9" fmla="*/ 24179 h 281354"/>
              <a:gd name="connsiteX10" fmla="*/ 221127 w 281354"/>
              <a:gd name="connsiteY10" fmla="*/ 164856 h 281354"/>
              <a:gd name="connsiteX11" fmla="*/ 270364 w 281354"/>
              <a:gd name="connsiteY11" fmla="*/ 164856 h 281354"/>
              <a:gd name="connsiteX12" fmla="*/ 270364 w 281354"/>
              <a:gd name="connsiteY12" fmla="*/ 270364 h 281354"/>
              <a:gd name="connsiteX13" fmla="*/ 221127 w 281354"/>
              <a:gd name="connsiteY13" fmla="*/ 270364 h 281354"/>
              <a:gd name="connsiteX14" fmla="*/ 221127 w 281354"/>
              <a:gd name="connsiteY14" fmla="*/ 164856 h 281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1354" h="281354">
                <a:moveTo>
                  <a:pt x="24179" y="98034"/>
                </a:moveTo>
                <a:lnTo>
                  <a:pt x="76933" y="98034"/>
                </a:lnTo>
                <a:lnTo>
                  <a:pt x="76933" y="270364"/>
                </a:lnTo>
                <a:lnTo>
                  <a:pt x="24179" y="270364"/>
                </a:lnTo>
                <a:lnTo>
                  <a:pt x="24179" y="98034"/>
                </a:lnTo>
                <a:close/>
                <a:moveTo>
                  <a:pt x="122653" y="24179"/>
                </a:moveTo>
                <a:lnTo>
                  <a:pt x="171890" y="24179"/>
                </a:lnTo>
                <a:lnTo>
                  <a:pt x="171890" y="270364"/>
                </a:lnTo>
                <a:lnTo>
                  <a:pt x="122653" y="270364"/>
                </a:lnTo>
                <a:lnTo>
                  <a:pt x="122653" y="24179"/>
                </a:lnTo>
                <a:close/>
                <a:moveTo>
                  <a:pt x="221127" y="164856"/>
                </a:moveTo>
                <a:lnTo>
                  <a:pt x="270364" y="164856"/>
                </a:lnTo>
                <a:lnTo>
                  <a:pt x="270364" y="270364"/>
                </a:lnTo>
                <a:lnTo>
                  <a:pt x="221127" y="270364"/>
                </a:lnTo>
                <a:lnTo>
                  <a:pt x="221127" y="164856"/>
                </a:lnTo>
                <a:close/>
              </a:path>
            </a:pathLst>
          </a:custGeom>
          <a:solidFill>
            <a:schemeClr val="tx2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11" name="Freeform: Shape 131">
            <a:extLst>
              <a:ext uri="{FF2B5EF4-FFF2-40B4-BE49-F238E27FC236}">
                <a16:creationId xmlns:a16="http://schemas.microsoft.com/office/drawing/2014/main" id="{B9BCBE62-7B52-4EAE-ABDF-2480BA23C1C1}"/>
              </a:ext>
            </a:extLst>
          </p:cNvPr>
          <p:cNvSpPr/>
          <p:nvPr/>
        </p:nvSpPr>
        <p:spPr>
          <a:xfrm>
            <a:off x="1371600" y="4958808"/>
            <a:ext cx="351693" cy="351693"/>
          </a:xfrm>
          <a:custGeom>
            <a:avLst/>
            <a:gdLst>
              <a:gd name="connsiteX0" fmla="*/ 24179 w 351692"/>
              <a:gd name="connsiteY0" fmla="*/ 270364 h 351692"/>
              <a:gd name="connsiteX1" fmla="*/ 24179 w 351692"/>
              <a:gd name="connsiteY1" fmla="*/ 305533 h 351692"/>
              <a:gd name="connsiteX2" fmla="*/ 129687 w 351692"/>
              <a:gd name="connsiteY2" fmla="*/ 305533 h 351692"/>
              <a:gd name="connsiteX3" fmla="*/ 129687 w 351692"/>
              <a:gd name="connsiteY3" fmla="*/ 270364 h 351692"/>
              <a:gd name="connsiteX4" fmla="*/ 24179 w 351692"/>
              <a:gd name="connsiteY4" fmla="*/ 270364 h 351692"/>
              <a:gd name="connsiteX5" fmla="*/ 24179 w 351692"/>
              <a:gd name="connsiteY5" fmla="*/ 59348 h 351692"/>
              <a:gd name="connsiteX6" fmla="*/ 24179 w 351692"/>
              <a:gd name="connsiteY6" fmla="*/ 94517 h 351692"/>
              <a:gd name="connsiteX7" fmla="*/ 200025 w 351692"/>
              <a:gd name="connsiteY7" fmla="*/ 94517 h 351692"/>
              <a:gd name="connsiteX8" fmla="*/ 200025 w 351692"/>
              <a:gd name="connsiteY8" fmla="*/ 59348 h 351692"/>
              <a:gd name="connsiteX9" fmla="*/ 24179 w 351692"/>
              <a:gd name="connsiteY9" fmla="*/ 59348 h 351692"/>
              <a:gd name="connsiteX10" fmla="*/ 200025 w 351692"/>
              <a:gd name="connsiteY10" fmla="*/ 340702 h 351692"/>
              <a:gd name="connsiteX11" fmla="*/ 200025 w 351692"/>
              <a:gd name="connsiteY11" fmla="*/ 305533 h 351692"/>
              <a:gd name="connsiteX12" fmla="*/ 340702 w 351692"/>
              <a:gd name="connsiteY12" fmla="*/ 305533 h 351692"/>
              <a:gd name="connsiteX13" fmla="*/ 340702 w 351692"/>
              <a:gd name="connsiteY13" fmla="*/ 270364 h 351692"/>
              <a:gd name="connsiteX14" fmla="*/ 200025 w 351692"/>
              <a:gd name="connsiteY14" fmla="*/ 270364 h 351692"/>
              <a:gd name="connsiteX15" fmla="*/ 200025 w 351692"/>
              <a:gd name="connsiteY15" fmla="*/ 235194 h 351692"/>
              <a:gd name="connsiteX16" fmla="*/ 164856 w 351692"/>
              <a:gd name="connsiteY16" fmla="*/ 235194 h 351692"/>
              <a:gd name="connsiteX17" fmla="*/ 164856 w 351692"/>
              <a:gd name="connsiteY17" fmla="*/ 340702 h 351692"/>
              <a:gd name="connsiteX18" fmla="*/ 200025 w 351692"/>
              <a:gd name="connsiteY18" fmla="*/ 340702 h 351692"/>
              <a:gd name="connsiteX19" fmla="*/ 94517 w 351692"/>
              <a:gd name="connsiteY19" fmla="*/ 129687 h 351692"/>
              <a:gd name="connsiteX20" fmla="*/ 94517 w 351692"/>
              <a:gd name="connsiteY20" fmla="*/ 164856 h 351692"/>
              <a:gd name="connsiteX21" fmla="*/ 24179 w 351692"/>
              <a:gd name="connsiteY21" fmla="*/ 164856 h 351692"/>
              <a:gd name="connsiteX22" fmla="*/ 24179 w 351692"/>
              <a:gd name="connsiteY22" fmla="*/ 200025 h 351692"/>
              <a:gd name="connsiteX23" fmla="*/ 94517 w 351692"/>
              <a:gd name="connsiteY23" fmla="*/ 200025 h 351692"/>
              <a:gd name="connsiteX24" fmla="*/ 94517 w 351692"/>
              <a:gd name="connsiteY24" fmla="*/ 235194 h 351692"/>
              <a:gd name="connsiteX25" fmla="*/ 129687 w 351692"/>
              <a:gd name="connsiteY25" fmla="*/ 235194 h 351692"/>
              <a:gd name="connsiteX26" fmla="*/ 129687 w 351692"/>
              <a:gd name="connsiteY26" fmla="*/ 129687 h 351692"/>
              <a:gd name="connsiteX27" fmla="*/ 94517 w 351692"/>
              <a:gd name="connsiteY27" fmla="*/ 129687 h 351692"/>
              <a:gd name="connsiteX28" fmla="*/ 340702 w 351692"/>
              <a:gd name="connsiteY28" fmla="*/ 200025 h 351692"/>
              <a:gd name="connsiteX29" fmla="*/ 340702 w 351692"/>
              <a:gd name="connsiteY29" fmla="*/ 164856 h 351692"/>
              <a:gd name="connsiteX30" fmla="*/ 164856 w 351692"/>
              <a:gd name="connsiteY30" fmla="*/ 164856 h 351692"/>
              <a:gd name="connsiteX31" fmla="*/ 164856 w 351692"/>
              <a:gd name="connsiteY31" fmla="*/ 200025 h 351692"/>
              <a:gd name="connsiteX32" fmla="*/ 340702 w 351692"/>
              <a:gd name="connsiteY32" fmla="*/ 200025 h 351692"/>
              <a:gd name="connsiteX33" fmla="*/ 235194 w 351692"/>
              <a:gd name="connsiteY33" fmla="*/ 129687 h 351692"/>
              <a:gd name="connsiteX34" fmla="*/ 270364 w 351692"/>
              <a:gd name="connsiteY34" fmla="*/ 129687 h 351692"/>
              <a:gd name="connsiteX35" fmla="*/ 270364 w 351692"/>
              <a:gd name="connsiteY35" fmla="*/ 94517 h 351692"/>
              <a:gd name="connsiteX36" fmla="*/ 340702 w 351692"/>
              <a:gd name="connsiteY36" fmla="*/ 94517 h 351692"/>
              <a:gd name="connsiteX37" fmla="*/ 340702 w 351692"/>
              <a:gd name="connsiteY37" fmla="*/ 59348 h 351692"/>
              <a:gd name="connsiteX38" fmla="*/ 270364 w 351692"/>
              <a:gd name="connsiteY38" fmla="*/ 59348 h 351692"/>
              <a:gd name="connsiteX39" fmla="*/ 270364 w 351692"/>
              <a:gd name="connsiteY39" fmla="*/ 24179 h 351692"/>
              <a:gd name="connsiteX40" fmla="*/ 235194 w 351692"/>
              <a:gd name="connsiteY40" fmla="*/ 24179 h 351692"/>
              <a:gd name="connsiteX41" fmla="*/ 235194 w 351692"/>
              <a:gd name="connsiteY41" fmla="*/ 129687 h 35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351692" h="351692">
                <a:moveTo>
                  <a:pt x="24179" y="270364"/>
                </a:moveTo>
                <a:lnTo>
                  <a:pt x="24179" y="305533"/>
                </a:lnTo>
                <a:lnTo>
                  <a:pt x="129687" y="305533"/>
                </a:lnTo>
                <a:lnTo>
                  <a:pt x="129687" y="270364"/>
                </a:lnTo>
                <a:lnTo>
                  <a:pt x="24179" y="270364"/>
                </a:lnTo>
                <a:close/>
                <a:moveTo>
                  <a:pt x="24179" y="59348"/>
                </a:moveTo>
                <a:lnTo>
                  <a:pt x="24179" y="94517"/>
                </a:lnTo>
                <a:lnTo>
                  <a:pt x="200025" y="94517"/>
                </a:lnTo>
                <a:lnTo>
                  <a:pt x="200025" y="59348"/>
                </a:lnTo>
                <a:lnTo>
                  <a:pt x="24179" y="59348"/>
                </a:lnTo>
                <a:close/>
                <a:moveTo>
                  <a:pt x="200025" y="340702"/>
                </a:moveTo>
                <a:lnTo>
                  <a:pt x="200025" y="305533"/>
                </a:lnTo>
                <a:lnTo>
                  <a:pt x="340702" y="305533"/>
                </a:lnTo>
                <a:lnTo>
                  <a:pt x="340702" y="270364"/>
                </a:lnTo>
                <a:lnTo>
                  <a:pt x="200025" y="270364"/>
                </a:lnTo>
                <a:lnTo>
                  <a:pt x="200025" y="235194"/>
                </a:lnTo>
                <a:lnTo>
                  <a:pt x="164856" y="235194"/>
                </a:lnTo>
                <a:lnTo>
                  <a:pt x="164856" y="340702"/>
                </a:lnTo>
                <a:lnTo>
                  <a:pt x="200025" y="340702"/>
                </a:lnTo>
                <a:close/>
                <a:moveTo>
                  <a:pt x="94517" y="129687"/>
                </a:moveTo>
                <a:lnTo>
                  <a:pt x="94517" y="164856"/>
                </a:lnTo>
                <a:lnTo>
                  <a:pt x="24179" y="164856"/>
                </a:lnTo>
                <a:lnTo>
                  <a:pt x="24179" y="200025"/>
                </a:lnTo>
                <a:lnTo>
                  <a:pt x="94517" y="200025"/>
                </a:lnTo>
                <a:lnTo>
                  <a:pt x="94517" y="235194"/>
                </a:lnTo>
                <a:lnTo>
                  <a:pt x="129687" y="235194"/>
                </a:lnTo>
                <a:lnTo>
                  <a:pt x="129687" y="129687"/>
                </a:lnTo>
                <a:lnTo>
                  <a:pt x="94517" y="129687"/>
                </a:lnTo>
                <a:close/>
                <a:moveTo>
                  <a:pt x="340702" y="200025"/>
                </a:moveTo>
                <a:lnTo>
                  <a:pt x="340702" y="164856"/>
                </a:lnTo>
                <a:lnTo>
                  <a:pt x="164856" y="164856"/>
                </a:lnTo>
                <a:lnTo>
                  <a:pt x="164856" y="200025"/>
                </a:lnTo>
                <a:lnTo>
                  <a:pt x="340702" y="200025"/>
                </a:lnTo>
                <a:close/>
                <a:moveTo>
                  <a:pt x="235194" y="129687"/>
                </a:moveTo>
                <a:lnTo>
                  <a:pt x="270364" y="129687"/>
                </a:lnTo>
                <a:lnTo>
                  <a:pt x="270364" y="94517"/>
                </a:lnTo>
                <a:lnTo>
                  <a:pt x="340702" y="94517"/>
                </a:lnTo>
                <a:lnTo>
                  <a:pt x="340702" y="59348"/>
                </a:lnTo>
                <a:lnTo>
                  <a:pt x="270364" y="59348"/>
                </a:lnTo>
                <a:lnTo>
                  <a:pt x="270364" y="24179"/>
                </a:lnTo>
                <a:lnTo>
                  <a:pt x="235194" y="24179"/>
                </a:lnTo>
                <a:lnTo>
                  <a:pt x="235194" y="129687"/>
                </a:lnTo>
                <a:close/>
              </a:path>
            </a:pathLst>
          </a:custGeom>
          <a:solidFill>
            <a:schemeClr val="tx2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12" name="Freeform: Shape 136">
            <a:extLst>
              <a:ext uri="{FF2B5EF4-FFF2-40B4-BE49-F238E27FC236}">
                <a16:creationId xmlns:a16="http://schemas.microsoft.com/office/drawing/2014/main" id="{08EAB3BE-5A10-4CE0-83E5-3FADD0AEDE20}"/>
              </a:ext>
            </a:extLst>
          </p:cNvPr>
          <p:cNvSpPr/>
          <p:nvPr/>
        </p:nvSpPr>
        <p:spPr>
          <a:xfrm>
            <a:off x="2380924" y="4993977"/>
            <a:ext cx="351693" cy="316523"/>
          </a:xfrm>
          <a:custGeom>
            <a:avLst/>
            <a:gdLst>
              <a:gd name="connsiteX0" fmla="*/ 304126 w 351692"/>
              <a:gd name="connsiteY0" fmla="*/ 41939 h 316523"/>
              <a:gd name="connsiteX1" fmla="*/ 279156 w 351692"/>
              <a:gd name="connsiteY1" fmla="*/ 24179 h 316523"/>
              <a:gd name="connsiteX2" fmla="*/ 85725 w 351692"/>
              <a:gd name="connsiteY2" fmla="*/ 24179 h 316523"/>
              <a:gd name="connsiteX3" fmla="*/ 60755 w 351692"/>
              <a:gd name="connsiteY3" fmla="*/ 41939 h 316523"/>
              <a:gd name="connsiteX4" fmla="*/ 24179 w 351692"/>
              <a:gd name="connsiteY4" fmla="*/ 147271 h 316523"/>
              <a:gd name="connsiteX5" fmla="*/ 24179 w 351692"/>
              <a:gd name="connsiteY5" fmla="*/ 287948 h 316523"/>
              <a:gd name="connsiteX6" fmla="*/ 41763 w 351692"/>
              <a:gd name="connsiteY6" fmla="*/ 305533 h 316523"/>
              <a:gd name="connsiteX7" fmla="*/ 59348 w 351692"/>
              <a:gd name="connsiteY7" fmla="*/ 305533 h 316523"/>
              <a:gd name="connsiteX8" fmla="*/ 76933 w 351692"/>
              <a:gd name="connsiteY8" fmla="*/ 287948 h 316523"/>
              <a:gd name="connsiteX9" fmla="*/ 76933 w 351692"/>
              <a:gd name="connsiteY9" fmla="*/ 270364 h 316523"/>
              <a:gd name="connsiteX10" fmla="*/ 287948 w 351692"/>
              <a:gd name="connsiteY10" fmla="*/ 270364 h 316523"/>
              <a:gd name="connsiteX11" fmla="*/ 287948 w 351692"/>
              <a:gd name="connsiteY11" fmla="*/ 287948 h 316523"/>
              <a:gd name="connsiteX12" fmla="*/ 305533 w 351692"/>
              <a:gd name="connsiteY12" fmla="*/ 305533 h 316523"/>
              <a:gd name="connsiteX13" fmla="*/ 323118 w 351692"/>
              <a:gd name="connsiteY13" fmla="*/ 305533 h 316523"/>
              <a:gd name="connsiteX14" fmla="*/ 340702 w 351692"/>
              <a:gd name="connsiteY14" fmla="*/ 287948 h 316523"/>
              <a:gd name="connsiteX15" fmla="*/ 340702 w 351692"/>
              <a:gd name="connsiteY15" fmla="*/ 147271 h 316523"/>
              <a:gd name="connsiteX16" fmla="*/ 304126 w 351692"/>
              <a:gd name="connsiteY16" fmla="*/ 41939 h 316523"/>
              <a:gd name="connsiteX17" fmla="*/ 91880 w 351692"/>
              <a:gd name="connsiteY17" fmla="*/ 59348 h 316523"/>
              <a:gd name="connsiteX18" fmla="*/ 272825 w 351692"/>
              <a:gd name="connsiteY18" fmla="*/ 59348 h 316523"/>
              <a:gd name="connsiteX19" fmla="*/ 291817 w 351692"/>
              <a:gd name="connsiteY19" fmla="*/ 114036 h 316523"/>
              <a:gd name="connsiteX20" fmla="*/ 72888 w 351692"/>
              <a:gd name="connsiteY20" fmla="*/ 114036 h 316523"/>
              <a:gd name="connsiteX21" fmla="*/ 91880 w 351692"/>
              <a:gd name="connsiteY21" fmla="*/ 59348 h 316523"/>
              <a:gd name="connsiteX22" fmla="*/ 305533 w 351692"/>
              <a:gd name="connsiteY22" fmla="*/ 235194 h 316523"/>
              <a:gd name="connsiteX23" fmla="*/ 59348 w 351692"/>
              <a:gd name="connsiteY23" fmla="*/ 235194 h 316523"/>
              <a:gd name="connsiteX24" fmla="*/ 59348 w 351692"/>
              <a:gd name="connsiteY24" fmla="*/ 147271 h 316523"/>
              <a:gd name="connsiteX25" fmla="*/ 305533 w 351692"/>
              <a:gd name="connsiteY25" fmla="*/ 147271 h 316523"/>
              <a:gd name="connsiteX26" fmla="*/ 305533 w 351692"/>
              <a:gd name="connsiteY26" fmla="*/ 235194 h 316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51692" h="316523">
                <a:moveTo>
                  <a:pt x="304126" y="41939"/>
                </a:moveTo>
                <a:cubicBezTo>
                  <a:pt x="300609" y="31564"/>
                  <a:pt x="290762" y="24179"/>
                  <a:pt x="279156" y="24179"/>
                </a:cubicBezTo>
                <a:lnTo>
                  <a:pt x="85725" y="24179"/>
                </a:lnTo>
                <a:cubicBezTo>
                  <a:pt x="74119" y="24179"/>
                  <a:pt x="64448" y="31564"/>
                  <a:pt x="60755" y="41939"/>
                </a:cubicBezTo>
                <a:lnTo>
                  <a:pt x="24179" y="147271"/>
                </a:lnTo>
                <a:lnTo>
                  <a:pt x="24179" y="287948"/>
                </a:lnTo>
                <a:cubicBezTo>
                  <a:pt x="24179" y="297620"/>
                  <a:pt x="32092" y="305533"/>
                  <a:pt x="41763" y="305533"/>
                </a:cubicBezTo>
                <a:lnTo>
                  <a:pt x="59348" y="305533"/>
                </a:lnTo>
                <a:cubicBezTo>
                  <a:pt x="69020" y="305533"/>
                  <a:pt x="76933" y="297620"/>
                  <a:pt x="76933" y="287948"/>
                </a:cubicBezTo>
                <a:lnTo>
                  <a:pt x="76933" y="270364"/>
                </a:lnTo>
                <a:lnTo>
                  <a:pt x="287948" y="270364"/>
                </a:lnTo>
                <a:lnTo>
                  <a:pt x="287948" y="287948"/>
                </a:lnTo>
                <a:cubicBezTo>
                  <a:pt x="287948" y="297620"/>
                  <a:pt x="295861" y="305533"/>
                  <a:pt x="305533" y="305533"/>
                </a:cubicBezTo>
                <a:lnTo>
                  <a:pt x="323118" y="305533"/>
                </a:lnTo>
                <a:cubicBezTo>
                  <a:pt x="332789" y="305533"/>
                  <a:pt x="340702" y="297620"/>
                  <a:pt x="340702" y="287948"/>
                </a:cubicBezTo>
                <a:lnTo>
                  <a:pt x="340702" y="147271"/>
                </a:lnTo>
                <a:lnTo>
                  <a:pt x="304126" y="41939"/>
                </a:lnTo>
                <a:close/>
                <a:moveTo>
                  <a:pt x="91880" y="59348"/>
                </a:moveTo>
                <a:lnTo>
                  <a:pt x="272825" y="59348"/>
                </a:lnTo>
                <a:lnTo>
                  <a:pt x="291817" y="114036"/>
                </a:lnTo>
                <a:lnTo>
                  <a:pt x="72888" y="114036"/>
                </a:lnTo>
                <a:lnTo>
                  <a:pt x="91880" y="59348"/>
                </a:lnTo>
                <a:close/>
                <a:moveTo>
                  <a:pt x="305533" y="235194"/>
                </a:moveTo>
                <a:lnTo>
                  <a:pt x="59348" y="235194"/>
                </a:lnTo>
                <a:lnTo>
                  <a:pt x="59348" y="147271"/>
                </a:lnTo>
                <a:lnTo>
                  <a:pt x="305533" y="147271"/>
                </a:lnTo>
                <a:lnTo>
                  <a:pt x="305533" y="235194"/>
                </a:lnTo>
                <a:close/>
              </a:path>
            </a:pathLst>
          </a:custGeom>
          <a:solidFill>
            <a:schemeClr val="tx2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13" name="Freeform: Shape 137">
            <a:extLst>
              <a:ext uri="{FF2B5EF4-FFF2-40B4-BE49-F238E27FC236}">
                <a16:creationId xmlns:a16="http://schemas.microsoft.com/office/drawing/2014/main" id="{21BEB978-339D-4BA6-99A1-5FFE372D9694}"/>
              </a:ext>
            </a:extLst>
          </p:cNvPr>
          <p:cNvSpPr/>
          <p:nvPr/>
        </p:nvSpPr>
        <p:spPr>
          <a:xfrm>
            <a:off x="2433678" y="5134654"/>
            <a:ext cx="87923" cy="87923"/>
          </a:xfrm>
          <a:custGeom>
            <a:avLst/>
            <a:gdLst>
              <a:gd name="connsiteX0" fmla="*/ 76933 w 87923"/>
              <a:gd name="connsiteY0" fmla="*/ 50556 h 87923"/>
              <a:gd name="connsiteX1" fmla="*/ 50556 w 87923"/>
              <a:gd name="connsiteY1" fmla="*/ 76933 h 87923"/>
              <a:gd name="connsiteX2" fmla="*/ 24179 w 87923"/>
              <a:gd name="connsiteY2" fmla="*/ 50556 h 87923"/>
              <a:gd name="connsiteX3" fmla="*/ 50556 w 87923"/>
              <a:gd name="connsiteY3" fmla="*/ 24179 h 87923"/>
              <a:gd name="connsiteX4" fmla="*/ 76933 w 87923"/>
              <a:gd name="connsiteY4" fmla="*/ 50556 h 87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923" h="87923">
                <a:moveTo>
                  <a:pt x="76933" y="50556"/>
                </a:moveTo>
                <a:cubicBezTo>
                  <a:pt x="76933" y="65123"/>
                  <a:pt x="65123" y="76933"/>
                  <a:pt x="50556" y="76933"/>
                </a:cubicBezTo>
                <a:cubicBezTo>
                  <a:pt x="35988" y="76933"/>
                  <a:pt x="24179" y="65123"/>
                  <a:pt x="24179" y="50556"/>
                </a:cubicBezTo>
                <a:cubicBezTo>
                  <a:pt x="24179" y="35988"/>
                  <a:pt x="35988" y="24179"/>
                  <a:pt x="50556" y="24179"/>
                </a:cubicBezTo>
                <a:cubicBezTo>
                  <a:pt x="65123" y="24179"/>
                  <a:pt x="76933" y="35988"/>
                  <a:pt x="76933" y="50556"/>
                </a:cubicBezTo>
                <a:close/>
              </a:path>
            </a:pathLst>
          </a:custGeom>
          <a:solidFill>
            <a:schemeClr val="tx2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14" name="Freeform: Shape 138">
            <a:extLst>
              <a:ext uri="{FF2B5EF4-FFF2-40B4-BE49-F238E27FC236}">
                <a16:creationId xmlns:a16="http://schemas.microsoft.com/office/drawing/2014/main" id="{7208765B-040F-4DCA-9F44-F6576B972D6A}"/>
              </a:ext>
            </a:extLst>
          </p:cNvPr>
          <p:cNvSpPr/>
          <p:nvPr/>
        </p:nvSpPr>
        <p:spPr>
          <a:xfrm>
            <a:off x="2591940" y="5134654"/>
            <a:ext cx="87923" cy="87923"/>
          </a:xfrm>
          <a:custGeom>
            <a:avLst/>
            <a:gdLst>
              <a:gd name="connsiteX0" fmla="*/ 76933 w 87923"/>
              <a:gd name="connsiteY0" fmla="*/ 50556 h 87923"/>
              <a:gd name="connsiteX1" fmla="*/ 50556 w 87923"/>
              <a:gd name="connsiteY1" fmla="*/ 76933 h 87923"/>
              <a:gd name="connsiteX2" fmla="*/ 24179 w 87923"/>
              <a:gd name="connsiteY2" fmla="*/ 50556 h 87923"/>
              <a:gd name="connsiteX3" fmla="*/ 50556 w 87923"/>
              <a:gd name="connsiteY3" fmla="*/ 24179 h 87923"/>
              <a:gd name="connsiteX4" fmla="*/ 76933 w 87923"/>
              <a:gd name="connsiteY4" fmla="*/ 50556 h 87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923" h="87923">
                <a:moveTo>
                  <a:pt x="76933" y="50556"/>
                </a:moveTo>
                <a:cubicBezTo>
                  <a:pt x="76933" y="65123"/>
                  <a:pt x="65123" y="76933"/>
                  <a:pt x="50556" y="76933"/>
                </a:cubicBezTo>
                <a:cubicBezTo>
                  <a:pt x="35988" y="76933"/>
                  <a:pt x="24179" y="65123"/>
                  <a:pt x="24179" y="50556"/>
                </a:cubicBezTo>
                <a:cubicBezTo>
                  <a:pt x="24179" y="35988"/>
                  <a:pt x="35988" y="24179"/>
                  <a:pt x="50556" y="24179"/>
                </a:cubicBezTo>
                <a:cubicBezTo>
                  <a:pt x="65123" y="24179"/>
                  <a:pt x="76933" y="35988"/>
                  <a:pt x="76933" y="50556"/>
                </a:cubicBezTo>
                <a:close/>
              </a:path>
            </a:pathLst>
          </a:custGeom>
          <a:solidFill>
            <a:schemeClr val="tx2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15" name="Freeform: Shape 141">
            <a:extLst>
              <a:ext uri="{FF2B5EF4-FFF2-40B4-BE49-F238E27FC236}">
                <a16:creationId xmlns:a16="http://schemas.microsoft.com/office/drawing/2014/main" id="{2FC0589C-4368-4B88-9BCF-6E419332FEDA}"/>
              </a:ext>
            </a:extLst>
          </p:cNvPr>
          <p:cNvSpPr/>
          <p:nvPr/>
        </p:nvSpPr>
        <p:spPr>
          <a:xfrm>
            <a:off x="3372663" y="4941223"/>
            <a:ext cx="369277" cy="386862"/>
          </a:xfrm>
          <a:custGeom>
            <a:avLst/>
            <a:gdLst>
              <a:gd name="connsiteX0" fmla="*/ 358287 w 369277"/>
              <a:gd name="connsiteY0" fmla="*/ 270364 h 386861"/>
              <a:gd name="connsiteX1" fmla="*/ 358287 w 369277"/>
              <a:gd name="connsiteY1" fmla="*/ 235194 h 386861"/>
              <a:gd name="connsiteX2" fmla="*/ 217610 w 369277"/>
              <a:gd name="connsiteY2" fmla="*/ 147271 h 386861"/>
              <a:gd name="connsiteX3" fmla="*/ 217610 w 369277"/>
              <a:gd name="connsiteY3" fmla="*/ 50556 h 386861"/>
              <a:gd name="connsiteX4" fmla="*/ 191233 w 369277"/>
              <a:gd name="connsiteY4" fmla="*/ 24179 h 386861"/>
              <a:gd name="connsiteX5" fmla="*/ 164856 w 369277"/>
              <a:gd name="connsiteY5" fmla="*/ 50556 h 386861"/>
              <a:gd name="connsiteX6" fmla="*/ 164856 w 369277"/>
              <a:gd name="connsiteY6" fmla="*/ 147271 h 386861"/>
              <a:gd name="connsiteX7" fmla="*/ 24179 w 369277"/>
              <a:gd name="connsiteY7" fmla="*/ 235194 h 386861"/>
              <a:gd name="connsiteX8" fmla="*/ 24179 w 369277"/>
              <a:gd name="connsiteY8" fmla="*/ 270364 h 386861"/>
              <a:gd name="connsiteX9" fmla="*/ 164856 w 369277"/>
              <a:gd name="connsiteY9" fmla="*/ 226402 h 386861"/>
              <a:gd name="connsiteX10" fmla="*/ 164856 w 369277"/>
              <a:gd name="connsiteY10" fmla="*/ 323118 h 386861"/>
              <a:gd name="connsiteX11" fmla="*/ 129687 w 369277"/>
              <a:gd name="connsiteY11" fmla="*/ 349494 h 386861"/>
              <a:gd name="connsiteX12" fmla="*/ 129687 w 369277"/>
              <a:gd name="connsiteY12" fmla="*/ 375871 h 386861"/>
              <a:gd name="connsiteX13" fmla="*/ 191233 w 369277"/>
              <a:gd name="connsiteY13" fmla="*/ 358287 h 386861"/>
              <a:gd name="connsiteX14" fmla="*/ 252779 w 369277"/>
              <a:gd name="connsiteY14" fmla="*/ 375871 h 386861"/>
              <a:gd name="connsiteX15" fmla="*/ 252779 w 369277"/>
              <a:gd name="connsiteY15" fmla="*/ 349494 h 386861"/>
              <a:gd name="connsiteX16" fmla="*/ 217610 w 369277"/>
              <a:gd name="connsiteY16" fmla="*/ 323118 h 386861"/>
              <a:gd name="connsiteX17" fmla="*/ 217610 w 369277"/>
              <a:gd name="connsiteY17" fmla="*/ 226402 h 386861"/>
              <a:gd name="connsiteX18" fmla="*/ 358287 w 369277"/>
              <a:gd name="connsiteY18" fmla="*/ 270364 h 386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69277" h="386861">
                <a:moveTo>
                  <a:pt x="358287" y="270364"/>
                </a:moveTo>
                <a:lnTo>
                  <a:pt x="358287" y="235194"/>
                </a:lnTo>
                <a:lnTo>
                  <a:pt x="217610" y="147271"/>
                </a:lnTo>
                <a:lnTo>
                  <a:pt x="217610" y="50556"/>
                </a:lnTo>
                <a:cubicBezTo>
                  <a:pt x="217610" y="35961"/>
                  <a:pt x="205828" y="24179"/>
                  <a:pt x="191233" y="24179"/>
                </a:cubicBezTo>
                <a:cubicBezTo>
                  <a:pt x="176638" y="24179"/>
                  <a:pt x="164856" y="35961"/>
                  <a:pt x="164856" y="50556"/>
                </a:cubicBezTo>
                <a:lnTo>
                  <a:pt x="164856" y="147271"/>
                </a:lnTo>
                <a:lnTo>
                  <a:pt x="24179" y="235194"/>
                </a:lnTo>
                <a:lnTo>
                  <a:pt x="24179" y="270364"/>
                </a:lnTo>
                <a:lnTo>
                  <a:pt x="164856" y="226402"/>
                </a:lnTo>
                <a:lnTo>
                  <a:pt x="164856" y="323118"/>
                </a:lnTo>
                <a:lnTo>
                  <a:pt x="129687" y="349494"/>
                </a:lnTo>
                <a:lnTo>
                  <a:pt x="129687" y="375871"/>
                </a:lnTo>
                <a:lnTo>
                  <a:pt x="191233" y="358287"/>
                </a:lnTo>
                <a:lnTo>
                  <a:pt x="252779" y="375871"/>
                </a:lnTo>
                <a:lnTo>
                  <a:pt x="252779" y="349494"/>
                </a:lnTo>
                <a:lnTo>
                  <a:pt x="217610" y="323118"/>
                </a:lnTo>
                <a:lnTo>
                  <a:pt x="217610" y="226402"/>
                </a:lnTo>
                <a:lnTo>
                  <a:pt x="358287" y="270364"/>
                </a:lnTo>
                <a:close/>
              </a:path>
            </a:pathLst>
          </a:custGeom>
          <a:solidFill>
            <a:schemeClr val="tx2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16" name="Freeform: Shape 144">
            <a:extLst>
              <a:ext uri="{FF2B5EF4-FFF2-40B4-BE49-F238E27FC236}">
                <a16:creationId xmlns:a16="http://schemas.microsoft.com/office/drawing/2014/main" id="{C876FE7C-59CB-42EA-BACA-1A9D91E11D22}"/>
              </a:ext>
            </a:extLst>
          </p:cNvPr>
          <p:cNvSpPr/>
          <p:nvPr/>
        </p:nvSpPr>
        <p:spPr>
          <a:xfrm>
            <a:off x="4395000" y="4961153"/>
            <a:ext cx="369277" cy="351693"/>
          </a:xfrm>
          <a:custGeom>
            <a:avLst/>
            <a:gdLst>
              <a:gd name="connsiteX0" fmla="*/ 118432 w 369277"/>
              <a:gd name="connsiteY0" fmla="*/ 203659 h 351692"/>
              <a:gd name="connsiteX1" fmla="*/ 168197 w 369277"/>
              <a:gd name="connsiteY1" fmla="*/ 153895 h 351692"/>
              <a:gd name="connsiteX2" fmla="*/ 44753 w 369277"/>
              <a:gd name="connsiteY2" fmla="*/ 30626 h 351692"/>
              <a:gd name="connsiteX3" fmla="*/ 44753 w 369277"/>
              <a:gd name="connsiteY3" fmla="*/ 130155 h 351692"/>
              <a:gd name="connsiteX4" fmla="*/ 118432 w 369277"/>
              <a:gd name="connsiteY4" fmla="*/ 203659 h 351692"/>
              <a:gd name="connsiteX5" fmla="*/ 237656 w 369277"/>
              <a:gd name="connsiteY5" fmla="*/ 171831 h 351692"/>
              <a:gd name="connsiteX6" fmla="*/ 330327 w 369277"/>
              <a:gd name="connsiteY6" fmla="*/ 147564 h 351692"/>
              <a:gd name="connsiteX7" fmla="*/ 344571 w 369277"/>
              <a:gd name="connsiteY7" fmla="*/ 39946 h 351692"/>
              <a:gd name="connsiteX8" fmla="*/ 236953 w 369277"/>
              <a:gd name="connsiteY8" fmla="*/ 54190 h 351692"/>
              <a:gd name="connsiteX9" fmla="*/ 212686 w 369277"/>
              <a:gd name="connsiteY9" fmla="*/ 146861 h 351692"/>
              <a:gd name="connsiteX10" fmla="*/ 41060 w 369277"/>
              <a:gd name="connsiteY10" fmla="*/ 318487 h 351692"/>
              <a:gd name="connsiteX11" fmla="*/ 65854 w 369277"/>
              <a:gd name="connsiteY11" fmla="*/ 343281 h 351692"/>
              <a:gd name="connsiteX12" fmla="*/ 187012 w 369277"/>
              <a:gd name="connsiteY12" fmla="*/ 222475 h 351692"/>
              <a:gd name="connsiteX13" fmla="*/ 307995 w 369277"/>
              <a:gd name="connsiteY13" fmla="*/ 343457 h 351692"/>
              <a:gd name="connsiteX14" fmla="*/ 332789 w 369277"/>
              <a:gd name="connsiteY14" fmla="*/ 318663 h 351692"/>
              <a:gd name="connsiteX15" fmla="*/ 211807 w 369277"/>
              <a:gd name="connsiteY15" fmla="*/ 197680 h 351692"/>
              <a:gd name="connsiteX16" fmla="*/ 237656 w 369277"/>
              <a:gd name="connsiteY16" fmla="*/ 171831 h 35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69277" h="351692">
                <a:moveTo>
                  <a:pt x="118432" y="203659"/>
                </a:moveTo>
                <a:lnTo>
                  <a:pt x="168197" y="153895"/>
                </a:lnTo>
                <a:lnTo>
                  <a:pt x="44753" y="30626"/>
                </a:lnTo>
                <a:cubicBezTo>
                  <a:pt x="17321" y="58058"/>
                  <a:pt x="17321" y="102548"/>
                  <a:pt x="44753" y="130155"/>
                </a:cubicBezTo>
                <a:lnTo>
                  <a:pt x="118432" y="203659"/>
                </a:lnTo>
                <a:close/>
                <a:moveTo>
                  <a:pt x="237656" y="171831"/>
                </a:moveTo>
                <a:cubicBezTo>
                  <a:pt x="264561" y="184316"/>
                  <a:pt x="302368" y="175524"/>
                  <a:pt x="330327" y="147564"/>
                </a:cubicBezTo>
                <a:cubicBezTo>
                  <a:pt x="363914" y="113978"/>
                  <a:pt x="370420" y="65796"/>
                  <a:pt x="344571" y="39946"/>
                </a:cubicBezTo>
                <a:cubicBezTo>
                  <a:pt x="318897" y="14273"/>
                  <a:pt x="270715" y="20603"/>
                  <a:pt x="236953" y="54190"/>
                </a:cubicBezTo>
                <a:cubicBezTo>
                  <a:pt x="208993" y="82149"/>
                  <a:pt x="200201" y="119956"/>
                  <a:pt x="212686" y="146861"/>
                </a:cubicBezTo>
                <a:lnTo>
                  <a:pt x="41060" y="318487"/>
                </a:lnTo>
                <a:lnTo>
                  <a:pt x="65854" y="343281"/>
                </a:lnTo>
                <a:lnTo>
                  <a:pt x="187012" y="222475"/>
                </a:lnTo>
                <a:lnTo>
                  <a:pt x="307995" y="343457"/>
                </a:lnTo>
                <a:lnTo>
                  <a:pt x="332789" y="318663"/>
                </a:lnTo>
                <a:lnTo>
                  <a:pt x="211807" y="197680"/>
                </a:lnTo>
                <a:lnTo>
                  <a:pt x="237656" y="171831"/>
                </a:lnTo>
                <a:close/>
              </a:path>
            </a:pathLst>
          </a:custGeom>
          <a:solidFill>
            <a:schemeClr val="tx2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17" name="Freeform: Shape 147">
            <a:extLst>
              <a:ext uri="{FF2B5EF4-FFF2-40B4-BE49-F238E27FC236}">
                <a16:creationId xmlns:a16="http://schemas.microsoft.com/office/drawing/2014/main" id="{88F7D482-BA0E-4AEF-BE5B-9CCE076F19A6}"/>
              </a:ext>
            </a:extLst>
          </p:cNvPr>
          <p:cNvSpPr/>
          <p:nvPr/>
        </p:nvSpPr>
        <p:spPr>
          <a:xfrm>
            <a:off x="5408896" y="4958808"/>
            <a:ext cx="351693" cy="351693"/>
          </a:xfrm>
          <a:custGeom>
            <a:avLst/>
            <a:gdLst>
              <a:gd name="connsiteX0" fmla="*/ 331910 w 351692"/>
              <a:gd name="connsiteY0" fmla="*/ 24179 h 351692"/>
              <a:gd name="connsiteX1" fmla="*/ 329096 w 351692"/>
              <a:gd name="connsiteY1" fmla="*/ 24706 h 351692"/>
              <a:gd name="connsiteX2" fmla="*/ 235194 w 351692"/>
              <a:gd name="connsiteY2" fmla="*/ 61107 h 351692"/>
              <a:gd name="connsiteX3" fmla="*/ 129687 w 351692"/>
              <a:gd name="connsiteY3" fmla="*/ 24179 h 351692"/>
              <a:gd name="connsiteX4" fmla="*/ 30509 w 351692"/>
              <a:gd name="connsiteY4" fmla="*/ 57590 h 351692"/>
              <a:gd name="connsiteX5" fmla="*/ 24179 w 351692"/>
              <a:gd name="connsiteY5" fmla="*/ 66030 h 351692"/>
              <a:gd name="connsiteX6" fmla="*/ 24179 w 351692"/>
              <a:gd name="connsiteY6" fmla="*/ 331910 h 351692"/>
              <a:gd name="connsiteX7" fmla="*/ 32971 w 351692"/>
              <a:gd name="connsiteY7" fmla="*/ 340702 h 351692"/>
              <a:gd name="connsiteX8" fmla="*/ 35785 w 351692"/>
              <a:gd name="connsiteY8" fmla="*/ 340175 h 351692"/>
              <a:gd name="connsiteX9" fmla="*/ 129687 w 351692"/>
              <a:gd name="connsiteY9" fmla="*/ 303774 h 351692"/>
              <a:gd name="connsiteX10" fmla="*/ 235194 w 351692"/>
              <a:gd name="connsiteY10" fmla="*/ 340702 h 351692"/>
              <a:gd name="connsiteX11" fmla="*/ 334372 w 351692"/>
              <a:gd name="connsiteY11" fmla="*/ 307291 h 351692"/>
              <a:gd name="connsiteX12" fmla="*/ 340702 w 351692"/>
              <a:gd name="connsiteY12" fmla="*/ 298851 h 351692"/>
              <a:gd name="connsiteX13" fmla="*/ 340702 w 351692"/>
              <a:gd name="connsiteY13" fmla="*/ 32971 h 351692"/>
              <a:gd name="connsiteX14" fmla="*/ 331910 w 351692"/>
              <a:gd name="connsiteY14" fmla="*/ 24179 h 351692"/>
              <a:gd name="connsiteX15" fmla="*/ 147271 w 351692"/>
              <a:gd name="connsiteY15" fmla="*/ 67613 h 351692"/>
              <a:gd name="connsiteX16" fmla="*/ 217610 w 351692"/>
              <a:gd name="connsiteY16" fmla="*/ 92231 h 351692"/>
              <a:gd name="connsiteX17" fmla="*/ 217610 w 351692"/>
              <a:gd name="connsiteY17" fmla="*/ 297268 h 351692"/>
              <a:gd name="connsiteX18" fmla="*/ 147271 w 351692"/>
              <a:gd name="connsiteY18" fmla="*/ 272650 h 351692"/>
              <a:gd name="connsiteX19" fmla="*/ 147271 w 351692"/>
              <a:gd name="connsiteY19" fmla="*/ 67613 h 351692"/>
              <a:gd name="connsiteX20" fmla="*/ 59348 w 351692"/>
              <a:gd name="connsiteY20" fmla="*/ 85022 h 351692"/>
              <a:gd name="connsiteX21" fmla="*/ 112102 w 351692"/>
              <a:gd name="connsiteY21" fmla="*/ 67261 h 351692"/>
              <a:gd name="connsiteX22" fmla="*/ 112102 w 351692"/>
              <a:gd name="connsiteY22" fmla="*/ 273001 h 351692"/>
              <a:gd name="connsiteX23" fmla="*/ 59348 w 351692"/>
              <a:gd name="connsiteY23" fmla="*/ 293399 h 351692"/>
              <a:gd name="connsiteX24" fmla="*/ 59348 w 351692"/>
              <a:gd name="connsiteY24" fmla="*/ 85022 h 351692"/>
              <a:gd name="connsiteX25" fmla="*/ 305533 w 351692"/>
              <a:gd name="connsiteY25" fmla="*/ 279859 h 351692"/>
              <a:gd name="connsiteX26" fmla="*/ 252779 w 351692"/>
              <a:gd name="connsiteY26" fmla="*/ 297620 h 351692"/>
              <a:gd name="connsiteX27" fmla="*/ 252779 w 351692"/>
              <a:gd name="connsiteY27" fmla="*/ 92056 h 351692"/>
              <a:gd name="connsiteX28" fmla="*/ 305533 w 351692"/>
              <a:gd name="connsiteY28" fmla="*/ 71657 h 351692"/>
              <a:gd name="connsiteX29" fmla="*/ 305533 w 351692"/>
              <a:gd name="connsiteY29" fmla="*/ 279859 h 35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51692" h="351692">
                <a:moveTo>
                  <a:pt x="331910" y="24179"/>
                </a:moveTo>
                <a:lnTo>
                  <a:pt x="329096" y="24706"/>
                </a:lnTo>
                <a:lnTo>
                  <a:pt x="235194" y="61107"/>
                </a:lnTo>
                <a:lnTo>
                  <a:pt x="129687" y="24179"/>
                </a:lnTo>
                <a:lnTo>
                  <a:pt x="30509" y="57590"/>
                </a:lnTo>
                <a:cubicBezTo>
                  <a:pt x="26817" y="58821"/>
                  <a:pt x="24179" y="61986"/>
                  <a:pt x="24179" y="66030"/>
                </a:cubicBezTo>
                <a:lnTo>
                  <a:pt x="24179" y="331910"/>
                </a:lnTo>
                <a:cubicBezTo>
                  <a:pt x="24179" y="336834"/>
                  <a:pt x="28047" y="340702"/>
                  <a:pt x="32971" y="340702"/>
                </a:cubicBezTo>
                <a:lnTo>
                  <a:pt x="35785" y="340175"/>
                </a:lnTo>
                <a:lnTo>
                  <a:pt x="129687" y="303774"/>
                </a:lnTo>
                <a:lnTo>
                  <a:pt x="235194" y="340702"/>
                </a:lnTo>
                <a:lnTo>
                  <a:pt x="334372" y="307291"/>
                </a:lnTo>
                <a:cubicBezTo>
                  <a:pt x="338064" y="306060"/>
                  <a:pt x="340702" y="302895"/>
                  <a:pt x="340702" y="298851"/>
                </a:cubicBezTo>
                <a:lnTo>
                  <a:pt x="340702" y="32971"/>
                </a:lnTo>
                <a:cubicBezTo>
                  <a:pt x="340702" y="28047"/>
                  <a:pt x="336834" y="24179"/>
                  <a:pt x="331910" y="24179"/>
                </a:cubicBezTo>
                <a:close/>
                <a:moveTo>
                  <a:pt x="147271" y="67613"/>
                </a:moveTo>
                <a:lnTo>
                  <a:pt x="217610" y="92231"/>
                </a:lnTo>
                <a:lnTo>
                  <a:pt x="217610" y="297268"/>
                </a:lnTo>
                <a:lnTo>
                  <a:pt x="147271" y="272650"/>
                </a:lnTo>
                <a:lnTo>
                  <a:pt x="147271" y="67613"/>
                </a:lnTo>
                <a:close/>
                <a:moveTo>
                  <a:pt x="59348" y="85022"/>
                </a:moveTo>
                <a:lnTo>
                  <a:pt x="112102" y="67261"/>
                </a:lnTo>
                <a:lnTo>
                  <a:pt x="112102" y="273001"/>
                </a:lnTo>
                <a:lnTo>
                  <a:pt x="59348" y="293399"/>
                </a:lnTo>
                <a:lnTo>
                  <a:pt x="59348" y="85022"/>
                </a:lnTo>
                <a:close/>
                <a:moveTo>
                  <a:pt x="305533" y="279859"/>
                </a:moveTo>
                <a:lnTo>
                  <a:pt x="252779" y="297620"/>
                </a:lnTo>
                <a:lnTo>
                  <a:pt x="252779" y="92056"/>
                </a:lnTo>
                <a:lnTo>
                  <a:pt x="305533" y="71657"/>
                </a:lnTo>
                <a:lnTo>
                  <a:pt x="305533" y="279859"/>
                </a:lnTo>
                <a:close/>
              </a:path>
            </a:pathLst>
          </a:custGeom>
          <a:solidFill>
            <a:schemeClr val="tx2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18" name="Freeform: Shape 150">
            <a:extLst>
              <a:ext uri="{FF2B5EF4-FFF2-40B4-BE49-F238E27FC236}">
                <a16:creationId xmlns:a16="http://schemas.microsoft.com/office/drawing/2014/main" id="{07B2E946-D6B7-4259-99BD-EB303BF557C0}"/>
              </a:ext>
            </a:extLst>
          </p:cNvPr>
          <p:cNvSpPr/>
          <p:nvPr/>
        </p:nvSpPr>
        <p:spPr>
          <a:xfrm>
            <a:off x="6435805" y="4976393"/>
            <a:ext cx="316523" cy="316523"/>
          </a:xfrm>
          <a:custGeom>
            <a:avLst/>
            <a:gdLst>
              <a:gd name="connsiteX0" fmla="*/ 164856 w 316523"/>
              <a:gd name="connsiteY0" fmla="*/ 59348 h 316523"/>
              <a:gd name="connsiteX1" fmla="*/ 200025 w 316523"/>
              <a:gd name="connsiteY1" fmla="*/ 94517 h 316523"/>
              <a:gd name="connsiteX2" fmla="*/ 164856 w 316523"/>
              <a:gd name="connsiteY2" fmla="*/ 129687 h 316523"/>
              <a:gd name="connsiteX3" fmla="*/ 129687 w 316523"/>
              <a:gd name="connsiteY3" fmla="*/ 94517 h 316523"/>
              <a:gd name="connsiteX4" fmla="*/ 164856 w 316523"/>
              <a:gd name="connsiteY4" fmla="*/ 59348 h 316523"/>
              <a:gd name="connsiteX5" fmla="*/ 164856 w 316523"/>
              <a:gd name="connsiteY5" fmla="*/ 235194 h 316523"/>
              <a:gd name="connsiteX6" fmla="*/ 270364 w 316523"/>
              <a:gd name="connsiteY6" fmla="*/ 270364 h 316523"/>
              <a:gd name="connsiteX7" fmla="*/ 59348 w 316523"/>
              <a:gd name="connsiteY7" fmla="*/ 270364 h 316523"/>
              <a:gd name="connsiteX8" fmla="*/ 164856 w 316523"/>
              <a:gd name="connsiteY8" fmla="*/ 235194 h 316523"/>
              <a:gd name="connsiteX9" fmla="*/ 164856 w 316523"/>
              <a:gd name="connsiteY9" fmla="*/ 24179 h 316523"/>
              <a:gd name="connsiteX10" fmla="*/ 94517 w 316523"/>
              <a:gd name="connsiteY10" fmla="*/ 94517 h 316523"/>
              <a:gd name="connsiteX11" fmla="*/ 164856 w 316523"/>
              <a:gd name="connsiteY11" fmla="*/ 164856 h 316523"/>
              <a:gd name="connsiteX12" fmla="*/ 235194 w 316523"/>
              <a:gd name="connsiteY12" fmla="*/ 94517 h 316523"/>
              <a:gd name="connsiteX13" fmla="*/ 164856 w 316523"/>
              <a:gd name="connsiteY13" fmla="*/ 24179 h 316523"/>
              <a:gd name="connsiteX14" fmla="*/ 164856 w 316523"/>
              <a:gd name="connsiteY14" fmla="*/ 200025 h 316523"/>
              <a:gd name="connsiteX15" fmla="*/ 24179 w 316523"/>
              <a:gd name="connsiteY15" fmla="*/ 270364 h 316523"/>
              <a:gd name="connsiteX16" fmla="*/ 24179 w 316523"/>
              <a:gd name="connsiteY16" fmla="*/ 305533 h 316523"/>
              <a:gd name="connsiteX17" fmla="*/ 305533 w 316523"/>
              <a:gd name="connsiteY17" fmla="*/ 305533 h 316523"/>
              <a:gd name="connsiteX18" fmla="*/ 305533 w 316523"/>
              <a:gd name="connsiteY18" fmla="*/ 270364 h 316523"/>
              <a:gd name="connsiteX19" fmla="*/ 164856 w 316523"/>
              <a:gd name="connsiteY19" fmla="*/ 200025 h 316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16523" h="316523">
                <a:moveTo>
                  <a:pt x="164856" y="59348"/>
                </a:moveTo>
                <a:cubicBezTo>
                  <a:pt x="184199" y="59348"/>
                  <a:pt x="200025" y="75174"/>
                  <a:pt x="200025" y="94517"/>
                </a:cubicBezTo>
                <a:cubicBezTo>
                  <a:pt x="200025" y="113860"/>
                  <a:pt x="184199" y="129687"/>
                  <a:pt x="164856" y="129687"/>
                </a:cubicBezTo>
                <a:cubicBezTo>
                  <a:pt x="145513" y="129687"/>
                  <a:pt x="129687" y="113860"/>
                  <a:pt x="129687" y="94517"/>
                </a:cubicBezTo>
                <a:cubicBezTo>
                  <a:pt x="129687" y="75174"/>
                  <a:pt x="145513" y="59348"/>
                  <a:pt x="164856" y="59348"/>
                </a:cubicBezTo>
                <a:moveTo>
                  <a:pt x="164856" y="235194"/>
                </a:moveTo>
                <a:cubicBezTo>
                  <a:pt x="212334" y="235194"/>
                  <a:pt x="266847" y="257879"/>
                  <a:pt x="270364" y="270364"/>
                </a:cubicBezTo>
                <a:lnTo>
                  <a:pt x="59348" y="270364"/>
                </a:lnTo>
                <a:cubicBezTo>
                  <a:pt x="63393" y="257703"/>
                  <a:pt x="117553" y="235194"/>
                  <a:pt x="164856" y="235194"/>
                </a:cubicBezTo>
                <a:moveTo>
                  <a:pt x="164856" y="24179"/>
                </a:moveTo>
                <a:cubicBezTo>
                  <a:pt x="125994" y="24179"/>
                  <a:pt x="94517" y="55655"/>
                  <a:pt x="94517" y="94517"/>
                </a:cubicBezTo>
                <a:cubicBezTo>
                  <a:pt x="94517" y="133379"/>
                  <a:pt x="125994" y="164856"/>
                  <a:pt x="164856" y="164856"/>
                </a:cubicBezTo>
                <a:cubicBezTo>
                  <a:pt x="203718" y="164856"/>
                  <a:pt x="235194" y="133379"/>
                  <a:pt x="235194" y="94517"/>
                </a:cubicBezTo>
                <a:cubicBezTo>
                  <a:pt x="235194" y="55655"/>
                  <a:pt x="203718" y="24179"/>
                  <a:pt x="164856" y="24179"/>
                </a:cubicBezTo>
                <a:close/>
                <a:moveTo>
                  <a:pt x="164856" y="200025"/>
                </a:moveTo>
                <a:cubicBezTo>
                  <a:pt x="117905" y="200025"/>
                  <a:pt x="24179" y="223589"/>
                  <a:pt x="24179" y="270364"/>
                </a:cubicBezTo>
                <a:lnTo>
                  <a:pt x="24179" y="305533"/>
                </a:lnTo>
                <a:lnTo>
                  <a:pt x="305533" y="305533"/>
                </a:lnTo>
                <a:lnTo>
                  <a:pt x="305533" y="270364"/>
                </a:lnTo>
                <a:cubicBezTo>
                  <a:pt x="305533" y="223589"/>
                  <a:pt x="211807" y="200025"/>
                  <a:pt x="164856" y="200025"/>
                </a:cubicBezTo>
                <a:close/>
              </a:path>
            </a:pathLst>
          </a:custGeom>
          <a:solidFill>
            <a:schemeClr val="tx2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19" name="Freeform: Shape 153">
            <a:extLst>
              <a:ext uri="{FF2B5EF4-FFF2-40B4-BE49-F238E27FC236}">
                <a16:creationId xmlns:a16="http://schemas.microsoft.com/office/drawing/2014/main" id="{7E5916FA-9038-4470-9840-CC4CBFF9FB70}"/>
              </a:ext>
            </a:extLst>
          </p:cNvPr>
          <p:cNvSpPr/>
          <p:nvPr/>
        </p:nvSpPr>
        <p:spPr>
          <a:xfrm>
            <a:off x="7409959" y="4993977"/>
            <a:ext cx="386862" cy="281354"/>
          </a:xfrm>
          <a:custGeom>
            <a:avLst/>
            <a:gdLst>
              <a:gd name="connsiteX0" fmla="*/ 147271 w 386861"/>
              <a:gd name="connsiteY0" fmla="*/ 178044 h 281354"/>
              <a:gd name="connsiteX1" fmla="*/ 24179 w 386861"/>
              <a:gd name="connsiteY1" fmla="*/ 239591 h 281354"/>
              <a:gd name="connsiteX2" fmla="*/ 24179 w 386861"/>
              <a:gd name="connsiteY2" fmla="*/ 270364 h 281354"/>
              <a:gd name="connsiteX3" fmla="*/ 270364 w 386861"/>
              <a:gd name="connsiteY3" fmla="*/ 270364 h 281354"/>
              <a:gd name="connsiteX4" fmla="*/ 270364 w 386861"/>
              <a:gd name="connsiteY4" fmla="*/ 239591 h 281354"/>
              <a:gd name="connsiteX5" fmla="*/ 147271 w 386861"/>
              <a:gd name="connsiteY5" fmla="*/ 178044 h 281354"/>
              <a:gd name="connsiteX6" fmla="*/ 65327 w 386861"/>
              <a:gd name="connsiteY6" fmla="*/ 235194 h 281354"/>
              <a:gd name="connsiteX7" fmla="*/ 147271 w 386861"/>
              <a:gd name="connsiteY7" fmla="*/ 213214 h 281354"/>
              <a:gd name="connsiteX8" fmla="*/ 229216 w 386861"/>
              <a:gd name="connsiteY8" fmla="*/ 235194 h 281354"/>
              <a:gd name="connsiteX9" fmla="*/ 65327 w 386861"/>
              <a:gd name="connsiteY9" fmla="*/ 235194 h 281354"/>
              <a:gd name="connsiteX10" fmla="*/ 147271 w 386861"/>
              <a:gd name="connsiteY10" fmla="*/ 147271 h 281354"/>
              <a:gd name="connsiteX11" fmla="*/ 208817 w 386861"/>
              <a:gd name="connsiteY11" fmla="*/ 85725 h 281354"/>
              <a:gd name="connsiteX12" fmla="*/ 147271 w 386861"/>
              <a:gd name="connsiteY12" fmla="*/ 24179 h 281354"/>
              <a:gd name="connsiteX13" fmla="*/ 85725 w 386861"/>
              <a:gd name="connsiteY13" fmla="*/ 85725 h 281354"/>
              <a:gd name="connsiteX14" fmla="*/ 147271 w 386861"/>
              <a:gd name="connsiteY14" fmla="*/ 147271 h 281354"/>
              <a:gd name="connsiteX15" fmla="*/ 147271 w 386861"/>
              <a:gd name="connsiteY15" fmla="*/ 59348 h 281354"/>
              <a:gd name="connsiteX16" fmla="*/ 173648 w 386861"/>
              <a:gd name="connsiteY16" fmla="*/ 85725 h 281354"/>
              <a:gd name="connsiteX17" fmla="*/ 147271 w 386861"/>
              <a:gd name="connsiteY17" fmla="*/ 112102 h 281354"/>
              <a:gd name="connsiteX18" fmla="*/ 120894 w 386861"/>
              <a:gd name="connsiteY18" fmla="*/ 85725 h 281354"/>
              <a:gd name="connsiteX19" fmla="*/ 147271 w 386861"/>
              <a:gd name="connsiteY19" fmla="*/ 59348 h 281354"/>
              <a:gd name="connsiteX20" fmla="*/ 271067 w 386861"/>
              <a:gd name="connsiteY20" fmla="*/ 179099 h 281354"/>
              <a:gd name="connsiteX21" fmla="*/ 305533 w 386861"/>
              <a:gd name="connsiteY21" fmla="*/ 239591 h 281354"/>
              <a:gd name="connsiteX22" fmla="*/ 305533 w 386861"/>
              <a:gd name="connsiteY22" fmla="*/ 270364 h 281354"/>
              <a:gd name="connsiteX23" fmla="*/ 375871 w 386861"/>
              <a:gd name="connsiteY23" fmla="*/ 270364 h 281354"/>
              <a:gd name="connsiteX24" fmla="*/ 375871 w 386861"/>
              <a:gd name="connsiteY24" fmla="*/ 239591 h 281354"/>
              <a:gd name="connsiteX25" fmla="*/ 271067 w 386861"/>
              <a:gd name="connsiteY25" fmla="*/ 179099 h 281354"/>
              <a:gd name="connsiteX26" fmla="*/ 252779 w 386861"/>
              <a:gd name="connsiteY26" fmla="*/ 147271 h 281354"/>
              <a:gd name="connsiteX27" fmla="*/ 314325 w 386861"/>
              <a:gd name="connsiteY27" fmla="*/ 85725 h 281354"/>
              <a:gd name="connsiteX28" fmla="*/ 252779 w 386861"/>
              <a:gd name="connsiteY28" fmla="*/ 24179 h 281354"/>
              <a:gd name="connsiteX29" fmla="*/ 226402 w 386861"/>
              <a:gd name="connsiteY29" fmla="*/ 30333 h 281354"/>
              <a:gd name="connsiteX30" fmla="*/ 243987 w 386861"/>
              <a:gd name="connsiteY30" fmla="*/ 85725 h 281354"/>
              <a:gd name="connsiteX31" fmla="*/ 226402 w 386861"/>
              <a:gd name="connsiteY31" fmla="*/ 141117 h 281354"/>
              <a:gd name="connsiteX32" fmla="*/ 252779 w 386861"/>
              <a:gd name="connsiteY32" fmla="*/ 147271 h 281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86861" h="281354">
                <a:moveTo>
                  <a:pt x="147271" y="178044"/>
                </a:moveTo>
                <a:cubicBezTo>
                  <a:pt x="106123" y="178044"/>
                  <a:pt x="24179" y="198618"/>
                  <a:pt x="24179" y="239591"/>
                </a:cubicBezTo>
                <a:lnTo>
                  <a:pt x="24179" y="270364"/>
                </a:lnTo>
                <a:lnTo>
                  <a:pt x="270364" y="270364"/>
                </a:lnTo>
                <a:lnTo>
                  <a:pt x="270364" y="239591"/>
                </a:lnTo>
                <a:cubicBezTo>
                  <a:pt x="270364" y="198618"/>
                  <a:pt x="188419" y="178044"/>
                  <a:pt x="147271" y="178044"/>
                </a:cubicBezTo>
                <a:close/>
                <a:moveTo>
                  <a:pt x="65327" y="235194"/>
                </a:moveTo>
                <a:cubicBezTo>
                  <a:pt x="80098" y="224995"/>
                  <a:pt x="115795" y="213214"/>
                  <a:pt x="147271" y="213214"/>
                </a:cubicBezTo>
                <a:cubicBezTo>
                  <a:pt x="178748" y="213214"/>
                  <a:pt x="214445" y="224995"/>
                  <a:pt x="229216" y="235194"/>
                </a:cubicBezTo>
                <a:lnTo>
                  <a:pt x="65327" y="235194"/>
                </a:lnTo>
                <a:close/>
                <a:moveTo>
                  <a:pt x="147271" y="147271"/>
                </a:moveTo>
                <a:cubicBezTo>
                  <a:pt x="181210" y="147271"/>
                  <a:pt x="208817" y="119663"/>
                  <a:pt x="208817" y="85725"/>
                </a:cubicBezTo>
                <a:cubicBezTo>
                  <a:pt x="208817" y="51787"/>
                  <a:pt x="181210" y="24179"/>
                  <a:pt x="147271" y="24179"/>
                </a:cubicBezTo>
                <a:cubicBezTo>
                  <a:pt x="113333" y="24179"/>
                  <a:pt x="85725" y="51787"/>
                  <a:pt x="85725" y="85725"/>
                </a:cubicBezTo>
                <a:cubicBezTo>
                  <a:pt x="85725" y="119663"/>
                  <a:pt x="113333" y="147271"/>
                  <a:pt x="147271" y="147271"/>
                </a:cubicBezTo>
                <a:close/>
                <a:moveTo>
                  <a:pt x="147271" y="59348"/>
                </a:moveTo>
                <a:cubicBezTo>
                  <a:pt x="161866" y="59348"/>
                  <a:pt x="173648" y="71130"/>
                  <a:pt x="173648" y="85725"/>
                </a:cubicBezTo>
                <a:cubicBezTo>
                  <a:pt x="173648" y="100320"/>
                  <a:pt x="161866" y="112102"/>
                  <a:pt x="147271" y="112102"/>
                </a:cubicBezTo>
                <a:cubicBezTo>
                  <a:pt x="132676" y="112102"/>
                  <a:pt x="120894" y="100320"/>
                  <a:pt x="120894" y="85725"/>
                </a:cubicBezTo>
                <a:cubicBezTo>
                  <a:pt x="120894" y="71130"/>
                  <a:pt x="132676" y="59348"/>
                  <a:pt x="147271" y="59348"/>
                </a:cubicBezTo>
                <a:close/>
                <a:moveTo>
                  <a:pt x="271067" y="179099"/>
                </a:moveTo>
                <a:cubicBezTo>
                  <a:pt x="291465" y="193870"/>
                  <a:pt x="305533" y="213565"/>
                  <a:pt x="305533" y="239591"/>
                </a:cubicBezTo>
                <a:lnTo>
                  <a:pt x="305533" y="270364"/>
                </a:lnTo>
                <a:lnTo>
                  <a:pt x="375871" y="270364"/>
                </a:lnTo>
                <a:lnTo>
                  <a:pt x="375871" y="239591"/>
                </a:lnTo>
                <a:cubicBezTo>
                  <a:pt x="375871" y="204070"/>
                  <a:pt x="314325" y="183847"/>
                  <a:pt x="271067" y="179099"/>
                </a:cubicBezTo>
                <a:close/>
                <a:moveTo>
                  <a:pt x="252779" y="147271"/>
                </a:moveTo>
                <a:cubicBezTo>
                  <a:pt x="286717" y="147271"/>
                  <a:pt x="314325" y="119663"/>
                  <a:pt x="314325" y="85725"/>
                </a:cubicBezTo>
                <a:cubicBezTo>
                  <a:pt x="314325" y="51787"/>
                  <a:pt x="286717" y="24179"/>
                  <a:pt x="252779" y="24179"/>
                </a:cubicBezTo>
                <a:cubicBezTo>
                  <a:pt x="243283" y="24179"/>
                  <a:pt x="234491" y="26465"/>
                  <a:pt x="226402" y="30333"/>
                </a:cubicBezTo>
                <a:cubicBezTo>
                  <a:pt x="237480" y="45984"/>
                  <a:pt x="243987" y="65151"/>
                  <a:pt x="243987" y="85725"/>
                </a:cubicBezTo>
                <a:cubicBezTo>
                  <a:pt x="243987" y="106299"/>
                  <a:pt x="237480" y="125466"/>
                  <a:pt x="226402" y="141117"/>
                </a:cubicBezTo>
                <a:cubicBezTo>
                  <a:pt x="234491" y="144985"/>
                  <a:pt x="243283" y="147271"/>
                  <a:pt x="252779" y="147271"/>
                </a:cubicBezTo>
                <a:close/>
              </a:path>
            </a:pathLst>
          </a:custGeom>
          <a:solidFill>
            <a:schemeClr val="tx2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20" name="Freeform: Shape 156">
            <a:extLst>
              <a:ext uri="{FF2B5EF4-FFF2-40B4-BE49-F238E27FC236}">
                <a16:creationId xmlns:a16="http://schemas.microsoft.com/office/drawing/2014/main" id="{EADAD512-5AEE-40B2-9EAB-C32A954F8617}"/>
              </a:ext>
            </a:extLst>
          </p:cNvPr>
          <p:cNvSpPr/>
          <p:nvPr/>
        </p:nvSpPr>
        <p:spPr>
          <a:xfrm>
            <a:off x="8419283" y="4941223"/>
            <a:ext cx="386862" cy="386862"/>
          </a:xfrm>
          <a:custGeom>
            <a:avLst/>
            <a:gdLst>
              <a:gd name="connsiteX0" fmla="*/ 200025 w 386861"/>
              <a:gd name="connsiteY0" fmla="*/ 24179 h 386861"/>
              <a:gd name="connsiteX1" fmla="*/ 24179 w 386861"/>
              <a:gd name="connsiteY1" fmla="*/ 200025 h 386861"/>
              <a:gd name="connsiteX2" fmla="*/ 200025 w 386861"/>
              <a:gd name="connsiteY2" fmla="*/ 375871 h 386861"/>
              <a:gd name="connsiteX3" fmla="*/ 375871 w 386861"/>
              <a:gd name="connsiteY3" fmla="*/ 200025 h 386861"/>
              <a:gd name="connsiteX4" fmla="*/ 200025 w 386861"/>
              <a:gd name="connsiteY4" fmla="*/ 24179 h 386861"/>
              <a:gd name="connsiteX5" fmla="*/ 59348 w 386861"/>
              <a:gd name="connsiteY5" fmla="*/ 200025 h 386861"/>
              <a:gd name="connsiteX6" fmla="*/ 63041 w 386861"/>
              <a:gd name="connsiteY6" fmla="*/ 168724 h 386861"/>
              <a:gd name="connsiteX7" fmla="*/ 147095 w 386861"/>
              <a:gd name="connsiteY7" fmla="*/ 252779 h 386861"/>
              <a:gd name="connsiteX8" fmla="*/ 147095 w 386861"/>
              <a:gd name="connsiteY8" fmla="*/ 270364 h 386861"/>
              <a:gd name="connsiteX9" fmla="*/ 182265 w 386861"/>
              <a:gd name="connsiteY9" fmla="*/ 305533 h 386861"/>
              <a:gd name="connsiteX10" fmla="*/ 182265 w 386861"/>
              <a:gd name="connsiteY10" fmla="*/ 339471 h 386861"/>
              <a:gd name="connsiteX11" fmla="*/ 59348 w 386861"/>
              <a:gd name="connsiteY11" fmla="*/ 200025 h 386861"/>
              <a:gd name="connsiteX12" fmla="*/ 303599 w 386861"/>
              <a:gd name="connsiteY12" fmla="*/ 294982 h 386861"/>
              <a:gd name="connsiteX13" fmla="*/ 270188 w 386861"/>
              <a:gd name="connsiteY13" fmla="*/ 270364 h 386861"/>
              <a:gd name="connsiteX14" fmla="*/ 252603 w 386861"/>
              <a:gd name="connsiteY14" fmla="*/ 270364 h 386861"/>
              <a:gd name="connsiteX15" fmla="*/ 252603 w 386861"/>
              <a:gd name="connsiteY15" fmla="*/ 217610 h 386861"/>
              <a:gd name="connsiteX16" fmla="*/ 235019 w 386861"/>
              <a:gd name="connsiteY16" fmla="*/ 200025 h 386861"/>
              <a:gd name="connsiteX17" fmla="*/ 129511 w 386861"/>
              <a:gd name="connsiteY17" fmla="*/ 200025 h 386861"/>
              <a:gd name="connsiteX18" fmla="*/ 129511 w 386861"/>
              <a:gd name="connsiteY18" fmla="*/ 164856 h 386861"/>
              <a:gd name="connsiteX19" fmla="*/ 164680 w 386861"/>
              <a:gd name="connsiteY19" fmla="*/ 164856 h 386861"/>
              <a:gd name="connsiteX20" fmla="*/ 182265 w 386861"/>
              <a:gd name="connsiteY20" fmla="*/ 147271 h 386861"/>
              <a:gd name="connsiteX21" fmla="*/ 182265 w 386861"/>
              <a:gd name="connsiteY21" fmla="*/ 112102 h 386861"/>
              <a:gd name="connsiteX22" fmla="*/ 217434 w 386861"/>
              <a:gd name="connsiteY22" fmla="*/ 112102 h 386861"/>
              <a:gd name="connsiteX23" fmla="*/ 252603 w 386861"/>
              <a:gd name="connsiteY23" fmla="*/ 76933 h 386861"/>
              <a:gd name="connsiteX24" fmla="*/ 252603 w 386861"/>
              <a:gd name="connsiteY24" fmla="*/ 69723 h 386861"/>
              <a:gd name="connsiteX25" fmla="*/ 340702 w 386861"/>
              <a:gd name="connsiteY25" fmla="*/ 200025 h 386861"/>
              <a:gd name="connsiteX26" fmla="*/ 303599 w 386861"/>
              <a:gd name="connsiteY26" fmla="*/ 294982 h 386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86861" h="386861">
                <a:moveTo>
                  <a:pt x="200025" y="24179"/>
                </a:moveTo>
                <a:cubicBezTo>
                  <a:pt x="102958" y="24179"/>
                  <a:pt x="24179" y="102958"/>
                  <a:pt x="24179" y="200025"/>
                </a:cubicBezTo>
                <a:cubicBezTo>
                  <a:pt x="24179" y="297092"/>
                  <a:pt x="102958" y="375871"/>
                  <a:pt x="200025" y="375871"/>
                </a:cubicBezTo>
                <a:cubicBezTo>
                  <a:pt x="297092" y="375871"/>
                  <a:pt x="375871" y="297092"/>
                  <a:pt x="375871" y="200025"/>
                </a:cubicBezTo>
                <a:cubicBezTo>
                  <a:pt x="375871" y="102958"/>
                  <a:pt x="297092" y="24179"/>
                  <a:pt x="200025" y="24179"/>
                </a:cubicBezTo>
                <a:close/>
                <a:moveTo>
                  <a:pt x="59348" y="200025"/>
                </a:moveTo>
                <a:cubicBezTo>
                  <a:pt x="59348" y="189299"/>
                  <a:pt x="60755" y="178748"/>
                  <a:pt x="63041" y="168724"/>
                </a:cubicBezTo>
                <a:lnTo>
                  <a:pt x="147095" y="252779"/>
                </a:lnTo>
                <a:lnTo>
                  <a:pt x="147095" y="270364"/>
                </a:lnTo>
                <a:cubicBezTo>
                  <a:pt x="147095" y="289707"/>
                  <a:pt x="162922" y="305533"/>
                  <a:pt x="182265" y="305533"/>
                </a:cubicBezTo>
                <a:lnTo>
                  <a:pt x="182265" y="339471"/>
                </a:lnTo>
                <a:cubicBezTo>
                  <a:pt x="113157" y="330679"/>
                  <a:pt x="59348" y="271595"/>
                  <a:pt x="59348" y="200025"/>
                </a:cubicBezTo>
                <a:close/>
                <a:moveTo>
                  <a:pt x="303599" y="294982"/>
                </a:moveTo>
                <a:cubicBezTo>
                  <a:pt x="299027" y="280739"/>
                  <a:pt x="286014" y="270364"/>
                  <a:pt x="270188" y="270364"/>
                </a:cubicBezTo>
                <a:lnTo>
                  <a:pt x="252603" y="270364"/>
                </a:lnTo>
                <a:lnTo>
                  <a:pt x="252603" y="217610"/>
                </a:lnTo>
                <a:cubicBezTo>
                  <a:pt x="252603" y="207938"/>
                  <a:pt x="244690" y="200025"/>
                  <a:pt x="235019" y="200025"/>
                </a:cubicBezTo>
                <a:lnTo>
                  <a:pt x="129511" y="200025"/>
                </a:lnTo>
                <a:lnTo>
                  <a:pt x="129511" y="164856"/>
                </a:lnTo>
                <a:lnTo>
                  <a:pt x="164680" y="164856"/>
                </a:lnTo>
                <a:cubicBezTo>
                  <a:pt x="174352" y="164856"/>
                  <a:pt x="182265" y="156943"/>
                  <a:pt x="182265" y="147271"/>
                </a:cubicBezTo>
                <a:lnTo>
                  <a:pt x="182265" y="112102"/>
                </a:lnTo>
                <a:lnTo>
                  <a:pt x="217434" y="112102"/>
                </a:lnTo>
                <a:cubicBezTo>
                  <a:pt x="236777" y="112102"/>
                  <a:pt x="252603" y="96276"/>
                  <a:pt x="252603" y="76933"/>
                </a:cubicBezTo>
                <a:lnTo>
                  <a:pt x="252603" y="69723"/>
                </a:lnTo>
                <a:cubicBezTo>
                  <a:pt x="304126" y="90473"/>
                  <a:pt x="340702" y="141117"/>
                  <a:pt x="340702" y="200025"/>
                </a:cubicBezTo>
                <a:cubicBezTo>
                  <a:pt x="340702" y="236601"/>
                  <a:pt x="326459" y="270012"/>
                  <a:pt x="303599" y="294982"/>
                </a:cubicBezTo>
                <a:close/>
              </a:path>
            </a:pathLst>
          </a:custGeom>
          <a:solidFill>
            <a:schemeClr val="tx2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21" name="Freeform: Shape 159">
            <a:extLst>
              <a:ext uri="{FF2B5EF4-FFF2-40B4-BE49-F238E27FC236}">
                <a16:creationId xmlns:a16="http://schemas.microsoft.com/office/drawing/2014/main" id="{344A4965-D806-46CE-A92C-005A4888DDB8}"/>
              </a:ext>
            </a:extLst>
          </p:cNvPr>
          <p:cNvSpPr/>
          <p:nvPr/>
        </p:nvSpPr>
        <p:spPr>
          <a:xfrm>
            <a:off x="9411023" y="4958808"/>
            <a:ext cx="422031" cy="351693"/>
          </a:xfrm>
          <a:custGeom>
            <a:avLst/>
            <a:gdLst>
              <a:gd name="connsiteX0" fmla="*/ 217610 w 422031"/>
              <a:gd name="connsiteY0" fmla="*/ 24179 h 351692"/>
              <a:gd name="connsiteX1" fmla="*/ 24179 w 422031"/>
              <a:gd name="connsiteY1" fmla="*/ 129687 h 351692"/>
              <a:gd name="connsiteX2" fmla="*/ 94517 w 422031"/>
              <a:gd name="connsiteY2" fmla="*/ 168021 h 351692"/>
              <a:gd name="connsiteX3" fmla="*/ 94517 w 422031"/>
              <a:gd name="connsiteY3" fmla="*/ 273529 h 351692"/>
              <a:gd name="connsiteX4" fmla="*/ 217610 w 422031"/>
              <a:gd name="connsiteY4" fmla="*/ 340702 h 351692"/>
              <a:gd name="connsiteX5" fmla="*/ 340702 w 422031"/>
              <a:gd name="connsiteY5" fmla="*/ 273529 h 351692"/>
              <a:gd name="connsiteX6" fmla="*/ 340702 w 422031"/>
              <a:gd name="connsiteY6" fmla="*/ 168021 h 351692"/>
              <a:gd name="connsiteX7" fmla="*/ 375871 w 422031"/>
              <a:gd name="connsiteY7" fmla="*/ 148854 h 351692"/>
              <a:gd name="connsiteX8" fmla="*/ 375871 w 422031"/>
              <a:gd name="connsiteY8" fmla="*/ 270364 h 351692"/>
              <a:gd name="connsiteX9" fmla="*/ 411041 w 422031"/>
              <a:gd name="connsiteY9" fmla="*/ 270364 h 351692"/>
              <a:gd name="connsiteX10" fmla="*/ 411041 w 422031"/>
              <a:gd name="connsiteY10" fmla="*/ 129687 h 351692"/>
              <a:gd name="connsiteX11" fmla="*/ 217610 w 422031"/>
              <a:gd name="connsiteY11" fmla="*/ 24179 h 351692"/>
              <a:gd name="connsiteX12" fmla="*/ 337537 w 422031"/>
              <a:gd name="connsiteY12" fmla="*/ 129687 h 351692"/>
              <a:gd name="connsiteX13" fmla="*/ 217610 w 422031"/>
              <a:gd name="connsiteY13" fmla="*/ 195101 h 351692"/>
              <a:gd name="connsiteX14" fmla="*/ 97683 w 422031"/>
              <a:gd name="connsiteY14" fmla="*/ 129687 h 351692"/>
              <a:gd name="connsiteX15" fmla="*/ 217610 w 422031"/>
              <a:gd name="connsiteY15" fmla="*/ 64272 h 351692"/>
              <a:gd name="connsiteX16" fmla="*/ 337537 w 422031"/>
              <a:gd name="connsiteY16" fmla="*/ 129687 h 351692"/>
              <a:gd name="connsiteX17" fmla="*/ 305533 w 422031"/>
              <a:gd name="connsiteY17" fmla="*/ 252603 h 351692"/>
              <a:gd name="connsiteX18" fmla="*/ 217610 w 422031"/>
              <a:gd name="connsiteY18" fmla="*/ 300609 h 351692"/>
              <a:gd name="connsiteX19" fmla="*/ 129687 w 422031"/>
              <a:gd name="connsiteY19" fmla="*/ 252603 h 351692"/>
              <a:gd name="connsiteX20" fmla="*/ 129687 w 422031"/>
              <a:gd name="connsiteY20" fmla="*/ 187188 h 351692"/>
              <a:gd name="connsiteX21" fmla="*/ 217610 w 422031"/>
              <a:gd name="connsiteY21" fmla="*/ 235194 h 351692"/>
              <a:gd name="connsiteX22" fmla="*/ 305533 w 422031"/>
              <a:gd name="connsiteY22" fmla="*/ 187188 h 351692"/>
              <a:gd name="connsiteX23" fmla="*/ 305533 w 422031"/>
              <a:gd name="connsiteY23" fmla="*/ 252603 h 35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22031" h="351692">
                <a:moveTo>
                  <a:pt x="217610" y="24179"/>
                </a:moveTo>
                <a:lnTo>
                  <a:pt x="24179" y="129687"/>
                </a:lnTo>
                <a:lnTo>
                  <a:pt x="94517" y="168021"/>
                </a:lnTo>
                <a:lnTo>
                  <a:pt x="94517" y="273529"/>
                </a:lnTo>
                <a:lnTo>
                  <a:pt x="217610" y="340702"/>
                </a:lnTo>
                <a:lnTo>
                  <a:pt x="340702" y="273529"/>
                </a:lnTo>
                <a:lnTo>
                  <a:pt x="340702" y="168021"/>
                </a:lnTo>
                <a:lnTo>
                  <a:pt x="375871" y="148854"/>
                </a:lnTo>
                <a:lnTo>
                  <a:pt x="375871" y="270364"/>
                </a:lnTo>
                <a:lnTo>
                  <a:pt x="411041" y="270364"/>
                </a:lnTo>
                <a:lnTo>
                  <a:pt x="411041" y="129687"/>
                </a:lnTo>
                <a:lnTo>
                  <a:pt x="217610" y="24179"/>
                </a:lnTo>
                <a:close/>
                <a:moveTo>
                  <a:pt x="337537" y="129687"/>
                </a:moveTo>
                <a:lnTo>
                  <a:pt x="217610" y="195101"/>
                </a:lnTo>
                <a:lnTo>
                  <a:pt x="97683" y="129687"/>
                </a:lnTo>
                <a:lnTo>
                  <a:pt x="217610" y="64272"/>
                </a:lnTo>
                <a:lnTo>
                  <a:pt x="337537" y="129687"/>
                </a:lnTo>
                <a:close/>
                <a:moveTo>
                  <a:pt x="305533" y="252603"/>
                </a:moveTo>
                <a:lnTo>
                  <a:pt x="217610" y="300609"/>
                </a:lnTo>
                <a:lnTo>
                  <a:pt x="129687" y="252603"/>
                </a:lnTo>
                <a:lnTo>
                  <a:pt x="129687" y="187188"/>
                </a:lnTo>
                <a:lnTo>
                  <a:pt x="217610" y="235194"/>
                </a:lnTo>
                <a:lnTo>
                  <a:pt x="305533" y="187188"/>
                </a:lnTo>
                <a:lnTo>
                  <a:pt x="305533" y="252603"/>
                </a:lnTo>
                <a:close/>
              </a:path>
            </a:pathLst>
          </a:custGeom>
          <a:solidFill>
            <a:schemeClr val="tx2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22" name="Freeform: Shape 162">
            <a:extLst>
              <a:ext uri="{FF2B5EF4-FFF2-40B4-BE49-F238E27FC236}">
                <a16:creationId xmlns:a16="http://schemas.microsoft.com/office/drawing/2014/main" id="{18F7777F-C973-4171-A580-3932F3552EBC}"/>
              </a:ext>
            </a:extLst>
          </p:cNvPr>
          <p:cNvSpPr/>
          <p:nvPr/>
        </p:nvSpPr>
        <p:spPr>
          <a:xfrm>
            <a:off x="10437934" y="4941223"/>
            <a:ext cx="386862" cy="369277"/>
          </a:xfrm>
          <a:custGeom>
            <a:avLst/>
            <a:gdLst>
              <a:gd name="connsiteX0" fmla="*/ 375871 w 386861"/>
              <a:gd name="connsiteY0" fmla="*/ 151492 h 369277"/>
              <a:gd name="connsiteX1" fmla="*/ 249438 w 386861"/>
              <a:gd name="connsiteY1" fmla="*/ 140589 h 369277"/>
              <a:gd name="connsiteX2" fmla="*/ 200025 w 386861"/>
              <a:gd name="connsiteY2" fmla="*/ 24179 h 369277"/>
              <a:gd name="connsiteX3" fmla="*/ 150612 w 386861"/>
              <a:gd name="connsiteY3" fmla="*/ 140765 h 369277"/>
              <a:gd name="connsiteX4" fmla="*/ 24179 w 386861"/>
              <a:gd name="connsiteY4" fmla="*/ 151492 h 369277"/>
              <a:gd name="connsiteX5" fmla="*/ 120191 w 386861"/>
              <a:gd name="connsiteY5" fmla="*/ 234667 h 369277"/>
              <a:gd name="connsiteX6" fmla="*/ 91352 w 386861"/>
              <a:gd name="connsiteY6" fmla="*/ 358287 h 369277"/>
              <a:gd name="connsiteX7" fmla="*/ 200025 w 386861"/>
              <a:gd name="connsiteY7" fmla="*/ 292696 h 369277"/>
              <a:gd name="connsiteX8" fmla="*/ 308698 w 386861"/>
              <a:gd name="connsiteY8" fmla="*/ 358287 h 369277"/>
              <a:gd name="connsiteX9" fmla="*/ 280035 w 386861"/>
              <a:gd name="connsiteY9" fmla="*/ 234667 h 369277"/>
              <a:gd name="connsiteX10" fmla="*/ 375871 w 386861"/>
              <a:gd name="connsiteY10" fmla="*/ 151492 h 369277"/>
              <a:gd name="connsiteX11" fmla="*/ 200025 w 386861"/>
              <a:gd name="connsiteY11" fmla="*/ 259813 h 369277"/>
              <a:gd name="connsiteX12" fmla="*/ 133907 w 386861"/>
              <a:gd name="connsiteY12" fmla="*/ 299730 h 369277"/>
              <a:gd name="connsiteX13" fmla="*/ 151492 w 386861"/>
              <a:gd name="connsiteY13" fmla="*/ 224468 h 369277"/>
              <a:gd name="connsiteX14" fmla="*/ 93111 w 386861"/>
              <a:gd name="connsiteY14" fmla="*/ 173824 h 369277"/>
              <a:gd name="connsiteX15" fmla="*/ 170131 w 386861"/>
              <a:gd name="connsiteY15" fmla="*/ 167142 h 369277"/>
              <a:gd name="connsiteX16" fmla="*/ 200025 w 386861"/>
              <a:gd name="connsiteY16" fmla="*/ 96276 h 369277"/>
              <a:gd name="connsiteX17" fmla="*/ 230095 w 386861"/>
              <a:gd name="connsiteY17" fmla="*/ 167318 h 369277"/>
              <a:gd name="connsiteX18" fmla="*/ 307115 w 386861"/>
              <a:gd name="connsiteY18" fmla="*/ 174000 h 369277"/>
              <a:gd name="connsiteX19" fmla="*/ 248735 w 386861"/>
              <a:gd name="connsiteY19" fmla="*/ 224644 h 369277"/>
              <a:gd name="connsiteX20" fmla="*/ 266319 w 386861"/>
              <a:gd name="connsiteY20" fmla="*/ 299906 h 369277"/>
              <a:gd name="connsiteX21" fmla="*/ 200025 w 386861"/>
              <a:gd name="connsiteY21" fmla="*/ 259813 h 369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86861" h="369277">
                <a:moveTo>
                  <a:pt x="375871" y="151492"/>
                </a:moveTo>
                <a:lnTo>
                  <a:pt x="249438" y="140589"/>
                </a:lnTo>
                <a:lnTo>
                  <a:pt x="200025" y="24179"/>
                </a:lnTo>
                <a:lnTo>
                  <a:pt x="150612" y="140765"/>
                </a:lnTo>
                <a:lnTo>
                  <a:pt x="24179" y="151492"/>
                </a:lnTo>
                <a:lnTo>
                  <a:pt x="120191" y="234667"/>
                </a:lnTo>
                <a:lnTo>
                  <a:pt x="91352" y="358287"/>
                </a:lnTo>
                <a:lnTo>
                  <a:pt x="200025" y="292696"/>
                </a:lnTo>
                <a:lnTo>
                  <a:pt x="308698" y="358287"/>
                </a:lnTo>
                <a:lnTo>
                  <a:pt x="280035" y="234667"/>
                </a:lnTo>
                <a:lnTo>
                  <a:pt x="375871" y="151492"/>
                </a:lnTo>
                <a:close/>
                <a:moveTo>
                  <a:pt x="200025" y="259813"/>
                </a:moveTo>
                <a:lnTo>
                  <a:pt x="133907" y="299730"/>
                </a:lnTo>
                <a:lnTo>
                  <a:pt x="151492" y="224468"/>
                </a:lnTo>
                <a:lnTo>
                  <a:pt x="93111" y="173824"/>
                </a:lnTo>
                <a:lnTo>
                  <a:pt x="170131" y="167142"/>
                </a:lnTo>
                <a:lnTo>
                  <a:pt x="200025" y="96276"/>
                </a:lnTo>
                <a:lnTo>
                  <a:pt x="230095" y="167318"/>
                </a:lnTo>
                <a:lnTo>
                  <a:pt x="307115" y="174000"/>
                </a:lnTo>
                <a:lnTo>
                  <a:pt x="248735" y="224644"/>
                </a:lnTo>
                <a:lnTo>
                  <a:pt x="266319" y="299906"/>
                </a:lnTo>
                <a:lnTo>
                  <a:pt x="200025" y="259813"/>
                </a:lnTo>
                <a:close/>
              </a:path>
            </a:pathLst>
          </a:custGeom>
          <a:solidFill>
            <a:schemeClr val="tx2"/>
          </a:solidFill>
          <a:ln w="174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338454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文本框 50">
            <a:extLst>
              <a:ext uri="{FF2B5EF4-FFF2-40B4-BE49-F238E27FC236}">
                <a16:creationId xmlns:a16="http://schemas.microsoft.com/office/drawing/2014/main" id="{4DF0E0E3-AEB7-487B-8FCC-2A61F3244C65}"/>
              </a:ext>
            </a:extLst>
          </p:cNvPr>
          <p:cNvSpPr txBox="1"/>
          <p:nvPr/>
        </p:nvSpPr>
        <p:spPr>
          <a:xfrm>
            <a:off x="604431" y="348948"/>
            <a:ext cx="2700015" cy="464614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赠送图标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8F8F8">
                    <a:lumMod val="10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 POINT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lumMod val="10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365A7351-225D-40C2-944C-E3F08F201AA5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1D1D1D">
                    <a:lumMod val="90000"/>
                    <a:lumOff val="10000"/>
                  </a:srgbClr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1/6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1D1D1D">
                  <a:lumMod val="90000"/>
                  <a:lumOff val="10000"/>
                </a:srgbClr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54E9D288-06BF-4485-8B33-3FA3AED8E8A0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CF49F784-88A1-4C5D-9041-5EEFB0B38272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FC5890BC-4BCC-4B12-B010-CCE0B50DFDAD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2438B088-B3D5-424F-ABB9-AD5FD1DC64F1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AB625B61-75F9-4889-A132-96DE46CAE168}"/>
              </a:ext>
            </a:extLst>
          </p:cNvPr>
          <p:cNvSpPr txBox="1"/>
          <p:nvPr/>
        </p:nvSpPr>
        <p:spPr>
          <a:xfrm>
            <a:off x="289993" y="356994"/>
            <a:ext cx="141343" cy="298159"/>
          </a:xfrm>
          <a:prstGeom prst="rect">
            <a:avLst/>
          </a:prstGeom>
          <a:noFill/>
          <a:effectLst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300" normalizeH="0" baseline="0" noProof="0" dirty="0">
                <a:ln>
                  <a:noFill/>
                </a:ln>
                <a:solidFill>
                  <a:srgbClr val="111111">
                    <a:lumMod val="75000"/>
                    <a:lumOff val="25000"/>
                  </a:srgbClr>
                </a:solidFill>
                <a:effectLst/>
                <a:uLnTx/>
                <a:uFillTx/>
                <a:latin typeface="Prism" panose="00000500000000000000" pitchFamily="50" charset="0"/>
                <a:ea typeface="汉仪雅酷黑 85W" panose="020B0904020202020204" pitchFamily="34" charset="-122"/>
                <a:cs typeface="+mn-cs"/>
              </a:rPr>
              <a:t>B</a:t>
            </a:r>
            <a:endParaRPr kumimoji="0" lang="zh-CN" altLang="en-US" sz="1500" b="0" i="0" u="none" strike="noStrike" kern="1200" cap="none" spc="300" normalizeH="0" baseline="0" noProof="0" dirty="0">
              <a:ln>
                <a:noFill/>
              </a:ln>
              <a:solidFill>
                <a:srgbClr val="111111">
                  <a:lumMod val="75000"/>
                  <a:lumOff val="25000"/>
                </a:srgbClr>
              </a:solidFill>
              <a:effectLst/>
              <a:uLnTx/>
              <a:uFillTx/>
              <a:latin typeface="Prism" panose="00000500000000000000" pitchFamily="50" charset="0"/>
              <a:ea typeface="汉仪雅酷黑 85W" panose="020B0904020202020204" pitchFamily="34" charset="-122"/>
              <a:cs typeface="+mn-cs"/>
            </a:endParaRPr>
          </a:p>
        </p:txBody>
      </p: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BF45679C-DBB5-4706-B915-35AF7EF848F4}"/>
              </a:ext>
            </a:extLst>
          </p:cNvPr>
          <p:cNvCxnSpPr>
            <a:cxnSpLocks/>
          </p:cNvCxnSpPr>
          <p:nvPr/>
        </p:nvCxnSpPr>
        <p:spPr>
          <a:xfrm>
            <a:off x="615315" y="843915"/>
            <a:ext cx="0" cy="944245"/>
          </a:xfrm>
          <a:prstGeom prst="line">
            <a:avLst/>
          </a:prstGeom>
          <a:ln w="12700" cap="rnd">
            <a:gradFill>
              <a:gsLst>
                <a:gs pos="0">
                  <a:srgbClr val="DAA070">
                    <a:alpha val="58000"/>
                  </a:srgbClr>
                </a:gs>
                <a:gs pos="84000">
                  <a:srgbClr val="DCB58D">
                    <a:alpha val="0"/>
                  </a:srgb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>
            <a:extLst>
              <a:ext uri="{FF2B5EF4-FFF2-40B4-BE49-F238E27FC236}">
                <a16:creationId xmlns:a16="http://schemas.microsoft.com/office/drawing/2014/main" id="{71C50F9A-09DD-4DD3-BA03-C637A607647B}"/>
              </a:ext>
            </a:extLst>
          </p:cNvPr>
          <p:cNvSpPr/>
          <p:nvPr/>
        </p:nvSpPr>
        <p:spPr>
          <a:xfrm flipV="1">
            <a:off x="9529615" y="6369347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352EB1EB-FAEE-4E37-88C1-A542A8ED208A}"/>
              </a:ext>
            </a:extLst>
          </p:cNvPr>
          <p:cNvSpPr txBox="1"/>
          <p:nvPr/>
        </p:nvSpPr>
        <p:spPr>
          <a:xfrm rot="16200000">
            <a:off x="10820636" y="5530081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7A671319-726F-4337-9C6B-F21F6AC26D71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F8F8F8">
                    <a:lumMod val="25000"/>
                  </a:srgbClr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POWERPOINT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F8F8F8">
                  <a:lumMod val="25000"/>
                </a:srgbClr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47D8C4EC-50A8-48E6-B83B-6843A7043F18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A448D343-2467-4C60-BF29-3CF297B18BA0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81241A4F-A9D9-49A7-89D8-3FF55A492218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DCB54B17-9A5D-43EC-B662-6846B858F1AD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57A217A0-4590-4920-8DC6-818E99CEE7D6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BFC601BA-93CB-4728-8844-43F45ECC4D60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Normal"/>
              <a:cs typeface="+mn-cs"/>
            </a:endParaRPr>
          </a:p>
        </p:txBody>
      </p:sp>
      <p:pic>
        <p:nvPicPr>
          <p:cNvPr id="62" name="Graphic 2">
            <a:extLst>
              <a:ext uri="{FF2B5EF4-FFF2-40B4-BE49-F238E27FC236}">
                <a16:creationId xmlns:a16="http://schemas.microsoft.com/office/drawing/2014/main" id="{3E13CD0A-8D70-4D82-8B8A-FC934C2A77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78012" y="3303835"/>
            <a:ext cx="609600" cy="609600"/>
          </a:xfrm>
          <a:prstGeom prst="rect">
            <a:avLst/>
          </a:prstGeom>
        </p:spPr>
      </p:pic>
      <p:sp>
        <p:nvSpPr>
          <p:cNvPr id="63" name="Forme libre : forme 3">
            <a:extLst>
              <a:ext uri="{FF2B5EF4-FFF2-40B4-BE49-F238E27FC236}">
                <a16:creationId xmlns:a16="http://schemas.microsoft.com/office/drawing/2014/main" id="{594CC1AC-3D76-4C27-ABA9-D2643AC1A06C}"/>
              </a:ext>
            </a:extLst>
          </p:cNvPr>
          <p:cNvSpPr/>
          <p:nvPr/>
        </p:nvSpPr>
        <p:spPr>
          <a:xfrm>
            <a:off x="1593606" y="1905593"/>
            <a:ext cx="273110" cy="557142"/>
          </a:xfrm>
          <a:custGeom>
            <a:avLst/>
            <a:gdLst>
              <a:gd name="connsiteX0" fmla="*/ 159544 w 238125"/>
              <a:gd name="connsiteY0" fmla="*/ 111919 h 485775"/>
              <a:gd name="connsiteX1" fmla="*/ 159544 w 238125"/>
              <a:gd name="connsiteY1" fmla="*/ 159544 h 485775"/>
              <a:gd name="connsiteX2" fmla="*/ 235744 w 238125"/>
              <a:gd name="connsiteY2" fmla="*/ 159544 h 485775"/>
              <a:gd name="connsiteX3" fmla="*/ 226219 w 238125"/>
              <a:gd name="connsiteY3" fmla="*/ 245269 h 485775"/>
              <a:gd name="connsiteX4" fmla="*/ 159544 w 238125"/>
              <a:gd name="connsiteY4" fmla="*/ 245269 h 485775"/>
              <a:gd name="connsiteX5" fmla="*/ 159544 w 238125"/>
              <a:gd name="connsiteY5" fmla="*/ 483394 h 485775"/>
              <a:gd name="connsiteX6" fmla="*/ 54769 w 238125"/>
              <a:gd name="connsiteY6" fmla="*/ 483394 h 485775"/>
              <a:gd name="connsiteX7" fmla="*/ 54769 w 238125"/>
              <a:gd name="connsiteY7" fmla="*/ 245269 h 485775"/>
              <a:gd name="connsiteX8" fmla="*/ 7144 w 238125"/>
              <a:gd name="connsiteY8" fmla="*/ 245269 h 485775"/>
              <a:gd name="connsiteX9" fmla="*/ 7144 w 238125"/>
              <a:gd name="connsiteY9" fmla="*/ 159544 h 485775"/>
              <a:gd name="connsiteX10" fmla="*/ 54769 w 238125"/>
              <a:gd name="connsiteY10" fmla="*/ 159544 h 485775"/>
              <a:gd name="connsiteX11" fmla="*/ 54769 w 238125"/>
              <a:gd name="connsiteY11" fmla="*/ 111919 h 485775"/>
              <a:gd name="connsiteX12" fmla="*/ 130969 w 238125"/>
              <a:gd name="connsiteY12" fmla="*/ 7144 h 485775"/>
              <a:gd name="connsiteX13" fmla="*/ 235744 w 238125"/>
              <a:gd name="connsiteY13" fmla="*/ 7144 h 485775"/>
              <a:gd name="connsiteX14" fmla="*/ 235744 w 238125"/>
              <a:gd name="connsiteY14" fmla="*/ 83344 h 485775"/>
              <a:gd name="connsiteX15" fmla="*/ 188119 w 238125"/>
              <a:gd name="connsiteY15" fmla="*/ 83344 h 485775"/>
              <a:gd name="connsiteX16" fmla="*/ 159544 w 238125"/>
              <a:gd name="connsiteY16" fmla="*/ 111919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38125" h="485775">
                <a:moveTo>
                  <a:pt x="159544" y="111919"/>
                </a:moveTo>
                <a:lnTo>
                  <a:pt x="159544" y="159544"/>
                </a:lnTo>
                <a:lnTo>
                  <a:pt x="235744" y="159544"/>
                </a:lnTo>
                <a:lnTo>
                  <a:pt x="226219" y="245269"/>
                </a:lnTo>
                <a:lnTo>
                  <a:pt x="159544" y="245269"/>
                </a:lnTo>
                <a:lnTo>
                  <a:pt x="159544" y="483394"/>
                </a:lnTo>
                <a:lnTo>
                  <a:pt x="54769" y="483394"/>
                </a:lnTo>
                <a:lnTo>
                  <a:pt x="54769" y="245269"/>
                </a:lnTo>
                <a:lnTo>
                  <a:pt x="7144" y="245269"/>
                </a:lnTo>
                <a:lnTo>
                  <a:pt x="7144" y="159544"/>
                </a:lnTo>
                <a:lnTo>
                  <a:pt x="54769" y="159544"/>
                </a:lnTo>
                <a:lnTo>
                  <a:pt x="54769" y="111919"/>
                </a:lnTo>
                <a:cubicBezTo>
                  <a:pt x="54769" y="111919"/>
                  <a:pt x="46196" y="21431"/>
                  <a:pt x="130969" y="7144"/>
                </a:cubicBezTo>
                <a:lnTo>
                  <a:pt x="235744" y="7144"/>
                </a:lnTo>
                <a:lnTo>
                  <a:pt x="235744" y="83344"/>
                </a:lnTo>
                <a:lnTo>
                  <a:pt x="188119" y="83344"/>
                </a:lnTo>
                <a:cubicBezTo>
                  <a:pt x="188119" y="83344"/>
                  <a:pt x="161449" y="82391"/>
                  <a:pt x="159544" y="111919"/>
                </a:cubicBezTo>
                <a:close/>
              </a:path>
            </a:pathLst>
          </a:custGeom>
          <a:solidFill>
            <a:schemeClr val="tx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64" name="Forme libre : forme 4">
            <a:extLst>
              <a:ext uri="{FF2B5EF4-FFF2-40B4-BE49-F238E27FC236}">
                <a16:creationId xmlns:a16="http://schemas.microsoft.com/office/drawing/2014/main" id="{B1E431F7-5088-4225-BC54-E3ED75310DAB}"/>
              </a:ext>
            </a:extLst>
          </p:cNvPr>
          <p:cNvSpPr/>
          <p:nvPr/>
        </p:nvSpPr>
        <p:spPr>
          <a:xfrm>
            <a:off x="3118224" y="1954753"/>
            <a:ext cx="557142" cy="458822"/>
          </a:xfrm>
          <a:custGeom>
            <a:avLst/>
            <a:gdLst>
              <a:gd name="connsiteX0" fmla="*/ 435769 w 485775"/>
              <a:gd name="connsiteY0" fmla="*/ 73819 h 400050"/>
              <a:gd name="connsiteX1" fmla="*/ 483394 w 485775"/>
              <a:gd name="connsiteY1" fmla="*/ 64294 h 400050"/>
              <a:gd name="connsiteX2" fmla="*/ 435769 w 485775"/>
              <a:gd name="connsiteY2" fmla="*/ 111919 h 400050"/>
              <a:gd name="connsiteX3" fmla="*/ 435769 w 485775"/>
              <a:gd name="connsiteY3" fmla="*/ 111919 h 400050"/>
              <a:gd name="connsiteX4" fmla="*/ 435769 w 485775"/>
              <a:gd name="connsiteY4" fmla="*/ 140494 h 400050"/>
              <a:gd name="connsiteX5" fmla="*/ 7144 w 485775"/>
              <a:gd name="connsiteY5" fmla="*/ 359569 h 400050"/>
              <a:gd name="connsiteX6" fmla="*/ 140494 w 485775"/>
              <a:gd name="connsiteY6" fmla="*/ 311944 h 400050"/>
              <a:gd name="connsiteX7" fmla="*/ 54769 w 485775"/>
              <a:gd name="connsiteY7" fmla="*/ 254794 h 400050"/>
              <a:gd name="connsiteX8" fmla="*/ 92869 w 485775"/>
              <a:gd name="connsiteY8" fmla="*/ 245269 h 400050"/>
              <a:gd name="connsiteX9" fmla="*/ 26194 w 485775"/>
              <a:gd name="connsiteY9" fmla="*/ 150019 h 400050"/>
              <a:gd name="connsiteX10" fmla="*/ 72866 w 485775"/>
              <a:gd name="connsiteY10" fmla="*/ 168116 h 400050"/>
              <a:gd name="connsiteX11" fmla="*/ 35719 w 485775"/>
              <a:gd name="connsiteY11" fmla="*/ 26194 h 400050"/>
              <a:gd name="connsiteX12" fmla="*/ 229076 w 485775"/>
              <a:gd name="connsiteY12" fmla="*/ 130016 h 400050"/>
              <a:gd name="connsiteX13" fmla="*/ 238601 w 485775"/>
              <a:gd name="connsiteY13" fmla="*/ 128111 h 400050"/>
              <a:gd name="connsiteX14" fmla="*/ 236696 w 485775"/>
              <a:gd name="connsiteY14" fmla="*/ 107156 h 400050"/>
              <a:gd name="connsiteX15" fmla="*/ 336709 w 485775"/>
              <a:gd name="connsiteY15" fmla="*/ 7144 h 400050"/>
              <a:gd name="connsiteX16" fmla="*/ 417671 w 485775"/>
              <a:gd name="connsiteY16" fmla="*/ 45244 h 400050"/>
              <a:gd name="connsiteX17" fmla="*/ 465296 w 485775"/>
              <a:gd name="connsiteY17" fmla="*/ 16669 h 400050"/>
              <a:gd name="connsiteX18" fmla="*/ 435769 w 485775"/>
              <a:gd name="connsiteY18" fmla="*/ 73819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85775" h="400050">
                <a:moveTo>
                  <a:pt x="435769" y="73819"/>
                </a:moveTo>
                <a:lnTo>
                  <a:pt x="483394" y="64294"/>
                </a:lnTo>
                <a:cubicBezTo>
                  <a:pt x="483394" y="64294"/>
                  <a:pt x="443389" y="109061"/>
                  <a:pt x="435769" y="111919"/>
                </a:cubicBezTo>
                <a:lnTo>
                  <a:pt x="435769" y="111919"/>
                </a:lnTo>
                <a:cubicBezTo>
                  <a:pt x="434816" y="133826"/>
                  <a:pt x="435769" y="140494"/>
                  <a:pt x="435769" y="140494"/>
                </a:cubicBezTo>
                <a:cubicBezTo>
                  <a:pt x="344329" y="532924"/>
                  <a:pt x="7144" y="359569"/>
                  <a:pt x="7144" y="359569"/>
                </a:cubicBezTo>
                <a:cubicBezTo>
                  <a:pt x="130016" y="362426"/>
                  <a:pt x="140494" y="311944"/>
                  <a:pt x="140494" y="311944"/>
                </a:cubicBezTo>
                <a:cubicBezTo>
                  <a:pt x="69056" y="301466"/>
                  <a:pt x="54769" y="254794"/>
                  <a:pt x="54769" y="254794"/>
                </a:cubicBezTo>
                <a:cubicBezTo>
                  <a:pt x="79534" y="266224"/>
                  <a:pt x="92869" y="245269"/>
                  <a:pt x="92869" y="245269"/>
                </a:cubicBezTo>
                <a:cubicBezTo>
                  <a:pt x="15716" y="225266"/>
                  <a:pt x="26194" y="150019"/>
                  <a:pt x="26194" y="150019"/>
                </a:cubicBezTo>
                <a:cubicBezTo>
                  <a:pt x="39529" y="161449"/>
                  <a:pt x="60484" y="166211"/>
                  <a:pt x="72866" y="168116"/>
                </a:cubicBezTo>
                <a:cubicBezTo>
                  <a:pt x="64294" y="157639"/>
                  <a:pt x="-8096" y="70961"/>
                  <a:pt x="35719" y="26194"/>
                </a:cubicBezTo>
                <a:cubicBezTo>
                  <a:pt x="35719" y="26194"/>
                  <a:pt x="89059" y="121444"/>
                  <a:pt x="229076" y="130016"/>
                </a:cubicBezTo>
                <a:lnTo>
                  <a:pt x="238601" y="128111"/>
                </a:lnTo>
                <a:cubicBezTo>
                  <a:pt x="236696" y="121444"/>
                  <a:pt x="236696" y="114776"/>
                  <a:pt x="236696" y="107156"/>
                </a:cubicBezTo>
                <a:cubicBezTo>
                  <a:pt x="236696" y="51911"/>
                  <a:pt x="281464" y="7144"/>
                  <a:pt x="336709" y="7144"/>
                </a:cubicBezTo>
                <a:cubicBezTo>
                  <a:pt x="403384" y="7144"/>
                  <a:pt x="417671" y="45244"/>
                  <a:pt x="417671" y="45244"/>
                </a:cubicBezTo>
                <a:lnTo>
                  <a:pt x="465296" y="16669"/>
                </a:lnTo>
                <a:cubicBezTo>
                  <a:pt x="464344" y="16669"/>
                  <a:pt x="459581" y="64294"/>
                  <a:pt x="435769" y="73819"/>
                </a:cubicBezTo>
                <a:close/>
              </a:path>
            </a:pathLst>
          </a:custGeom>
          <a:solidFill>
            <a:schemeClr val="tx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65" name="Forme libre : forme 5">
            <a:extLst>
              <a:ext uri="{FF2B5EF4-FFF2-40B4-BE49-F238E27FC236}">
                <a16:creationId xmlns:a16="http://schemas.microsoft.com/office/drawing/2014/main" id="{053100EB-1886-467A-9576-E44DDCA1FF81}"/>
              </a:ext>
            </a:extLst>
          </p:cNvPr>
          <p:cNvSpPr/>
          <p:nvPr/>
        </p:nvSpPr>
        <p:spPr>
          <a:xfrm>
            <a:off x="4900522" y="1905594"/>
            <a:ext cx="557142" cy="557140"/>
          </a:xfrm>
          <a:custGeom>
            <a:avLst/>
            <a:gdLst>
              <a:gd name="connsiteX0" fmla="*/ 397669 w 485775"/>
              <a:gd name="connsiteY0" fmla="*/ 483394 h 485775"/>
              <a:gd name="connsiteX1" fmla="*/ 92869 w 485775"/>
              <a:gd name="connsiteY1" fmla="*/ 483394 h 485775"/>
              <a:gd name="connsiteX2" fmla="*/ 7144 w 485775"/>
              <a:gd name="connsiteY2" fmla="*/ 397669 h 485775"/>
              <a:gd name="connsiteX3" fmla="*/ 7144 w 485775"/>
              <a:gd name="connsiteY3" fmla="*/ 92869 h 485775"/>
              <a:gd name="connsiteX4" fmla="*/ 92869 w 485775"/>
              <a:gd name="connsiteY4" fmla="*/ 7144 h 485775"/>
              <a:gd name="connsiteX5" fmla="*/ 397669 w 485775"/>
              <a:gd name="connsiteY5" fmla="*/ 7144 h 485775"/>
              <a:gd name="connsiteX6" fmla="*/ 483394 w 485775"/>
              <a:gd name="connsiteY6" fmla="*/ 92869 h 485775"/>
              <a:gd name="connsiteX7" fmla="*/ 483394 w 485775"/>
              <a:gd name="connsiteY7" fmla="*/ 397669 h 485775"/>
              <a:gd name="connsiteX8" fmla="*/ 397669 w 485775"/>
              <a:gd name="connsiteY8" fmla="*/ 483394 h 485775"/>
              <a:gd name="connsiteX9" fmla="*/ 245269 w 485775"/>
              <a:gd name="connsiteY9" fmla="*/ 169069 h 485775"/>
              <a:gd name="connsiteX10" fmla="*/ 169069 w 485775"/>
              <a:gd name="connsiteY10" fmla="*/ 245269 h 485775"/>
              <a:gd name="connsiteX11" fmla="*/ 245269 w 485775"/>
              <a:gd name="connsiteY11" fmla="*/ 321469 h 485775"/>
              <a:gd name="connsiteX12" fmla="*/ 321469 w 485775"/>
              <a:gd name="connsiteY12" fmla="*/ 245269 h 485775"/>
              <a:gd name="connsiteX13" fmla="*/ 245269 w 485775"/>
              <a:gd name="connsiteY13" fmla="*/ 169069 h 485775"/>
              <a:gd name="connsiteX14" fmla="*/ 426244 w 485775"/>
              <a:gd name="connsiteY14" fmla="*/ 64294 h 485775"/>
              <a:gd name="connsiteX15" fmla="*/ 350044 w 485775"/>
              <a:gd name="connsiteY15" fmla="*/ 64294 h 485775"/>
              <a:gd name="connsiteX16" fmla="*/ 350044 w 485775"/>
              <a:gd name="connsiteY16" fmla="*/ 140494 h 485775"/>
              <a:gd name="connsiteX17" fmla="*/ 426244 w 485775"/>
              <a:gd name="connsiteY17" fmla="*/ 140494 h 485775"/>
              <a:gd name="connsiteX18" fmla="*/ 426244 w 485775"/>
              <a:gd name="connsiteY18" fmla="*/ 64294 h 485775"/>
              <a:gd name="connsiteX19" fmla="*/ 435769 w 485775"/>
              <a:gd name="connsiteY19" fmla="*/ 197644 h 485775"/>
              <a:gd name="connsiteX20" fmla="*/ 370046 w 485775"/>
              <a:gd name="connsiteY20" fmla="*/ 197644 h 485775"/>
              <a:gd name="connsiteX21" fmla="*/ 378619 w 485775"/>
              <a:gd name="connsiteY21" fmla="*/ 245269 h 485775"/>
              <a:gd name="connsiteX22" fmla="*/ 245269 w 485775"/>
              <a:gd name="connsiteY22" fmla="*/ 378619 h 485775"/>
              <a:gd name="connsiteX23" fmla="*/ 111919 w 485775"/>
              <a:gd name="connsiteY23" fmla="*/ 245269 h 485775"/>
              <a:gd name="connsiteX24" fmla="*/ 120491 w 485775"/>
              <a:gd name="connsiteY24" fmla="*/ 197644 h 485775"/>
              <a:gd name="connsiteX25" fmla="*/ 54769 w 485775"/>
              <a:gd name="connsiteY25" fmla="*/ 197644 h 485775"/>
              <a:gd name="connsiteX26" fmla="*/ 54769 w 485775"/>
              <a:gd name="connsiteY26" fmla="*/ 369094 h 485775"/>
              <a:gd name="connsiteX27" fmla="*/ 121444 w 485775"/>
              <a:gd name="connsiteY27" fmla="*/ 435769 h 485775"/>
              <a:gd name="connsiteX28" fmla="*/ 369094 w 485775"/>
              <a:gd name="connsiteY28" fmla="*/ 435769 h 485775"/>
              <a:gd name="connsiteX29" fmla="*/ 435769 w 485775"/>
              <a:gd name="connsiteY29" fmla="*/ 369094 h 485775"/>
              <a:gd name="connsiteX30" fmla="*/ 435769 w 485775"/>
              <a:gd name="connsiteY30" fmla="*/ 197644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85775" h="485775">
                <a:moveTo>
                  <a:pt x="397669" y="483394"/>
                </a:moveTo>
                <a:lnTo>
                  <a:pt x="92869" y="483394"/>
                </a:lnTo>
                <a:cubicBezTo>
                  <a:pt x="45244" y="483394"/>
                  <a:pt x="7144" y="445294"/>
                  <a:pt x="7144" y="397669"/>
                </a:cubicBezTo>
                <a:lnTo>
                  <a:pt x="7144" y="92869"/>
                </a:lnTo>
                <a:cubicBezTo>
                  <a:pt x="7144" y="45244"/>
                  <a:pt x="45244" y="7144"/>
                  <a:pt x="92869" y="7144"/>
                </a:cubicBezTo>
                <a:lnTo>
                  <a:pt x="397669" y="7144"/>
                </a:lnTo>
                <a:cubicBezTo>
                  <a:pt x="445294" y="7144"/>
                  <a:pt x="483394" y="45244"/>
                  <a:pt x="483394" y="92869"/>
                </a:cubicBezTo>
                <a:lnTo>
                  <a:pt x="483394" y="397669"/>
                </a:lnTo>
                <a:cubicBezTo>
                  <a:pt x="483394" y="445294"/>
                  <a:pt x="445294" y="483394"/>
                  <a:pt x="397669" y="483394"/>
                </a:cubicBezTo>
                <a:close/>
                <a:moveTo>
                  <a:pt x="245269" y="169069"/>
                </a:moveTo>
                <a:cubicBezTo>
                  <a:pt x="203359" y="169069"/>
                  <a:pt x="169069" y="203359"/>
                  <a:pt x="169069" y="245269"/>
                </a:cubicBezTo>
                <a:cubicBezTo>
                  <a:pt x="169069" y="287179"/>
                  <a:pt x="203359" y="321469"/>
                  <a:pt x="245269" y="321469"/>
                </a:cubicBezTo>
                <a:cubicBezTo>
                  <a:pt x="287179" y="321469"/>
                  <a:pt x="321469" y="287179"/>
                  <a:pt x="321469" y="245269"/>
                </a:cubicBezTo>
                <a:cubicBezTo>
                  <a:pt x="321469" y="203359"/>
                  <a:pt x="287179" y="169069"/>
                  <a:pt x="245269" y="169069"/>
                </a:cubicBezTo>
                <a:close/>
                <a:moveTo>
                  <a:pt x="426244" y="64294"/>
                </a:moveTo>
                <a:lnTo>
                  <a:pt x="350044" y="64294"/>
                </a:lnTo>
                <a:lnTo>
                  <a:pt x="350044" y="140494"/>
                </a:lnTo>
                <a:lnTo>
                  <a:pt x="426244" y="140494"/>
                </a:lnTo>
                <a:lnTo>
                  <a:pt x="426244" y="64294"/>
                </a:lnTo>
                <a:close/>
                <a:moveTo>
                  <a:pt x="435769" y="197644"/>
                </a:moveTo>
                <a:lnTo>
                  <a:pt x="370046" y="197644"/>
                </a:lnTo>
                <a:cubicBezTo>
                  <a:pt x="375761" y="212884"/>
                  <a:pt x="378619" y="228124"/>
                  <a:pt x="378619" y="245269"/>
                </a:cubicBezTo>
                <a:cubicBezTo>
                  <a:pt x="378619" y="318611"/>
                  <a:pt x="318611" y="378619"/>
                  <a:pt x="245269" y="378619"/>
                </a:cubicBezTo>
                <a:cubicBezTo>
                  <a:pt x="171926" y="378619"/>
                  <a:pt x="111919" y="318611"/>
                  <a:pt x="111919" y="245269"/>
                </a:cubicBezTo>
                <a:cubicBezTo>
                  <a:pt x="111919" y="228124"/>
                  <a:pt x="114776" y="212884"/>
                  <a:pt x="120491" y="197644"/>
                </a:cubicBezTo>
                <a:lnTo>
                  <a:pt x="54769" y="197644"/>
                </a:lnTo>
                <a:lnTo>
                  <a:pt x="54769" y="369094"/>
                </a:lnTo>
                <a:cubicBezTo>
                  <a:pt x="54769" y="406241"/>
                  <a:pt x="84296" y="435769"/>
                  <a:pt x="121444" y="435769"/>
                </a:cubicBezTo>
                <a:lnTo>
                  <a:pt x="369094" y="435769"/>
                </a:lnTo>
                <a:cubicBezTo>
                  <a:pt x="406241" y="435769"/>
                  <a:pt x="435769" y="406241"/>
                  <a:pt x="435769" y="369094"/>
                </a:cubicBezTo>
                <a:lnTo>
                  <a:pt x="435769" y="197644"/>
                </a:lnTo>
                <a:close/>
              </a:path>
            </a:pathLst>
          </a:custGeom>
          <a:solidFill>
            <a:schemeClr val="tx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66" name="Forme libre : forme 6">
            <a:extLst>
              <a:ext uri="{FF2B5EF4-FFF2-40B4-BE49-F238E27FC236}">
                <a16:creationId xmlns:a16="http://schemas.microsoft.com/office/drawing/2014/main" id="{20A522B7-4C9B-4811-88C9-9DF3353293D1}"/>
              </a:ext>
            </a:extLst>
          </p:cNvPr>
          <p:cNvSpPr/>
          <p:nvPr/>
        </p:nvSpPr>
        <p:spPr>
          <a:xfrm>
            <a:off x="6704241" y="1921980"/>
            <a:ext cx="557142" cy="524368"/>
          </a:xfrm>
          <a:custGeom>
            <a:avLst/>
            <a:gdLst>
              <a:gd name="connsiteX0" fmla="*/ 388144 w 485775"/>
              <a:gd name="connsiteY0" fmla="*/ 454819 h 457200"/>
              <a:gd name="connsiteX1" fmla="*/ 388144 w 485775"/>
              <a:gd name="connsiteY1" fmla="*/ 268129 h 457200"/>
              <a:gd name="connsiteX2" fmla="*/ 340519 w 485775"/>
              <a:gd name="connsiteY2" fmla="*/ 230981 h 457200"/>
              <a:gd name="connsiteX3" fmla="*/ 273844 w 485775"/>
              <a:gd name="connsiteY3" fmla="*/ 258604 h 457200"/>
              <a:gd name="connsiteX4" fmla="*/ 273844 w 485775"/>
              <a:gd name="connsiteY4" fmla="*/ 454819 h 457200"/>
              <a:gd name="connsiteX5" fmla="*/ 178594 w 485775"/>
              <a:gd name="connsiteY5" fmla="*/ 454819 h 457200"/>
              <a:gd name="connsiteX6" fmla="*/ 178594 w 485775"/>
              <a:gd name="connsiteY6" fmla="*/ 159544 h 457200"/>
              <a:gd name="connsiteX7" fmla="*/ 273844 w 485775"/>
              <a:gd name="connsiteY7" fmla="*/ 159544 h 457200"/>
              <a:gd name="connsiteX8" fmla="*/ 273844 w 485775"/>
              <a:gd name="connsiteY8" fmla="*/ 203359 h 457200"/>
              <a:gd name="connsiteX9" fmla="*/ 369094 w 485775"/>
              <a:gd name="connsiteY9" fmla="*/ 147161 h 457200"/>
              <a:gd name="connsiteX10" fmla="*/ 481489 w 485775"/>
              <a:gd name="connsiteY10" fmla="*/ 264319 h 457200"/>
              <a:gd name="connsiteX11" fmla="*/ 483394 w 485775"/>
              <a:gd name="connsiteY11" fmla="*/ 264319 h 457200"/>
              <a:gd name="connsiteX12" fmla="*/ 483394 w 485775"/>
              <a:gd name="connsiteY12" fmla="*/ 454819 h 457200"/>
              <a:gd name="connsiteX13" fmla="*/ 388144 w 485775"/>
              <a:gd name="connsiteY13" fmla="*/ 454819 h 457200"/>
              <a:gd name="connsiteX14" fmla="*/ 64294 w 485775"/>
              <a:gd name="connsiteY14" fmla="*/ 121444 h 457200"/>
              <a:gd name="connsiteX15" fmla="*/ 7144 w 485775"/>
              <a:gd name="connsiteY15" fmla="*/ 64294 h 457200"/>
              <a:gd name="connsiteX16" fmla="*/ 64294 w 485775"/>
              <a:gd name="connsiteY16" fmla="*/ 7144 h 457200"/>
              <a:gd name="connsiteX17" fmla="*/ 121444 w 485775"/>
              <a:gd name="connsiteY17" fmla="*/ 64294 h 457200"/>
              <a:gd name="connsiteX18" fmla="*/ 64294 w 485775"/>
              <a:gd name="connsiteY18" fmla="*/ 121444 h 457200"/>
              <a:gd name="connsiteX19" fmla="*/ 111919 w 485775"/>
              <a:gd name="connsiteY19" fmla="*/ 454819 h 457200"/>
              <a:gd name="connsiteX20" fmla="*/ 16669 w 485775"/>
              <a:gd name="connsiteY20" fmla="*/ 454819 h 457200"/>
              <a:gd name="connsiteX21" fmla="*/ 16669 w 485775"/>
              <a:gd name="connsiteY21" fmla="*/ 159544 h 457200"/>
              <a:gd name="connsiteX22" fmla="*/ 111919 w 485775"/>
              <a:gd name="connsiteY22" fmla="*/ 159544 h 457200"/>
              <a:gd name="connsiteX23" fmla="*/ 111919 w 485775"/>
              <a:gd name="connsiteY23" fmla="*/ 454819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85775" h="457200">
                <a:moveTo>
                  <a:pt x="388144" y="454819"/>
                </a:moveTo>
                <a:lnTo>
                  <a:pt x="388144" y="268129"/>
                </a:lnTo>
                <a:cubicBezTo>
                  <a:pt x="388144" y="268129"/>
                  <a:pt x="377666" y="229076"/>
                  <a:pt x="340519" y="230981"/>
                </a:cubicBezTo>
                <a:cubicBezTo>
                  <a:pt x="303371" y="232886"/>
                  <a:pt x="290989" y="238601"/>
                  <a:pt x="273844" y="258604"/>
                </a:cubicBezTo>
                <a:lnTo>
                  <a:pt x="273844" y="454819"/>
                </a:lnTo>
                <a:lnTo>
                  <a:pt x="178594" y="454819"/>
                </a:lnTo>
                <a:lnTo>
                  <a:pt x="178594" y="159544"/>
                </a:lnTo>
                <a:lnTo>
                  <a:pt x="273844" y="159544"/>
                </a:lnTo>
                <a:lnTo>
                  <a:pt x="273844" y="203359"/>
                </a:lnTo>
                <a:cubicBezTo>
                  <a:pt x="273844" y="203359"/>
                  <a:pt x="305276" y="142399"/>
                  <a:pt x="369094" y="147161"/>
                </a:cubicBezTo>
                <a:cubicBezTo>
                  <a:pt x="428149" y="150971"/>
                  <a:pt x="471964" y="187166"/>
                  <a:pt x="481489" y="264319"/>
                </a:cubicBezTo>
                <a:lnTo>
                  <a:pt x="483394" y="264319"/>
                </a:lnTo>
                <a:lnTo>
                  <a:pt x="483394" y="454819"/>
                </a:lnTo>
                <a:lnTo>
                  <a:pt x="388144" y="454819"/>
                </a:lnTo>
                <a:close/>
                <a:moveTo>
                  <a:pt x="64294" y="121444"/>
                </a:moveTo>
                <a:cubicBezTo>
                  <a:pt x="32861" y="121444"/>
                  <a:pt x="7144" y="95726"/>
                  <a:pt x="7144" y="64294"/>
                </a:cubicBezTo>
                <a:cubicBezTo>
                  <a:pt x="7144" y="32861"/>
                  <a:pt x="32861" y="7144"/>
                  <a:pt x="64294" y="7144"/>
                </a:cubicBezTo>
                <a:cubicBezTo>
                  <a:pt x="95726" y="7144"/>
                  <a:pt x="121444" y="32861"/>
                  <a:pt x="121444" y="64294"/>
                </a:cubicBezTo>
                <a:cubicBezTo>
                  <a:pt x="121444" y="95726"/>
                  <a:pt x="95726" y="121444"/>
                  <a:pt x="64294" y="121444"/>
                </a:cubicBezTo>
                <a:close/>
                <a:moveTo>
                  <a:pt x="111919" y="454819"/>
                </a:moveTo>
                <a:lnTo>
                  <a:pt x="16669" y="454819"/>
                </a:lnTo>
                <a:lnTo>
                  <a:pt x="16669" y="159544"/>
                </a:lnTo>
                <a:lnTo>
                  <a:pt x="111919" y="159544"/>
                </a:lnTo>
                <a:lnTo>
                  <a:pt x="111919" y="454819"/>
                </a:lnTo>
                <a:close/>
              </a:path>
            </a:pathLst>
          </a:custGeom>
          <a:solidFill>
            <a:schemeClr val="tx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67" name="Forme libre : forme 7">
            <a:extLst>
              <a:ext uri="{FF2B5EF4-FFF2-40B4-BE49-F238E27FC236}">
                <a16:creationId xmlns:a16="http://schemas.microsoft.com/office/drawing/2014/main" id="{166118FE-AC57-45FA-99FE-E9034AC006F9}"/>
              </a:ext>
            </a:extLst>
          </p:cNvPr>
          <p:cNvSpPr/>
          <p:nvPr/>
        </p:nvSpPr>
        <p:spPr>
          <a:xfrm>
            <a:off x="8535172" y="1905594"/>
            <a:ext cx="426050" cy="557140"/>
          </a:xfrm>
          <a:custGeom>
            <a:avLst/>
            <a:gdLst>
              <a:gd name="connsiteX0" fmla="*/ 369133 w 371475"/>
              <a:gd name="connsiteY0" fmla="*/ 197644 h 485775"/>
              <a:gd name="connsiteX1" fmla="*/ 245308 w 371475"/>
              <a:gd name="connsiteY1" fmla="*/ 340519 h 485775"/>
              <a:gd name="connsiteX2" fmla="*/ 163393 w 371475"/>
              <a:gd name="connsiteY2" fmla="*/ 311944 h 485775"/>
              <a:gd name="connsiteX3" fmla="*/ 131008 w 371475"/>
              <a:gd name="connsiteY3" fmla="*/ 416719 h 485775"/>
              <a:gd name="connsiteX4" fmla="*/ 83383 w 371475"/>
              <a:gd name="connsiteY4" fmla="*/ 483394 h 485775"/>
              <a:gd name="connsiteX5" fmla="*/ 92908 w 371475"/>
              <a:gd name="connsiteY5" fmla="*/ 378619 h 485775"/>
              <a:gd name="connsiteX6" fmla="*/ 121483 w 371475"/>
              <a:gd name="connsiteY6" fmla="*/ 216694 h 485775"/>
              <a:gd name="connsiteX7" fmla="*/ 159583 w 371475"/>
              <a:gd name="connsiteY7" fmla="*/ 111919 h 485775"/>
              <a:gd name="connsiteX8" fmla="*/ 197683 w 371475"/>
              <a:gd name="connsiteY8" fmla="*/ 169069 h 485775"/>
              <a:gd name="connsiteX9" fmla="*/ 173870 w 371475"/>
              <a:gd name="connsiteY9" fmla="*/ 267176 h 485775"/>
              <a:gd name="connsiteX10" fmla="*/ 178633 w 371475"/>
              <a:gd name="connsiteY10" fmla="*/ 273844 h 485775"/>
              <a:gd name="connsiteX11" fmla="*/ 216733 w 371475"/>
              <a:gd name="connsiteY11" fmla="*/ 302419 h 485775"/>
              <a:gd name="connsiteX12" fmla="*/ 311983 w 371475"/>
              <a:gd name="connsiteY12" fmla="*/ 178594 h 485775"/>
              <a:gd name="connsiteX13" fmla="*/ 226258 w 371475"/>
              <a:gd name="connsiteY13" fmla="*/ 54769 h 485775"/>
              <a:gd name="connsiteX14" fmla="*/ 73858 w 371475"/>
              <a:gd name="connsiteY14" fmla="*/ 130969 h 485775"/>
              <a:gd name="connsiteX15" fmla="*/ 83383 w 371475"/>
              <a:gd name="connsiteY15" fmla="*/ 235744 h 485775"/>
              <a:gd name="connsiteX16" fmla="*/ 73858 w 371475"/>
              <a:gd name="connsiteY16" fmla="*/ 283369 h 485775"/>
              <a:gd name="connsiteX17" fmla="*/ 7183 w 371475"/>
              <a:gd name="connsiteY17" fmla="*/ 188119 h 485775"/>
              <a:gd name="connsiteX18" fmla="*/ 197683 w 371475"/>
              <a:gd name="connsiteY18" fmla="*/ 7144 h 485775"/>
              <a:gd name="connsiteX19" fmla="*/ 369133 w 371475"/>
              <a:gd name="connsiteY19" fmla="*/ 197644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71475" h="485775">
                <a:moveTo>
                  <a:pt x="369133" y="197644"/>
                </a:moveTo>
                <a:cubicBezTo>
                  <a:pt x="358655" y="248126"/>
                  <a:pt x="351035" y="316706"/>
                  <a:pt x="245308" y="340519"/>
                </a:cubicBezTo>
                <a:cubicBezTo>
                  <a:pt x="245308" y="340519"/>
                  <a:pt x="183395" y="356711"/>
                  <a:pt x="163393" y="311944"/>
                </a:cubicBezTo>
                <a:cubicBezTo>
                  <a:pt x="151010" y="360521"/>
                  <a:pt x="138628" y="405289"/>
                  <a:pt x="131008" y="416719"/>
                </a:cubicBezTo>
                <a:cubicBezTo>
                  <a:pt x="114815" y="445294"/>
                  <a:pt x="83383" y="483394"/>
                  <a:pt x="83383" y="483394"/>
                </a:cubicBezTo>
                <a:cubicBezTo>
                  <a:pt x="83383" y="483394"/>
                  <a:pt x="91955" y="397669"/>
                  <a:pt x="92908" y="378619"/>
                </a:cubicBezTo>
                <a:cubicBezTo>
                  <a:pt x="93860" y="349091"/>
                  <a:pt x="121483" y="216694"/>
                  <a:pt x="121483" y="216694"/>
                </a:cubicBezTo>
                <a:cubicBezTo>
                  <a:pt x="121483" y="216694"/>
                  <a:pt x="95765" y="123349"/>
                  <a:pt x="159583" y="111919"/>
                </a:cubicBezTo>
                <a:cubicBezTo>
                  <a:pt x="159583" y="111919"/>
                  <a:pt x="211970" y="99536"/>
                  <a:pt x="197683" y="169069"/>
                </a:cubicBezTo>
                <a:cubicBezTo>
                  <a:pt x="197683" y="169069"/>
                  <a:pt x="187205" y="214789"/>
                  <a:pt x="173870" y="267176"/>
                </a:cubicBezTo>
                <a:lnTo>
                  <a:pt x="178633" y="273844"/>
                </a:lnTo>
                <a:cubicBezTo>
                  <a:pt x="178633" y="273844"/>
                  <a:pt x="191015" y="299561"/>
                  <a:pt x="216733" y="302419"/>
                </a:cubicBezTo>
                <a:cubicBezTo>
                  <a:pt x="242450" y="305276"/>
                  <a:pt x="310078" y="259556"/>
                  <a:pt x="311983" y="178594"/>
                </a:cubicBezTo>
                <a:cubicBezTo>
                  <a:pt x="313888" y="97631"/>
                  <a:pt x="296743" y="74771"/>
                  <a:pt x="226258" y="54769"/>
                </a:cubicBezTo>
                <a:cubicBezTo>
                  <a:pt x="154820" y="34766"/>
                  <a:pt x="95765" y="69056"/>
                  <a:pt x="73858" y="130969"/>
                </a:cubicBezTo>
                <a:cubicBezTo>
                  <a:pt x="49093" y="201454"/>
                  <a:pt x="69095" y="218599"/>
                  <a:pt x="83383" y="235744"/>
                </a:cubicBezTo>
                <a:lnTo>
                  <a:pt x="73858" y="283369"/>
                </a:lnTo>
                <a:cubicBezTo>
                  <a:pt x="73858" y="283369"/>
                  <a:pt x="5278" y="260509"/>
                  <a:pt x="7183" y="188119"/>
                </a:cubicBezTo>
                <a:cubicBezTo>
                  <a:pt x="9088" y="115729"/>
                  <a:pt x="50045" y="7144"/>
                  <a:pt x="197683" y="7144"/>
                </a:cubicBezTo>
                <a:cubicBezTo>
                  <a:pt x="344368" y="7144"/>
                  <a:pt x="379610" y="146209"/>
                  <a:pt x="369133" y="197644"/>
                </a:cubicBezTo>
                <a:close/>
              </a:path>
            </a:pathLst>
          </a:custGeom>
          <a:solidFill>
            <a:schemeClr val="tx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68" name="Forme libre : forme 9">
            <a:extLst>
              <a:ext uri="{FF2B5EF4-FFF2-40B4-BE49-F238E27FC236}">
                <a16:creationId xmlns:a16="http://schemas.microsoft.com/office/drawing/2014/main" id="{758A6E79-A80C-44A2-A2DB-A94D6665B3D8}"/>
              </a:ext>
            </a:extLst>
          </p:cNvPr>
          <p:cNvSpPr/>
          <p:nvPr/>
        </p:nvSpPr>
        <p:spPr>
          <a:xfrm>
            <a:off x="4900522" y="3330065"/>
            <a:ext cx="557142" cy="557140"/>
          </a:xfrm>
          <a:custGeom>
            <a:avLst/>
            <a:gdLst>
              <a:gd name="connsiteX0" fmla="*/ 245269 w 485775"/>
              <a:gd name="connsiteY0" fmla="*/ 483394 h 485775"/>
              <a:gd name="connsiteX1" fmla="*/ 7144 w 485775"/>
              <a:gd name="connsiteY1" fmla="*/ 245269 h 485775"/>
              <a:gd name="connsiteX2" fmla="*/ 9049 w 485775"/>
              <a:gd name="connsiteY2" fmla="*/ 217646 h 485775"/>
              <a:gd name="connsiteX3" fmla="*/ 7144 w 485775"/>
              <a:gd name="connsiteY3" fmla="*/ 216694 h 485775"/>
              <a:gd name="connsiteX4" fmla="*/ 10001 w 485775"/>
              <a:gd name="connsiteY4" fmla="*/ 210979 h 485775"/>
              <a:gd name="connsiteX5" fmla="*/ 245269 w 485775"/>
              <a:gd name="connsiteY5" fmla="*/ 7144 h 485775"/>
              <a:gd name="connsiteX6" fmla="*/ 483394 w 485775"/>
              <a:gd name="connsiteY6" fmla="*/ 245269 h 485775"/>
              <a:gd name="connsiteX7" fmla="*/ 245269 w 485775"/>
              <a:gd name="connsiteY7" fmla="*/ 483394 h 485775"/>
              <a:gd name="connsiteX8" fmla="*/ 432911 w 485775"/>
              <a:gd name="connsiteY8" fmla="*/ 280511 h 485775"/>
              <a:gd name="connsiteX9" fmla="*/ 350996 w 485775"/>
              <a:gd name="connsiteY9" fmla="*/ 264319 h 485775"/>
              <a:gd name="connsiteX10" fmla="*/ 325279 w 485775"/>
              <a:gd name="connsiteY10" fmla="*/ 265271 h 485775"/>
              <a:gd name="connsiteX11" fmla="*/ 350044 w 485775"/>
              <a:gd name="connsiteY11" fmla="*/ 404336 h 485775"/>
              <a:gd name="connsiteX12" fmla="*/ 432911 w 485775"/>
              <a:gd name="connsiteY12" fmla="*/ 280511 h 485775"/>
              <a:gd name="connsiteX13" fmla="*/ 311944 w 485775"/>
              <a:gd name="connsiteY13" fmla="*/ 423386 h 485775"/>
              <a:gd name="connsiteX14" fmla="*/ 281464 w 485775"/>
              <a:gd name="connsiteY14" fmla="*/ 271939 h 485775"/>
              <a:gd name="connsiteX15" fmla="*/ 129064 w 485775"/>
              <a:gd name="connsiteY15" fmla="*/ 395764 h 485775"/>
              <a:gd name="connsiteX16" fmla="*/ 245269 w 485775"/>
              <a:gd name="connsiteY16" fmla="*/ 435769 h 485775"/>
              <a:gd name="connsiteX17" fmla="*/ 311944 w 485775"/>
              <a:gd name="connsiteY17" fmla="*/ 423386 h 485775"/>
              <a:gd name="connsiteX18" fmla="*/ 54769 w 485775"/>
              <a:gd name="connsiteY18" fmla="*/ 245269 h 485775"/>
              <a:gd name="connsiteX19" fmla="*/ 96679 w 485775"/>
              <a:gd name="connsiteY19" fmla="*/ 364331 h 485775"/>
              <a:gd name="connsiteX20" fmla="*/ 269081 w 485775"/>
              <a:gd name="connsiteY20" fmla="*/ 236696 h 485775"/>
              <a:gd name="connsiteX21" fmla="*/ 260509 w 485775"/>
              <a:gd name="connsiteY21" fmla="*/ 215741 h 485775"/>
              <a:gd name="connsiteX22" fmla="*/ 150019 w 485775"/>
              <a:gd name="connsiteY22" fmla="*/ 235744 h 485775"/>
              <a:gd name="connsiteX23" fmla="*/ 55721 w 485775"/>
              <a:gd name="connsiteY23" fmla="*/ 233839 h 485775"/>
              <a:gd name="connsiteX24" fmla="*/ 54769 w 485775"/>
              <a:gd name="connsiteY24" fmla="*/ 245269 h 485775"/>
              <a:gd name="connsiteX25" fmla="*/ 63341 w 485775"/>
              <a:gd name="connsiteY25" fmla="*/ 190976 h 485775"/>
              <a:gd name="connsiteX26" fmla="*/ 160496 w 485775"/>
              <a:gd name="connsiteY26" fmla="*/ 197644 h 485775"/>
              <a:gd name="connsiteX27" fmla="*/ 244316 w 485775"/>
              <a:gd name="connsiteY27" fmla="*/ 179546 h 485775"/>
              <a:gd name="connsiteX28" fmla="*/ 161449 w 485775"/>
              <a:gd name="connsiteY28" fmla="*/ 74771 h 485775"/>
              <a:gd name="connsiteX29" fmla="*/ 63341 w 485775"/>
              <a:gd name="connsiteY29" fmla="*/ 190976 h 485775"/>
              <a:gd name="connsiteX30" fmla="*/ 204311 w 485775"/>
              <a:gd name="connsiteY30" fmla="*/ 59531 h 485775"/>
              <a:gd name="connsiteX31" fmla="*/ 283369 w 485775"/>
              <a:gd name="connsiteY31" fmla="*/ 165259 h 485775"/>
              <a:gd name="connsiteX32" fmla="*/ 364331 w 485775"/>
              <a:gd name="connsiteY32" fmla="*/ 95726 h 485775"/>
              <a:gd name="connsiteX33" fmla="*/ 246221 w 485775"/>
              <a:gd name="connsiteY33" fmla="*/ 54769 h 485775"/>
              <a:gd name="connsiteX34" fmla="*/ 204311 w 485775"/>
              <a:gd name="connsiteY34" fmla="*/ 59531 h 485775"/>
              <a:gd name="connsiteX35" fmla="*/ 390049 w 485775"/>
              <a:gd name="connsiteY35" fmla="*/ 121444 h 485775"/>
              <a:gd name="connsiteX36" fmla="*/ 299561 w 485775"/>
              <a:gd name="connsiteY36" fmla="*/ 199549 h 485775"/>
              <a:gd name="connsiteX37" fmla="*/ 311944 w 485775"/>
              <a:gd name="connsiteY37" fmla="*/ 228124 h 485775"/>
              <a:gd name="connsiteX38" fmla="*/ 340519 w 485775"/>
              <a:gd name="connsiteY38" fmla="*/ 226219 h 485775"/>
              <a:gd name="connsiteX39" fmla="*/ 435769 w 485775"/>
              <a:gd name="connsiteY39" fmla="*/ 236696 h 485775"/>
              <a:gd name="connsiteX40" fmla="*/ 390049 w 485775"/>
              <a:gd name="connsiteY40" fmla="*/ 121444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85775" h="485775">
                <a:moveTo>
                  <a:pt x="245269" y="483394"/>
                </a:moveTo>
                <a:cubicBezTo>
                  <a:pt x="113824" y="483394"/>
                  <a:pt x="7144" y="376714"/>
                  <a:pt x="7144" y="245269"/>
                </a:cubicBezTo>
                <a:cubicBezTo>
                  <a:pt x="7144" y="235744"/>
                  <a:pt x="8096" y="226219"/>
                  <a:pt x="9049" y="217646"/>
                </a:cubicBezTo>
                <a:cubicBezTo>
                  <a:pt x="8096" y="217646"/>
                  <a:pt x="8096" y="216694"/>
                  <a:pt x="7144" y="216694"/>
                </a:cubicBezTo>
                <a:lnTo>
                  <a:pt x="10001" y="210979"/>
                </a:lnTo>
                <a:cubicBezTo>
                  <a:pt x="26194" y="95726"/>
                  <a:pt x="125254" y="7144"/>
                  <a:pt x="245269" y="7144"/>
                </a:cubicBezTo>
                <a:cubicBezTo>
                  <a:pt x="376714" y="7144"/>
                  <a:pt x="483394" y="113824"/>
                  <a:pt x="483394" y="245269"/>
                </a:cubicBezTo>
                <a:cubicBezTo>
                  <a:pt x="483394" y="376714"/>
                  <a:pt x="376714" y="483394"/>
                  <a:pt x="245269" y="483394"/>
                </a:cubicBezTo>
                <a:close/>
                <a:moveTo>
                  <a:pt x="432911" y="280511"/>
                </a:moveTo>
                <a:cubicBezTo>
                  <a:pt x="407194" y="270034"/>
                  <a:pt x="379571" y="264319"/>
                  <a:pt x="350996" y="264319"/>
                </a:cubicBezTo>
                <a:cubicBezTo>
                  <a:pt x="342424" y="264319"/>
                  <a:pt x="333851" y="264319"/>
                  <a:pt x="325279" y="265271"/>
                </a:cubicBezTo>
                <a:cubicBezTo>
                  <a:pt x="337661" y="305276"/>
                  <a:pt x="347186" y="351949"/>
                  <a:pt x="350044" y="404336"/>
                </a:cubicBezTo>
                <a:cubicBezTo>
                  <a:pt x="392906" y="376714"/>
                  <a:pt x="423386" y="331946"/>
                  <a:pt x="432911" y="280511"/>
                </a:cubicBezTo>
                <a:close/>
                <a:moveTo>
                  <a:pt x="311944" y="423386"/>
                </a:moveTo>
                <a:cubicBezTo>
                  <a:pt x="310991" y="410051"/>
                  <a:pt x="305276" y="346234"/>
                  <a:pt x="281464" y="271939"/>
                </a:cubicBezTo>
                <a:cubicBezTo>
                  <a:pt x="210979" y="289084"/>
                  <a:pt x="154781" y="331946"/>
                  <a:pt x="129064" y="395764"/>
                </a:cubicBezTo>
                <a:cubicBezTo>
                  <a:pt x="161449" y="420529"/>
                  <a:pt x="201454" y="435769"/>
                  <a:pt x="245269" y="435769"/>
                </a:cubicBezTo>
                <a:cubicBezTo>
                  <a:pt x="269081" y="435769"/>
                  <a:pt x="290989" y="431006"/>
                  <a:pt x="311944" y="423386"/>
                </a:cubicBezTo>
                <a:close/>
                <a:moveTo>
                  <a:pt x="54769" y="245269"/>
                </a:moveTo>
                <a:cubicBezTo>
                  <a:pt x="54769" y="290036"/>
                  <a:pt x="70009" y="330994"/>
                  <a:pt x="96679" y="364331"/>
                </a:cubicBezTo>
                <a:cubicBezTo>
                  <a:pt x="132874" y="301466"/>
                  <a:pt x="195739" y="256699"/>
                  <a:pt x="269081" y="236696"/>
                </a:cubicBezTo>
                <a:cubicBezTo>
                  <a:pt x="266224" y="230029"/>
                  <a:pt x="263366" y="222409"/>
                  <a:pt x="260509" y="215741"/>
                </a:cubicBezTo>
                <a:cubicBezTo>
                  <a:pt x="229076" y="225266"/>
                  <a:pt x="192881" y="232886"/>
                  <a:pt x="150019" y="235744"/>
                </a:cubicBezTo>
                <a:cubicBezTo>
                  <a:pt x="118586" y="238601"/>
                  <a:pt x="85249" y="239554"/>
                  <a:pt x="55721" y="233839"/>
                </a:cubicBezTo>
                <a:cubicBezTo>
                  <a:pt x="55721" y="237649"/>
                  <a:pt x="54769" y="241459"/>
                  <a:pt x="54769" y="245269"/>
                </a:cubicBezTo>
                <a:close/>
                <a:moveTo>
                  <a:pt x="63341" y="190976"/>
                </a:moveTo>
                <a:cubicBezTo>
                  <a:pt x="95726" y="198596"/>
                  <a:pt x="133826" y="201454"/>
                  <a:pt x="160496" y="197644"/>
                </a:cubicBezTo>
                <a:cubicBezTo>
                  <a:pt x="193834" y="192881"/>
                  <a:pt x="221456" y="187166"/>
                  <a:pt x="244316" y="179546"/>
                </a:cubicBezTo>
                <a:cubicBezTo>
                  <a:pt x="223361" y="140494"/>
                  <a:pt x="196691" y="103346"/>
                  <a:pt x="161449" y="74771"/>
                </a:cubicBezTo>
                <a:cubicBezTo>
                  <a:pt x="113824" y="97631"/>
                  <a:pt x="78581" y="139541"/>
                  <a:pt x="63341" y="190976"/>
                </a:cubicBezTo>
                <a:close/>
                <a:moveTo>
                  <a:pt x="204311" y="59531"/>
                </a:moveTo>
                <a:cubicBezTo>
                  <a:pt x="222409" y="77629"/>
                  <a:pt x="253841" y="111919"/>
                  <a:pt x="283369" y="165259"/>
                </a:cubicBezTo>
                <a:cubicBezTo>
                  <a:pt x="321469" y="147161"/>
                  <a:pt x="344329" y="124301"/>
                  <a:pt x="364331" y="95726"/>
                </a:cubicBezTo>
                <a:cubicBezTo>
                  <a:pt x="331946" y="70009"/>
                  <a:pt x="290989" y="54769"/>
                  <a:pt x="246221" y="54769"/>
                </a:cubicBezTo>
                <a:cubicBezTo>
                  <a:pt x="230981" y="54769"/>
                  <a:pt x="217646" y="56674"/>
                  <a:pt x="204311" y="59531"/>
                </a:cubicBezTo>
                <a:close/>
                <a:moveTo>
                  <a:pt x="390049" y="121444"/>
                </a:moveTo>
                <a:cubicBezTo>
                  <a:pt x="371951" y="151924"/>
                  <a:pt x="343376" y="179546"/>
                  <a:pt x="299561" y="199549"/>
                </a:cubicBezTo>
                <a:cubicBezTo>
                  <a:pt x="303371" y="208121"/>
                  <a:pt x="308134" y="217646"/>
                  <a:pt x="311944" y="228124"/>
                </a:cubicBezTo>
                <a:cubicBezTo>
                  <a:pt x="321469" y="227171"/>
                  <a:pt x="330994" y="226219"/>
                  <a:pt x="340519" y="226219"/>
                </a:cubicBezTo>
                <a:cubicBezTo>
                  <a:pt x="375761" y="225266"/>
                  <a:pt x="407194" y="229076"/>
                  <a:pt x="435769" y="236696"/>
                </a:cubicBezTo>
                <a:cubicBezTo>
                  <a:pt x="433864" y="192881"/>
                  <a:pt x="416719" y="152876"/>
                  <a:pt x="390049" y="121444"/>
                </a:cubicBezTo>
                <a:close/>
              </a:path>
            </a:pathLst>
          </a:custGeom>
          <a:solidFill>
            <a:schemeClr val="tx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70" name="Forme libre : forme 11">
            <a:extLst>
              <a:ext uri="{FF2B5EF4-FFF2-40B4-BE49-F238E27FC236}">
                <a16:creationId xmlns:a16="http://schemas.microsoft.com/office/drawing/2014/main" id="{B7EC2BBE-A0DC-4CD9-AFB8-8520B31FE1B4}"/>
              </a:ext>
            </a:extLst>
          </p:cNvPr>
          <p:cNvSpPr/>
          <p:nvPr/>
        </p:nvSpPr>
        <p:spPr>
          <a:xfrm>
            <a:off x="3222006" y="3324603"/>
            <a:ext cx="349578" cy="568064"/>
          </a:xfrm>
          <a:custGeom>
            <a:avLst/>
            <a:gdLst>
              <a:gd name="connsiteX0" fmla="*/ 216694 w 304800"/>
              <a:gd name="connsiteY0" fmla="*/ 407194 h 495300"/>
              <a:gd name="connsiteX1" fmla="*/ 302419 w 304800"/>
              <a:gd name="connsiteY1" fmla="*/ 378619 h 495300"/>
              <a:gd name="connsiteX2" fmla="*/ 302419 w 304800"/>
              <a:gd name="connsiteY2" fmla="*/ 464344 h 495300"/>
              <a:gd name="connsiteX3" fmla="*/ 197644 w 304800"/>
              <a:gd name="connsiteY3" fmla="*/ 492919 h 495300"/>
              <a:gd name="connsiteX4" fmla="*/ 64294 w 304800"/>
              <a:gd name="connsiteY4" fmla="*/ 369094 h 495300"/>
              <a:gd name="connsiteX5" fmla="*/ 64294 w 304800"/>
              <a:gd name="connsiteY5" fmla="*/ 207169 h 495300"/>
              <a:gd name="connsiteX6" fmla="*/ 7144 w 304800"/>
              <a:gd name="connsiteY6" fmla="*/ 207169 h 495300"/>
              <a:gd name="connsiteX7" fmla="*/ 7144 w 304800"/>
              <a:gd name="connsiteY7" fmla="*/ 130969 h 495300"/>
              <a:gd name="connsiteX8" fmla="*/ 111919 w 304800"/>
              <a:gd name="connsiteY8" fmla="*/ 7144 h 495300"/>
              <a:gd name="connsiteX9" fmla="*/ 169069 w 304800"/>
              <a:gd name="connsiteY9" fmla="*/ 7144 h 495300"/>
              <a:gd name="connsiteX10" fmla="*/ 169069 w 304800"/>
              <a:gd name="connsiteY10" fmla="*/ 121444 h 495300"/>
              <a:gd name="connsiteX11" fmla="*/ 283369 w 304800"/>
              <a:gd name="connsiteY11" fmla="*/ 121444 h 495300"/>
              <a:gd name="connsiteX12" fmla="*/ 283369 w 304800"/>
              <a:gd name="connsiteY12" fmla="*/ 207169 h 495300"/>
              <a:gd name="connsiteX13" fmla="*/ 169069 w 304800"/>
              <a:gd name="connsiteY13" fmla="*/ 207169 h 495300"/>
              <a:gd name="connsiteX14" fmla="*/ 169069 w 304800"/>
              <a:gd name="connsiteY14" fmla="*/ 321469 h 495300"/>
              <a:gd name="connsiteX15" fmla="*/ 216694 w 304800"/>
              <a:gd name="connsiteY15" fmla="*/ 407194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04800" h="495300">
                <a:moveTo>
                  <a:pt x="216694" y="407194"/>
                </a:moveTo>
                <a:cubicBezTo>
                  <a:pt x="216694" y="407194"/>
                  <a:pt x="279559" y="411956"/>
                  <a:pt x="302419" y="378619"/>
                </a:cubicBezTo>
                <a:lnTo>
                  <a:pt x="302419" y="464344"/>
                </a:lnTo>
                <a:cubicBezTo>
                  <a:pt x="302419" y="464344"/>
                  <a:pt x="248126" y="492919"/>
                  <a:pt x="197644" y="492919"/>
                </a:cubicBezTo>
                <a:cubicBezTo>
                  <a:pt x="147161" y="492919"/>
                  <a:pt x="65246" y="468154"/>
                  <a:pt x="64294" y="369094"/>
                </a:cubicBezTo>
                <a:lnTo>
                  <a:pt x="64294" y="207169"/>
                </a:lnTo>
                <a:lnTo>
                  <a:pt x="7144" y="207169"/>
                </a:lnTo>
                <a:lnTo>
                  <a:pt x="7144" y="130969"/>
                </a:lnTo>
                <a:cubicBezTo>
                  <a:pt x="7144" y="130969"/>
                  <a:pt x="96679" y="121444"/>
                  <a:pt x="111919" y="7144"/>
                </a:cubicBezTo>
                <a:lnTo>
                  <a:pt x="169069" y="7144"/>
                </a:lnTo>
                <a:lnTo>
                  <a:pt x="169069" y="121444"/>
                </a:lnTo>
                <a:lnTo>
                  <a:pt x="283369" y="121444"/>
                </a:lnTo>
                <a:lnTo>
                  <a:pt x="283369" y="207169"/>
                </a:lnTo>
                <a:lnTo>
                  <a:pt x="169069" y="207169"/>
                </a:lnTo>
                <a:lnTo>
                  <a:pt x="169069" y="321469"/>
                </a:lnTo>
                <a:cubicBezTo>
                  <a:pt x="169069" y="321469"/>
                  <a:pt x="161449" y="402431"/>
                  <a:pt x="216694" y="407194"/>
                </a:cubicBezTo>
                <a:close/>
              </a:path>
            </a:pathLst>
          </a:custGeom>
          <a:solidFill>
            <a:schemeClr val="tx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71" name="Forme libre : forme 13">
            <a:extLst>
              <a:ext uri="{FF2B5EF4-FFF2-40B4-BE49-F238E27FC236}">
                <a16:creationId xmlns:a16="http://schemas.microsoft.com/office/drawing/2014/main" id="{E2905B95-DD04-40EC-BF28-8315D7945DF6}"/>
              </a:ext>
            </a:extLst>
          </p:cNvPr>
          <p:cNvSpPr/>
          <p:nvPr/>
        </p:nvSpPr>
        <p:spPr>
          <a:xfrm>
            <a:off x="10242268" y="3368300"/>
            <a:ext cx="557142" cy="480670"/>
          </a:xfrm>
          <a:custGeom>
            <a:avLst/>
            <a:gdLst>
              <a:gd name="connsiteX0" fmla="*/ 283369 w 485775"/>
              <a:gd name="connsiteY0" fmla="*/ 103725 h 419100"/>
              <a:gd name="connsiteX1" fmla="*/ 311944 w 485775"/>
              <a:gd name="connsiteY1" fmla="*/ 113250 h 419100"/>
              <a:gd name="connsiteX2" fmla="*/ 330994 w 485775"/>
              <a:gd name="connsiteY2" fmla="*/ 189450 h 419100"/>
              <a:gd name="connsiteX3" fmla="*/ 273844 w 485775"/>
              <a:gd name="connsiteY3" fmla="*/ 275175 h 419100"/>
              <a:gd name="connsiteX4" fmla="*/ 226219 w 485775"/>
              <a:gd name="connsiteY4" fmla="*/ 189450 h 419100"/>
              <a:gd name="connsiteX5" fmla="*/ 159544 w 485775"/>
              <a:gd name="connsiteY5" fmla="*/ 18000 h 419100"/>
              <a:gd name="connsiteX6" fmla="*/ 7144 w 485775"/>
              <a:gd name="connsiteY6" fmla="*/ 122775 h 419100"/>
              <a:gd name="connsiteX7" fmla="*/ 35719 w 485775"/>
              <a:gd name="connsiteY7" fmla="*/ 151350 h 419100"/>
              <a:gd name="connsiteX8" fmla="*/ 64294 w 485775"/>
              <a:gd name="connsiteY8" fmla="*/ 132300 h 419100"/>
              <a:gd name="connsiteX9" fmla="*/ 111919 w 485775"/>
              <a:gd name="connsiteY9" fmla="*/ 218025 h 419100"/>
              <a:gd name="connsiteX10" fmla="*/ 169069 w 485775"/>
              <a:gd name="connsiteY10" fmla="*/ 379950 h 419100"/>
              <a:gd name="connsiteX11" fmla="*/ 235744 w 485775"/>
              <a:gd name="connsiteY11" fmla="*/ 418050 h 419100"/>
              <a:gd name="connsiteX12" fmla="*/ 378619 w 485775"/>
              <a:gd name="connsiteY12" fmla="*/ 294225 h 419100"/>
              <a:gd name="connsiteX13" fmla="*/ 483394 w 485775"/>
              <a:gd name="connsiteY13" fmla="*/ 103725 h 419100"/>
              <a:gd name="connsiteX14" fmla="*/ 435769 w 485775"/>
              <a:gd name="connsiteY14" fmla="*/ 8475 h 419100"/>
              <a:gd name="connsiteX15" fmla="*/ 283369 w 485775"/>
              <a:gd name="connsiteY15" fmla="*/ 103725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85775" h="419100">
                <a:moveTo>
                  <a:pt x="283369" y="103725"/>
                </a:moveTo>
                <a:cubicBezTo>
                  <a:pt x="283369" y="115155"/>
                  <a:pt x="297656" y="106582"/>
                  <a:pt x="311944" y="113250"/>
                </a:cubicBezTo>
                <a:cubicBezTo>
                  <a:pt x="326231" y="119917"/>
                  <a:pt x="352901" y="127537"/>
                  <a:pt x="330994" y="189450"/>
                </a:cubicBezTo>
                <a:cubicBezTo>
                  <a:pt x="330994" y="189450"/>
                  <a:pt x="299561" y="281842"/>
                  <a:pt x="273844" y="275175"/>
                </a:cubicBezTo>
                <a:cubicBezTo>
                  <a:pt x="273844" y="275175"/>
                  <a:pt x="233839" y="277080"/>
                  <a:pt x="226219" y="189450"/>
                </a:cubicBezTo>
                <a:cubicBezTo>
                  <a:pt x="218599" y="101820"/>
                  <a:pt x="203359" y="13237"/>
                  <a:pt x="159544" y="18000"/>
                </a:cubicBezTo>
                <a:cubicBezTo>
                  <a:pt x="115729" y="22762"/>
                  <a:pt x="50959" y="65625"/>
                  <a:pt x="7144" y="122775"/>
                </a:cubicBezTo>
                <a:cubicBezTo>
                  <a:pt x="7144" y="122775"/>
                  <a:pt x="19526" y="152302"/>
                  <a:pt x="35719" y="151350"/>
                </a:cubicBezTo>
                <a:cubicBezTo>
                  <a:pt x="51911" y="150397"/>
                  <a:pt x="50959" y="126585"/>
                  <a:pt x="64294" y="132300"/>
                </a:cubicBezTo>
                <a:cubicBezTo>
                  <a:pt x="77629" y="138015"/>
                  <a:pt x="98584" y="137062"/>
                  <a:pt x="111919" y="218025"/>
                </a:cubicBezTo>
                <a:cubicBezTo>
                  <a:pt x="125254" y="298987"/>
                  <a:pt x="146209" y="341850"/>
                  <a:pt x="169069" y="379950"/>
                </a:cubicBezTo>
                <a:cubicBezTo>
                  <a:pt x="191929" y="418050"/>
                  <a:pt x="215741" y="418050"/>
                  <a:pt x="235744" y="418050"/>
                </a:cubicBezTo>
                <a:cubicBezTo>
                  <a:pt x="255746" y="418050"/>
                  <a:pt x="319564" y="372330"/>
                  <a:pt x="378619" y="294225"/>
                </a:cubicBezTo>
                <a:cubicBezTo>
                  <a:pt x="437674" y="216120"/>
                  <a:pt x="483394" y="121822"/>
                  <a:pt x="483394" y="103725"/>
                </a:cubicBezTo>
                <a:cubicBezTo>
                  <a:pt x="483394" y="85627"/>
                  <a:pt x="500539" y="19905"/>
                  <a:pt x="435769" y="8475"/>
                </a:cubicBezTo>
                <a:cubicBezTo>
                  <a:pt x="370999" y="-2955"/>
                  <a:pt x="284321" y="61815"/>
                  <a:pt x="283369" y="103725"/>
                </a:cubicBezTo>
                <a:close/>
              </a:path>
            </a:pathLst>
          </a:custGeom>
          <a:solidFill>
            <a:schemeClr val="tx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75" name="Forme libre : forme 14">
            <a:extLst>
              <a:ext uri="{FF2B5EF4-FFF2-40B4-BE49-F238E27FC236}">
                <a16:creationId xmlns:a16="http://schemas.microsoft.com/office/drawing/2014/main" id="{3396DC20-E24D-4135-8DF1-84DC450111C7}"/>
              </a:ext>
            </a:extLst>
          </p:cNvPr>
          <p:cNvSpPr/>
          <p:nvPr/>
        </p:nvSpPr>
        <p:spPr>
          <a:xfrm>
            <a:off x="1462514" y="3351913"/>
            <a:ext cx="535294" cy="513444"/>
          </a:xfrm>
          <a:custGeom>
            <a:avLst/>
            <a:gdLst>
              <a:gd name="connsiteX0" fmla="*/ 236696 w 466725"/>
              <a:gd name="connsiteY0" fmla="*/ 77629 h 447675"/>
              <a:gd name="connsiteX1" fmla="*/ 319564 w 466725"/>
              <a:gd name="connsiteY1" fmla="*/ 7144 h 447675"/>
              <a:gd name="connsiteX2" fmla="*/ 459581 w 466725"/>
              <a:gd name="connsiteY2" fmla="*/ 92869 h 447675"/>
              <a:gd name="connsiteX3" fmla="*/ 376714 w 466725"/>
              <a:gd name="connsiteY3" fmla="*/ 163354 h 447675"/>
              <a:gd name="connsiteX4" fmla="*/ 236696 w 466725"/>
              <a:gd name="connsiteY4" fmla="*/ 77629 h 447675"/>
              <a:gd name="connsiteX5" fmla="*/ 236696 w 466725"/>
              <a:gd name="connsiteY5" fmla="*/ 257651 h 447675"/>
              <a:gd name="connsiteX6" fmla="*/ 376714 w 466725"/>
              <a:gd name="connsiteY6" fmla="*/ 171926 h 447675"/>
              <a:gd name="connsiteX7" fmla="*/ 459581 w 466725"/>
              <a:gd name="connsiteY7" fmla="*/ 242411 h 447675"/>
              <a:gd name="connsiteX8" fmla="*/ 319564 w 466725"/>
              <a:gd name="connsiteY8" fmla="*/ 328136 h 447675"/>
              <a:gd name="connsiteX9" fmla="*/ 236696 w 466725"/>
              <a:gd name="connsiteY9" fmla="*/ 257651 h 447675"/>
              <a:gd name="connsiteX10" fmla="*/ 320516 w 466725"/>
              <a:gd name="connsiteY10" fmla="*/ 347186 h 447675"/>
              <a:gd name="connsiteX11" fmla="*/ 371951 w 466725"/>
              <a:gd name="connsiteY11" fmla="*/ 317659 h 447675"/>
              <a:gd name="connsiteX12" fmla="*/ 371951 w 466725"/>
              <a:gd name="connsiteY12" fmla="*/ 358616 h 447675"/>
              <a:gd name="connsiteX13" fmla="*/ 238601 w 466725"/>
              <a:gd name="connsiteY13" fmla="*/ 442436 h 447675"/>
              <a:gd name="connsiteX14" fmla="*/ 229076 w 466725"/>
              <a:gd name="connsiteY14" fmla="*/ 442436 h 447675"/>
              <a:gd name="connsiteX15" fmla="*/ 95726 w 466725"/>
              <a:gd name="connsiteY15" fmla="*/ 358616 h 447675"/>
              <a:gd name="connsiteX16" fmla="*/ 95726 w 466725"/>
              <a:gd name="connsiteY16" fmla="*/ 317659 h 447675"/>
              <a:gd name="connsiteX17" fmla="*/ 147161 w 466725"/>
              <a:gd name="connsiteY17" fmla="*/ 347186 h 447675"/>
              <a:gd name="connsiteX18" fmla="*/ 220504 w 466725"/>
              <a:gd name="connsiteY18" fmla="*/ 286226 h 447675"/>
              <a:gd name="connsiteX19" fmla="*/ 232886 w 466725"/>
              <a:gd name="connsiteY19" fmla="*/ 275749 h 447675"/>
              <a:gd name="connsiteX20" fmla="*/ 245269 w 466725"/>
              <a:gd name="connsiteY20" fmla="*/ 286226 h 447675"/>
              <a:gd name="connsiteX21" fmla="*/ 320516 w 466725"/>
              <a:gd name="connsiteY21" fmla="*/ 347186 h 447675"/>
              <a:gd name="connsiteX22" fmla="*/ 7144 w 466725"/>
              <a:gd name="connsiteY22" fmla="*/ 242411 h 447675"/>
              <a:gd name="connsiteX23" fmla="*/ 90011 w 466725"/>
              <a:gd name="connsiteY23" fmla="*/ 171926 h 447675"/>
              <a:gd name="connsiteX24" fmla="*/ 230029 w 466725"/>
              <a:gd name="connsiteY24" fmla="*/ 257651 h 447675"/>
              <a:gd name="connsiteX25" fmla="*/ 148114 w 466725"/>
              <a:gd name="connsiteY25" fmla="*/ 328136 h 447675"/>
              <a:gd name="connsiteX26" fmla="*/ 7144 w 466725"/>
              <a:gd name="connsiteY26" fmla="*/ 242411 h 447675"/>
              <a:gd name="connsiteX27" fmla="*/ 7144 w 466725"/>
              <a:gd name="connsiteY27" fmla="*/ 92869 h 447675"/>
              <a:gd name="connsiteX28" fmla="*/ 147161 w 466725"/>
              <a:gd name="connsiteY28" fmla="*/ 7144 h 447675"/>
              <a:gd name="connsiteX29" fmla="*/ 230029 w 466725"/>
              <a:gd name="connsiteY29" fmla="*/ 77629 h 447675"/>
              <a:gd name="connsiteX30" fmla="*/ 90011 w 466725"/>
              <a:gd name="connsiteY30" fmla="*/ 163354 h 447675"/>
              <a:gd name="connsiteX31" fmla="*/ 7144 w 466725"/>
              <a:gd name="connsiteY31" fmla="*/ 92869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66725" h="447675">
                <a:moveTo>
                  <a:pt x="236696" y="77629"/>
                </a:moveTo>
                <a:lnTo>
                  <a:pt x="319564" y="7144"/>
                </a:lnTo>
                <a:lnTo>
                  <a:pt x="459581" y="92869"/>
                </a:lnTo>
                <a:lnTo>
                  <a:pt x="376714" y="163354"/>
                </a:lnTo>
                <a:lnTo>
                  <a:pt x="236696" y="77629"/>
                </a:lnTo>
                <a:close/>
                <a:moveTo>
                  <a:pt x="236696" y="257651"/>
                </a:moveTo>
                <a:lnTo>
                  <a:pt x="376714" y="171926"/>
                </a:lnTo>
                <a:lnTo>
                  <a:pt x="459581" y="242411"/>
                </a:lnTo>
                <a:lnTo>
                  <a:pt x="319564" y="328136"/>
                </a:lnTo>
                <a:lnTo>
                  <a:pt x="236696" y="257651"/>
                </a:lnTo>
                <a:close/>
                <a:moveTo>
                  <a:pt x="320516" y="347186"/>
                </a:moveTo>
                <a:lnTo>
                  <a:pt x="371951" y="317659"/>
                </a:lnTo>
                <a:lnTo>
                  <a:pt x="371951" y="358616"/>
                </a:lnTo>
                <a:lnTo>
                  <a:pt x="238601" y="442436"/>
                </a:lnTo>
                <a:lnTo>
                  <a:pt x="229076" y="442436"/>
                </a:lnTo>
                <a:lnTo>
                  <a:pt x="95726" y="358616"/>
                </a:lnTo>
                <a:lnTo>
                  <a:pt x="95726" y="317659"/>
                </a:lnTo>
                <a:lnTo>
                  <a:pt x="147161" y="347186"/>
                </a:lnTo>
                <a:lnTo>
                  <a:pt x="220504" y="286226"/>
                </a:lnTo>
                <a:lnTo>
                  <a:pt x="232886" y="275749"/>
                </a:lnTo>
                <a:lnTo>
                  <a:pt x="245269" y="286226"/>
                </a:lnTo>
                <a:lnTo>
                  <a:pt x="320516" y="347186"/>
                </a:lnTo>
                <a:close/>
                <a:moveTo>
                  <a:pt x="7144" y="242411"/>
                </a:moveTo>
                <a:lnTo>
                  <a:pt x="90011" y="171926"/>
                </a:lnTo>
                <a:lnTo>
                  <a:pt x="230029" y="257651"/>
                </a:lnTo>
                <a:lnTo>
                  <a:pt x="148114" y="328136"/>
                </a:lnTo>
                <a:lnTo>
                  <a:pt x="7144" y="242411"/>
                </a:lnTo>
                <a:close/>
                <a:moveTo>
                  <a:pt x="7144" y="92869"/>
                </a:moveTo>
                <a:lnTo>
                  <a:pt x="147161" y="7144"/>
                </a:lnTo>
                <a:lnTo>
                  <a:pt x="230029" y="77629"/>
                </a:lnTo>
                <a:lnTo>
                  <a:pt x="90011" y="163354"/>
                </a:lnTo>
                <a:lnTo>
                  <a:pt x="7144" y="92869"/>
                </a:lnTo>
                <a:close/>
              </a:path>
            </a:pathLst>
          </a:custGeom>
          <a:solidFill>
            <a:schemeClr val="tx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pic>
        <p:nvPicPr>
          <p:cNvPr id="76" name="Graphic 16">
            <a:extLst>
              <a:ext uri="{FF2B5EF4-FFF2-40B4-BE49-F238E27FC236}">
                <a16:creationId xmlns:a16="http://schemas.microsoft.com/office/drawing/2014/main" id="{2222813D-7D90-4396-A59A-505DA648D0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429110" y="3289548"/>
            <a:ext cx="638175" cy="638175"/>
          </a:xfrm>
          <a:prstGeom prst="rect">
            <a:avLst/>
          </a:prstGeom>
        </p:spPr>
      </p:pic>
      <p:pic>
        <p:nvPicPr>
          <p:cNvPr id="77" name="Graphic 18">
            <a:extLst>
              <a:ext uri="{FF2B5EF4-FFF2-40B4-BE49-F238E27FC236}">
                <a16:creationId xmlns:a16="http://schemas.microsoft.com/office/drawing/2014/main" id="{613D0CFC-2DBE-4E7D-8C3B-6464E7F947F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227469" y="1894872"/>
            <a:ext cx="586740" cy="586740"/>
          </a:xfrm>
          <a:prstGeom prst="rect">
            <a:avLst/>
          </a:prstGeom>
        </p:spPr>
      </p:pic>
      <p:pic>
        <p:nvPicPr>
          <p:cNvPr id="78" name="Graphic 20">
            <a:extLst>
              <a:ext uri="{FF2B5EF4-FFF2-40B4-BE49-F238E27FC236}">
                <a16:creationId xmlns:a16="http://schemas.microsoft.com/office/drawing/2014/main" id="{70744A0C-1F14-45AD-A4F2-8B9DF9D012C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481497" y="4749197"/>
            <a:ext cx="533400" cy="533400"/>
          </a:xfrm>
          <a:prstGeom prst="rect">
            <a:avLst/>
          </a:prstGeom>
        </p:spPr>
      </p:pic>
      <p:pic>
        <p:nvPicPr>
          <p:cNvPr id="79" name="Graphic 22">
            <a:extLst>
              <a:ext uri="{FF2B5EF4-FFF2-40B4-BE49-F238E27FC236}">
                <a16:creationId xmlns:a16="http://schemas.microsoft.com/office/drawing/2014/main" id="{D3BB6C38-D647-462C-96CA-C1225D37F55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711350" y="4666647"/>
            <a:ext cx="542925" cy="542925"/>
          </a:xfrm>
          <a:prstGeom prst="rect">
            <a:avLst/>
          </a:prstGeom>
        </p:spPr>
      </p:pic>
      <p:pic>
        <p:nvPicPr>
          <p:cNvPr id="80" name="Graphic 24">
            <a:extLst>
              <a:ext uri="{FF2B5EF4-FFF2-40B4-BE49-F238E27FC236}">
                <a16:creationId xmlns:a16="http://schemas.microsoft.com/office/drawing/2014/main" id="{46E726B6-7D39-44E7-B97F-6A9375EE97A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869531" y="4761897"/>
            <a:ext cx="619125" cy="619125"/>
          </a:xfrm>
          <a:prstGeom prst="rect">
            <a:avLst/>
          </a:prstGeom>
        </p:spPr>
      </p:pic>
      <p:pic>
        <p:nvPicPr>
          <p:cNvPr id="123" name="Graphic 26">
            <a:extLst>
              <a:ext uri="{FF2B5EF4-FFF2-40B4-BE49-F238E27FC236}">
                <a16:creationId xmlns:a16="http://schemas.microsoft.com/office/drawing/2014/main" id="{52DF4FD1-A654-4CBF-BBA9-972A1A465A0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3144383" y="4777772"/>
            <a:ext cx="504825" cy="504825"/>
          </a:xfrm>
          <a:prstGeom prst="rect">
            <a:avLst/>
          </a:prstGeom>
        </p:spPr>
      </p:pic>
      <p:pic>
        <p:nvPicPr>
          <p:cNvPr id="124" name="Graphic 28">
            <a:extLst>
              <a:ext uri="{FF2B5EF4-FFF2-40B4-BE49-F238E27FC236}">
                <a16:creationId xmlns:a16="http://schemas.microsoft.com/office/drawing/2014/main" id="{9A76C725-8A91-41D2-B6DD-3681AC02B82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282714" y="4806347"/>
            <a:ext cx="476250" cy="476250"/>
          </a:xfrm>
          <a:prstGeom prst="rect">
            <a:avLst/>
          </a:prstGeom>
        </p:spPr>
      </p:pic>
      <p:pic>
        <p:nvPicPr>
          <p:cNvPr id="125" name="Graphic 30">
            <a:extLst>
              <a:ext uri="{FF2B5EF4-FFF2-40B4-BE49-F238E27FC236}">
                <a16:creationId xmlns:a16="http://schemas.microsoft.com/office/drawing/2014/main" id="{28E5854C-C2AA-407A-9F87-E0B13C5F6D7F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442030" y="4706334"/>
            <a:ext cx="576263" cy="5762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990743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41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59">
            <a:extLst>
              <a:ext uri="{FF2B5EF4-FFF2-40B4-BE49-F238E27FC236}">
                <a16:creationId xmlns:a16="http://schemas.microsoft.com/office/drawing/2014/main" id="{97B77ABB-59AB-49A8-B4C8-D82456D1D0B0}"/>
              </a:ext>
            </a:extLst>
          </p:cNvPr>
          <p:cNvSpPr txBox="1"/>
          <p:nvPr/>
        </p:nvSpPr>
        <p:spPr>
          <a:xfrm>
            <a:off x="8175841" y="-2900390"/>
            <a:ext cx="3753592" cy="9938618"/>
          </a:xfrm>
          <a:prstGeom prst="rect">
            <a:avLst/>
          </a:prstGeom>
          <a:noFill/>
          <a:effectLst/>
        </p:spPr>
        <p:txBody>
          <a:bodyPr wrap="non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50000" spc="300" dirty="0">
                <a:gradFill>
                  <a:gsLst>
                    <a:gs pos="40000">
                      <a:srgbClr val="DCB58D">
                        <a:alpha val="22000"/>
                      </a:srgbClr>
                    </a:gs>
                    <a:gs pos="63000">
                      <a:srgbClr val="E6C3A0">
                        <a:alpha val="0"/>
                      </a:srgbClr>
                    </a:gs>
                  </a:gsLst>
                  <a:lin ang="2700000" scaled="0"/>
                </a:gradFill>
                <a:effectLst>
                  <a:outerShdw blurRad="165100" dist="127000" dir="3000000" algn="t" rotWithShape="0">
                    <a:srgbClr val="000000">
                      <a:alpha val="50000"/>
                    </a:srgbClr>
                  </a:outerShdw>
                </a:effectLst>
                <a:latin typeface="Prism" panose="00000500000000000000" pitchFamily="50" charset="0"/>
                <a:ea typeface="汉仪雅酷黑 85W" panose="020B0904020202020204" pitchFamily="34" charset="-122"/>
              </a:rPr>
              <a:t>3</a:t>
            </a:r>
            <a:endParaRPr kumimoji="0" lang="zh-CN" altLang="en-US" sz="500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40000">
                    <a:srgbClr val="DCB58D">
                      <a:alpha val="22000"/>
                    </a:srgbClr>
                  </a:gs>
                  <a:gs pos="63000">
                    <a:srgbClr val="E6C3A0">
                      <a:alpha val="0"/>
                    </a:srgbClr>
                  </a:gs>
                </a:gsLst>
                <a:lin ang="2700000" scaled="0"/>
              </a:gradFill>
              <a:effectLst>
                <a:outerShdw blurRad="165100" dist="127000" dir="3000000" algn="t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Prism" panose="00000500000000000000" pitchFamily="50" charset="0"/>
              <a:ea typeface="汉仪雅酷黑 85W" panose="020B0904020202020204" pitchFamily="34" charset="-122"/>
              <a:cs typeface="+mn-cs"/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EC7D1319-C554-42F1-B19B-4D4B1D3E77E5}"/>
              </a:ext>
            </a:extLst>
          </p:cNvPr>
          <p:cNvSpPr/>
          <p:nvPr/>
        </p:nvSpPr>
        <p:spPr>
          <a:xfrm>
            <a:off x="2997236" y="777486"/>
            <a:ext cx="13784757" cy="9383860"/>
          </a:xfrm>
          <a:custGeom>
            <a:avLst/>
            <a:gdLst>
              <a:gd name="connsiteX0" fmla="*/ 411009 w 11932563"/>
              <a:gd name="connsiteY0" fmla="*/ 6517830 h 7722813"/>
              <a:gd name="connsiteX1" fmla="*/ 1401609 w 11932563"/>
              <a:gd name="connsiteY1" fmla="*/ 4597590 h 7722813"/>
              <a:gd name="connsiteX2" fmla="*/ 3199929 w 11932563"/>
              <a:gd name="connsiteY2" fmla="*/ 4308030 h 7722813"/>
              <a:gd name="connsiteX3" fmla="*/ 4175289 w 11932563"/>
              <a:gd name="connsiteY3" fmla="*/ 3195510 h 7722813"/>
              <a:gd name="connsiteX4" fmla="*/ 5394489 w 11932563"/>
              <a:gd name="connsiteY4" fmla="*/ 3378390 h 7722813"/>
              <a:gd name="connsiteX5" fmla="*/ 6994689 w 11932563"/>
              <a:gd name="connsiteY5" fmla="*/ 1900110 h 7722813"/>
              <a:gd name="connsiteX6" fmla="*/ 8274849 w 11932563"/>
              <a:gd name="connsiteY6" fmla="*/ 2738310 h 7722813"/>
              <a:gd name="connsiteX7" fmla="*/ 8427249 w 11932563"/>
              <a:gd name="connsiteY7" fmla="*/ 86550 h 7722813"/>
              <a:gd name="connsiteX8" fmla="*/ 11932449 w 11932563"/>
              <a:gd name="connsiteY8" fmla="*/ 1290510 h 7722813"/>
              <a:gd name="connsiteX9" fmla="*/ 8518689 w 11932563"/>
              <a:gd name="connsiteY9" fmla="*/ 7432230 h 7722813"/>
              <a:gd name="connsiteX10" fmla="*/ 411009 w 11932563"/>
              <a:gd name="connsiteY10" fmla="*/ 6517830 h 7722813"/>
              <a:gd name="connsiteX0" fmla="*/ 411009 w 11932563"/>
              <a:gd name="connsiteY0" fmla="*/ 6443251 h 7648234"/>
              <a:gd name="connsiteX1" fmla="*/ 1401609 w 11932563"/>
              <a:gd name="connsiteY1" fmla="*/ 4523011 h 7648234"/>
              <a:gd name="connsiteX2" fmla="*/ 3199929 w 11932563"/>
              <a:gd name="connsiteY2" fmla="*/ 4233451 h 7648234"/>
              <a:gd name="connsiteX3" fmla="*/ 4175289 w 11932563"/>
              <a:gd name="connsiteY3" fmla="*/ 3120931 h 7648234"/>
              <a:gd name="connsiteX4" fmla="*/ 5394489 w 11932563"/>
              <a:gd name="connsiteY4" fmla="*/ 3303811 h 7648234"/>
              <a:gd name="connsiteX5" fmla="*/ 6994689 w 11932563"/>
              <a:gd name="connsiteY5" fmla="*/ 1825531 h 7648234"/>
              <a:gd name="connsiteX6" fmla="*/ 7787169 w 11932563"/>
              <a:gd name="connsiteY6" fmla="*/ 1490251 h 7648234"/>
              <a:gd name="connsiteX7" fmla="*/ 8427249 w 11932563"/>
              <a:gd name="connsiteY7" fmla="*/ 11971 h 7648234"/>
              <a:gd name="connsiteX8" fmla="*/ 11932449 w 11932563"/>
              <a:gd name="connsiteY8" fmla="*/ 1215931 h 7648234"/>
              <a:gd name="connsiteX9" fmla="*/ 8518689 w 11932563"/>
              <a:gd name="connsiteY9" fmla="*/ 7357651 h 7648234"/>
              <a:gd name="connsiteX10" fmla="*/ 411009 w 11932563"/>
              <a:gd name="connsiteY10" fmla="*/ 6443251 h 7648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932563" h="7648234">
                <a:moveTo>
                  <a:pt x="411009" y="6443251"/>
                </a:moveTo>
                <a:cubicBezTo>
                  <a:pt x="-775171" y="5970811"/>
                  <a:pt x="936789" y="4891311"/>
                  <a:pt x="1401609" y="4523011"/>
                </a:cubicBezTo>
                <a:cubicBezTo>
                  <a:pt x="1866429" y="4154711"/>
                  <a:pt x="2737649" y="4467131"/>
                  <a:pt x="3199929" y="4233451"/>
                </a:cubicBezTo>
                <a:cubicBezTo>
                  <a:pt x="3662209" y="3999771"/>
                  <a:pt x="3809529" y="3275871"/>
                  <a:pt x="4175289" y="3120931"/>
                </a:cubicBezTo>
                <a:cubicBezTo>
                  <a:pt x="4541049" y="2965991"/>
                  <a:pt x="4924589" y="3519711"/>
                  <a:pt x="5394489" y="3303811"/>
                </a:cubicBezTo>
                <a:cubicBezTo>
                  <a:pt x="5864389" y="3087911"/>
                  <a:pt x="6595909" y="2127791"/>
                  <a:pt x="6994689" y="1825531"/>
                </a:cubicBezTo>
                <a:cubicBezTo>
                  <a:pt x="7393469" y="1523271"/>
                  <a:pt x="7548409" y="1792511"/>
                  <a:pt x="7787169" y="1490251"/>
                </a:cubicBezTo>
                <a:cubicBezTo>
                  <a:pt x="8025929" y="1187991"/>
                  <a:pt x="7736369" y="57691"/>
                  <a:pt x="8427249" y="11971"/>
                </a:cubicBezTo>
                <a:cubicBezTo>
                  <a:pt x="9118129" y="-33749"/>
                  <a:pt x="11917209" y="-8349"/>
                  <a:pt x="11932449" y="1215931"/>
                </a:cubicBezTo>
                <a:cubicBezTo>
                  <a:pt x="11947689" y="2440211"/>
                  <a:pt x="10436389" y="6488971"/>
                  <a:pt x="8518689" y="7357651"/>
                </a:cubicBezTo>
                <a:cubicBezTo>
                  <a:pt x="6600989" y="8226331"/>
                  <a:pt x="1597189" y="6915691"/>
                  <a:pt x="411009" y="6443251"/>
                </a:cubicBezTo>
                <a:close/>
              </a:path>
            </a:pathLst>
          </a:cu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D25293E-B6AE-423D-8953-6DFA54F3F3A0}"/>
              </a:ext>
            </a:extLst>
          </p:cNvPr>
          <p:cNvSpPr txBox="1"/>
          <p:nvPr/>
        </p:nvSpPr>
        <p:spPr>
          <a:xfrm>
            <a:off x="11177225" y="291575"/>
            <a:ext cx="583439" cy="233718"/>
          </a:xfrm>
          <a:prstGeom prst="rect">
            <a:avLst/>
          </a:prstGeom>
          <a:noFill/>
          <a:ln>
            <a:noFill/>
          </a:ln>
        </p:spPr>
        <p:txBody>
          <a:bodyPr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1/6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8E36F8BF-0EA6-41F8-B9F0-6833A9763607}"/>
              </a:ext>
            </a:extLst>
          </p:cNvPr>
          <p:cNvSpPr/>
          <p:nvPr/>
        </p:nvSpPr>
        <p:spPr>
          <a:xfrm flipV="1">
            <a:off x="11195684" y="561586"/>
            <a:ext cx="386715" cy="360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6AB8997D-83BB-4559-80C5-4D755B5F16EF}"/>
              </a:ext>
            </a:extLst>
          </p:cNvPr>
          <p:cNvSpPr/>
          <p:nvPr/>
        </p:nvSpPr>
        <p:spPr>
          <a:xfrm flipV="1">
            <a:off x="11195684" y="647953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FA5E18CB-E995-42C6-897C-3B2C67788D74}"/>
              </a:ext>
            </a:extLst>
          </p:cNvPr>
          <p:cNvSpPr/>
          <p:nvPr/>
        </p:nvSpPr>
        <p:spPr>
          <a:xfrm flipV="1">
            <a:off x="11195684" y="712720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7F6C1574-2B70-43AD-B66F-C4957BFA5F55}"/>
              </a:ext>
            </a:extLst>
          </p:cNvPr>
          <p:cNvSpPr/>
          <p:nvPr/>
        </p:nvSpPr>
        <p:spPr>
          <a:xfrm flipV="1">
            <a:off x="11195684" y="777486"/>
            <a:ext cx="386715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4E7E7628-3CD1-4A38-B75E-69A76A142B52}"/>
              </a:ext>
            </a:extLst>
          </p:cNvPr>
          <p:cNvSpPr txBox="1"/>
          <p:nvPr/>
        </p:nvSpPr>
        <p:spPr>
          <a:xfrm rot="16200000">
            <a:off x="1609443" y="5136501"/>
            <a:ext cx="326051" cy="231186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POWERPOINT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7224E01B-9750-46DD-9C1A-C6CE2C455FA9}"/>
              </a:ext>
            </a:extLst>
          </p:cNvPr>
          <p:cNvSpPr txBox="1"/>
          <p:nvPr/>
        </p:nvSpPr>
        <p:spPr>
          <a:xfrm>
            <a:off x="596811" y="341328"/>
            <a:ext cx="2700015" cy="423449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838486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DESIGN BY</a:t>
            </a:r>
          </a:p>
          <a:p>
            <a:pPr marL="0" marR="0" lvl="0" indent="0" algn="l" defTabSz="914400" rtl="0" eaLnBrk="1" fontAlgn="auto" latinLnBrk="0" hangingPunct="1">
              <a:lnSpc>
                <a:spcPct val="12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838486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AWEI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38486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067E8E76-B423-46B7-A3B4-5CCF1EBF52E1}"/>
              </a:ext>
            </a:extLst>
          </p:cNvPr>
          <p:cNvSpPr txBox="1"/>
          <p:nvPr/>
        </p:nvSpPr>
        <p:spPr>
          <a:xfrm>
            <a:off x="490668" y="1277808"/>
            <a:ext cx="2365712" cy="2981585"/>
          </a:xfrm>
          <a:prstGeom prst="rect">
            <a:avLst/>
          </a:prstGeom>
          <a:noFill/>
          <a:effectLst/>
        </p:spPr>
        <p:txBody>
          <a:bodyPr wrap="none" lIns="0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50000">
                      <a:srgbClr val="DAA070"/>
                    </a:gs>
                    <a:gs pos="0">
                      <a:srgbClr val="DCB58D"/>
                    </a:gs>
                    <a:gs pos="100000">
                      <a:srgbClr val="E6C3A0"/>
                    </a:gs>
                  </a:gsLst>
                  <a:lin ang="2700000" scaled="0"/>
                </a:gradFill>
                <a:effectLst>
                  <a:outerShdw blurRad="165100" dist="127000" dir="3000000" algn="t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Prism" panose="00000500000000000000" pitchFamily="50" charset="0"/>
                <a:ea typeface="汉仪雅酷黑 85W" panose="020B0904020202020204" pitchFamily="34" charset="-122"/>
                <a:cs typeface="+mn-cs"/>
              </a:rPr>
              <a:t>03</a:t>
            </a:r>
            <a:endParaRPr kumimoji="0" lang="zh-CN" altLang="en-US" sz="15000" b="0" i="0" u="none" strike="noStrike" kern="1200" cap="none" spc="-150" normalizeH="0" baseline="0" noProof="0" dirty="0">
              <a:ln>
                <a:noFill/>
              </a:ln>
              <a:gradFill>
                <a:gsLst>
                  <a:gs pos="50000">
                    <a:srgbClr val="DAA070"/>
                  </a:gs>
                  <a:gs pos="0">
                    <a:srgbClr val="DCB58D"/>
                  </a:gs>
                  <a:gs pos="100000">
                    <a:srgbClr val="E6C3A0"/>
                  </a:gs>
                </a:gsLst>
                <a:lin ang="2700000" scaled="0"/>
              </a:gradFill>
              <a:effectLst>
                <a:outerShdw blurRad="165100" dist="127000" dir="3000000" algn="t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Prism" panose="00000500000000000000" pitchFamily="50" charset="0"/>
              <a:ea typeface="汉仪雅酷黑 85W" panose="020B0904020202020204" pitchFamily="34" charset="-122"/>
              <a:cs typeface="+mn-cs"/>
            </a:endParaRPr>
          </a:p>
        </p:txBody>
      </p:sp>
      <p:sp>
        <p:nvSpPr>
          <p:cNvPr id="53" name="TextBox 25">
            <a:extLst>
              <a:ext uri="{FF2B5EF4-FFF2-40B4-BE49-F238E27FC236}">
                <a16:creationId xmlns:a16="http://schemas.microsoft.com/office/drawing/2014/main" id="{CB3EA9DB-E9C5-4526-B4B5-116313548400}"/>
              </a:ext>
            </a:extLst>
          </p:cNvPr>
          <p:cNvSpPr txBox="1"/>
          <p:nvPr/>
        </p:nvSpPr>
        <p:spPr>
          <a:xfrm>
            <a:off x="2915508" y="2176360"/>
            <a:ext cx="6279255" cy="10949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PART THREE</a:t>
            </a:r>
            <a:endParaRPr kumimoji="0" lang="fr-FR" sz="6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Segoe UI Semibold" panose="020B0702040204020203" pitchFamily="34" charset="0"/>
            </a:endParaRPr>
          </a:p>
        </p:txBody>
      </p:sp>
      <p:sp>
        <p:nvSpPr>
          <p:cNvPr id="54" name="TextBox 25">
            <a:extLst>
              <a:ext uri="{FF2B5EF4-FFF2-40B4-BE49-F238E27FC236}">
                <a16:creationId xmlns:a16="http://schemas.microsoft.com/office/drawing/2014/main" id="{81D6EE4B-1770-4792-AA11-685182F4F474}"/>
              </a:ext>
            </a:extLst>
          </p:cNvPr>
          <p:cNvSpPr txBox="1"/>
          <p:nvPr/>
        </p:nvSpPr>
        <p:spPr>
          <a:xfrm>
            <a:off x="2915509" y="3396636"/>
            <a:ext cx="2968322" cy="4977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000" dirty="0">
                <a:solidFill>
                  <a:srgbClr val="FFFFFF"/>
                </a:solidFill>
                <a:latin typeface="腾讯体" panose="02010600010101010101" pitchFamily="2" charset="-122"/>
                <a:ea typeface="腾讯体" panose="02010600010101010101" pitchFamily="2" charset="-122"/>
                <a:cs typeface="Segoe UI Semibold" panose="020B0702040204020203" pitchFamily="34" charset="0"/>
              </a:rPr>
              <a:t>部分使用教程</a:t>
            </a:r>
            <a:endParaRPr kumimoji="0" lang="fr-FR" sz="3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Segoe UI Semibold" panose="020B0702040204020203" pitchFamily="34" charset="0"/>
            </a:endParaRP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A7AD4753-C80D-42F0-B3A9-1E71BAC2699A}"/>
              </a:ext>
            </a:extLst>
          </p:cNvPr>
          <p:cNvCxnSpPr>
            <a:cxnSpLocks/>
          </p:cNvCxnSpPr>
          <p:nvPr/>
        </p:nvCxnSpPr>
        <p:spPr>
          <a:xfrm>
            <a:off x="2979206" y="3320199"/>
            <a:ext cx="754380" cy="0"/>
          </a:xfrm>
          <a:prstGeom prst="line">
            <a:avLst/>
          </a:prstGeom>
          <a:ln w="19050">
            <a:gradFill>
              <a:gsLst>
                <a:gs pos="0">
                  <a:srgbClr val="DBAD81"/>
                </a:gs>
                <a:gs pos="100000">
                  <a:srgbClr val="DCA577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>
            <a:extLst>
              <a:ext uri="{FF2B5EF4-FFF2-40B4-BE49-F238E27FC236}">
                <a16:creationId xmlns:a16="http://schemas.microsoft.com/office/drawing/2014/main" id="{AD7A206D-C34E-446D-95AA-1E5E68B471A5}"/>
              </a:ext>
            </a:extLst>
          </p:cNvPr>
          <p:cNvSpPr/>
          <p:nvPr/>
        </p:nvSpPr>
        <p:spPr>
          <a:xfrm flipV="1">
            <a:off x="9529615" y="6350309"/>
            <a:ext cx="720000" cy="14400"/>
          </a:xfrm>
          <a:prstGeom prst="rect">
            <a:avLst/>
          </a:prstGeom>
          <a:solidFill>
            <a:srgbClr val="838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4539951A-1549-4706-BA84-B6F62D7255DC}"/>
              </a:ext>
            </a:extLst>
          </p:cNvPr>
          <p:cNvSpPr txBox="1"/>
          <p:nvPr/>
        </p:nvSpPr>
        <p:spPr>
          <a:xfrm rot="16200000">
            <a:off x="10820636" y="5511043"/>
            <a:ext cx="326051" cy="1554006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srgbClr val="8D8E90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2020.END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rgbClr val="8D8E90"/>
              </a:solidFill>
              <a:effectLst>
                <a:outerShdw blurRad="50800" dist="38100" dir="5400000" algn="t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+mn-cs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8B8BA963-5CC5-4912-AF83-23CFA21059CA}"/>
              </a:ext>
            </a:extLst>
          </p:cNvPr>
          <p:cNvSpPr/>
          <p:nvPr/>
        </p:nvSpPr>
        <p:spPr>
          <a:xfrm>
            <a:off x="-1350379" y="293185"/>
            <a:ext cx="740779" cy="740779"/>
          </a:xfrm>
          <a:prstGeom prst="rect">
            <a:avLst/>
          </a:prstGeom>
          <a:solidFill>
            <a:srgbClr val="E6C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B44FAD2C-8479-4300-9826-70A60FB55BF0}"/>
              </a:ext>
            </a:extLst>
          </p:cNvPr>
          <p:cNvSpPr/>
          <p:nvPr/>
        </p:nvSpPr>
        <p:spPr>
          <a:xfrm>
            <a:off x="-2313971" y="293185"/>
            <a:ext cx="740779" cy="740779"/>
          </a:xfrm>
          <a:prstGeom prst="rect">
            <a:avLst/>
          </a:prstGeom>
          <a:solidFill>
            <a:srgbClr val="DAA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6B5C62E9-66B3-4BAD-95D7-EF2386B3FCB7}"/>
              </a:ext>
            </a:extLst>
          </p:cNvPr>
          <p:cNvSpPr/>
          <p:nvPr/>
        </p:nvSpPr>
        <p:spPr>
          <a:xfrm>
            <a:off x="-3277562" y="293185"/>
            <a:ext cx="740779" cy="740779"/>
          </a:xfrm>
          <a:prstGeom prst="rect">
            <a:avLst/>
          </a:prstGeom>
          <a:solidFill>
            <a:srgbClr val="DCB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924A59C1-A0A3-4D42-B445-52AF420D3D48}"/>
              </a:ext>
            </a:extLst>
          </p:cNvPr>
          <p:cNvSpPr/>
          <p:nvPr/>
        </p:nvSpPr>
        <p:spPr>
          <a:xfrm>
            <a:off x="-3277562" y="1359986"/>
            <a:ext cx="740779" cy="740779"/>
          </a:xfrm>
          <a:prstGeom prst="rect">
            <a:avLst/>
          </a:prstGeom>
          <a:solidFill>
            <a:srgbClr val="F0D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EA0766C8-4AC0-4E72-997F-3CAA7841D474}"/>
              </a:ext>
            </a:extLst>
          </p:cNvPr>
          <p:cNvSpPr/>
          <p:nvPr/>
        </p:nvSpPr>
        <p:spPr>
          <a:xfrm>
            <a:off x="-2313971" y="1359986"/>
            <a:ext cx="740779" cy="740779"/>
          </a:xfrm>
          <a:prstGeom prst="rect">
            <a:avLst/>
          </a:prstGeom>
          <a:solidFill>
            <a:srgbClr val="131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7B48F20C-E27F-4808-8F17-4FA2C0FCCBBB}"/>
              </a:ext>
            </a:extLst>
          </p:cNvPr>
          <p:cNvSpPr/>
          <p:nvPr/>
        </p:nvSpPr>
        <p:spPr>
          <a:xfrm>
            <a:off x="-1350379" y="1359986"/>
            <a:ext cx="740779" cy="740779"/>
          </a:xfrm>
          <a:prstGeom prst="rect">
            <a:avLst/>
          </a:prstGeom>
          <a:solidFill>
            <a:srgbClr val="1C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171569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窄&quot;,&quot;HeaderHeight&quot;:5.9183673469387541,&quot;FooterHeight&quot;:5.0,&quot;SideMargin&quot;:5.0,&quot;TopMargin&quot;:0.0,&quot;BottomMargin&quot;:0.0,&quot;IntervalMargin&quot;:1.0,&quot;SettingType&quot;:&quot;System&quot;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9178;"/>
  <p:tag name="ISLIDE.PICTURE" val="#225833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9178;"/>
  <p:tag name="ISLIDE.PICTURE" val="#225833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9178;"/>
  <p:tag name="ISLIDE.PICTURE" val="#225833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9178;"/>
  <p:tag name="ISLIDE.PICTURE" val="#225833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4924;#110578;#82595;#32559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9178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4924;#110578;#82595;#32559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9178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9178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4924;#110578;#82595;#32559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9178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9178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9178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4924;#110578;#82595;#32559;"/>
</p:tagLst>
</file>

<file path=ppt/theme/theme1.xml><?xml version="1.0" encoding="utf-8"?>
<a:theme xmlns:a="http://schemas.openxmlformats.org/drawingml/2006/main" name="2_Office Theme">
  <a:themeElements>
    <a:clrScheme name="Personnalisé 30">
      <a:dk1>
        <a:srgbClr val="1D1D1D"/>
      </a:dk1>
      <a:lt1>
        <a:sysClr val="window" lastClr="FFFFFF"/>
      </a:lt1>
      <a:dk2>
        <a:srgbClr val="111111"/>
      </a:dk2>
      <a:lt2>
        <a:srgbClr val="F8F8F8"/>
      </a:lt2>
      <a:accent1>
        <a:srgbClr val="F44336"/>
      </a:accent1>
      <a:accent2>
        <a:srgbClr val="9C27B0"/>
      </a:accent2>
      <a:accent3>
        <a:srgbClr val="3F51B5"/>
      </a:accent3>
      <a:accent4>
        <a:srgbClr val="03A9F4"/>
      </a:accent4>
      <a:accent5>
        <a:srgbClr val="009688"/>
      </a:accent5>
      <a:accent6>
        <a:srgbClr val="8BC34A"/>
      </a:accent6>
      <a:hlink>
        <a:srgbClr val="F44336"/>
      </a:hlink>
      <a:folHlink>
        <a:srgbClr val="3F51B5"/>
      </a:folHlink>
    </a:clrScheme>
    <a:fontScheme name="思源黑体">
      <a:majorFont>
        <a:latin typeface="思源黑体 Heavy"/>
        <a:ea typeface="思源黑体 Medium"/>
        <a:cs typeface=""/>
      </a:majorFont>
      <a:minorFont>
        <a:latin typeface="思源黑体 Normal"/>
        <a:ea typeface="思源黑体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bIns="0" rtlCol="0" anchor="t">
        <a:spAutoFit/>
      </a:bodyPr>
      <a:lstStyle>
        <a:defPPr algn="l">
          <a:lnSpc>
            <a:spcPct val="150000"/>
          </a:lnSpc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</TotalTime>
  <Words>374</Words>
  <Application>Microsoft Office PowerPoint</Application>
  <PresentationFormat>宽屏</PresentationFormat>
  <Paragraphs>131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汉仪雅酷黑 75W</vt:lpstr>
      <vt:lpstr>思源黑体 Normal</vt:lpstr>
      <vt:lpstr>腾讯体</vt:lpstr>
      <vt:lpstr>微软雅黑 Light</vt:lpstr>
      <vt:lpstr>Arial</vt:lpstr>
      <vt:lpstr>Prism</vt:lpstr>
      <vt:lpstr>Segoe UI</vt:lpstr>
      <vt:lpstr>Segoe UI Light</vt:lpstr>
      <vt:lpstr>Segoe UI Semibold</vt:lpstr>
      <vt:lpstr>2_Office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Sat0673</dc:creator>
  <cp:lastModifiedBy>Sat0673</cp:lastModifiedBy>
  <cp:revision>101</cp:revision>
  <dcterms:created xsi:type="dcterms:W3CDTF">2020-01-06T05:45:15Z</dcterms:created>
  <dcterms:modified xsi:type="dcterms:W3CDTF">2020-03-31T02:22:19Z</dcterms:modified>
</cp:coreProperties>
</file>