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4" r:id="rId2"/>
  </p:sldMasterIdLst>
  <p:notesMasterIdLst>
    <p:notesMasterId r:id="rId27"/>
  </p:notesMasterIdLst>
  <p:sldIdLst>
    <p:sldId id="1285" r:id="rId3"/>
    <p:sldId id="262" r:id="rId4"/>
    <p:sldId id="264" r:id="rId5"/>
    <p:sldId id="265" r:id="rId6"/>
    <p:sldId id="318" r:id="rId7"/>
    <p:sldId id="307" r:id="rId8"/>
    <p:sldId id="1284" r:id="rId9"/>
    <p:sldId id="279" r:id="rId10"/>
    <p:sldId id="1283" r:id="rId11"/>
    <p:sldId id="317" r:id="rId12"/>
    <p:sldId id="311" r:id="rId13"/>
    <p:sldId id="313" r:id="rId14"/>
    <p:sldId id="299" r:id="rId15"/>
    <p:sldId id="260" r:id="rId16"/>
    <p:sldId id="543" r:id="rId17"/>
    <p:sldId id="542" r:id="rId18"/>
    <p:sldId id="545" r:id="rId19"/>
    <p:sldId id="546" r:id="rId20"/>
    <p:sldId id="544" r:id="rId21"/>
    <p:sldId id="281" r:id="rId22"/>
    <p:sldId id="259" r:id="rId23"/>
    <p:sldId id="438" r:id="rId24"/>
    <p:sldId id="443" r:id="rId25"/>
    <p:sldId id="128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作品预览封面" id="{4BAACF95-47A1-4F73-B843-D7A1D3A732C5}">
          <p14:sldIdLst>
            <p14:sldId id="1285"/>
          </p14:sldIdLst>
        </p14:section>
        <p14:section name="文本篇-空间术" id="{83102D45-B0BB-49CD-AFDA-E65B19D6BB93}">
          <p14:sldIdLst>
            <p14:sldId id="262"/>
            <p14:sldId id="264"/>
            <p14:sldId id="265"/>
          </p14:sldIdLst>
        </p14:section>
        <p14:section name="文本篇-立体术" id="{6CF25358-AE4C-46E4-A882-6880423D66A5}">
          <p14:sldIdLst>
            <p14:sldId id="318"/>
            <p14:sldId id="307"/>
            <p14:sldId id="1284"/>
            <p14:sldId id="279"/>
          </p14:sldIdLst>
        </p14:section>
        <p14:section name="文本篇-贴面术" id="{B2FC4FBB-E3EF-4903-9B96-A266E61D9C26}">
          <p14:sldIdLst>
            <p14:sldId id="1283"/>
            <p14:sldId id="317"/>
            <p14:sldId id="311"/>
            <p14:sldId id="313"/>
            <p14:sldId id="299"/>
            <p14:sldId id="260"/>
          </p14:sldIdLst>
        </p14:section>
        <p14:section name="图片篇-三维术" id="{9BEF1FC2-17A9-4104-966E-86090CC45BB0}">
          <p14:sldIdLst>
            <p14:sldId id="543"/>
            <p14:sldId id="542"/>
            <p14:sldId id="545"/>
            <p14:sldId id="546"/>
            <p14:sldId id="544"/>
          </p14:sldIdLst>
        </p14:section>
        <p14:section name="图片篇-粉碎术" id="{31463A63-CB74-46A2-B831-550906E5C198}">
          <p14:sldIdLst>
            <p14:sldId id="281"/>
            <p14:sldId id="259"/>
            <p14:sldId id="438"/>
            <p14:sldId id="443"/>
            <p14:sldId id="128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580" autoAdjust="0"/>
    <p:restoredTop sz="94660"/>
  </p:normalViewPr>
  <p:slideViewPr>
    <p:cSldViewPr snapToGrid="0" showGuides="1">
      <p:cViewPr varScale="1">
        <p:scale>
          <a:sx n="76" d="100"/>
          <a:sy n="76" d="100"/>
        </p:scale>
        <p:origin x="90" y="7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539EB0-CFBD-4AC8-9ECB-3EFA7FAAC293}" type="datetimeFigureOut">
              <a:rPr lang="zh-CN" altLang="en-US" smtClean="0"/>
              <a:t>2020/4/7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71154D-1A42-4AAF-992B-692CB203CCDC}" type="slidenum">
              <a:rPr lang="zh-CN" altLang="en-US" smtClean="0"/>
              <a:t>‹#›</a:t>
            </a:fld>
            <a:endParaRPr lang="zh-CN" altLang="en-US"/>
          </a:p>
        </p:txBody>
      </p:sp>
    </p:spTree>
    <p:extLst>
      <p:ext uri="{BB962C8B-B14F-4D97-AF65-F5344CB8AC3E}">
        <p14:creationId xmlns:p14="http://schemas.microsoft.com/office/powerpoint/2010/main" val="2103610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99AB89-40A2-4D1C-BD7F-1E5183EE6D3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99290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99F260-EC51-47BF-80A4-72E29F21310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09955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B564E1-3DA2-44C9-AC9B-D53A8C7F700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681CAC8-54DE-4FE4-A9D9-0E89695DA292}"/>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14761BE-96AF-4DC4-B493-70CF91FED5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CF04F91-9E29-4FAA-934F-AECB0D4FB418}"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2020/4/7</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xmlns="" id="{D3A63F98-19DB-4A00-BBC1-D9CE8D86606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xmlns="" id="{3D8EEC02-F4D3-4B42-81EB-DDAE7A49F40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8F74FD-ACB5-40E9-9852-FB8635362DF5}"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62812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7B9904-4668-4924-80E7-3B12FCA25D4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5905461C-594E-4A54-9DA9-E7B9571FE1B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AD7AAF0-48CC-468A-8143-AEEB0E621F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49FC74A-D5C4-4355-92B8-1DE63A937E0D}"/>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6" name="页脚占位符 5">
            <a:extLst>
              <a:ext uri="{FF2B5EF4-FFF2-40B4-BE49-F238E27FC236}">
                <a16:creationId xmlns:a16="http://schemas.microsoft.com/office/drawing/2014/main" xmlns="" id="{7D062205-FB9A-4A50-BC50-7C9A210B81F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91D11BA-A0F4-4112-BDB3-F6298AACD694}"/>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20650117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30A709-61A6-4B75-B161-E46413133B5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F5A8855-C783-4686-B79F-D61FC5AAF36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044D4AB-7078-4009-82D5-B2999BA230B8}"/>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D589C4E6-3610-495A-A21F-95AB17A3F2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3F760D3-21DF-4009-93A4-6F82A0B4F172}"/>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3735244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26DC817-796F-4DAA-BEA5-7D4F83B5F38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4C6E414-B2CE-43C0-B325-C1139670D35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D994EB8-F95E-4A04-B856-ACECAF37CE84}"/>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CDA9D863-462F-45E6-AFA1-4AE9BC649F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2FA8E52-888B-4486-A874-89F78776EBEA}"/>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2590195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8E5B24-089E-4171-B11F-34BDCE53DFC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a:extLst>
              <a:ext uri="{FF2B5EF4-FFF2-40B4-BE49-F238E27FC236}">
                <a16:creationId xmlns:a16="http://schemas.microsoft.com/office/drawing/2014/main" xmlns="" id="{05BE82F9-5BA1-4E1B-9302-0B9B264DDE0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C1A40A-E146-44FD-A6C5-D6A531E725B4}"/>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DEE94E5C-A19D-49F0-BC0B-F945D06702C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D099809-FE17-4D00-AA06-8F8F980983A3}"/>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1930715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BE7ABE-ACCF-4367-BE38-D01701F722E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0FAD59E-1BF4-4182-B3CB-92E46DCD669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5AE8697-2841-428A-B99C-E715FF18D9BD}"/>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54EBC27F-208C-4B13-9032-97CEA0071C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FE0E387-D947-43D5-A156-AF3676C0D6E8}"/>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38611119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656973F-1A26-4F50-91B6-3017840AD3E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8398467-CB00-44C0-8057-23AF47E4916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CFC7F98-CF06-4601-AAE1-1B058A8DCFF0}"/>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8ECA227D-2906-4041-A138-75080EFE255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E458692-50D6-4BCD-B834-2B133312EBC8}"/>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1578471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C85CF6-704B-4D56-A8D2-632EED35051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7ECB2C3-1AD5-41D0-B06E-E3DBEEC2660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860AA0B-61D2-4410-B21B-71C196B08E30}"/>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D1A54FC-DC73-46C0-BD41-3045DC9B0A41}"/>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6" name="页脚占位符 5">
            <a:extLst>
              <a:ext uri="{FF2B5EF4-FFF2-40B4-BE49-F238E27FC236}">
                <a16:creationId xmlns:a16="http://schemas.microsoft.com/office/drawing/2014/main" xmlns="" id="{A41CFB73-86B4-4DD4-A8FF-6B62B3CC635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66C2119-832C-4B1A-8632-30093FD750B5}"/>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653565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7927F0-EB9E-45FF-A4BA-59D327E47C2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92D17C5-432F-4742-8001-209B0E9B54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420DE10-637F-4863-A2ED-890C82C7FD1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EE7676A7-B031-458F-8F60-BC74239800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D56ADD8-B999-4758-98A2-156CE8D0DDC0}"/>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4EA84EC-A25B-4B9F-BFFA-C1F337FB9FCA}"/>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8" name="页脚占位符 7">
            <a:extLst>
              <a:ext uri="{FF2B5EF4-FFF2-40B4-BE49-F238E27FC236}">
                <a16:creationId xmlns:a16="http://schemas.microsoft.com/office/drawing/2014/main" xmlns="" id="{84752A6C-BC3D-4481-A1BD-3A95FC7530A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FA82076-60BC-4975-B6CA-982080ADAF27}"/>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4271388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382CED-68A7-4D33-9154-80DCBFDD1A7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72C117D-B07A-46A4-9646-CC869F6BE361}"/>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4" name="页脚占位符 3">
            <a:extLst>
              <a:ext uri="{FF2B5EF4-FFF2-40B4-BE49-F238E27FC236}">
                <a16:creationId xmlns:a16="http://schemas.microsoft.com/office/drawing/2014/main" xmlns="" id="{850613FA-EC0F-4C37-A8C1-72EC66008C6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FEECF15C-BD48-4F0A-947A-CF03699D062E}"/>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423323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66F41CF-7DAF-4963-A3F2-26107FF92999}"/>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3" name="页脚占位符 2">
            <a:extLst>
              <a:ext uri="{FF2B5EF4-FFF2-40B4-BE49-F238E27FC236}">
                <a16:creationId xmlns:a16="http://schemas.microsoft.com/office/drawing/2014/main" xmlns="" id="{8E28C1BF-3983-4485-ACFE-F6BB7FDF467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E8CB737-D884-4CD7-9F3A-7D8749415195}"/>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1931994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B45DE4-07AA-492A-AF3D-76EB3626D3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61A96F1-6AF7-4D4C-B332-DBAACBE0F8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33426FC-3222-459C-8DCC-E8D603B669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E47D1A5-56E4-40E7-A482-CE6C168127BF}"/>
              </a:ext>
            </a:extLst>
          </p:cNvPr>
          <p:cNvSpPr>
            <a:spLocks noGrp="1"/>
          </p:cNvSpPr>
          <p:nvPr>
            <p:ph type="dt" sz="half" idx="10"/>
          </p:nvPr>
        </p:nvSpPr>
        <p:spPr/>
        <p:txBody>
          <a:bodyPr/>
          <a:lstStyle/>
          <a:p>
            <a:fld id="{25D8871C-8C7A-473D-ACF3-492B11CE9074}" type="datetimeFigureOut">
              <a:rPr lang="zh-CN" altLang="en-US" smtClean="0"/>
              <a:t>2020/4/7</a:t>
            </a:fld>
            <a:endParaRPr lang="zh-CN" altLang="en-US"/>
          </a:p>
        </p:txBody>
      </p:sp>
      <p:sp>
        <p:nvSpPr>
          <p:cNvPr id="6" name="页脚占位符 5">
            <a:extLst>
              <a:ext uri="{FF2B5EF4-FFF2-40B4-BE49-F238E27FC236}">
                <a16:creationId xmlns:a16="http://schemas.microsoft.com/office/drawing/2014/main" xmlns="" id="{F34E02B6-D3C9-4638-98FD-1C3C4058986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799C7DF-EBE5-424D-84C2-E7132281FE42}"/>
              </a:ext>
            </a:extLst>
          </p:cNvPr>
          <p:cNvSpPr>
            <a:spLocks noGrp="1"/>
          </p:cNvSpPr>
          <p:nvPr>
            <p:ph type="sldNum" sz="quarter" idx="12"/>
          </p:nvPr>
        </p:nvSpPr>
        <p:spPr/>
        <p:txBody>
          <a:body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235320772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4BA8974-F4ED-481C-B840-734C8D8FC8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02262DC-9CDE-4456-B138-1EF8535C29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1AB35CD-7BA3-4B91-B9CE-B0A50D40B6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F04F91-9E29-4FAA-934F-AECB0D4FB418}"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235EB237-02AA-42D2-86EB-B1D44DAD04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3DD5D82-0FBD-4013-B3A5-04D9C36C84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8F74FD-ACB5-40E9-9852-FB8635362DF5}" type="slidenum">
              <a:rPr lang="zh-CN" altLang="en-US" smtClean="0"/>
              <a:t>‹#›</a:t>
            </a:fld>
            <a:endParaRPr lang="zh-CN" altLang="en-US"/>
          </a:p>
        </p:txBody>
      </p:sp>
    </p:spTree>
    <p:extLst>
      <p:ext uri="{BB962C8B-B14F-4D97-AF65-F5344CB8AC3E}">
        <p14:creationId xmlns:p14="http://schemas.microsoft.com/office/powerpoint/2010/main" val="879171287"/>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95C4A67-87BB-48C2-B672-77C4C2AAB6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7079906-ACCD-4803-9C65-1A9EF4FF31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B85C5BD-49A3-4C50-8337-C22A844A27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D8871C-8C7A-473D-ACF3-492B11CE9074}" type="datetimeFigureOut">
              <a:rPr lang="zh-CN" altLang="en-US" smtClean="0"/>
              <a:t>2020/4/7</a:t>
            </a:fld>
            <a:endParaRPr lang="zh-CN" altLang="en-US"/>
          </a:p>
        </p:txBody>
      </p:sp>
      <p:sp>
        <p:nvSpPr>
          <p:cNvPr id="5" name="页脚占位符 4">
            <a:extLst>
              <a:ext uri="{FF2B5EF4-FFF2-40B4-BE49-F238E27FC236}">
                <a16:creationId xmlns:a16="http://schemas.microsoft.com/office/drawing/2014/main" xmlns="" id="{92520780-487F-4FAE-819C-C4C41370AA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56749D4-DA32-48E4-9445-CE0ADDCA854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30FCE0-46CB-41CA-8A50-37427C524072}" type="slidenum">
              <a:rPr lang="zh-CN" altLang="en-US" smtClean="0"/>
              <a:t>‹#›</a:t>
            </a:fld>
            <a:endParaRPr lang="zh-CN" altLang="en-US"/>
          </a:p>
        </p:txBody>
      </p:sp>
    </p:spTree>
    <p:extLst>
      <p:ext uri="{BB962C8B-B14F-4D97-AF65-F5344CB8AC3E}">
        <p14:creationId xmlns:p14="http://schemas.microsoft.com/office/powerpoint/2010/main" val="189897864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tags" Target="../tags/tag27.xml"/><Relationship Id="rId7" Type="http://schemas.openxmlformats.org/officeDocument/2006/relationships/image" Target="../media/image37.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tags" Target="../tags/tag28.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s/_rels/slide1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tags" Target="../tags/tag39.xml"/><Relationship Id="rId7" Type="http://schemas.openxmlformats.org/officeDocument/2006/relationships/image" Target="../media/image36.pn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slideLayout" Target="../slideLayouts/slideLayout1.xml"/><Relationship Id="rId5" Type="http://schemas.openxmlformats.org/officeDocument/2006/relationships/tags" Target="../tags/tag41.xml"/><Relationship Id="rId4" Type="http://schemas.openxmlformats.org/officeDocument/2006/relationships/tags" Target="../tags/tag40.xml"/></Relationships>
</file>

<file path=ppt/slides/_rels/slide14.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tags" Target="../tags/tag44.xml"/><Relationship Id="rId7" Type="http://schemas.openxmlformats.org/officeDocument/2006/relationships/tags" Target="../tags/tag48.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image" Target="../media/image38.png"/><Relationship Id="rId4" Type="http://schemas.openxmlformats.org/officeDocument/2006/relationships/tags" Target="../tags/tag45.xml"/><Relationship Id="rId9"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slideLayout" Target="../slideLayouts/slideLayout1.xml"/><Relationship Id="rId7" Type="http://schemas.microsoft.com/office/2007/relationships/hdphoto" Target="../media/hdphoto11.wdp"/><Relationship Id="rId12" Type="http://schemas.openxmlformats.org/officeDocument/2006/relationships/image" Target="../media/image45.png"/><Relationship Id="rId2" Type="http://schemas.openxmlformats.org/officeDocument/2006/relationships/tags" Target="../tags/tag51.xml"/><Relationship Id="rId16" Type="http://schemas.openxmlformats.org/officeDocument/2006/relationships/image" Target="../media/image49.png"/><Relationship Id="rId1" Type="http://schemas.openxmlformats.org/officeDocument/2006/relationships/tags" Target="../tags/tag50.xml"/><Relationship Id="rId6" Type="http://schemas.openxmlformats.org/officeDocument/2006/relationships/image" Target="../media/image40.png"/><Relationship Id="rId11" Type="http://schemas.openxmlformats.org/officeDocument/2006/relationships/image" Target="../media/image44.png"/><Relationship Id="rId5" Type="http://schemas.microsoft.com/office/2007/relationships/hdphoto" Target="../media/hdphoto10.wdp"/><Relationship Id="rId15" Type="http://schemas.openxmlformats.org/officeDocument/2006/relationships/image" Target="../media/image48.png"/><Relationship Id="rId10" Type="http://schemas.openxmlformats.org/officeDocument/2006/relationships/image" Target="../media/image43.png"/><Relationship Id="rId4" Type="http://schemas.openxmlformats.org/officeDocument/2006/relationships/image" Target="../media/image39.png"/><Relationship Id="rId9" Type="http://schemas.openxmlformats.org/officeDocument/2006/relationships/image" Target="../media/image42.png"/><Relationship Id="rId14" Type="http://schemas.openxmlformats.org/officeDocument/2006/relationships/image" Target="../media/image47.png"/></Relationships>
</file>

<file path=ppt/slides/_rels/slide1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jpeg"/><Relationship Id="rId7" Type="http://schemas.openxmlformats.org/officeDocument/2006/relationships/image" Target="../media/image54.png"/><Relationship Id="rId12" Type="http://schemas.microsoft.com/office/2007/relationships/hdphoto" Target="../media/hdphoto12.wdp"/><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17.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image" Target="../media/image61.png"/><Relationship Id="rId18" Type="http://schemas.microsoft.com/office/2007/relationships/hdphoto" Target="../media/hdphoto14.wdp"/><Relationship Id="rId26" Type="http://schemas.microsoft.com/office/2007/relationships/hdphoto" Target="../media/hdphoto18.wdp"/><Relationship Id="rId3" Type="http://schemas.openxmlformats.org/officeDocument/2006/relationships/tags" Target="../tags/tag54.xml"/><Relationship Id="rId21" Type="http://schemas.openxmlformats.org/officeDocument/2006/relationships/image" Target="../media/image67.png"/><Relationship Id="rId7" Type="http://schemas.openxmlformats.org/officeDocument/2006/relationships/tags" Target="../tags/tag58.xml"/><Relationship Id="rId12" Type="http://schemas.microsoft.com/office/2007/relationships/hdphoto" Target="../media/hdphoto13.wdp"/><Relationship Id="rId17" Type="http://schemas.openxmlformats.org/officeDocument/2006/relationships/image" Target="../media/image65.png"/><Relationship Id="rId25" Type="http://schemas.openxmlformats.org/officeDocument/2006/relationships/image" Target="../media/image69.png"/><Relationship Id="rId2" Type="http://schemas.openxmlformats.org/officeDocument/2006/relationships/tags" Target="../tags/tag53.xml"/><Relationship Id="rId16" Type="http://schemas.openxmlformats.org/officeDocument/2006/relationships/image" Target="../media/image64.png"/><Relationship Id="rId20" Type="http://schemas.microsoft.com/office/2007/relationships/hdphoto" Target="../media/hdphoto15.wdp"/><Relationship Id="rId29" Type="http://schemas.openxmlformats.org/officeDocument/2006/relationships/image" Target="../media/image71.png"/><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image" Target="../media/image60.png"/><Relationship Id="rId24" Type="http://schemas.microsoft.com/office/2007/relationships/hdphoto" Target="../media/hdphoto17.wdp"/><Relationship Id="rId32" Type="http://schemas.microsoft.com/office/2007/relationships/hdphoto" Target="../media/hdphoto21.wdp"/><Relationship Id="rId5" Type="http://schemas.openxmlformats.org/officeDocument/2006/relationships/tags" Target="../tags/tag56.xml"/><Relationship Id="rId15" Type="http://schemas.openxmlformats.org/officeDocument/2006/relationships/image" Target="../media/image63.png"/><Relationship Id="rId23" Type="http://schemas.openxmlformats.org/officeDocument/2006/relationships/image" Target="../media/image68.png"/><Relationship Id="rId28" Type="http://schemas.microsoft.com/office/2007/relationships/hdphoto" Target="../media/hdphoto19.wdp"/><Relationship Id="rId10" Type="http://schemas.openxmlformats.org/officeDocument/2006/relationships/image" Target="../media/image59.jpeg"/><Relationship Id="rId19" Type="http://schemas.openxmlformats.org/officeDocument/2006/relationships/image" Target="../media/image66.png"/><Relationship Id="rId31" Type="http://schemas.openxmlformats.org/officeDocument/2006/relationships/image" Target="../media/image72.png"/><Relationship Id="rId4" Type="http://schemas.openxmlformats.org/officeDocument/2006/relationships/tags" Target="../tags/tag55.xml"/><Relationship Id="rId9" Type="http://schemas.openxmlformats.org/officeDocument/2006/relationships/slideLayout" Target="../slideLayouts/slideLayout1.xml"/><Relationship Id="rId14" Type="http://schemas.openxmlformats.org/officeDocument/2006/relationships/image" Target="../media/image62.png"/><Relationship Id="rId22" Type="http://schemas.microsoft.com/office/2007/relationships/hdphoto" Target="../media/hdphoto16.wdp"/><Relationship Id="rId27" Type="http://schemas.openxmlformats.org/officeDocument/2006/relationships/image" Target="../media/image70.png"/><Relationship Id="rId30" Type="http://schemas.microsoft.com/office/2007/relationships/hdphoto" Target="../media/hdphoto20.wdp"/></Relationships>
</file>

<file path=ppt/slides/_rels/slide18.xml.rels><?xml version="1.0" encoding="UTF-8" standalone="yes"?>
<Relationships xmlns="http://schemas.openxmlformats.org/package/2006/relationships"><Relationship Id="rId26" Type="http://schemas.openxmlformats.org/officeDocument/2006/relationships/tags" Target="../tags/tag85.xml"/><Relationship Id="rId21" Type="http://schemas.openxmlformats.org/officeDocument/2006/relationships/tags" Target="../tags/tag80.xml"/><Relationship Id="rId42" Type="http://schemas.openxmlformats.org/officeDocument/2006/relationships/tags" Target="../tags/tag101.xml"/><Relationship Id="rId47" Type="http://schemas.openxmlformats.org/officeDocument/2006/relationships/tags" Target="../tags/tag106.xml"/><Relationship Id="rId63" Type="http://schemas.openxmlformats.org/officeDocument/2006/relationships/tags" Target="../tags/tag122.xml"/><Relationship Id="rId68" Type="http://schemas.openxmlformats.org/officeDocument/2006/relationships/tags" Target="../tags/tag127.xml"/><Relationship Id="rId84" Type="http://schemas.openxmlformats.org/officeDocument/2006/relationships/image" Target="../media/image81.png"/><Relationship Id="rId89" Type="http://schemas.openxmlformats.org/officeDocument/2006/relationships/image" Target="../media/image86.png"/><Relationship Id="rId16" Type="http://schemas.openxmlformats.org/officeDocument/2006/relationships/tags" Target="../tags/tag75.xml"/><Relationship Id="rId107" Type="http://schemas.openxmlformats.org/officeDocument/2006/relationships/image" Target="../media/image104.png"/><Relationship Id="rId11" Type="http://schemas.openxmlformats.org/officeDocument/2006/relationships/tags" Target="../tags/tag70.xml"/><Relationship Id="rId32" Type="http://schemas.openxmlformats.org/officeDocument/2006/relationships/tags" Target="../tags/tag91.xml"/><Relationship Id="rId37" Type="http://schemas.openxmlformats.org/officeDocument/2006/relationships/tags" Target="../tags/tag96.xml"/><Relationship Id="rId53" Type="http://schemas.openxmlformats.org/officeDocument/2006/relationships/tags" Target="../tags/tag112.xml"/><Relationship Id="rId58" Type="http://schemas.openxmlformats.org/officeDocument/2006/relationships/tags" Target="../tags/tag117.xml"/><Relationship Id="rId74" Type="http://schemas.openxmlformats.org/officeDocument/2006/relationships/tags" Target="../tags/tag133.xml"/><Relationship Id="rId79" Type="http://schemas.openxmlformats.org/officeDocument/2006/relationships/image" Target="../media/image76.png"/><Relationship Id="rId102" Type="http://schemas.openxmlformats.org/officeDocument/2006/relationships/image" Target="../media/image99.png"/><Relationship Id="rId5" Type="http://schemas.openxmlformats.org/officeDocument/2006/relationships/tags" Target="../tags/tag64.xml"/><Relationship Id="rId90" Type="http://schemas.openxmlformats.org/officeDocument/2006/relationships/image" Target="../media/image87.png"/><Relationship Id="rId95" Type="http://schemas.openxmlformats.org/officeDocument/2006/relationships/image" Target="../media/image92.png"/><Relationship Id="rId22" Type="http://schemas.openxmlformats.org/officeDocument/2006/relationships/tags" Target="../tags/tag81.xml"/><Relationship Id="rId27" Type="http://schemas.openxmlformats.org/officeDocument/2006/relationships/tags" Target="../tags/tag86.xml"/><Relationship Id="rId43" Type="http://schemas.openxmlformats.org/officeDocument/2006/relationships/tags" Target="../tags/tag102.xml"/><Relationship Id="rId48" Type="http://schemas.openxmlformats.org/officeDocument/2006/relationships/tags" Target="../tags/tag107.xml"/><Relationship Id="rId64" Type="http://schemas.openxmlformats.org/officeDocument/2006/relationships/tags" Target="../tags/tag123.xml"/><Relationship Id="rId69" Type="http://schemas.openxmlformats.org/officeDocument/2006/relationships/tags" Target="../tags/tag128.xml"/><Relationship Id="rId80" Type="http://schemas.openxmlformats.org/officeDocument/2006/relationships/image" Target="../media/image77.png"/><Relationship Id="rId85" Type="http://schemas.openxmlformats.org/officeDocument/2006/relationships/image" Target="../media/image82.png"/><Relationship Id="rId12" Type="http://schemas.openxmlformats.org/officeDocument/2006/relationships/tags" Target="../tags/tag71.xml"/><Relationship Id="rId17" Type="http://schemas.openxmlformats.org/officeDocument/2006/relationships/tags" Target="../tags/tag76.xml"/><Relationship Id="rId33" Type="http://schemas.openxmlformats.org/officeDocument/2006/relationships/tags" Target="../tags/tag92.xml"/><Relationship Id="rId38" Type="http://schemas.openxmlformats.org/officeDocument/2006/relationships/tags" Target="../tags/tag97.xml"/><Relationship Id="rId59" Type="http://schemas.openxmlformats.org/officeDocument/2006/relationships/tags" Target="../tags/tag118.xml"/><Relationship Id="rId103" Type="http://schemas.openxmlformats.org/officeDocument/2006/relationships/image" Target="../media/image100.png"/><Relationship Id="rId108" Type="http://schemas.openxmlformats.org/officeDocument/2006/relationships/image" Target="../media/image105.png"/><Relationship Id="rId54" Type="http://schemas.openxmlformats.org/officeDocument/2006/relationships/tags" Target="../tags/tag113.xml"/><Relationship Id="rId70" Type="http://schemas.openxmlformats.org/officeDocument/2006/relationships/tags" Target="../tags/tag129.xml"/><Relationship Id="rId75" Type="http://schemas.openxmlformats.org/officeDocument/2006/relationships/slideLayout" Target="../slideLayouts/slideLayout1.xml"/><Relationship Id="rId91" Type="http://schemas.openxmlformats.org/officeDocument/2006/relationships/image" Target="../media/image88.png"/><Relationship Id="rId96" Type="http://schemas.openxmlformats.org/officeDocument/2006/relationships/image" Target="../media/image93.png"/><Relationship Id="rId1" Type="http://schemas.openxmlformats.org/officeDocument/2006/relationships/tags" Target="../tags/tag60.xml"/><Relationship Id="rId6" Type="http://schemas.openxmlformats.org/officeDocument/2006/relationships/tags" Target="../tags/tag65.xml"/><Relationship Id="rId15" Type="http://schemas.openxmlformats.org/officeDocument/2006/relationships/tags" Target="../tags/tag74.xml"/><Relationship Id="rId23" Type="http://schemas.openxmlformats.org/officeDocument/2006/relationships/tags" Target="../tags/tag82.xml"/><Relationship Id="rId28" Type="http://schemas.openxmlformats.org/officeDocument/2006/relationships/tags" Target="../tags/tag87.xml"/><Relationship Id="rId36" Type="http://schemas.openxmlformats.org/officeDocument/2006/relationships/tags" Target="../tags/tag95.xml"/><Relationship Id="rId49" Type="http://schemas.openxmlformats.org/officeDocument/2006/relationships/tags" Target="../tags/tag108.xml"/><Relationship Id="rId57" Type="http://schemas.openxmlformats.org/officeDocument/2006/relationships/tags" Target="../tags/tag116.xml"/><Relationship Id="rId106" Type="http://schemas.openxmlformats.org/officeDocument/2006/relationships/image" Target="../media/image103.png"/><Relationship Id="rId10" Type="http://schemas.openxmlformats.org/officeDocument/2006/relationships/tags" Target="../tags/tag69.xml"/><Relationship Id="rId31" Type="http://schemas.openxmlformats.org/officeDocument/2006/relationships/tags" Target="../tags/tag90.xml"/><Relationship Id="rId44" Type="http://schemas.openxmlformats.org/officeDocument/2006/relationships/tags" Target="../tags/tag103.xml"/><Relationship Id="rId52" Type="http://schemas.openxmlformats.org/officeDocument/2006/relationships/tags" Target="../tags/tag111.xml"/><Relationship Id="rId60" Type="http://schemas.openxmlformats.org/officeDocument/2006/relationships/tags" Target="../tags/tag119.xml"/><Relationship Id="rId65" Type="http://schemas.openxmlformats.org/officeDocument/2006/relationships/tags" Target="../tags/tag124.xml"/><Relationship Id="rId73" Type="http://schemas.openxmlformats.org/officeDocument/2006/relationships/tags" Target="../tags/tag132.xml"/><Relationship Id="rId78" Type="http://schemas.openxmlformats.org/officeDocument/2006/relationships/image" Target="../media/image75.png"/><Relationship Id="rId81" Type="http://schemas.openxmlformats.org/officeDocument/2006/relationships/image" Target="../media/image78.png"/><Relationship Id="rId86" Type="http://schemas.openxmlformats.org/officeDocument/2006/relationships/image" Target="../media/image83.png"/><Relationship Id="rId94" Type="http://schemas.openxmlformats.org/officeDocument/2006/relationships/image" Target="../media/image91.png"/><Relationship Id="rId99" Type="http://schemas.openxmlformats.org/officeDocument/2006/relationships/image" Target="../media/image96.png"/><Relationship Id="rId101" Type="http://schemas.openxmlformats.org/officeDocument/2006/relationships/image" Target="../media/image98.png"/><Relationship Id="rId4" Type="http://schemas.openxmlformats.org/officeDocument/2006/relationships/tags" Target="../tags/tag63.xml"/><Relationship Id="rId9" Type="http://schemas.openxmlformats.org/officeDocument/2006/relationships/tags" Target="../tags/tag68.xml"/><Relationship Id="rId13" Type="http://schemas.openxmlformats.org/officeDocument/2006/relationships/tags" Target="../tags/tag72.xml"/><Relationship Id="rId18" Type="http://schemas.openxmlformats.org/officeDocument/2006/relationships/tags" Target="../tags/tag77.xml"/><Relationship Id="rId39" Type="http://schemas.openxmlformats.org/officeDocument/2006/relationships/tags" Target="../tags/tag98.xml"/><Relationship Id="rId109" Type="http://schemas.openxmlformats.org/officeDocument/2006/relationships/image" Target="../media/image106.jpeg"/><Relationship Id="rId34" Type="http://schemas.openxmlformats.org/officeDocument/2006/relationships/tags" Target="../tags/tag93.xml"/><Relationship Id="rId50" Type="http://schemas.openxmlformats.org/officeDocument/2006/relationships/tags" Target="../tags/tag109.xml"/><Relationship Id="rId55" Type="http://schemas.openxmlformats.org/officeDocument/2006/relationships/tags" Target="../tags/tag114.xml"/><Relationship Id="rId76" Type="http://schemas.openxmlformats.org/officeDocument/2006/relationships/image" Target="../media/image73.png"/><Relationship Id="rId97" Type="http://schemas.openxmlformats.org/officeDocument/2006/relationships/image" Target="../media/image94.png"/><Relationship Id="rId104" Type="http://schemas.openxmlformats.org/officeDocument/2006/relationships/image" Target="../media/image101.png"/><Relationship Id="rId7" Type="http://schemas.openxmlformats.org/officeDocument/2006/relationships/tags" Target="../tags/tag66.xml"/><Relationship Id="rId71" Type="http://schemas.openxmlformats.org/officeDocument/2006/relationships/tags" Target="../tags/tag130.xml"/><Relationship Id="rId92" Type="http://schemas.openxmlformats.org/officeDocument/2006/relationships/image" Target="../media/image89.png"/><Relationship Id="rId2" Type="http://schemas.openxmlformats.org/officeDocument/2006/relationships/tags" Target="../tags/tag61.xml"/><Relationship Id="rId29" Type="http://schemas.openxmlformats.org/officeDocument/2006/relationships/tags" Target="../tags/tag88.xml"/><Relationship Id="rId24" Type="http://schemas.openxmlformats.org/officeDocument/2006/relationships/tags" Target="../tags/tag83.xml"/><Relationship Id="rId40" Type="http://schemas.openxmlformats.org/officeDocument/2006/relationships/tags" Target="../tags/tag99.xml"/><Relationship Id="rId45" Type="http://schemas.openxmlformats.org/officeDocument/2006/relationships/tags" Target="../tags/tag104.xml"/><Relationship Id="rId66" Type="http://schemas.openxmlformats.org/officeDocument/2006/relationships/tags" Target="../tags/tag125.xml"/><Relationship Id="rId87" Type="http://schemas.openxmlformats.org/officeDocument/2006/relationships/image" Target="../media/image84.png"/><Relationship Id="rId110" Type="http://schemas.openxmlformats.org/officeDocument/2006/relationships/image" Target="../media/image107.png"/><Relationship Id="rId61" Type="http://schemas.openxmlformats.org/officeDocument/2006/relationships/tags" Target="../tags/tag120.xml"/><Relationship Id="rId82" Type="http://schemas.openxmlformats.org/officeDocument/2006/relationships/image" Target="../media/image79.png"/><Relationship Id="rId19" Type="http://schemas.openxmlformats.org/officeDocument/2006/relationships/tags" Target="../tags/tag78.xml"/><Relationship Id="rId14" Type="http://schemas.openxmlformats.org/officeDocument/2006/relationships/tags" Target="../tags/tag73.xml"/><Relationship Id="rId30" Type="http://schemas.openxmlformats.org/officeDocument/2006/relationships/tags" Target="../tags/tag89.xml"/><Relationship Id="rId35" Type="http://schemas.openxmlformats.org/officeDocument/2006/relationships/tags" Target="../tags/tag94.xml"/><Relationship Id="rId56" Type="http://schemas.openxmlformats.org/officeDocument/2006/relationships/tags" Target="../tags/tag115.xml"/><Relationship Id="rId77" Type="http://schemas.openxmlformats.org/officeDocument/2006/relationships/image" Target="../media/image74.png"/><Relationship Id="rId100" Type="http://schemas.openxmlformats.org/officeDocument/2006/relationships/image" Target="../media/image97.png"/><Relationship Id="rId105" Type="http://schemas.openxmlformats.org/officeDocument/2006/relationships/image" Target="../media/image102.png"/><Relationship Id="rId8" Type="http://schemas.openxmlformats.org/officeDocument/2006/relationships/tags" Target="../tags/tag67.xml"/><Relationship Id="rId51" Type="http://schemas.openxmlformats.org/officeDocument/2006/relationships/tags" Target="../tags/tag110.xml"/><Relationship Id="rId72" Type="http://schemas.openxmlformats.org/officeDocument/2006/relationships/tags" Target="../tags/tag131.xml"/><Relationship Id="rId93" Type="http://schemas.openxmlformats.org/officeDocument/2006/relationships/image" Target="../media/image90.png"/><Relationship Id="rId98" Type="http://schemas.openxmlformats.org/officeDocument/2006/relationships/image" Target="../media/image95.png"/><Relationship Id="rId3" Type="http://schemas.openxmlformats.org/officeDocument/2006/relationships/tags" Target="../tags/tag62.xml"/><Relationship Id="rId25" Type="http://schemas.openxmlformats.org/officeDocument/2006/relationships/tags" Target="../tags/tag84.xml"/><Relationship Id="rId46" Type="http://schemas.openxmlformats.org/officeDocument/2006/relationships/tags" Target="../tags/tag105.xml"/><Relationship Id="rId67" Type="http://schemas.openxmlformats.org/officeDocument/2006/relationships/tags" Target="../tags/tag126.xml"/><Relationship Id="rId20" Type="http://schemas.openxmlformats.org/officeDocument/2006/relationships/tags" Target="../tags/tag79.xml"/><Relationship Id="rId41" Type="http://schemas.openxmlformats.org/officeDocument/2006/relationships/tags" Target="../tags/tag100.xml"/><Relationship Id="rId62" Type="http://schemas.openxmlformats.org/officeDocument/2006/relationships/tags" Target="../tags/tag121.xml"/><Relationship Id="rId83" Type="http://schemas.openxmlformats.org/officeDocument/2006/relationships/image" Target="../media/image80.png"/><Relationship Id="rId88" Type="http://schemas.openxmlformats.org/officeDocument/2006/relationships/image" Target="../media/image85.png"/><Relationship Id="rId111" Type="http://schemas.openxmlformats.org/officeDocument/2006/relationships/image" Target="../media/image108.jpeg"/></Relationships>
</file>

<file path=ppt/slides/_rels/slide19.xml.rels><?xml version="1.0" encoding="UTF-8" standalone="yes"?>
<Relationships xmlns="http://schemas.openxmlformats.org/package/2006/relationships"><Relationship Id="rId8" Type="http://schemas.openxmlformats.org/officeDocument/2006/relationships/image" Target="../media/image114.jpeg"/><Relationship Id="rId3" Type="http://schemas.openxmlformats.org/officeDocument/2006/relationships/image" Target="../media/image110.jpeg"/><Relationship Id="rId7" Type="http://schemas.microsoft.com/office/2007/relationships/hdphoto" Target="../media/hdphoto22.wdp"/><Relationship Id="rId12" Type="http://schemas.openxmlformats.org/officeDocument/2006/relationships/image" Target="../media/image118.png"/><Relationship Id="rId2" Type="http://schemas.openxmlformats.org/officeDocument/2006/relationships/image" Target="../media/image109.jpeg"/><Relationship Id="rId1" Type="http://schemas.openxmlformats.org/officeDocument/2006/relationships/slideLayout" Target="../slideLayouts/slideLayout1.xml"/><Relationship Id="rId6" Type="http://schemas.openxmlformats.org/officeDocument/2006/relationships/image" Target="../media/image113.png"/><Relationship Id="rId11" Type="http://schemas.openxmlformats.org/officeDocument/2006/relationships/image" Target="../media/image117.png"/><Relationship Id="rId5" Type="http://schemas.openxmlformats.org/officeDocument/2006/relationships/image" Target="../media/image112.jpeg"/><Relationship Id="rId10" Type="http://schemas.openxmlformats.org/officeDocument/2006/relationships/image" Target="../media/image116.png"/><Relationship Id="rId4" Type="http://schemas.openxmlformats.org/officeDocument/2006/relationships/image" Target="../media/image111.jpeg"/><Relationship Id="rId9" Type="http://schemas.openxmlformats.org/officeDocument/2006/relationships/image" Target="../media/image115.jpe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png"/><Relationship Id="rId1" Type="http://schemas.openxmlformats.org/officeDocument/2006/relationships/slideLayout" Target="../slideLayouts/slideLayout3.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20.png"/><Relationship Id="rId7" Type="http://schemas.openxmlformats.org/officeDocument/2006/relationships/image" Target="../media/image124.png"/><Relationship Id="rId2" Type="http://schemas.openxmlformats.org/officeDocument/2006/relationships/image" Target="../media/image119.png"/><Relationship Id="rId1" Type="http://schemas.openxmlformats.org/officeDocument/2006/relationships/slideLayout" Target="../slideLayouts/slideLayout1.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 Id="rId9" Type="http://schemas.openxmlformats.org/officeDocument/2006/relationships/image" Target="../media/image126.png"/></Relationships>
</file>

<file path=ppt/slides/_rels/slide2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tags" Target="../tags/tag141.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image" Target="../media/image132.png"/><Relationship Id="rId5" Type="http://schemas.openxmlformats.org/officeDocument/2006/relationships/tags" Target="../tags/tag138.xml"/><Relationship Id="rId10" Type="http://schemas.openxmlformats.org/officeDocument/2006/relationships/image" Target="../media/image131.png"/><Relationship Id="rId4" Type="http://schemas.openxmlformats.org/officeDocument/2006/relationships/tags" Target="../tags/tag137.xml"/><Relationship Id="rId9"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microsoft.com/office/2007/relationships/hdphoto" Target="../media/hdphoto4.wdp"/><Relationship Id="rId3" Type="http://schemas.openxmlformats.org/officeDocument/2006/relationships/image" Target="../media/image6.png"/><Relationship Id="rId21" Type="http://schemas.openxmlformats.org/officeDocument/2006/relationships/image" Target="../media/image23.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1.xml"/><Relationship Id="rId16" Type="http://schemas.openxmlformats.org/officeDocument/2006/relationships/image" Target="../media/image19.png"/><Relationship Id="rId20"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19"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18" Type="http://schemas.microsoft.com/office/2007/relationships/hdphoto" Target="../media/hdphoto9.wdp"/><Relationship Id="rId3" Type="http://schemas.openxmlformats.org/officeDocument/2006/relationships/tags" Target="../tags/tag3.xml"/><Relationship Id="rId7" Type="http://schemas.microsoft.com/office/2007/relationships/hdphoto" Target="../media/hdphoto5.wdp"/><Relationship Id="rId12" Type="http://schemas.openxmlformats.org/officeDocument/2006/relationships/image" Target="../media/image30.png"/><Relationship Id="rId17" Type="http://schemas.openxmlformats.org/officeDocument/2006/relationships/image" Target="../media/image33.png"/><Relationship Id="rId2" Type="http://schemas.openxmlformats.org/officeDocument/2006/relationships/tags" Target="../tags/tag2.xml"/><Relationship Id="rId16" Type="http://schemas.microsoft.com/office/2007/relationships/hdphoto" Target="../media/hdphoto8.wdp"/><Relationship Id="rId1" Type="http://schemas.openxmlformats.org/officeDocument/2006/relationships/tags" Target="../tags/tag1.xml"/><Relationship Id="rId6" Type="http://schemas.openxmlformats.org/officeDocument/2006/relationships/image" Target="../media/image26.png"/><Relationship Id="rId11" Type="http://schemas.microsoft.com/office/2007/relationships/hdphoto" Target="../media/hdphoto6.wdp"/><Relationship Id="rId5" Type="http://schemas.openxmlformats.org/officeDocument/2006/relationships/image" Target="../media/image25.png"/><Relationship Id="rId15" Type="http://schemas.openxmlformats.org/officeDocument/2006/relationships/image" Target="../media/image32.png"/><Relationship Id="rId10" Type="http://schemas.openxmlformats.org/officeDocument/2006/relationships/image" Target="../media/image29.png"/><Relationship Id="rId19" Type="http://schemas.openxmlformats.org/officeDocument/2006/relationships/image" Target="../media/image34.png"/><Relationship Id="rId4" Type="http://schemas.openxmlformats.org/officeDocument/2006/relationships/slideLayout" Target="../slideLayouts/slideLayout3.xml"/><Relationship Id="rId9" Type="http://schemas.openxmlformats.org/officeDocument/2006/relationships/image" Target="../media/image28.png"/><Relationship Id="rId14" Type="http://schemas.microsoft.com/office/2007/relationships/hdphoto" Target="../media/hdphoto7.wdp"/></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36.sv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5.png"/><Relationship Id="rId5" Type="http://schemas.openxmlformats.org/officeDocument/2006/relationships/slideLayout" Target="../slideLayouts/slideLayout1.xml"/><Relationship Id="rId4" Type="http://schemas.openxmlformats.org/officeDocument/2006/relationships/tags" Target="../tags/tag11.xml"/></Relationships>
</file>

<file path=ppt/slides/_rels/slide9.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36.png"/><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3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墙上贴着许多海报&#10;&#10;描述已自动生成">
            <a:extLst>
              <a:ext uri="{FF2B5EF4-FFF2-40B4-BE49-F238E27FC236}">
                <a16:creationId xmlns:a16="http://schemas.microsoft.com/office/drawing/2014/main" xmlns="" id="{7DFEF814-02D3-4081-96B8-10EA9F1BD2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18873319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74" name="椭圆 73">
            <a:extLst>
              <a:ext uri="{FF2B5EF4-FFF2-40B4-BE49-F238E27FC236}">
                <a16:creationId xmlns:a16="http://schemas.microsoft.com/office/drawing/2014/main" xmlns="" id="{296A6783-C2EE-407F-A2ED-829A2470BFF7}"/>
              </a:ext>
            </a:extLst>
          </p:cNvPr>
          <p:cNvSpPr/>
          <p:nvPr/>
        </p:nvSpPr>
        <p:spPr>
          <a:xfrm>
            <a:off x="9243147" y="2730643"/>
            <a:ext cx="400913" cy="400913"/>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xmlns="" id="{37DA418E-6123-4C6C-AA95-A59CCC169F0C}"/>
              </a:ext>
            </a:extLst>
          </p:cNvPr>
          <p:cNvGrpSpPr/>
          <p:nvPr/>
        </p:nvGrpSpPr>
        <p:grpSpPr>
          <a:xfrm>
            <a:off x="2843597" y="172428"/>
            <a:ext cx="6504806" cy="6504806"/>
            <a:chOff x="2847766" y="180766"/>
            <a:chExt cx="6496468" cy="6496468"/>
          </a:xfrm>
        </p:grpSpPr>
        <p:sp>
          <p:nvSpPr>
            <p:cNvPr id="67" name="椭圆 66">
              <a:extLst>
                <a:ext uri="{FF2B5EF4-FFF2-40B4-BE49-F238E27FC236}">
                  <a16:creationId xmlns:a16="http://schemas.microsoft.com/office/drawing/2014/main" xmlns="" id="{29F584D7-A265-4428-9529-021346AD7655}"/>
                </a:ext>
              </a:extLst>
            </p:cNvPr>
            <p:cNvSpPr/>
            <p:nvPr/>
          </p:nvSpPr>
          <p:spPr>
            <a:xfrm>
              <a:off x="2847766" y="180766"/>
              <a:ext cx="6496468" cy="6496468"/>
            </a:xfrm>
            <a:prstGeom prst="ellipse">
              <a:avLst/>
            </a:prstGeom>
            <a:gradFill flip="none" rotWithShape="1">
              <a:gsLst>
                <a:gs pos="100000">
                  <a:schemeClr val="bg1">
                    <a:alpha val="43000"/>
                  </a:schemeClr>
                </a:gs>
                <a:gs pos="83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6" name="椭圆 75">
              <a:extLst>
                <a:ext uri="{FF2B5EF4-FFF2-40B4-BE49-F238E27FC236}">
                  <a16:creationId xmlns:a16="http://schemas.microsoft.com/office/drawing/2014/main" xmlns="" id="{EA8E9782-25FA-4FE6-A12D-B5C638178A02}"/>
                </a:ext>
              </a:extLst>
            </p:cNvPr>
            <p:cNvSpPr/>
            <p:nvPr/>
          </p:nvSpPr>
          <p:spPr>
            <a:xfrm>
              <a:off x="3278387" y="611387"/>
              <a:ext cx="5635226" cy="5635226"/>
            </a:xfrm>
            <a:prstGeom prst="ellipse">
              <a:avLst/>
            </a:prstGeom>
            <a:gradFill flip="none" rotWithShape="1">
              <a:gsLst>
                <a:gs pos="100000">
                  <a:schemeClr val="bg1">
                    <a:alpha val="43000"/>
                  </a:schemeClr>
                </a:gs>
                <a:gs pos="83000">
                  <a:schemeClr val="bg1">
                    <a:alpha val="0"/>
                  </a:schemeClr>
                </a:gs>
              </a:gsLst>
              <a:path path="shape">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0" name="PA_组合 404">
            <a:extLst>
              <a:ext uri="{FF2B5EF4-FFF2-40B4-BE49-F238E27FC236}">
                <a16:creationId xmlns:a16="http://schemas.microsoft.com/office/drawing/2014/main" xmlns="" id="{D0643577-A1A0-41D1-823B-6D5C88D00062}"/>
              </a:ext>
            </a:extLst>
          </p:cNvPr>
          <p:cNvGrpSpPr/>
          <p:nvPr>
            <p:custDataLst>
              <p:tags r:id="rId1"/>
            </p:custDataLst>
          </p:nvPr>
        </p:nvGrpSpPr>
        <p:grpSpPr>
          <a:xfrm>
            <a:off x="11078035" y="471072"/>
            <a:ext cx="580113" cy="538751"/>
            <a:chOff x="11078035" y="509117"/>
            <a:chExt cx="580113" cy="538751"/>
          </a:xfrm>
          <a:solidFill>
            <a:schemeClr val="bg1"/>
          </a:solidFill>
        </p:grpSpPr>
        <p:sp>
          <p:nvSpPr>
            <p:cNvPr id="11" name="椭圆 10">
              <a:extLst>
                <a:ext uri="{FF2B5EF4-FFF2-40B4-BE49-F238E27FC236}">
                  <a16:creationId xmlns:a16="http://schemas.microsoft.com/office/drawing/2014/main" xmlns="" id="{7E2F9BF9-CD13-46B9-BC65-6A219F477E1A}"/>
                </a:ext>
              </a:extLst>
            </p:cNvPr>
            <p:cNvSpPr/>
            <p:nvPr userDrawn="1"/>
          </p:nvSpPr>
          <p:spPr>
            <a:xfrm rot="5400000">
              <a:off x="11534323"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11">
              <a:extLst>
                <a:ext uri="{FF2B5EF4-FFF2-40B4-BE49-F238E27FC236}">
                  <a16:creationId xmlns:a16="http://schemas.microsoft.com/office/drawing/2014/main" xmlns="" id="{847A863D-FFAB-4C41-9FAF-5F03723AA87E}"/>
                </a:ext>
              </a:extLst>
            </p:cNvPr>
            <p:cNvSpPr/>
            <p:nvPr userDrawn="1"/>
          </p:nvSpPr>
          <p:spPr>
            <a:xfrm rot="5400000">
              <a:off x="11534323" y="716580"/>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椭圆 12">
              <a:extLst>
                <a:ext uri="{FF2B5EF4-FFF2-40B4-BE49-F238E27FC236}">
                  <a16:creationId xmlns:a16="http://schemas.microsoft.com/office/drawing/2014/main" xmlns="" id="{5DB9799B-4620-4432-BBCC-6B2CD9006DB9}"/>
                </a:ext>
              </a:extLst>
            </p:cNvPr>
            <p:cNvSpPr/>
            <p:nvPr userDrawn="1"/>
          </p:nvSpPr>
          <p:spPr>
            <a:xfrm rot="5400000">
              <a:off x="11534323" y="924043"/>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椭圆 13">
              <a:extLst>
                <a:ext uri="{FF2B5EF4-FFF2-40B4-BE49-F238E27FC236}">
                  <a16:creationId xmlns:a16="http://schemas.microsoft.com/office/drawing/2014/main" xmlns="" id="{E7C64A8C-E662-4EA2-8587-DB5877372C4A}"/>
                </a:ext>
              </a:extLst>
            </p:cNvPr>
            <p:cNvSpPr/>
            <p:nvPr userDrawn="1"/>
          </p:nvSpPr>
          <p:spPr>
            <a:xfrm rot="5400000">
              <a:off x="11306179"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椭圆 14">
              <a:extLst>
                <a:ext uri="{FF2B5EF4-FFF2-40B4-BE49-F238E27FC236}">
                  <a16:creationId xmlns:a16="http://schemas.microsoft.com/office/drawing/2014/main" xmlns="" id="{4283ED52-75E7-47E0-9D94-C294E84B6FCD}"/>
                </a:ext>
              </a:extLst>
            </p:cNvPr>
            <p:cNvSpPr/>
            <p:nvPr userDrawn="1"/>
          </p:nvSpPr>
          <p:spPr>
            <a:xfrm rot="5400000">
              <a:off x="11306179" y="716579"/>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a16="http://schemas.microsoft.com/office/drawing/2014/main" xmlns="" id="{DD614D3C-F2B6-44D7-9B09-AE55F85C7F8F}"/>
                </a:ext>
              </a:extLst>
            </p:cNvPr>
            <p:cNvSpPr/>
            <p:nvPr userDrawn="1"/>
          </p:nvSpPr>
          <p:spPr>
            <a:xfrm rot="5400000">
              <a:off x="11078035"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7" name="PA_组合 6">
            <a:extLst>
              <a:ext uri="{FF2B5EF4-FFF2-40B4-BE49-F238E27FC236}">
                <a16:creationId xmlns:a16="http://schemas.microsoft.com/office/drawing/2014/main" xmlns="" id="{4B37B3B4-FDFC-4A25-AF48-5D11D305BD24}"/>
              </a:ext>
            </a:extLst>
          </p:cNvPr>
          <p:cNvGrpSpPr/>
          <p:nvPr>
            <p:custDataLst>
              <p:tags r:id="rId2"/>
            </p:custDataLst>
          </p:nvPr>
        </p:nvGrpSpPr>
        <p:grpSpPr>
          <a:xfrm>
            <a:off x="533852" y="440294"/>
            <a:ext cx="2171248" cy="800220"/>
            <a:chOff x="309457" y="440294"/>
            <a:chExt cx="2171248" cy="800220"/>
          </a:xfrm>
        </p:grpSpPr>
        <p:sp>
          <p:nvSpPr>
            <p:cNvPr id="18" name="文本框 17">
              <a:extLst>
                <a:ext uri="{FF2B5EF4-FFF2-40B4-BE49-F238E27FC236}">
                  <a16:creationId xmlns:a16="http://schemas.microsoft.com/office/drawing/2014/main" xmlns="" id="{45B94765-2B89-41DB-9870-40DA4B92ECAF}"/>
                </a:ext>
              </a:extLst>
            </p:cNvPr>
            <p:cNvSpPr txBox="1"/>
            <p:nvPr userDrawn="1"/>
          </p:nvSpPr>
          <p:spPr>
            <a:xfrm>
              <a:off x="360254" y="840404"/>
              <a:ext cx="168444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另辟蹊径</a:t>
              </a:r>
            </a:p>
          </p:txBody>
        </p:sp>
        <p:sp>
          <p:nvSpPr>
            <p:cNvPr id="19" name="文本框 18">
              <a:extLst>
                <a:ext uri="{FF2B5EF4-FFF2-40B4-BE49-F238E27FC236}">
                  <a16:creationId xmlns:a16="http://schemas.microsoft.com/office/drawing/2014/main" xmlns="" id="{F107CFFD-A140-4BDF-BD66-1D753B79B780}"/>
                </a:ext>
              </a:extLst>
            </p:cNvPr>
            <p:cNvSpPr txBox="1"/>
            <p:nvPr userDrawn="1"/>
          </p:nvSpPr>
          <p:spPr>
            <a:xfrm>
              <a:off x="309457" y="440294"/>
              <a:ext cx="21712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Lao</a:t>
              </a:r>
              <a:r>
                <a:rPr kumimoji="0" lang="en-US" altLang="zh-CN" sz="2400" b="1" i="1" u="none" strike="noStrike" kern="1200" cap="none" spc="0" normalizeH="0" baseline="0" noProof="0" dirty="0" err="1">
                  <a:ln>
                    <a:noFill/>
                  </a:ln>
                  <a:solidFill>
                    <a:srgbClr val="25BCCF"/>
                  </a:solidFill>
                  <a:effectLst/>
                  <a:uLnTx/>
                  <a:uFillTx/>
                  <a:latin typeface="微软雅黑" panose="020B0503020204020204" pitchFamily="34" charset="-122"/>
                  <a:ea typeface="微软雅黑" panose="020B0503020204020204" pitchFamily="34" charset="-122"/>
                  <a:cs typeface="+mn-cs"/>
                </a:rPr>
                <a:t>Qin</a:t>
              </a: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PPT</a:t>
              </a:r>
              <a:endParaRPr kumimoji="0" lang="zh-CN" altLang="en-US" sz="24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2" name="文本框 21">
            <a:extLst>
              <a:ext uri="{FF2B5EF4-FFF2-40B4-BE49-F238E27FC236}">
                <a16:creationId xmlns:a16="http://schemas.microsoft.com/office/drawing/2014/main" xmlns="" id="{A76B22A6-D3E1-4130-99B0-1F5DBF2A88EB}"/>
              </a:ext>
            </a:extLst>
          </p:cNvPr>
          <p:cNvSpPr txBox="1"/>
          <p:nvPr/>
        </p:nvSpPr>
        <p:spPr>
          <a:xfrm>
            <a:off x="3678775" y="1422391"/>
            <a:ext cx="5050163" cy="224548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腾祥麦黑简" panose="01010104010101010101" pitchFamily="2" charset="-122"/>
                <a:ea typeface="腾祥麦黑简" panose="01010104010101010101" pitchFamily="2" charset="-122"/>
                <a:cs typeface="+mn-cs"/>
              </a:rPr>
              <a:t>在这里，</a:t>
            </a:r>
            <a:endParaRPr kumimoji="0" lang="en-US" altLang="zh-CN" sz="2400" b="0" i="0" u="none" strike="noStrike" kern="1200" cap="none" spc="0" normalizeH="0" baseline="0" noProof="0" dirty="0">
              <a:ln>
                <a:noFill/>
              </a:ln>
              <a:solidFill>
                <a:prstClr val="white"/>
              </a:solidFill>
              <a:effectLst/>
              <a:uLnTx/>
              <a:uFillTx/>
              <a:latin typeface="腾祥麦黑简" panose="01010104010101010101" pitchFamily="2" charset="-122"/>
              <a:ea typeface="腾祥麦黑简" panose="0101010401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腾祥麦黑简" panose="01010104010101010101" pitchFamily="2" charset="-122"/>
                <a:ea typeface="腾祥麦黑简" panose="01010104010101010101" pitchFamily="2" charset="-122"/>
                <a:cs typeface="+mn-cs"/>
              </a:rPr>
              <a:t>心有多大，舞台就有多大。</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腾祥麦黑简" panose="01010104010101010101" pitchFamily="2" charset="-122"/>
                <a:ea typeface="腾祥麦黑简" panose="01010104010101010101" pitchFamily="2" charset="-122"/>
                <a:cs typeface="+mn-cs"/>
              </a:rPr>
              <a:t>加入我们，</a:t>
            </a:r>
            <a:endParaRPr kumimoji="0" lang="en-US" altLang="zh-CN" sz="2400" b="0" i="0" u="none" strike="noStrike" kern="1200" cap="none" spc="0" normalizeH="0" baseline="0" noProof="0" dirty="0">
              <a:ln>
                <a:noFill/>
              </a:ln>
              <a:solidFill>
                <a:prstClr val="white"/>
              </a:solidFill>
              <a:effectLst/>
              <a:uLnTx/>
              <a:uFillTx/>
              <a:latin typeface="腾祥麦黑简" panose="01010104010101010101" pitchFamily="2" charset="-122"/>
              <a:ea typeface="腾祥麦黑简" panose="0101010401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腾祥麦黑简" panose="01010104010101010101" pitchFamily="2" charset="-122"/>
                <a:ea typeface="腾祥麦黑简" panose="01010104010101010101" pitchFamily="2" charset="-122"/>
                <a:cs typeface="+mn-cs"/>
              </a:rPr>
              <a:t>成就一个不平凡的自我。</a:t>
            </a:r>
          </a:p>
        </p:txBody>
      </p:sp>
      <p:sp>
        <p:nvSpPr>
          <p:cNvPr id="60" name="椭圆 59">
            <a:extLst>
              <a:ext uri="{FF2B5EF4-FFF2-40B4-BE49-F238E27FC236}">
                <a16:creationId xmlns:a16="http://schemas.microsoft.com/office/drawing/2014/main" xmlns="" id="{2831654C-0F34-4BC5-8AEA-9DD9982D288E}"/>
              </a:ext>
            </a:extLst>
          </p:cNvPr>
          <p:cNvSpPr/>
          <p:nvPr/>
        </p:nvSpPr>
        <p:spPr>
          <a:xfrm>
            <a:off x="2869664" y="1148080"/>
            <a:ext cx="1485302" cy="1485302"/>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65" name="组合 64">
            <a:extLst>
              <a:ext uri="{FF2B5EF4-FFF2-40B4-BE49-F238E27FC236}">
                <a16:creationId xmlns:a16="http://schemas.microsoft.com/office/drawing/2014/main" xmlns="" id="{090968F0-D1B3-48BE-9B9E-99A97A65CC80}"/>
              </a:ext>
            </a:extLst>
          </p:cNvPr>
          <p:cNvGrpSpPr/>
          <p:nvPr/>
        </p:nvGrpSpPr>
        <p:grpSpPr>
          <a:xfrm>
            <a:off x="3036627" y="1406315"/>
            <a:ext cx="1151377" cy="968833"/>
            <a:chOff x="1767756" y="1915804"/>
            <a:chExt cx="1151377" cy="968833"/>
          </a:xfrm>
        </p:grpSpPr>
        <p:sp>
          <p:nvSpPr>
            <p:cNvPr id="61" name="矩形 60">
              <a:extLst>
                <a:ext uri="{FF2B5EF4-FFF2-40B4-BE49-F238E27FC236}">
                  <a16:creationId xmlns:a16="http://schemas.microsoft.com/office/drawing/2014/main" xmlns="" id="{6CC880CE-6875-4E08-8320-55EFD28987A5}"/>
                </a:ext>
              </a:extLst>
            </p:cNvPr>
            <p:cNvSpPr/>
            <p:nvPr/>
          </p:nvSpPr>
          <p:spPr>
            <a:xfrm>
              <a:off x="1793045" y="1915804"/>
              <a:ext cx="1100799" cy="49962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联系人</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2" name="矩形 61">
              <a:extLst>
                <a:ext uri="{FF2B5EF4-FFF2-40B4-BE49-F238E27FC236}">
                  <a16:creationId xmlns:a16="http://schemas.microsoft.com/office/drawing/2014/main" xmlns="" id="{8D5C2C69-0168-4989-9477-A2B6A67FDBA3}"/>
                </a:ext>
              </a:extLst>
            </p:cNvPr>
            <p:cNvSpPr/>
            <p:nvPr/>
          </p:nvSpPr>
          <p:spPr>
            <a:xfrm>
              <a:off x="1904863" y="2515305"/>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爱迪鹅</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64" name="直接连接符 63">
              <a:extLst>
                <a:ext uri="{FF2B5EF4-FFF2-40B4-BE49-F238E27FC236}">
                  <a16:creationId xmlns:a16="http://schemas.microsoft.com/office/drawing/2014/main" xmlns="" id="{A0468DF0-0DA1-4518-9ADF-9E34FCD7175A}"/>
                </a:ext>
              </a:extLst>
            </p:cNvPr>
            <p:cNvCxnSpPr/>
            <p:nvPr/>
          </p:nvCxnSpPr>
          <p:spPr>
            <a:xfrm>
              <a:off x="1767756" y="2465367"/>
              <a:ext cx="115137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9" name="椭圆 68">
            <a:extLst>
              <a:ext uri="{FF2B5EF4-FFF2-40B4-BE49-F238E27FC236}">
                <a16:creationId xmlns:a16="http://schemas.microsoft.com/office/drawing/2014/main" xmlns="" id="{728D47BB-9168-4850-8909-DCF07A64ACEE}"/>
              </a:ext>
            </a:extLst>
          </p:cNvPr>
          <p:cNvSpPr/>
          <p:nvPr/>
        </p:nvSpPr>
        <p:spPr>
          <a:xfrm>
            <a:off x="2821764" y="3761354"/>
            <a:ext cx="271234" cy="271234"/>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a16="http://schemas.microsoft.com/office/drawing/2014/main" xmlns="" id="{20F522E7-9E10-4733-98BC-0C2A7A98039A}"/>
              </a:ext>
            </a:extLst>
          </p:cNvPr>
          <p:cNvSpPr/>
          <p:nvPr/>
        </p:nvSpPr>
        <p:spPr>
          <a:xfrm>
            <a:off x="8158758" y="2818221"/>
            <a:ext cx="1485302" cy="1485302"/>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0" name="组合 69">
            <a:extLst>
              <a:ext uri="{FF2B5EF4-FFF2-40B4-BE49-F238E27FC236}">
                <a16:creationId xmlns:a16="http://schemas.microsoft.com/office/drawing/2014/main" xmlns="" id="{DFB3ED40-BF96-4EE7-980A-9009DF554BAB}"/>
              </a:ext>
            </a:extLst>
          </p:cNvPr>
          <p:cNvGrpSpPr/>
          <p:nvPr/>
        </p:nvGrpSpPr>
        <p:grpSpPr>
          <a:xfrm>
            <a:off x="8270002" y="3041024"/>
            <a:ext cx="1267099" cy="881915"/>
            <a:chOff x="1686205" y="1741768"/>
            <a:chExt cx="1265666" cy="1142869"/>
          </a:xfrm>
        </p:grpSpPr>
        <p:sp>
          <p:nvSpPr>
            <p:cNvPr id="71" name="矩形 70">
              <a:extLst>
                <a:ext uri="{FF2B5EF4-FFF2-40B4-BE49-F238E27FC236}">
                  <a16:creationId xmlns:a16="http://schemas.microsoft.com/office/drawing/2014/main" xmlns="" id="{3B3011C7-EDF3-4554-A153-F3FCCFBFBFD8}"/>
                </a:ext>
              </a:extLst>
            </p:cNvPr>
            <p:cNvSpPr/>
            <p:nvPr/>
          </p:nvSpPr>
          <p:spPr>
            <a:xfrm>
              <a:off x="1686205" y="1741768"/>
              <a:ext cx="1265666" cy="64746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联系电话</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矩形 71">
              <a:extLst>
                <a:ext uri="{FF2B5EF4-FFF2-40B4-BE49-F238E27FC236}">
                  <a16:creationId xmlns:a16="http://schemas.microsoft.com/office/drawing/2014/main" xmlns="" id="{F0DA5D1E-D91F-4AB1-8F33-CE7D68CF78F5}"/>
                </a:ext>
              </a:extLst>
            </p:cNvPr>
            <p:cNvSpPr/>
            <p:nvPr/>
          </p:nvSpPr>
          <p:spPr>
            <a:xfrm>
              <a:off x="1857117" y="2515305"/>
              <a:ext cx="972654"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88888888</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73" name="直接连接符 72">
              <a:extLst>
                <a:ext uri="{FF2B5EF4-FFF2-40B4-BE49-F238E27FC236}">
                  <a16:creationId xmlns:a16="http://schemas.microsoft.com/office/drawing/2014/main" xmlns="" id="{2F9AD478-95C0-4010-9E76-84C4899B2790}"/>
                </a:ext>
              </a:extLst>
            </p:cNvPr>
            <p:cNvCxnSpPr/>
            <p:nvPr/>
          </p:nvCxnSpPr>
          <p:spPr>
            <a:xfrm>
              <a:off x="1767756" y="2465367"/>
              <a:ext cx="115137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48437F0F-B6EF-4455-81B9-AB11869C1EDA}"/>
              </a:ext>
            </a:extLst>
          </p:cNvPr>
          <p:cNvGrpSpPr/>
          <p:nvPr/>
        </p:nvGrpSpPr>
        <p:grpSpPr>
          <a:xfrm>
            <a:off x="1264654" y="3899389"/>
            <a:ext cx="9662692" cy="2930447"/>
            <a:chOff x="1264654" y="4058463"/>
            <a:chExt cx="9662692" cy="2930447"/>
          </a:xfrm>
        </p:grpSpPr>
        <p:grpSp>
          <p:nvGrpSpPr>
            <p:cNvPr id="7" name="组合 6">
              <a:extLst>
                <a:ext uri="{FF2B5EF4-FFF2-40B4-BE49-F238E27FC236}">
                  <a16:creationId xmlns:a16="http://schemas.microsoft.com/office/drawing/2014/main" xmlns="" id="{D8AE6162-4D8D-4D8D-A622-F5B02F52D6A2}"/>
                </a:ext>
              </a:extLst>
            </p:cNvPr>
            <p:cNvGrpSpPr/>
            <p:nvPr/>
          </p:nvGrpSpPr>
          <p:grpSpPr>
            <a:xfrm>
              <a:off x="1264654" y="4945977"/>
              <a:ext cx="9662692" cy="2042933"/>
              <a:chOff x="885846" y="4305300"/>
              <a:chExt cx="10263156" cy="1984901"/>
            </a:xfrm>
          </p:grpSpPr>
          <p:sp>
            <p:nvSpPr>
              <p:cNvPr id="4" name="矩形 3">
                <a:extLst>
                  <a:ext uri="{FF2B5EF4-FFF2-40B4-BE49-F238E27FC236}">
                    <a16:creationId xmlns:a16="http://schemas.microsoft.com/office/drawing/2014/main" xmlns="" id="{EAC74EA3-8A8C-4A74-8DC3-2D541D57A4E9}"/>
                  </a:ext>
                </a:extLst>
              </p:cNvPr>
              <p:cNvSpPr/>
              <p:nvPr/>
            </p:nvSpPr>
            <p:spPr>
              <a:xfrm>
                <a:off x="964422" y="5381646"/>
                <a:ext cx="10106004" cy="908555"/>
              </a:xfrm>
              <a:prstGeom prst="rect">
                <a:avLst/>
              </a:prstGeom>
              <a:gradFill>
                <a:gsLst>
                  <a:gs pos="0">
                    <a:srgbClr val="25ADDF"/>
                  </a:gs>
                  <a:gs pos="88000">
                    <a:srgbClr val="0020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梯形 4">
                <a:extLst>
                  <a:ext uri="{FF2B5EF4-FFF2-40B4-BE49-F238E27FC236}">
                    <a16:creationId xmlns:a16="http://schemas.microsoft.com/office/drawing/2014/main" xmlns="" id="{1CC5F314-25CF-4909-A8B8-1C1F95B2F2E0}"/>
                  </a:ext>
                </a:extLst>
              </p:cNvPr>
              <p:cNvSpPr/>
              <p:nvPr/>
            </p:nvSpPr>
            <p:spPr>
              <a:xfrm>
                <a:off x="885846" y="4305300"/>
                <a:ext cx="10263156" cy="1076346"/>
              </a:xfrm>
              <a:prstGeom prst="trapezoid">
                <a:avLst>
                  <a:gd name="adj" fmla="val 175000"/>
                </a:avLst>
              </a:prstGeom>
              <a:gradFill>
                <a:gsLst>
                  <a:gs pos="0">
                    <a:srgbClr val="25ADDF"/>
                  </a:gs>
                  <a:gs pos="100000">
                    <a:srgbClr val="00206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6" name="矩形 5">
              <a:extLst>
                <a:ext uri="{FF2B5EF4-FFF2-40B4-BE49-F238E27FC236}">
                  <a16:creationId xmlns:a16="http://schemas.microsoft.com/office/drawing/2014/main" xmlns="" id="{946422E7-7C0C-4A64-A930-657E36096C89}"/>
                </a:ext>
              </a:extLst>
            </p:cNvPr>
            <p:cNvSpPr/>
            <p:nvPr/>
          </p:nvSpPr>
          <p:spPr>
            <a:xfrm>
              <a:off x="3874879" y="4058463"/>
              <a:ext cx="4442242" cy="2646878"/>
            </a:xfrm>
            <a:prstGeom prst="rect">
              <a:avLst/>
            </a:prstGeom>
            <a:effectLst>
              <a:innerShdw blurRad="114300">
                <a:prstClr val="black"/>
              </a:innerShdw>
            </a:effectLst>
            <a:scene3d>
              <a:camera prst="perspectiveRelaxedModerately" fov="6900000">
                <a:rot lat="17390630" lon="0" rev="0"/>
              </a:camera>
              <a:lightRig rig="threePt" dir="t"/>
            </a:scene3d>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w="25400">
                    <a:noFill/>
                  </a:ln>
                  <a:solidFill>
                    <a:prstClr val="white">
                      <a:lumMod val="95000"/>
                    </a:prstClr>
                  </a:solidFill>
                  <a:effectLst>
                    <a:innerShdw blurRad="127000">
                      <a:srgbClr val="002060">
                        <a:alpha val="70000"/>
                      </a:srgbClr>
                    </a:innerShdw>
                  </a:effectLst>
                  <a:uLnTx/>
                  <a:uFillTx/>
                  <a:latin typeface="汉仪雅酷黑 95W" panose="020B0A04020202020204" pitchFamily="34" charset="-122"/>
                  <a:ea typeface="汉仪雅酷黑 95W" panose="020B0A04020202020204" pitchFamily="34" charset="-122"/>
                </a:rPr>
                <a:t>社团</a:t>
              </a:r>
              <a:endParaRPr kumimoji="0" lang="zh-CN" altLang="en-US" sz="2800" b="0" i="0" u="none" strike="noStrike" kern="1200" cap="none" spc="0" normalizeH="0" baseline="0" noProof="0" dirty="0">
                <a:ln>
                  <a:noFill/>
                </a:ln>
                <a:solidFill>
                  <a:prstClr val="black"/>
                </a:solidFill>
                <a:effectLst>
                  <a:innerShdw blurRad="127000">
                    <a:srgbClr val="002060">
                      <a:alpha val="70000"/>
                    </a:srgbClr>
                  </a:innerShdw>
                </a:effectLst>
                <a:uLnTx/>
                <a:uFillTx/>
                <a:latin typeface="汉仪雅酷黑 95W" panose="020B0A04020202020204" pitchFamily="34" charset="-122"/>
                <a:ea typeface="汉仪雅酷黑 95W" panose="020B0A04020202020204" pitchFamily="34" charset="-122"/>
              </a:endParaRPr>
            </a:p>
          </p:txBody>
        </p:sp>
        <p:grpSp>
          <p:nvGrpSpPr>
            <p:cNvPr id="111" name="组合 110">
              <a:extLst>
                <a:ext uri="{FF2B5EF4-FFF2-40B4-BE49-F238E27FC236}">
                  <a16:creationId xmlns:a16="http://schemas.microsoft.com/office/drawing/2014/main" xmlns="" id="{9AA9F4CC-7FF7-4219-AF62-644B0CA1E3E4}"/>
                </a:ext>
              </a:extLst>
            </p:cNvPr>
            <p:cNvGrpSpPr/>
            <p:nvPr/>
          </p:nvGrpSpPr>
          <p:grpSpPr>
            <a:xfrm>
              <a:off x="2073179" y="4806996"/>
              <a:ext cx="1442655" cy="1049110"/>
              <a:chOff x="1811895" y="4617488"/>
              <a:chExt cx="1442655" cy="1049110"/>
            </a:xfrm>
          </p:grpSpPr>
          <p:grpSp>
            <p:nvGrpSpPr>
              <p:cNvPr id="78" name="组合 77">
                <a:extLst>
                  <a:ext uri="{FF2B5EF4-FFF2-40B4-BE49-F238E27FC236}">
                    <a16:creationId xmlns:a16="http://schemas.microsoft.com/office/drawing/2014/main" xmlns="" id="{AD8F5379-5FB3-4F54-9E8B-1B49454D3C00}"/>
                  </a:ext>
                </a:extLst>
              </p:cNvPr>
              <p:cNvGrpSpPr/>
              <p:nvPr/>
            </p:nvGrpSpPr>
            <p:grpSpPr>
              <a:xfrm>
                <a:off x="1811895" y="5189042"/>
                <a:ext cx="525489" cy="477556"/>
                <a:chOff x="1817957" y="5149850"/>
                <a:chExt cx="525489" cy="477556"/>
              </a:xfrm>
            </p:grpSpPr>
            <p:sp>
              <p:nvSpPr>
                <p:cNvPr id="29" name="椭圆 28">
                  <a:extLst>
                    <a:ext uri="{FF2B5EF4-FFF2-40B4-BE49-F238E27FC236}">
                      <a16:creationId xmlns:a16="http://schemas.microsoft.com/office/drawing/2014/main" xmlns="" id="{FCCE8DB8-D371-449B-8A6D-1C6B3346915B}"/>
                    </a:ext>
                  </a:extLst>
                </p:cNvPr>
                <p:cNvSpPr/>
                <p:nvPr/>
              </p:nvSpPr>
              <p:spPr>
                <a:xfrm flipH="1">
                  <a:off x="1817957" y="5420203"/>
                  <a:ext cx="525489" cy="207203"/>
                </a:xfrm>
                <a:prstGeom prst="ellipse">
                  <a:avLst/>
                </a:prstGeom>
                <a:gradFill flip="none" rotWithShape="1">
                  <a:gsLst>
                    <a:gs pos="43510">
                      <a:srgbClr val="FFFFFF"/>
                    </a:gs>
                    <a:gs pos="30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梯形 74">
                  <a:extLst>
                    <a:ext uri="{FF2B5EF4-FFF2-40B4-BE49-F238E27FC236}">
                      <a16:creationId xmlns:a16="http://schemas.microsoft.com/office/drawing/2014/main" xmlns="" id="{11E3BD48-7864-4A2B-9516-CBAC2EF7C466}"/>
                    </a:ext>
                  </a:extLst>
                </p:cNvPr>
                <p:cNvSpPr/>
                <p:nvPr/>
              </p:nvSpPr>
              <p:spPr>
                <a:xfrm flipV="1">
                  <a:off x="1847786" y="5149850"/>
                  <a:ext cx="465829" cy="377272"/>
                </a:xfrm>
                <a:prstGeom prst="trapezoid">
                  <a:avLst/>
                </a:prstGeom>
                <a:gradFill flip="none" rotWithShape="1">
                  <a:gsLst>
                    <a:gs pos="100000">
                      <a:schemeClr val="bg1">
                        <a:alpha val="0"/>
                      </a:schemeClr>
                    </a:gs>
                    <a:gs pos="0">
                      <a:schemeClr val="bg1">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9" name="组合 78">
                <a:extLst>
                  <a:ext uri="{FF2B5EF4-FFF2-40B4-BE49-F238E27FC236}">
                    <a16:creationId xmlns:a16="http://schemas.microsoft.com/office/drawing/2014/main" xmlns="" id="{1BFD32A4-5910-414B-96BF-940A7FE255CB}"/>
                  </a:ext>
                </a:extLst>
              </p:cNvPr>
              <p:cNvGrpSpPr/>
              <p:nvPr/>
            </p:nvGrpSpPr>
            <p:grpSpPr>
              <a:xfrm>
                <a:off x="2270478" y="4903265"/>
                <a:ext cx="525489" cy="477556"/>
                <a:chOff x="1817957" y="5149850"/>
                <a:chExt cx="525489" cy="477556"/>
              </a:xfrm>
            </p:grpSpPr>
            <p:sp>
              <p:nvSpPr>
                <p:cNvPr id="80" name="椭圆 79">
                  <a:extLst>
                    <a:ext uri="{FF2B5EF4-FFF2-40B4-BE49-F238E27FC236}">
                      <a16:creationId xmlns:a16="http://schemas.microsoft.com/office/drawing/2014/main" xmlns="" id="{9A8EAB81-BAB3-491A-A9DE-3AB2EE9238D4}"/>
                    </a:ext>
                  </a:extLst>
                </p:cNvPr>
                <p:cNvSpPr/>
                <p:nvPr/>
              </p:nvSpPr>
              <p:spPr>
                <a:xfrm flipH="1">
                  <a:off x="1817957" y="5420203"/>
                  <a:ext cx="525489" cy="207203"/>
                </a:xfrm>
                <a:prstGeom prst="ellipse">
                  <a:avLst/>
                </a:prstGeom>
                <a:gradFill flip="none" rotWithShape="1">
                  <a:gsLst>
                    <a:gs pos="43510">
                      <a:srgbClr val="FFFFFF"/>
                    </a:gs>
                    <a:gs pos="30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梯形 80">
                  <a:extLst>
                    <a:ext uri="{FF2B5EF4-FFF2-40B4-BE49-F238E27FC236}">
                      <a16:creationId xmlns:a16="http://schemas.microsoft.com/office/drawing/2014/main" xmlns="" id="{6BE9D0A0-2D36-4C9A-AD5F-EFDAB013D0BB}"/>
                    </a:ext>
                  </a:extLst>
                </p:cNvPr>
                <p:cNvSpPr/>
                <p:nvPr/>
              </p:nvSpPr>
              <p:spPr>
                <a:xfrm flipV="1">
                  <a:off x="1847786" y="5149850"/>
                  <a:ext cx="465829" cy="377272"/>
                </a:xfrm>
                <a:prstGeom prst="trapezoid">
                  <a:avLst/>
                </a:prstGeom>
                <a:gradFill flip="none" rotWithShape="1">
                  <a:gsLst>
                    <a:gs pos="100000">
                      <a:schemeClr val="bg1">
                        <a:alpha val="0"/>
                      </a:schemeClr>
                    </a:gs>
                    <a:gs pos="0">
                      <a:schemeClr val="bg1">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85" name="组合 84">
                <a:extLst>
                  <a:ext uri="{FF2B5EF4-FFF2-40B4-BE49-F238E27FC236}">
                    <a16:creationId xmlns:a16="http://schemas.microsoft.com/office/drawing/2014/main" xmlns="" id="{F33D1A16-016B-4467-943E-91D4571D056E}"/>
                  </a:ext>
                </a:extLst>
              </p:cNvPr>
              <p:cNvGrpSpPr/>
              <p:nvPr/>
            </p:nvGrpSpPr>
            <p:grpSpPr>
              <a:xfrm>
                <a:off x="2729061" y="4617488"/>
                <a:ext cx="525489" cy="477556"/>
                <a:chOff x="1817957" y="5149850"/>
                <a:chExt cx="525489" cy="477556"/>
              </a:xfrm>
            </p:grpSpPr>
            <p:sp>
              <p:nvSpPr>
                <p:cNvPr id="86" name="椭圆 85">
                  <a:extLst>
                    <a:ext uri="{FF2B5EF4-FFF2-40B4-BE49-F238E27FC236}">
                      <a16:creationId xmlns:a16="http://schemas.microsoft.com/office/drawing/2014/main" xmlns="" id="{1424C5FA-C978-4348-9021-87A80D03A8D3}"/>
                    </a:ext>
                  </a:extLst>
                </p:cNvPr>
                <p:cNvSpPr/>
                <p:nvPr/>
              </p:nvSpPr>
              <p:spPr>
                <a:xfrm flipH="1">
                  <a:off x="1817957" y="5420203"/>
                  <a:ext cx="525489" cy="207203"/>
                </a:xfrm>
                <a:prstGeom prst="ellipse">
                  <a:avLst/>
                </a:prstGeom>
                <a:gradFill flip="none" rotWithShape="1">
                  <a:gsLst>
                    <a:gs pos="43510">
                      <a:srgbClr val="FFFFFF"/>
                    </a:gs>
                    <a:gs pos="30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7" name="梯形 86">
                  <a:extLst>
                    <a:ext uri="{FF2B5EF4-FFF2-40B4-BE49-F238E27FC236}">
                      <a16:creationId xmlns:a16="http://schemas.microsoft.com/office/drawing/2014/main" xmlns="" id="{D3E6F41E-ECEE-4958-9A10-AC4334B1DCA7}"/>
                    </a:ext>
                  </a:extLst>
                </p:cNvPr>
                <p:cNvSpPr/>
                <p:nvPr/>
              </p:nvSpPr>
              <p:spPr>
                <a:xfrm flipV="1">
                  <a:off x="1847786" y="5149850"/>
                  <a:ext cx="465829" cy="377272"/>
                </a:xfrm>
                <a:prstGeom prst="trapezoid">
                  <a:avLst/>
                </a:prstGeom>
                <a:gradFill flip="none" rotWithShape="1">
                  <a:gsLst>
                    <a:gs pos="100000">
                      <a:schemeClr val="bg1">
                        <a:alpha val="0"/>
                      </a:schemeClr>
                    </a:gs>
                    <a:gs pos="0">
                      <a:schemeClr val="bg1">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nvGrpSpPr>
            <p:cNvPr id="112" name="组合 111">
              <a:extLst>
                <a:ext uri="{FF2B5EF4-FFF2-40B4-BE49-F238E27FC236}">
                  <a16:creationId xmlns:a16="http://schemas.microsoft.com/office/drawing/2014/main" xmlns="" id="{C34E0234-F934-463C-A867-4E0E077C2BA4}"/>
                </a:ext>
              </a:extLst>
            </p:cNvPr>
            <p:cNvGrpSpPr/>
            <p:nvPr/>
          </p:nvGrpSpPr>
          <p:grpSpPr>
            <a:xfrm flipH="1">
              <a:off x="8772361" y="4841659"/>
              <a:ext cx="1442655" cy="1049110"/>
              <a:chOff x="1811895" y="4617488"/>
              <a:chExt cx="1442655" cy="1049110"/>
            </a:xfrm>
          </p:grpSpPr>
          <p:grpSp>
            <p:nvGrpSpPr>
              <p:cNvPr id="113" name="组合 112">
                <a:extLst>
                  <a:ext uri="{FF2B5EF4-FFF2-40B4-BE49-F238E27FC236}">
                    <a16:creationId xmlns:a16="http://schemas.microsoft.com/office/drawing/2014/main" xmlns="" id="{EA7C9721-A15F-4304-9E2A-71A418386D68}"/>
                  </a:ext>
                </a:extLst>
              </p:cNvPr>
              <p:cNvGrpSpPr/>
              <p:nvPr/>
            </p:nvGrpSpPr>
            <p:grpSpPr>
              <a:xfrm>
                <a:off x="1811895" y="5189042"/>
                <a:ext cx="525489" cy="477556"/>
                <a:chOff x="1817957" y="5149850"/>
                <a:chExt cx="525489" cy="477556"/>
              </a:xfrm>
            </p:grpSpPr>
            <p:sp>
              <p:nvSpPr>
                <p:cNvPr id="120" name="椭圆 119">
                  <a:extLst>
                    <a:ext uri="{FF2B5EF4-FFF2-40B4-BE49-F238E27FC236}">
                      <a16:creationId xmlns:a16="http://schemas.microsoft.com/office/drawing/2014/main" xmlns="" id="{5C5A3875-B8BA-443F-B32C-C3EBAA7ED6C1}"/>
                    </a:ext>
                  </a:extLst>
                </p:cNvPr>
                <p:cNvSpPr/>
                <p:nvPr/>
              </p:nvSpPr>
              <p:spPr>
                <a:xfrm flipH="1">
                  <a:off x="1817957" y="5420203"/>
                  <a:ext cx="525489" cy="207203"/>
                </a:xfrm>
                <a:prstGeom prst="ellipse">
                  <a:avLst/>
                </a:prstGeom>
                <a:gradFill flip="none" rotWithShape="1">
                  <a:gsLst>
                    <a:gs pos="43510">
                      <a:srgbClr val="FFFFFF"/>
                    </a:gs>
                    <a:gs pos="30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1" name="梯形 120">
                  <a:extLst>
                    <a:ext uri="{FF2B5EF4-FFF2-40B4-BE49-F238E27FC236}">
                      <a16:creationId xmlns:a16="http://schemas.microsoft.com/office/drawing/2014/main" xmlns="" id="{D8B14B19-1669-4292-A6ED-9F204EA8A516}"/>
                    </a:ext>
                  </a:extLst>
                </p:cNvPr>
                <p:cNvSpPr/>
                <p:nvPr/>
              </p:nvSpPr>
              <p:spPr>
                <a:xfrm flipV="1">
                  <a:off x="1847786" y="5149850"/>
                  <a:ext cx="465829" cy="377272"/>
                </a:xfrm>
                <a:prstGeom prst="trapezoid">
                  <a:avLst/>
                </a:prstGeom>
                <a:gradFill flip="none" rotWithShape="1">
                  <a:gsLst>
                    <a:gs pos="100000">
                      <a:schemeClr val="bg1">
                        <a:alpha val="0"/>
                      </a:schemeClr>
                    </a:gs>
                    <a:gs pos="0">
                      <a:schemeClr val="bg1">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4" name="组合 113">
                <a:extLst>
                  <a:ext uri="{FF2B5EF4-FFF2-40B4-BE49-F238E27FC236}">
                    <a16:creationId xmlns:a16="http://schemas.microsoft.com/office/drawing/2014/main" xmlns="" id="{1B4E3758-1E50-4951-845E-B8120150B4E5}"/>
                  </a:ext>
                </a:extLst>
              </p:cNvPr>
              <p:cNvGrpSpPr/>
              <p:nvPr/>
            </p:nvGrpSpPr>
            <p:grpSpPr>
              <a:xfrm>
                <a:off x="2270478" y="4903265"/>
                <a:ext cx="525489" cy="477556"/>
                <a:chOff x="1817957" y="5149850"/>
                <a:chExt cx="525489" cy="477556"/>
              </a:xfrm>
            </p:grpSpPr>
            <p:sp>
              <p:nvSpPr>
                <p:cNvPr id="118" name="椭圆 117">
                  <a:extLst>
                    <a:ext uri="{FF2B5EF4-FFF2-40B4-BE49-F238E27FC236}">
                      <a16:creationId xmlns:a16="http://schemas.microsoft.com/office/drawing/2014/main" xmlns="" id="{305B2DBE-419B-4CFD-BB20-D48FABB4CFD9}"/>
                    </a:ext>
                  </a:extLst>
                </p:cNvPr>
                <p:cNvSpPr/>
                <p:nvPr/>
              </p:nvSpPr>
              <p:spPr>
                <a:xfrm flipH="1">
                  <a:off x="1817957" y="5420203"/>
                  <a:ext cx="525489" cy="207203"/>
                </a:xfrm>
                <a:prstGeom prst="ellipse">
                  <a:avLst/>
                </a:prstGeom>
                <a:gradFill flip="none" rotWithShape="1">
                  <a:gsLst>
                    <a:gs pos="43510">
                      <a:srgbClr val="FFFFFF"/>
                    </a:gs>
                    <a:gs pos="30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梯形 118">
                  <a:extLst>
                    <a:ext uri="{FF2B5EF4-FFF2-40B4-BE49-F238E27FC236}">
                      <a16:creationId xmlns:a16="http://schemas.microsoft.com/office/drawing/2014/main" xmlns="" id="{E245A517-9D9A-4DF4-8AFC-72FA5EB7390F}"/>
                    </a:ext>
                  </a:extLst>
                </p:cNvPr>
                <p:cNvSpPr/>
                <p:nvPr/>
              </p:nvSpPr>
              <p:spPr>
                <a:xfrm flipV="1">
                  <a:off x="1847786" y="5149850"/>
                  <a:ext cx="465829" cy="377272"/>
                </a:xfrm>
                <a:prstGeom prst="trapezoid">
                  <a:avLst/>
                </a:prstGeom>
                <a:gradFill flip="none" rotWithShape="1">
                  <a:gsLst>
                    <a:gs pos="100000">
                      <a:schemeClr val="bg1">
                        <a:alpha val="0"/>
                      </a:schemeClr>
                    </a:gs>
                    <a:gs pos="0">
                      <a:schemeClr val="bg1">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115" name="组合 114">
                <a:extLst>
                  <a:ext uri="{FF2B5EF4-FFF2-40B4-BE49-F238E27FC236}">
                    <a16:creationId xmlns:a16="http://schemas.microsoft.com/office/drawing/2014/main" xmlns="" id="{4F140643-E750-4571-B8DA-97BF82133F7C}"/>
                  </a:ext>
                </a:extLst>
              </p:cNvPr>
              <p:cNvGrpSpPr/>
              <p:nvPr/>
            </p:nvGrpSpPr>
            <p:grpSpPr>
              <a:xfrm>
                <a:off x="2729061" y="4617488"/>
                <a:ext cx="525489" cy="477556"/>
                <a:chOff x="1817957" y="5149850"/>
                <a:chExt cx="525489" cy="477556"/>
              </a:xfrm>
            </p:grpSpPr>
            <p:sp>
              <p:nvSpPr>
                <p:cNvPr id="116" name="椭圆 115">
                  <a:extLst>
                    <a:ext uri="{FF2B5EF4-FFF2-40B4-BE49-F238E27FC236}">
                      <a16:creationId xmlns:a16="http://schemas.microsoft.com/office/drawing/2014/main" xmlns="" id="{9F08B6CA-01CE-4F4A-8367-88ABAD504818}"/>
                    </a:ext>
                  </a:extLst>
                </p:cNvPr>
                <p:cNvSpPr/>
                <p:nvPr/>
              </p:nvSpPr>
              <p:spPr>
                <a:xfrm flipH="1">
                  <a:off x="1817957" y="5420203"/>
                  <a:ext cx="525489" cy="207203"/>
                </a:xfrm>
                <a:prstGeom prst="ellipse">
                  <a:avLst/>
                </a:prstGeom>
                <a:gradFill flip="none" rotWithShape="1">
                  <a:gsLst>
                    <a:gs pos="43510">
                      <a:srgbClr val="FFFFFF"/>
                    </a:gs>
                    <a:gs pos="30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7" name="梯形 116">
                  <a:extLst>
                    <a:ext uri="{FF2B5EF4-FFF2-40B4-BE49-F238E27FC236}">
                      <a16:creationId xmlns:a16="http://schemas.microsoft.com/office/drawing/2014/main" xmlns="" id="{41FADFC2-86D8-4989-BDD0-010D73395D97}"/>
                    </a:ext>
                  </a:extLst>
                </p:cNvPr>
                <p:cNvSpPr/>
                <p:nvPr/>
              </p:nvSpPr>
              <p:spPr>
                <a:xfrm flipV="1">
                  <a:off x="1847786" y="5149850"/>
                  <a:ext cx="465829" cy="377272"/>
                </a:xfrm>
                <a:prstGeom prst="trapezoid">
                  <a:avLst/>
                </a:prstGeom>
                <a:gradFill flip="none" rotWithShape="1">
                  <a:gsLst>
                    <a:gs pos="100000">
                      <a:schemeClr val="bg1">
                        <a:alpha val="0"/>
                      </a:schemeClr>
                    </a:gs>
                    <a:gs pos="0">
                      <a:schemeClr val="bg1">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grpSp>
      <p:grpSp>
        <p:nvGrpSpPr>
          <p:cNvPr id="23" name="组合 22">
            <a:extLst>
              <a:ext uri="{FF2B5EF4-FFF2-40B4-BE49-F238E27FC236}">
                <a16:creationId xmlns:a16="http://schemas.microsoft.com/office/drawing/2014/main" xmlns="" id="{ADE184BC-B0B4-47B0-96F4-23EFB9DFF36D}"/>
              </a:ext>
            </a:extLst>
          </p:cNvPr>
          <p:cNvGrpSpPr/>
          <p:nvPr/>
        </p:nvGrpSpPr>
        <p:grpSpPr>
          <a:xfrm>
            <a:off x="5207110" y="3630951"/>
            <a:ext cx="1789084" cy="2013479"/>
            <a:chOff x="5207110" y="3630951"/>
            <a:chExt cx="1789084" cy="2013479"/>
          </a:xfrm>
        </p:grpSpPr>
        <p:sp>
          <p:nvSpPr>
            <p:cNvPr id="209" name="íṥḻîḋè">
              <a:extLst>
                <a:ext uri="{FF2B5EF4-FFF2-40B4-BE49-F238E27FC236}">
                  <a16:creationId xmlns:a16="http://schemas.microsoft.com/office/drawing/2014/main" xmlns="" id="{6B66EDB5-AEF3-4A03-80E3-EE8850B9A480}"/>
                </a:ext>
              </a:extLst>
            </p:cNvPr>
            <p:cNvSpPr/>
            <p:nvPr/>
          </p:nvSpPr>
          <p:spPr bwMode="auto">
            <a:xfrm>
              <a:off x="5207110" y="3827202"/>
              <a:ext cx="207662" cy="207662"/>
            </a:xfrm>
            <a:custGeom>
              <a:avLst/>
              <a:gdLst>
                <a:gd name="T0" fmla="*/ 133 w 139"/>
                <a:gd name="T1" fmla="*/ 80 h 139"/>
                <a:gd name="T2" fmla="*/ 59 w 139"/>
                <a:gd name="T3" fmla="*/ 134 h 139"/>
                <a:gd name="T4" fmla="*/ 5 w 139"/>
                <a:gd name="T5" fmla="*/ 59 h 139"/>
                <a:gd name="T6" fmla="*/ 79 w 139"/>
                <a:gd name="T7" fmla="*/ 5 h 139"/>
                <a:gd name="T8" fmla="*/ 133 w 139"/>
                <a:gd name="T9" fmla="*/ 80 h 139"/>
              </a:gdLst>
              <a:ahLst/>
              <a:cxnLst>
                <a:cxn ang="0">
                  <a:pos x="T0" y="T1"/>
                </a:cxn>
                <a:cxn ang="0">
                  <a:pos x="T2" y="T3"/>
                </a:cxn>
                <a:cxn ang="0">
                  <a:pos x="T4" y="T5"/>
                </a:cxn>
                <a:cxn ang="0">
                  <a:pos x="T6" y="T7"/>
                </a:cxn>
                <a:cxn ang="0">
                  <a:pos x="T8" y="T9"/>
                </a:cxn>
              </a:cxnLst>
              <a:rect l="0" t="0" r="r" b="b"/>
              <a:pathLst>
                <a:path w="139" h="139">
                  <a:moveTo>
                    <a:pt x="133" y="80"/>
                  </a:moveTo>
                  <a:cubicBezTo>
                    <a:pt x="128" y="115"/>
                    <a:pt x="95" y="139"/>
                    <a:pt x="59" y="134"/>
                  </a:cubicBezTo>
                  <a:cubicBezTo>
                    <a:pt x="24" y="128"/>
                    <a:pt x="0" y="95"/>
                    <a:pt x="5" y="59"/>
                  </a:cubicBezTo>
                  <a:cubicBezTo>
                    <a:pt x="11" y="24"/>
                    <a:pt x="44" y="0"/>
                    <a:pt x="79" y="5"/>
                  </a:cubicBezTo>
                  <a:cubicBezTo>
                    <a:pt x="115" y="11"/>
                    <a:pt x="139" y="44"/>
                    <a:pt x="133" y="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0" name="iŝ1ïḑê">
              <a:extLst>
                <a:ext uri="{FF2B5EF4-FFF2-40B4-BE49-F238E27FC236}">
                  <a16:creationId xmlns:a16="http://schemas.microsoft.com/office/drawing/2014/main" xmlns="" id="{C7620C5D-A13F-4521-8593-8F640C1F06CB}"/>
                </a:ext>
              </a:extLst>
            </p:cNvPr>
            <p:cNvSpPr/>
            <p:nvPr/>
          </p:nvSpPr>
          <p:spPr bwMode="auto">
            <a:xfrm>
              <a:off x="5207110" y="3827202"/>
              <a:ext cx="119425" cy="200055"/>
            </a:xfrm>
            <a:custGeom>
              <a:avLst/>
              <a:gdLst>
                <a:gd name="T0" fmla="*/ 7 w 80"/>
                <a:gd name="T1" fmla="*/ 60 h 134"/>
                <a:gd name="T2" fmla="*/ 80 w 80"/>
                <a:gd name="T3" fmla="*/ 6 h 134"/>
                <a:gd name="T4" fmla="*/ 79 w 80"/>
                <a:gd name="T5" fmla="*/ 5 h 134"/>
                <a:gd name="T6" fmla="*/ 5 w 80"/>
                <a:gd name="T7" fmla="*/ 59 h 134"/>
                <a:gd name="T8" fmla="*/ 59 w 80"/>
                <a:gd name="T9" fmla="*/ 134 h 134"/>
                <a:gd name="T10" fmla="*/ 60 w 80"/>
                <a:gd name="T11" fmla="*/ 134 h 134"/>
                <a:gd name="T12" fmla="*/ 7 w 80"/>
                <a:gd name="T13" fmla="*/ 60 h 134"/>
              </a:gdLst>
              <a:ahLst/>
              <a:cxnLst>
                <a:cxn ang="0">
                  <a:pos x="T0" y="T1"/>
                </a:cxn>
                <a:cxn ang="0">
                  <a:pos x="T2" y="T3"/>
                </a:cxn>
                <a:cxn ang="0">
                  <a:pos x="T4" y="T5"/>
                </a:cxn>
                <a:cxn ang="0">
                  <a:pos x="T6" y="T7"/>
                </a:cxn>
                <a:cxn ang="0">
                  <a:pos x="T8" y="T9"/>
                </a:cxn>
                <a:cxn ang="0">
                  <a:pos x="T10" y="T11"/>
                </a:cxn>
                <a:cxn ang="0">
                  <a:pos x="T12" y="T13"/>
                </a:cxn>
              </a:cxnLst>
              <a:rect l="0" t="0" r="r" b="b"/>
              <a:pathLst>
                <a:path w="80" h="134">
                  <a:moveTo>
                    <a:pt x="7" y="60"/>
                  </a:moveTo>
                  <a:cubicBezTo>
                    <a:pt x="13" y="25"/>
                    <a:pt x="45" y="1"/>
                    <a:pt x="80" y="6"/>
                  </a:cubicBezTo>
                  <a:cubicBezTo>
                    <a:pt x="80" y="6"/>
                    <a:pt x="80" y="5"/>
                    <a:pt x="79" y="5"/>
                  </a:cubicBezTo>
                  <a:cubicBezTo>
                    <a:pt x="44" y="0"/>
                    <a:pt x="11" y="24"/>
                    <a:pt x="5" y="59"/>
                  </a:cubicBezTo>
                  <a:cubicBezTo>
                    <a:pt x="0" y="95"/>
                    <a:pt x="24" y="128"/>
                    <a:pt x="59" y="134"/>
                  </a:cubicBezTo>
                  <a:cubicBezTo>
                    <a:pt x="60" y="134"/>
                    <a:pt x="60" y="134"/>
                    <a:pt x="60" y="134"/>
                  </a:cubicBezTo>
                  <a:cubicBezTo>
                    <a:pt x="26" y="128"/>
                    <a:pt x="2" y="95"/>
                    <a:pt x="7" y="60"/>
                  </a:cubicBezTo>
                  <a:close/>
                </a:path>
              </a:pathLst>
            </a:custGeom>
            <a:solidFill>
              <a:srgbClr val="FFE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1" name="ï$ḻïḋè">
              <a:extLst>
                <a:ext uri="{FF2B5EF4-FFF2-40B4-BE49-F238E27FC236}">
                  <a16:creationId xmlns:a16="http://schemas.microsoft.com/office/drawing/2014/main" xmlns="" id="{EAF4E2FE-675F-4326-811D-631591ACCA04}"/>
                </a:ext>
              </a:extLst>
            </p:cNvPr>
            <p:cNvSpPr/>
            <p:nvPr/>
          </p:nvSpPr>
          <p:spPr bwMode="auto">
            <a:xfrm>
              <a:off x="5547888" y="3802861"/>
              <a:ext cx="1448306" cy="473894"/>
            </a:xfrm>
            <a:custGeom>
              <a:avLst/>
              <a:gdLst>
                <a:gd name="T0" fmla="*/ 966 w 969"/>
                <a:gd name="T1" fmla="*/ 88 h 317"/>
                <a:gd name="T2" fmla="*/ 934 w 969"/>
                <a:gd name="T3" fmla="*/ 44 h 317"/>
                <a:gd name="T4" fmla="*/ 890 w 969"/>
                <a:gd name="T5" fmla="*/ 76 h 317"/>
                <a:gd name="T6" fmla="*/ 875 w 969"/>
                <a:gd name="T7" fmla="*/ 171 h 317"/>
                <a:gd name="T8" fmla="*/ 875 w 969"/>
                <a:gd name="T9" fmla="*/ 177 h 317"/>
                <a:gd name="T10" fmla="*/ 823 w 969"/>
                <a:gd name="T11" fmla="*/ 168 h 317"/>
                <a:gd name="T12" fmla="*/ 825 w 969"/>
                <a:gd name="T13" fmla="*/ 163 h 317"/>
                <a:gd name="T14" fmla="*/ 839 w 969"/>
                <a:gd name="T15" fmla="*/ 68 h 317"/>
                <a:gd name="T16" fmla="*/ 807 w 969"/>
                <a:gd name="T17" fmla="*/ 24 h 317"/>
                <a:gd name="T18" fmla="*/ 763 w 969"/>
                <a:gd name="T19" fmla="*/ 56 h 317"/>
                <a:gd name="T20" fmla="*/ 749 w 969"/>
                <a:gd name="T21" fmla="*/ 151 h 317"/>
                <a:gd name="T22" fmla="*/ 748 w 969"/>
                <a:gd name="T23" fmla="*/ 157 h 317"/>
                <a:gd name="T24" fmla="*/ 686 w 969"/>
                <a:gd name="T25" fmla="*/ 147 h 317"/>
                <a:gd name="T26" fmla="*/ 687 w 969"/>
                <a:gd name="T27" fmla="*/ 142 h 317"/>
                <a:gd name="T28" fmla="*/ 702 w 969"/>
                <a:gd name="T29" fmla="*/ 47 h 317"/>
                <a:gd name="T30" fmla="*/ 670 w 969"/>
                <a:gd name="T31" fmla="*/ 3 h 317"/>
                <a:gd name="T32" fmla="*/ 670 w 969"/>
                <a:gd name="T33" fmla="*/ 3 h 317"/>
                <a:gd name="T34" fmla="*/ 626 w 969"/>
                <a:gd name="T35" fmla="*/ 35 h 317"/>
                <a:gd name="T36" fmla="*/ 611 w 969"/>
                <a:gd name="T37" fmla="*/ 130 h 317"/>
                <a:gd name="T38" fmla="*/ 611 w 969"/>
                <a:gd name="T39" fmla="*/ 135 h 317"/>
                <a:gd name="T40" fmla="*/ 22 w 969"/>
                <a:gd name="T41" fmla="*/ 43 h 317"/>
                <a:gd name="T42" fmla="*/ 0 w 969"/>
                <a:gd name="T43" fmla="*/ 181 h 317"/>
                <a:gd name="T44" fmla="*/ 790 w 969"/>
                <a:gd name="T45" fmla="*/ 305 h 317"/>
                <a:gd name="T46" fmla="*/ 950 w 969"/>
                <a:gd name="T47" fmla="*/ 188 h 317"/>
                <a:gd name="T48" fmla="*/ 950 w 969"/>
                <a:gd name="T49" fmla="*/ 188 h 317"/>
                <a:gd name="T50" fmla="*/ 951 w 969"/>
                <a:gd name="T51" fmla="*/ 183 h 317"/>
                <a:gd name="T52" fmla="*/ 966 w 969"/>
                <a:gd name="T53" fmla="*/ 8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69" h="317">
                  <a:moveTo>
                    <a:pt x="966" y="88"/>
                  </a:moveTo>
                  <a:cubicBezTo>
                    <a:pt x="969" y="67"/>
                    <a:pt x="955" y="48"/>
                    <a:pt x="934" y="44"/>
                  </a:cubicBezTo>
                  <a:cubicBezTo>
                    <a:pt x="913" y="41"/>
                    <a:pt x="893" y="55"/>
                    <a:pt x="890" y="76"/>
                  </a:cubicBezTo>
                  <a:cubicBezTo>
                    <a:pt x="875" y="171"/>
                    <a:pt x="875" y="171"/>
                    <a:pt x="875" y="171"/>
                  </a:cubicBezTo>
                  <a:cubicBezTo>
                    <a:pt x="875" y="173"/>
                    <a:pt x="875" y="175"/>
                    <a:pt x="875" y="177"/>
                  </a:cubicBezTo>
                  <a:cubicBezTo>
                    <a:pt x="823" y="168"/>
                    <a:pt x="823" y="168"/>
                    <a:pt x="823" y="168"/>
                  </a:cubicBezTo>
                  <a:cubicBezTo>
                    <a:pt x="824" y="167"/>
                    <a:pt x="824" y="165"/>
                    <a:pt x="825" y="163"/>
                  </a:cubicBezTo>
                  <a:cubicBezTo>
                    <a:pt x="839" y="68"/>
                    <a:pt x="839" y="68"/>
                    <a:pt x="839" y="68"/>
                  </a:cubicBezTo>
                  <a:cubicBezTo>
                    <a:pt x="843" y="47"/>
                    <a:pt x="828" y="28"/>
                    <a:pt x="807" y="24"/>
                  </a:cubicBezTo>
                  <a:cubicBezTo>
                    <a:pt x="786" y="21"/>
                    <a:pt x="767" y="36"/>
                    <a:pt x="763" y="56"/>
                  </a:cubicBezTo>
                  <a:cubicBezTo>
                    <a:pt x="749" y="151"/>
                    <a:pt x="749" y="151"/>
                    <a:pt x="749" y="151"/>
                  </a:cubicBezTo>
                  <a:cubicBezTo>
                    <a:pt x="748" y="153"/>
                    <a:pt x="748" y="155"/>
                    <a:pt x="748" y="157"/>
                  </a:cubicBezTo>
                  <a:cubicBezTo>
                    <a:pt x="686" y="147"/>
                    <a:pt x="686" y="147"/>
                    <a:pt x="686" y="147"/>
                  </a:cubicBezTo>
                  <a:cubicBezTo>
                    <a:pt x="686" y="145"/>
                    <a:pt x="687" y="144"/>
                    <a:pt x="687" y="142"/>
                  </a:cubicBezTo>
                  <a:cubicBezTo>
                    <a:pt x="702" y="47"/>
                    <a:pt x="702" y="47"/>
                    <a:pt x="702" y="47"/>
                  </a:cubicBezTo>
                  <a:cubicBezTo>
                    <a:pt x="705" y="26"/>
                    <a:pt x="691" y="6"/>
                    <a:pt x="670" y="3"/>
                  </a:cubicBezTo>
                  <a:cubicBezTo>
                    <a:pt x="670" y="3"/>
                    <a:pt x="670" y="3"/>
                    <a:pt x="670" y="3"/>
                  </a:cubicBezTo>
                  <a:cubicBezTo>
                    <a:pt x="649" y="0"/>
                    <a:pt x="629" y="14"/>
                    <a:pt x="626" y="35"/>
                  </a:cubicBezTo>
                  <a:cubicBezTo>
                    <a:pt x="611" y="130"/>
                    <a:pt x="611" y="130"/>
                    <a:pt x="611" y="130"/>
                  </a:cubicBezTo>
                  <a:cubicBezTo>
                    <a:pt x="611" y="132"/>
                    <a:pt x="611" y="133"/>
                    <a:pt x="611" y="135"/>
                  </a:cubicBezTo>
                  <a:cubicBezTo>
                    <a:pt x="22" y="43"/>
                    <a:pt x="22" y="43"/>
                    <a:pt x="22" y="43"/>
                  </a:cubicBezTo>
                  <a:cubicBezTo>
                    <a:pt x="0" y="181"/>
                    <a:pt x="0" y="181"/>
                    <a:pt x="0" y="181"/>
                  </a:cubicBezTo>
                  <a:cubicBezTo>
                    <a:pt x="790" y="305"/>
                    <a:pt x="790" y="305"/>
                    <a:pt x="790" y="305"/>
                  </a:cubicBezTo>
                  <a:cubicBezTo>
                    <a:pt x="867" y="317"/>
                    <a:pt x="938" y="265"/>
                    <a:pt x="950" y="188"/>
                  </a:cubicBezTo>
                  <a:cubicBezTo>
                    <a:pt x="950" y="188"/>
                    <a:pt x="950" y="188"/>
                    <a:pt x="950" y="188"/>
                  </a:cubicBezTo>
                  <a:cubicBezTo>
                    <a:pt x="950" y="187"/>
                    <a:pt x="951" y="185"/>
                    <a:pt x="951" y="183"/>
                  </a:cubicBezTo>
                  <a:lnTo>
                    <a:pt x="966" y="88"/>
                  </a:lnTo>
                  <a:close/>
                </a:path>
              </a:pathLst>
            </a:custGeom>
            <a:solidFill>
              <a:srgbClr val="FFB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2" name="iṣľîḓe">
              <a:extLst>
                <a:ext uri="{FF2B5EF4-FFF2-40B4-BE49-F238E27FC236}">
                  <a16:creationId xmlns:a16="http://schemas.microsoft.com/office/drawing/2014/main" xmlns="" id="{C273CA7B-2E21-4D73-9CBA-66C93F922830}"/>
                </a:ext>
              </a:extLst>
            </p:cNvPr>
            <p:cNvSpPr/>
            <p:nvPr/>
          </p:nvSpPr>
          <p:spPr bwMode="auto">
            <a:xfrm>
              <a:off x="5919853" y="3802861"/>
              <a:ext cx="681556" cy="387178"/>
            </a:xfrm>
            <a:custGeom>
              <a:avLst/>
              <a:gdLst>
                <a:gd name="T0" fmla="*/ 0 w 456"/>
                <a:gd name="T1" fmla="*/ 220 h 259"/>
                <a:gd name="T2" fmla="*/ 246 w 456"/>
                <a:gd name="T3" fmla="*/ 259 h 259"/>
                <a:gd name="T4" fmla="*/ 442 w 456"/>
                <a:gd name="T5" fmla="*/ 116 h 259"/>
                <a:gd name="T6" fmla="*/ 453 w 456"/>
                <a:gd name="T7" fmla="*/ 47 h 259"/>
                <a:gd name="T8" fmla="*/ 421 w 456"/>
                <a:gd name="T9" fmla="*/ 3 h 259"/>
                <a:gd name="T10" fmla="*/ 421 w 456"/>
                <a:gd name="T11" fmla="*/ 3 h 259"/>
                <a:gd name="T12" fmla="*/ 377 w 456"/>
                <a:gd name="T13" fmla="*/ 35 h 259"/>
                <a:gd name="T14" fmla="*/ 362 w 456"/>
                <a:gd name="T15" fmla="*/ 130 h 259"/>
                <a:gd name="T16" fmla="*/ 362 w 456"/>
                <a:gd name="T17" fmla="*/ 135 h 259"/>
                <a:gd name="T18" fmla="*/ 160 w 456"/>
                <a:gd name="T19" fmla="*/ 104 h 259"/>
                <a:gd name="T20" fmla="*/ 0 w 456"/>
                <a:gd name="T21" fmla="*/ 2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6" h="259">
                  <a:moveTo>
                    <a:pt x="0" y="220"/>
                  </a:moveTo>
                  <a:cubicBezTo>
                    <a:pt x="246" y="259"/>
                    <a:pt x="246" y="259"/>
                    <a:pt x="246" y="259"/>
                  </a:cubicBezTo>
                  <a:cubicBezTo>
                    <a:pt x="442" y="116"/>
                    <a:pt x="442" y="116"/>
                    <a:pt x="442" y="116"/>
                  </a:cubicBezTo>
                  <a:cubicBezTo>
                    <a:pt x="453" y="47"/>
                    <a:pt x="453" y="47"/>
                    <a:pt x="453" y="47"/>
                  </a:cubicBezTo>
                  <a:cubicBezTo>
                    <a:pt x="456" y="26"/>
                    <a:pt x="442" y="6"/>
                    <a:pt x="421" y="3"/>
                  </a:cubicBezTo>
                  <a:cubicBezTo>
                    <a:pt x="421" y="3"/>
                    <a:pt x="421" y="3"/>
                    <a:pt x="421" y="3"/>
                  </a:cubicBezTo>
                  <a:cubicBezTo>
                    <a:pt x="400" y="0"/>
                    <a:pt x="380" y="14"/>
                    <a:pt x="377" y="35"/>
                  </a:cubicBezTo>
                  <a:cubicBezTo>
                    <a:pt x="362" y="130"/>
                    <a:pt x="362" y="130"/>
                    <a:pt x="362" y="130"/>
                  </a:cubicBezTo>
                  <a:cubicBezTo>
                    <a:pt x="362" y="132"/>
                    <a:pt x="362" y="133"/>
                    <a:pt x="362" y="135"/>
                  </a:cubicBezTo>
                  <a:cubicBezTo>
                    <a:pt x="160" y="104"/>
                    <a:pt x="160" y="104"/>
                    <a:pt x="160" y="104"/>
                  </a:cubicBezTo>
                  <a:lnTo>
                    <a:pt x="0" y="220"/>
                  </a:lnTo>
                  <a:close/>
                </a:path>
              </a:pathLst>
            </a:custGeom>
            <a:solidFill>
              <a:srgbClr val="FFC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3" name="ïśľíde">
              <a:extLst>
                <a:ext uri="{FF2B5EF4-FFF2-40B4-BE49-F238E27FC236}">
                  <a16:creationId xmlns:a16="http://schemas.microsoft.com/office/drawing/2014/main" xmlns="" id="{9F2F40AB-1C86-4099-942D-3E035890881B}"/>
                </a:ext>
              </a:extLst>
            </p:cNvPr>
            <p:cNvSpPr/>
            <p:nvPr/>
          </p:nvSpPr>
          <p:spPr bwMode="auto">
            <a:xfrm>
              <a:off x="6876769" y="3864475"/>
              <a:ext cx="73024" cy="59332"/>
            </a:xfrm>
            <a:custGeom>
              <a:avLst/>
              <a:gdLst>
                <a:gd name="T0" fmla="*/ 1 w 49"/>
                <a:gd name="T1" fmla="*/ 35 h 40"/>
                <a:gd name="T2" fmla="*/ 0 w 49"/>
                <a:gd name="T3" fmla="*/ 40 h 40"/>
                <a:gd name="T4" fmla="*/ 49 w 49"/>
                <a:gd name="T5" fmla="*/ 4 h 40"/>
                <a:gd name="T6" fmla="*/ 45 w 49"/>
                <a:gd name="T7" fmla="*/ 3 h 40"/>
                <a:gd name="T8" fmla="*/ 1 w 49"/>
                <a:gd name="T9" fmla="*/ 35 h 40"/>
              </a:gdLst>
              <a:ahLst/>
              <a:cxnLst>
                <a:cxn ang="0">
                  <a:pos x="T0" y="T1"/>
                </a:cxn>
                <a:cxn ang="0">
                  <a:pos x="T2" y="T3"/>
                </a:cxn>
                <a:cxn ang="0">
                  <a:pos x="T4" y="T5"/>
                </a:cxn>
                <a:cxn ang="0">
                  <a:pos x="T6" y="T7"/>
                </a:cxn>
                <a:cxn ang="0">
                  <a:pos x="T8" y="T9"/>
                </a:cxn>
              </a:cxnLst>
              <a:rect l="0" t="0" r="r" b="b"/>
              <a:pathLst>
                <a:path w="49" h="40">
                  <a:moveTo>
                    <a:pt x="1" y="35"/>
                  </a:moveTo>
                  <a:cubicBezTo>
                    <a:pt x="0" y="40"/>
                    <a:pt x="0" y="40"/>
                    <a:pt x="0" y="40"/>
                  </a:cubicBezTo>
                  <a:cubicBezTo>
                    <a:pt x="49" y="4"/>
                    <a:pt x="49" y="4"/>
                    <a:pt x="49" y="4"/>
                  </a:cubicBezTo>
                  <a:cubicBezTo>
                    <a:pt x="48" y="4"/>
                    <a:pt x="47" y="3"/>
                    <a:pt x="45" y="3"/>
                  </a:cubicBezTo>
                  <a:cubicBezTo>
                    <a:pt x="24" y="0"/>
                    <a:pt x="4" y="14"/>
                    <a:pt x="1" y="35"/>
                  </a:cubicBezTo>
                  <a:close/>
                </a:path>
              </a:pathLst>
            </a:custGeom>
            <a:solidFill>
              <a:srgbClr val="FFC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4" name="îşlidé">
              <a:extLst>
                <a:ext uri="{FF2B5EF4-FFF2-40B4-BE49-F238E27FC236}">
                  <a16:creationId xmlns:a16="http://schemas.microsoft.com/office/drawing/2014/main" xmlns="" id="{6141770B-6ECB-4876-9A5A-3E514EE72D29}"/>
                </a:ext>
              </a:extLst>
            </p:cNvPr>
            <p:cNvSpPr/>
            <p:nvPr/>
          </p:nvSpPr>
          <p:spPr bwMode="auto">
            <a:xfrm>
              <a:off x="6365603" y="3883492"/>
              <a:ext cx="438143" cy="334692"/>
            </a:xfrm>
            <a:custGeom>
              <a:avLst/>
              <a:gdLst>
                <a:gd name="T0" fmla="*/ 284 w 293"/>
                <a:gd name="T1" fmla="*/ 70 h 224"/>
                <a:gd name="T2" fmla="*/ 292 w 293"/>
                <a:gd name="T3" fmla="*/ 14 h 224"/>
                <a:gd name="T4" fmla="*/ 292 w 293"/>
                <a:gd name="T5" fmla="*/ 0 h 224"/>
                <a:gd name="T6" fmla="*/ 207 w 293"/>
                <a:gd name="T7" fmla="*/ 62 h 224"/>
                <a:gd name="T8" fmla="*/ 202 w 293"/>
                <a:gd name="T9" fmla="*/ 97 h 224"/>
                <a:gd name="T10" fmla="*/ 201 w 293"/>
                <a:gd name="T11" fmla="*/ 103 h 224"/>
                <a:gd name="T12" fmla="*/ 160 w 293"/>
                <a:gd name="T13" fmla="*/ 96 h 224"/>
                <a:gd name="T14" fmla="*/ 0 w 293"/>
                <a:gd name="T15" fmla="*/ 213 h 224"/>
                <a:gd name="T16" fmla="*/ 72 w 293"/>
                <a:gd name="T17" fmla="*/ 224 h 224"/>
                <a:gd name="T18" fmla="*/ 284 w 293"/>
                <a:gd name="T19" fmla="*/ 7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224">
                  <a:moveTo>
                    <a:pt x="284" y="70"/>
                  </a:moveTo>
                  <a:cubicBezTo>
                    <a:pt x="292" y="14"/>
                    <a:pt x="292" y="14"/>
                    <a:pt x="292" y="14"/>
                  </a:cubicBezTo>
                  <a:cubicBezTo>
                    <a:pt x="293" y="9"/>
                    <a:pt x="293" y="5"/>
                    <a:pt x="292" y="0"/>
                  </a:cubicBezTo>
                  <a:cubicBezTo>
                    <a:pt x="207" y="62"/>
                    <a:pt x="207" y="62"/>
                    <a:pt x="207" y="62"/>
                  </a:cubicBezTo>
                  <a:cubicBezTo>
                    <a:pt x="202" y="97"/>
                    <a:pt x="202" y="97"/>
                    <a:pt x="202" y="97"/>
                  </a:cubicBezTo>
                  <a:cubicBezTo>
                    <a:pt x="201" y="99"/>
                    <a:pt x="201" y="101"/>
                    <a:pt x="201" y="103"/>
                  </a:cubicBezTo>
                  <a:cubicBezTo>
                    <a:pt x="160" y="96"/>
                    <a:pt x="160" y="96"/>
                    <a:pt x="160" y="96"/>
                  </a:cubicBezTo>
                  <a:cubicBezTo>
                    <a:pt x="0" y="213"/>
                    <a:pt x="0" y="213"/>
                    <a:pt x="0" y="213"/>
                  </a:cubicBezTo>
                  <a:cubicBezTo>
                    <a:pt x="72" y="224"/>
                    <a:pt x="72" y="224"/>
                    <a:pt x="72" y="224"/>
                  </a:cubicBezTo>
                  <a:lnTo>
                    <a:pt x="284" y="70"/>
                  </a:lnTo>
                  <a:close/>
                </a:path>
              </a:pathLst>
            </a:custGeom>
            <a:solidFill>
              <a:srgbClr val="FFC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5" name="ïśḷiḋê">
              <a:extLst>
                <a:ext uri="{FF2B5EF4-FFF2-40B4-BE49-F238E27FC236}">
                  <a16:creationId xmlns:a16="http://schemas.microsoft.com/office/drawing/2014/main" xmlns="" id="{B7F41DDA-C304-4441-9038-0B87EA8549A1}"/>
                </a:ext>
              </a:extLst>
            </p:cNvPr>
            <p:cNvSpPr/>
            <p:nvPr/>
          </p:nvSpPr>
          <p:spPr bwMode="auto">
            <a:xfrm>
              <a:off x="6686603" y="3834049"/>
              <a:ext cx="77588" cy="64657"/>
            </a:xfrm>
            <a:custGeom>
              <a:avLst/>
              <a:gdLst>
                <a:gd name="T0" fmla="*/ 52 w 52"/>
                <a:gd name="T1" fmla="*/ 5 h 43"/>
                <a:gd name="T2" fmla="*/ 45 w 52"/>
                <a:gd name="T3" fmla="*/ 3 h 43"/>
                <a:gd name="T4" fmla="*/ 1 w 52"/>
                <a:gd name="T5" fmla="*/ 35 h 43"/>
                <a:gd name="T6" fmla="*/ 0 w 52"/>
                <a:gd name="T7" fmla="*/ 43 h 43"/>
                <a:gd name="T8" fmla="*/ 52 w 52"/>
                <a:gd name="T9" fmla="*/ 5 h 43"/>
              </a:gdLst>
              <a:ahLst/>
              <a:cxnLst>
                <a:cxn ang="0">
                  <a:pos x="T0" y="T1"/>
                </a:cxn>
                <a:cxn ang="0">
                  <a:pos x="T2" y="T3"/>
                </a:cxn>
                <a:cxn ang="0">
                  <a:pos x="T4" y="T5"/>
                </a:cxn>
                <a:cxn ang="0">
                  <a:pos x="T6" y="T7"/>
                </a:cxn>
                <a:cxn ang="0">
                  <a:pos x="T8" y="T9"/>
                </a:cxn>
              </a:cxnLst>
              <a:rect l="0" t="0" r="r" b="b"/>
              <a:pathLst>
                <a:path w="52" h="43">
                  <a:moveTo>
                    <a:pt x="52" y="5"/>
                  </a:moveTo>
                  <a:cubicBezTo>
                    <a:pt x="50" y="4"/>
                    <a:pt x="48" y="4"/>
                    <a:pt x="45" y="3"/>
                  </a:cubicBezTo>
                  <a:cubicBezTo>
                    <a:pt x="24" y="0"/>
                    <a:pt x="5" y="15"/>
                    <a:pt x="1" y="35"/>
                  </a:cubicBezTo>
                  <a:cubicBezTo>
                    <a:pt x="0" y="43"/>
                    <a:pt x="0" y="43"/>
                    <a:pt x="0" y="43"/>
                  </a:cubicBezTo>
                  <a:lnTo>
                    <a:pt x="52" y="5"/>
                  </a:lnTo>
                  <a:close/>
                </a:path>
              </a:pathLst>
            </a:custGeom>
            <a:solidFill>
              <a:srgbClr val="FFC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6" name="ïšḻîḍê">
              <a:extLst>
                <a:ext uri="{FF2B5EF4-FFF2-40B4-BE49-F238E27FC236}">
                  <a16:creationId xmlns:a16="http://schemas.microsoft.com/office/drawing/2014/main" xmlns="" id="{BB233B23-E0E9-4627-B05B-FC88E4E7EF91}"/>
                </a:ext>
              </a:extLst>
            </p:cNvPr>
            <p:cNvSpPr/>
            <p:nvPr/>
          </p:nvSpPr>
          <p:spPr bwMode="auto">
            <a:xfrm>
              <a:off x="6605973" y="3961079"/>
              <a:ext cx="381093" cy="283728"/>
            </a:xfrm>
            <a:custGeom>
              <a:avLst/>
              <a:gdLst>
                <a:gd name="T0" fmla="*/ 251 w 255"/>
                <a:gd name="T1" fmla="*/ 27 h 190"/>
                <a:gd name="T2" fmla="*/ 255 w 255"/>
                <a:gd name="T3" fmla="*/ 0 h 190"/>
                <a:gd name="T4" fmla="*/ 167 w 255"/>
                <a:gd name="T5" fmla="*/ 64 h 190"/>
                <a:gd name="T6" fmla="*/ 167 w 255"/>
                <a:gd name="T7" fmla="*/ 65 h 190"/>
                <a:gd name="T8" fmla="*/ 167 w 255"/>
                <a:gd name="T9" fmla="*/ 71 h 190"/>
                <a:gd name="T10" fmla="*/ 160 w 255"/>
                <a:gd name="T11" fmla="*/ 70 h 190"/>
                <a:gd name="T12" fmla="*/ 0 w 255"/>
                <a:gd name="T13" fmla="*/ 186 h 190"/>
                <a:gd name="T14" fmla="*/ 27 w 255"/>
                <a:gd name="T15" fmla="*/ 190 h 190"/>
                <a:gd name="T16" fmla="*/ 251 w 255"/>
                <a:gd name="T17" fmla="*/ 2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90">
                  <a:moveTo>
                    <a:pt x="251" y="27"/>
                  </a:moveTo>
                  <a:cubicBezTo>
                    <a:pt x="255" y="0"/>
                    <a:pt x="255" y="0"/>
                    <a:pt x="255" y="0"/>
                  </a:cubicBezTo>
                  <a:cubicBezTo>
                    <a:pt x="167" y="64"/>
                    <a:pt x="167" y="64"/>
                    <a:pt x="167" y="64"/>
                  </a:cubicBezTo>
                  <a:cubicBezTo>
                    <a:pt x="167" y="65"/>
                    <a:pt x="167" y="65"/>
                    <a:pt x="167" y="65"/>
                  </a:cubicBezTo>
                  <a:cubicBezTo>
                    <a:pt x="167" y="67"/>
                    <a:pt x="167" y="69"/>
                    <a:pt x="167" y="71"/>
                  </a:cubicBezTo>
                  <a:cubicBezTo>
                    <a:pt x="160" y="70"/>
                    <a:pt x="160" y="70"/>
                    <a:pt x="160" y="70"/>
                  </a:cubicBezTo>
                  <a:cubicBezTo>
                    <a:pt x="0" y="186"/>
                    <a:pt x="0" y="186"/>
                    <a:pt x="0" y="186"/>
                  </a:cubicBezTo>
                  <a:cubicBezTo>
                    <a:pt x="27" y="190"/>
                    <a:pt x="27" y="190"/>
                    <a:pt x="27" y="190"/>
                  </a:cubicBezTo>
                  <a:lnTo>
                    <a:pt x="251" y="27"/>
                  </a:lnTo>
                  <a:close/>
                </a:path>
              </a:pathLst>
            </a:custGeom>
            <a:solidFill>
              <a:srgbClr val="FFC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7" name="iṡḷïďé">
              <a:extLst>
                <a:ext uri="{FF2B5EF4-FFF2-40B4-BE49-F238E27FC236}">
                  <a16:creationId xmlns:a16="http://schemas.microsoft.com/office/drawing/2014/main" xmlns="" id="{F7E516C0-C130-4F77-8D1A-02F98DE3A184}"/>
                </a:ext>
              </a:extLst>
            </p:cNvPr>
            <p:cNvSpPr/>
            <p:nvPr/>
          </p:nvSpPr>
          <p:spPr bwMode="auto">
            <a:xfrm>
              <a:off x="6483505" y="3802861"/>
              <a:ext cx="117903" cy="73024"/>
            </a:xfrm>
            <a:custGeom>
              <a:avLst/>
              <a:gdLst>
                <a:gd name="T0" fmla="*/ 44 w 79"/>
                <a:gd name="T1" fmla="*/ 5 h 49"/>
                <a:gd name="T2" fmla="*/ 44 w 79"/>
                <a:gd name="T3" fmla="*/ 5 h 49"/>
                <a:gd name="T4" fmla="*/ 76 w 79"/>
                <a:gd name="T5" fmla="*/ 49 h 49"/>
                <a:gd name="T6" fmla="*/ 76 w 79"/>
                <a:gd name="T7" fmla="*/ 47 h 49"/>
                <a:gd name="T8" fmla="*/ 44 w 79"/>
                <a:gd name="T9" fmla="*/ 3 h 49"/>
                <a:gd name="T10" fmla="*/ 44 w 79"/>
                <a:gd name="T11" fmla="*/ 3 h 49"/>
                <a:gd name="T12" fmla="*/ 0 w 79"/>
                <a:gd name="T13" fmla="*/ 35 h 49"/>
                <a:gd name="T14" fmla="*/ 0 w 79"/>
                <a:gd name="T15" fmla="*/ 37 h 49"/>
                <a:gd name="T16" fmla="*/ 44 w 79"/>
                <a:gd name="T1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49">
                  <a:moveTo>
                    <a:pt x="44" y="5"/>
                  </a:moveTo>
                  <a:cubicBezTo>
                    <a:pt x="44" y="5"/>
                    <a:pt x="44" y="5"/>
                    <a:pt x="44" y="5"/>
                  </a:cubicBezTo>
                  <a:cubicBezTo>
                    <a:pt x="65" y="8"/>
                    <a:pt x="79" y="28"/>
                    <a:pt x="76" y="49"/>
                  </a:cubicBezTo>
                  <a:cubicBezTo>
                    <a:pt x="76" y="47"/>
                    <a:pt x="76" y="47"/>
                    <a:pt x="76" y="47"/>
                  </a:cubicBezTo>
                  <a:cubicBezTo>
                    <a:pt x="79" y="26"/>
                    <a:pt x="65" y="6"/>
                    <a:pt x="44" y="3"/>
                  </a:cubicBezTo>
                  <a:cubicBezTo>
                    <a:pt x="44" y="3"/>
                    <a:pt x="44" y="3"/>
                    <a:pt x="44" y="3"/>
                  </a:cubicBezTo>
                  <a:cubicBezTo>
                    <a:pt x="23" y="0"/>
                    <a:pt x="3" y="14"/>
                    <a:pt x="0" y="35"/>
                  </a:cubicBezTo>
                  <a:cubicBezTo>
                    <a:pt x="0" y="37"/>
                    <a:pt x="0" y="37"/>
                    <a:pt x="0" y="37"/>
                  </a:cubicBezTo>
                  <a:cubicBezTo>
                    <a:pt x="3" y="16"/>
                    <a:pt x="23" y="2"/>
                    <a:pt x="44" y="5"/>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8" name="íšḷîďê">
              <a:extLst>
                <a:ext uri="{FF2B5EF4-FFF2-40B4-BE49-F238E27FC236}">
                  <a16:creationId xmlns:a16="http://schemas.microsoft.com/office/drawing/2014/main" xmlns="" id="{0136A90E-31E0-4C5C-8835-ADD680B349C1}"/>
                </a:ext>
              </a:extLst>
            </p:cNvPr>
            <p:cNvSpPr/>
            <p:nvPr/>
          </p:nvSpPr>
          <p:spPr bwMode="auto">
            <a:xfrm>
              <a:off x="6688125" y="3834049"/>
              <a:ext cx="119425" cy="73785"/>
            </a:xfrm>
            <a:custGeom>
              <a:avLst/>
              <a:gdLst>
                <a:gd name="T0" fmla="*/ 44 w 80"/>
                <a:gd name="T1" fmla="*/ 5 h 49"/>
                <a:gd name="T2" fmla="*/ 76 w 80"/>
                <a:gd name="T3" fmla="*/ 49 h 49"/>
                <a:gd name="T4" fmla="*/ 76 w 80"/>
                <a:gd name="T5" fmla="*/ 47 h 49"/>
                <a:gd name="T6" fmla="*/ 44 w 80"/>
                <a:gd name="T7" fmla="*/ 3 h 49"/>
                <a:gd name="T8" fmla="*/ 0 w 80"/>
                <a:gd name="T9" fmla="*/ 35 h 49"/>
                <a:gd name="T10" fmla="*/ 0 w 80"/>
                <a:gd name="T11" fmla="*/ 37 h 49"/>
                <a:gd name="T12" fmla="*/ 44 w 80"/>
                <a:gd name="T13" fmla="*/ 5 h 49"/>
              </a:gdLst>
              <a:ahLst/>
              <a:cxnLst>
                <a:cxn ang="0">
                  <a:pos x="T0" y="T1"/>
                </a:cxn>
                <a:cxn ang="0">
                  <a:pos x="T2" y="T3"/>
                </a:cxn>
                <a:cxn ang="0">
                  <a:pos x="T4" y="T5"/>
                </a:cxn>
                <a:cxn ang="0">
                  <a:pos x="T6" y="T7"/>
                </a:cxn>
                <a:cxn ang="0">
                  <a:pos x="T8" y="T9"/>
                </a:cxn>
                <a:cxn ang="0">
                  <a:pos x="T10" y="T11"/>
                </a:cxn>
                <a:cxn ang="0">
                  <a:pos x="T12" y="T13"/>
                </a:cxn>
              </a:cxnLst>
              <a:rect l="0" t="0" r="r" b="b"/>
              <a:pathLst>
                <a:path w="80" h="49">
                  <a:moveTo>
                    <a:pt x="44" y="5"/>
                  </a:moveTo>
                  <a:cubicBezTo>
                    <a:pt x="65" y="9"/>
                    <a:pt x="79" y="28"/>
                    <a:pt x="76" y="49"/>
                  </a:cubicBezTo>
                  <a:cubicBezTo>
                    <a:pt x="76" y="47"/>
                    <a:pt x="76" y="47"/>
                    <a:pt x="76" y="47"/>
                  </a:cubicBezTo>
                  <a:cubicBezTo>
                    <a:pt x="80" y="26"/>
                    <a:pt x="65" y="7"/>
                    <a:pt x="44" y="3"/>
                  </a:cubicBezTo>
                  <a:cubicBezTo>
                    <a:pt x="23" y="0"/>
                    <a:pt x="4" y="15"/>
                    <a:pt x="0" y="35"/>
                  </a:cubicBezTo>
                  <a:cubicBezTo>
                    <a:pt x="0" y="37"/>
                    <a:pt x="0" y="37"/>
                    <a:pt x="0" y="37"/>
                  </a:cubicBezTo>
                  <a:cubicBezTo>
                    <a:pt x="3" y="17"/>
                    <a:pt x="23" y="2"/>
                    <a:pt x="44" y="5"/>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9" name="ïṧḷiḍé">
              <a:extLst>
                <a:ext uri="{FF2B5EF4-FFF2-40B4-BE49-F238E27FC236}">
                  <a16:creationId xmlns:a16="http://schemas.microsoft.com/office/drawing/2014/main" xmlns="" id="{749BD5B6-C0D4-4EE3-AB7D-CEB516EE4C79}"/>
                </a:ext>
              </a:extLst>
            </p:cNvPr>
            <p:cNvSpPr/>
            <p:nvPr/>
          </p:nvSpPr>
          <p:spPr bwMode="auto">
            <a:xfrm>
              <a:off x="6777883" y="4055402"/>
              <a:ext cx="77588" cy="15213"/>
            </a:xfrm>
            <a:custGeom>
              <a:avLst/>
              <a:gdLst>
                <a:gd name="T0" fmla="*/ 51 w 52"/>
                <a:gd name="T1" fmla="*/ 10 h 10"/>
                <a:gd name="T2" fmla="*/ 52 w 52"/>
                <a:gd name="T3" fmla="*/ 8 h 10"/>
                <a:gd name="T4" fmla="*/ 1 w 52"/>
                <a:gd name="T5" fmla="*/ 0 h 10"/>
                <a:gd name="T6" fmla="*/ 0 w 52"/>
                <a:gd name="T7" fmla="*/ 1 h 10"/>
                <a:gd name="T8" fmla="*/ 51 w 52"/>
                <a:gd name="T9" fmla="*/ 10 h 10"/>
              </a:gdLst>
              <a:ahLst/>
              <a:cxnLst>
                <a:cxn ang="0">
                  <a:pos x="T0" y="T1"/>
                </a:cxn>
                <a:cxn ang="0">
                  <a:pos x="T2" y="T3"/>
                </a:cxn>
                <a:cxn ang="0">
                  <a:pos x="T4" y="T5"/>
                </a:cxn>
                <a:cxn ang="0">
                  <a:pos x="T6" y="T7"/>
                </a:cxn>
                <a:cxn ang="0">
                  <a:pos x="T8" y="T9"/>
                </a:cxn>
              </a:cxnLst>
              <a:rect l="0" t="0" r="r" b="b"/>
              <a:pathLst>
                <a:path w="52" h="10">
                  <a:moveTo>
                    <a:pt x="51" y="10"/>
                  </a:moveTo>
                  <a:cubicBezTo>
                    <a:pt x="51" y="9"/>
                    <a:pt x="51" y="8"/>
                    <a:pt x="52" y="8"/>
                  </a:cubicBezTo>
                  <a:cubicBezTo>
                    <a:pt x="1" y="0"/>
                    <a:pt x="1" y="0"/>
                    <a:pt x="1" y="0"/>
                  </a:cubicBezTo>
                  <a:cubicBezTo>
                    <a:pt x="0" y="0"/>
                    <a:pt x="0" y="1"/>
                    <a:pt x="0" y="1"/>
                  </a:cubicBezTo>
                  <a:lnTo>
                    <a:pt x="51" y="1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0" name="íṣ1iďe">
              <a:extLst>
                <a:ext uri="{FF2B5EF4-FFF2-40B4-BE49-F238E27FC236}">
                  <a16:creationId xmlns:a16="http://schemas.microsoft.com/office/drawing/2014/main" xmlns="" id="{566785CC-4489-4E91-B32D-CECCF5552200}"/>
                </a:ext>
              </a:extLst>
            </p:cNvPr>
            <p:cNvSpPr/>
            <p:nvPr/>
          </p:nvSpPr>
          <p:spPr bwMode="auto">
            <a:xfrm>
              <a:off x="6573264" y="4022693"/>
              <a:ext cx="92801" cy="17496"/>
            </a:xfrm>
            <a:custGeom>
              <a:avLst/>
              <a:gdLst>
                <a:gd name="T0" fmla="*/ 62 w 62"/>
                <a:gd name="T1" fmla="*/ 12 h 12"/>
                <a:gd name="T2" fmla="*/ 62 w 62"/>
                <a:gd name="T3" fmla="*/ 10 h 12"/>
                <a:gd name="T4" fmla="*/ 0 w 62"/>
                <a:gd name="T5" fmla="*/ 0 h 12"/>
                <a:gd name="T6" fmla="*/ 0 w 62"/>
                <a:gd name="T7" fmla="*/ 2 h 12"/>
                <a:gd name="T8" fmla="*/ 62 w 62"/>
                <a:gd name="T9" fmla="*/ 12 h 12"/>
              </a:gdLst>
              <a:ahLst/>
              <a:cxnLst>
                <a:cxn ang="0">
                  <a:pos x="T0" y="T1"/>
                </a:cxn>
                <a:cxn ang="0">
                  <a:pos x="T2" y="T3"/>
                </a:cxn>
                <a:cxn ang="0">
                  <a:pos x="T4" y="T5"/>
                </a:cxn>
                <a:cxn ang="0">
                  <a:pos x="T6" y="T7"/>
                </a:cxn>
                <a:cxn ang="0">
                  <a:pos x="T8" y="T9"/>
                </a:cxn>
              </a:cxnLst>
              <a:rect l="0" t="0" r="r" b="b"/>
              <a:pathLst>
                <a:path w="62" h="12">
                  <a:moveTo>
                    <a:pt x="62" y="12"/>
                  </a:moveTo>
                  <a:cubicBezTo>
                    <a:pt x="62" y="11"/>
                    <a:pt x="62" y="10"/>
                    <a:pt x="62" y="10"/>
                  </a:cubicBezTo>
                  <a:cubicBezTo>
                    <a:pt x="0" y="0"/>
                    <a:pt x="0" y="0"/>
                    <a:pt x="0" y="0"/>
                  </a:cubicBezTo>
                  <a:cubicBezTo>
                    <a:pt x="0" y="1"/>
                    <a:pt x="0" y="1"/>
                    <a:pt x="0" y="2"/>
                  </a:cubicBezTo>
                  <a:lnTo>
                    <a:pt x="62" y="12"/>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1" name="îşľîḓê">
              <a:extLst>
                <a:ext uri="{FF2B5EF4-FFF2-40B4-BE49-F238E27FC236}">
                  <a16:creationId xmlns:a16="http://schemas.microsoft.com/office/drawing/2014/main" xmlns="" id="{D69B8CC2-6013-449F-89A5-59C380B023B6}"/>
                </a:ext>
              </a:extLst>
            </p:cNvPr>
            <p:cNvSpPr/>
            <p:nvPr/>
          </p:nvSpPr>
          <p:spPr bwMode="auto">
            <a:xfrm>
              <a:off x="5580597" y="3867518"/>
              <a:ext cx="880850" cy="139962"/>
            </a:xfrm>
            <a:custGeom>
              <a:avLst/>
              <a:gdLst>
                <a:gd name="T0" fmla="*/ 589 w 589"/>
                <a:gd name="T1" fmla="*/ 92 h 94"/>
                <a:gd name="T2" fmla="*/ 0 w 589"/>
                <a:gd name="T3" fmla="*/ 0 h 94"/>
                <a:gd name="T4" fmla="*/ 0 w 589"/>
                <a:gd name="T5" fmla="*/ 2 h 94"/>
                <a:gd name="T6" fmla="*/ 589 w 589"/>
                <a:gd name="T7" fmla="*/ 94 h 94"/>
                <a:gd name="T8" fmla="*/ 589 w 589"/>
                <a:gd name="T9" fmla="*/ 92 h 94"/>
              </a:gdLst>
              <a:ahLst/>
              <a:cxnLst>
                <a:cxn ang="0">
                  <a:pos x="T0" y="T1"/>
                </a:cxn>
                <a:cxn ang="0">
                  <a:pos x="T2" y="T3"/>
                </a:cxn>
                <a:cxn ang="0">
                  <a:pos x="T4" y="T5"/>
                </a:cxn>
                <a:cxn ang="0">
                  <a:pos x="T6" y="T7"/>
                </a:cxn>
                <a:cxn ang="0">
                  <a:pos x="T8" y="T9"/>
                </a:cxn>
              </a:cxnLst>
              <a:rect l="0" t="0" r="r" b="b"/>
              <a:pathLst>
                <a:path w="589" h="94">
                  <a:moveTo>
                    <a:pt x="589" y="92"/>
                  </a:moveTo>
                  <a:cubicBezTo>
                    <a:pt x="0" y="0"/>
                    <a:pt x="0" y="0"/>
                    <a:pt x="0" y="0"/>
                  </a:cubicBezTo>
                  <a:cubicBezTo>
                    <a:pt x="0" y="2"/>
                    <a:pt x="0" y="2"/>
                    <a:pt x="0" y="2"/>
                  </a:cubicBezTo>
                  <a:cubicBezTo>
                    <a:pt x="589" y="94"/>
                    <a:pt x="589" y="94"/>
                    <a:pt x="589" y="94"/>
                  </a:cubicBezTo>
                  <a:cubicBezTo>
                    <a:pt x="589" y="94"/>
                    <a:pt x="589" y="93"/>
                    <a:pt x="589" y="9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2" name="ísḻíḋé">
              <a:extLst>
                <a:ext uri="{FF2B5EF4-FFF2-40B4-BE49-F238E27FC236}">
                  <a16:creationId xmlns:a16="http://schemas.microsoft.com/office/drawing/2014/main" xmlns="" id="{2EE60CB9-FBC2-480F-80CB-EBB41989CC49}"/>
                </a:ext>
              </a:extLst>
            </p:cNvPr>
            <p:cNvSpPr/>
            <p:nvPr/>
          </p:nvSpPr>
          <p:spPr bwMode="auto">
            <a:xfrm>
              <a:off x="6878291" y="3864475"/>
              <a:ext cx="117903" cy="73024"/>
            </a:xfrm>
            <a:custGeom>
              <a:avLst/>
              <a:gdLst>
                <a:gd name="T0" fmla="*/ 44 w 79"/>
                <a:gd name="T1" fmla="*/ 3 h 49"/>
                <a:gd name="T2" fmla="*/ 0 w 79"/>
                <a:gd name="T3" fmla="*/ 35 h 49"/>
                <a:gd name="T4" fmla="*/ 0 w 79"/>
                <a:gd name="T5" fmla="*/ 37 h 49"/>
                <a:gd name="T6" fmla="*/ 44 w 79"/>
                <a:gd name="T7" fmla="*/ 5 h 49"/>
                <a:gd name="T8" fmla="*/ 76 w 79"/>
                <a:gd name="T9" fmla="*/ 49 h 49"/>
                <a:gd name="T10" fmla="*/ 76 w 79"/>
                <a:gd name="T11" fmla="*/ 47 h 49"/>
                <a:gd name="T12" fmla="*/ 44 w 79"/>
                <a:gd name="T13" fmla="*/ 3 h 49"/>
              </a:gdLst>
              <a:ahLst/>
              <a:cxnLst>
                <a:cxn ang="0">
                  <a:pos x="T0" y="T1"/>
                </a:cxn>
                <a:cxn ang="0">
                  <a:pos x="T2" y="T3"/>
                </a:cxn>
                <a:cxn ang="0">
                  <a:pos x="T4" y="T5"/>
                </a:cxn>
                <a:cxn ang="0">
                  <a:pos x="T6" y="T7"/>
                </a:cxn>
                <a:cxn ang="0">
                  <a:pos x="T8" y="T9"/>
                </a:cxn>
                <a:cxn ang="0">
                  <a:pos x="T10" y="T11"/>
                </a:cxn>
                <a:cxn ang="0">
                  <a:pos x="T12" y="T13"/>
                </a:cxn>
              </a:cxnLst>
              <a:rect l="0" t="0" r="r" b="b"/>
              <a:pathLst>
                <a:path w="79" h="49">
                  <a:moveTo>
                    <a:pt x="44" y="3"/>
                  </a:moveTo>
                  <a:cubicBezTo>
                    <a:pt x="23" y="0"/>
                    <a:pt x="3" y="14"/>
                    <a:pt x="0" y="35"/>
                  </a:cubicBezTo>
                  <a:cubicBezTo>
                    <a:pt x="0" y="37"/>
                    <a:pt x="0" y="37"/>
                    <a:pt x="0" y="37"/>
                  </a:cubicBezTo>
                  <a:cubicBezTo>
                    <a:pt x="3" y="16"/>
                    <a:pt x="23" y="2"/>
                    <a:pt x="44" y="5"/>
                  </a:cubicBezTo>
                  <a:cubicBezTo>
                    <a:pt x="65" y="8"/>
                    <a:pt x="79" y="28"/>
                    <a:pt x="76" y="49"/>
                  </a:cubicBezTo>
                  <a:cubicBezTo>
                    <a:pt x="76" y="47"/>
                    <a:pt x="76" y="47"/>
                    <a:pt x="76" y="47"/>
                  </a:cubicBezTo>
                  <a:cubicBezTo>
                    <a:pt x="79" y="26"/>
                    <a:pt x="65" y="7"/>
                    <a:pt x="44" y="3"/>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3" name="íṣ1ïďe">
              <a:extLst>
                <a:ext uri="{FF2B5EF4-FFF2-40B4-BE49-F238E27FC236}">
                  <a16:creationId xmlns:a16="http://schemas.microsoft.com/office/drawing/2014/main" xmlns="" id="{C45526F4-76EF-4C9F-AED5-4D7F6D607D9B}"/>
                </a:ext>
              </a:extLst>
            </p:cNvPr>
            <p:cNvSpPr/>
            <p:nvPr/>
          </p:nvSpPr>
          <p:spPr bwMode="auto">
            <a:xfrm>
              <a:off x="6968049" y="4083547"/>
              <a:ext cx="0" cy="3043"/>
            </a:xfrm>
            <a:custGeom>
              <a:avLst/>
              <a:gdLst>
                <a:gd name="T0" fmla="*/ 2 h 2"/>
                <a:gd name="T1" fmla="*/ 2 h 2"/>
                <a:gd name="T2" fmla="*/ 0 h 2"/>
                <a:gd name="T3" fmla="*/ 0 h 2"/>
                <a:gd name="T4" fmla="*/ 2 h 2"/>
              </a:gdLst>
              <a:ahLst/>
              <a:cxnLst>
                <a:cxn ang="0">
                  <a:pos x="0" y="T0"/>
                </a:cxn>
                <a:cxn ang="0">
                  <a:pos x="0" y="T1"/>
                </a:cxn>
                <a:cxn ang="0">
                  <a:pos x="0" y="T2"/>
                </a:cxn>
                <a:cxn ang="0">
                  <a:pos x="0" y="T3"/>
                </a:cxn>
                <a:cxn ang="0">
                  <a:pos x="0" y="T4"/>
                </a:cxn>
              </a:cxnLst>
              <a:rect l="0" t="0" r="r" b="b"/>
              <a:pathLst>
                <a:path h="2">
                  <a:moveTo>
                    <a:pt x="0" y="2"/>
                  </a:moveTo>
                  <a:cubicBezTo>
                    <a:pt x="0" y="2"/>
                    <a:pt x="0" y="2"/>
                    <a:pt x="0" y="2"/>
                  </a:cubicBezTo>
                  <a:cubicBezTo>
                    <a:pt x="0" y="2"/>
                    <a:pt x="0" y="1"/>
                    <a:pt x="0" y="0"/>
                  </a:cubicBezTo>
                  <a:cubicBezTo>
                    <a:pt x="0" y="0"/>
                    <a:pt x="0" y="0"/>
                    <a:pt x="0" y="0"/>
                  </a:cubicBezTo>
                  <a:cubicBezTo>
                    <a:pt x="0" y="1"/>
                    <a:pt x="0" y="2"/>
                    <a:pt x="0" y="2"/>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4" name="ïslïdè">
              <a:extLst>
                <a:ext uri="{FF2B5EF4-FFF2-40B4-BE49-F238E27FC236}">
                  <a16:creationId xmlns:a16="http://schemas.microsoft.com/office/drawing/2014/main" xmlns="" id="{3AFB4A8E-28D9-4C35-A38A-D7CB500E1C46}"/>
                </a:ext>
              </a:extLst>
            </p:cNvPr>
            <p:cNvSpPr/>
            <p:nvPr/>
          </p:nvSpPr>
          <p:spPr bwMode="auto">
            <a:xfrm>
              <a:off x="5846829" y="3913158"/>
              <a:ext cx="82152" cy="215268"/>
            </a:xfrm>
            <a:custGeom>
              <a:avLst/>
              <a:gdLst>
                <a:gd name="T0" fmla="*/ 0 w 55"/>
                <a:gd name="T1" fmla="*/ 138 h 144"/>
                <a:gd name="T2" fmla="*/ 32 w 55"/>
                <a:gd name="T3" fmla="*/ 144 h 144"/>
                <a:gd name="T4" fmla="*/ 55 w 55"/>
                <a:gd name="T5" fmla="*/ 6 h 144"/>
                <a:gd name="T6" fmla="*/ 22 w 55"/>
                <a:gd name="T7" fmla="*/ 0 h 144"/>
                <a:gd name="T8" fmla="*/ 0 w 55"/>
                <a:gd name="T9" fmla="*/ 138 h 144"/>
              </a:gdLst>
              <a:ahLst/>
              <a:cxnLst>
                <a:cxn ang="0">
                  <a:pos x="T0" y="T1"/>
                </a:cxn>
                <a:cxn ang="0">
                  <a:pos x="T2" y="T3"/>
                </a:cxn>
                <a:cxn ang="0">
                  <a:pos x="T4" y="T5"/>
                </a:cxn>
                <a:cxn ang="0">
                  <a:pos x="T6" y="T7"/>
                </a:cxn>
                <a:cxn ang="0">
                  <a:pos x="T8" y="T9"/>
                </a:cxn>
              </a:cxnLst>
              <a:rect l="0" t="0" r="r" b="b"/>
              <a:pathLst>
                <a:path w="55" h="144">
                  <a:moveTo>
                    <a:pt x="0" y="138"/>
                  </a:moveTo>
                  <a:cubicBezTo>
                    <a:pt x="32" y="144"/>
                    <a:pt x="32" y="144"/>
                    <a:pt x="32" y="144"/>
                  </a:cubicBezTo>
                  <a:cubicBezTo>
                    <a:pt x="26" y="116"/>
                    <a:pt x="21" y="61"/>
                    <a:pt x="55" y="6"/>
                  </a:cubicBezTo>
                  <a:cubicBezTo>
                    <a:pt x="22" y="0"/>
                    <a:pt x="22" y="0"/>
                    <a:pt x="22" y="0"/>
                  </a:cubicBezTo>
                  <a:lnTo>
                    <a:pt x="0" y="138"/>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5" name="iṧļidê">
              <a:extLst>
                <a:ext uri="{FF2B5EF4-FFF2-40B4-BE49-F238E27FC236}">
                  <a16:creationId xmlns:a16="http://schemas.microsoft.com/office/drawing/2014/main" xmlns="" id="{2ADDC899-83ED-492B-A572-9FBC8CB5C2C4}"/>
                </a:ext>
              </a:extLst>
            </p:cNvPr>
            <p:cNvSpPr/>
            <p:nvPr/>
          </p:nvSpPr>
          <p:spPr bwMode="auto">
            <a:xfrm>
              <a:off x="5229930" y="3630951"/>
              <a:ext cx="681556" cy="681555"/>
            </a:xfrm>
            <a:custGeom>
              <a:avLst/>
              <a:gdLst>
                <a:gd name="T0" fmla="*/ 438 w 456"/>
                <a:gd name="T1" fmla="*/ 261 h 456"/>
                <a:gd name="T2" fmla="*/ 195 w 456"/>
                <a:gd name="T3" fmla="*/ 438 h 456"/>
                <a:gd name="T4" fmla="*/ 18 w 456"/>
                <a:gd name="T5" fmla="*/ 195 h 456"/>
                <a:gd name="T6" fmla="*/ 261 w 456"/>
                <a:gd name="T7" fmla="*/ 18 h 456"/>
                <a:gd name="T8" fmla="*/ 438 w 456"/>
                <a:gd name="T9" fmla="*/ 261 h 456"/>
              </a:gdLst>
              <a:ahLst/>
              <a:cxnLst>
                <a:cxn ang="0">
                  <a:pos x="T0" y="T1"/>
                </a:cxn>
                <a:cxn ang="0">
                  <a:pos x="T2" y="T3"/>
                </a:cxn>
                <a:cxn ang="0">
                  <a:pos x="T4" y="T5"/>
                </a:cxn>
                <a:cxn ang="0">
                  <a:pos x="T6" y="T7"/>
                </a:cxn>
                <a:cxn ang="0">
                  <a:pos x="T8" y="T9"/>
                </a:cxn>
              </a:cxnLst>
              <a:rect l="0" t="0" r="r" b="b"/>
              <a:pathLst>
                <a:path w="456" h="456">
                  <a:moveTo>
                    <a:pt x="438" y="261"/>
                  </a:moveTo>
                  <a:cubicBezTo>
                    <a:pt x="420" y="376"/>
                    <a:pt x="311" y="456"/>
                    <a:pt x="195" y="438"/>
                  </a:cubicBezTo>
                  <a:cubicBezTo>
                    <a:pt x="79" y="419"/>
                    <a:pt x="0" y="311"/>
                    <a:pt x="18" y="195"/>
                  </a:cubicBezTo>
                  <a:cubicBezTo>
                    <a:pt x="36" y="79"/>
                    <a:pt x="145" y="0"/>
                    <a:pt x="261" y="18"/>
                  </a:cubicBezTo>
                  <a:cubicBezTo>
                    <a:pt x="377" y="36"/>
                    <a:pt x="456" y="145"/>
                    <a:pt x="438" y="261"/>
                  </a:cubicBezTo>
                  <a:close/>
                </a:path>
              </a:pathLst>
            </a:custGeom>
            <a:solidFill>
              <a:srgbClr val="FFB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6" name="ïšľîḋe">
              <a:extLst>
                <a:ext uri="{FF2B5EF4-FFF2-40B4-BE49-F238E27FC236}">
                  <a16:creationId xmlns:a16="http://schemas.microsoft.com/office/drawing/2014/main" xmlns="" id="{F58E49F0-4602-4D85-8B8B-B9AFF78C083E}"/>
                </a:ext>
              </a:extLst>
            </p:cNvPr>
            <p:cNvSpPr/>
            <p:nvPr/>
          </p:nvSpPr>
          <p:spPr bwMode="auto">
            <a:xfrm>
              <a:off x="5256553" y="3630951"/>
              <a:ext cx="654933" cy="391742"/>
            </a:xfrm>
            <a:custGeom>
              <a:avLst/>
              <a:gdLst>
                <a:gd name="T0" fmla="*/ 243 w 438"/>
                <a:gd name="T1" fmla="*/ 20 h 262"/>
                <a:gd name="T2" fmla="*/ 420 w 438"/>
                <a:gd name="T3" fmla="*/ 262 h 262"/>
                <a:gd name="T4" fmla="*/ 420 w 438"/>
                <a:gd name="T5" fmla="*/ 261 h 262"/>
                <a:gd name="T6" fmla="*/ 243 w 438"/>
                <a:gd name="T7" fmla="*/ 18 h 262"/>
                <a:gd name="T8" fmla="*/ 0 w 438"/>
                <a:gd name="T9" fmla="*/ 195 h 262"/>
                <a:gd name="T10" fmla="*/ 0 w 438"/>
                <a:gd name="T11" fmla="*/ 196 h 262"/>
                <a:gd name="T12" fmla="*/ 243 w 438"/>
                <a:gd name="T13" fmla="*/ 20 h 262"/>
              </a:gdLst>
              <a:ahLst/>
              <a:cxnLst>
                <a:cxn ang="0">
                  <a:pos x="T0" y="T1"/>
                </a:cxn>
                <a:cxn ang="0">
                  <a:pos x="T2" y="T3"/>
                </a:cxn>
                <a:cxn ang="0">
                  <a:pos x="T4" y="T5"/>
                </a:cxn>
                <a:cxn ang="0">
                  <a:pos x="T6" y="T7"/>
                </a:cxn>
                <a:cxn ang="0">
                  <a:pos x="T8" y="T9"/>
                </a:cxn>
                <a:cxn ang="0">
                  <a:pos x="T10" y="T11"/>
                </a:cxn>
                <a:cxn ang="0">
                  <a:pos x="T12" y="T13"/>
                </a:cxn>
              </a:cxnLst>
              <a:rect l="0" t="0" r="r" b="b"/>
              <a:pathLst>
                <a:path w="438" h="262">
                  <a:moveTo>
                    <a:pt x="243" y="20"/>
                  </a:moveTo>
                  <a:cubicBezTo>
                    <a:pt x="358" y="38"/>
                    <a:pt x="437" y="146"/>
                    <a:pt x="420" y="262"/>
                  </a:cubicBezTo>
                  <a:cubicBezTo>
                    <a:pt x="420" y="261"/>
                    <a:pt x="420" y="261"/>
                    <a:pt x="420" y="261"/>
                  </a:cubicBezTo>
                  <a:cubicBezTo>
                    <a:pt x="438" y="145"/>
                    <a:pt x="359" y="36"/>
                    <a:pt x="243" y="18"/>
                  </a:cubicBezTo>
                  <a:cubicBezTo>
                    <a:pt x="127" y="0"/>
                    <a:pt x="18" y="79"/>
                    <a:pt x="0" y="195"/>
                  </a:cubicBezTo>
                  <a:cubicBezTo>
                    <a:pt x="0" y="195"/>
                    <a:pt x="0" y="196"/>
                    <a:pt x="0" y="196"/>
                  </a:cubicBezTo>
                  <a:cubicBezTo>
                    <a:pt x="19" y="81"/>
                    <a:pt x="127" y="2"/>
                    <a:pt x="243" y="20"/>
                  </a:cubicBezTo>
                  <a:close/>
                </a:path>
              </a:pathLst>
            </a:custGeom>
            <a:solidFill>
              <a:srgbClr val="FFE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7" name="iṧ1ïḍê">
              <a:extLst>
                <a:ext uri="{FF2B5EF4-FFF2-40B4-BE49-F238E27FC236}">
                  <a16:creationId xmlns:a16="http://schemas.microsoft.com/office/drawing/2014/main" xmlns="" id="{579C7188-7BA9-489F-9DF1-53F6CBB06B9F}"/>
                </a:ext>
              </a:extLst>
            </p:cNvPr>
            <p:cNvSpPr/>
            <p:nvPr/>
          </p:nvSpPr>
          <p:spPr bwMode="auto">
            <a:xfrm>
              <a:off x="5310560" y="3711581"/>
              <a:ext cx="519534" cy="518773"/>
            </a:xfrm>
            <a:custGeom>
              <a:avLst/>
              <a:gdLst>
                <a:gd name="T0" fmla="*/ 334 w 348"/>
                <a:gd name="T1" fmla="*/ 199 h 347"/>
                <a:gd name="T2" fmla="*/ 149 w 348"/>
                <a:gd name="T3" fmla="*/ 334 h 347"/>
                <a:gd name="T4" fmla="*/ 14 w 348"/>
                <a:gd name="T5" fmla="*/ 149 h 347"/>
                <a:gd name="T6" fmla="*/ 199 w 348"/>
                <a:gd name="T7" fmla="*/ 14 h 347"/>
                <a:gd name="T8" fmla="*/ 334 w 348"/>
                <a:gd name="T9" fmla="*/ 199 h 347"/>
              </a:gdLst>
              <a:ahLst/>
              <a:cxnLst>
                <a:cxn ang="0">
                  <a:pos x="T0" y="T1"/>
                </a:cxn>
                <a:cxn ang="0">
                  <a:pos x="T2" y="T3"/>
                </a:cxn>
                <a:cxn ang="0">
                  <a:pos x="T4" y="T5"/>
                </a:cxn>
                <a:cxn ang="0">
                  <a:pos x="T6" y="T7"/>
                </a:cxn>
                <a:cxn ang="0">
                  <a:pos x="T8" y="T9"/>
                </a:cxn>
              </a:cxnLst>
              <a:rect l="0" t="0" r="r" b="b"/>
              <a:pathLst>
                <a:path w="348" h="347">
                  <a:moveTo>
                    <a:pt x="334" y="199"/>
                  </a:moveTo>
                  <a:cubicBezTo>
                    <a:pt x="320" y="287"/>
                    <a:pt x="237" y="347"/>
                    <a:pt x="149" y="334"/>
                  </a:cubicBezTo>
                  <a:cubicBezTo>
                    <a:pt x="61" y="320"/>
                    <a:pt x="0" y="237"/>
                    <a:pt x="14" y="149"/>
                  </a:cubicBezTo>
                  <a:cubicBezTo>
                    <a:pt x="28" y="60"/>
                    <a:pt x="111" y="0"/>
                    <a:pt x="199" y="14"/>
                  </a:cubicBezTo>
                  <a:cubicBezTo>
                    <a:pt x="287" y="28"/>
                    <a:pt x="348" y="110"/>
                    <a:pt x="334" y="199"/>
                  </a:cubicBezTo>
                  <a:close/>
                </a:path>
              </a:pathLst>
            </a:custGeom>
            <a:solidFill>
              <a:srgbClr val="FFDA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8" name="iṩľiḑé">
              <a:extLst>
                <a:ext uri="{FF2B5EF4-FFF2-40B4-BE49-F238E27FC236}">
                  <a16:creationId xmlns:a16="http://schemas.microsoft.com/office/drawing/2014/main" xmlns="" id="{C25AF701-DEAA-4209-8A6A-FAC57A97156D}"/>
                </a:ext>
              </a:extLst>
            </p:cNvPr>
            <p:cNvSpPr/>
            <p:nvPr/>
          </p:nvSpPr>
          <p:spPr bwMode="auto">
            <a:xfrm>
              <a:off x="5323492" y="3729837"/>
              <a:ext cx="417605" cy="352188"/>
            </a:xfrm>
            <a:custGeom>
              <a:avLst/>
              <a:gdLst>
                <a:gd name="T0" fmla="*/ 190 w 279"/>
                <a:gd name="T1" fmla="*/ 2 h 236"/>
                <a:gd name="T2" fmla="*/ 166 w 279"/>
                <a:gd name="T3" fmla="*/ 0 h 236"/>
                <a:gd name="T4" fmla="*/ 7 w 279"/>
                <a:gd name="T5" fmla="*/ 129 h 236"/>
                <a:gd name="T6" fmla="*/ 5 w 279"/>
                <a:gd name="T7" fmla="*/ 137 h 236"/>
                <a:gd name="T8" fmla="*/ 21 w 279"/>
                <a:gd name="T9" fmla="*/ 236 h 236"/>
                <a:gd name="T10" fmla="*/ 279 w 279"/>
                <a:gd name="T11" fmla="*/ 47 h 236"/>
                <a:gd name="T12" fmla="*/ 190 w 279"/>
                <a:gd name="T13" fmla="*/ 2 h 236"/>
              </a:gdLst>
              <a:ahLst/>
              <a:cxnLst>
                <a:cxn ang="0">
                  <a:pos x="T0" y="T1"/>
                </a:cxn>
                <a:cxn ang="0">
                  <a:pos x="T2" y="T3"/>
                </a:cxn>
                <a:cxn ang="0">
                  <a:pos x="T4" y="T5"/>
                </a:cxn>
                <a:cxn ang="0">
                  <a:pos x="T6" y="T7"/>
                </a:cxn>
                <a:cxn ang="0">
                  <a:pos x="T8" y="T9"/>
                </a:cxn>
                <a:cxn ang="0">
                  <a:pos x="T10" y="T11"/>
                </a:cxn>
                <a:cxn ang="0">
                  <a:pos x="T12" y="T13"/>
                </a:cxn>
              </a:cxnLst>
              <a:rect l="0" t="0" r="r" b="b"/>
              <a:pathLst>
                <a:path w="279" h="236">
                  <a:moveTo>
                    <a:pt x="190" y="2"/>
                  </a:moveTo>
                  <a:cubicBezTo>
                    <a:pt x="182" y="1"/>
                    <a:pt x="174" y="0"/>
                    <a:pt x="166" y="0"/>
                  </a:cubicBezTo>
                  <a:cubicBezTo>
                    <a:pt x="7" y="129"/>
                    <a:pt x="7" y="129"/>
                    <a:pt x="7" y="129"/>
                  </a:cubicBezTo>
                  <a:cubicBezTo>
                    <a:pt x="6" y="131"/>
                    <a:pt x="6" y="134"/>
                    <a:pt x="5" y="137"/>
                  </a:cubicBezTo>
                  <a:cubicBezTo>
                    <a:pt x="0" y="172"/>
                    <a:pt x="6" y="206"/>
                    <a:pt x="21" y="236"/>
                  </a:cubicBezTo>
                  <a:cubicBezTo>
                    <a:pt x="279" y="47"/>
                    <a:pt x="279" y="47"/>
                    <a:pt x="279" y="47"/>
                  </a:cubicBezTo>
                  <a:cubicBezTo>
                    <a:pt x="256" y="24"/>
                    <a:pt x="225" y="7"/>
                    <a:pt x="190" y="2"/>
                  </a:cubicBezTo>
                  <a:close/>
                </a:path>
              </a:pathLst>
            </a:custGeom>
            <a:solidFill>
              <a:srgbClr val="FFE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9" name="îŝḷïḍê">
              <a:extLst>
                <a:ext uri="{FF2B5EF4-FFF2-40B4-BE49-F238E27FC236}">
                  <a16:creationId xmlns:a16="http://schemas.microsoft.com/office/drawing/2014/main" xmlns="" id="{D00EB851-618A-492E-81EE-CE1BFB29E18A}"/>
                </a:ext>
              </a:extLst>
            </p:cNvPr>
            <p:cNvSpPr/>
            <p:nvPr/>
          </p:nvSpPr>
          <p:spPr bwMode="auto">
            <a:xfrm>
              <a:off x="5369892" y="3822638"/>
              <a:ext cx="413041" cy="314915"/>
            </a:xfrm>
            <a:custGeom>
              <a:avLst/>
              <a:gdLst>
                <a:gd name="T0" fmla="*/ 261 w 276"/>
                <a:gd name="T1" fmla="*/ 0 h 211"/>
                <a:gd name="T2" fmla="*/ 0 w 276"/>
                <a:gd name="T3" fmla="*/ 190 h 211"/>
                <a:gd name="T4" fmla="*/ 17 w 276"/>
                <a:gd name="T5" fmla="*/ 211 h 211"/>
                <a:gd name="T6" fmla="*/ 276 w 276"/>
                <a:gd name="T7" fmla="*/ 22 h 211"/>
                <a:gd name="T8" fmla="*/ 261 w 276"/>
                <a:gd name="T9" fmla="*/ 0 h 211"/>
              </a:gdLst>
              <a:ahLst/>
              <a:cxnLst>
                <a:cxn ang="0">
                  <a:pos x="T0" y="T1"/>
                </a:cxn>
                <a:cxn ang="0">
                  <a:pos x="T2" y="T3"/>
                </a:cxn>
                <a:cxn ang="0">
                  <a:pos x="T4" y="T5"/>
                </a:cxn>
                <a:cxn ang="0">
                  <a:pos x="T6" y="T7"/>
                </a:cxn>
                <a:cxn ang="0">
                  <a:pos x="T8" y="T9"/>
                </a:cxn>
              </a:cxnLst>
              <a:rect l="0" t="0" r="r" b="b"/>
              <a:pathLst>
                <a:path w="276" h="211">
                  <a:moveTo>
                    <a:pt x="261" y="0"/>
                  </a:moveTo>
                  <a:cubicBezTo>
                    <a:pt x="0" y="190"/>
                    <a:pt x="0" y="190"/>
                    <a:pt x="0" y="190"/>
                  </a:cubicBezTo>
                  <a:cubicBezTo>
                    <a:pt x="5" y="197"/>
                    <a:pt x="11" y="204"/>
                    <a:pt x="17" y="211"/>
                  </a:cubicBezTo>
                  <a:cubicBezTo>
                    <a:pt x="276" y="22"/>
                    <a:pt x="276" y="22"/>
                    <a:pt x="276" y="22"/>
                  </a:cubicBezTo>
                  <a:cubicBezTo>
                    <a:pt x="272" y="14"/>
                    <a:pt x="267" y="7"/>
                    <a:pt x="261" y="0"/>
                  </a:cubicBezTo>
                  <a:close/>
                </a:path>
              </a:pathLst>
            </a:custGeom>
            <a:solidFill>
              <a:srgbClr val="FFE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0" name="îšḻïḋê">
              <a:extLst>
                <a:ext uri="{FF2B5EF4-FFF2-40B4-BE49-F238E27FC236}">
                  <a16:creationId xmlns:a16="http://schemas.microsoft.com/office/drawing/2014/main" xmlns="" id="{C19F2615-CBE4-412B-8AE4-F67C3B24CBEC}"/>
                </a:ext>
              </a:extLst>
            </p:cNvPr>
            <p:cNvSpPr/>
            <p:nvPr/>
          </p:nvSpPr>
          <p:spPr bwMode="auto">
            <a:xfrm>
              <a:off x="5433028" y="3901748"/>
              <a:ext cx="373487" cy="277643"/>
            </a:xfrm>
            <a:custGeom>
              <a:avLst/>
              <a:gdLst>
                <a:gd name="T0" fmla="*/ 250 w 250"/>
                <a:gd name="T1" fmla="*/ 10 h 186"/>
                <a:gd name="T2" fmla="*/ 247 w 250"/>
                <a:gd name="T3" fmla="*/ 0 h 186"/>
                <a:gd name="T4" fmla="*/ 0 w 250"/>
                <a:gd name="T5" fmla="*/ 180 h 186"/>
                <a:gd name="T6" fmla="*/ 9 w 250"/>
                <a:gd name="T7" fmla="*/ 186 h 186"/>
                <a:gd name="T8" fmla="*/ 250 w 250"/>
                <a:gd name="T9" fmla="*/ 10 h 186"/>
              </a:gdLst>
              <a:ahLst/>
              <a:cxnLst>
                <a:cxn ang="0">
                  <a:pos x="T0" y="T1"/>
                </a:cxn>
                <a:cxn ang="0">
                  <a:pos x="T2" y="T3"/>
                </a:cxn>
                <a:cxn ang="0">
                  <a:pos x="T4" y="T5"/>
                </a:cxn>
                <a:cxn ang="0">
                  <a:pos x="T6" y="T7"/>
                </a:cxn>
                <a:cxn ang="0">
                  <a:pos x="T8" y="T9"/>
                </a:cxn>
              </a:cxnLst>
              <a:rect l="0" t="0" r="r" b="b"/>
              <a:pathLst>
                <a:path w="250" h="186">
                  <a:moveTo>
                    <a:pt x="250" y="10"/>
                  </a:moveTo>
                  <a:cubicBezTo>
                    <a:pt x="249" y="7"/>
                    <a:pt x="248" y="3"/>
                    <a:pt x="247" y="0"/>
                  </a:cubicBezTo>
                  <a:cubicBezTo>
                    <a:pt x="0" y="180"/>
                    <a:pt x="0" y="180"/>
                    <a:pt x="0" y="180"/>
                  </a:cubicBezTo>
                  <a:cubicBezTo>
                    <a:pt x="3" y="182"/>
                    <a:pt x="6" y="184"/>
                    <a:pt x="9" y="186"/>
                  </a:cubicBezTo>
                  <a:lnTo>
                    <a:pt x="250" y="10"/>
                  </a:lnTo>
                  <a:close/>
                </a:path>
              </a:pathLst>
            </a:custGeom>
            <a:solidFill>
              <a:srgbClr val="FFED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1" name="í$1iḓè">
              <a:extLst>
                <a:ext uri="{FF2B5EF4-FFF2-40B4-BE49-F238E27FC236}">
                  <a16:creationId xmlns:a16="http://schemas.microsoft.com/office/drawing/2014/main" xmlns="" id="{DF557384-2A80-4E17-A123-47D2350A92E4}"/>
                </a:ext>
              </a:extLst>
            </p:cNvPr>
            <p:cNvSpPr/>
            <p:nvPr/>
          </p:nvSpPr>
          <p:spPr bwMode="auto">
            <a:xfrm>
              <a:off x="5331099" y="3711581"/>
              <a:ext cx="498996" cy="300463"/>
            </a:xfrm>
            <a:custGeom>
              <a:avLst/>
              <a:gdLst>
                <a:gd name="T0" fmla="*/ 184 w 334"/>
                <a:gd name="T1" fmla="*/ 18 h 201"/>
                <a:gd name="T2" fmla="*/ 320 w 334"/>
                <a:gd name="T3" fmla="*/ 201 h 201"/>
                <a:gd name="T4" fmla="*/ 320 w 334"/>
                <a:gd name="T5" fmla="*/ 199 h 201"/>
                <a:gd name="T6" fmla="*/ 185 w 334"/>
                <a:gd name="T7" fmla="*/ 14 h 201"/>
                <a:gd name="T8" fmla="*/ 0 w 334"/>
                <a:gd name="T9" fmla="*/ 149 h 201"/>
                <a:gd name="T10" fmla="*/ 0 w 334"/>
                <a:gd name="T11" fmla="*/ 151 h 201"/>
                <a:gd name="T12" fmla="*/ 184 w 334"/>
                <a:gd name="T13" fmla="*/ 18 h 201"/>
              </a:gdLst>
              <a:ahLst/>
              <a:cxnLst>
                <a:cxn ang="0">
                  <a:pos x="T0" y="T1"/>
                </a:cxn>
                <a:cxn ang="0">
                  <a:pos x="T2" y="T3"/>
                </a:cxn>
                <a:cxn ang="0">
                  <a:pos x="T4" y="T5"/>
                </a:cxn>
                <a:cxn ang="0">
                  <a:pos x="T6" y="T7"/>
                </a:cxn>
                <a:cxn ang="0">
                  <a:pos x="T8" y="T9"/>
                </a:cxn>
                <a:cxn ang="0">
                  <a:pos x="T10" y="T11"/>
                </a:cxn>
                <a:cxn ang="0">
                  <a:pos x="T12" y="T13"/>
                </a:cxn>
              </a:cxnLst>
              <a:rect l="0" t="0" r="r" b="b"/>
              <a:pathLst>
                <a:path w="334" h="201">
                  <a:moveTo>
                    <a:pt x="184" y="18"/>
                  </a:moveTo>
                  <a:cubicBezTo>
                    <a:pt x="272" y="32"/>
                    <a:pt x="332" y="114"/>
                    <a:pt x="320" y="201"/>
                  </a:cubicBezTo>
                  <a:cubicBezTo>
                    <a:pt x="320" y="200"/>
                    <a:pt x="320" y="199"/>
                    <a:pt x="320" y="199"/>
                  </a:cubicBezTo>
                  <a:cubicBezTo>
                    <a:pt x="334" y="110"/>
                    <a:pt x="273" y="28"/>
                    <a:pt x="185" y="14"/>
                  </a:cubicBezTo>
                  <a:cubicBezTo>
                    <a:pt x="97" y="0"/>
                    <a:pt x="14" y="60"/>
                    <a:pt x="0" y="149"/>
                  </a:cubicBezTo>
                  <a:cubicBezTo>
                    <a:pt x="0" y="149"/>
                    <a:pt x="0" y="150"/>
                    <a:pt x="0" y="151"/>
                  </a:cubicBezTo>
                  <a:cubicBezTo>
                    <a:pt x="15" y="64"/>
                    <a:pt x="97" y="5"/>
                    <a:pt x="184" y="18"/>
                  </a:cubicBez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2" name="iŝľiḑe">
              <a:extLst>
                <a:ext uri="{FF2B5EF4-FFF2-40B4-BE49-F238E27FC236}">
                  <a16:creationId xmlns:a16="http://schemas.microsoft.com/office/drawing/2014/main" xmlns="" id="{38C4EF3A-DB16-461A-BE76-1A934E7E29EA}"/>
                </a:ext>
              </a:extLst>
            </p:cNvPr>
            <p:cNvSpPr/>
            <p:nvPr/>
          </p:nvSpPr>
          <p:spPr bwMode="auto">
            <a:xfrm>
              <a:off x="5846829" y="4117016"/>
              <a:ext cx="120946" cy="74545"/>
            </a:xfrm>
            <a:custGeom>
              <a:avLst/>
              <a:gdLst>
                <a:gd name="T0" fmla="*/ 80 w 81"/>
                <a:gd name="T1" fmla="*/ 47 h 50"/>
                <a:gd name="T2" fmla="*/ 58 w 81"/>
                <a:gd name="T3" fmla="*/ 50 h 50"/>
                <a:gd name="T4" fmla="*/ 42 w 81"/>
                <a:gd name="T5" fmla="*/ 47 h 50"/>
                <a:gd name="T6" fmla="*/ 36 w 81"/>
                <a:gd name="T7" fmla="*/ 29 h 50"/>
                <a:gd name="T8" fmla="*/ 19 w 81"/>
                <a:gd name="T9" fmla="*/ 19 h 50"/>
                <a:gd name="T10" fmla="*/ 10 w 81"/>
                <a:gd name="T11" fmla="*/ 18 h 50"/>
                <a:gd name="T12" fmla="*/ 0 w 81"/>
                <a:gd name="T13" fmla="*/ 2 h 50"/>
                <a:gd name="T14" fmla="*/ 20 w 81"/>
                <a:gd name="T15" fmla="*/ 6 h 50"/>
                <a:gd name="T16" fmla="*/ 58 w 81"/>
                <a:gd name="T17" fmla="*/ 10 h 50"/>
                <a:gd name="T18" fmla="*/ 78 w 81"/>
                <a:gd name="T19" fmla="*/ 18 h 50"/>
                <a:gd name="T20" fmla="*/ 75 w 81"/>
                <a:gd name="T21" fmla="*/ 34 h 50"/>
                <a:gd name="T22" fmla="*/ 78 w 81"/>
                <a:gd name="T23" fmla="*/ 43 h 50"/>
                <a:gd name="T24" fmla="*/ 80 w 81"/>
                <a:gd name="T25"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50">
                  <a:moveTo>
                    <a:pt x="80" y="47"/>
                  </a:moveTo>
                  <a:cubicBezTo>
                    <a:pt x="58" y="50"/>
                    <a:pt x="58" y="50"/>
                    <a:pt x="58" y="50"/>
                  </a:cubicBezTo>
                  <a:cubicBezTo>
                    <a:pt x="42" y="47"/>
                    <a:pt x="42" y="47"/>
                    <a:pt x="42" y="47"/>
                  </a:cubicBezTo>
                  <a:cubicBezTo>
                    <a:pt x="36" y="29"/>
                    <a:pt x="36" y="29"/>
                    <a:pt x="36" y="29"/>
                  </a:cubicBezTo>
                  <a:cubicBezTo>
                    <a:pt x="28" y="26"/>
                    <a:pt x="19" y="19"/>
                    <a:pt x="19" y="19"/>
                  </a:cubicBezTo>
                  <a:cubicBezTo>
                    <a:pt x="10" y="18"/>
                    <a:pt x="10" y="18"/>
                    <a:pt x="10" y="18"/>
                  </a:cubicBezTo>
                  <a:cubicBezTo>
                    <a:pt x="3" y="13"/>
                    <a:pt x="0" y="2"/>
                    <a:pt x="0" y="2"/>
                  </a:cubicBezTo>
                  <a:cubicBezTo>
                    <a:pt x="20" y="6"/>
                    <a:pt x="20" y="6"/>
                    <a:pt x="20" y="6"/>
                  </a:cubicBezTo>
                  <a:cubicBezTo>
                    <a:pt x="39" y="0"/>
                    <a:pt x="58" y="10"/>
                    <a:pt x="58" y="10"/>
                  </a:cubicBezTo>
                  <a:cubicBezTo>
                    <a:pt x="67" y="7"/>
                    <a:pt x="77" y="11"/>
                    <a:pt x="78" y="18"/>
                  </a:cubicBezTo>
                  <a:cubicBezTo>
                    <a:pt x="81" y="27"/>
                    <a:pt x="75" y="34"/>
                    <a:pt x="75" y="34"/>
                  </a:cubicBezTo>
                  <a:cubicBezTo>
                    <a:pt x="78" y="43"/>
                    <a:pt x="78" y="43"/>
                    <a:pt x="78" y="43"/>
                  </a:cubicBezTo>
                  <a:cubicBezTo>
                    <a:pt x="80" y="47"/>
                    <a:pt x="80" y="47"/>
                    <a:pt x="80" y="47"/>
                  </a:cubicBezTo>
                </a:path>
              </a:pathLst>
            </a:custGeom>
            <a:solidFill>
              <a:srgbClr val="FFCF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3" name="işḷîḓé">
              <a:extLst>
                <a:ext uri="{FF2B5EF4-FFF2-40B4-BE49-F238E27FC236}">
                  <a16:creationId xmlns:a16="http://schemas.microsoft.com/office/drawing/2014/main" xmlns="" id="{0ABE6B58-C493-4652-9638-4AAA8F4E6C8C}"/>
                </a:ext>
              </a:extLst>
            </p:cNvPr>
            <p:cNvSpPr/>
            <p:nvPr/>
          </p:nvSpPr>
          <p:spPr bwMode="auto">
            <a:xfrm>
              <a:off x="5957125" y="4167220"/>
              <a:ext cx="3043" cy="21299"/>
            </a:xfrm>
            <a:custGeom>
              <a:avLst/>
              <a:gdLst>
                <a:gd name="T0" fmla="*/ 2 w 2"/>
                <a:gd name="T1" fmla="*/ 13 h 14"/>
                <a:gd name="T2" fmla="*/ 0 w 2"/>
                <a:gd name="T3" fmla="*/ 14 h 14"/>
                <a:gd name="T4" fmla="*/ 2 w 2"/>
                <a:gd name="T5" fmla="*/ 13 h 14"/>
                <a:gd name="T6" fmla="*/ 1 w 2"/>
                <a:gd name="T7" fmla="*/ 0 h 14"/>
                <a:gd name="T8" fmla="*/ 1 w 2"/>
                <a:gd name="T9" fmla="*/ 0 h 14"/>
                <a:gd name="T10" fmla="*/ 1 w 2"/>
                <a:gd name="T11" fmla="*/ 0 h 14"/>
                <a:gd name="T12" fmla="*/ 1 w 2"/>
                <a:gd name="T13" fmla="*/ 0 h 14"/>
                <a:gd name="T14" fmla="*/ 1 w 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4">
                  <a:moveTo>
                    <a:pt x="2" y="13"/>
                  </a:moveTo>
                  <a:cubicBezTo>
                    <a:pt x="0" y="14"/>
                    <a:pt x="0" y="14"/>
                    <a:pt x="0" y="14"/>
                  </a:cubicBezTo>
                  <a:cubicBezTo>
                    <a:pt x="2" y="13"/>
                    <a:pt x="2" y="13"/>
                    <a:pt x="2" y="13"/>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FC5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4" name="ïs1ïḑè">
              <a:extLst>
                <a:ext uri="{FF2B5EF4-FFF2-40B4-BE49-F238E27FC236}">
                  <a16:creationId xmlns:a16="http://schemas.microsoft.com/office/drawing/2014/main" xmlns="" id="{7CB1A422-BD60-43DF-837D-E74D93A061C5}"/>
                </a:ext>
              </a:extLst>
            </p:cNvPr>
            <p:cNvSpPr/>
            <p:nvPr/>
          </p:nvSpPr>
          <p:spPr bwMode="auto">
            <a:xfrm>
              <a:off x="5903879" y="4159613"/>
              <a:ext cx="56289" cy="31948"/>
            </a:xfrm>
            <a:custGeom>
              <a:avLst/>
              <a:gdLst>
                <a:gd name="T0" fmla="*/ 18 w 38"/>
                <a:gd name="T1" fmla="*/ 0 h 21"/>
                <a:gd name="T2" fmla="*/ 0 w 38"/>
                <a:gd name="T3" fmla="*/ 4 h 21"/>
                <a:gd name="T4" fmla="*/ 0 w 38"/>
                <a:gd name="T5" fmla="*/ 5 h 21"/>
                <a:gd name="T6" fmla="*/ 4 w 38"/>
                <a:gd name="T7" fmla="*/ 18 h 21"/>
                <a:gd name="T8" fmla="*/ 20 w 38"/>
                <a:gd name="T9" fmla="*/ 21 h 21"/>
                <a:gd name="T10" fmla="*/ 21 w 38"/>
                <a:gd name="T11" fmla="*/ 21 h 21"/>
                <a:gd name="T12" fmla="*/ 34 w 38"/>
                <a:gd name="T13" fmla="*/ 19 h 21"/>
                <a:gd name="T14" fmla="*/ 36 w 38"/>
                <a:gd name="T15" fmla="*/ 19 h 21"/>
                <a:gd name="T16" fmla="*/ 38 w 38"/>
                <a:gd name="T17" fmla="*/ 18 h 21"/>
                <a:gd name="T18" fmla="*/ 37 w 38"/>
                <a:gd name="T19" fmla="*/ 5 h 21"/>
                <a:gd name="T20" fmla="*/ 37 w 38"/>
                <a:gd name="T21" fmla="*/ 5 h 21"/>
                <a:gd name="T22" fmla="*/ 37 w 38"/>
                <a:gd name="T23" fmla="*/ 5 h 21"/>
                <a:gd name="T24" fmla="*/ 18 w 38"/>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1">
                  <a:moveTo>
                    <a:pt x="18" y="0"/>
                  </a:moveTo>
                  <a:cubicBezTo>
                    <a:pt x="13" y="0"/>
                    <a:pt x="6" y="1"/>
                    <a:pt x="0" y="4"/>
                  </a:cubicBezTo>
                  <a:cubicBezTo>
                    <a:pt x="0" y="5"/>
                    <a:pt x="0" y="5"/>
                    <a:pt x="0" y="5"/>
                  </a:cubicBezTo>
                  <a:cubicBezTo>
                    <a:pt x="4" y="18"/>
                    <a:pt x="4" y="18"/>
                    <a:pt x="4" y="18"/>
                  </a:cubicBezTo>
                  <a:cubicBezTo>
                    <a:pt x="20" y="21"/>
                    <a:pt x="20" y="21"/>
                    <a:pt x="20" y="21"/>
                  </a:cubicBezTo>
                  <a:cubicBezTo>
                    <a:pt x="21" y="21"/>
                    <a:pt x="21" y="21"/>
                    <a:pt x="21" y="21"/>
                  </a:cubicBezTo>
                  <a:cubicBezTo>
                    <a:pt x="25" y="20"/>
                    <a:pt x="29" y="19"/>
                    <a:pt x="34" y="19"/>
                  </a:cubicBezTo>
                  <a:cubicBezTo>
                    <a:pt x="36" y="19"/>
                    <a:pt x="36" y="19"/>
                    <a:pt x="36" y="19"/>
                  </a:cubicBezTo>
                  <a:cubicBezTo>
                    <a:pt x="38" y="18"/>
                    <a:pt x="38" y="18"/>
                    <a:pt x="38" y="18"/>
                  </a:cubicBezTo>
                  <a:cubicBezTo>
                    <a:pt x="37" y="5"/>
                    <a:pt x="37" y="5"/>
                    <a:pt x="37" y="5"/>
                  </a:cubicBezTo>
                  <a:cubicBezTo>
                    <a:pt x="37" y="5"/>
                    <a:pt x="37" y="5"/>
                    <a:pt x="37" y="5"/>
                  </a:cubicBezTo>
                  <a:cubicBezTo>
                    <a:pt x="37" y="5"/>
                    <a:pt x="37" y="5"/>
                    <a:pt x="37" y="5"/>
                  </a:cubicBezTo>
                  <a:cubicBezTo>
                    <a:pt x="36" y="4"/>
                    <a:pt x="29" y="0"/>
                    <a:pt x="18" y="0"/>
                  </a:cubicBezTo>
                </a:path>
              </a:pathLst>
            </a:custGeom>
            <a:solidFill>
              <a:srgbClr val="FFA0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5" name="ïšľîďè">
              <a:extLst>
                <a:ext uri="{FF2B5EF4-FFF2-40B4-BE49-F238E27FC236}">
                  <a16:creationId xmlns:a16="http://schemas.microsoft.com/office/drawing/2014/main" xmlns="" id="{C936F4BE-F79F-49F9-B321-F253372479D7}"/>
                </a:ext>
              </a:extLst>
            </p:cNvPr>
            <p:cNvSpPr/>
            <p:nvPr/>
          </p:nvSpPr>
          <p:spPr bwMode="auto">
            <a:xfrm>
              <a:off x="5896272" y="4157331"/>
              <a:ext cx="77588" cy="59332"/>
            </a:xfrm>
            <a:custGeom>
              <a:avLst/>
              <a:gdLst>
                <a:gd name="T0" fmla="*/ 9 w 52"/>
                <a:gd name="T1" fmla="*/ 36 h 40"/>
                <a:gd name="T2" fmla="*/ 4 w 52"/>
                <a:gd name="T3" fmla="*/ 37 h 40"/>
                <a:gd name="T4" fmla="*/ 0 w 52"/>
                <a:gd name="T5" fmla="*/ 21 h 40"/>
                <a:gd name="T6" fmla="*/ 46 w 52"/>
                <a:gd name="T7" fmla="*/ 8 h 40"/>
                <a:gd name="T8" fmla="*/ 52 w 52"/>
                <a:gd name="T9" fmla="*/ 25 h 40"/>
                <a:gd name="T10" fmla="*/ 39 w 52"/>
                <a:gd name="T11" fmla="*/ 33 h 40"/>
                <a:gd name="T12" fmla="*/ 24 w 52"/>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2" h="40">
                  <a:moveTo>
                    <a:pt x="9" y="36"/>
                  </a:moveTo>
                  <a:cubicBezTo>
                    <a:pt x="4" y="37"/>
                    <a:pt x="4" y="37"/>
                    <a:pt x="4" y="37"/>
                  </a:cubicBezTo>
                  <a:cubicBezTo>
                    <a:pt x="0" y="21"/>
                    <a:pt x="0" y="21"/>
                    <a:pt x="0" y="21"/>
                  </a:cubicBezTo>
                  <a:cubicBezTo>
                    <a:pt x="0" y="21"/>
                    <a:pt x="19" y="0"/>
                    <a:pt x="46" y="8"/>
                  </a:cubicBezTo>
                  <a:cubicBezTo>
                    <a:pt x="52" y="25"/>
                    <a:pt x="52" y="25"/>
                    <a:pt x="52" y="25"/>
                  </a:cubicBezTo>
                  <a:cubicBezTo>
                    <a:pt x="39" y="33"/>
                    <a:pt x="39" y="33"/>
                    <a:pt x="39" y="33"/>
                  </a:cubicBezTo>
                  <a:cubicBezTo>
                    <a:pt x="24" y="40"/>
                    <a:pt x="24" y="40"/>
                    <a:pt x="24" y="40"/>
                  </a:cubicBezTo>
                </a:path>
              </a:pathLst>
            </a:custGeom>
            <a:solidFill>
              <a:srgbClr val="CDDC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6" name="iśľiḍe">
              <a:extLst>
                <a:ext uri="{FF2B5EF4-FFF2-40B4-BE49-F238E27FC236}">
                  <a16:creationId xmlns:a16="http://schemas.microsoft.com/office/drawing/2014/main" xmlns="" id="{2274CF1B-1D02-412E-8638-55A1A42D8468}"/>
                </a:ext>
              </a:extLst>
            </p:cNvPr>
            <p:cNvSpPr/>
            <p:nvPr/>
          </p:nvSpPr>
          <p:spPr bwMode="auto">
            <a:xfrm>
              <a:off x="6513172" y="4221227"/>
              <a:ext cx="134638" cy="68460"/>
            </a:xfrm>
            <a:custGeom>
              <a:avLst/>
              <a:gdLst>
                <a:gd name="T0" fmla="*/ 0 w 90"/>
                <a:gd name="T1" fmla="*/ 34 h 46"/>
                <a:gd name="T2" fmla="*/ 20 w 90"/>
                <a:gd name="T3" fmla="*/ 44 h 46"/>
                <a:gd name="T4" fmla="*/ 36 w 90"/>
                <a:gd name="T5" fmla="*/ 46 h 46"/>
                <a:gd name="T6" fmla="*/ 47 w 90"/>
                <a:gd name="T7" fmla="*/ 30 h 46"/>
                <a:gd name="T8" fmla="*/ 67 w 90"/>
                <a:gd name="T9" fmla="*/ 26 h 46"/>
                <a:gd name="T10" fmla="*/ 75 w 90"/>
                <a:gd name="T11" fmla="*/ 28 h 46"/>
                <a:gd name="T12" fmla="*/ 90 w 90"/>
                <a:gd name="T13" fmla="*/ 16 h 46"/>
                <a:gd name="T14" fmla="*/ 70 w 90"/>
                <a:gd name="T15" fmla="*/ 13 h 46"/>
                <a:gd name="T16" fmla="*/ 32 w 90"/>
                <a:gd name="T17" fmla="*/ 6 h 46"/>
                <a:gd name="T18" fmla="*/ 10 w 90"/>
                <a:gd name="T19" fmla="*/ 7 h 46"/>
                <a:gd name="T20" fmla="*/ 9 w 90"/>
                <a:gd name="T21" fmla="*/ 23 h 46"/>
                <a:gd name="T22" fmla="*/ 3 w 90"/>
                <a:gd name="T23" fmla="*/ 31 h 46"/>
                <a:gd name="T24" fmla="*/ 0 w 90"/>
                <a:gd name="T25"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46">
                  <a:moveTo>
                    <a:pt x="0" y="34"/>
                  </a:moveTo>
                  <a:cubicBezTo>
                    <a:pt x="20" y="44"/>
                    <a:pt x="20" y="44"/>
                    <a:pt x="20" y="44"/>
                  </a:cubicBezTo>
                  <a:cubicBezTo>
                    <a:pt x="36" y="46"/>
                    <a:pt x="36" y="46"/>
                    <a:pt x="36" y="46"/>
                  </a:cubicBezTo>
                  <a:cubicBezTo>
                    <a:pt x="47" y="30"/>
                    <a:pt x="47" y="30"/>
                    <a:pt x="47" y="30"/>
                  </a:cubicBezTo>
                  <a:cubicBezTo>
                    <a:pt x="55" y="30"/>
                    <a:pt x="67" y="26"/>
                    <a:pt x="67" y="26"/>
                  </a:cubicBezTo>
                  <a:cubicBezTo>
                    <a:pt x="75" y="28"/>
                    <a:pt x="75" y="28"/>
                    <a:pt x="75" y="28"/>
                  </a:cubicBezTo>
                  <a:cubicBezTo>
                    <a:pt x="84" y="26"/>
                    <a:pt x="90" y="16"/>
                    <a:pt x="90" y="16"/>
                  </a:cubicBezTo>
                  <a:cubicBezTo>
                    <a:pt x="70" y="13"/>
                    <a:pt x="70" y="13"/>
                    <a:pt x="70" y="13"/>
                  </a:cubicBezTo>
                  <a:cubicBezTo>
                    <a:pt x="53" y="2"/>
                    <a:pt x="32" y="6"/>
                    <a:pt x="32" y="6"/>
                  </a:cubicBezTo>
                  <a:cubicBezTo>
                    <a:pt x="24" y="0"/>
                    <a:pt x="14" y="1"/>
                    <a:pt x="10" y="7"/>
                  </a:cubicBezTo>
                  <a:cubicBezTo>
                    <a:pt x="5" y="15"/>
                    <a:pt x="9" y="23"/>
                    <a:pt x="9" y="23"/>
                  </a:cubicBezTo>
                  <a:cubicBezTo>
                    <a:pt x="3" y="31"/>
                    <a:pt x="3" y="31"/>
                    <a:pt x="3" y="31"/>
                  </a:cubicBezTo>
                  <a:cubicBezTo>
                    <a:pt x="0" y="34"/>
                    <a:pt x="0" y="34"/>
                    <a:pt x="0" y="34"/>
                  </a:cubicBezTo>
                </a:path>
              </a:pathLst>
            </a:custGeom>
            <a:solidFill>
              <a:srgbClr val="FFCF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7" name="ïSḷiďê">
              <a:extLst>
                <a:ext uri="{FF2B5EF4-FFF2-40B4-BE49-F238E27FC236}">
                  <a16:creationId xmlns:a16="http://schemas.microsoft.com/office/drawing/2014/main" xmlns="" id="{86CEDA34-4302-4CD3-BB10-7412E5215DFE}"/>
                </a:ext>
              </a:extLst>
            </p:cNvPr>
            <p:cNvSpPr/>
            <p:nvPr/>
          </p:nvSpPr>
          <p:spPr bwMode="auto">
            <a:xfrm>
              <a:off x="6567179" y="4272191"/>
              <a:ext cx="12171" cy="17496"/>
            </a:xfrm>
            <a:custGeom>
              <a:avLst/>
              <a:gdLst>
                <a:gd name="T0" fmla="*/ 16 w 16"/>
                <a:gd name="T1" fmla="*/ 0 h 23"/>
                <a:gd name="T2" fmla="*/ 0 w 16"/>
                <a:gd name="T3" fmla="*/ 23 h 23"/>
                <a:gd name="T4" fmla="*/ 16 w 16"/>
                <a:gd name="T5" fmla="*/ 0 h 23"/>
                <a:gd name="T6" fmla="*/ 16 w 16"/>
                <a:gd name="T7" fmla="*/ 0 h 23"/>
                <a:gd name="T8" fmla="*/ 16 w 16"/>
                <a:gd name="T9" fmla="*/ 0 h 23"/>
              </a:gdLst>
              <a:ahLst/>
              <a:cxnLst>
                <a:cxn ang="0">
                  <a:pos x="T0" y="T1"/>
                </a:cxn>
                <a:cxn ang="0">
                  <a:pos x="T2" y="T3"/>
                </a:cxn>
                <a:cxn ang="0">
                  <a:pos x="T4" y="T5"/>
                </a:cxn>
                <a:cxn ang="0">
                  <a:pos x="T6" y="T7"/>
                </a:cxn>
                <a:cxn ang="0">
                  <a:pos x="T8" y="T9"/>
                </a:cxn>
              </a:cxnLst>
              <a:rect l="0" t="0" r="r" b="b"/>
              <a:pathLst>
                <a:path w="16" h="23">
                  <a:moveTo>
                    <a:pt x="16" y="0"/>
                  </a:moveTo>
                  <a:lnTo>
                    <a:pt x="0" y="23"/>
                  </a:lnTo>
                  <a:lnTo>
                    <a:pt x="16" y="0"/>
                  </a:lnTo>
                  <a:lnTo>
                    <a:pt x="16" y="0"/>
                  </a:lnTo>
                  <a:lnTo>
                    <a:pt x="16" y="0"/>
                  </a:lnTo>
                  <a:close/>
                </a:path>
              </a:pathLst>
            </a:custGeom>
            <a:solidFill>
              <a:srgbClr val="FFC5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8" name="íṣ1îḓè">
              <a:extLst>
                <a:ext uri="{FF2B5EF4-FFF2-40B4-BE49-F238E27FC236}">
                  <a16:creationId xmlns:a16="http://schemas.microsoft.com/office/drawing/2014/main" xmlns="" id="{BDBF3C42-9CDE-460E-8F43-6CBE2B7B6ABD}"/>
                </a:ext>
              </a:extLst>
            </p:cNvPr>
            <p:cNvSpPr/>
            <p:nvPr/>
          </p:nvSpPr>
          <p:spPr bwMode="auto">
            <a:xfrm>
              <a:off x="6567179" y="4272191"/>
              <a:ext cx="12171" cy="17496"/>
            </a:xfrm>
            <a:custGeom>
              <a:avLst/>
              <a:gdLst>
                <a:gd name="T0" fmla="*/ 16 w 16"/>
                <a:gd name="T1" fmla="*/ 0 h 23"/>
                <a:gd name="T2" fmla="*/ 0 w 16"/>
                <a:gd name="T3" fmla="*/ 23 h 23"/>
                <a:gd name="T4" fmla="*/ 16 w 16"/>
                <a:gd name="T5" fmla="*/ 0 h 23"/>
                <a:gd name="T6" fmla="*/ 16 w 16"/>
                <a:gd name="T7" fmla="*/ 0 h 23"/>
                <a:gd name="T8" fmla="*/ 16 w 16"/>
                <a:gd name="T9" fmla="*/ 0 h 23"/>
              </a:gdLst>
              <a:ahLst/>
              <a:cxnLst>
                <a:cxn ang="0">
                  <a:pos x="T0" y="T1"/>
                </a:cxn>
                <a:cxn ang="0">
                  <a:pos x="T2" y="T3"/>
                </a:cxn>
                <a:cxn ang="0">
                  <a:pos x="T4" y="T5"/>
                </a:cxn>
                <a:cxn ang="0">
                  <a:pos x="T6" y="T7"/>
                </a:cxn>
                <a:cxn ang="0">
                  <a:pos x="T8" y="T9"/>
                </a:cxn>
              </a:cxnLst>
              <a:rect l="0" t="0" r="r" b="b"/>
              <a:pathLst>
                <a:path w="16" h="23">
                  <a:moveTo>
                    <a:pt x="16" y="0"/>
                  </a:moveTo>
                  <a:lnTo>
                    <a:pt x="0" y="23"/>
                  </a:lnTo>
                  <a:lnTo>
                    <a:pt x="16" y="0"/>
                  </a:lnTo>
                  <a:lnTo>
                    <a:pt x="16" y="0"/>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9" name="is1iďe">
              <a:extLst>
                <a:ext uri="{FF2B5EF4-FFF2-40B4-BE49-F238E27FC236}">
                  <a16:creationId xmlns:a16="http://schemas.microsoft.com/office/drawing/2014/main" xmlns="" id="{81162607-5FD3-4E0F-AC3A-1B37D8A27847}"/>
                </a:ext>
              </a:extLst>
            </p:cNvPr>
            <p:cNvSpPr/>
            <p:nvPr/>
          </p:nvSpPr>
          <p:spPr bwMode="auto">
            <a:xfrm>
              <a:off x="6517736" y="4253935"/>
              <a:ext cx="61614" cy="35751"/>
            </a:xfrm>
            <a:custGeom>
              <a:avLst/>
              <a:gdLst>
                <a:gd name="T0" fmla="*/ 14 w 41"/>
                <a:gd name="T1" fmla="*/ 0 h 24"/>
                <a:gd name="T2" fmla="*/ 6 w 41"/>
                <a:gd name="T3" fmla="*/ 1 h 24"/>
                <a:gd name="T4" fmla="*/ 6 w 41"/>
                <a:gd name="T5" fmla="*/ 1 h 24"/>
                <a:gd name="T6" fmla="*/ 6 w 41"/>
                <a:gd name="T7" fmla="*/ 1 h 24"/>
                <a:gd name="T8" fmla="*/ 0 w 41"/>
                <a:gd name="T9" fmla="*/ 13 h 24"/>
                <a:gd name="T10" fmla="*/ 5 w 41"/>
                <a:gd name="T11" fmla="*/ 16 h 24"/>
                <a:gd name="T12" fmla="*/ 16 w 41"/>
                <a:gd name="T13" fmla="*/ 22 h 24"/>
                <a:gd name="T14" fmla="*/ 17 w 41"/>
                <a:gd name="T15" fmla="*/ 22 h 24"/>
                <a:gd name="T16" fmla="*/ 33 w 41"/>
                <a:gd name="T17" fmla="*/ 24 h 24"/>
                <a:gd name="T18" fmla="*/ 41 w 41"/>
                <a:gd name="T19" fmla="*/ 12 h 24"/>
                <a:gd name="T20" fmla="*/ 14 w 41"/>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24">
                  <a:moveTo>
                    <a:pt x="14" y="0"/>
                  </a:moveTo>
                  <a:cubicBezTo>
                    <a:pt x="9" y="0"/>
                    <a:pt x="6" y="1"/>
                    <a:pt x="6" y="1"/>
                  </a:cubicBezTo>
                  <a:cubicBezTo>
                    <a:pt x="6" y="1"/>
                    <a:pt x="6" y="1"/>
                    <a:pt x="6" y="1"/>
                  </a:cubicBezTo>
                  <a:cubicBezTo>
                    <a:pt x="6" y="1"/>
                    <a:pt x="6" y="1"/>
                    <a:pt x="6" y="1"/>
                  </a:cubicBezTo>
                  <a:cubicBezTo>
                    <a:pt x="0" y="13"/>
                    <a:pt x="0" y="13"/>
                    <a:pt x="0" y="13"/>
                  </a:cubicBezTo>
                  <a:cubicBezTo>
                    <a:pt x="5" y="16"/>
                    <a:pt x="5" y="16"/>
                    <a:pt x="5" y="16"/>
                  </a:cubicBezTo>
                  <a:cubicBezTo>
                    <a:pt x="8" y="17"/>
                    <a:pt x="12" y="19"/>
                    <a:pt x="16" y="22"/>
                  </a:cubicBezTo>
                  <a:cubicBezTo>
                    <a:pt x="17" y="22"/>
                    <a:pt x="17" y="22"/>
                    <a:pt x="17" y="22"/>
                  </a:cubicBezTo>
                  <a:cubicBezTo>
                    <a:pt x="33" y="24"/>
                    <a:pt x="33" y="24"/>
                    <a:pt x="33" y="24"/>
                  </a:cubicBezTo>
                  <a:cubicBezTo>
                    <a:pt x="41" y="12"/>
                    <a:pt x="41" y="12"/>
                    <a:pt x="41" y="12"/>
                  </a:cubicBezTo>
                  <a:cubicBezTo>
                    <a:pt x="32" y="2"/>
                    <a:pt x="21" y="0"/>
                    <a:pt x="14" y="0"/>
                  </a:cubicBezTo>
                </a:path>
              </a:pathLst>
            </a:custGeom>
            <a:solidFill>
              <a:srgbClr val="FFA0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0" name="ïṣļîdê">
              <a:extLst>
                <a:ext uri="{FF2B5EF4-FFF2-40B4-BE49-F238E27FC236}">
                  <a16:creationId xmlns:a16="http://schemas.microsoft.com/office/drawing/2014/main" xmlns="" id="{88FC228E-7E69-4976-9AA6-54C162010A9A}"/>
                </a:ext>
              </a:extLst>
            </p:cNvPr>
            <p:cNvSpPr/>
            <p:nvPr/>
          </p:nvSpPr>
          <p:spPr bwMode="auto">
            <a:xfrm>
              <a:off x="6506325" y="4256978"/>
              <a:ext cx="63896" cy="54007"/>
            </a:xfrm>
            <a:custGeom>
              <a:avLst/>
              <a:gdLst>
                <a:gd name="T0" fmla="*/ 30 w 43"/>
                <a:gd name="T1" fmla="*/ 34 h 36"/>
                <a:gd name="T2" fmla="*/ 35 w 43"/>
                <a:gd name="T3" fmla="*/ 36 h 36"/>
                <a:gd name="T4" fmla="*/ 43 w 43"/>
                <a:gd name="T5" fmla="*/ 24 h 36"/>
                <a:gd name="T6" fmla="*/ 10 w 43"/>
                <a:gd name="T7" fmla="*/ 0 h 36"/>
                <a:gd name="T8" fmla="*/ 0 w 43"/>
                <a:gd name="T9" fmla="*/ 13 h 36"/>
                <a:gd name="T10" fmla="*/ 9 w 43"/>
                <a:gd name="T11" fmla="*/ 24 h 36"/>
                <a:gd name="T12" fmla="*/ 21 w 43"/>
                <a:gd name="T13" fmla="*/ 34 h 36"/>
              </a:gdLst>
              <a:ahLst/>
              <a:cxnLst>
                <a:cxn ang="0">
                  <a:pos x="T0" y="T1"/>
                </a:cxn>
                <a:cxn ang="0">
                  <a:pos x="T2" y="T3"/>
                </a:cxn>
                <a:cxn ang="0">
                  <a:pos x="T4" y="T5"/>
                </a:cxn>
                <a:cxn ang="0">
                  <a:pos x="T6" y="T7"/>
                </a:cxn>
                <a:cxn ang="0">
                  <a:pos x="T8" y="T9"/>
                </a:cxn>
                <a:cxn ang="0">
                  <a:pos x="T10" y="T11"/>
                </a:cxn>
                <a:cxn ang="0">
                  <a:pos x="T12" y="T13"/>
                </a:cxn>
              </a:cxnLst>
              <a:rect l="0" t="0" r="r" b="b"/>
              <a:pathLst>
                <a:path w="43" h="36">
                  <a:moveTo>
                    <a:pt x="30" y="34"/>
                  </a:moveTo>
                  <a:cubicBezTo>
                    <a:pt x="35" y="36"/>
                    <a:pt x="35" y="36"/>
                    <a:pt x="35" y="36"/>
                  </a:cubicBezTo>
                  <a:cubicBezTo>
                    <a:pt x="43" y="24"/>
                    <a:pt x="43" y="24"/>
                    <a:pt x="43" y="24"/>
                  </a:cubicBezTo>
                  <a:cubicBezTo>
                    <a:pt x="43" y="24"/>
                    <a:pt x="35" y="1"/>
                    <a:pt x="10" y="0"/>
                  </a:cubicBezTo>
                  <a:cubicBezTo>
                    <a:pt x="0" y="13"/>
                    <a:pt x="0" y="13"/>
                    <a:pt x="0" y="13"/>
                  </a:cubicBezTo>
                  <a:cubicBezTo>
                    <a:pt x="9" y="24"/>
                    <a:pt x="9" y="24"/>
                    <a:pt x="9" y="24"/>
                  </a:cubicBezTo>
                  <a:cubicBezTo>
                    <a:pt x="21" y="34"/>
                    <a:pt x="21" y="34"/>
                    <a:pt x="21" y="34"/>
                  </a:cubicBezTo>
                </a:path>
              </a:pathLst>
            </a:custGeom>
            <a:solidFill>
              <a:srgbClr val="CDDC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1" name="ïṩḷïďè">
              <a:extLst>
                <a:ext uri="{FF2B5EF4-FFF2-40B4-BE49-F238E27FC236}">
                  <a16:creationId xmlns:a16="http://schemas.microsoft.com/office/drawing/2014/main" xmlns="" id="{A5A07CE8-4C03-4A98-AB0C-F7A13A0E0B63}"/>
                </a:ext>
              </a:extLst>
            </p:cNvPr>
            <p:cNvSpPr/>
            <p:nvPr/>
          </p:nvSpPr>
          <p:spPr bwMode="auto">
            <a:xfrm>
              <a:off x="5900836" y="4174826"/>
              <a:ext cx="661778" cy="872482"/>
            </a:xfrm>
            <a:custGeom>
              <a:avLst/>
              <a:gdLst>
                <a:gd name="T0" fmla="*/ 66 w 443"/>
                <a:gd name="T1" fmla="*/ 501 h 584"/>
                <a:gd name="T2" fmla="*/ 77 w 443"/>
                <a:gd name="T3" fmla="*/ 284 h 584"/>
                <a:gd name="T4" fmla="*/ 0 w 443"/>
                <a:gd name="T5" fmla="*/ 24 h 584"/>
                <a:gd name="T6" fmla="*/ 51 w 443"/>
                <a:gd name="T7" fmla="*/ 12 h 584"/>
                <a:gd name="T8" fmla="*/ 134 w 443"/>
                <a:gd name="T9" fmla="*/ 223 h 584"/>
                <a:gd name="T10" fmla="*/ 248 w 443"/>
                <a:gd name="T11" fmla="*/ 253 h 584"/>
                <a:gd name="T12" fmla="*/ 404 w 443"/>
                <a:gd name="T13" fmla="*/ 67 h 584"/>
                <a:gd name="T14" fmla="*/ 443 w 443"/>
                <a:gd name="T15" fmla="*/ 89 h 584"/>
                <a:gd name="T16" fmla="*/ 311 w 443"/>
                <a:gd name="T17" fmla="*/ 313 h 584"/>
                <a:gd name="T18" fmla="*/ 241 w 443"/>
                <a:gd name="T19" fmla="*/ 529 h 584"/>
                <a:gd name="T20" fmla="*/ 127 w 443"/>
                <a:gd name="T21" fmla="*/ 584 h 584"/>
                <a:gd name="T22" fmla="*/ 77 w 443"/>
                <a:gd name="T23" fmla="*/ 568 h 584"/>
                <a:gd name="T24" fmla="*/ 66 w 443"/>
                <a:gd name="T25" fmla="*/ 501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3" h="584">
                  <a:moveTo>
                    <a:pt x="66" y="501"/>
                  </a:moveTo>
                  <a:cubicBezTo>
                    <a:pt x="66" y="501"/>
                    <a:pt x="96" y="400"/>
                    <a:pt x="77" y="284"/>
                  </a:cubicBezTo>
                  <a:cubicBezTo>
                    <a:pt x="71" y="249"/>
                    <a:pt x="0" y="24"/>
                    <a:pt x="0" y="24"/>
                  </a:cubicBezTo>
                  <a:cubicBezTo>
                    <a:pt x="0" y="24"/>
                    <a:pt x="27" y="0"/>
                    <a:pt x="51" y="12"/>
                  </a:cubicBezTo>
                  <a:cubicBezTo>
                    <a:pt x="51" y="12"/>
                    <a:pt x="118" y="206"/>
                    <a:pt x="134" y="223"/>
                  </a:cubicBezTo>
                  <a:cubicBezTo>
                    <a:pt x="150" y="240"/>
                    <a:pt x="182" y="284"/>
                    <a:pt x="248" y="253"/>
                  </a:cubicBezTo>
                  <a:cubicBezTo>
                    <a:pt x="299" y="230"/>
                    <a:pt x="404" y="67"/>
                    <a:pt x="404" y="67"/>
                  </a:cubicBezTo>
                  <a:cubicBezTo>
                    <a:pt x="404" y="67"/>
                    <a:pt x="425" y="64"/>
                    <a:pt x="443" y="89"/>
                  </a:cubicBezTo>
                  <a:cubicBezTo>
                    <a:pt x="443" y="89"/>
                    <a:pt x="338" y="272"/>
                    <a:pt x="311" y="313"/>
                  </a:cubicBezTo>
                  <a:cubicBezTo>
                    <a:pt x="267" y="414"/>
                    <a:pt x="242" y="526"/>
                    <a:pt x="241" y="529"/>
                  </a:cubicBezTo>
                  <a:cubicBezTo>
                    <a:pt x="195" y="545"/>
                    <a:pt x="127" y="584"/>
                    <a:pt x="127" y="584"/>
                  </a:cubicBezTo>
                  <a:cubicBezTo>
                    <a:pt x="77" y="568"/>
                    <a:pt x="77" y="568"/>
                    <a:pt x="77" y="568"/>
                  </a:cubicBezTo>
                  <a:cubicBezTo>
                    <a:pt x="66" y="501"/>
                    <a:pt x="66" y="501"/>
                    <a:pt x="66" y="50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2" name="îşļîḓé">
              <a:extLst>
                <a:ext uri="{FF2B5EF4-FFF2-40B4-BE49-F238E27FC236}">
                  <a16:creationId xmlns:a16="http://schemas.microsoft.com/office/drawing/2014/main" xmlns="" id="{C5A0083F-F3AA-4FF3-AB38-08E21490B4E6}"/>
                </a:ext>
              </a:extLst>
            </p:cNvPr>
            <p:cNvSpPr/>
            <p:nvPr/>
          </p:nvSpPr>
          <p:spPr bwMode="auto">
            <a:xfrm>
              <a:off x="5900836" y="4174826"/>
              <a:ext cx="661778" cy="872482"/>
            </a:xfrm>
            <a:custGeom>
              <a:avLst/>
              <a:gdLst>
                <a:gd name="T0" fmla="*/ 83 w 443"/>
                <a:gd name="T1" fmla="*/ 504 h 584"/>
                <a:gd name="T2" fmla="*/ 82 w 443"/>
                <a:gd name="T3" fmla="*/ 285 h 584"/>
                <a:gd name="T4" fmla="*/ 0 w 443"/>
                <a:gd name="T5" fmla="*/ 24 h 584"/>
                <a:gd name="T6" fmla="*/ 51 w 443"/>
                <a:gd name="T7" fmla="*/ 12 h 584"/>
                <a:gd name="T8" fmla="*/ 134 w 443"/>
                <a:gd name="T9" fmla="*/ 223 h 584"/>
                <a:gd name="T10" fmla="*/ 248 w 443"/>
                <a:gd name="T11" fmla="*/ 253 h 584"/>
                <a:gd name="T12" fmla="*/ 404 w 443"/>
                <a:gd name="T13" fmla="*/ 67 h 584"/>
                <a:gd name="T14" fmla="*/ 443 w 443"/>
                <a:gd name="T15" fmla="*/ 89 h 584"/>
                <a:gd name="T16" fmla="*/ 311 w 443"/>
                <a:gd name="T17" fmla="*/ 313 h 584"/>
                <a:gd name="T18" fmla="*/ 228 w 443"/>
                <a:gd name="T19" fmla="*/ 528 h 584"/>
                <a:gd name="T20" fmla="*/ 127 w 443"/>
                <a:gd name="T21" fmla="*/ 584 h 584"/>
                <a:gd name="T22" fmla="*/ 77 w 443"/>
                <a:gd name="T23" fmla="*/ 568 h 584"/>
                <a:gd name="T24" fmla="*/ 83 w 443"/>
                <a:gd name="T25" fmla="*/ 50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3" h="584">
                  <a:moveTo>
                    <a:pt x="83" y="504"/>
                  </a:moveTo>
                  <a:cubicBezTo>
                    <a:pt x="83" y="504"/>
                    <a:pt x="101" y="400"/>
                    <a:pt x="82" y="285"/>
                  </a:cubicBezTo>
                  <a:cubicBezTo>
                    <a:pt x="76" y="249"/>
                    <a:pt x="0" y="24"/>
                    <a:pt x="0" y="24"/>
                  </a:cubicBezTo>
                  <a:cubicBezTo>
                    <a:pt x="0" y="24"/>
                    <a:pt x="27" y="0"/>
                    <a:pt x="51" y="12"/>
                  </a:cubicBezTo>
                  <a:cubicBezTo>
                    <a:pt x="51" y="12"/>
                    <a:pt x="118" y="206"/>
                    <a:pt x="134" y="223"/>
                  </a:cubicBezTo>
                  <a:cubicBezTo>
                    <a:pt x="150" y="240"/>
                    <a:pt x="182" y="284"/>
                    <a:pt x="248" y="253"/>
                  </a:cubicBezTo>
                  <a:cubicBezTo>
                    <a:pt x="299" y="230"/>
                    <a:pt x="404" y="67"/>
                    <a:pt x="404" y="67"/>
                  </a:cubicBezTo>
                  <a:cubicBezTo>
                    <a:pt x="404" y="67"/>
                    <a:pt x="425" y="64"/>
                    <a:pt x="443" y="89"/>
                  </a:cubicBezTo>
                  <a:cubicBezTo>
                    <a:pt x="443" y="89"/>
                    <a:pt x="338" y="272"/>
                    <a:pt x="311" y="313"/>
                  </a:cubicBezTo>
                  <a:cubicBezTo>
                    <a:pt x="267" y="414"/>
                    <a:pt x="229" y="525"/>
                    <a:pt x="228" y="528"/>
                  </a:cubicBezTo>
                  <a:cubicBezTo>
                    <a:pt x="182" y="545"/>
                    <a:pt x="127" y="584"/>
                    <a:pt x="127" y="584"/>
                  </a:cubicBezTo>
                  <a:cubicBezTo>
                    <a:pt x="77" y="568"/>
                    <a:pt x="77" y="568"/>
                    <a:pt x="77" y="568"/>
                  </a:cubicBezTo>
                  <a:cubicBezTo>
                    <a:pt x="83" y="504"/>
                    <a:pt x="83" y="504"/>
                    <a:pt x="83" y="504"/>
                  </a:cubicBezTo>
                </a:path>
              </a:pathLst>
            </a:custGeom>
            <a:solidFill>
              <a:srgbClr val="DC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3" name="ïš1iḍê">
              <a:extLst>
                <a:ext uri="{FF2B5EF4-FFF2-40B4-BE49-F238E27FC236}">
                  <a16:creationId xmlns:a16="http://schemas.microsoft.com/office/drawing/2014/main" xmlns="" id="{BA7AEC98-0118-43F6-9910-F88580738C21}"/>
                </a:ext>
              </a:extLst>
            </p:cNvPr>
            <p:cNvSpPr/>
            <p:nvPr/>
          </p:nvSpPr>
          <p:spPr bwMode="auto">
            <a:xfrm>
              <a:off x="6096327" y="4534620"/>
              <a:ext cx="80630" cy="94322"/>
            </a:xfrm>
            <a:custGeom>
              <a:avLst/>
              <a:gdLst>
                <a:gd name="T0" fmla="*/ 12 w 54"/>
                <a:gd name="T1" fmla="*/ 0 h 63"/>
                <a:gd name="T2" fmla="*/ 32 w 54"/>
                <a:gd name="T3" fmla="*/ 63 h 63"/>
                <a:gd name="T4" fmla="*/ 41 w 54"/>
                <a:gd name="T5" fmla="*/ 53 h 63"/>
                <a:gd name="T6" fmla="*/ 51 w 54"/>
                <a:gd name="T7" fmla="*/ 54 h 63"/>
                <a:gd name="T8" fmla="*/ 51 w 54"/>
                <a:gd name="T9" fmla="*/ 54 h 63"/>
                <a:gd name="T10" fmla="*/ 54 w 54"/>
                <a:gd name="T11" fmla="*/ 35 h 63"/>
                <a:gd name="T12" fmla="*/ 45 w 54"/>
                <a:gd name="T13" fmla="*/ 27 h 63"/>
                <a:gd name="T14" fmla="*/ 43 w 54"/>
                <a:gd name="T15" fmla="*/ 26 h 63"/>
                <a:gd name="T16" fmla="*/ 12 w 54"/>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3">
                  <a:moveTo>
                    <a:pt x="12" y="0"/>
                  </a:moveTo>
                  <a:cubicBezTo>
                    <a:pt x="9" y="8"/>
                    <a:pt x="0" y="42"/>
                    <a:pt x="32" y="63"/>
                  </a:cubicBezTo>
                  <a:cubicBezTo>
                    <a:pt x="41" y="53"/>
                    <a:pt x="41" y="53"/>
                    <a:pt x="41" y="53"/>
                  </a:cubicBezTo>
                  <a:cubicBezTo>
                    <a:pt x="51" y="54"/>
                    <a:pt x="51" y="54"/>
                    <a:pt x="51" y="54"/>
                  </a:cubicBezTo>
                  <a:cubicBezTo>
                    <a:pt x="51" y="54"/>
                    <a:pt x="51" y="54"/>
                    <a:pt x="51" y="54"/>
                  </a:cubicBezTo>
                  <a:cubicBezTo>
                    <a:pt x="54" y="35"/>
                    <a:pt x="54" y="35"/>
                    <a:pt x="54" y="35"/>
                  </a:cubicBezTo>
                  <a:cubicBezTo>
                    <a:pt x="45" y="27"/>
                    <a:pt x="45" y="27"/>
                    <a:pt x="45" y="27"/>
                  </a:cubicBezTo>
                  <a:cubicBezTo>
                    <a:pt x="43" y="26"/>
                    <a:pt x="43" y="26"/>
                    <a:pt x="43" y="26"/>
                  </a:cubicBezTo>
                  <a:cubicBezTo>
                    <a:pt x="30" y="21"/>
                    <a:pt x="19" y="11"/>
                    <a:pt x="12" y="0"/>
                  </a:cubicBezTo>
                </a:path>
              </a:pathLst>
            </a:custGeom>
            <a:solidFill>
              <a:srgbClr val="BBE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4" name="íś1iḑê">
              <a:extLst>
                <a:ext uri="{FF2B5EF4-FFF2-40B4-BE49-F238E27FC236}">
                  <a16:creationId xmlns:a16="http://schemas.microsoft.com/office/drawing/2014/main" xmlns="" id="{2856B76D-2398-47FA-815B-E692A8455D3E}"/>
                </a:ext>
              </a:extLst>
            </p:cNvPr>
            <p:cNvSpPr/>
            <p:nvPr/>
          </p:nvSpPr>
          <p:spPr bwMode="auto">
            <a:xfrm>
              <a:off x="6183043" y="4560483"/>
              <a:ext cx="79109" cy="77588"/>
            </a:xfrm>
            <a:custGeom>
              <a:avLst/>
              <a:gdLst>
                <a:gd name="T0" fmla="*/ 53 w 53"/>
                <a:gd name="T1" fmla="*/ 0 h 52"/>
                <a:gd name="T2" fmla="*/ 16 w 53"/>
                <a:gd name="T3" fmla="*/ 14 h 52"/>
                <a:gd name="T4" fmla="*/ 14 w 53"/>
                <a:gd name="T5" fmla="*/ 14 h 52"/>
                <a:gd name="T6" fmla="*/ 2 w 53"/>
                <a:gd name="T7" fmla="*/ 19 h 52"/>
                <a:gd name="T8" fmla="*/ 0 w 53"/>
                <a:gd name="T9" fmla="*/ 34 h 52"/>
                <a:gd name="T10" fmla="*/ 2 w 53"/>
                <a:gd name="T11" fmla="*/ 33 h 52"/>
                <a:gd name="T12" fmla="*/ 2 w 53"/>
                <a:gd name="T13" fmla="*/ 33 h 52"/>
                <a:gd name="T14" fmla="*/ 1 w 53"/>
                <a:gd name="T15" fmla="*/ 38 h 52"/>
                <a:gd name="T16" fmla="*/ 10 w 53"/>
                <a:gd name="T17" fmla="*/ 40 h 52"/>
                <a:gd name="T18" fmla="*/ 15 w 53"/>
                <a:gd name="T19" fmla="*/ 52 h 52"/>
                <a:gd name="T20" fmla="*/ 53 w 53"/>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52">
                  <a:moveTo>
                    <a:pt x="53" y="0"/>
                  </a:moveTo>
                  <a:cubicBezTo>
                    <a:pt x="43" y="8"/>
                    <a:pt x="30" y="13"/>
                    <a:pt x="16" y="14"/>
                  </a:cubicBezTo>
                  <a:cubicBezTo>
                    <a:pt x="14" y="14"/>
                    <a:pt x="14" y="14"/>
                    <a:pt x="14" y="14"/>
                  </a:cubicBezTo>
                  <a:cubicBezTo>
                    <a:pt x="2" y="19"/>
                    <a:pt x="2" y="19"/>
                    <a:pt x="2" y="19"/>
                  </a:cubicBezTo>
                  <a:cubicBezTo>
                    <a:pt x="0" y="34"/>
                    <a:pt x="0" y="34"/>
                    <a:pt x="0" y="34"/>
                  </a:cubicBezTo>
                  <a:cubicBezTo>
                    <a:pt x="2" y="33"/>
                    <a:pt x="2" y="33"/>
                    <a:pt x="2" y="33"/>
                  </a:cubicBezTo>
                  <a:cubicBezTo>
                    <a:pt x="2" y="33"/>
                    <a:pt x="2" y="33"/>
                    <a:pt x="2" y="33"/>
                  </a:cubicBezTo>
                  <a:cubicBezTo>
                    <a:pt x="1" y="35"/>
                    <a:pt x="1" y="37"/>
                    <a:pt x="1" y="38"/>
                  </a:cubicBezTo>
                  <a:cubicBezTo>
                    <a:pt x="10" y="40"/>
                    <a:pt x="10" y="40"/>
                    <a:pt x="10" y="40"/>
                  </a:cubicBezTo>
                  <a:cubicBezTo>
                    <a:pt x="15" y="52"/>
                    <a:pt x="15" y="52"/>
                    <a:pt x="15" y="52"/>
                  </a:cubicBezTo>
                  <a:cubicBezTo>
                    <a:pt x="50" y="43"/>
                    <a:pt x="53" y="9"/>
                    <a:pt x="53" y="0"/>
                  </a:cubicBezTo>
                </a:path>
              </a:pathLst>
            </a:custGeom>
            <a:solidFill>
              <a:srgbClr val="BBE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5" name="íşľiḍê">
              <a:extLst>
                <a:ext uri="{FF2B5EF4-FFF2-40B4-BE49-F238E27FC236}">
                  <a16:creationId xmlns:a16="http://schemas.microsoft.com/office/drawing/2014/main" xmlns="" id="{B4A64A7D-F9CB-4CF4-ACE0-5EF5450EEE5D}"/>
                </a:ext>
              </a:extLst>
            </p:cNvPr>
            <p:cNvSpPr/>
            <p:nvPr/>
          </p:nvSpPr>
          <p:spPr bwMode="auto">
            <a:xfrm>
              <a:off x="5998962" y="4818348"/>
              <a:ext cx="19777" cy="127031"/>
            </a:xfrm>
            <a:custGeom>
              <a:avLst/>
              <a:gdLst>
                <a:gd name="T0" fmla="*/ 0 w 13"/>
                <a:gd name="T1" fmla="*/ 70 h 85"/>
                <a:gd name="T2" fmla="*/ 2 w 13"/>
                <a:gd name="T3" fmla="*/ 85 h 85"/>
                <a:gd name="T4" fmla="*/ 2 w 13"/>
                <a:gd name="T5" fmla="*/ 85 h 85"/>
                <a:gd name="T6" fmla="*/ 0 w 13"/>
                <a:gd name="T7" fmla="*/ 70 h 85"/>
                <a:gd name="T8" fmla="*/ 0 w 13"/>
                <a:gd name="T9" fmla="*/ 70 h 85"/>
                <a:gd name="T10" fmla="*/ 0 w 13"/>
                <a:gd name="T11" fmla="*/ 70 h 85"/>
                <a:gd name="T12" fmla="*/ 0 w 13"/>
                <a:gd name="T13" fmla="*/ 70 h 85"/>
                <a:gd name="T14" fmla="*/ 0 w 13"/>
                <a:gd name="T15" fmla="*/ 70 h 85"/>
                <a:gd name="T16" fmla="*/ 13 w 13"/>
                <a:gd name="T17" fmla="*/ 0 h 85"/>
                <a:gd name="T18" fmla="*/ 13 w 13"/>
                <a:gd name="T19" fmla="*/ 0 h 85"/>
                <a:gd name="T20" fmla="*/ 0 w 13"/>
                <a:gd name="T21" fmla="*/ 70 h 85"/>
                <a:gd name="T22" fmla="*/ 13 w 13"/>
                <a:gd name="T2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85">
                  <a:moveTo>
                    <a:pt x="0" y="70"/>
                  </a:moveTo>
                  <a:cubicBezTo>
                    <a:pt x="2" y="85"/>
                    <a:pt x="2" y="85"/>
                    <a:pt x="2" y="85"/>
                  </a:cubicBezTo>
                  <a:cubicBezTo>
                    <a:pt x="2" y="85"/>
                    <a:pt x="2" y="85"/>
                    <a:pt x="2" y="85"/>
                  </a:cubicBezTo>
                  <a:cubicBezTo>
                    <a:pt x="0" y="70"/>
                    <a:pt x="0" y="70"/>
                    <a:pt x="0" y="70"/>
                  </a:cubicBezTo>
                  <a:moveTo>
                    <a:pt x="0" y="70"/>
                  </a:moveTo>
                  <a:cubicBezTo>
                    <a:pt x="0" y="70"/>
                    <a:pt x="0" y="70"/>
                    <a:pt x="0" y="70"/>
                  </a:cubicBezTo>
                  <a:cubicBezTo>
                    <a:pt x="0" y="70"/>
                    <a:pt x="0" y="70"/>
                    <a:pt x="0" y="70"/>
                  </a:cubicBezTo>
                  <a:cubicBezTo>
                    <a:pt x="0" y="70"/>
                    <a:pt x="0" y="70"/>
                    <a:pt x="0" y="70"/>
                  </a:cubicBezTo>
                  <a:moveTo>
                    <a:pt x="13" y="0"/>
                  </a:moveTo>
                  <a:cubicBezTo>
                    <a:pt x="13" y="0"/>
                    <a:pt x="13" y="0"/>
                    <a:pt x="13" y="0"/>
                  </a:cubicBezTo>
                  <a:cubicBezTo>
                    <a:pt x="8" y="42"/>
                    <a:pt x="0" y="69"/>
                    <a:pt x="0" y="70"/>
                  </a:cubicBezTo>
                  <a:cubicBezTo>
                    <a:pt x="0" y="69"/>
                    <a:pt x="8" y="42"/>
                    <a:pt x="13" y="0"/>
                  </a:cubicBezTo>
                </a:path>
              </a:pathLst>
            </a:custGeom>
            <a:solidFill>
              <a:srgbClr val="D9E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6" name="í$ḻïdè">
              <a:extLst>
                <a:ext uri="{FF2B5EF4-FFF2-40B4-BE49-F238E27FC236}">
                  <a16:creationId xmlns:a16="http://schemas.microsoft.com/office/drawing/2014/main" xmlns="" id="{2C2DE9E0-C5DC-43C2-BD87-45674B425E7B}"/>
                </a:ext>
              </a:extLst>
            </p:cNvPr>
            <p:cNvSpPr/>
            <p:nvPr/>
          </p:nvSpPr>
          <p:spPr bwMode="auto">
            <a:xfrm>
              <a:off x="5998962" y="4806938"/>
              <a:ext cx="36512" cy="138441"/>
            </a:xfrm>
            <a:custGeom>
              <a:avLst/>
              <a:gdLst>
                <a:gd name="T0" fmla="*/ 24 w 24"/>
                <a:gd name="T1" fmla="*/ 0 h 93"/>
                <a:gd name="T2" fmla="*/ 13 w 24"/>
                <a:gd name="T3" fmla="*/ 8 h 93"/>
                <a:gd name="T4" fmla="*/ 0 w 24"/>
                <a:gd name="T5" fmla="*/ 78 h 93"/>
                <a:gd name="T6" fmla="*/ 0 w 24"/>
                <a:gd name="T7" fmla="*/ 78 h 93"/>
                <a:gd name="T8" fmla="*/ 0 w 24"/>
                <a:gd name="T9" fmla="*/ 78 h 93"/>
                <a:gd name="T10" fmla="*/ 0 w 24"/>
                <a:gd name="T11" fmla="*/ 78 h 93"/>
                <a:gd name="T12" fmla="*/ 2 w 24"/>
                <a:gd name="T13" fmla="*/ 93 h 93"/>
                <a:gd name="T14" fmla="*/ 17 w 24"/>
                <a:gd name="T15" fmla="*/ 81 h 93"/>
                <a:gd name="T16" fmla="*/ 17 w 24"/>
                <a:gd name="T17" fmla="*/ 81 h 93"/>
                <a:gd name="T18" fmla="*/ 24 w 24"/>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93">
                  <a:moveTo>
                    <a:pt x="24" y="0"/>
                  </a:moveTo>
                  <a:cubicBezTo>
                    <a:pt x="21" y="3"/>
                    <a:pt x="17" y="5"/>
                    <a:pt x="13" y="8"/>
                  </a:cubicBezTo>
                  <a:cubicBezTo>
                    <a:pt x="8" y="50"/>
                    <a:pt x="0" y="77"/>
                    <a:pt x="0" y="78"/>
                  </a:cubicBezTo>
                  <a:cubicBezTo>
                    <a:pt x="0" y="78"/>
                    <a:pt x="0" y="78"/>
                    <a:pt x="0" y="78"/>
                  </a:cubicBezTo>
                  <a:cubicBezTo>
                    <a:pt x="0" y="78"/>
                    <a:pt x="0" y="78"/>
                    <a:pt x="0" y="78"/>
                  </a:cubicBezTo>
                  <a:cubicBezTo>
                    <a:pt x="0" y="78"/>
                    <a:pt x="0" y="78"/>
                    <a:pt x="0" y="78"/>
                  </a:cubicBezTo>
                  <a:cubicBezTo>
                    <a:pt x="2" y="93"/>
                    <a:pt x="2" y="93"/>
                    <a:pt x="2" y="93"/>
                  </a:cubicBezTo>
                  <a:cubicBezTo>
                    <a:pt x="7" y="90"/>
                    <a:pt x="11" y="86"/>
                    <a:pt x="17" y="81"/>
                  </a:cubicBezTo>
                  <a:cubicBezTo>
                    <a:pt x="17" y="81"/>
                    <a:pt x="17" y="81"/>
                    <a:pt x="17" y="81"/>
                  </a:cubicBezTo>
                  <a:cubicBezTo>
                    <a:pt x="17" y="81"/>
                    <a:pt x="22" y="49"/>
                    <a:pt x="24" y="0"/>
                  </a:cubicBezTo>
                </a:path>
              </a:pathLst>
            </a:custGeom>
            <a:solidFill>
              <a:srgbClr val="D9E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7" name="iṩḷîdê">
              <a:extLst>
                <a:ext uri="{FF2B5EF4-FFF2-40B4-BE49-F238E27FC236}">
                  <a16:creationId xmlns:a16="http://schemas.microsoft.com/office/drawing/2014/main" xmlns="" id="{876C995C-863E-46A6-8E22-0277C5F11FFA}"/>
                </a:ext>
              </a:extLst>
            </p:cNvPr>
            <p:cNvSpPr/>
            <p:nvPr/>
          </p:nvSpPr>
          <p:spPr bwMode="auto">
            <a:xfrm>
              <a:off x="6024825" y="4610687"/>
              <a:ext cx="159740" cy="317197"/>
            </a:xfrm>
            <a:custGeom>
              <a:avLst/>
              <a:gdLst>
                <a:gd name="T0" fmla="*/ 106 w 107"/>
                <a:gd name="T1" fmla="*/ 0 h 212"/>
                <a:gd name="T2" fmla="*/ 99 w 107"/>
                <a:gd name="T3" fmla="*/ 3 h 212"/>
                <a:gd name="T4" fmla="*/ 7 w 107"/>
                <a:gd name="T5" fmla="*/ 131 h 212"/>
                <a:gd name="T6" fmla="*/ 0 w 107"/>
                <a:gd name="T7" fmla="*/ 212 h 212"/>
                <a:gd name="T8" fmla="*/ 0 w 107"/>
                <a:gd name="T9" fmla="*/ 212 h 212"/>
                <a:gd name="T10" fmla="*/ 107 w 107"/>
                <a:gd name="T11" fmla="*/ 4 h 212"/>
                <a:gd name="T12" fmla="*/ 106 w 107"/>
                <a:gd name="T13" fmla="*/ 4 h 212"/>
                <a:gd name="T14" fmla="*/ 106 w 107"/>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212">
                  <a:moveTo>
                    <a:pt x="106" y="0"/>
                  </a:moveTo>
                  <a:cubicBezTo>
                    <a:pt x="99" y="3"/>
                    <a:pt x="99" y="3"/>
                    <a:pt x="99" y="3"/>
                  </a:cubicBezTo>
                  <a:cubicBezTo>
                    <a:pt x="99" y="3"/>
                    <a:pt x="78" y="78"/>
                    <a:pt x="7" y="131"/>
                  </a:cubicBezTo>
                  <a:cubicBezTo>
                    <a:pt x="5" y="180"/>
                    <a:pt x="0" y="212"/>
                    <a:pt x="0" y="212"/>
                  </a:cubicBezTo>
                  <a:cubicBezTo>
                    <a:pt x="0" y="212"/>
                    <a:pt x="0" y="212"/>
                    <a:pt x="0" y="212"/>
                  </a:cubicBezTo>
                  <a:cubicBezTo>
                    <a:pt x="37" y="180"/>
                    <a:pt x="94" y="114"/>
                    <a:pt x="107" y="4"/>
                  </a:cubicBezTo>
                  <a:cubicBezTo>
                    <a:pt x="106" y="4"/>
                    <a:pt x="106" y="4"/>
                    <a:pt x="106" y="4"/>
                  </a:cubicBezTo>
                  <a:cubicBezTo>
                    <a:pt x="106" y="0"/>
                    <a:pt x="106" y="0"/>
                    <a:pt x="106" y="0"/>
                  </a:cubicBezTo>
                </a:path>
              </a:pathLst>
            </a:custGeom>
            <a:solidFill>
              <a:srgbClr val="BBE5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8" name="ïṩľíḋê">
              <a:extLst>
                <a:ext uri="{FF2B5EF4-FFF2-40B4-BE49-F238E27FC236}">
                  <a16:creationId xmlns:a16="http://schemas.microsoft.com/office/drawing/2014/main" xmlns="" id="{52DBFCE0-848A-4E5D-908A-AA098B49712B}"/>
                </a:ext>
              </a:extLst>
            </p:cNvPr>
            <p:cNvSpPr/>
            <p:nvPr/>
          </p:nvSpPr>
          <p:spPr bwMode="auto">
            <a:xfrm>
              <a:off x="6183043" y="4609165"/>
              <a:ext cx="3043" cy="7607"/>
            </a:xfrm>
            <a:custGeom>
              <a:avLst/>
              <a:gdLst>
                <a:gd name="T0" fmla="*/ 2 w 2"/>
                <a:gd name="T1" fmla="*/ 0 h 5"/>
                <a:gd name="T2" fmla="*/ 0 w 2"/>
                <a:gd name="T3" fmla="*/ 1 h 5"/>
                <a:gd name="T4" fmla="*/ 0 w 2"/>
                <a:gd name="T5" fmla="*/ 5 h 5"/>
                <a:gd name="T6" fmla="*/ 1 w 2"/>
                <a:gd name="T7" fmla="*/ 5 h 5"/>
                <a:gd name="T8" fmla="*/ 2 w 2"/>
                <a:gd name="T9" fmla="*/ 0 h 5"/>
              </a:gdLst>
              <a:ahLst/>
              <a:cxnLst>
                <a:cxn ang="0">
                  <a:pos x="T0" y="T1"/>
                </a:cxn>
                <a:cxn ang="0">
                  <a:pos x="T2" y="T3"/>
                </a:cxn>
                <a:cxn ang="0">
                  <a:pos x="T4" y="T5"/>
                </a:cxn>
                <a:cxn ang="0">
                  <a:pos x="T6" y="T7"/>
                </a:cxn>
                <a:cxn ang="0">
                  <a:pos x="T8" y="T9"/>
                </a:cxn>
              </a:cxnLst>
              <a:rect l="0" t="0" r="r" b="b"/>
              <a:pathLst>
                <a:path w="2" h="5">
                  <a:moveTo>
                    <a:pt x="2" y="0"/>
                  </a:moveTo>
                  <a:cubicBezTo>
                    <a:pt x="0" y="1"/>
                    <a:pt x="0" y="1"/>
                    <a:pt x="0" y="1"/>
                  </a:cubicBezTo>
                  <a:cubicBezTo>
                    <a:pt x="0" y="5"/>
                    <a:pt x="0" y="5"/>
                    <a:pt x="0" y="5"/>
                  </a:cubicBezTo>
                  <a:cubicBezTo>
                    <a:pt x="1" y="5"/>
                    <a:pt x="1" y="5"/>
                    <a:pt x="1" y="5"/>
                  </a:cubicBezTo>
                  <a:cubicBezTo>
                    <a:pt x="1" y="4"/>
                    <a:pt x="1" y="2"/>
                    <a:pt x="2" y="0"/>
                  </a:cubicBezTo>
                </a:path>
              </a:pathLst>
            </a:custGeom>
            <a:solidFill>
              <a:srgbClr val="9FC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9" name="iṥlîḋê">
              <a:extLst>
                <a:ext uri="{FF2B5EF4-FFF2-40B4-BE49-F238E27FC236}">
                  <a16:creationId xmlns:a16="http://schemas.microsoft.com/office/drawing/2014/main" xmlns="" id="{350C3F62-9331-487F-B56E-6CF31D1D9A95}"/>
                </a:ext>
              </a:extLst>
            </p:cNvPr>
            <p:cNvSpPr/>
            <p:nvPr/>
          </p:nvSpPr>
          <p:spPr bwMode="auto">
            <a:xfrm>
              <a:off x="5976903" y="4193082"/>
              <a:ext cx="156697" cy="381854"/>
            </a:xfrm>
            <a:custGeom>
              <a:avLst/>
              <a:gdLst>
                <a:gd name="T0" fmla="*/ 98 w 105"/>
                <a:gd name="T1" fmla="*/ 256 h 256"/>
                <a:gd name="T2" fmla="*/ 105 w 105"/>
                <a:gd name="T3" fmla="*/ 233 h 256"/>
                <a:gd name="T4" fmla="*/ 83 w 105"/>
                <a:gd name="T5" fmla="*/ 211 h 256"/>
                <a:gd name="T6" fmla="*/ 0 w 105"/>
                <a:gd name="T7" fmla="*/ 0 h 256"/>
                <a:gd name="T8" fmla="*/ 98 w 105"/>
                <a:gd name="T9" fmla="*/ 256 h 256"/>
              </a:gdLst>
              <a:ahLst/>
              <a:cxnLst>
                <a:cxn ang="0">
                  <a:pos x="T0" y="T1"/>
                </a:cxn>
                <a:cxn ang="0">
                  <a:pos x="T2" y="T3"/>
                </a:cxn>
                <a:cxn ang="0">
                  <a:pos x="T4" y="T5"/>
                </a:cxn>
                <a:cxn ang="0">
                  <a:pos x="T6" y="T7"/>
                </a:cxn>
                <a:cxn ang="0">
                  <a:pos x="T8" y="T9"/>
                </a:cxn>
              </a:cxnLst>
              <a:rect l="0" t="0" r="r" b="b"/>
              <a:pathLst>
                <a:path w="105" h="256">
                  <a:moveTo>
                    <a:pt x="98" y="256"/>
                  </a:moveTo>
                  <a:cubicBezTo>
                    <a:pt x="102" y="249"/>
                    <a:pt x="104" y="241"/>
                    <a:pt x="105" y="233"/>
                  </a:cubicBezTo>
                  <a:cubicBezTo>
                    <a:pt x="96" y="225"/>
                    <a:pt x="89" y="216"/>
                    <a:pt x="83" y="211"/>
                  </a:cubicBezTo>
                  <a:cubicBezTo>
                    <a:pt x="67" y="194"/>
                    <a:pt x="0" y="0"/>
                    <a:pt x="0" y="0"/>
                  </a:cubicBezTo>
                  <a:cubicBezTo>
                    <a:pt x="0" y="0"/>
                    <a:pt x="41" y="194"/>
                    <a:pt x="98" y="2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0" name="ïšḻïḓê">
              <a:extLst>
                <a:ext uri="{FF2B5EF4-FFF2-40B4-BE49-F238E27FC236}">
                  <a16:creationId xmlns:a16="http://schemas.microsoft.com/office/drawing/2014/main" xmlns="" id="{B1FDEE95-9EFB-4388-B2BA-9516E00136AC}"/>
                </a:ext>
              </a:extLst>
            </p:cNvPr>
            <p:cNvSpPr/>
            <p:nvPr/>
          </p:nvSpPr>
          <p:spPr bwMode="auto">
            <a:xfrm>
              <a:off x="6232486" y="4275234"/>
              <a:ext cx="272318" cy="319479"/>
            </a:xfrm>
            <a:custGeom>
              <a:avLst/>
              <a:gdLst>
                <a:gd name="T0" fmla="*/ 182 w 182"/>
                <a:gd name="T1" fmla="*/ 0 h 214"/>
                <a:gd name="T2" fmla="*/ 26 w 182"/>
                <a:gd name="T3" fmla="*/ 186 h 214"/>
                <a:gd name="T4" fmla="*/ 0 w 182"/>
                <a:gd name="T5" fmla="*/ 195 h 214"/>
                <a:gd name="T6" fmla="*/ 7 w 182"/>
                <a:gd name="T7" fmla="*/ 214 h 214"/>
                <a:gd name="T8" fmla="*/ 72 w 182"/>
                <a:gd name="T9" fmla="*/ 165 h 214"/>
                <a:gd name="T10" fmla="*/ 182 w 182"/>
                <a:gd name="T11" fmla="*/ 0 h 214"/>
              </a:gdLst>
              <a:ahLst/>
              <a:cxnLst>
                <a:cxn ang="0">
                  <a:pos x="T0" y="T1"/>
                </a:cxn>
                <a:cxn ang="0">
                  <a:pos x="T2" y="T3"/>
                </a:cxn>
                <a:cxn ang="0">
                  <a:pos x="T4" y="T5"/>
                </a:cxn>
                <a:cxn ang="0">
                  <a:pos x="T6" y="T7"/>
                </a:cxn>
                <a:cxn ang="0">
                  <a:pos x="T8" y="T9"/>
                </a:cxn>
                <a:cxn ang="0">
                  <a:pos x="T10" y="T11"/>
                </a:cxn>
              </a:cxnLst>
              <a:rect l="0" t="0" r="r" b="b"/>
              <a:pathLst>
                <a:path w="182" h="214">
                  <a:moveTo>
                    <a:pt x="182" y="0"/>
                  </a:moveTo>
                  <a:cubicBezTo>
                    <a:pt x="182" y="0"/>
                    <a:pt x="77" y="163"/>
                    <a:pt x="26" y="186"/>
                  </a:cubicBezTo>
                  <a:cubicBezTo>
                    <a:pt x="17" y="191"/>
                    <a:pt x="8" y="194"/>
                    <a:pt x="0" y="195"/>
                  </a:cubicBezTo>
                  <a:cubicBezTo>
                    <a:pt x="7" y="214"/>
                    <a:pt x="7" y="214"/>
                    <a:pt x="7" y="214"/>
                  </a:cubicBezTo>
                  <a:cubicBezTo>
                    <a:pt x="7" y="214"/>
                    <a:pt x="39" y="209"/>
                    <a:pt x="72" y="165"/>
                  </a:cubicBezTo>
                  <a:cubicBezTo>
                    <a:pt x="105" y="120"/>
                    <a:pt x="182" y="0"/>
                    <a:pt x="1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2" name="ïşḷîďê">
              <a:extLst>
                <a:ext uri="{FF2B5EF4-FFF2-40B4-BE49-F238E27FC236}">
                  <a16:creationId xmlns:a16="http://schemas.microsoft.com/office/drawing/2014/main" xmlns="" id="{32D11E81-06BD-431E-A3BF-74B1CFF0315B}"/>
                </a:ext>
              </a:extLst>
            </p:cNvPr>
            <p:cNvSpPr/>
            <p:nvPr/>
          </p:nvSpPr>
          <p:spPr bwMode="auto">
            <a:xfrm>
              <a:off x="6286494" y="5461110"/>
              <a:ext cx="122467" cy="183320"/>
            </a:xfrm>
            <a:custGeom>
              <a:avLst/>
              <a:gdLst>
                <a:gd name="T0" fmla="*/ 33 w 82"/>
                <a:gd name="T1" fmla="*/ 36 h 123"/>
                <a:gd name="T2" fmla="*/ 12 w 82"/>
                <a:gd name="T3" fmla="*/ 84 h 123"/>
                <a:gd name="T4" fmla="*/ 3 w 82"/>
                <a:gd name="T5" fmla="*/ 108 h 123"/>
                <a:gd name="T6" fmla="*/ 74 w 82"/>
                <a:gd name="T7" fmla="*/ 42 h 123"/>
                <a:gd name="T8" fmla="*/ 41 w 82"/>
                <a:gd name="T9" fmla="*/ 10 h 123"/>
                <a:gd name="T10" fmla="*/ 33 w 82"/>
                <a:gd name="T11" fmla="*/ 36 h 123"/>
              </a:gdLst>
              <a:ahLst/>
              <a:cxnLst>
                <a:cxn ang="0">
                  <a:pos x="T0" y="T1"/>
                </a:cxn>
                <a:cxn ang="0">
                  <a:pos x="T2" y="T3"/>
                </a:cxn>
                <a:cxn ang="0">
                  <a:pos x="T4" y="T5"/>
                </a:cxn>
                <a:cxn ang="0">
                  <a:pos x="T6" y="T7"/>
                </a:cxn>
                <a:cxn ang="0">
                  <a:pos x="T8" y="T9"/>
                </a:cxn>
                <a:cxn ang="0">
                  <a:pos x="T10" y="T11"/>
                </a:cxn>
              </a:cxnLst>
              <a:rect l="0" t="0" r="r" b="b"/>
              <a:pathLst>
                <a:path w="82" h="123">
                  <a:moveTo>
                    <a:pt x="33" y="36"/>
                  </a:moveTo>
                  <a:cubicBezTo>
                    <a:pt x="33" y="36"/>
                    <a:pt x="25" y="67"/>
                    <a:pt x="12" y="84"/>
                  </a:cubicBezTo>
                  <a:cubicBezTo>
                    <a:pt x="4" y="94"/>
                    <a:pt x="0" y="102"/>
                    <a:pt x="3" y="108"/>
                  </a:cubicBezTo>
                  <a:cubicBezTo>
                    <a:pt x="12" y="123"/>
                    <a:pt x="58" y="95"/>
                    <a:pt x="74" y="42"/>
                  </a:cubicBezTo>
                  <a:cubicBezTo>
                    <a:pt x="82" y="15"/>
                    <a:pt x="63" y="0"/>
                    <a:pt x="41" y="10"/>
                  </a:cubicBezTo>
                  <a:cubicBezTo>
                    <a:pt x="19" y="21"/>
                    <a:pt x="33" y="36"/>
                    <a:pt x="33" y="36"/>
                  </a:cubicBezTo>
                  <a:close/>
                </a:path>
              </a:pathLst>
            </a:custGeom>
            <a:solidFill>
              <a:srgbClr val="000A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3" name="iŝliḋe">
              <a:extLst>
                <a:ext uri="{FF2B5EF4-FFF2-40B4-BE49-F238E27FC236}">
                  <a16:creationId xmlns:a16="http://schemas.microsoft.com/office/drawing/2014/main" xmlns="" id="{B23AB79F-BD0D-40DF-A197-C182CE050255}"/>
                </a:ext>
              </a:extLst>
            </p:cNvPr>
            <p:cNvSpPr/>
            <p:nvPr/>
          </p:nvSpPr>
          <p:spPr bwMode="auto">
            <a:xfrm>
              <a:off x="5718277" y="5523484"/>
              <a:ext cx="148330" cy="86716"/>
            </a:xfrm>
            <a:custGeom>
              <a:avLst/>
              <a:gdLst>
                <a:gd name="T0" fmla="*/ 60 w 99"/>
                <a:gd name="T1" fmla="*/ 0 h 58"/>
                <a:gd name="T2" fmla="*/ 6 w 99"/>
                <a:gd name="T3" fmla="*/ 39 h 58"/>
                <a:gd name="T4" fmla="*/ 9 w 99"/>
                <a:gd name="T5" fmla="*/ 55 h 58"/>
                <a:gd name="T6" fmla="*/ 40 w 99"/>
                <a:gd name="T7" fmla="*/ 56 h 58"/>
                <a:gd name="T8" fmla="*/ 90 w 99"/>
                <a:gd name="T9" fmla="*/ 38 h 58"/>
                <a:gd name="T10" fmla="*/ 98 w 99"/>
                <a:gd name="T11" fmla="*/ 24 h 58"/>
                <a:gd name="T12" fmla="*/ 95 w 99"/>
                <a:gd name="T13" fmla="*/ 0 h 58"/>
                <a:gd name="T14" fmla="*/ 60 w 99"/>
                <a:gd name="T15" fmla="*/ 0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58">
                  <a:moveTo>
                    <a:pt x="60" y="0"/>
                  </a:moveTo>
                  <a:cubicBezTo>
                    <a:pt x="60" y="0"/>
                    <a:pt x="35" y="19"/>
                    <a:pt x="6" y="39"/>
                  </a:cubicBezTo>
                  <a:cubicBezTo>
                    <a:pt x="0" y="43"/>
                    <a:pt x="2" y="53"/>
                    <a:pt x="9" y="55"/>
                  </a:cubicBezTo>
                  <a:cubicBezTo>
                    <a:pt x="16" y="57"/>
                    <a:pt x="26" y="58"/>
                    <a:pt x="40" y="56"/>
                  </a:cubicBezTo>
                  <a:cubicBezTo>
                    <a:pt x="64" y="52"/>
                    <a:pt x="82" y="43"/>
                    <a:pt x="90" y="38"/>
                  </a:cubicBezTo>
                  <a:cubicBezTo>
                    <a:pt x="95" y="35"/>
                    <a:pt x="98" y="30"/>
                    <a:pt x="98" y="24"/>
                  </a:cubicBezTo>
                  <a:cubicBezTo>
                    <a:pt x="99" y="18"/>
                    <a:pt x="98" y="10"/>
                    <a:pt x="95" y="0"/>
                  </a:cubicBezTo>
                  <a:lnTo>
                    <a:pt x="60" y="0"/>
                  </a:lnTo>
                  <a:close/>
                </a:path>
              </a:pathLst>
            </a:custGeom>
            <a:solidFill>
              <a:srgbClr val="000A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4" name="íṧḷídê">
              <a:extLst>
                <a:ext uri="{FF2B5EF4-FFF2-40B4-BE49-F238E27FC236}">
                  <a16:creationId xmlns:a16="http://schemas.microsoft.com/office/drawing/2014/main" xmlns="" id="{414B6DFE-9D4F-4E70-95E1-B99831E3ED97}"/>
                </a:ext>
              </a:extLst>
            </p:cNvPr>
            <p:cNvSpPr/>
            <p:nvPr/>
          </p:nvSpPr>
          <p:spPr bwMode="auto">
            <a:xfrm>
              <a:off x="5744900" y="4949943"/>
              <a:ext cx="629830" cy="591797"/>
            </a:xfrm>
            <a:custGeom>
              <a:avLst/>
              <a:gdLst>
                <a:gd name="T0" fmla="*/ 167 w 421"/>
                <a:gd name="T1" fmla="*/ 0 h 396"/>
                <a:gd name="T2" fmla="*/ 29 w 421"/>
                <a:gd name="T3" fmla="*/ 124 h 396"/>
                <a:gd name="T4" fmla="*/ 42 w 421"/>
                <a:gd name="T5" fmla="*/ 384 h 396"/>
                <a:gd name="T6" fmla="*/ 60 w 421"/>
                <a:gd name="T7" fmla="*/ 387 h 396"/>
                <a:gd name="T8" fmla="*/ 77 w 421"/>
                <a:gd name="T9" fmla="*/ 384 h 396"/>
                <a:gd name="T10" fmla="*/ 94 w 421"/>
                <a:gd name="T11" fmla="*/ 180 h 396"/>
                <a:gd name="T12" fmla="*/ 199 w 421"/>
                <a:gd name="T13" fmla="*/ 139 h 396"/>
                <a:gd name="T14" fmla="*/ 250 w 421"/>
                <a:gd name="T15" fmla="*/ 330 h 396"/>
                <a:gd name="T16" fmla="*/ 301 w 421"/>
                <a:gd name="T17" fmla="*/ 377 h 396"/>
                <a:gd name="T18" fmla="*/ 405 w 421"/>
                <a:gd name="T19" fmla="*/ 392 h 396"/>
                <a:gd name="T20" fmla="*/ 419 w 421"/>
                <a:gd name="T21" fmla="*/ 354 h 396"/>
                <a:gd name="T22" fmla="*/ 333 w 421"/>
                <a:gd name="T23" fmla="*/ 314 h 396"/>
                <a:gd name="T24" fmla="*/ 328 w 421"/>
                <a:gd name="T25" fmla="*/ 309 h 396"/>
                <a:gd name="T26" fmla="*/ 342 w 421"/>
                <a:gd name="T27" fmla="*/ 29 h 396"/>
                <a:gd name="T28" fmla="*/ 167 w 421"/>
                <a:gd name="T29"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1" h="396">
                  <a:moveTo>
                    <a:pt x="167" y="0"/>
                  </a:moveTo>
                  <a:cubicBezTo>
                    <a:pt x="167" y="0"/>
                    <a:pt x="58" y="83"/>
                    <a:pt x="29" y="124"/>
                  </a:cubicBezTo>
                  <a:cubicBezTo>
                    <a:pt x="0" y="166"/>
                    <a:pt x="42" y="384"/>
                    <a:pt x="42" y="384"/>
                  </a:cubicBezTo>
                  <a:cubicBezTo>
                    <a:pt x="42" y="384"/>
                    <a:pt x="50" y="387"/>
                    <a:pt x="60" y="387"/>
                  </a:cubicBezTo>
                  <a:cubicBezTo>
                    <a:pt x="72" y="387"/>
                    <a:pt x="77" y="384"/>
                    <a:pt x="77" y="384"/>
                  </a:cubicBezTo>
                  <a:cubicBezTo>
                    <a:pt x="94" y="180"/>
                    <a:pt x="94" y="180"/>
                    <a:pt x="94" y="180"/>
                  </a:cubicBezTo>
                  <a:cubicBezTo>
                    <a:pt x="199" y="139"/>
                    <a:pt x="199" y="139"/>
                    <a:pt x="199" y="139"/>
                  </a:cubicBezTo>
                  <a:cubicBezTo>
                    <a:pt x="250" y="330"/>
                    <a:pt x="250" y="330"/>
                    <a:pt x="250" y="330"/>
                  </a:cubicBezTo>
                  <a:cubicBezTo>
                    <a:pt x="250" y="330"/>
                    <a:pt x="253" y="359"/>
                    <a:pt x="301" y="377"/>
                  </a:cubicBezTo>
                  <a:cubicBezTo>
                    <a:pt x="348" y="396"/>
                    <a:pt x="405" y="392"/>
                    <a:pt x="405" y="392"/>
                  </a:cubicBezTo>
                  <a:cubicBezTo>
                    <a:pt x="405" y="392"/>
                    <a:pt x="421" y="381"/>
                    <a:pt x="419" y="354"/>
                  </a:cubicBezTo>
                  <a:cubicBezTo>
                    <a:pt x="419" y="354"/>
                    <a:pt x="365" y="342"/>
                    <a:pt x="333" y="314"/>
                  </a:cubicBezTo>
                  <a:cubicBezTo>
                    <a:pt x="331" y="313"/>
                    <a:pt x="329" y="311"/>
                    <a:pt x="328" y="309"/>
                  </a:cubicBezTo>
                  <a:cubicBezTo>
                    <a:pt x="297" y="278"/>
                    <a:pt x="335" y="111"/>
                    <a:pt x="342" y="29"/>
                  </a:cubicBezTo>
                  <a:cubicBezTo>
                    <a:pt x="342" y="29"/>
                    <a:pt x="256" y="56"/>
                    <a:pt x="167" y="0"/>
                  </a:cubicBezTo>
                  <a:close/>
                </a:path>
              </a:pathLst>
            </a:custGeom>
            <a:solidFill>
              <a:srgbClr val="0033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5" name="îŝḻide">
              <a:extLst>
                <a:ext uri="{FF2B5EF4-FFF2-40B4-BE49-F238E27FC236}">
                  <a16:creationId xmlns:a16="http://schemas.microsoft.com/office/drawing/2014/main" xmlns="" id="{50701B22-1E78-485F-8783-2BA85B31DFA4}"/>
                </a:ext>
              </a:extLst>
            </p:cNvPr>
            <p:cNvSpPr/>
            <p:nvPr/>
          </p:nvSpPr>
          <p:spPr bwMode="auto">
            <a:xfrm>
              <a:off x="5755550" y="4949943"/>
              <a:ext cx="619181" cy="591797"/>
            </a:xfrm>
            <a:custGeom>
              <a:avLst/>
              <a:gdLst>
                <a:gd name="T0" fmla="*/ 160 w 414"/>
                <a:gd name="T1" fmla="*/ 0 h 396"/>
                <a:gd name="T2" fmla="*/ 29 w 414"/>
                <a:gd name="T3" fmla="*/ 129 h 396"/>
                <a:gd name="T4" fmla="*/ 35 w 414"/>
                <a:gd name="T5" fmla="*/ 384 h 396"/>
                <a:gd name="T6" fmla="*/ 53 w 414"/>
                <a:gd name="T7" fmla="*/ 387 h 396"/>
                <a:gd name="T8" fmla="*/ 70 w 414"/>
                <a:gd name="T9" fmla="*/ 384 h 396"/>
                <a:gd name="T10" fmla="*/ 87 w 414"/>
                <a:gd name="T11" fmla="*/ 180 h 396"/>
                <a:gd name="T12" fmla="*/ 192 w 414"/>
                <a:gd name="T13" fmla="*/ 139 h 396"/>
                <a:gd name="T14" fmla="*/ 243 w 414"/>
                <a:gd name="T15" fmla="*/ 330 h 396"/>
                <a:gd name="T16" fmla="*/ 294 w 414"/>
                <a:gd name="T17" fmla="*/ 377 h 396"/>
                <a:gd name="T18" fmla="*/ 398 w 414"/>
                <a:gd name="T19" fmla="*/ 392 h 396"/>
                <a:gd name="T20" fmla="*/ 412 w 414"/>
                <a:gd name="T21" fmla="*/ 354 h 396"/>
                <a:gd name="T22" fmla="*/ 326 w 414"/>
                <a:gd name="T23" fmla="*/ 314 h 396"/>
                <a:gd name="T24" fmla="*/ 321 w 414"/>
                <a:gd name="T25" fmla="*/ 309 h 396"/>
                <a:gd name="T26" fmla="*/ 335 w 414"/>
                <a:gd name="T27" fmla="*/ 29 h 396"/>
                <a:gd name="T28" fmla="*/ 160 w 414"/>
                <a:gd name="T29"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4" h="396">
                  <a:moveTo>
                    <a:pt x="160" y="0"/>
                  </a:moveTo>
                  <a:cubicBezTo>
                    <a:pt x="160" y="0"/>
                    <a:pt x="57" y="88"/>
                    <a:pt x="29" y="129"/>
                  </a:cubicBezTo>
                  <a:cubicBezTo>
                    <a:pt x="0" y="170"/>
                    <a:pt x="35" y="384"/>
                    <a:pt x="35" y="384"/>
                  </a:cubicBezTo>
                  <a:cubicBezTo>
                    <a:pt x="35" y="384"/>
                    <a:pt x="43" y="387"/>
                    <a:pt x="53" y="387"/>
                  </a:cubicBezTo>
                  <a:cubicBezTo>
                    <a:pt x="65" y="387"/>
                    <a:pt x="70" y="384"/>
                    <a:pt x="70" y="384"/>
                  </a:cubicBezTo>
                  <a:cubicBezTo>
                    <a:pt x="87" y="180"/>
                    <a:pt x="87" y="180"/>
                    <a:pt x="87" y="180"/>
                  </a:cubicBezTo>
                  <a:cubicBezTo>
                    <a:pt x="192" y="139"/>
                    <a:pt x="192" y="139"/>
                    <a:pt x="192" y="139"/>
                  </a:cubicBezTo>
                  <a:cubicBezTo>
                    <a:pt x="243" y="330"/>
                    <a:pt x="243" y="330"/>
                    <a:pt x="243" y="330"/>
                  </a:cubicBezTo>
                  <a:cubicBezTo>
                    <a:pt x="243" y="330"/>
                    <a:pt x="246" y="359"/>
                    <a:pt x="294" y="377"/>
                  </a:cubicBezTo>
                  <a:cubicBezTo>
                    <a:pt x="341" y="396"/>
                    <a:pt x="398" y="392"/>
                    <a:pt x="398" y="392"/>
                  </a:cubicBezTo>
                  <a:cubicBezTo>
                    <a:pt x="398" y="392"/>
                    <a:pt x="414" y="381"/>
                    <a:pt x="412" y="354"/>
                  </a:cubicBezTo>
                  <a:cubicBezTo>
                    <a:pt x="412" y="354"/>
                    <a:pt x="358" y="342"/>
                    <a:pt x="326" y="314"/>
                  </a:cubicBezTo>
                  <a:cubicBezTo>
                    <a:pt x="324" y="313"/>
                    <a:pt x="322" y="311"/>
                    <a:pt x="321" y="309"/>
                  </a:cubicBezTo>
                  <a:cubicBezTo>
                    <a:pt x="290" y="278"/>
                    <a:pt x="328" y="111"/>
                    <a:pt x="335" y="29"/>
                  </a:cubicBezTo>
                  <a:cubicBezTo>
                    <a:pt x="335" y="29"/>
                    <a:pt x="249" y="56"/>
                    <a:pt x="160" y="0"/>
                  </a:cubicBezTo>
                  <a:close/>
                </a:path>
              </a:pathLst>
            </a:custGeom>
            <a:solidFill>
              <a:srgbClr val="000A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6" name="îṡḷïḓé">
              <a:extLst>
                <a:ext uri="{FF2B5EF4-FFF2-40B4-BE49-F238E27FC236}">
                  <a16:creationId xmlns:a16="http://schemas.microsoft.com/office/drawing/2014/main" xmlns="" id="{D6BB20AB-3B77-459B-840C-1312C252438D}"/>
                </a:ext>
              </a:extLst>
            </p:cNvPr>
            <p:cNvSpPr/>
            <p:nvPr/>
          </p:nvSpPr>
          <p:spPr bwMode="auto">
            <a:xfrm>
              <a:off x="6189128" y="4993301"/>
              <a:ext cx="108775" cy="460202"/>
            </a:xfrm>
            <a:custGeom>
              <a:avLst/>
              <a:gdLst>
                <a:gd name="T0" fmla="*/ 36 w 73"/>
                <a:gd name="T1" fmla="*/ 285 h 308"/>
                <a:gd name="T2" fmla="*/ 31 w 73"/>
                <a:gd name="T3" fmla="*/ 280 h 308"/>
                <a:gd name="T4" fmla="*/ 45 w 73"/>
                <a:gd name="T5" fmla="*/ 0 h 308"/>
                <a:gd name="T6" fmla="*/ 34 w 73"/>
                <a:gd name="T7" fmla="*/ 3 h 308"/>
                <a:gd name="T8" fmla="*/ 14 w 73"/>
                <a:gd name="T9" fmla="*/ 198 h 308"/>
                <a:gd name="T10" fmla="*/ 36 w 73"/>
                <a:gd name="T11" fmla="*/ 290 h 308"/>
                <a:gd name="T12" fmla="*/ 73 w 73"/>
                <a:gd name="T13" fmla="*/ 308 h 308"/>
                <a:gd name="T14" fmla="*/ 36 w 73"/>
                <a:gd name="T15" fmla="*/ 285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308">
                  <a:moveTo>
                    <a:pt x="36" y="285"/>
                  </a:moveTo>
                  <a:cubicBezTo>
                    <a:pt x="34" y="284"/>
                    <a:pt x="32" y="282"/>
                    <a:pt x="31" y="280"/>
                  </a:cubicBezTo>
                  <a:cubicBezTo>
                    <a:pt x="0" y="249"/>
                    <a:pt x="38" y="82"/>
                    <a:pt x="45" y="0"/>
                  </a:cubicBezTo>
                  <a:cubicBezTo>
                    <a:pt x="45" y="0"/>
                    <a:pt x="41" y="2"/>
                    <a:pt x="34" y="3"/>
                  </a:cubicBezTo>
                  <a:cubicBezTo>
                    <a:pt x="31" y="24"/>
                    <a:pt x="16" y="130"/>
                    <a:pt x="14" y="198"/>
                  </a:cubicBezTo>
                  <a:cubicBezTo>
                    <a:pt x="12" y="274"/>
                    <a:pt x="22" y="278"/>
                    <a:pt x="36" y="290"/>
                  </a:cubicBezTo>
                  <a:cubicBezTo>
                    <a:pt x="42" y="295"/>
                    <a:pt x="58" y="302"/>
                    <a:pt x="73" y="308"/>
                  </a:cubicBezTo>
                  <a:cubicBezTo>
                    <a:pt x="60" y="302"/>
                    <a:pt x="47" y="295"/>
                    <a:pt x="36" y="285"/>
                  </a:cubicBezTo>
                  <a:close/>
                </a:path>
              </a:pathLst>
            </a:custGeom>
            <a:solidFill>
              <a:srgbClr val="000A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9" name="îṣḷïḍê">
              <a:extLst>
                <a:ext uri="{FF2B5EF4-FFF2-40B4-BE49-F238E27FC236}">
                  <a16:creationId xmlns:a16="http://schemas.microsoft.com/office/drawing/2014/main" xmlns="" id="{F0D6096B-9E99-4C03-B9A7-BD0679B8D2B1}"/>
                </a:ext>
              </a:extLst>
            </p:cNvPr>
            <p:cNvSpPr/>
            <p:nvPr/>
          </p:nvSpPr>
          <p:spPr bwMode="auto">
            <a:xfrm>
              <a:off x="5804993" y="4609165"/>
              <a:ext cx="381093" cy="331650"/>
            </a:xfrm>
            <a:custGeom>
              <a:avLst/>
              <a:gdLst>
                <a:gd name="T0" fmla="*/ 246 w 255"/>
                <a:gd name="T1" fmla="*/ 2 h 222"/>
                <a:gd name="T2" fmla="*/ 3 w 255"/>
                <a:gd name="T3" fmla="*/ 142 h 222"/>
                <a:gd name="T4" fmla="*/ 0 w 255"/>
                <a:gd name="T5" fmla="*/ 210 h 222"/>
                <a:gd name="T6" fmla="*/ 69 w 255"/>
                <a:gd name="T7" fmla="*/ 222 h 222"/>
                <a:gd name="T8" fmla="*/ 255 w 255"/>
                <a:gd name="T9" fmla="*/ 0 h 222"/>
                <a:gd name="T10" fmla="*/ 246 w 255"/>
                <a:gd name="T11" fmla="*/ 2 h 222"/>
              </a:gdLst>
              <a:ahLst/>
              <a:cxnLst>
                <a:cxn ang="0">
                  <a:pos x="T0" y="T1"/>
                </a:cxn>
                <a:cxn ang="0">
                  <a:pos x="T2" y="T3"/>
                </a:cxn>
                <a:cxn ang="0">
                  <a:pos x="T4" y="T5"/>
                </a:cxn>
                <a:cxn ang="0">
                  <a:pos x="T6" y="T7"/>
                </a:cxn>
                <a:cxn ang="0">
                  <a:pos x="T8" y="T9"/>
                </a:cxn>
                <a:cxn ang="0">
                  <a:pos x="T10" y="T11"/>
                </a:cxn>
              </a:cxnLst>
              <a:rect l="0" t="0" r="r" b="b"/>
              <a:pathLst>
                <a:path w="255" h="222">
                  <a:moveTo>
                    <a:pt x="246" y="2"/>
                  </a:moveTo>
                  <a:cubicBezTo>
                    <a:pt x="246" y="2"/>
                    <a:pt x="200" y="127"/>
                    <a:pt x="3" y="142"/>
                  </a:cubicBezTo>
                  <a:cubicBezTo>
                    <a:pt x="0" y="210"/>
                    <a:pt x="0" y="210"/>
                    <a:pt x="0" y="210"/>
                  </a:cubicBezTo>
                  <a:cubicBezTo>
                    <a:pt x="69" y="222"/>
                    <a:pt x="69" y="222"/>
                    <a:pt x="69" y="222"/>
                  </a:cubicBezTo>
                  <a:cubicBezTo>
                    <a:pt x="69" y="222"/>
                    <a:pt x="241" y="155"/>
                    <a:pt x="255" y="0"/>
                  </a:cubicBezTo>
                  <a:lnTo>
                    <a:pt x="246" y="2"/>
                  </a:lnTo>
                  <a:close/>
                </a:path>
              </a:pathLst>
            </a:custGeom>
            <a:solidFill>
              <a:srgbClr val="003D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0" name="iṥlîdè">
              <a:extLst>
                <a:ext uri="{FF2B5EF4-FFF2-40B4-BE49-F238E27FC236}">
                  <a16:creationId xmlns:a16="http://schemas.microsoft.com/office/drawing/2014/main" xmlns="" id="{3D95817B-0475-4912-8023-9DC986FD474A}"/>
                </a:ext>
              </a:extLst>
            </p:cNvPr>
            <p:cNvSpPr/>
            <p:nvPr/>
          </p:nvSpPr>
          <p:spPr bwMode="auto">
            <a:xfrm>
              <a:off x="5804993" y="4609165"/>
              <a:ext cx="381093" cy="331650"/>
            </a:xfrm>
            <a:custGeom>
              <a:avLst/>
              <a:gdLst>
                <a:gd name="T0" fmla="*/ 246 w 255"/>
                <a:gd name="T1" fmla="*/ 2 h 222"/>
                <a:gd name="T2" fmla="*/ 8 w 255"/>
                <a:gd name="T3" fmla="*/ 139 h 222"/>
                <a:gd name="T4" fmla="*/ 3 w 255"/>
                <a:gd name="T5" fmla="*/ 142 h 222"/>
                <a:gd name="T6" fmla="*/ 0 w 255"/>
                <a:gd name="T7" fmla="*/ 210 h 222"/>
                <a:gd name="T8" fmla="*/ 69 w 255"/>
                <a:gd name="T9" fmla="*/ 222 h 222"/>
                <a:gd name="T10" fmla="*/ 255 w 255"/>
                <a:gd name="T11" fmla="*/ 0 h 222"/>
                <a:gd name="T12" fmla="*/ 246 w 255"/>
                <a:gd name="T13" fmla="*/ 2 h 222"/>
              </a:gdLst>
              <a:ahLst/>
              <a:cxnLst>
                <a:cxn ang="0">
                  <a:pos x="T0" y="T1"/>
                </a:cxn>
                <a:cxn ang="0">
                  <a:pos x="T2" y="T3"/>
                </a:cxn>
                <a:cxn ang="0">
                  <a:pos x="T4" y="T5"/>
                </a:cxn>
                <a:cxn ang="0">
                  <a:pos x="T6" y="T7"/>
                </a:cxn>
                <a:cxn ang="0">
                  <a:pos x="T8" y="T9"/>
                </a:cxn>
                <a:cxn ang="0">
                  <a:pos x="T10" y="T11"/>
                </a:cxn>
                <a:cxn ang="0">
                  <a:pos x="T12" y="T13"/>
                </a:cxn>
              </a:cxnLst>
              <a:rect l="0" t="0" r="r" b="b"/>
              <a:pathLst>
                <a:path w="255" h="222">
                  <a:moveTo>
                    <a:pt x="246" y="2"/>
                  </a:moveTo>
                  <a:cubicBezTo>
                    <a:pt x="246" y="2"/>
                    <a:pt x="206" y="129"/>
                    <a:pt x="8" y="139"/>
                  </a:cubicBezTo>
                  <a:cubicBezTo>
                    <a:pt x="7" y="139"/>
                    <a:pt x="4" y="141"/>
                    <a:pt x="3" y="142"/>
                  </a:cubicBezTo>
                  <a:cubicBezTo>
                    <a:pt x="0" y="210"/>
                    <a:pt x="0" y="210"/>
                    <a:pt x="0" y="210"/>
                  </a:cubicBezTo>
                  <a:cubicBezTo>
                    <a:pt x="69" y="222"/>
                    <a:pt x="69" y="222"/>
                    <a:pt x="69" y="222"/>
                  </a:cubicBezTo>
                  <a:cubicBezTo>
                    <a:pt x="69" y="222"/>
                    <a:pt x="237" y="164"/>
                    <a:pt x="255" y="0"/>
                  </a:cubicBezTo>
                  <a:lnTo>
                    <a:pt x="246" y="2"/>
                  </a:lnTo>
                  <a:close/>
                </a:path>
              </a:pathLst>
            </a:custGeom>
            <a:solidFill>
              <a:srgbClr val="0033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1" name="îŝḷîdé">
              <a:extLst>
                <a:ext uri="{FF2B5EF4-FFF2-40B4-BE49-F238E27FC236}">
                  <a16:creationId xmlns:a16="http://schemas.microsoft.com/office/drawing/2014/main" xmlns="" id="{D1D72D7C-0C67-4EF3-A2CB-9208CF5F7DE9}"/>
                </a:ext>
              </a:extLst>
            </p:cNvPr>
            <p:cNvSpPr/>
            <p:nvPr/>
          </p:nvSpPr>
          <p:spPr bwMode="auto">
            <a:xfrm>
              <a:off x="5814120" y="4609165"/>
              <a:ext cx="370444" cy="324043"/>
            </a:xfrm>
            <a:custGeom>
              <a:avLst/>
              <a:gdLst>
                <a:gd name="T0" fmla="*/ 240 w 248"/>
                <a:gd name="T1" fmla="*/ 2 h 217"/>
                <a:gd name="T2" fmla="*/ 2 w 248"/>
                <a:gd name="T3" fmla="*/ 139 h 217"/>
                <a:gd name="T4" fmla="*/ 0 w 248"/>
                <a:gd name="T5" fmla="*/ 205 h 217"/>
                <a:gd name="T6" fmla="*/ 66 w 248"/>
                <a:gd name="T7" fmla="*/ 217 h 217"/>
                <a:gd name="T8" fmla="*/ 248 w 248"/>
                <a:gd name="T9" fmla="*/ 0 h 217"/>
                <a:gd name="T10" fmla="*/ 240 w 248"/>
                <a:gd name="T11" fmla="*/ 2 h 217"/>
              </a:gdLst>
              <a:ahLst/>
              <a:cxnLst>
                <a:cxn ang="0">
                  <a:pos x="T0" y="T1"/>
                </a:cxn>
                <a:cxn ang="0">
                  <a:pos x="T2" y="T3"/>
                </a:cxn>
                <a:cxn ang="0">
                  <a:pos x="T4" y="T5"/>
                </a:cxn>
                <a:cxn ang="0">
                  <a:pos x="T6" y="T7"/>
                </a:cxn>
                <a:cxn ang="0">
                  <a:pos x="T8" y="T9"/>
                </a:cxn>
                <a:cxn ang="0">
                  <a:pos x="T10" y="T11"/>
                </a:cxn>
              </a:cxnLst>
              <a:rect l="0" t="0" r="r" b="b"/>
              <a:pathLst>
                <a:path w="248" h="217">
                  <a:moveTo>
                    <a:pt x="240" y="2"/>
                  </a:moveTo>
                  <a:cubicBezTo>
                    <a:pt x="240" y="2"/>
                    <a:pt x="196" y="126"/>
                    <a:pt x="2" y="139"/>
                  </a:cubicBezTo>
                  <a:cubicBezTo>
                    <a:pt x="0" y="205"/>
                    <a:pt x="0" y="205"/>
                    <a:pt x="0" y="205"/>
                  </a:cubicBezTo>
                  <a:cubicBezTo>
                    <a:pt x="66" y="217"/>
                    <a:pt x="66" y="217"/>
                    <a:pt x="66" y="217"/>
                  </a:cubicBezTo>
                  <a:cubicBezTo>
                    <a:pt x="66" y="217"/>
                    <a:pt x="235" y="156"/>
                    <a:pt x="248" y="0"/>
                  </a:cubicBezTo>
                  <a:lnTo>
                    <a:pt x="240" y="2"/>
                  </a:lnTo>
                  <a:close/>
                </a:path>
              </a:pathLst>
            </a:custGeom>
            <a:solidFill>
              <a:srgbClr val="000A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2" name="i$ḻíďê">
              <a:extLst>
                <a:ext uri="{FF2B5EF4-FFF2-40B4-BE49-F238E27FC236}">
                  <a16:creationId xmlns:a16="http://schemas.microsoft.com/office/drawing/2014/main" xmlns="" id="{12EB1E77-7F41-4CD1-86DE-2A58F14663AD}"/>
                </a:ext>
              </a:extLst>
            </p:cNvPr>
            <p:cNvSpPr/>
            <p:nvPr/>
          </p:nvSpPr>
          <p:spPr bwMode="auto">
            <a:xfrm>
              <a:off x="6153377" y="4576457"/>
              <a:ext cx="60853" cy="43358"/>
            </a:xfrm>
            <a:custGeom>
              <a:avLst/>
              <a:gdLst>
                <a:gd name="T0" fmla="*/ 26 w 41"/>
                <a:gd name="T1" fmla="*/ 25 h 29"/>
                <a:gd name="T2" fmla="*/ 37 w 41"/>
                <a:gd name="T3" fmla="*/ 15 h 29"/>
                <a:gd name="T4" fmla="*/ 41 w 41"/>
                <a:gd name="T5" fmla="*/ 7 h 29"/>
                <a:gd name="T6" fmla="*/ 21 w 41"/>
                <a:gd name="T7" fmla="*/ 1 h 29"/>
                <a:gd name="T8" fmla="*/ 0 w 41"/>
                <a:gd name="T9" fmla="*/ 0 h 29"/>
                <a:gd name="T10" fmla="*/ 0 w 41"/>
                <a:gd name="T11" fmla="*/ 10 h 29"/>
                <a:gd name="T12" fmla="*/ 9 w 41"/>
                <a:gd name="T13" fmla="*/ 23 h 29"/>
                <a:gd name="T14" fmla="*/ 26 w 41"/>
                <a:gd name="T15" fmla="*/ 25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29">
                  <a:moveTo>
                    <a:pt x="26" y="25"/>
                  </a:moveTo>
                  <a:cubicBezTo>
                    <a:pt x="37" y="15"/>
                    <a:pt x="37" y="15"/>
                    <a:pt x="37" y="15"/>
                  </a:cubicBezTo>
                  <a:cubicBezTo>
                    <a:pt x="41" y="7"/>
                    <a:pt x="41" y="7"/>
                    <a:pt x="41" y="7"/>
                  </a:cubicBezTo>
                  <a:cubicBezTo>
                    <a:pt x="21" y="1"/>
                    <a:pt x="21" y="1"/>
                    <a:pt x="21" y="1"/>
                  </a:cubicBezTo>
                  <a:cubicBezTo>
                    <a:pt x="0" y="0"/>
                    <a:pt x="0" y="0"/>
                    <a:pt x="0" y="0"/>
                  </a:cubicBezTo>
                  <a:cubicBezTo>
                    <a:pt x="0" y="10"/>
                    <a:pt x="0" y="10"/>
                    <a:pt x="0" y="10"/>
                  </a:cubicBezTo>
                  <a:cubicBezTo>
                    <a:pt x="9" y="23"/>
                    <a:pt x="9" y="23"/>
                    <a:pt x="9" y="23"/>
                  </a:cubicBezTo>
                  <a:cubicBezTo>
                    <a:pt x="13" y="28"/>
                    <a:pt x="20" y="29"/>
                    <a:pt x="26" y="25"/>
                  </a:cubicBezTo>
                  <a:close/>
                </a:path>
              </a:pathLst>
            </a:custGeom>
            <a:solidFill>
              <a:srgbClr val="000A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3" name="ïṥlíḋé">
              <a:extLst>
                <a:ext uri="{FF2B5EF4-FFF2-40B4-BE49-F238E27FC236}">
                  <a16:creationId xmlns:a16="http://schemas.microsoft.com/office/drawing/2014/main" xmlns="" id="{4A24F9B4-C1A7-4538-A9CC-825B3B6823BA}"/>
                </a:ext>
              </a:extLst>
            </p:cNvPr>
            <p:cNvSpPr/>
            <p:nvPr/>
          </p:nvSpPr>
          <p:spPr bwMode="auto">
            <a:xfrm>
              <a:off x="6094806" y="4525492"/>
              <a:ext cx="89758" cy="85194"/>
            </a:xfrm>
            <a:custGeom>
              <a:avLst/>
              <a:gdLst>
                <a:gd name="T0" fmla="*/ 60 w 60"/>
                <a:gd name="T1" fmla="*/ 35 h 57"/>
                <a:gd name="T2" fmla="*/ 28 w 60"/>
                <a:gd name="T3" fmla="*/ 57 h 57"/>
                <a:gd name="T4" fmla="*/ 16 w 60"/>
                <a:gd name="T5" fmla="*/ 0 h 57"/>
                <a:gd name="T6" fmla="*/ 60 w 60"/>
                <a:gd name="T7" fmla="*/ 35 h 57"/>
              </a:gdLst>
              <a:ahLst/>
              <a:cxnLst>
                <a:cxn ang="0">
                  <a:pos x="T0" y="T1"/>
                </a:cxn>
                <a:cxn ang="0">
                  <a:pos x="T2" y="T3"/>
                </a:cxn>
                <a:cxn ang="0">
                  <a:pos x="T4" y="T5"/>
                </a:cxn>
                <a:cxn ang="0">
                  <a:pos x="T6" y="T7"/>
                </a:cxn>
              </a:cxnLst>
              <a:rect l="0" t="0" r="r" b="b"/>
              <a:pathLst>
                <a:path w="60" h="57">
                  <a:moveTo>
                    <a:pt x="60" y="35"/>
                  </a:moveTo>
                  <a:cubicBezTo>
                    <a:pt x="60" y="35"/>
                    <a:pt x="41" y="35"/>
                    <a:pt x="28" y="57"/>
                  </a:cubicBezTo>
                  <a:cubicBezTo>
                    <a:pt x="28" y="57"/>
                    <a:pt x="0" y="29"/>
                    <a:pt x="16" y="0"/>
                  </a:cubicBezTo>
                  <a:cubicBezTo>
                    <a:pt x="16" y="0"/>
                    <a:pt x="30" y="25"/>
                    <a:pt x="60" y="35"/>
                  </a:cubicBezTo>
                  <a:close/>
                </a:path>
              </a:pathLst>
            </a:custGeom>
            <a:solidFill>
              <a:srgbClr val="E3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4" name="iś1îḍè">
              <a:extLst>
                <a:ext uri="{FF2B5EF4-FFF2-40B4-BE49-F238E27FC236}">
                  <a16:creationId xmlns:a16="http://schemas.microsoft.com/office/drawing/2014/main" xmlns="" id="{1ABA6A19-8FED-4316-AE68-BDFE8B2D57B4}"/>
                </a:ext>
              </a:extLst>
            </p:cNvPr>
            <p:cNvSpPr/>
            <p:nvPr/>
          </p:nvSpPr>
          <p:spPr bwMode="auto">
            <a:xfrm>
              <a:off x="6116105" y="4527014"/>
              <a:ext cx="73024" cy="57050"/>
            </a:xfrm>
            <a:custGeom>
              <a:avLst/>
              <a:gdLst>
                <a:gd name="T0" fmla="*/ 45 w 49"/>
                <a:gd name="T1" fmla="*/ 34 h 38"/>
                <a:gd name="T2" fmla="*/ 33 w 49"/>
                <a:gd name="T3" fmla="*/ 38 h 38"/>
                <a:gd name="T4" fmla="*/ 0 w 49"/>
                <a:gd name="T5" fmla="*/ 3 h 38"/>
                <a:gd name="T6" fmla="*/ 33 w 49"/>
                <a:gd name="T7" fmla="*/ 13 h 38"/>
                <a:gd name="T8" fmla="*/ 49 w 49"/>
                <a:gd name="T9" fmla="*/ 19 h 38"/>
              </a:gdLst>
              <a:ahLst/>
              <a:cxnLst>
                <a:cxn ang="0">
                  <a:pos x="T0" y="T1"/>
                </a:cxn>
                <a:cxn ang="0">
                  <a:pos x="T2" y="T3"/>
                </a:cxn>
                <a:cxn ang="0">
                  <a:pos x="T4" y="T5"/>
                </a:cxn>
                <a:cxn ang="0">
                  <a:pos x="T6" y="T7"/>
                </a:cxn>
                <a:cxn ang="0">
                  <a:pos x="T8" y="T9"/>
                </a:cxn>
              </a:cxnLst>
              <a:rect l="0" t="0" r="r" b="b"/>
              <a:pathLst>
                <a:path w="49" h="38">
                  <a:moveTo>
                    <a:pt x="45" y="34"/>
                  </a:moveTo>
                  <a:cubicBezTo>
                    <a:pt x="33" y="38"/>
                    <a:pt x="33" y="38"/>
                    <a:pt x="33" y="38"/>
                  </a:cubicBezTo>
                  <a:cubicBezTo>
                    <a:pt x="33" y="38"/>
                    <a:pt x="9" y="28"/>
                    <a:pt x="0" y="3"/>
                  </a:cubicBezTo>
                  <a:cubicBezTo>
                    <a:pt x="10" y="0"/>
                    <a:pt x="33" y="13"/>
                    <a:pt x="33" y="13"/>
                  </a:cubicBezTo>
                  <a:cubicBezTo>
                    <a:pt x="49" y="19"/>
                    <a:pt x="49" y="19"/>
                    <a:pt x="49" y="19"/>
                  </a:cubicBezTo>
                </a:path>
              </a:pathLst>
            </a:custGeom>
            <a:solidFill>
              <a:srgbClr val="D6D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5" name="îṧḻïḓe">
              <a:extLst>
                <a:ext uri="{FF2B5EF4-FFF2-40B4-BE49-F238E27FC236}">
                  <a16:creationId xmlns:a16="http://schemas.microsoft.com/office/drawing/2014/main" xmlns="" id="{E0BB2EF5-6606-4C8E-98C9-9990347CEFCF}"/>
                </a:ext>
              </a:extLst>
            </p:cNvPr>
            <p:cNvSpPr/>
            <p:nvPr/>
          </p:nvSpPr>
          <p:spPr bwMode="auto">
            <a:xfrm>
              <a:off x="6183043" y="4552876"/>
              <a:ext cx="89758" cy="71502"/>
            </a:xfrm>
            <a:custGeom>
              <a:avLst/>
              <a:gdLst>
                <a:gd name="T0" fmla="*/ 0 w 60"/>
                <a:gd name="T1" fmla="*/ 17 h 48"/>
                <a:gd name="T2" fmla="*/ 24 w 60"/>
                <a:gd name="T3" fmla="*/ 48 h 48"/>
                <a:gd name="T4" fmla="*/ 54 w 60"/>
                <a:gd name="T5" fmla="*/ 0 h 48"/>
                <a:gd name="T6" fmla="*/ 0 w 60"/>
                <a:gd name="T7" fmla="*/ 17 h 48"/>
              </a:gdLst>
              <a:ahLst/>
              <a:cxnLst>
                <a:cxn ang="0">
                  <a:pos x="T0" y="T1"/>
                </a:cxn>
                <a:cxn ang="0">
                  <a:pos x="T2" y="T3"/>
                </a:cxn>
                <a:cxn ang="0">
                  <a:pos x="T4" y="T5"/>
                </a:cxn>
                <a:cxn ang="0">
                  <a:pos x="T6" y="T7"/>
                </a:cxn>
              </a:cxnLst>
              <a:rect l="0" t="0" r="r" b="b"/>
              <a:pathLst>
                <a:path w="60" h="48">
                  <a:moveTo>
                    <a:pt x="0" y="17"/>
                  </a:moveTo>
                  <a:cubicBezTo>
                    <a:pt x="0" y="17"/>
                    <a:pt x="16" y="26"/>
                    <a:pt x="24" y="48"/>
                  </a:cubicBezTo>
                  <a:cubicBezTo>
                    <a:pt x="24" y="48"/>
                    <a:pt x="60" y="32"/>
                    <a:pt x="54" y="0"/>
                  </a:cubicBezTo>
                  <a:cubicBezTo>
                    <a:pt x="54" y="0"/>
                    <a:pt x="32" y="16"/>
                    <a:pt x="0" y="17"/>
                  </a:cubicBezTo>
                  <a:close/>
                </a:path>
              </a:pathLst>
            </a:custGeom>
            <a:solidFill>
              <a:srgbClr val="E3E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6" name="íṥ1ïḋê">
              <a:extLst>
                <a:ext uri="{FF2B5EF4-FFF2-40B4-BE49-F238E27FC236}">
                  <a16:creationId xmlns:a16="http://schemas.microsoft.com/office/drawing/2014/main" xmlns="" id="{E9B8D1E1-6BF1-4948-AC77-2AC476B64FB6}"/>
                </a:ext>
              </a:extLst>
            </p:cNvPr>
            <p:cNvSpPr/>
            <p:nvPr/>
          </p:nvSpPr>
          <p:spPr bwMode="auto">
            <a:xfrm>
              <a:off x="6184564" y="4546791"/>
              <a:ext cx="79109" cy="43358"/>
            </a:xfrm>
            <a:custGeom>
              <a:avLst/>
              <a:gdLst>
                <a:gd name="T0" fmla="*/ 0 w 53"/>
                <a:gd name="T1" fmla="*/ 21 h 29"/>
                <a:gd name="T2" fmla="*/ 9 w 53"/>
                <a:gd name="T3" fmla="*/ 29 h 29"/>
                <a:gd name="T4" fmla="*/ 53 w 53"/>
                <a:gd name="T5" fmla="*/ 7 h 29"/>
                <a:gd name="T6" fmla="*/ 18 w 53"/>
                <a:gd name="T7" fmla="*/ 6 h 29"/>
                <a:gd name="T8" fmla="*/ 1 w 53"/>
                <a:gd name="T9" fmla="*/ 7 h 29"/>
              </a:gdLst>
              <a:ahLst/>
              <a:cxnLst>
                <a:cxn ang="0">
                  <a:pos x="T0" y="T1"/>
                </a:cxn>
                <a:cxn ang="0">
                  <a:pos x="T2" y="T3"/>
                </a:cxn>
                <a:cxn ang="0">
                  <a:pos x="T4" y="T5"/>
                </a:cxn>
                <a:cxn ang="0">
                  <a:pos x="T6" y="T7"/>
                </a:cxn>
                <a:cxn ang="0">
                  <a:pos x="T8" y="T9"/>
                </a:cxn>
              </a:cxnLst>
              <a:rect l="0" t="0" r="r" b="b"/>
              <a:pathLst>
                <a:path w="53" h="29">
                  <a:moveTo>
                    <a:pt x="0" y="21"/>
                  </a:moveTo>
                  <a:cubicBezTo>
                    <a:pt x="9" y="29"/>
                    <a:pt x="9" y="29"/>
                    <a:pt x="9" y="29"/>
                  </a:cubicBezTo>
                  <a:cubicBezTo>
                    <a:pt x="9" y="29"/>
                    <a:pt x="36" y="28"/>
                    <a:pt x="53" y="7"/>
                  </a:cubicBezTo>
                  <a:cubicBezTo>
                    <a:pt x="44" y="0"/>
                    <a:pt x="18" y="6"/>
                    <a:pt x="18" y="6"/>
                  </a:cubicBezTo>
                  <a:cubicBezTo>
                    <a:pt x="1" y="7"/>
                    <a:pt x="1" y="7"/>
                    <a:pt x="1" y="7"/>
                  </a:cubicBezTo>
                </a:path>
              </a:pathLst>
            </a:custGeom>
            <a:solidFill>
              <a:srgbClr val="D6DD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8" name="í$ḷîďê">
              <a:extLst>
                <a:ext uri="{FF2B5EF4-FFF2-40B4-BE49-F238E27FC236}">
                  <a16:creationId xmlns:a16="http://schemas.microsoft.com/office/drawing/2014/main" xmlns="" id="{5AF56808-6DAD-4801-A171-429A641A68CD}"/>
                </a:ext>
              </a:extLst>
            </p:cNvPr>
            <p:cNvSpPr/>
            <p:nvPr/>
          </p:nvSpPr>
          <p:spPr bwMode="auto">
            <a:xfrm>
              <a:off x="6193692" y="4706530"/>
              <a:ext cx="89758" cy="97365"/>
            </a:xfrm>
            <a:custGeom>
              <a:avLst/>
              <a:gdLst>
                <a:gd name="T0" fmla="*/ 60 w 60"/>
                <a:gd name="T1" fmla="*/ 8 h 65"/>
                <a:gd name="T2" fmla="*/ 55 w 60"/>
                <a:gd name="T3" fmla="*/ 41 h 65"/>
                <a:gd name="T4" fmla="*/ 24 w 60"/>
                <a:gd name="T5" fmla="*/ 63 h 65"/>
                <a:gd name="T6" fmla="*/ 2 w 60"/>
                <a:gd name="T7" fmla="*/ 33 h 65"/>
                <a:gd name="T8" fmla="*/ 7 w 60"/>
                <a:gd name="T9" fmla="*/ 0 h 65"/>
                <a:gd name="T10" fmla="*/ 60 w 60"/>
                <a:gd name="T11" fmla="*/ 8 h 65"/>
              </a:gdLst>
              <a:ahLst/>
              <a:cxnLst>
                <a:cxn ang="0">
                  <a:pos x="T0" y="T1"/>
                </a:cxn>
                <a:cxn ang="0">
                  <a:pos x="T2" y="T3"/>
                </a:cxn>
                <a:cxn ang="0">
                  <a:pos x="T4" y="T5"/>
                </a:cxn>
                <a:cxn ang="0">
                  <a:pos x="T6" y="T7"/>
                </a:cxn>
                <a:cxn ang="0">
                  <a:pos x="T8" y="T9"/>
                </a:cxn>
                <a:cxn ang="0">
                  <a:pos x="T10" y="T11"/>
                </a:cxn>
              </a:cxnLst>
              <a:rect l="0" t="0" r="r" b="b"/>
              <a:pathLst>
                <a:path w="60" h="65">
                  <a:moveTo>
                    <a:pt x="60" y="8"/>
                  </a:moveTo>
                  <a:cubicBezTo>
                    <a:pt x="55" y="41"/>
                    <a:pt x="55" y="41"/>
                    <a:pt x="55" y="41"/>
                  </a:cubicBezTo>
                  <a:cubicBezTo>
                    <a:pt x="53" y="55"/>
                    <a:pt x="39" y="65"/>
                    <a:pt x="24" y="63"/>
                  </a:cubicBezTo>
                  <a:cubicBezTo>
                    <a:pt x="10" y="61"/>
                    <a:pt x="0" y="47"/>
                    <a:pt x="2" y="33"/>
                  </a:cubicBezTo>
                  <a:cubicBezTo>
                    <a:pt x="7" y="0"/>
                    <a:pt x="7" y="0"/>
                    <a:pt x="7" y="0"/>
                  </a:cubicBezTo>
                  <a:lnTo>
                    <a:pt x="60" y="8"/>
                  </a:lnTo>
                  <a:close/>
                </a:path>
              </a:pathLst>
            </a:custGeom>
            <a:solidFill>
              <a:srgbClr val="C6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9" name="îšlîḑê">
              <a:extLst>
                <a:ext uri="{FF2B5EF4-FFF2-40B4-BE49-F238E27FC236}">
                  <a16:creationId xmlns:a16="http://schemas.microsoft.com/office/drawing/2014/main" xmlns="" id="{6D413DB3-FC53-407E-904F-F1237922F093}"/>
                </a:ext>
              </a:extLst>
            </p:cNvPr>
            <p:cNvSpPr/>
            <p:nvPr/>
          </p:nvSpPr>
          <p:spPr bwMode="auto">
            <a:xfrm>
              <a:off x="6193692" y="4752931"/>
              <a:ext cx="82152" cy="50965"/>
            </a:xfrm>
            <a:custGeom>
              <a:avLst/>
              <a:gdLst>
                <a:gd name="T0" fmla="*/ 25 w 55"/>
                <a:gd name="T1" fmla="*/ 30 h 34"/>
                <a:gd name="T2" fmla="*/ 3 w 55"/>
                <a:gd name="T3" fmla="*/ 0 h 34"/>
                <a:gd name="T4" fmla="*/ 2 w 55"/>
                <a:gd name="T5" fmla="*/ 2 h 34"/>
                <a:gd name="T6" fmla="*/ 24 w 55"/>
                <a:gd name="T7" fmla="*/ 32 h 34"/>
                <a:gd name="T8" fmla="*/ 55 w 55"/>
                <a:gd name="T9" fmla="*/ 10 h 34"/>
                <a:gd name="T10" fmla="*/ 55 w 55"/>
                <a:gd name="T11" fmla="*/ 8 h 34"/>
                <a:gd name="T12" fmla="*/ 25 w 55"/>
                <a:gd name="T13" fmla="*/ 30 h 34"/>
              </a:gdLst>
              <a:ahLst/>
              <a:cxnLst>
                <a:cxn ang="0">
                  <a:pos x="T0" y="T1"/>
                </a:cxn>
                <a:cxn ang="0">
                  <a:pos x="T2" y="T3"/>
                </a:cxn>
                <a:cxn ang="0">
                  <a:pos x="T4" y="T5"/>
                </a:cxn>
                <a:cxn ang="0">
                  <a:pos x="T6" y="T7"/>
                </a:cxn>
                <a:cxn ang="0">
                  <a:pos x="T8" y="T9"/>
                </a:cxn>
                <a:cxn ang="0">
                  <a:pos x="T10" y="T11"/>
                </a:cxn>
                <a:cxn ang="0">
                  <a:pos x="T12" y="T13"/>
                </a:cxn>
              </a:cxnLst>
              <a:rect l="0" t="0" r="r" b="b"/>
              <a:pathLst>
                <a:path w="55" h="34">
                  <a:moveTo>
                    <a:pt x="25" y="30"/>
                  </a:moveTo>
                  <a:cubicBezTo>
                    <a:pt x="10" y="28"/>
                    <a:pt x="0" y="14"/>
                    <a:pt x="3" y="0"/>
                  </a:cubicBezTo>
                  <a:cubicBezTo>
                    <a:pt x="2" y="2"/>
                    <a:pt x="2" y="2"/>
                    <a:pt x="2" y="2"/>
                  </a:cubicBezTo>
                  <a:cubicBezTo>
                    <a:pt x="0" y="16"/>
                    <a:pt x="10" y="30"/>
                    <a:pt x="24" y="32"/>
                  </a:cubicBezTo>
                  <a:cubicBezTo>
                    <a:pt x="39" y="34"/>
                    <a:pt x="53" y="24"/>
                    <a:pt x="55" y="10"/>
                  </a:cubicBezTo>
                  <a:cubicBezTo>
                    <a:pt x="55" y="8"/>
                    <a:pt x="55" y="8"/>
                    <a:pt x="55" y="8"/>
                  </a:cubicBezTo>
                  <a:cubicBezTo>
                    <a:pt x="53" y="22"/>
                    <a:pt x="39" y="32"/>
                    <a:pt x="25" y="30"/>
                  </a:cubicBezTo>
                  <a:close/>
                </a:path>
              </a:pathLst>
            </a:custGeom>
            <a:solidFill>
              <a:srgbClr val="ABC9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1" name="ïṡľïdè">
              <a:extLst>
                <a:ext uri="{FF2B5EF4-FFF2-40B4-BE49-F238E27FC236}">
                  <a16:creationId xmlns:a16="http://schemas.microsoft.com/office/drawing/2014/main" xmlns="" id="{FF3581BA-7AD4-4277-939C-4F1697518158}"/>
                </a:ext>
              </a:extLst>
            </p:cNvPr>
            <p:cNvSpPr/>
            <p:nvPr/>
          </p:nvSpPr>
          <p:spPr bwMode="auto">
            <a:xfrm>
              <a:off x="6202820" y="4700445"/>
              <a:ext cx="82152" cy="34230"/>
            </a:xfrm>
            <a:custGeom>
              <a:avLst/>
              <a:gdLst>
                <a:gd name="T0" fmla="*/ 102 w 108"/>
                <a:gd name="T1" fmla="*/ 45 h 45"/>
                <a:gd name="T2" fmla="*/ 0 w 108"/>
                <a:gd name="T3" fmla="*/ 30 h 45"/>
                <a:gd name="T4" fmla="*/ 4 w 108"/>
                <a:gd name="T5" fmla="*/ 0 h 45"/>
                <a:gd name="T6" fmla="*/ 108 w 108"/>
                <a:gd name="T7" fmla="*/ 16 h 45"/>
                <a:gd name="T8" fmla="*/ 102 w 108"/>
                <a:gd name="T9" fmla="*/ 45 h 45"/>
              </a:gdLst>
              <a:ahLst/>
              <a:cxnLst>
                <a:cxn ang="0">
                  <a:pos x="T0" y="T1"/>
                </a:cxn>
                <a:cxn ang="0">
                  <a:pos x="T2" y="T3"/>
                </a:cxn>
                <a:cxn ang="0">
                  <a:pos x="T4" y="T5"/>
                </a:cxn>
                <a:cxn ang="0">
                  <a:pos x="T6" y="T7"/>
                </a:cxn>
                <a:cxn ang="0">
                  <a:pos x="T8" y="T9"/>
                </a:cxn>
              </a:cxnLst>
              <a:rect l="0" t="0" r="r" b="b"/>
              <a:pathLst>
                <a:path w="108" h="45">
                  <a:moveTo>
                    <a:pt x="102" y="45"/>
                  </a:moveTo>
                  <a:lnTo>
                    <a:pt x="0" y="30"/>
                  </a:lnTo>
                  <a:lnTo>
                    <a:pt x="4" y="0"/>
                  </a:lnTo>
                  <a:lnTo>
                    <a:pt x="108" y="16"/>
                  </a:lnTo>
                  <a:lnTo>
                    <a:pt x="102" y="45"/>
                  </a:lnTo>
                  <a:close/>
                </a:path>
              </a:pathLst>
            </a:custGeom>
            <a:solidFill>
              <a:srgbClr val="003D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7" name="ïŝ1îḓê">
              <a:extLst>
                <a:ext uri="{FF2B5EF4-FFF2-40B4-BE49-F238E27FC236}">
                  <a16:creationId xmlns:a16="http://schemas.microsoft.com/office/drawing/2014/main" xmlns="" id="{9E72A144-6869-43B0-A943-2C76C57F2701}"/>
                </a:ext>
              </a:extLst>
            </p:cNvPr>
            <p:cNvSpPr/>
            <p:nvPr/>
          </p:nvSpPr>
          <p:spPr bwMode="auto">
            <a:xfrm>
              <a:off x="6254546" y="4427367"/>
              <a:ext cx="73785" cy="73024"/>
            </a:xfrm>
            <a:custGeom>
              <a:avLst/>
              <a:gdLst>
                <a:gd name="T0" fmla="*/ 2 w 49"/>
                <a:gd name="T1" fmla="*/ 21 h 49"/>
                <a:gd name="T2" fmla="*/ 21 w 49"/>
                <a:gd name="T3" fmla="*/ 47 h 49"/>
                <a:gd name="T4" fmla="*/ 47 w 49"/>
                <a:gd name="T5" fmla="*/ 28 h 49"/>
                <a:gd name="T6" fmla="*/ 28 w 49"/>
                <a:gd name="T7" fmla="*/ 2 h 49"/>
                <a:gd name="T8" fmla="*/ 2 w 49"/>
                <a:gd name="T9" fmla="*/ 21 h 49"/>
              </a:gdLst>
              <a:ahLst/>
              <a:cxnLst>
                <a:cxn ang="0">
                  <a:pos x="T0" y="T1"/>
                </a:cxn>
                <a:cxn ang="0">
                  <a:pos x="T2" y="T3"/>
                </a:cxn>
                <a:cxn ang="0">
                  <a:pos x="T4" y="T5"/>
                </a:cxn>
                <a:cxn ang="0">
                  <a:pos x="T6" y="T7"/>
                </a:cxn>
                <a:cxn ang="0">
                  <a:pos x="T8" y="T9"/>
                </a:cxn>
              </a:cxnLst>
              <a:rect l="0" t="0" r="r" b="b"/>
              <a:pathLst>
                <a:path w="49" h="49">
                  <a:moveTo>
                    <a:pt x="2" y="21"/>
                  </a:moveTo>
                  <a:cubicBezTo>
                    <a:pt x="0" y="34"/>
                    <a:pt x="9" y="45"/>
                    <a:pt x="21" y="47"/>
                  </a:cubicBezTo>
                  <a:cubicBezTo>
                    <a:pt x="33" y="49"/>
                    <a:pt x="45" y="41"/>
                    <a:pt x="47" y="28"/>
                  </a:cubicBezTo>
                  <a:cubicBezTo>
                    <a:pt x="49" y="16"/>
                    <a:pt x="40" y="4"/>
                    <a:pt x="28" y="2"/>
                  </a:cubicBezTo>
                  <a:cubicBezTo>
                    <a:pt x="16" y="0"/>
                    <a:pt x="4" y="9"/>
                    <a:pt x="2" y="21"/>
                  </a:cubicBezTo>
                </a:path>
              </a:pathLst>
            </a:custGeom>
            <a:solidFill>
              <a:srgbClr val="FFBA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8" name="îṡ1îdè">
              <a:extLst>
                <a:ext uri="{FF2B5EF4-FFF2-40B4-BE49-F238E27FC236}">
                  <a16:creationId xmlns:a16="http://schemas.microsoft.com/office/drawing/2014/main" xmlns="" id="{6C045800-9956-4E70-A936-B712E16EAE14}"/>
                </a:ext>
              </a:extLst>
            </p:cNvPr>
            <p:cNvSpPr/>
            <p:nvPr/>
          </p:nvSpPr>
          <p:spPr bwMode="auto">
            <a:xfrm>
              <a:off x="6286494" y="4430410"/>
              <a:ext cx="41837" cy="69981"/>
            </a:xfrm>
            <a:custGeom>
              <a:avLst/>
              <a:gdLst>
                <a:gd name="T0" fmla="*/ 7 w 28"/>
                <a:gd name="T1" fmla="*/ 0 h 47"/>
                <a:gd name="T2" fmla="*/ 7 w 28"/>
                <a:gd name="T3" fmla="*/ 0 h 47"/>
                <a:gd name="T4" fmla="*/ 25 w 28"/>
                <a:gd name="T5" fmla="*/ 26 h 47"/>
                <a:gd name="T6" fmla="*/ 0 w 28"/>
                <a:gd name="T7" fmla="*/ 45 h 47"/>
                <a:gd name="T8" fmla="*/ 0 w 28"/>
                <a:gd name="T9" fmla="*/ 45 h 47"/>
                <a:gd name="T10" fmla="*/ 26 w 28"/>
                <a:gd name="T11" fmla="*/ 26 h 47"/>
                <a:gd name="T12" fmla="*/ 7 w 2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28" h="47">
                  <a:moveTo>
                    <a:pt x="7" y="0"/>
                  </a:moveTo>
                  <a:cubicBezTo>
                    <a:pt x="7" y="0"/>
                    <a:pt x="7" y="0"/>
                    <a:pt x="7" y="0"/>
                  </a:cubicBezTo>
                  <a:cubicBezTo>
                    <a:pt x="19" y="2"/>
                    <a:pt x="27" y="14"/>
                    <a:pt x="25" y="26"/>
                  </a:cubicBezTo>
                  <a:cubicBezTo>
                    <a:pt x="23" y="38"/>
                    <a:pt x="12" y="47"/>
                    <a:pt x="0" y="45"/>
                  </a:cubicBezTo>
                  <a:cubicBezTo>
                    <a:pt x="0" y="45"/>
                    <a:pt x="0" y="45"/>
                    <a:pt x="0" y="45"/>
                  </a:cubicBezTo>
                  <a:cubicBezTo>
                    <a:pt x="12" y="47"/>
                    <a:pt x="24" y="39"/>
                    <a:pt x="26" y="26"/>
                  </a:cubicBezTo>
                  <a:cubicBezTo>
                    <a:pt x="28" y="14"/>
                    <a:pt x="19" y="2"/>
                    <a:pt x="7" y="0"/>
                  </a:cubicBezTo>
                </a:path>
              </a:pathLst>
            </a:custGeom>
            <a:solidFill>
              <a:srgbClr val="FFD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9" name="îṣ1iḓe">
              <a:extLst>
                <a:ext uri="{FF2B5EF4-FFF2-40B4-BE49-F238E27FC236}">
                  <a16:creationId xmlns:a16="http://schemas.microsoft.com/office/drawing/2014/main" xmlns="" id="{24E64CF0-30E7-48C0-86C6-EC12AFA71E00}"/>
                </a:ext>
              </a:extLst>
            </p:cNvPr>
            <p:cNvSpPr/>
            <p:nvPr/>
          </p:nvSpPr>
          <p:spPr bwMode="auto">
            <a:xfrm>
              <a:off x="6265195" y="4438016"/>
              <a:ext cx="52486" cy="51725"/>
            </a:xfrm>
            <a:custGeom>
              <a:avLst/>
              <a:gdLst>
                <a:gd name="T0" fmla="*/ 1 w 35"/>
                <a:gd name="T1" fmla="*/ 15 h 35"/>
                <a:gd name="T2" fmla="*/ 15 w 35"/>
                <a:gd name="T3" fmla="*/ 34 h 35"/>
                <a:gd name="T4" fmla="*/ 33 w 35"/>
                <a:gd name="T5" fmla="*/ 20 h 35"/>
                <a:gd name="T6" fmla="*/ 20 w 35"/>
                <a:gd name="T7" fmla="*/ 2 h 35"/>
                <a:gd name="T8" fmla="*/ 1 w 35"/>
                <a:gd name="T9" fmla="*/ 15 h 35"/>
              </a:gdLst>
              <a:ahLst/>
              <a:cxnLst>
                <a:cxn ang="0">
                  <a:pos x="T0" y="T1"/>
                </a:cxn>
                <a:cxn ang="0">
                  <a:pos x="T2" y="T3"/>
                </a:cxn>
                <a:cxn ang="0">
                  <a:pos x="T4" y="T5"/>
                </a:cxn>
                <a:cxn ang="0">
                  <a:pos x="T6" y="T7"/>
                </a:cxn>
                <a:cxn ang="0">
                  <a:pos x="T8" y="T9"/>
                </a:cxn>
              </a:cxnLst>
              <a:rect l="0" t="0" r="r" b="b"/>
              <a:pathLst>
                <a:path w="35" h="35">
                  <a:moveTo>
                    <a:pt x="1" y="15"/>
                  </a:moveTo>
                  <a:cubicBezTo>
                    <a:pt x="0" y="24"/>
                    <a:pt x="6" y="32"/>
                    <a:pt x="15" y="34"/>
                  </a:cubicBezTo>
                  <a:cubicBezTo>
                    <a:pt x="24" y="35"/>
                    <a:pt x="32" y="29"/>
                    <a:pt x="33" y="20"/>
                  </a:cubicBezTo>
                  <a:cubicBezTo>
                    <a:pt x="35" y="11"/>
                    <a:pt x="29" y="3"/>
                    <a:pt x="20" y="2"/>
                  </a:cubicBezTo>
                  <a:cubicBezTo>
                    <a:pt x="11" y="0"/>
                    <a:pt x="3" y="6"/>
                    <a:pt x="1" y="15"/>
                  </a:cubicBezTo>
                </a:path>
              </a:pathLst>
            </a:custGeom>
            <a:solidFill>
              <a:srgbClr val="F399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0" name="îṧlîďe">
              <a:extLst>
                <a:ext uri="{FF2B5EF4-FFF2-40B4-BE49-F238E27FC236}">
                  <a16:creationId xmlns:a16="http://schemas.microsoft.com/office/drawing/2014/main" xmlns="" id="{86E8FC79-2606-4CC8-8FE0-6835DC98A9D4}"/>
                </a:ext>
              </a:extLst>
            </p:cNvPr>
            <p:cNvSpPr/>
            <p:nvPr/>
          </p:nvSpPr>
          <p:spPr bwMode="auto">
            <a:xfrm>
              <a:off x="6305510" y="4434974"/>
              <a:ext cx="1521" cy="9889"/>
            </a:xfrm>
            <a:custGeom>
              <a:avLst/>
              <a:gdLst>
                <a:gd name="T0" fmla="*/ 1 w 1"/>
                <a:gd name="T1" fmla="*/ 0 h 7"/>
                <a:gd name="T2" fmla="*/ 0 w 1"/>
                <a:gd name="T3" fmla="*/ 6 h 7"/>
                <a:gd name="T4" fmla="*/ 0 w 1"/>
                <a:gd name="T5" fmla="*/ 7 h 7"/>
                <a:gd name="T6" fmla="*/ 1 w 1"/>
                <a:gd name="T7" fmla="*/ 0 h 7"/>
                <a:gd name="T8" fmla="*/ 1 w 1"/>
                <a:gd name="T9" fmla="*/ 0 h 7"/>
              </a:gdLst>
              <a:ahLst/>
              <a:cxnLst>
                <a:cxn ang="0">
                  <a:pos x="T0" y="T1"/>
                </a:cxn>
                <a:cxn ang="0">
                  <a:pos x="T2" y="T3"/>
                </a:cxn>
                <a:cxn ang="0">
                  <a:pos x="T4" y="T5"/>
                </a:cxn>
                <a:cxn ang="0">
                  <a:pos x="T6" y="T7"/>
                </a:cxn>
                <a:cxn ang="0">
                  <a:pos x="T8" y="T9"/>
                </a:cxn>
              </a:cxnLst>
              <a:rect l="0" t="0" r="r" b="b"/>
              <a:pathLst>
                <a:path w="1" h="7">
                  <a:moveTo>
                    <a:pt x="1" y="0"/>
                  </a:moveTo>
                  <a:cubicBezTo>
                    <a:pt x="0" y="6"/>
                    <a:pt x="0" y="6"/>
                    <a:pt x="0" y="6"/>
                  </a:cubicBezTo>
                  <a:cubicBezTo>
                    <a:pt x="0" y="6"/>
                    <a:pt x="0" y="7"/>
                    <a:pt x="0" y="7"/>
                  </a:cubicBezTo>
                  <a:cubicBezTo>
                    <a:pt x="1" y="0"/>
                    <a:pt x="1" y="0"/>
                    <a:pt x="1" y="0"/>
                  </a:cubicBezTo>
                  <a:cubicBezTo>
                    <a:pt x="1" y="0"/>
                    <a:pt x="1" y="0"/>
                    <a:pt x="1" y="0"/>
                  </a:cubicBezTo>
                </a:path>
              </a:pathLst>
            </a:custGeom>
            <a:solidFill>
              <a:srgbClr val="F99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1" name="iṥľiḓé">
              <a:extLst>
                <a:ext uri="{FF2B5EF4-FFF2-40B4-BE49-F238E27FC236}">
                  <a16:creationId xmlns:a16="http://schemas.microsoft.com/office/drawing/2014/main" xmlns="" id="{B28700D8-005C-4080-BBA1-B2149C9C48A5}"/>
                </a:ext>
              </a:extLst>
            </p:cNvPr>
            <p:cNvSpPr/>
            <p:nvPr/>
          </p:nvSpPr>
          <p:spPr bwMode="auto">
            <a:xfrm>
              <a:off x="6307031" y="443497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F9AB8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2" name="iṣḻîḓè">
              <a:extLst>
                <a:ext uri="{FF2B5EF4-FFF2-40B4-BE49-F238E27FC236}">
                  <a16:creationId xmlns:a16="http://schemas.microsoft.com/office/drawing/2014/main" xmlns="" id="{14858CD1-5A6B-4059-8E0B-5C1A943404F1}"/>
                </a:ext>
              </a:extLst>
            </p:cNvPr>
            <p:cNvSpPr/>
            <p:nvPr/>
          </p:nvSpPr>
          <p:spPr bwMode="auto">
            <a:xfrm>
              <a:off x="6300946" y="4495827"/>
              <a:ext cx="1521"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path>
              </a:pathLst>
            </a:custGeom>
            <a:solidFill>
              <a:srgbClr val="F9CE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3" name="is1ïḋé">
              <a:extLst>
                <a:ext uri="{FF2B5EF4-FFF2-40B4-BE49-F238E27FC236}">
                  <a16:creationId xmlns:a16="http://schemas.microsoft.com/office/drawing/2014/main" xmlns="" id="{154F3AFE-E584-44AC-BC5B-8034C163FD70}"/>
                </a:ext>
              </a:extLst>
            </p:cNvPr>
            <p:cNvSpPr/>
            <p:nvPr/>
          </p:nvSpPr>
          <p:spPr bwMode="auto">
            <a:xfrm>
              <a:off x="6296382" y="4483656"/>
              <a:ext cx="7607" cy="13692"/>
            </a:xfrm>
            <a:custGeom>
              <a:avLst/>
              <a:gdLst>
                <a:gd name="T0" fmla="*/ 5 w 5"/>
                <a:gd name="T1" fmla="*/ 0 h 9"/>
                <a:gd name="T2" fmla="*/ 1 w 5"/>
                <a:gd name="T3" fmla="*/ 2 h 9"/>
                <a:gd name="T4" fmla="*/ 0 w 5"/>
                <a:gd name="T5" fmla="*/ 9 h 9"/>
                <a:gd name="T6" fmla="*/ 0 w 5"/>
                <a:gd name="T7" fmla="*/ 9 h 9"/>
                <a:gd name="T8" fmla="*/ 5 w 5"/>
                <a:gd name="T9" fmla="*/ 7 h 9"/>
                <a:gd name="T10" fmla="*/ 5 w 5"/>
                <a:gd name="T11" fmla="*/ 0 h 9"/>
              </a:gdLst>
              <a:ahLst/>
              <a:cxnLst>
                <a:cxn ang="0">
                  <a:pos x="T0" y="T1"/>
                </a:cxn>
                <a:cxn ang="0">
                  <a:pos x="T2" y="T3"/>
                </a:cxn>
                <a:cxn ang="0">
                  <a:pos x="T4" y="T5"/>
                </a:cxn>
                <a:cxn ang="0">
                  <a:pos x="T6" y="T7"/>
                </a:cxn>
                <a:cxn ang="0">
                  <a:pos x="T8" y="T9"/>
                </a:cxn>
                <a:cxn ang="0">
                  <a:pos x="T10" y="T11"/>
                </a:cxn>
              </a:cxnLst>
              <a:rect l="0" t="0" r="r" b="b"/>
              <a:pathLst>
                <a:path w="5" h="9">
                  <a:moveTo>
                    <a:pt x="5" y="0"/>
                  </a:moveTo>
                  <a:cubicBezTo>
                    <a:pt x="4" y="1"/>
                    <a:pt x="2" y="2"/>
                    <a:pt x="1" y="2"/>
                  </a:cubicBezTo>
                  <a:cubicBezTo>
                    <a:pt x="0" y="9"/>
                    <a:pt x="0" y="9"/>
                    <a:pt x="0" y="9"/>
                  </a:cubicBezTo>
                  <a:cubicBezTo>
                    <a:pt x="0" y="9"/>
                    <a:pt x="0" y="9"/>
                    <a:pt x="0" y="9"/>
                  </a:cubicBezTo>
                  <a:cubicBezTo>
                    <a:pt x="2" y="9"/>
                    <a:pt x="3" y="8"/>
                    <a:pt x="5" y="7"/>
                  </a:cubicBezTo>
                  <a:cubicBezTo>
                    <a:pt x="5" y="0"/>
                    <a:pt x="5" y="0"/>
                    <a:pt x="5" y="0"/>
                  </a:cubicBezTo>
                </a:path>
              </a:pathLst>
            </a:custGeom>
            <a:solidFill>
              <a:srgbClr val="F99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4" name="ïśḷîḓê">
              <a:extLst>
                <a:ext uri="{FF2B5EF4-FFF2-40B4-BE49-F238E27FC236}">
                  <a16:creationId xmlns:a16="http://schemas.microsoft.com/office/drawing/2014/main" xmlns="" id="{B1130F2D-DE30-423F-90A3-B7BC2FE2CB0C}"/>
                </a:ext>
              </a:extLst>
            </p:cNvPr>
            <p:cNvSpPr/>
            <p:nvPr/>
          </p:nvSpPr>
          <p:spPr bwMode="auto">
            <a:xfrm>
              <a:off x="6296382" y="4494305"/>
              <a:ext cx="7607" cy="3043"/>
            </a:xfrm>
            <a:custGeom>
              <a:avLst/>
              <a:gdLst>
                <a:gd name="T0" fmla="*/ 5 w 5"/>
                <a:gd name="T1" fmla="*/ 0 h 2"/>
                <a:gd name="T2" fmla="*/ 0 w 5"/>
                <a:gd name="T3" fmla="*/ 2 h 2"/>
                <a:gd name="T4" fmla="*/ 3 w 5"/>
                <a:gd name="T5" fmla="*/ 1 h 2"/>
                <a:gd name="T6" fmla="*/ 4 w 5"/>
                <a:gd name="T7" fmla="*/ 1 h 2"/>
                <a:gd name="T8" fmla="*/ 5 w 5"/>
                <a:gd name="T9" fmla="*/ 1 h 2"/>
                <a:gd name="T10" fmla="*/ 5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5" y="0"/>
                  </a:moveTo>
                  <a:cubicBezTo>
                    <a:pt x="3" y="1"/>
                    <a:pt x="2" y="2"/>
                    <a:pt x="0" y="2"/>
                  </a:cubicBezTo>
                  <a:cubicBezTo>
                    <a:pt x="1" y="2"/>
                    <a:pt x="2" y="2"/>
                    <a:pt x="3" y="1"/>
                  </a:cubicBezTo>
                  <a:cubicBezTo>
                    <a:pt x="3" y="1"/>
                    <a:pt x="4" y="1"/>
                    <a:pt x="4" y="1"/>
                  </a:cubicBezTo>
                  <a:cubicBezTo>
                    <a:pt x="5" y="1"/>
                    <a:pt x="5" y="1"/>
                    <a:pt x="5" y="1"/>
                  </a:cubicBezTo>
                  <a:cubicBezTo>
                    <a:pt x="5" y="0"/>
                    <a:pt x="5" y="0"/>
                    <a:pt x="5" y="0"/>
                  </a:cubicBezTo>
                </a:path>
              </a:pathLst>
            </a:custGeom>
            <a:solidFill>
              <a:srgbClr val="F9AB8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5" name="iṩļíḋè">
              <a:extLst>
                <a:ext uri="{FF2B5EF4-FFF2-40B4-BE49-F238E27FC236}">
                  <a16:creationId xmlns:a16="http://schemas.microsoft.com/office/drawing/2014/main" xmlns="" id="{3E439D74-1D9C-4421-BAF6-FB436A214FBB}"/>
                </a:ext>
              </a:extLst>
            </p:cNvPr>
            <p:cNvSpPr/>
            <p:nvPr/>
          </p:nvSpPr>
          <p:spPr bwMode="auto">
            <a:xfrm>
              <a:off x="6297903" y="4443341"/>
              <a:ext cx="7607" cy="43358"/>
            </a:xfrm>
            <a:custGeom>
              <a:avLst/>
              <a:gdLst>
                <a:gd name="T0" fmla="*/ 5 w 5"/>
                <a:gd name="T1" fmla="*/ 0 h 29"/>
                <a:gd name="T2" fmla="*/ 0 w 5"/>
                <a:gd name="T3" fmla="*/ 29 h 29"/>
                <a:gd name="T4" fmla="*/ 4 w 5"/>
                <a:gd name="T5" fmla="*/ 27 h 29"/>
                <a:gd name="T6" fmla="*/ 5 w 5"/>
                <a:gd name="T7" fmla="*/ 1 h 29"/>
                <a:gd name="T8" fmla="*/ 5 w 5"/>
                <a:gd name="T9" fmla="*/ 0 h 29"/>
              </a:gdLst>
              <a:ahLst/>
              <a:cxnLst>
                <a:cxn ang="0">
                  <a:pos x="T0" y="T1"/>
                </a:cxn>
                <a:cxn ang="0">
                  <a:pos x="T2" y="T3"/>
                </a:cxn>
                <a:cxn ang="0">
                  <a:pos x="T4" y="T5"/>
                </a:cxn>
                <a:cxn ang="0">
                  <a:pos x="T6" y="T7"/>
                </a:cxn>
                <a:cxn ang="0">
                  <a:pos x="T8" y="T9"/>
                </a:cxn>
              </a:cxnLst>
              <a:rect l="0" t="0" r="r" b="b"/>
              <a:pathLst>
                <a:path w="5" h="29">
                  <a:moveTo>
                    <a:pt x="5" y="0"/>
                  </a:moveTo>
                  <a:cubicBezTo>
                    <a:pt x="0" y="29"/>
                    <a:pt x="0" y="29"/>
                    <a:pt x="0" y="29"/>
                  </a:cubicBezTo>
                  <a:cubicBezTo>
                    <a:pt x="1" y="29"/>
                    <a:pt x="3" y="28"/>
                    <a:pt x="4" y="27"/>
                  </a:cubicBezTo>
                  <a:cubicBezTo>
                    <a:pt x="5" y="1"/>
                    <a:pt x="5" y="1"/>
                    <a:pt x="5" y="1"/>
                  </a:cubicBezTo>
                  <a:cubicBezTo>
                    <a:pt x="5" y="1"/>
                    <a:pt x="5" y="0"/>
                    <a:pt x="5" y="0"/>
                  </a:cubicBezTo>
                </a:path>
              </a:pathLst>
            </a:custGeom>
            <a:solidFill>
              <a:srgbClr val="EE7C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6" name="íṡḻïḋè">
              <a:extLst>
                <a:ext uri="{FF2B5EF4-FFF2-40B4-BE49-F238E27FC236}">
                  <a16:creationId xmlns:a16="http://schemas.microsoft.com/office/drawing/2014/main" xmlns="" id="{C51823A2-7DC6-452E-B0E2-7BD0E1B75287}"/>
                </a:ext>
              </a:extLst>
            </p:cNvPr>
            <p:cNvSpPr/>
            <p:nvPr/>
          </p:nvSpPr>
          <p:spPr bwMode="auto">
            <a:xfrm>
              <a:off x="6081874" y="4400743"/>
              <a:ext cx="73024" cy="73024"/>
            </a:xfrm>
            <a:custGeom>
              <a:avLst/>
              <a:gdLst>
                <a:gd name="T0" fmla="*/ 2 w 49"/>
                <a:gd name="T1" fmla="*/ 21 h 49"/>
                <a:gd name="T2" fmla="*/ 21 w 49"/>
                <a:gd name="T3" fmla="*/ 47 h 49"/>
                <a:gd name="T4" fmla="*/ 47 w 49"/>
                <a:gd name="T5" fmla="*/ 28 h 49"/>
                <a:gd name="T6" fmla="*/ 28 w 49"/>
                <a:gd name="T7" fmla="*/ 2 h 49"/>
                <a:gd name="T8" fmla="*/ 2 w 49"/>
                <a:gd name="T9" fmla="*/ 21 h 49"/>
              </a:gdLst>
              <a:ahLst/>
              <a:cxnLst>
                <a:cxn ang="0">
                  <a:pos x="T0" y="T1"/>
                </a:cxn>
                <a:cxn ang="0">
                  <a:pos x="T2" y="T3"/>
                </a:cxn>
                <a:cxn ang="0">
                  <a:pos x="T4" y="T5"/>
                </a:cxn>
                <a:cxn ang="0">
                  <a:pos x="T6" y="T7"/>
                </a:cxn>
                <a:cxn ang="0">
                  <a:pos x="T8" y="T9"/>
                </a:cxn>
              </a:cxnLst>
              <a:rect l="0" t="0" r="r" b="b"/>
              <a:pathLst>
                <a:path w="49" h="49">
                  <a:moveTo>
                    <a:pt x="2" y="21"/>
                  </a:moveTo>
                  <a:cubicBezTo>
                    <a:pt x="0" y="33"/>
                    <a:pt x="9" y="45"/>
                    <a:pt x="21" y="47"/>
                  </a:cubicBezTo>
                  <a:cubicBezTo>
                    <a:pt x="33" y="49"/>
                    <a:pt x="45" y="40"/>
                    <a:pt x="47" y="28"/>
                  </a:cubicBezTo>
                  <a:cubicBezTo>
                    <a:pt x="49" y="16"/>
                    <a:pt x="40" y="4"/>
                    <a:pt x="28" y="2"/>
                  </a:cubicBezTo>
                  <a:cubicBezTo>
                    <a:pt x="16" y="0"/>
                    <a:pt x="4" y="9"/>
                    <a:pt x="2" y="21"/>
                  </a:cubicBezTo>
                </a:path>
              </a:pathLst>
            </a:custGeom>
            <a:solidFill>
              <a:srgbClr val="FFBA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7" name="íṥļíḑé">
              <a:extLst>
                <a:ext uri="{FF2B5EF4-FFF2-40B4-BE49-F238E27FC236}">
                  <a16:creationId xmlns:a16="http://schemas.microsoft.com/office/drawing/2014/main" xmlns="" id="{FA8A5F21-7306-4A0F-88A3-5DAEA8F495EE}"/>
                </a:ext>
              </a:extLst>
            </p:cNvPr>
            <p:cNvSpPr/>
            <p:nvPr/>
          </p:nvSpPr>
          <p:spPr bwMode="auto">
            <a:xfrm>
              <a:off x="6081874" y="4400743"/>
              <a:ext cx="41837" cy="69981"/>
            </a:xfrm>
            <a:custGeom>
              <a:avLst/>
              <a:gdLst>
                <a:gd name="T0" fmla="*/ 3 w 28"/>
                <a:gd name="T1" fmla="*/ 21 h 47"/>
                <a:gd name="T2" fmla="*/ 28 w 28"/>
                <a:gd name="T3" fmla="*/ 2 h 47"/>
                <a:gd name="T4" fmla="*/ 28 w 28"/>
                <a:gd name="T5" fmla="*/ 2 h 47"/>
                <a:gd name="T6" fmla="*/ 2 w 28"/>
                <a:gd name="T7" fmla="*/ 21 h 47"/>
                <a:gd name="T8" fmla="*/ 21 w 28"/>
                <a:gd name="T9" fmla="*/ 47 h 47"/>
                <a:gd name="T10" fmla="*/ 22 w 28"/>
                <a:gd name="T11" fmla="*/ 47 h 47"/>
                <a:gd name="T12" fmla="*/ 3 w 28"/>
                <a:gd name="T13" fmla="*/ 21 h 47"/>
              </a:gdLst>
              <a:ahLst/>
              <a:cxnLst>
                <a:cxn ang="0">
                  <a:pos x="T0" y="T1"/>
                </a:cxn>
                <a:cxn ang="0">
                  <a:pos x="T2" y="T3"/>
                </a:cxn>
                <a:cxn ang="0">
                  <a:pos x="T4" y="T5"/>
                </a:cxn>
                <a:cxn ang="0">
                  <a:pos x="T6" y="T7"/>
                </a:cxn>
                <a:cxn ang="0">
                  <a:pos x="T8" y="T9"/>
                </a:cxn>
                <a:cxn ang="0">
                  <a:pos x="T10" y="T11"/>
                </a:cxn>
                <a:cxn ang="0">
                  <a:pos x="T12" y="T13"/>
                </a:cxn>
              </a:cxnLst>
              <a:rect l="0" t="0" r="r" b="b"/>
              <a:pathLst>
                <a:path w="28" h="47">
                  <a:moveTo>
                    <a:pt x="3" y="21"/>
                  </a:moveTo>
                  <a:cubicBezTo>
                    <a:pt x="5" y="9"/>
                    <a:pt x="16" y="1"/>
                    <a:pt x="28" y="2"/>
                  </a:cubicBezTo>
                  <a:cubicBezTo>
                    <a:pt x="28" y="2"/>
                    <a:pt x="28" y="2"/>
                    <a:pt x="28" y="2"/>
                  </a:cubicBezTo>
                  <a:cubicBezTo>
                    <a:pt x="16" y="0"/>
                    <a:pt x="4" y="9"/>
                    <a:pt x="2" y="21"/>
                  </a:cubicBezTo>
                  <a:cubicBezTo>
                    <a:pt x="0" y="33"/>
                    <a:pt x="9" y="45"/>
                    <a:pt x="21" y="47"/>
                  </a:cubicBezTo>
                  <a:cubicBezTo>
                    <a:pt x="22" y="47"/>
                    <a:pt x="22" y="47"/>
                    <a:pt x="22" y="47"/>
                  </a:cubicBezTo>
                  <a:cubicBezTo>
                    <a:pt x="9" y="45"/>
                    <a:pt x="1" y="33"/>
                    <a:pt x="3" y="21"/>
                  </a:cubicBezTo>
                </a:path>
              </a:pathLst>
            </a:custGeom>
            <a:solidFill>
              <a:srgbClr val="FFD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8" name="íşḷîdé">
              <a:extLst>
                <a:ext uri="{FF2B5EF4-FFF2-40B4-BE49-F238E27FC236}">
                  <a16:creationId xmlns:a16="http://schemas.microsoft.com/office/drawing/2014/main" xmlns="" id="{B3471397-DD87-41C5-A597-92948F4C1451}"/>
                </a:ext>
              </a:extLst>
            </p:cNvPr>
            <p:cNvSpPr/>
            <p:nvPr/>
          </p:nvSpPr>
          <p:spPr bwMode="auto">
            <a:xfrm>
              <a:off x="6091763" y="4410632"/>
              <a:ext cx="52486" cy="52486"/>
            </a:xfrm>
            <a:custGeom>
              <a:avLst/>
              <a:gdLst>
                <a:gd name="T0" fmla="*/ 1 w 35"/>
                <a:gd name="T1" fmla="*/ 15 h 35"/>
                <a:gd name="T2" fmla="*/ 15 w 35"/>
                <a:gd name="T3" fmla="*/ 34 h 35"/>
                <a:gd name="T4" fmla="*/ 33 w 35"/>
                <a:gd name="T5" fmla="*/ 20 h 35"/>
                <a:gd name="T6" fmla="*/ 20 w 35"/>
                <a:gd name="T7" fmla="*/ 2 h 35"/>
                <a:gd name="T8" fmla="*/ 1 w 35"/>
                <a:gd name="T9" fmla="*/ 15 h 35"/>
              </a:gdLst>
              <a:ahLst/>
              <a:cxnLst>
                <a:cxn ang="0">
                  <a:pos x="T0" y="T1"/>
                </a:cxn>
                <a:cxn ang="0">
                  <a:pos x="T2" y="T3"/>
                </a:cxn>
                <a:cxn ang="0">
                  <a:pos x="T4" y="T5"/>
                </a:cxn>
                <a:cxn ang="0">
                  <a:pos x="T6" y="T7"/>
                </a:cxn>
                <a:cxn ang="0">
                  <a:pos x="T8" y="T9"/>
                </a:cxn>
              </a:cxnLst>
              <a:rect l="0" t="0" r="r" b="b"/>
              <a:pathLst>
                <a:path w="35" h="35">
                  <a:moveTo>
                    <a:pt x="1" y="15"/>
                  </a:moveTo>
                  <a:cubicBezTo>
                    <a:pt x="0" y="24"/>
                    <a:pt x="6" y="32"/>
                    <a:pt x="15" y="34"/>
                  </a:cubicBezTo>
                  <a:cubicBezTo>
                    <a:pt x="24" y="35"/>
                    <a:pt x="32" y="29"/>
                    <a:pt x="33" y="20"/>
                  </a:cubicBezTo>
                  <a:cubicBezTo>
                    <a:pt x="35" y="11"/>
                    <a:pt x="29" y="3"/>
                    <a:pt x="20" y="2"/>
                  </a:cubicBezTo>
                  <a:cubicBezTo>
                    <a:pt x="11" y="0"/>
                    <a:pt x="3" y="6"/>
                    <a:pt x="1" y="15"/>
                  </a:cubicBezTo>
                </a:path>
              </a:pathLst>
            </a:custGeom>
            <a:solidFill>
              <a:srgbClr val="F399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9" name="iṣļîḓé">
              <a:extLst>
                <a:ext uri="{FF2B5EF4-FFF2-40B4-BE49-F238E27FC236}">
                  <a16:creationId xmlns:a16="http://schemas.microsoft.com/office/drawing/2014/main" xmlns="" id="{3F7B6007-5B41-4C5D-AECF-8FD37FB44CA5}"/>
                </a:ext>
              </a:extLst>
            </p:cNvPr>
            <p:cNvSpPr/>
            <p:nvPr/>
          </p:nvSpPr>
          <p:spPr bwMode="auto">
            <a:xfrm>
              <a:off x="6110019" y="4404547"/>
              <a:ext cx="3043" cy="9128"/>
            </a:xfrm>
            <a:custGeom>
              <a:avLst/>
              <a:gdLst>
                <a:gd name="T0" fmla="*/ 2 w 2"/>
                <a:gd name="T1" fmla="*/ 0 h 6"/>
                <a:gd name="T2" fmla="*/ 2 w 2"/>
                <a:gd name="T3" fmla="*/ 0 h 6"/>
                <a:gd name="T4" fmla="*/ 0 w 2"/>
                <a:gd name="T5" fmla="*/ 6 h 6"/>
                <a:gd name="T6" fmla="*/ 1 w 2"/>
                <a:gd name="T7" fmla="*/ 6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cubicBezTo>
                    <a:pt x="2" y="0"/>
                    <a:pt x="2" y="0"/>
                    <a:pt x="2" y="0"/>
                  </a:cubicBezTo>
                  <a:cubicBezTo>
                    <a:pt x="0" y="6"/>
                    <a:pt x="0" y="6"/>
                    <a:pt x="0" y="6"/>
                  </a:cubicBezTo>
                  <a:cubicBezTo>
                    <a:pt x="0" y="6"/>
                    <a:pt x="1" y="6"/>
                    <a:pt x="1" y="6"/>
                  </a:cubicBezTo>
                  <a:cubicBezTo>
                    <a:pt x="2" y="0"/>
                    <a:pt x="2" y="0"/>
                    <a:pt x="2" y="0"/>
                  </a:cubicBezTo>
                </a:path>
              </a:pathLst>
            </a:custGeom>
            <a:solidFill>
              <a:srgbClr val="F99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0" name="íṩḷîďè">
              <a:extLst>
                <a:ext uri="{FF2B5EF4-FFF2-40B4-BE49-F238E27FC236}">
                  <a16:creationId xmlns:a16="http://schemas.microsoft.com/office/drawing/2014/main" xmlns="" id="{0953497E-7161-497A-B703-DAB5812544EA}"/>
                </a:ext>
              </a:extLst>
            </p:cNvPr>
            <p:cNvSpPr/>
            <p:nvPr/>
          </p:nvSpPr>
          <p:spPr bwMode="auto">
            <a:xfrm>
              <a:off x="6113062" y="4403026"/>
              <a:ext cx="0" cy="152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0"/>
                    <a:pt x="0" y="0"/>
                    <a:pt x="0" y="0"/>
                  </a:cubicBezTo>
                </a:path>
              </a:pathLst>
            </a:custGeom>
            <a:solidFill>
              <a:srgbClr val="F9AB8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1" name="iṥlîḋè">
              <a:extLst>
                <a:ext uri="{FF2B5EF4-FFF2-40B4-BE49-F238E27FC236}">
                  <a16:creationId xmlns:a16="http://schemas.microsoft.com/office/drawing/2014/main" xmlns="" id="{00B61D4D-1323-434A-9D74-69E7AB2EB5FE}"/>
                </a:ext>
              </a:extLst>
            </p:cNvPr>
            <p:cNvSpPr/>
            <p:nvPr/>
          </p:nvSpPr>
          <p:spPr bwMode="auto">
            <a:xfrm>
              <a:off x="6096327" y="4463118"/>
              <a:ext cx="3043" cy="3043"/>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0" y="0"/>
                    <a:pt x="1" y="1"/>
                    <a:pt x="2" y="2"/>
                  </a:cubicBezTo>
                  <a:cubicBezTo>
                    <a:pt x="1" y="1"/>
                    <a:pt x="1" y="0"/>
                    <a:pt x="0" y="0"/>
                  </a:cubicBezTo>
                </a:path>
              </a:pathLst>
            </a:custGeom>
            <a:solidFill>
              <a:srgbClr val="F9CE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2" name="ísḻïḍé">
              <a:extLst>
                <a:ext uri="{FF2B5EF4-FFF2-40B4-BE49-F238E27FC236}">
                  <a16:creationId xmlns:a16="http://schemas.microsoft.com/office/drawing/2014/main" xmlns="" id="{088E87FD-4506-47FC-89D1-B06EC967EDDD}"/>
                </a:ext>
              </a:extLst>
            </p:cNvPr>
            <p:cNvSpPr/>
            <p:nvPr/>
          </p:nvSpPr>
          <p:spPr bwMode="auto">
            <a:xfrm>
              <a:off x="6096327" y="4452469"/>
              <a:ext cx="7607" cy="13692"/>
            </a:xfrm>
            <a:custGeom>
              <a:avLst/>
              <a:gdLst>
                <a:gd name="T0" fmla="*/ 2 w 5"/>
                <a:gd name="T1" fmla="*/ 0 h 9"/>
                <a:gd name="T2" fmla="*/ 0 w 5"/>
                <a:gd name="T3" fmla="*/ 6 h 9"/>
                <a:gd name="T4" fmla="*/ 5 w 5"/>
                <a:gd name="T5" fmla="*/ 9 h 9"/>
                <a:gd name="T6" fmla="*/ 5 w 5"/>
                <a:gd name="T7" fmla="*/ 3 h 9"/>
                <a:gd name="T8" fmla="*/ 2 w 5"/>
                <a:gd name="T9" fmla="*/ 0 h 9"/>
              </a:gdLst>
              <a:ahLst/>
              <a:cxnLst>
                <a:cxn ang="0">
                  <a:pos x="T0" y="T1"/>
                </a:cxn>
                <a:cxn ang="0">
                  <a:pos x="T2" y="T3"/>
                </a:cxn>
                <a:cxn ang="0">
                  <a:pos x="T4" y="T5"/>
                </a:cxn>
                <a:cxn ang="0">
                  <a:pos x="T6" y="T7"/>
                </a:cxn>
                <a:cxn ang="0">
                  <a:pos x="T8" y="T9"/>
                </a:cxn>
              </a:cxnLst>
              <a:rect l="0" t="0" r="r" b="b"/>
              <a:pathLst>
                <a:path w="5" h="9">
                  <a:moveTo>
                    <a:pt x="2" y="0"/>
                  </a:moveTo>
                  <a:cubicBezTo>
                    <a:pt x="0" y="6"/>
                    <a:pt x="0" y="6"/>
                    <a:pt x="0" y="6"/>
                  </a:cubicBezTo>
                  <a:cubicBezTo>
                    <a:pt x="1" y="7"/>
                    <a:pt x="3" y="8"/>
                    <a:pt x="5" y="9"/>
                  </a:cubicBezTo>
                  <a:cubicBezTo>
                    <a:pt x="5" y="3"/>
                    <a:pt x="5" y="3"/>
                    <a:pt x="5" y="3"/>
                  </a:cubicBezTo>
                  <a:cubicBezTo>
                    <a:pt x="4" y="2"/>
                    <a:pt x="3" y="1"/>
                    <a:pt x="2" y="0"/>
                  </a:cubicBezTo>
                </a:path>
              </a:pathLst>
            </a:custGeom>
            <a:solidFill>
              <a:srgbClr val="F997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3" name="iṡḷiḍê">
              <a:extLst>
                <a:ext uri="{FF2B5EF4-FFF2-40B4-BE49-F238E27FC236}">
                  <a16:creationId xmlns:a16="http://schemas.microsoft.com/office/drawing/2014/main" xmlns="" id="{565E2699-F0C1-48D1-A91F-1F8D41997DB1}"/>
                </a:ext>
              </a:extLst>
            </p:cNvPr>
            <p:cNvSpPr/>
            <p:nvPr/>
          </p:nvSpPr>
          <p:spPr bwMode="auto">
            <a:xfrm>
              <a:off x="6096327" y="4461597"/>
              <a:ext cx="7607" cy="6085"/>
            </a:xfrm>
            <a:custGeom>
              <a:avLst/>
              <a:gdLst>
                <a:gd name="T0" fmla="*/ 0 w 5"/>
                <a:gd name="T1" fmla="*/ 0 h 4"/>
                <a:gd name="T2" fmla="*/ 0 w 5"/>
                <a:gd name="T3" fmla="*/ 1 h 4"/>
                <a:gd name="T4" fmla="*/ 0 w 5"/>
                <a:gd name="T5" fmla="*/ 1 h 4"/>
                <a:gd name="T6" fmla="*/ 2 w 5"/>
                <a:gd name="T7" fmla="*/ 3 h 4"/>
                <a:gd name="T8" fmla="*/ 4 w 5"/>
                <a:gd name="T9" fmla="*/ 4 h 4"/>
                <a:gd name="T10" fmla="*/ 4 w 5"/>
                <a:gd name="T11" fmla="*/ 4 h 4"/>
                <a:gd name="T12" fmla="*/ 5 w 5"/>
                <a:gd name="T13" fmla="*/ 3 h 4"/>
                <a:gd name="T14" fmla="*/ 0 w 5"/>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0"/>
                  </a:moveTo>
                  <a:cubicBezTo>
                    <a:pt x="0" y="1"/>
                    <a:pt x="0" y="1"/>
                    <a:pt x="0" y="1"/>
                  </a:cubicBezTo>
                  <a:cubicBezTo>
                    <a:pt x="0" y="1"/>
                    <a:pt x="0" y="1"/>
                    <a:pt x="0" y="1"/>
                  </a:cubicBezTo>
                  <a:cubicBezTo>
                    <a:pt x="1" y="1"/>
                    <a:pt x="1" y="2"/>
                    <a:pt x="2" y="3"/>
                  </a:cubicBezTo>
                  <a:cubicBezTo>
                    <a:pt x="3" y="3"/>
                    <a:pt x="4" y="3"/>
                    <a:pt x="4" y="4"/>
                  </a:cubicBezTo>
                  <a:cubicBezTo>
                    <a:pt x="4" y="4"/>
                    <a:pt x="4" y="4"/>
                    <a:pt x="4" y="4"/>
                  </a:cubicBezTo>
                  <a:cubicBezTo>
                    <a:pt x="5" y="3"/>
                    <a:pt x="5" y="3"/>
                    <a:pt x="5" y="3"/>
                  </a:cubicBezTo>
                  <a:cubicBezTo>
                    <a:pt x="3" y="2"/>
                    <a:pt x="1" y="1"/>
                    <a:pt x="0" y="0"/>
                  </a:cubicBezTo>
                </a:path>
              </a:pathLst>
            </a:custGeom>
            <a:solidFill>
              <a:srgbClr val="F9AB8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4" name="iṡľïḍé">
              <a:extLst>
                <a:ext uri="{FF2B5EF4-FFF2-40B4-BE49-F238E27FC236}">
                  <a16:creationId xmlns:a16="http://schemas.microsoft.com/office/drawing/2014/main" xmlns="" id="{E4473712-0E9D-4D97-A52A-82F66F7C6593}"/>
                </a:ext>
              </a:extLst>
            </p:cNvPr>
            <p:cNvSpPr/>
            <p:nvPr/>
          </p:nvSpPr>
          <p:spPr bwMode="auto">
            <a:xfrm>
              <a:off x="6099370" y="4413675"/>
              <a:ext cx="12171" cy="43358"/>
            </a:xfrm>
            <a:custGeom>
              <a:avLst/>
              <a:gdLst>
                <a:gd name="T0" fmla="*/ 8 w 8"/>
                <a:gd name="T1" fmla="*/ 0 h 29"/>
                <a:gd name="T2" fmla="*/ 7 w 8"/>
                <a:gd name="T3" fmla="*/ 0 h 29"/>
                <a:gd name="T4" fmla="*/ 0 w 8"/>
                <a:gd name="T5" fmla="*/ 26 h 29"/>
                <a:gd name="T6" fmla="*/ 3 w 8"/>
                <a:gd name="T7" fmla="*/ 29 h 29"/>
                <a:gd name="T8" fmla="*/ 5 w 8"/>
                <a:gd name="T9" fmla="*/ 21 h 29"/>
                <a:gd name="T10" fmla="*/ 4 w 8"/>
                <a:gd name="T11" fmla="*/ 21 h 29"/>
                <a:gd name="T12" fmla="*/ 8 w 8"/>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8" h="29">
                  <a:moveTo>
                    <a:pt x="8" y="0"/>
                  </a:moveTo>
                  <a:cubicBezTo>
                    <a:pt x="8" y="0"/>
                    <a:pt x="7" y="0"/>
                    <a:pt x="7" y="0"/>
                  </a:cubicBezTo>
                  <a:cubicBezTo>
                    <a:pt x="0" y="26"/>
                    <a:pt x="0" y="26"/>
                    <a:pt x="0" y="26"/>
                  </a:cubicBezTo>
                  <a:cubicBezTo>
                    <a:pt x="1" y="27"/>
                    <a:pt x="2" y="28"/>
                    <a:pt x="3" y="29"/>
                  </a:cubicBezTo>
                  <a:cubicBezTo>
                    <a:pt x="5" y="21"/>
                    <a:pt x="5" y="21"/>
                    <a:pt x="5" y="21"/>
                  </a:cubicBezTo>
                  <a:cubicBezTo>
                    <a:pt x="4" y="21"/>
                    <a:pt x="4" y="21"/>
                    <a:pt x="4" y="21"/>
                  </a:cubicBezTo>
                  <a:cubicBezTo>
                    <a:pt x="8" y="0"/>
                    <a:pt x="8" y="0"/>
                    <a:pt x="8" y="0"/>
                  </a:cubicBezTo>
                </a:path>
              </a:pathLst>
            </a:custGeom>
            <a:solidFill>
              <a:srgbClr val="EE7C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5" name="ïṧļíḑê">
              <a:extLst>
                <a:ext uri="{FF2B5EF4-FFF2-40B4-BE49-F238E27FC236}">
                  <a16:creationId xmlns:a16="http://schemas.microsoft.com/office/drawing/2014/main" xmlns="" id="{2BBC5420-DD78-44DC-B184-87C8946FE1A7}"/>
                </a:ext>
              </a:extLst>
            </p:cNvPr>
            <p:cNvSpPr/>
            <p:nvPr/>
          </p:nvSpPr>
          <p:spPr bwMode="auto">
            <a:xfrm>
              <a:off x="6094806" y="4288165"/>
              <a:ext cx="224396" cy="298941"/>
            </a:xfrm>
            <a:custGeom>
              <a:avLst/>
              <a:gdLst>
                <a:gd name="T0" fmla="*/ 64 w 150"/>
                <a:gd name="T1" fmla="*/ 195 h 200"/>
                <a:gd name="T2" fmla="*/ 56 w 150"/>
                <a:gd name="T3" fmla="*/ 194 h 200"/>
                <a:gd name="T4" fmla="*/ 5 w 150"/>
                <a:gd name="T5" fmla="*/ 124 h 200"/>
                <a:gd name="T6" fmla="*/ 15 w 150"/>
                <a:gd name="T7" fmla="*/ 56 h 200"/>
                <a:gd name="T8" fmla="*/ 85 w 150"/>
                <a:gd name="T9" fmla="*/ 5 h 200"/>
                <a:gd name="T10" fmla="*/ 93 w 150"/>
                <a:gd name="T11" fmla="*/ 7 h 200"/>
                <a:gd name="T12" fmla="*/ 144 w 150"/>
                <a:gd name="T13" fmla="*/ 77 h 200"/>
                <a:gd name="T14" fmla="*/ 134 w 150"/>
                <a:gd name="T15" fmla="*/ 144 h 200"/>
                <a:gd name="T16" fmla="*/ 64 w 150"/>
                <a:gd name="T17" fmla="*/ 19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00">
                  <a:moveTo>
                    <a:pt x="64" y="195"/>
                  </a:moveTo>
                  <a:cubicBezTo>
                    <a:pt x="56" y="194"/>
                    <a:pt x="56" y="194"/>
                    <a:pt x="56" y="194"/>
                  </a:cubicBezTo>
                  <a:cubicBezTo>
                    <a:pt x="23" y="188"/>
                    <a:pt x="0" y="157"/>
                    <a:pt x="5" y="124"/>
                  </a:cubicBezTo>
                  <a:cubicBezTo>
                    <a:pt x="15" y="56"/>
                    <a:pt x="15" y="56"/>
                    <a:pt x="15" y="56"/>
                  </a:cubicBezTo>
                  <a:cubicBezTo>
                    <a:pt x="21" y="23"/>
                    <a:pt x="52" y="0"/>
                    <a:pt x="85" y="5"/>
                  </a:cubicBezTo>
                  <a:cubicBezTo>
                    <a:pt x="93" y="7"/>
                    <a:pt x="93" y="7"/>
                    <a:pt x="93" y="7"/>
                  </a:cubicBezTo>
                  <a:cubicBezTo>
                    <a:pt x="127" y="12"/>
                    <a:pt x="150" y="43"/>
                    <a:pt x="144" y="77"/>
                  </a:cubicBezTo>
                  <a:cubicBezTo>
                    <a:pt x="134" y="144"/>
                    <a:pt x="134" y="144"/>
                    <a:pt x="134" y="144"/>
                  </a:cubicBezTo>
                  <a:cubicBezTo>
                    <a:pt x="129" y="177"/>
                    <a:pt x="97" y="200"/>
                    <a:pt x="64" y="195"/>
                  </a:cubicBezTo>
                </a:path>
              </a:pathLst>
            </a:custGeom>
            <a:solidFill>
              <a:srgbClr val="FFCF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6" name="íšļíḍe">
              <a:extLst>
                <a:ext uri="{FF2B5EF4-FFF2-40B4-BE49-F238E27FC236}">
                  <a16:creationId xmlns:a16="http://schemas.microsoft.com/office/drawing/2014/main" xmlns="" id="{23F508EC-5672-4700-9E84-9EADE7ADB10C}"/>
                </a:ext>
              </a:extLst>
            </p:cNvPr>
            <p:cNvSpPr/>
            <p:nvPr/>
          </p:nvSpPr>
          <p:spPr bwMode="auto">
            <a:xfrm>
              <a:off x="6094806" y="4403026"/>
              <a:ext cx="210704" cy="184081"/>
            </a:xfrm>
            <a:custGeom>
              <a:avLst/>
              <a:gdLst>
                <a:gd name="T0" fmla="*/ 70 w 141"/>
                <a:gd name="T1" fmla="*/ 52 h 123"/>
                <a:gd name="T2" fmla="*/ 12 w 141"/>
                <a:gd name="T3" fmla="*/ 0 h 123"/>
                <a:gd name="T4" fmla="*/ 5 w 141"/>
                <a:gd name="T5" fmla="*/ 43 h 123"/>
                <a:gd name="T6" fmla="*/ 60 w 141"/>
                <a:gd name="T7" fmla="*/ 117 h 123"/>
                <a:gd name="T8" fmla="*/ 135 w 141"/>
                <a:gd name="T9" fmla="*/ 63 h 123"/>
                <a:gd name="T10" fmla="*/ 141 w 141"/>
                <a:gd name="T11" fmla="*/ 20 h 123"/>
                <a:gd name="T12" fmla="*/ 70 w 141"/>
                <a:gd name="T13" fmla="*/ 52 h 123"/>
              </a:gdLst>
              <a:ahLst/>
              <a:cxnLst>
                <a:cxn ang="0">
                  <a:pos x="T0" y="T1"/>
                </a:cxn>
                <a:cxn ang="0">
                  <a:pos x="T2" y="T3"/>
                </a:cxn>
                <a:cxn ang="0">
                  <a:pos x="T4" y="T5"/>
                </a:cxn>
                <a:cxn ang="0">
                  <a:pos x="T6" y="T7"/>
                </a:cxn>
                <a:cxn ang="0">
                  <a:pos x="T8" y="T9"/>
                </a:cxn>
                <a:cxn ang="0">
                  <a:pos x="T10" y="T11"/>
                </a:cxn>
                <a:cxn ang="0">
                  <a:pos x="T12" y="T13"/>
                </a:cxn>
              </a:cxnLst>
              <a:rect l="0" t="0" r="r" b="b"/>
              <a:pathLst>
                <a:path w="141" h="123">
                  <a:moveTo>
                    <a:pt x="70" y="52"/>
                  </a:moveTo>
                  <a:cubicBezTo>
                    <a:pt x="35" y="46"/>
                    <a:pt x="8" y="27"/>
                    <a:pt x="12" y="0"/>
                  </a:cubicBezTo>
                  <a:cubicBezTo>
                    <a:pt x="5" y="43"/>
                    <a:pt x="5" y="43"/>
                    <a:pt x="5" y="43"/>
                  </a:cubicBezTo>
                  <a:cubicBezTo>
                    <a:pt x="0" y="78"/>
                    <a:pt x="24" y="112"/>
                    <a:pt x="60" y="117"/>
                  </a:cubicBezTo>
                  <a:cubicBezTo>
                    <a:pt x="95" y="123"/>
                    <a:pt x="129" y="98"/>
                    <a:pt x="135" y="63"/>
                  </a:cubicBezTo>
                  <a:cubicBezTo>
                    <a:pt x="141" y="20"/>
                    <a:pt x="141" y="20"/>
                    <a:pt x="141" y="20"/>
                  </a:cubicBezTo>
                  <a:cubicBezTo>
                    <a:pt x="137" y="47"/>
                    <a:pt x="106" y="58"/>
                    <a:pt x="70" y="52"/>
                  </a:cubicBezTo>
                </a:path>
              </a:pathLst>
            </a:custGeom>
            <a:solidFill>
              <a:srgbClr val="FFBA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7" name="íŝļíḋê">
              <a:extLst>
                <a:ext uri="{FF2B5EF4-FFF2-40B4-BE49-F238E27FC236}">
                  <a16:creationId xmlns:a16="http://schemas.microsoft.com/office/drawing/2014/main" xmlns="" id="{A595DE32-B214-4C5C-B9DC-1894AA837766}"/>
                </a:ext>
              </a:extLst>
            </p:cNvPr>
            <p:cNvSpPr/>
            <p:nvPr/>
          </p:nvSpPr>
          <p:spPr bwMode="auto">
            <a:xfrm>
              <a:off x="6237050" y="4404547"/>
              <a:ext cx="46401" cy="33469"/>
            </a:xfrm>
            <a:custGeom>
              <a:avLst/>
              <a:gdLst>
                <a:gd name="T0" fmla="*/ 26 w 31"/>
                <a:gd name="T1" fmla="*/ 22 h 22"/>
                <a:gd name="T2" fmla="*/ 28 w 31"/>
                <a:gd name="T3" fmla="*/ 22 h 22"/>
                <a:gd name="T4" fmla="*/ 30 w 31"/>
                <a:gd name="T5" fmla="*/ 16 h 22"/>
                <a:gd name="T6" fmla="*/ 4 w 31"/>
                <a:gd name="T7" fmla="*/ 0 h 22"/>
                <a:gd name="T8" fmla="*/ 0 w 31"/>
                <a:gd name="T9" fmla="*/ 4 h 22"/>
                <a:gd name="T10" fmla="*/ 4 w 31"/>
                <a:gd name="T11" fmla="*/ 8 h 22"/>
                <a:gd name="T12" fmla="*/ 23 w 31"/>
                <a:gd name="T13" fmla="*/ 20 h 22"/>
                <a:gd name="T14" fmla="*/ 26 w 31"/>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2">
                  <a:moveTo>
                    <a:pt x="26" y="22"/>
                  </a:moveTo>
                  <a:cubicBezTo>
                    <a:pt x="27" y="22"/>
                    <a:pt x="28" y="22"/>
                    <a:pt x="28" y="22"/>
                  </a:cubicBezTo>
                  <a:cubicBezTo>
                    <a:pt x="30" y="21"/>
                    <a:pt x="31" y="19"/>
                    <a:pt x="30" y="16"/>
                  </a:cubicBezTo>
                  <a:cubicBezTo>
                    <a:pt x="30" y="16"/>
                    <a:pt x="23" y="0"/>
                    <a:pt x="4" y="0"/>
                  </a:cubicBezTo>
                  <a:cubicBezTo>
                    <a:pt x="2" y="0"/>
                    <a:pt x="0" y="2"/>
                    <a:pt x="0" y="4"/>
                  </a:cubicBezTo>
                  <a:cubicBezTo>
                    <a:pt x="0" y="6"/>
                    <a:pt x="2" y="8"/>
                    <a:pt x="4" y="8"/>
                  </a:cubicBezTo>
                  <a:cubicBezTo>
                    <a:pt x="18" y="8"/>
                    <a:pt x="23" y="20"/>
                    <a:pt x="23" y="20"/>
                  </a:cubicBezTo>
                  <a:cubicBezTo>
                    <a:pt x="24" y="21"/>
                    <a:pt x="25" y="22"/>
                    <a:pt x="26" y="22"/>
                  </a:cubicBezTo>
                </a:path>
              </a:pathLst>
            </a:custGeom>
            <a:solidFill>
              <a:srgbClr val="000A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8" name="îṡ1ïḍè">
              <a:extLst>
                <a:ext uri="{FF2B5EF4-FFF2-40B4-BE49-F238E27FC236}">
                  <a16:creationId xmlns:a16="http://schemas.microsoft.com/office/drawing/2014/main" xmlns="" id="{9123203A-7B04-43B0-9BB0-78B6A7921E50}"/>
                </a:ext>
              </a:extLst>
            </p:cNvPr>
            <p:cNvSpPr/>
            <p:nvPr/>
          </p:nvSpPr>
          <p:spPr bwMode="auto">
            <a:xfrm>
              <a:off x="6135121" y="4387051"/>
              <a:ext cx="52486" cy="29666"/>
            </a:xfrm>
            <a:custGeom>
              <a:avLst/>
              <a:gdLst>
                <a:gd name="T0" fmla="*/ 4 w 35"/>
                <a:gd name="T1" fmla="*/ 20 h 20"/>
                <a:gd name="T2" fmla="*/ 2 w 35"/>
                <a:gd name="T3" fmla="*/ 19 h 20"/>
                <a:gd name="T4" fmla="*/ 2 w 35"/>
                <a:gd name="T5" fmla="*/ 13 h 20"/>
                <a:gd name="T6" fmla="*/ 32 w 35"/>
                <a:gd name="T7" fmla="*/ 6 h 20"/>
                <a:gd name="T8" fmla="*/ 35 w 35"/>
                <a:gd name="T9" fmla="*/ 11 h 20"/>
                <a:gd name="T10" fmla="*/ 29 w 35"/>
                <a:gd name="T11" fmla="*/ 14 h 20"/>
                <a:gd name="T12" fmla="*/ 8 w 35"/>
                <a:gd name="T13" fmla="*/ 19 h 20"/>
                <a:gd name="T14" fmla="*/ 4 w 3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20">
                  <a:moveTo>
                    <a:pt x="4" y="20"/>
                  </a:moveTo>
                  <a:cubicBezTo>
                    <a:pt x="4" y="20"/>
                    <a:pt x="3" y="20"/>
                    <a:pt x="2" y="19"/>
                  </a:cubicBezTo>
                  <a:cubicBezTo>
                    <a:pt x="1" y="18"/>
                    <a:pt x="0" y="15"/>
                    <a:pt x="2" y="13"/>
                  </a:cubicBezTo>
                  <a:cubicBezTo>
                    <a:pt x="2" y="13"/>
                    <a:pt x="14" y="0"/>
                    <a:pt x="32" y="6"/>
                  </a:cubicBezTo>
                  <a:cubicBezTo>
                    <a:pt x="34" y="6"/>
                    <a:pt x="35" y="9"/>
                    <a:pt x="35" y="11"/>
                  </a:cubicBezTo>
                  <a:cubicBezTo>
                    <a:pt x="34" y="13"/>
                    <a:pt x="32" y="14"/>
                    <a:pt x="29" y="14"/>
                  </a:cubicBezTo>
                  <a:cubicBezTo>
                    <a:pt x="16" y="9"/>
                    <a:pt x="8" y="19"/>
                    <a:pt x="8" y="19"/>
                  </a:cubicBezTo>
                  <a:cubicBezTo>
                    <a:pt x="7" y="20"/>
                    <a:pt x="6" y="20"/>
                    <a:pt x="4" y="20"/>
                  </a:cubicBezTo>
                </a:path>
              </a:pathLst>
            </a:custGeom>
            <a:solidFill>
              <a:srgbClr val="000A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9" name="ï$1ïḍé">
              <a:extLst>
                <a:ext uri="{FF2B5EF4-FFF2-40B4-BE49-F238E27FC236}">
                  <a16:creationId xmlns:a16="http://schemas.microsoft.com/office/drawing/2014/main" xmlns="" id="{9D8DB869-E93A-4629-8850-CB1C98E90DFB}"/>
                </a:ext>
              </a:extLst>
            </p:cNvPr>
            <p:cNvSpPr/>
            <p:nvPr/>
          </p:nvSpPr>
          <p:spPr bwMode="auto">
            <a:xfrm>
              <a:off x="6094806" y="4464639"/>
              <a:ext cx="201576" cy="122467"/>
            </a:xfrm>
            <a:custGeom>
              <a:avLst/>
              <a:gdLst>
                <a:gd name="T0" fmla="*/ 60 w 135"/>
                <a:gd name="T1" fmla="*/ 74 h 82"/>
                <a:gd name="T2" fmla="*/ 6 w 135"/>
                <a:gd name="T3" fmla="*/ 0 h 82"/>
                <a:gd name="T4" fmla="*/ 5 w 135"/>
                <a:gd name="T5" fmla="*/ 2 h 82"/>
                <a:gd name="T6" fmla="*/ 60 w 135"/>
                <a:gd name="T7" fmla="*/ 76 h 82"/>
                <a:gd name="T8" fmla="*/ 135 w 135"/>
                <a:gd name="T9" fmla="*/ 22 h 82"/>
                <a:gd name="T10" fmla="*/ 135 w 135"/>
                <a:gd name="T11" fmla="*/ 20 h 82"/>
                <a:gd name="T12" fmla="*/ 60 w 135"/>
                <a:gd name="T13" fmla="*/ 74 h 82"/>
              </a:gdLst>
              <a:ahLst/>
              <a:cxnLst>
                <a:cxn ang="0">
                  <a:pos x="T0" y="T1"/>
                </a:cxn>
                <a:cxn ang="0">
                  <a:pos x="T2" y="T3"/>
                </a:cxn>
                <a:cxn ang="0">
                  <a:pos x="T4" y="T5"/>
                </a:cxn>
                <a:cxn ang="0">
                  <a:pos x="T6" y="T7"/>
                </a:cxn>
                <a:cxn ang="0">
                  <a:pos x="T8" y="T9"/>
                </a:cxn>
                <a:cxn ang="0">
                  <a:pos x="T10" y="T11"/>
                </a:cxn>
                <a:cxn ang="0">
                  <a:pos x="T12" y="T13"/>
                </a:cxn>
              </a:cxnLst>
              <a:rect l="0" t="0" r="r" b="b"/>
              <a:pathLst>
                <a:path w="135" h="82">
                  <a:moveTo>
                    <a:pt x="60" y="74"/>
                  </a:moveTo>
                  <a:cubicBezTo>
                    <a:pt x="25" y="69"/>
                    <a:pt x="0" y="35"/>
                    <a:pt x="6" y="0"/>
                  </a:cubicBezTo>
                  <a:cubicBezTo>
                    <a:pt x="5" y="2"/>
                    <a:pt x="5" y="2"/>
                    <a:pt x="5" y="2"/>
                  </a:cubicBezTo>
                  <a:cubicBezTo>
                    <a:pt x="0" y="37"/>
                    <a:pt x="24" y="71"/>
                    <a:pt x="60" y="76"/>
                  </a:cubicBezTo>
                  <a:cubicBezTo>
                    <a:pt x="95" y="82"/>
                    <a:pt x="129" y="57"/>
                    <a:pt x="135" y="22"/>
                  </a:cubicBezTo>
                  <a:cubicBezTo>
                    <a:pt x="135" y="20"/>
                    <a:pt x="135" y="20"/>
                    <a:pt x="135" y="20"/>
                  </a:cubicBezTo>
                  <a:cubicBezTo>
                    <a:pt x="129" y="55"/>
                    <a:pt x="96" y="80"/>
                    <a:pt x="60" y="74"/>
                  </a:cubicBezTo>
                  <a:close/>
                </a:path>
              </a:pathLst>
            </a:custGeom>
            <a:solidFill>
              <a:srgbClr val="FFF2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0" name="ïSlîḓè">
              <a:extLst>
                <a:ext uri="{FF2B5EF4-FFF2-40B4-BE49-F238E27FC236}">
                  <a16:creationId xmlns:a16="http://schemas.microsoft.com/office/drawing/2014/main" xmlns="" id="{82CCC6B4-7B62-489A-9441-75FF73DB40FB}"/>
                </a:ext>
              </a:extLst>
            </p:cNvPr>
            <p:cNvSpPr/>
            <p:nvPr/>
          </p:nvSpPr>
          <p:spPr bwMode="auto">
            <a:xfrm>
              <a:off x="6105455" y="4334566"/>
              <a:ext cx="43358" cy="110297"/>
            </a:xfrm>
            <a:custGeom>
              <a:avLst/>
              <a:gdLst>
                <a:gd name="T0" fmla="*/ 29 w 29"/>
                <a:gd name="T1" fmla="*/ 16 h 74"/>
                <a:gd name="T2" fmla="*/ 29 w 29"/>
                <a:gd name="T3" fmla="*/ 10 h 74"/>
                <a:gd name="T4" fmla="*/ 12 w 29"/>
                <a:gd name="T5" fmla="*/ 0 h 74"/>
                <a:gd name="T6" fmla="*/ 0 w 29"/>
                <a:gd name="T7" fmla="*/ 74 h 74"/>
                <a:gd name="T8" fmla="*/ 20 w 29"/>
                <a:gd name="T9" fmla="*/ 33 h 74"/>
                <a:gd name="T10" fmla="*/ 29 w 29"/>
                <a:gd name="T11" fmla="*/ 18 h 74"/>
                <a:gd name="T12" fmla="*/ 29 w 29"/>
                <a:gd name="T13" fmla="*/ 1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9" y="16"/>
                  </a:moveTo>
                  <a:cubicBezTo>
                    <a:pt x="29" y="14"/>
                    <a:pt x="29" y="12"/>
                    <a:pt x="29" y="10"/>
                  </a:cubicBezTo>
                  <a:cubicBezTo>
                    <a:pt x="22" y="11"/>
                    <a:pt x="19" y="3"/>
                    <a:pt x="12" y="0"/>
                  </a:cubicBezTo>
                  <a:cubicBezTo>
                    <a:pt x="0" y="74"/>
                    <a:pt x="0" y="74"/>
                    <a:pt x="0" y="74"/>
                  </a:cubicBezTo>
                  <a:cubicBezTo>
                    <a:pt x="0" y="74"/>
                    <a:pt x="16" y="62"/>
                    <a:pt x="20" y="33"/>
                  </a:cubicBezTo>
                  <a:cubicBezTo>
                    <a:pt x="29" y="18"/>
                    <a:pt x="29" y="18"/>
                    <a:pt x="29" y="18"/>
                  </a:cubicBezTo>
                  <a:cubicBezTo>
                    <a:pt x="29" y="17"/>
                    <a:pt x="29" y="17"/>
                    <a:pt x="29" y="16"/>
                  </a:cubicBezTo>
                </a:path>
              </a:pathLst>
            </a:custGeom>
            <a:solidFill>
              <a:srgbClr val="000A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1" name="ï$ļiḋé">
              <a:extLst>
                <a:ext uri="{FF2B5EF4-FFF2-40B4-BE49-F238E27FC236}">
                  <a16:creationId xmlns:a16="http://schemas.microsoft.com/office/drawing/2014/main" xmlns="" id="{372E247B-9261-4A71-978D-118D1F8F9262}"/>
                </a:ext>
              </a:extLst>
            </p:cNvPr>
            <p:cNvSpPr/>
            <p:nvPr/>
          </p:nvSpPr>
          <p:spPr bwMode="auto">
            <a:xfrm>
              <a:off x="6133600" y="4295772"/>
              <a:ext cx="184081" cy="158218"/>
            </a:xfrm>
            <a:custGeom>
              <a:avLst/>
              <a:gdLst>
                <a:gd name="T0" fmla="*/ 55 w 123"/>
                <a:gd name="T1" fmla="*/ 0 h 106"/>
                <a:gd name="T2" fmla="*/ 0 w 123"/>
                <a:gd name="T3" fmla="*/ 31 h 106"/>
                <a:gd name="T4" fmla="*/ 10 w 123"/>
                <a:gd name="T5" fmla="*/ 36 h 106"/>
                <a:gd name="T6" fmla="*/ 10 w 123"/>
                <a:gd name="T7" fmla="*/ 36 h 106"/>
                <a:gd name="T8" fmla="*/ 10 w 123"/>
                <a:gd name="T9" fmla="*/ 36 h 106"/>
                <a:gd name="T10" fmla="*/ 10 w 123"/>
                <a:gd name="T11" fmla="*/ 36 h 106"/>
                <a:gd name="T12" fmla="*/ 10 w 123"/>
                <a:gd name="T13" fmla="*/ 42 h 106"/>
                <a:gd name="T14" fmla="*/ 10 w 123"/>
                <a:gd name="T15" fmla="*/ 44 h 106"/>
                <a:gd name="T16" fmla="*/ 1 w 123"/>
                <a:gd name="T17" fmla="*/ 59 h 106"/>
                <a:gd name="T18" fmla="*/ 9 w 123"/>
                <a:gd name="T19" fmla="*/ 59 h 106"/>
                <a:gd name="T20" fmla="*/ 12 w 123"/>
                <a:gd name="T21" fmla="*/ 59 h 106"/>
                <a:gd name="T22" fmla="*/ 5 w 123"/>
                <a:gd name="T23" fmla="*/ 66 h 106"/>
                <a:gd name="T24" fmla="*/ 12 w 123"/>
                <a:gd name="T25" fmla="*/ 68 h 106"/>
                <a:gd name="T26" fmla="*/ 24 w 123"/>
                <a:gd name="T27" fmla="*/ 65 h 106"/>
                <a:gd name="T28" fmla="*/ 33 w 123"/>
                <a:gd name="T29" fmla="*/ 67 h 106"/>
                <a:gd name="T30" fmla="*/ 34 w 123"/>
                <a:gd name="T31" fmla="*/ 67 h 106"/>
                <a:gd name="T32" fmla="*/ 46 w 123"/>
                <a:gd name="T33" fmla="*/ 61 h 106"/>
                <a:gd name="T34" fmla="*/ 39 w 123"/>
                <a:gd name="T35" fmla="*/ 71 h 106"/>
                <a:gd name="T36" fmla="*/ 48 w 123"/>
                <a:gd name="T37" fmla="*/ 72 h 106"/>
                <a:gd name="T38" fmla="*/ 76 w 123"/>
                <a:gd name="T39" fmla="*/ 62 h 106"/>
                <a:gd name="T40" fmla="*/ 69 w 123"/>
                <a:gd name="T41" fmla="*/ 72 h 106"/>
                <a:gd name="T42" fmla="*/ 101 w 123"/>
                <a:gd name="T43" fmla="*/ 63 h 106"/>
                <a:gd name="T44" fmla="*/ 107 w 123"/>
                <a:gd name="T45" fmla="*/ 75 h 106"/>
                <a:gd name="T46" fmla="*/ 110 w 123"/>
                <a:gd name="T47" fmla="*/ 106 h 106"/>
                <a:gd name="T48" fmla="*/ 115 w 123"/>
                <a:gd name="T49" fmla="*/ 92 h 106"/>
                <a:gd name="T50" fmla="*/ 115 w 123"/>
                <a:gd name="T51" fmla="*/ 92 h 106"/>
                <a:gd name="T52" fmla="*/ 115 w 123"/>
                <a:gd name="T53" fmla="*/ 92 h 106"/>
                <a:gd name="T54" fmla="*/ 115 w 123"/>
                <a:gd name="T55" fmla="*/ 94 h 106"/>
                <a:gd name="T56" fmla="*/ 117 w 123"/>
                <a:gd name="T57" fmla="*/ 80 h 106"/>
                <a:gd name="T58" fmla="*/ 63 w 123"/>
                <a:gd name="T59" fmla="*/ 1 h 106"/>
                <a:gd name="T60" fmla="*/ 55 w 123"/>
                <a:gd name="T6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3" h="106">
                  <a:moveTo>
                    <a:pt x="55" y="0"/>
                  </a:moveTo>
                  <a:cubicBezTo>
                    <a:pt x="33" y="0"/>
                    <a:pt x="12" y="13"/>
                    <a:pt x="0" y="31"/>
                  </a:cubicBezTo>
                  <a:cubicBezTo>
                    <a:pt x="3" y="34"/>
                    <a:pt x="5" y="36"/>
                    <a:pt x="10" y="36"/>
                  </a:cubicBezTo>
                  <a:cubicBezTo>
                    <a:pt x="10" y="36"/>
                    <a:pt x="10" y="36"/>
                    <a:pt x="10" y="36"/>
                  </a:cubicBezTo>
                  <a:cubicBezTo>
                    <a:pt x="10" y="36"/>
                    <a:pt x="10" y="36"/>
                    <a:pt x="10" y="36"/>
                  </a:cubicBezTo>
                  <a:cubicBezTo>
                    <a:pt x="10" y="36"/>
                    <a:pt x="10" y="36"/>
                    <a:pt x="10" y="36"/>
                  </a:cubicBezTo>
                  <a:cubicBezTo>
                    <a:pt x="10" y="38"/>
                    <a:pt x="10" y="40"/>
                    <a:pt x="10" y="42"/>
                  </a:cubicBezTo>
                  <a:cubicBezTo>
                    <a:pt x="10" y="43"/>
                    <a:pt x="10" y="43"/>
                    <a:pt x="10" y="44"/>
                  </a:cubicBezTo>
                  <a:cubicBezTo>
                    <a:pt x="1" y="59"/>
                    <a:pt x="1" y="59"/>
                    <a:pt x="1" y="59"/>
                  </a:cubicBezTo>
                  <a:cubicBezTo>
                    <a:pt x="4" y="59"/>
                    <a:pt x="7" y="59"/>
                    <a:pt x="9" y="59"/>
                  </a:cubicBezTo>
                  <a:cubicBezTo>
                    <a:pt x="11" y="59"/>
                    <a:pt x="12" y="59"/>
                    <a:pt x="12" y="59"/>
                  </a:cubicBezTo>
                  <a:cubicBezTo>
                    <a:pt x="5" y="66"/>
                    <a:pt x="5" y="66"/>
                    <a:pt x="5" y="66"/>
                  </a:cubicBezTo>
                  <a:cubicBezTo>
                    <a:pt x="7" y="67"/>
                    <a:pt x="10" y="68"/>
                    <a:pt x="12" y="68"/>
                  </a:cubicBezTo>
                  <a:cubicBezTo>
                    <a:pt x="15" y="66"/>
                    <a:pt x="19" y="65"/>
                    <a:pt x="24" y="65"/>
                  </a:cubicBezTo>
                  <a:cubicBezTo>
                    <a:pt x="27" y="65"/>
                    <a:pt x="30" y="66"/>
                    <a:pt x="33" y="67"/>
                  </a:cubicBezTo>
                  <a:cubicBezTo>
                    <a:pt x="33" y="67"/>
                    <a:pt x="34" y="67"/>
                    <a:pt x="34" y="67"/>
                  </a:cubicBezTo>
                  <a:cubicBezTo>
                    <a:pt x="42" y="65"/>
                    <a:pt x="46" y="61"/>
                    <a:pt x="46" y="61"/>
                  </a:cubicBezTo>
                  <a:cubicBezTo>
                    <a:pt x="39" y="71"/>
                    <a:pt x="39" y="71"/>
                    <a:pt x="39" y="71"/>
                  </a:cubicBezTo>
                  <a:cubicBezTo>
                    <a:pt x="42" y="72"/>
                    <a:pt x="45" y="72"/>
                    <a:pt x="48" y="72"/>
                  </a:cubicBezTo>
                  <a:cubicBezTo>
                    <a:pt x="69" y="72"/>
                    <a:pt x="76" y="62"/>
                    <a:pt x="76" y="62"/>
                  </a:cubicBezTo>
                  <a:cubicBezTo>
                    <a:pt x="69" y="72"/>
                    <a:pt x="69" y="72"/>
                    <a:pt x="69" y="72"/>
                  </a:cubicBezTo>
                  <a:cubicBezTo>
                    <a:pt x="92" y="71"/>
                    <a:pt x="101" y="63"/>
                    <a:pt x="101" y="63"/>
                  </a:cubicBezTo>
                  <a:cubicBezTo>
                    <a:pt x="107" y="75"/>
                    <a:pt x="107" y="75"/>
                    <a:pt x="107" y="75"/>
                  </a:cubicBezTo>
                  <a:cubicBezTo>
                    <a:pt x="106" y="88"/>
                    <a:pt x="108" y="98"/>
                    <a:pt x="110" y="106"/>
                  </a:cubicBezTo>
                  <a:cubicBezTo>
                    <a:pt x="113" y="102"/>
                    <a:pt x="114" y="97"/>
                    <a:pt x="115" y="92"/>
                  </a:cubicBezTo>
                  <a:cubicBezTo>
                    <a:pt x="115" y="92"/>
                    <a:pt x="115" y="92"/>
                    <a:pt x="115" y="92"/>
                  </a:cubicBezTo>
                  <a:cubicBezTo>
                    <a:pt x="115" y="92"/>
                    <a:pt x="115" y="92"/>
                    <a:pt x="115" y="92"/>
                  </a:cubicBezTo>
                  <a:cubicBezTo>
                    <a:pt x="115" y="94"/>
                    <a:pt x="115" y="94"/>
                    <a:pt x="115" y="94"/>
                  </a:cubicBezTo>
                  <a:cubicBezTo>
                    <a:pt x="117" y="80"/>
                    <a:pt x="117" y="80"/>
                    <a:pt x="117" y="80"/>
                  </a:cubicBezTo>
                  <a:cubicBezTo>
                    <a:pt x="123" y="45"/>
                    <a:pt x="99" y="7"/>
                    <a:pt x="63" y="1"/>
                  </a:cubicBezTo>
                  <a:cubicBezTo>
                    <a:pt x="60" y="1"/>
                    <a:pt x="57" y="0"/>
                    <a:pt x="55" y="0"/>
                  </a:cubicBezTo>
                </a:path>
              </a:pathLst>
            </a:custGeom>
            <a:solidFill>
              <a:srgbClr val="FFA0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2" name="iṧḻîďé">
              <a:extLst>
                <a:ext uri="{FF2B5EF4-FFF2-40B4-BE49-F238E27FC236}">
                  <a16:creationId xmlns:a16="http://schemas.microsoft.com/office/drawing/2014/main" xmlns="" id="{268AA16C-56A0-4295-B2A3-4FD9A56A3B0C}"/>
                </a:ext>
              </a:extLst>
            </p:cNvPr>
            <p:cNvSpPr/>
            <p:nvPr/>
          </p:nvSpPr>
          <p:spPr bwMode="auto">
            <a:xfrm>
              <a:off x="6297903" y="4433452"/>
              <a:ext cx="7607" cy="28145"/>
            </a:xfrm>
            <a:custGeom>
              <a:avLst/>
              <a:gdLst>
                <a:gd name="T0" fmla="*/ 5 w 5"/>
                <a:gd name="T1" fmla="*/ 0 h 19"/>
                <a:gd name="T2" fmla="*/ 0 w 5"/>
                <a:gd name="T3" fmla="*/ 14 h 19"/>
                <a:gd name="T4" fmla="*/ 2 w 5"/>
                <a:gd name="T5" fmla="*/ 19 h 19"/>
                <a:gd name="T6" fmla="*/ 5 w 5"/>
                <a:gd name="T7" fmla="*/ 2 h 19"/>
                <a:gd name="T8" fmla="*/ 5 w 5"/>
                <a:gd name="T9" fmla="*/ 0 h 19"/>
              </a:gdLst>
              <a:ahLst/>
              <a:cxnLst>
                <a:cxn ang="0">
                  <a:pos x="T0" y="T1"/>
                </a:cxn>
                <a:cxn ang="0">
                  <a:pos x="T2" y="T3"/>
                </a:cxn>
                <a:cxn ang="0">
                  <a:pos x="T4" y="T5"/>
                </a:cxn>
                <a:cxn ang="0">
                  <a:pos x="T6" y="T7"/>
                </a:cxn>
                <a:cxn ang="0">
                  <a:pos x="T8" y="T9"/>
                </a:cxn>
              </a:cxnLst>
              <a:rect l="0" t="0" r="r" b="b"/>
              <a:pathLst>
                <a:path w="5" h="19">
                  <a:moveTo>
                    <a:pt x="5" y="0"/>
                  </a:moveTo>
                  <a:cubicBezTo>
                    <a:pt x="4" y="5"/>
                    <a:pt x="3" y="10"/>
                    <a:pt x="0" y="14"/>
                  </a:cubicBezTo>
                  <a:cubicBezTo>
                    <a:pt x="1" y="16"/>
                    <a:pt x="2" y="17"/>
                    <a:pt x="2" y="19"/>
                  </a:cubicBezTo>
                  <a:cubicBezTo>
                    <a:pt x="5" y="2"/>
                    <a:pt x="5" y="2"/>
                    <a:pt x="5" y="2"/>
                  </a:cubicBezTo>
                  <a:cubicBezTo>
                    <a:pt x="5" y="0"/>
                    <a:pt x="5" y="0"/>
                    <a:pt x="5" y="0"/>
                  </a:cubicBezTo>
                </a:path>
              </a:pathLst>
            </a:custGeom>
            <a:solidFill>
              <a:srgbClr val="FF906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3" name="iṧ1íḋê">
              <a:extLst>
                <a:ext uri="{FF2B5EF4-FFF2-40B4-BE49-F238E27FC236}">
                  <a16:creationId xmlns:a16="http://schemas.microsoft.com/office/drawing/2014/main" xmlns="" id="{96221B8D-D21D-4A06-A52E-EFF6378CD783}"/>
                </a:ext>
              </a:extLst>
            </p:cNvPr>
            <p:cNvSpPr/>
            <p:nvPr/>
          </p:nvSpPr>
          <p:spPr bwMode="auto">
            <a:xfrm>
              <a:off x="6151856" y="4393137"/>
              <a:ext cx="32709" cy="6085"/>
            </a:xfrm>
            <a:custGeom>
              <a:avLst/>
              <a:gdLst>
                <a:gd name="T0" fmla="*/ 12 w 22"/>
                <a:gd name="T1" fmla="*/ 0 h 4"/>
                <a:gd name="T2" fmla="*/ 0 w 22"/>
                <a:gd name="T3" fmla="*/ 3 h 4"/>
                <a:gd name="T4" fmla="*/ 10 w 22"/>
                <a:gd name="T5" fmla="*/ 4 h 4"/>
                <a:gd name="T6" fmla="*/ 22 w 22"/>
                <a:gd name="T7" fmla="*/ 2 h 4"/>
                <a:gd name="T8" fmla="*/ 21 w 22"/>
                <a:gd name="T9" fmla="*/ 2 h 4"/>
                <a:gd name="T10" fmla="*/ 12 w 22"/>
                <a:gd name="T11" fmla="*/ 0 h 4"/>
              </a:gdLst>
              <a:ahLst/>
              <a:cxnLst>
                <a:cxn ang="0">
                  <a:pos x="T0" y="T1"/>
                </a:cxn>
                <a:cxn ang="0">
                  <a:pos x="T2" y="T3"/>
                </a:cxn>
                <a:cxn ang="0">
                  <a:pos x="T4" y="T5"/>
                </a:cxn>
                <a:cxn ang="0">
                  <a:pos x="T6" y="T7"/>
                </a:cxn>
                <a:cxn ang="0">
                  <a:pos x="T8" y="T9"/>
                </a:cxn>
                <a:cxn ang="0">
                  <a:pos x="T10" y="T11"/>
                </a:cxn>
              </a:cxnLst>
              <a:rect l="0" t="0" r="r" b="b"/>
              <a:pathLst>
                <a:path w="22" h="4">
                  <a:moveTo>
                    <a:pt x="12" y="0"/>
                  </a:moveTo>
                  <a:cubicBezTo>
                    <a:pt x="7" y="0"/>
                    <a:pt x="3" y="1"/>
                    <a:pt x="0" y="3"/>
                  </a:cubicBezTo>
                  <a:cubicBezTo>
                    <a:pt x="3" y="4"/>
                    <a:pt x="7" y="4"/>
                    <a:pt x="10" y="4"/>
                  </a:cubicBezTo>
                  <a:cubicBezTo>
                    <a:pt x="14" y="4"/>
                    <a:pt x="18" y="3"/>
                    <a:pt x="22" y="2"/>
                  </a:cubicBezTo>
                  <a:cubicBezTo>
                    <a:pt x="22" y="2"/>
                    <a:pt x="21" y="2"/>
                    <a:pt x="21" y="2"/>
                  </a:cubicBezTo>
                  <a:cubicBezTo>
                    <a:pt x="18" y="1"/>
                    <a:pt x="15" y="0"/>
                    <a:pt x="12" y="0"/>
                  </a:cubicBezTo>
                </a:path>
              </a:pathLst>
            </a:custGeom>
            <a:solidFill>
              <a:srgbClr val="0008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4" name="îsľíḍè">
              <a:extLst>
                <a:ext uri="{FF2B5EF4-FFF2-40B4-BE49-F238E27FC236}">
                  <a16:creationId xmlns:a16="http://schemas.microsoft.com/office/drawing/2014/main" xmlns="" id="{D2EB6FF9-67C7-40A3-9499-587F68312F1F}"/>
                </a:ext>
              </a:extLst>
            </p:cNvPr>
            <p:cNvSpPr/>
            <p:nvPr/>
          </p:nvSpPr>
          <p:spPr bwMode="auto">
            <a:xfrm>
              <a:off x="6117626" y="4342172"/>
              <a:ext cx="31187" cy="41837"/>
            </a:xfrm>
            <a:custGeom>
              <a:avLst/>
              <a:gdLst>
                <a:gd name="T0" fmla="*/ 11 w 21"/>
                <a:gd name="T1" fmla="*/ 0 h 28"/>
                <a:gd name="T2" fmla="*/ 0 w 21"/>
                <a:gd name="T3" fmla="*/ 23 h 28"/>
                <a:gd name="T4" fmla="*/ 12 w 21"/>
                <a:gd name="T5" fmla="*/ 28 h 28"/>
                <a:gd name="T6" fmla="*/ 21 w 21"/>
                <a:gd name="T7" fmla="*/ 13 h 28"/>
                <a:gd name="T8" fmla="*/ 21 w 21"/>
                <a:gd name="T9" fmla="*/ 11 h 28"/>
                <a:gd name="T10" fmla="*/ 21 w 21"/>
                <a:gd name="T11" fmla="*/ 5 h 28"/>
                <a:gd name="T12" fmla="*/ 21 w 21"/>
                <a:gd name="T13" fmla="*/ 5 h 28"/>
                <a:gd name="T14" fmla="*/ 11 w 21"/>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11" y="0"/>
                  </a:moveTo>
                  <a:cubicBezTo>
                    <a:pt x="6" y="7"/>
                    <a:pt x="2" y="15"/>
                    <a:pt x="0" y="23"/>
                  </a:cubicBezTo>
                  <a:cubicBezTo>
                    <a:pt x="4" y="26"/>
                    <a:pt x="8" y="27"/>
                    <a:pt x="12" y="28"/>
                  </a:cubicBezTo>
                  <a:cubicBezTo>
                    <a:pt x="21" y="13"/>
                    <a:pt x="21" y="13"/>
                    <a:pt x="21" y="13"/>
                  </a:cubicBezTo>
                  <a:cubicBezTo>
                    <a:pt x="21" y="12"/>
                    <a:pt x="21" y="12"/>
                    <a:pt x="21" y="11"/>
                  </a:cubicBezTo>
                  <a:cubicBezTo>
                    <a:pt x="21" y="9"/>
                    <a:pt x="21" y="7"/>
                    <a:pt x="21" y="5"/>
                  </a:cubicBezTo>
                  <a:cubicBezTo>
                    <a:pt x="21" y="5"/>
                    <a:pt x="21" y="5"/>
                    <a:pt x="21" y="5"/>
                  </a:cubicBezTo>
                  <a:cubicBezTo>
                    <a:pt x="16" y="5"/>
                    <a:pt x="14" y="3"/>
                    <a:pt x="11" y="0"/>
                  </a:cubicBezTo>
                </a:path>
              </a:pathLst>
            </a:custGeom>
            <a:solidFill>
              <a:srgbClr val="0008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5" name="îṥľiḍè">
              <a:extLst>
                <a:ext uri="{FF2B5EF4-FFF2-40B4-BE49-F238E27FC236}">
                  <a16:creationId xmlns:a16="http://schemas.microsoft.com/office/drawing/2014/main" xmlns="" id="{13B1B6D8-39A3-498B-B7CB-5CFFBBF5E021}"/>
                </a:ext>
              </a:extLst>
            </p:cNvPr>
            <p:cNvSpPr/>
            <p:nvPr/>
          </p:nvSpPr>
          <p:spPr bwMode="auto">
            <a:xfrm>
              <a:off x="6100891" y="4246329"/>
              <a:ext cx="232003" cy="230482"/>
            </a:xfrm>
            <a:custGeom>
              <a:avLst/>
              <a:gdLst>
                <a:gd name="T0" fmla="*/ 133 w 155"/>
                <a:gd name="T1" fmla="*/ 154 h 154"/>
                <a:gd name="T2" fmla="*/ 127 w 155"/>
                <a:gd name="T3" fmla="*/ 109 h 154"/>
                <a:gd name="T4" fmla="*/ 123 w 155"/>
                <a:gd name="T5" fmla="*/ 96 h 154"/>
                <a:gd name="T6" fmla="*/ 90 w 155"/>
                <a:gd name="T7" fmla="*/ 102 h 154"/>
                <a:gd name="T8" fmla="*/ 98 w 155"/>
                <a:gd name="T9" fmla="*/ 92 h 154"/>
                <a:gd name="T10" fmla="*/ 60 w 155"/>
                <a:gd name="T11" fmla="*/ 97 h 154"/>
                <a:gd name="T12" fmla="*/ 69 w 155"/>
                <a:gd name="T13" fmla="*/ 87 h 154"/>
                <a:gd name="T14" fmla="*/ 27 w 155"/>
                <a:gd name="T15" fmla="*/ 88 h 154"/>
                <a:gd name="T16" fmla="*/ 35 w 155"/>
                <a:gd name="T17" fmla="*/ 82 h 154"/>
                <a:gd name="T18" fmla="*/ 0 w 155"/>
                <a:gd name="T19" fmla="*/ 55 h 154"/>
                <a:gd name="T20" fmla="*/ 13 w 155"/>
                <a:gd name="T21" fmla="*/ 55 h 154"/>
                <a:gd name="T22" fmla="*/ 32 w 155"/>
                <a:gd name="T23" fmla="*/ 8 h 154"/>
                <a:gd name="T24" fmla="*/ 43 w 155"/>
                <a:gd name="T25" fmla="*/ 27 h 154"/>
                <a:gd name="T26" fmla="*/ 65 w 155"/>
                <a:gd name="T27" fmla="*/ 0 h 154"/>
                <a:gd name="T28" fmla="*/ 78 w 155"/>
                <a:gd name="T29" fmla="*/ 28 h 154"/>
                <a:gd name="T30" fmla="*/ 139 w 155"/>
                <a:gd name="T31" fmla="*/ 71 h 154"/>
                <a:gd name="T32" fmla="*/ 150 w 155"/>
                <a:gd name="T33" fmla="*/ 67 h 154"/>
                <a:gd name="T34" fmla="*/ 145 w 155"/>
                <a:gd name="T35" fmla="*/ 76 h 154"/>
                <a:gd name="T36" fmla="*/ 155 w 155"/>
                <a:gd name="T37" fmla="*/ 80 h 154"/>
                <a:gd name="T38" fmla="*/ 147 w 155"/>
                <a:gd name="T39" fmla="*/ 84 h 154"/>
                <a:gd name="T40" fmla="*/ 133 w 155"/>
                <a:gd name="T41"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5" h="154">
                  <a:moveTo>
                    <a:pt x="133" y="154"/>
                  </a:moveTo>
                  <a:cubicBezTo>
                    <a:pt x="133" y="154"/>
                    <a:pt x="122" y="137"/>
                    <a:pt x="127" y="109"/>
                  </a:cubicBezTo>
                  <a:cubicBezTo>
                    <a:pt x="123" y="96"/>
                    <a:pt x="123" y="96"/>
                    <a:pt x="123" y="96"/>
                  </a:cubicBezTo>
                  <a:cubicBezTo>
                    <a:pt x="123" y="96"/>
                    <a:pt x="114" y="103"/>
                    <a:pt x="90" y="102"/>
                  </a:cubicBezTo>
                  <a:cubicBezTo>
                    <a:pt x="98" y="92"/>
                    <a:pt x="98" y="92"/>
                    <a:pt x="98" y="92"/>
                  </a:cubicBezTo>
                  <a:cubicBezTo>
                    <a:pt x="98" y="92"/>
                    <a:pt x="88" y="104"/>
                    <a:pt x="60" y="97"/>
                  </a:cubicBezTo>
                  <a:cubicBezTo>
                    <a:pt x="69" y="87"/>
                    <a:pt x="69" y="87"/>
                    <a:pt x="69" y="87"/>
                  </a:cubicBezTo>
                  <a:cubicBezTo>
                    <a:pt x="69" y="87"/>
                    <a:pt x="53" y="100"/>
                    <a:pt x="27" y="88"/>
                  </a:cubicBezTo>
                  <a:cubicBezTo>
                    <a:pt x="35" y="82"/>
                    <a:pt x="35" y="82"/>
                    <a:pt x="35" y="82"/>
                  </a:cubicBezTo>
                  <a:cubicBezTo>
                    <a:pt x="35" y="82"/>
                    <a:pt x="9" y="83"/>
                    <a:pt x="0" y="55"/>
                  </a:cubicBezTo>
                  <a:cubicBezTo>
                    <a:pt x="13" y="55"/>
                    <a:pt x="13" y="55"/>
                    <a:pt x="13" y="55"/>
                  </a:cubicBezTo>
                  <a:cubicBezTo>
                    <a:pt x="13" y="55"/>
                    <a:pt x="4" y="34"/>
                    <a:pt x="32" y="8"/>
                  </a:cubicBezTo>
                  <a:cubicBezTo>
                    <a:pt x="43" y="27"/>
                    <a:pt x="43" y="27"/>
                    <a:pt x="43" y="27"/>
                  </a:cubicBezTo>
                  <a:cubicBezTo>
                    <a:pt x="43" y="27"/>
                    <a:pt x="41" y="5"/>
                    <a:pt x="65" y="0"/>
                  </a:cubicBezTo>
                  <a:cubicBezTo>
                    <a:pt x="78" y="28"/>
                    <a:pt x="78" y="28"/>
                    <a:pt x="78" y="28"/>
                  </a:cubicBezTo>
                  <a:cubicBezTo>
                    <a:pt x="78" y="28"/>
                    <a:pt x="123" y="27"/>
                    <a:pt x="139" y="71"/>
                  </a:cubicBezTo>
                  <a:cubicBezTo>
                    <a:pt x="150" y="67"/>
                    <a:pt x="150" y="67"/>
                    <a:pt x="150" y="67"/>
                  </a:cubicBezTo>
                  <a:cubicBezTo>
                    <a:pt x="145" y="76"/>
                    <a:pt x="145" y="76"/>
                    <a:pt x="145" y="76"/>
                  </a:cubicBezTo>
                  <a:cubicBezTo>
                    <a:pt x="155" y="80"/>
                    <a:pt x="155" y="80"/>
                    <a:pt x="155" y="80"/>
                  </a:cubicBezTo>
                  <a:cubicBezTo>
                    <a:pt x="147" y="84"/>
                    <a:pt x="147" y="84"/>
                    <a:pt x="147" y="84"/>
                  </a:cubicBezTo>
                  <a:lnTo>
                    <a:pt x="133" y="154"/>
                  </a:lnTo>
                  <a:close/>
                </a:path>
              </a:pathLst>
            </a:custGeom>
            <a:solidFill>
              <a:schemeClr val="accent2"/>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6" name="ïŝ1iḑe">
              <a:extLst>
                <a:ext uri="{FF2B5EF4-FFF2-40B4-BE49-F238E27FC236}">
                  <a16:creationId xmlns:a16="http://schemas.microsoft.com/office/drawing/2014/main" xmlns="" id="{28BF6221-EF9C-449C-B641-B4587B3702DF}"/>
                </a:ext>
              </a:extLst>
            </p:cNvPr>
            <p:cNvSpPr/>
            <p:nvPr/>
          </p:nvSpPr>
          <p:spPr bwMode="auto">
            <a:xfrm>
              <a:off x="6164026" y="4255457"/>
              <a:ext cx="14453" cy="31187"/>
            </a:xfrm>
            <a:custGeom>
              <a:avLst/>
              <a:gdLst>
                <a:gd name="T0" fmla="*/ 2 w 10"/>
                <a:gd name="T1" fmla="*/ 20 h 21"/>
                <a:gd name="T2" fmla="*/ 10 w 10"/>
                <a:gd name="T3" fmla="*/ 0 h 21"/>
                <a:gd name="T4" fmla="*/ 1 w 10"/>
                <a:gd name="T5" fmla="*/ 21 h 21"/>
                <a:gd name="T6" fmla="*/ 2 w 10"/>
                <a:gd name="T7" fmla="*/ 20 h 21"/>
              </a:gdLst>
              <a:ahLst/>
              <a:cxnLst>
                <a:cxn ang="0">
                  <a:pos x="T0" y="T1"/>
                </a:cxn>
                <a:cxn ang="0">
                  <a:pos x="T2" y="T3"/>
                </a:cxn>
                <a:cxn ang="0">
                  <a:pos x="T4" y="T5"/>
                </a:cxn>
                <a:cxn ang="0">
                  <a:pos x="T6" y="T7"/>
                </a:cxn>
              </a:cxnLst>
              <a:rect l="0" t="0" r="r" b="b"/>
              <a:pathLst>
                <a:path w="10" h="21">
                  <a:moveTo>
                    <a:pt x="2" y="20"/>
                  </a:moveTo>
                  <a:cubicBezTo>
                    <a:pt x="2" y="20"/>
                    <a:pt x="1" y="8"/>
                    <a:pt x="10" y="0"/>
                  </a:cubicBezTo>
                  <a:cubicBezTo>
                    <a:pt x="3" y="6"/>
                    <a:pt x="0" y="14"/>
                    <a:pt x="1" y="21"/>
                  </a:cubicBezTo>
                  <a:lnTo>
                    <a:pt x="2" y="20"/>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7" name="íṣ1îḓé">
              <a:extLst>
                <a:ext uri="{FF2B5EF4-FFF2-40B4-BE49-F238E27FC236}">
                  <a16:creationId xmlns:a16="http://schemas.microsoft.com/office/drawing/2014/main" xmlns="" id="{4B8E4492-174E-4F43-B360-0FF5006764FA}"/>
                </a:ext>
              </a:extLst>
            </p:cNvPr>
            <p:cNvSpPr/>
            <p:nvPr/>
          </p:nvSpPr>
          <p:spPr bwMode="auto">
            <a:xfrm>
              <a:off x="6111541" y="4270670"/>
              <a:ext cx="25102" cy="57810"/>
            </a:xfrm>
            <a:custGeom>
              <a:avLst/>
              <a:gdLst>
                <a:gd name="T0" fmla="*/ 7 w 17"/>
                <a:gd name="T1" fmla="*/ 38 h 39"/>
                <a:gd name="T2" fmla="*/ 17 w 17"/>
                <a:gd name="T3" fmla="*/ 0 h 39"/>
                <a:gd name="T4" fmla="*/ 6 w 17"/>
                <a:gd name="T5" fmla="*/ 39 h 39"/>
                <a:gd name="T6" fmla="*/ 7 w 17"/>
                <a:gd name="T7" fmla="*/ 38 h 39"/>
              </a:gdLst>
              <a:ahLst/>
              <a:cxnLst>
                <a:cxn ang="0">
                  <a:pos x="T0" y="T1"/>
                </a:cxn>
                <a:cxn ang="0">
                  <a:pos x="T2" y="T3"/>
                </a:cxn>
                <a:cxn ang="0">
                  <a:pos x="T4" y="T5"/>
                </a:cxn>
                <a:cxn ang="0">
                  <a:pos x="T6" y="T7"/>
                </a:cxn>
              </a:cxnLst>
              <a:rect l="0" t="0" r="r" b="b"/>
              <a:pathLst>
                <a:path w="17" h="39">
                  <a:moveTo>
                    <a:pt x="7" y="38"/>
                  </a:moveTo>
                  <a:cubicBezTo>
                    <a:pt x="7" y="38"/>
                    <a:pt x="0" y="22"/>
                    <a:pt x="17" y="0"/>
                  </a:cubicBezTo>
                  <a:cubicBezTo>
                    <a:pt x="2" y="18"/>
                    <a:pt x="4" y="33"/>
                    <a:pt x="6" y="39"/>
                  </a:cubicBezTo>
                  <a:lnTo>
                    <a:pt x="7" y="38"/>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8" name="íślíḓé">
              <a:extLst>
                <a:ext uri="{FF2B5EF4-FFF2-40B4-BE49-F238E27FC236}">
                  <a16:creationId xmlns:a16="http://schemas.microsoft.com/office/drawing/2014/main" xmlns="" id="{DD4B4CF6-5DC7-41A1-A2BA-69598B38B82B}"/>
                </a:ext>
              </a:extLst>
            </p:cNvPr>
            <p:cNvSpPr/>
            <p:nvPr/>
          </p:nvSpPr>
          <p:spPr bwMode="auto">
            <a:xfrm>
              <a:off x="6317681" y="4360428"/>
              <a:ext cx="15213" cy="5325"/>
            </a:xfrm>
            <a:custGeom>
              <a:avLst/>
              <a:gdLst>
                <a:gd name="T0" fmla="*/ 0 w 20"/>
                <a:gd name="T1" fmla="*/ 1 h 7"/>
                <a:gd name="T2" fmla="*/ 20 w 20"/>
                <a:gd name="T3" fmla="*/ 7 h 7"/>
                <a:gd name="T4" fmla="*/ 20 w 20"/>
                <a:gd name="T5" fmla="*/ 7 h 7"/>
                <a:gd name="T6" fmla="*/ 0 w 20"/>
                <a:gd name="T7" fmla="*/ 0 h 7"/>
                <a:gd name="T8" fmla="*/ 0 w 20"/>
                <a:gd name="T9" fmla="*/ 1 h 7"/>
              </a:gdLst>
              <a:ahLst/>
              <a:cxnLst>
                <a:cxn ang="0">
                  <a:pos x="T0" y="T1"/>
                </a:cxn>
                <a:cxn ang="0">
                  <a:pos x="T2" y="T3"/>
                </a:cxn>
                <a:cxn ang="0">
                  <a:pos x="T4" y="T5"/>
                </a:cxn>
                <a:cxn ang="0">
                  <a:pos x="T6" y="T7"/>
                </a:cxn>
                <a:cxn ang="0">
                  <a:pos x="T8" y="T9"/>
                </a:cxn>
              </a:cxnLst>
              <a:rect l="0" t="0" r="r" b="b"/>
              <a:pathLst>
                <a:path w="20" h="7">
                  <a:moveTo>
                    <a:pt x="0" y="1"/>
                  </a:moveTo>
                  <a:lnTo>
                    <a:pt x="20" y="7"/>
                  </a:lnTo>
                  <a:lnTo>
                    <a:pt x="20" y="7"/>
                  </a:lnTo>
                  <a:lnTo>
                    <a:pt x="0" y="0"/>
                  </a:lnTo>
                  <a:lnTo>
                    <a:pt x="0" y="1"/>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9" name="íṩḷíďé">
              <a:extLst>
                <a:ext uri="{FF2B5EF4-FFF2-40B4-BE49-F238E27FC236}">
                  <a16:creationId xmlns:a16="http://schemas.microsoft.com/office/drawing/2014/main" xmlns="" id="{700D4A54-6865-44EF-B874-85E05BCE9BF7}"/>
                </a:ext>
              </a:extLst>
            </p:cNvPr>
            <p:cNvSpPr/>
            <p:nvPr/>
          </p:nvSpPr>
          <p:spPr bwMode="auto">
            <a:xfrm>
              <a:off x="6308553" y="4346736"/>
              <a:ext cx="16735" cy="7607"/>
            </a:xfrm>
            <a:custGeom>
              <a:avLst/>
              <a:gdLst>
                <a:gd name="T0" fmla="*/ 0 w 22"/>
                <a:gd name="T1" fmla="*/ 10 h 10"/>
                <a:gd name="T2" fmla="*/ 20 w 22"/>
                <a:gd name="T3" fmla="*/ 2 h 10"/>
                <a:gd name="T4" fmla="*/ 22 w 22"/>
                <a:gd name="T5" fmla="*/ 0 h 10"/>
                <a:gd name="T6" fmla="*/ 0 w 22"/>
                <a:gd name="T7" fmla="*/ 8 h 10"/>
                <a:gd name="T8" fmla="*/ 0 w 22"/>
                <a:gd name="T9" fmla="*/ 10 h 10"/>
              </a:gdLst>
              <a:ahLst/>
              <a:cxnLst>
                <a:cxn ang="0">
                  <a:pos x="T0" y="T1"/>
                </a:cxn>
                <a:cxn ang="0">
                  <a:pos x="T2" y="T3"/>
                </a:cxn>
                <a:cxn ang="0">
                  <a:pos x="T4" y="T5"/>
                </a:cxn>
                <a:cxn ang="0">
                  <a:pos x="T6" y="T7"/>
                </a:cxn>
                <a:cxn ang="0">
                  <a:pos x="T8" y="T9"/>
                </a:cxn>
              </a:cxnLst>
              <a:rect l="0" t="0" r="r" b="b"/>
              <a:pathLst>
                <a:path w="22" h="10">
                  <a:moveTo>
                    <a:pt x="0" y="10"/>
                  </a:moveTo>
                  <a:lnTo>
                    <a:pt x="20" y="2"/>
                  </a:lnTo>
                  <a:lnTo>
                    <a:pt x="22" y="0"/>
                  </a:lnTo>
                  <a:lnTo>
                    <a:pt x="0" y="8"/>
                  </a:lnTo>
                  <a:lnTo>
                    <a:pt x="0" y="10"/>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0" name="iṩḷíḋé">
              <a:extLst>
                <a:ext uri="{FF2B5EF4-FFF2-40B4-BE49-F238E27FC236}">
                  <a16:creationId xmlns:a16="http://schemas.microsoft.com/office/drawing/2014/main" xmlns="" id="{F5AB8E8E-EBAB-4B61-9F6D-047ADBBDDB7D}"/>
                </a:ext>
              </a:extLst>
            </p:cNvPr>
            <p:cNvSpPr/>
            <p:nvPr/>
          </p:nvSpPr>
          <p:spPr bwMode="auto">
            <a:xfrm>
              <a:off x="6139685" y="4264585"/>
              <a:ext cx="1521" cy="1521"/>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lnTo>
                    <a:pt x="2" y="0"/>
                  </a:lnTo>
                  <a:lnTo>
                    <a:pt x="0" y="2"/>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1" name="işľíďe">
              <a:extLst>
                <a:ext uri="{FF2B5EF4-FFF2-40B4-BE49-F238E27FC236}">
                  <a16:creationId xmlns:a16="http://schemas.microsoft.com/office/drawing/2014/main" xmlns="" id="{4DFBEEB8-4841-4E4F-A7F7-F98D36C81C96}"/>
                </a:ext>
              </a:extLst>
            </p:cNvPr>
            <p:cNvSpPr/>
            <p:nvPr/>
          </p:nvSpPr>
          <p:spPr bwMode="auto">
            <a:xfrm>
              <a:off x="6297903" y="4396179"/>
              <a:ext cx="18256" cy="80630"/>
            </a:xfrm>
            <a:custGeom>
              <a:avLst/>
              <a:gdLst>
                <a:gd name="T0" fmla="*/ 0 w 12"/>
                <a:gd name="T1" fmla="*/ 53 h 54"/>
                <a:gd name="T2" fmla="*/ 1 w 12"/>
                <a:gd name="T3" fmla="*/ 54 h 54"/>
                <a:gd name="T4" fmla="*/ 12 w 12"/>
                <a:gd name="T5" fmla="*/ 0 h 54"/>
                <a:gd name="T6" fmla="*/ 0 w 12"/>
                <a:gd name="T7" fmla="*/ 53 h 54"/>
              </a:gdLst>
              <a:ahLst/>
              <a:cxnLst>
                <a:cxn ang="0">
                  <a:pos x="T0" y="T1"/>
                </a:cxn>
                <a:cxn ang="0">
                  <a:pos x="T2" y="T3"/>
                </a:cxn>
                <a:cxn ang="0">
                  <a:pos x="T4" y="T5"/>
                </a:cxn>
                <a:cxn ang="0">
                  <a:pos x="T6" y="T7"/>
                </a:cxn>
              </a:cxnLst>
              <a:rect l="0" t="0" r="r" b="b"/>
              <a:pathLst>
                <a:path w="12" h="54">
                  <a:moveTo>
                    <a:pt x="0" y="53"/>
                  </a:moveTo>
                  <a:cubicBezTo>
                    <a:pt x="1" y="53"/>
                    <a:pt x="1" y="54"/>
                    <a:pt x="1" y="54"/>
                  </a:cubicBezTo>
                  <a:cubicBezTo>
                    <a:pt x="12" y="0"/>
                    <a:pt x="12" y="0"/>
                    <a:pt x="12" y="0"/>
                  </a:cubicBezTo>
                  <a:lnTo>
                    <a:pt x="0" y="53"/>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2" name="îSlidé">
              <a:extLst>
                <a:ext uri="{FF2B5EF4-FFF2-40B4-BE49-F238E27FC236}">
                  <a16:creationId xmlns:a16="http://schemas.microsoft.com/office/drawing/2014/main" xmlns="" id="{976A18F5-380D-4852-87E5-02D43372FC81}"/>
                </a:ext>
              </a:extLst>
            </p:cNvPr>
            <p:cNvSpPr/>
            <p:nvPr/>
          </p:nvSpPr>
          <p:spPr bwMode="auto">
            <a:xfrm>
              <a:off x="6190650" y="4382487"/>
              <a:ext cx="57050" cy="18256"/>
            </a:xfrm>
            <a:custGeom>
              <a:avLst/>
              <a:gdLst>
                <a:gd name="T0" fmla="*/ 37 w 38"/>
                <a:gd name="T1" fmla="*/ 2 h 12"/>
                <a:gd name="T2" fmla="*/ 38 w 38"/>
                <a:gd name="T3" fmla="*/ 0 h 12"/>
                <a:gd name="T4" fmla="*/ 1 w 38"/>
                <a:gd name="T5" fmla="*/ 5 h 12"/>
                <a:gd name="T6" fmla="*/ 0 w 38"/>
                <a:gd name="T7" fmla="*/ 6 h 12"/>
                <a:gd name="T8" fmla="*/ 37 w 38"/>
                <a:gd name="T9" fmla="*/ 2 h 12"/>
              </a:gdLst>
              <a:ahLst/>
              <a:cxnLst>
                <a:cxn ang="0">
                  <a:pos x="T0" y="T1"/>
                </a:cxn>
                <a:cxn ang="0">
                  <a:pos x="T2" y="T3"/>
                </a:cxn>
                <a:cxn ang="0">
                  <a:pos x="T4" y="T5"/>
                </a:cxn>
                <a:cxn ang="0">
                  <a:pos x="T6" y="T7"/>
                </a:cxn>
                <a:cxn ang="0">
                  <a:pos x="T8" y="T9"/>
                </a:cxn>
              </a:cxnLst>
              <a:rect l="0" t="0" r="r" b="b"/>
              <a:pathLst>
                <a:path w="38" h="12">
                  <a:moveTo>
                    <a:pt x="37" y="2"/>
                  </a:moveTo>
                  <a:cubicBezTo>
                    <a:pt x="38" y="0"/>
                    <a:pt x="38" y="0"/>
                    <a:pt x="38" y="0"/>
                  </a:cubicBezTo>
                  <a:cubicBezTo>
                    <a:pt x="38" y="0"/>
                    <a:pt x="28" y="12"/>
                    <a:pt x="1" y="5"/>
                  </a:cubicBezTo>
                  <a:cubicBezTo>
                    <a:pt x="0" y="6"/>
                    <a:pt x="0" y="6"/>
                    <a:pt x="0" y="6"/>
                  </a:cubicBezTo>
                  <a:cubicBezTo>
                    <a:pt x="23" y="12"/>
                    <a:pt x="34" y="5"/>
                    <a:pt x="37" y="2"/>
                  </a:cubicBez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3" name="ïSľïďe">
              <a:extLst>
                <a:ext uri="{FF2B5EF4-FFF2-40B4-BE49-F238E27FC236}">
                  <a16:creationId xmlns:a16="http://schemas.microsoft.com/office/drawing/2014/main" xmlns="" id="{91549EE0-AC94-40AE-A209-5EFD66A884B9}"/>
                </a:ext>
              </a:extLst>
            </p:cNvPr>
            <p:cNvSpPr/>
            <p:nvPr/>
          </p:nvSpPr>
          <p:spPr bwMode="auto">
            <a:xfrm>
              <a:off x="6235529" y="4390094"/>
              <a:ext cx="49443" cy="10649"/>
            </a:xfrm>
            <a:custGeom>
              <a:avLst/>
              <a:gdLst>
                <a:gd name="T0" fmla="*/ 0 w 33"/>
                <a:gd name="T1" fmla="*/ 6 h 7"/>
                <a:gd name="T2" fmla="*/ 33 w 33"/>
                <a:gd name="T3" fmla="*/ 0 h 7"/>
                <a:gd name="T4" fmla="*/ 0 w 33"/>
                <a:gd name="T5" fmla="*/ 5 h 7"/>
                <a:gd name="T6" fmla="*/ 0 w 33"/>
                <a:gd name="T7" fmla="*/ 6 h 7"/>
              </a:gdLst>
              <a:ahLst/>
              <a:cxnLst>
                <a:cxn ang="0">
                  <a:pos x="T0" y="T1"/>
                </a:cxn>
                <a:cxn ang="0">
                  <a:pos x="T2" y="T3"/>
                </a:cxn>
                <a:cxn ang="0">
                  <a:pos x="T4" y="T5"/>
                </a:cxn>
                <a:cxn ang="0">
                  <a:pos x="T6" y="T7"/>
                </a:cxn>
              </a:cxnLst>
              <a:rect l="0" t="0" r="r" b="b"/>
              <a:pathLst>
                <a:path w="33" h="7">
                  <a:moveTo>
                    <a:pt x="0" y="6"/>
                  </a:moveTo>
                  <a:cubicBezTo>
                    <a:pt x="24" y="7"/>
                    <a:pt x="33" y="0"/>
                    <a:pt x="33" y="0"/>
                  </a:cubicBezTo>
                  <a:cubicBezTo>
                    <a:pt x="33" y="0"/>
                    <a:pt x="24" y="7"/>
                    <a:pt x="0" y="5"/>
                  </a:cubicBezTo>
                  <a:lnTo>
                    <a:pt x="0" y="6"/>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4" name="iṡḷïḓê">
              <a:extLst>
                <a:ext uri="{FF2B5EF4-FFF2-40B4-BE49-F238E27FC236}">
                  <a16:creationId xmlns:a16="http://schemas.microsoft.com/office/drawing/2014/main" xmlns="" id="{4F3A0EEE-3E91-4B6B-A61E-F9A183418965}"/>
                </a:ext>
              </a:extLst>
            </p:cNvPr>
            <p:cNvSpPr/>
            <p:nvPr/>
          </p:nvSpPr>
          <p:spPr bwMode="auto">
            <a:xfrm>
              <a:off x="6141206" y="4376402"/>
              <a:ext cx="63135" cy="16735"/>
            </a:xfrm>
            <a:custGeom>
              <a:avLst/>
              <a:gdLst>
                <a:gd name="T0" fmla="*/ 42 w 42"/>
                <a:gd name="T1" fmla="*/ 0 h 11"/>
                <a:gd name="T2" fmla="*/ 1 w 42"/>
                <a:gd name="T3" fmla="*/ 0 h 11"/>
                <a:gd name="T4" fmla="*/ 0 w 42"/>
                <a:gd name="T5" fmla="*/ 1 h 11"/>
                <a:gd name="T6" fmla="*/ 40 w 42"/>
                <a:gd name="T7" fmla="*/ 1 h 11"/>
                <a:gd name="T8" fmla="*/ 42 w 42"/>
                <a:gd name="T9" fmla="*/ 0 h 11"/>
              </a:gdLst>
              <a:ahLst/>
              <a:cxnLst>
                <a:cxn ang="0">
                  <a:pos x="T0" y="T1"/>
                </a:cxn>
                <a:cxn ang="0">
                  <a:pos x="T2" y="T3"/>
                </a:cxn>
                <a:cxn ang="0">
                  <a:pos x="T4" y="T5"/>
                </a:cxn>
                <a:cxn ang="0">
                  <a:pos x="T6" y="T7"/>
                </a:cxn>
                <a:cxn ang="0">
                  <a:pos x="T8" y="T9"/>
                </a:cxn>
              </a:cxnLst>
              <a:rect l="0" t="0" r="r" b="b"/>
              <a:pathLst>
                <a:path w="42" h="11">
                  <a:moveTo>
                    <a:pt x="42" y="0"/>
                  </a:moveTo>
                  <a:cubicBezTo>
                    <a:pt x="42" y="0"/>
                    <a:pt x="27" y="11"/>
                    <a:pt x="1" y="0"/>
                  </a:cubicBezTo>
                  <a:cubicBezTo>
                    <a:pt x="0" y="1"/>
                    <a:pt x="0" y="1"/>
                    <a:pt x="0" y="1"/>
                  </a:cubicBezTo>
                  <a:cubicBezTo>
                    <a:pt x="22" y="11"/>
                    <a:pt x="36" y="4"/>
                    <a:pt x="40" y="1"/>
                  </a:cubicBezTo>
                  <a:lnTo>
                    <a:pt x="42" y="0"/>
                  </a:ln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5" name="îṥḷîde">
              <a:extLst>
                <a:ext uri="{FF2B5EF4-FFF2-40B4-BE49-F238E27FC236}">
                  <a16:creationId xmlns:a16="http://schemas.microsoft.com/office/drawing/2014/main" xmlns="" id="{88811328-42D3-44DB-9BB4-5F99DC369F71}"/>
                </a:ext>
              </a:extLst>
            </p:cNvPr>
            <p:cNvSpPr/>
            <p:nvPr/>
          </p:nvSpPr>
          <p:spPr bwMode="auto">
            <a:xfrm>
              <a:off x="6100891" y="4328480"/>
              <a:ext cx="52486" cy="40315"/>
            </a:xfrm>
            <a:custGeom>
              <a:avLst/>
              <a:gdLst>
                <a:gd name="T0" fmla="*/ 33 w 35"/>
                <a:gd name="T1" fmla="*/ 27 h 27"/>
                <a:gd name="T2" fmla="*/ 35 w 35"/>
                <a:gd name="T3" fmla="*/ 26 h 27"/>
                <a:gd name="T4" fmla="*/ 1 w 35"/>
                <a:gd name="T5" fmla="*/ 0 h 27"/>
                <a:gd name="T6" fmla="*/ 0 w 35"/>
                <a:gd name="T7" fmla="*/ 0 h 27"/>
                <a:gd name="T8" fmla="*/ 33 w 35"/>
                <a:gd name="T9" fmla="*/ 27 h 27"/>
              </a:gdLst>
              <a:ahLst/>
              <a:cxnLst>
                <a:cxn ang="0">
                  <a:pos x="T0" y="T1"/>
                </a:cxn>
                <a:cxn ang="0">
                  <a:pos x="T2" y="T3"/>
                </a:cxn>
                <a:cxn ang="0">
                  <a:pos x="T4" y="T5"/>
                </a:cxn>
                <a:cxn ang="0">
                  <a:pos x="T6" y="T7"/>
                </a:cxn>
                <a:cxn ang="0">
                  <a:pos x="T8" y="T9"/>
                </a:cxn>
              </a:cxnLst>
              <a:rect l="0" t="0" r="r" b="b"/>
              <a:pathLst>
                <a:path w="35" h="27">
                  <a:moveTo>
                    <a:pt x="33" y="27"/>
                  </a:moveTo>
                  <a:cubicBezTo>
                    <a:pt x="35" y="26"/>
                    <a:pt x="35" y="26"/>
                    <a:pt x="35" y="26"/>
                  </a:cubicBezTo>
                  <a:cubicBezTo>
                    <a:pt x="35" y="26"/>
                    <a:pt x="11" y="26"/>
                    <a:pt x="1" y="0"/>
                  </a:cubicBezTo>
                  <a:cubicBezTo>
                    <a:pt x="0" y="0"/>
                    <a:pt x="0" y="0"/>
                    <a:pt x="0" y="0"/>
                  </a:cubicBezTo>
                  <a:cubicBezTo>
                    <a:pt x="8" y="24"/>
                    <a:pt x="28" y="27"/>
                    <a:pt x="33" y="27"/>
                  </a:cubicBezTo>
                  <a:close/>
                </a:path>
              </a:pathLst>
            </a:custGeom>
            <a:solidFill>
              <a:srgbClr val="0059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6" name="íSlíḋé">
              <a:extLst>
                <a:ext uri="{FF2B5EF4-FFF2-40B4-BE49-F238E27FC236}">
                  <a16:creationId xmlns:a16="http://schemas.microsoft.com/office/drawing/2014/main" xmlns="" id="{5C1A8246-E0D9-48D5-8122-2DA53613FEA0}"/>
                </a:ext>
              </a:extLst>
            </p:cNvPr>
            <p:cNvSpPr/>
            <p:nvPr/>
          </p:nvSpPr>
          <p:spPr bwMode="auto">
            <a:xfrm>
              <a:off x="6144249" y="4492784"/>
              <a:ext cx="103450" cy="60093"/>
            </a:xfrm>
            <a:custGeom>
              <a:avLst/>
              <a:gdLst>
                <a:gd name="T0" fmla="*/ 66 w 69"/>
                <a:gd name="T1" fmla="*/ 0 h 40"/>
                <a:gd name="T2" fmla="*/ 2 w 69"/>
                <a:gd name="T3" fmla="*/ 4 h 40"/>
                <a:gd name="T4" fmla="*/ 1 w 69"/>
                <a:gd name="T5" fmla="*/ 6 h 40"/>
                <a:gd name="T6" fmla="*/ 36 w 69"/>
                <a:gd name="T7" fmla="*/ 39 h 40"/>
                <a:gd name="T8" fmla="*/ 68 w 69"/>
                <a:gd name="T9" fmla="*/ 2 h 40"/>
                <a:gd name="T10" fmla="*/ 66 w 69"/>
                <a:gd name="T11" fmla="*/ 0 h 40"/>
              </a:gdLst>
              <a:ahLst/>
              <a:cxnLst>
                <a:cxn ang="0">
                  <a:pos x="T0" y="T1"/>
                </a:cxn>
                <a:cxn ang="0">
                  <a:pos x="T2" y="T3"/>
                </a:cxn>
                <a:cxn ang="0">
                  <a:pos x="T4" y="T5"/>
                </a:cxn>
                <a:cxn ang="0">
                  <a:pos x="T6" y="T7"/>
                </a:cxn>
                <a:cxn ang="0">
                  <a:pos x="T8" y="T9"/>
                </a:cxn>
                <a:cxn ang="0">
                  <a:pos x="T10" y="T11"/>
                </a:cxn>
              </a:cxnLst>
              <a:rect l="0" t="0" r="r" b="b"/>
              <a:pathLst>
                <a:path w="69" h="40">
                  <a:moveTo>
                    <a:pt x="66" y="0"/>
                  </a:moveTo>
                  <a:cubicBezTo>
                    <a:pt x="2" y="4"/>
                    <a:pt x="2" y="4"/>
                    <a:pt x="2" y="4"/>
                  </a:cubicBezTo>
                  <a:cubicBezTo>
                    <a:pt x="1" y="4"/>
                    <a:pt x="0" y="5"/>
                    <a:pt x="1" y="6"/>
                  </a:cubicBezTo>
                  <a:cubicBezTo>
                    <a:pt x="2" y="25"/>
                    <a:pt x="18" y="40"/>
                    <a:pt x="36" y="39"/>
                  </a:cubicBezTo>
                  <a:cubicBezTo>
                    <a:pt x="55" y="37"/>
                    <a:pt x="69" y="21"/>
                    <a:pt x="68" y="2"/>
                  </a:cubicBezTo>
                  <a:cubicBezTo>
                    <a:pt x="68" y="1"/>
                    <a:pt x="67" y="0"/>
                    <a:pt x="66" y="0"/>
                  </a:cubicBezTo>
                  <a:close/>
                </a:path>
              </a:pathLst>
            </a:custGeom>
            <a:solidFill>
              <a:srgbClr val="FFF2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7" name="işľïḓé">
              <a:extLst>
                <a:ext uri="{FF2B5EF4-FFF2-40B4-BE49-F238E27FC236}">
                  <a16:creationId xmlns:a16="http://schemas.microsoft.com/office/drawing/2014/main" xmlns="" id="{B89473B7-0D5E-46FE-81C9-E5F6D688C075}"/>
                </a:ext>
              </a:extLst>
            </p:cNvPr>
            <p:cNvSpPr/>
            <p:nvPr/>
          </p:nvSpPr>
          <p:spPr bwMode="auto">
            <a:xfrm>
              <a:off x="6144249" y="4492784"/>
              <a:ext cx="103450" cy="58571"/>
            </a:xfrm>
            <a:custGeom>
              <a:avLst/>
              <a:gdLst>
                <a:gd name="T0" fmla="*/ 66 w 69"/>
                <a:gd name="T1" fmla="*/ 0 h 39"/>
                <a:gd name="T2" fmla="*/ 2 w 69"/>
                <a:gd name="T3" fmla="*/ 4 h 39"/>
                <a:gd name="T4" fmla="*/ 1 w 69"/>
                <a:gd name="T5" fmla="*/ 6 h 39"/>
                <a:gd name="T6" fmla="*/ 36 w 69"/>
                <a:gd name="T7" fmla="*/ 38 h 39"/>
                <a:gd name="T8" fmla="*/ 68 w 69"/>
                <a:gd name="T9" fmla="*/ 2 h 39"/>
                <a:gd name="T10" fmla="*/ 66 w 69"/>
                <a:gd name="T11" fmla="*/ 0 h 39"/>
              </a:gdLst>
              <a:ahLst/>
              <a:cxnLst>
                <a:cxn ang="0">
                  <a:pos x="T0" y="T1"/>
                </a:cxn>
                <a:cxn ang="0">
                  <a:pos x="T2" y="T3"/>
                </a:cxn>
                <a:cxn ang="0">
                  <a:pos x="T4" y="T5"/>
                </a:cxn>
                <a:cxn ang="0">
                  <a:pos x="T6" y="T7"/>
                </a:cxn>
                <a:cxn ang="0">
                  <a:pos x="T8" y="T9"/>
                </a:cxn>
                <a:cxn ang="0">
                  <a:pos x="T10" y="T11"/>
                </a:cxn>
              </a:cxnLst>
              <a:rect l="0" t="0" r="r" b="b"/>
              <a:pathLst>
                <a:path w="69" h="39">
                  <a:moveTo>
                    <a:pt x="66" y="0"/>
                  </a:moveTo>
                  <a:cubicBezTo>
                    <a:pt x="2" y="4"/>
                    <a:pt x="2" y="4"/>
                    <a:pt x="2" y="4"/>
                  </a:cubicBezTo>
                  <a:cubicBezTo>
                    <a:pt x="1" y="4"/>
                    <a:pt x="0" y="5"/>
                    <a:pt x="1" y="6"/>
                  </a:cubicBezTo>
                  <a:cubicBezTo>
                    <a:pt x="2" y="25"/>
                    <a:pt x="18" y="39"/>
                    <a:pt x="36" y="38"/>
                  </a:cubicBezTo>
                  <a:cubicBezTo>
                    <a:pt x="55" y="37"/>
                    <a:pt x="69" y="21"/>
                    <a:pt x="68" y="2"/>
                  </a:cubicBezTo>
                  <a:cubicBezTo>
                    <a:pt x="68" y="1"/>
                    <a:pt x="67" y="0"/>
                    <a:pt x="66" y="0"/>
                  </a:cubicBezTo>
                  <a:close/>
                </a:path>
              </a:pathLst>
            </a:custGeom>
            <a:solidFill>
              <a:srgbClr val="FFB2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8" name="íṡliḍê">
              <a:extLst>
                <a:ext uri="{FF2B5EF4-FFF2-40B4-BE49-F238E27FC236}">
                  <a16:creationId xmlns:a16="http://schemas.microsoft.com/office/drawing/2014/main" xmlns="" id="{7DE27385-7C6A-42A3-B36B-76FD4269A617}"/>
                </a:ext>
              </a:extLst>
            </p:cNvPr>
            <p:cNvSpPr/>
            <p:nvPr/>
          </p:nvSpPr>
          <p:spPr bwMode="auto">
            <a:xfrm>
              <a:off x="6232486" y="4483656"/>
              <a:ext cx="20538" cy="22820"/>
            </a:xfrm>
            <a:custGeom>
              <a:avLst/>
              <a:gdLst>
                <a:gd name="T0" fmla="*/ 11 w 14"/>
                <a:gd name="T1" fmla="*/ 15 h 15"/>
                <a:gd name="T2" fmla="*/ 9 w 14"/>
                <a:gd name="T3" fmla="*/ 13 h 15"/>
                <a:gd name="T4" fmla="*/ 2 w 14"/>
                <a:gd name="T5" fmla="*/ 5 h 15"/>
                <a:gd name="T6" fmla="*/ 0 w 14"/>
                <a:gd name="T7" fmla="*/ 2 h 15"/>
                <a:gd name="T8" fmla="*/ 3 w 14"/>
                <a:gd name="T9" fmla="*/ 0 h 15"/>
                <a:gd name="T10" fmla="*/ 13 w 14"/>
                <a:gd name="T11" fmla="*/ 12 h 15"/>
                <a:gd name="T12" fmla="*/ 12 w 14"/>
                <a:gd name="T13" fmla="*/ 15 h 15"/>
                <a:gd name="T14" fmla="*/ 11 w 14"/>
                <a:gd name="T15" fmla="*/ 1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5">
                  <a:moveTo>
                    <a:pt x="11" y="15"/>
                  </a:moveTo>
                  <a:cubicBezTo>
                    <a:pt x="10" y="15"/>
                    <a:pt x="9" y="14"/>
                    <a:pt x="9" y="13"/>
                  </a:cubicBezTo>
                  <a:cubicBezTo>
                    <a:pt x="8" y="6"/>
                    <a:pt x="2" y="5"/>
                    <a:pt x="2" y="5"/>
                  </a:cubicBezTo>
                  <a:cubicBezTo>
                    <a:pt x="1" y="5"/>
                    <a:pt x="0" y="4"/>
                    <a:pt x="0" y="2"/>
                  </a:cubicBezTo>
                  <a:cubicBezTo>
                    <a:pt x="0" y="1"/>
                    <a:pt x="1" y="0"/>
                    <a:pt x="3" y="0"/>
                  </a:cubicBezTo>
                  <a:cubicBezTo>
                    <a:pt x="6" y="1"/>
                    <a:pt x="12" y="4"/>
                    <a:pt x="13" y="12"/>
                  </a:cubicBezTo>
                  <a:cubicBezTo>
                    <a:pt x="14" y="14"/>
                    <a:pt x="13" y="15"/>
                    <a:pt x="12" y="15"/>
                  </a:cubicBezTo>
                  <a:lnTo>
                    <a:pt x="11" y="15"/>
                  </a:lnTo>
                  <a:close/>
                </a:path>
              </a:pathLst>
            </a:custGeom>
            <a:solidFill>
              <a:srgbClr val="FFB2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9" name="iśļïḋê">
              <a:extLst>
                <a:ext uri="{FF2B5EF4-FFF2-40B4-BE49-F238E27FC236}">
                  <a16:creationId xmlns:a16="http://schemas.microsoft.com/office/drawing/2014/main" xmlns="" id="{82A959AB-0D92-44A4-989C-25FFECDE7BC6}"/>
                </a:ext>
              </a:extLst>
            </p:cNvPr>
            <p:cNvSpPr/>
            <p:nvPr/>
          </p:nvSpPr>
          <p:spPr bwMode="auto">
            <a:xfrm>
              <a:off x="6148813" y="4495827"/>
              <a:ext cx="95844" cy="52486"/>
            </a:xfrm>
            <a:custGeom>
              <a:avLst/>
              <a:gdLst>
                <a:gd name="T0" fmla="*/ 33 w 64"/>
                <a:gd name="T1" fmla="*/ 34 h 35"/>
                <a:gd name="T2" fmla="*/ 63 w 64"/>
                <a:gd name="T3" fmla="*/ 0 h 35"/>
                <a:gd name="T4" fmla="*/ 0 w 64"/>
                <a:gd name="T5" fmla="*/ 4 h 35"/>
                <a:gd name="T6" fmla="*/ 33 w 64"/>
                <a:gd name="T7" fmla="*/ 34 h 35"/>
              </a:gdLst>
              <a:ahLst/>
              <a:cxnLst>
                <a:cxn ang="0">
                  <a:pos x="T0" y="T1"/>
                </a:cxn>
                <a:cxn ang="0">
                  <a:pos x="T2" y="T3"/>
                </a:cxn>
                <a:cxn ang="0">
                  <a:pos x="T4" y="T5"/>
                </a:cxn>
                <a:cxn ang="0">
                  <a:pos x="T6" y="T7"/>
                </a:cxn>
              </a:cxnLst>
              <a:rect l="0" t="0" r="r" b="b"/>
              <a:pathLst>
                <a:path w="64" h="35">
                  <a:moveTo>
                    <a:pt x="33" y="34"/>
                  </a:moveTo>
                  <a:cubicBezTo>
                    <a:pt x="51" y="33"/>
                    <a:pt x="64" y="18"/>
                    <a:pt x="63" y="0"/>
                  </a:cubicBezTo>
                  <a:cubicBezTo>
                    <a:pt x="0" y="4"/>
                    <a:pt x="0" y="4"/>
                    <a:pt x="0" y="4"/>
                  </a:cubicBezTo>
                  <a:cubicBezTo>
                    <a:pt x="1" y="22"/>
                    <a:pt x="16" y="35"/>
                    <a:pt x="33" y="34"/>
                  </a:cubicBezTo>
                  <a:close/>
                </a:path>
              </a:pathLst>
            </a:custGeom>
            <a:solidFill>
              <a:srgbClr val="000A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0" name="ïṡlîḓè">
              <a:extLst>
                <a:ext uri="{FF2B5EF4-FFF2-40B4-BE49-F238E27FC236}">
                  <a16:creationId xmlns:a16="http://schemas.microsoft.com/office/drawing/2014/main" xmlns="" id="{BB4F7E47-7DB4-437D-B68A-FE4187ADE7FC}"/>
                </a:ext>
              </a:extLst>
            </p:cNvPr>
            <p:cNvSpPr/>
            <p:nvPr/>
          </p:nvSpPr>
          <p:spPr bwMode="auto">
            <a:xfrm>
              <a:off x="6148813" y="4495827"/>
              <a:ext cx="94322" cy="29666"/>
            </a:xfrm>
            <a:custGeom>
              <a:avLst/>
              <a:gdLst>
                <a:gd name="T0" fmla="*/ 5 w 63"/>
                <a:gd name="T1" fmla="*/ 20 h 20"/>
                <a:gd name="T2" fmla="*/ 59 w 63"/>
                <a:gd name="T3" fmla="*/ 16 h 20"/>
                <a:gd name="T4" fmla="*/ 63 w 63"/>
                <a:gd name="T5" fmla="*/ 0 h 20"/>
                <a:gd name="T6" fmla="*/ 0 w 63"/>
                <a:gd name="T7" fmla="*/ 4 h 20"/>
                <a:gd name="T8" fmla="*/ 5 w 63"/>
                <a:gd name="T9" fmla="*/ 20 h 20"/>
              </a:gdLst>
              <a:ahLst/>
              <a:cxnLst>
                <a:cxn ang="0">
                  <a:pos x="T0" y="T1"/>
                </a:cxn>
                <a:cxn ang="0">
                  <a:pos x="T2" y="T3"/>
                </a:cxn>
                <a:cxn ang="0">
                  <a:pos x="T4" y="T5"/>
                </a:cxn>
                <a:cxn ang="0">
                  <a:pos x="T6" y="T7"/>
                </a:cxn>
                <a:cxn ang="0">
                  <a:pos x="T8" y="T9"/>
                </a:cxn>
              </a:cxnLst>
              <a:rect l="0" t="0" r="r" b="b"/>
              <a:pathLst>
                <a:path w="63" h="20">
                  <a:moveTo>
                    <a:pt x="5" y="20"/>
                  </a:moveTo>
                  <a:cubicBezTo>
                    <a:pt x="59" y="16"/>
                    <a:pt x="59" y="16"/>
                    <a:pt x="59" y="16"/>
                  </a:cubicBezTo>
                  <a:cubicBezTo>
                    <a:pt x="62" y="12"/>
                    <a:pt x="63" y="6"/>
                    <a:pt x="63" y="0"/>
                  </a:cubicBezTo>
                  <a:cubicBezTo>
                    <a:pt x="0" y="4"/>
                    <a:pt x="0" y="4"/>
                    <a:pt x="0" y="4"/>
                  </a:cubicBezTo>
                  <a:cubicBezTo>
                    <a:pt x="0" y="10"/>
                    <a:pt x="2" y="15"/>
                    <a:pt x="5" y="20"/>
                  </a:cubicBezTo>
                  <a:close/>
                </a:path>
              </a:pathLst>
            </a:custGeom>
            <a:solidFill>
              <a:srgbClr val="E3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1" name="ísḻiḓe">
              <a:extLst>
                <a:ext uri="{FF2B5EF4-FFF2-40B4-BE49-F238E27FC236}">
                  <a16:creationId xmlns:a16="http://schemas.microsoft.com/office/drawing/2014/main" xmlns="" id="{722E678B-C1C5-4A14-A192-9B405BE9A29D}"/>
                </a:ext>
              </a:extLst>
            </p:cNvPr>
            <p:cNvSpPr/>
            <p:nvPr/>
          </p:nvSpPr>
          <p:spPr bwMode="auto">
            <a:xfrm>
              <a:off x="6148813" y="4491263"/>
              <a:ext cx="94322" cy="24341"/>
            </a:xfrm>
            <a:custGeom>
              <a:avLst/>
              <a:gdLst>
                <a:gd name="T0" fmla="*/ 1 w 63"/>
                <a:gd name="T1" fmla="*/ 16 h 16"/>
                <a:gd name="T2" fmla="*/ 62 w 63"/>
                <a:gd name="T3" fmla="*/ 11 h 16"/>
                <a:gd name="T4" fmla="*/ 63 w 63"/>
                <a:gd name="T5" fmla="*/ 3 h 16"/>
                <a:gd name="T6" fmla="*/ 0 w 63"/>
                <a:gd name="T7" fmla="*/ 7 h 16"/>
                <a:gd name="T8" fmla="*/ 1 w 63"/>
                <a:gd name="T9" fmla="*/ 16 h 16"/>
              </a:gdLst>
              <a:ahLst/>
              <a:cxnLst>
                <a:cxn ang="0">
                  <a:pos x="T0" y="T1"/>
                </a:cxn>
                <a:cxn ang="0">
                  <a:pos x="T2" y="T3"/>
                </a:cxn>
                <a:cxn ang="0">
                  <a:pos x="T4" y="T5"/>
                </a:cxn>
                <a:cxn ang="0">
                  <a:pos x="T6" y="T7"/>
                </a:cxn>
                <a:cxn ang="0">
                  <a:pos x="T8" y="T9"/>
                </a:cxn>
              </a:cxnLst>
              <a:rect l="0" t="0" r="r" b="b"/>
              <a:pathLst>
                <a:path w="63" h="16">
                  <a:moveTo>
                    <a:pt x="1" y="16"/>
                  </a:moveTo>
                  <a:cubicBezTo>
                    <a:pt x="9" y="11"/>
                    <a:pt x="32" y="0"/>
                    <a:pt x="62" y="11"/>
                  </a:cubicBezTo>
                  <a:cubicBezTo>
                    <a:pt x="63" y="9"/>
                    <a:pt x="63" y="6"/>
                    <a:pt x="63" y="3"/>
                  </a:cubicBezTo>
                  <a:cubicBezTo>
                    <a:pt x="0" y="7"/>
                    <a:pt x="0" y="7"/>
                    <a:pt x="0" y="7"/>
                  </a:cubicBezTo>
                  <a:cubicBezTo>
                    <a:pt x="0" y="10"/>
                    <a:pt x="0" y="13"/>
                    <a:pt x="1" y="16"/>
                  </a:cubicBezTo>
                  <a:close/>
                </a:path>
              </a:pathLst>
            </a:custGeom>
            <a:solidFill>
              <a:srgbClr val="BFE0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2" name="íṣḷïḑê">
              <a:extLst>
                <a:ext uri="{FF2B5EF4-FFF2-40B4-BE49-F238E27FC236}">
                  <a16:creationId xmlns:a16="http://schemas.microsoft.com/office/drawing/2014/main" xmlns="" id="{6968E285-0A4F-4E32-895C-93DE33B86D11}"/>
                </a:ext>
              </a:extLst>
            </p:cNvPr>
            <p:cNvSpPr/>
            <p:nvPr/>
          </p:nvSpPr>
          <p:spPr bwMode="auto">
            <a:xfrm>
              <a:off x="6178479" y="4449426"/>
              <a:ext cx="47922" cy="28905"/>
            </a:xfrm>
            <a:custGeom>
              <a:avLst/>
              <a:gdLst>
                <a:gd name="T0" fmla="*/ 1 w 32"/>
                <a:gd name="T1" fmla="*/ 8 h 19"/>
                <a:gd name="T2" fmla="*/ 1 w 32"/>
                <a:gd name="T3" fmla="*/ 7 h 19"/>
                <a:gd name="T4" fmla="*/ 10 w 32"/>
                <a:gd name="T5" fmla="*/ 0 h 19"/>
                <a:gd name="T6" fmla="*/ 25 w 32"/>
                <a:gd name="T7" fmla="*/ 3 h 19"/>
                <a:gd name="T8" fmla="*/ 31 w 32"/>
                <a:gd name="T9" fmla="*/ 11 h 19"/>
                <a:gd name="T10" fmla="*/ 31 w 32"/>
                <a:gd name="T11" fmla="*/ 12 h 19"/>
                <a:gd name="T12" fmla="*/ 22 w 32"/>
                <a:gd name="T13" fmla="*/ 18 h 19"/>
                <a:gd name="T14" fmla="*/ 7 w 32"/>
                <a:gd name="T15" fmla="*/ 16 h 19"/>
                <a:gd name="T16" fmla="*/ 1 w 32"/>
                <a:gd name="T1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9">
                  <a:moveTo>
                    <a:pt x="1" y="8"/>
                  </a:moveTo>
                  <a:cubicBezTo>
                    <a:pt x="1" y="7"/>
                    <a:pt x="1" y="7"/>
                    <a:pt x="1" y="7"/>
                  </a:cubicBezTo>
                  <a:cubicBezTo>
                    <a:pt x="2" y="3"/>
                    <a:pt x="6" y="0"/>
                    <a:pt x="10" y="0"/>
                  </a:cubicBezTo>
                  <a:cubicBezTo>
                    <a:pt x="25" y="3"/>
                    <a:pt x="25" y="3"/>
                    <a:pt x="25" y="3"/>
                  </a:cubicBezTo>
                  <a:cubicBezTo>
                    <a:pt x="29" y="3"/>
                    <a:pt x="32" y="7"/>
                    <a:pt x="31" y="11"/>
                  </a:cubicBezTo>
                  <a:cubicBezTo>
                    <a:pt x="31" y="12"/>
                    <a:pt x="31" y="12"/>
                    <a:pt x="31" y="12"/>
                  </a:cubicBezTo>
                  <a:cubicBezTo>
                    <a:pt x="30" y="16"/>
                    <a:pt x="26" y="19"/>
                    <a:pt x="22" y="18"/>
                  </a:cubicBezTo>
                  <a:cubicBezTo>
                    <a:pt x="7" y="16"/>
                    <a:pt x="7" y="16"/>
                    <a:pt x="7" y="16"/>
                  </a:cubicBezTo>
                  <a:cubicBezTo>
                    <a:pt x="3" y="15"/>
                    <a:pt x="0" y="12"/>
                    <a:pt x="1" y="8"/>
                  </a:cubicBezTo>
                  <a:close/>
                </a:path>
              </a:pathLst>
            </a:custGeom>
            <a:solidFill>
              <a:srgbClr val="FF8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3" name="îsḷiḋè">
              <a:extLst>
                <a:ext uri="{FF2B5EF4-FFF2-40B4-BE49-F238E27FC236}">
                  <a16:creationId xmlns:a16="http://schemas.microsoft.com/office/drawing/2014/main" xmlns="" id="{F62C9D67-F930-40B2-A972-169443CC00E6}"/>
                </a:ext>
              </a:extLst>
            </p:cNvPr>
            <p:cNvSpPr/>
            <p:nvPr/>
          </p:nvSpPr>
          <p:spPr bwMode="auto">
            <a:xfrm>
              <a:off x="6190650" y="4422803"/>
              <a:ext cx="28145" cy="58571"/>
            </a:xfrm>
            <a:custGeom>
              <a:avLst/>
              <a:gdLst>
                <a:gd name="T0" fmla="*/ 7 w 19"/>
                <a:gd name="T1" fmla="*/ 38 h 39"/>
                <a:gd name="T2" fmla="*/ 6 w 19"/>
                <a:gd name="T3" fmla="*/ 38 h 39"/>
                <a:gd name="T4" fmla="*/ 0 w 19"/>
                <a:gd name="T5" fmla="*/ 30 h 39"/>
                <a:gd name="T6" fmla="*/ 4 w 19"/>
                <a:gd name="T7" fmla="*/ 6 h 39"/>
                <a:gd name="T8" fmla="*/ 12 w 19"/>
                <a:gd name="T9" fmla="*/ 1 h 39"/>
                <a:gd name="T10" fmla="*/ 13 w 19"/>
                <a:gd name="T11" fmla="*/ 1 h 39"/>
                <a:gd name="T12" fmla="*/ 18 w 19"/>
                <a:gd name="T13" fmla="*/ 9 h 39"/>
                <a:gd name="T14" fmla="*/ 15 w 19"/>
                <a:gd name="T15" fmla="*/ 33 h 39"/>
                <a:gd name="T16" fmla="*/ 7 w 19"/>
                <a:gd name="T1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9">
                  <a:moveTo>
                    <a:pt x="7" y="38"/>
                  </a:moveTo>
                  <a:cubicBezTo>
                    <a:pt x="6" y="38"/>
                    <a:pt x="6" y="38"/>
                    <a:pt x="6" y="38"/>
                  </a:cubicBezTo>
                  <a:cubicBezTo>
                    <a:pt x="2" y="38"/>
                    <a:pt x="0" y="34"/>
                    <a:pt x="0" y="30"/>
                  </a:cubicBezTo>
                  <a:cubicBezTo>
                    <a:pt x="4" y="6"/>
                    <a:pt x="4" y="6"/>
                    <a:pt x="4" y="6"/>
                  </a:cubicBezTo>
                  <a:cubicBezTo>
                    <a:pt x="4" y="3"/>
                    <a:pt x="8" y="0"/>
                    <a:pt x="12" y="1"/>
                  </a:cubicBezTo>
                  <a:cubicBezTo>
                    <a:pt x="13" y="1"/>
                    <a:pt x="13" y="1"/>
                    <a:pt x="13" y="1"/>
                  </a:cubicBezTo>
                  <a:cubicBezTo>
                    <a:pt x="16" y="1"/>
                    <a:pt x="19" y="5"/>
                    <a:pt x="18" y="9"/>
                  </a:cubicBezTo>
                  <a:cubicBezTo>
                    <a:pt x="15" y="33"/>
                    <a:pt x="15" y="33"/>
                    <a:pt x="15" y="33"/>
                  </a:cubicBezTo>
                  <a:cubicBezTo>
                    <a:pt x="14" y="36"/>
                    <a:pt x="10" y="39"/>
                    <a:pt x="7" y="38"/>
                  </a:cubicBezTo>
                  <a:close/>
                </a:path>
              </a:pathLst>
            </a:custGeom>
            <a:solidFill>
              <a:srgbClr val="FFA2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4" name="îṣlïḍê">
              <a:extLst>
                <a:ext uri="{FF2B5EF4-FFF2-40B4-BE49-F238E27FC236}">
                  <a16:creationId xmlns:a16="http://schemas.microsoft.com/office/drawing/2014/main" xmlns="" id="{69B20B45-036A-4AA5-8786-61BF6D8ABE75}"/>
                </a:ext>
              </a:extLst>
            </p:cNvPr>
            <p:cNvSpPr/>
            <p:nvPr/>
          </p:nvSpPr>
          <p:spPr bwMode="auto">
            <a:xfrm>
              <a:off x="6190650" y="4424324"/>
              <a:ext cx="16735" cy="55529"/>
            </a:xfrm>
            <a:custGeom>
              <a:avLst/>
              <a:gdLst>
                <a:gd name="T0" fmla="*/ 7 w 11"/>
                <a:gd name="T1" fmla="*/ 37 h 37"/>
                <a:gd name="T2" fmla="*/ 1 w 11"/>
                <a:gd name="T3" fmla="*/ 29 h 37"/>
                <a:gd name="T4" fmla="*/ 4 w 11"/>
                <a:gd name="T5" fmla="*/ 6 h 37"/>
                <a:gd name="T6" fmla="*/ 11 w 11"/>
                <a:gd name="T7" fmla="*/ 0 h 37"/>
                <a:gd name="T8" fmla="*/ 4 w 11"/>
                <a:gd name="T9" fmla="*/ 6 h 37"/>
                <a:gd name="T10" fmla="*/ 0 w 11"/>
                <a:gd name="T11" fmla="*/ 29 h 37"/>
                <a:gd name="T12" fmla="*/ 6 w 11"/>
                <a:gd name="T13" fmla="*/ 37 h 37"/>
                <a:gd name="T14" fmla="*/ 8 w 11"/>
                <a:gd name="T15" fmla="*/ 37 h 37"/>
                <a:gd name="T16" fmla="*/ 7 w 11"/>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7">
                  <a:moveTo>
                    <a:pt x="7" y="37"/>
                  </a:moveTo>
                  <a:cubicBezTo>
                    <a:pt x="3" y="37"/>
                    <a:pt x="0" y="33"/>
                    <a:pt x="1" y="29"/>
                  </a:cubicBezTo>
                  <a:cubicBezTo>
                    <a:pt x="4" y="6"/>
                    <a:pt x="4" y="6"/>
                    <a:pt x="4" y="6"/>
                  </a:cubicBezTo>
                  <a:cubicBezTo>
                    <a:pt x="5" y="3"/>
                    <a:pt x="8" y="0"/>
                    <a:pt x="11" y="0"/>
                  </a:cubicBezTo>
                  <a:cubicBezTo>
                    <a:pt x="7" y="0"/>
                    <a:pt x="4" y="2"/>
                    <a:pt x="4" y="6"/>
                  </a:cubicBezTo>
                  <a:cubicBezTo>
                    <a:pt x="0" y="29"/>
                    <a:pt x="0" y="29"/>
                    <a:pt x="0" y="29"/>
                  </a:cubicBezTo>
                  <a:cubicBezTo>
                    <a:pt x="0" y="33"/>
                    <a:pt x="2" y="37"/>
                    <a:pt x="6" y="37"/>
                  </a:cubicBezTo>
                  <a:cubicBezTo>
                    <a:pt x="7" y="37"/>
                    <a:pt x="8" y="37"/>
                    <a:pt x="8" y="37"/>
                  </a:cubicBezTo>
                  <a:cubicBezTo>
                    <a:pt x="8" y="37"/>
                    <a:pt x="7" y="37"/>
                    <a:pt x="7" y="37"/>
                  </a:cubicBezTo>
                  <a:close/>
                </a:path>
              </a:pathLst>
            </a:custGeom>
            <a:solidFill>
              <a:srgbClr val="FFD9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5" name="íṥḷíḍê">
              <a:extLst>
                <a:ext uri="{FF2B5EF4-FFF2-40B4-BE49-F238E27FC236}">
                  <a16:creationId xmlns:a16="http://schemas.microsoft.com/office/drawing/2014/main" xmlns="" id="{C545767A-1BB5-41A1-B8F3-5CB8049D26DB}"/>
                </a:ext>
              </a:extLst>
            </p:cNvPr>
            <p:cNvSpPr/>
            <p:nvPr/>
          </p:nvSpPr>
          <p:spPr bwMode="auto">
            <a:xfrm>
              <a:off x="6224879" y="4428888"/>
              <a:ext cx="44879" cy="44879"/>
            </a:xfrm>
            <a:custGeom>
              <a:avLst/>
              <a:gdLst>
                <a:gd name="T0" fmla="*/ 29 w 30"/>
                <a:gd name="T1" fmla="*/ 17 h 30"/>
                <a:gd name="T2" fmla="*/ 13 w 30"/>
                <a:gd name="T3" fmla="*/ 29 h 30"/>
                <a:gd name="T4" fmla="*/ 1 w 30"/>
                <a:gd name="T5" fmla="*/ 13 h 30"/>
                <a:gd name="T6" fmla="*/ 17 w 30"/>
                <a:gd name="T7" fmla="*/ 1 h 30"/>
                <a:gd name="T8" fmla="*/ 29 w 30"/>
                <a:gd name="T9" fmla="*/ 17 h 30"/>
              </a:gdLst>
              <a:ahLst/>
              <a:cxnLst>
                <a:cxn ang="0">
                  <a:pos x="T0" y="T1"/>
                </a:cxn>
                <a:cxn ang="0">
                  <a:pos x="T2" y="T3"/>
                </a:cxn>
                <a:cxn ang="0">
                  <a:pos x="T4" y="T5"/>
                </a:cxn>
                <a:cxn ang="0">
                  <a:pos x="T6" y="T7"/>
                </a:cxn>
                <a:cxn ang="0">
                  <a:pos x="T8" y="T9"/>
                </a:cxn>
              </a:cxnLst>
              <a:rect l="0" t="0" r="r" b="b"/>
              <a:pathLst>
                <a:path w="30" h="30">
                  <a:moveTo>
                    <a:pt x="29" y="17"/>
                  </a:moveTo>
                  <a:cubicBezTo>
                    <a:pt x="28" y="25"/>
                    <a:pt x="20" y="30"/>
                    <a:pt x="13" y="29"/>
                  </a:cubicBezTo>
                  <a:cubicBezTo>
                    <a:pt x="5" y="27"/>
                    <a:pt x="0" y="20"/>
                    <a:pt x="1" y="13"/>
                  </a:cubicBezTo>
                  <a:cubicBezTo>
                    <a:pt x="2" y="5"/>
                    <a:pt x="10" y="0"/>
                    <a:pt x="17" y="1"/>
                  </a:cubicBezTo>
                  <a:cubicBezTo>
                    <a:pt x="25" y="2"/>
                    <a:pt x="30" y="9"/>
                    <a:pt x="29" y="17"/>
                  </a:cubicBezTo>
                  <a:close/>
                </a:path>
              </a:pathLst>
            </a:custGeom>
            <a:solidFill>
              <a:srgbClr val="E3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6" name="íṣ1iḑé">
              <a:extLst>
                <a:ext uri="{FF2B5EF4-FFF2-40B4-BE49-F238E27FC236}">
                  <a16:creationId xmlns:a16="http://schemas.microsoft.com/office/drawing/2014/main" xmlns="" id="{A5CBCAD1-7C8D-4FF6-B729-F3CA22C2AB6D}"/>
                </a:ext>
              </a:extLst>
            </p:cNvPr>
            <p:cNvSpPr/>
            <p:nvPr/>
          </p:nvSpPr>
          <p:spPr bwMode="auto">
            <a:xfrm>
              <a:off x="6230965" y="4428888"/>
              <a:ext cx="35751" cy="28145"/>
            </a:xfrm>
            <a:custGeom>
              <a:avLst/>
              <a:gdLst>
                <a:gd name="T0" fmla="*/ 13 w 24"/>
                <a:gd name="T1" fmla="*/ 1 h 19"/>
                <a:gd name="T2" fmla="*/ 0 w 24"/>
                <a:gd name="T3" fmla="*/ 6 h 19"/>
                <a:gd name="T4" fmla="*/ 11 w 24"/>
                <a:gd name="T5" fmla="*/ 18 h 19"/>
                <a:gd name="T6" fmla="*/ 24 w 24"/>
                <a:gd name="T7" fmla="*/ 10 h 19"/>
                <a:gd name="T8" fmla="*/ 13 w 24"/>
                <a:gd name="T9" fmla="*/ 1 h 19"/>
              </a:gdLst>
              <a:ahLst/>
              <a:cxnLst>
                <a:cxn ang="0">
                  <a:pos x="T0" y="T1"/>
                </a:cxn>
                <a:cxn ang="0">
                  <a:pos x="T2" y="T3"/>
                </a:cxn>
                <a:cxn ang="0">
                  <a:pos x="T4" y="T5"/>
                </a:cxn>
                <a:cxn ang="0">
                  <a:pos x="T6" y="T7"/>
                </a:cxn>
                <a:cxn ang="0">
                  <a:pos x="T8" y="T9"/>
                </a:cxn>
              </a:cxnLst>
              <a:rect l="0" t="0" r="r" b="b"/>
              <a:pathLst>
                <a:path w="24" h="19">
                  <a:moveTo>
                    <a:pt x="13" y="1"/>
                  </a:moveTo>
                  <a:cubicBezTo>
                    <a:pt x="8" y="0"/>
                    <a:pt x="3" y="2"/>
                    <a:pt x="0" y="6"/>
                  </a:cubicBezTo>
                  <a:cubicBezTo>
                    <a:pt x="0" y="12"/>
                    <a:pt x="5" y="17"/>
                    <a:pt x="11" y="18"/>
                  </a:cubicBezTo>
                  <a:cubicBezTo>
                    <a:pt x="16" y="19"/>
                    <a:pt x="22" y="15"/>
                    <a:pt x="24" y="10"/>
                  </a:cubicBezTo>
                  <a:cubicBezTo>
                    <a:pt x="22" y="5"/>
                    <a:pt x="18" y="2"/>
                    <a:pt x="13" y="1"/>
                  </a:cubicBezTo>
                  <a:close/>
                </a:path>
              </a:pathLst>
            </a:custGeom>
            <a:solidFill>
              <a:srgbClr val="000A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7" name="îśḷiḓé">
              <a:extLst>
                <a:ext uri="{FF2B5EF4-FFF2-40B4-BE49-F238E27FC236}">
                  <a16:creationId xmlns:a16="http://schemas.microsoft.com/office/drawing/2014/main" xmlns="" id="{626A5BFA-7D6F-4B18-8ABF-42530AC7648A}"/>
                </a:ext>
              </a:extLst>
            </p:cNvPr>
            <p:cNvSpPr/>
            <p:nvPr/>
          </p:nvSpPr>
          <p:spPr bwMode="auto">
            <a:xfrm>
              <a:off x="6230965" y="4428888"/>
              <a:ext cx="35751" cy="14453"/>
            </a:xfrm>
            <a:custGeom>
              <a:avLst/>
              <a:gdLst>
                <a:gd name="T0" fmla="*/ 13 w 24"/>
                <a:gd name="T1" fmla="*/ 1 h 10"/>
                <a:gd name="T2" fmla="*/ 24 w 24"/>
                <a:gd name="T3" fmla="*/ 10 h 10"/>
                <a:gd name="T4" fmla="*/ 24 w 24"/>
                <a:gd name="T5" fmla="*/ 10 h 10"/>
                <a:gd name="T6" fmla="*/ 13 w 24"/>
                <a:gd name="T7" fmla="*/ 1 h 10"/>
                <a:gd name="T8" fmla="*/ 0 w 24"/>
                <a:gd name="T9" fmla="*/ 6 h 10"/>
                <a:gd name="T10" fmla="*/ 0 w 24"/>
                <a:gd name="T11" fmla="*/ 6 h 10"/>
                <a:gd name="T12" fmla="*/ 13 w 24"/>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13" y="1"/>
                  </a:moveTo>
                  <a:cubicBezTo>
                    <a:pt x="18" y="2"/>
                    <a:pt x="22" y="6"/>
                    <a:pt x="24" y="10"/>
                  </a:cubicBezTo>
                  <a:cubicBezTo>
                    <a:pt x="24" y="10"/>
                    <a:pt x="24" y="10"/>
                    <a:pt x="24" y="10"/>
                  </a:cubicBezTo>
                  <a:cubicBezTo>
                    <a:pt x="22" y="5"/>
                    <a:pt x="18" y="2"/>
                    <a:pt x="13" y="1"/>
                  </a:cubicBezTo>
                  <a:cubicBezTo>
                    <a:pt x="8" y="0"/>
                    <a:pt x="3" y="2"/>
                    <a:pt x="0" y="6"/>
                  </a:cubicBezTo>
                  <a:cubicBezTo>
                    <a:pt x="0" y="6"/>
                    <a:pt x="0" y="6"/>
                    <a:pt x="0" y="6"/>
                  </a:cubicBezTo>
                  <a:cubicBezTo>
                    <a:pt x="3" y="3"/>
                    <a:pt x="8" y="1"/>
                    <a:pt x="13" y="1"/>
                  </a:cubicBezTo>
                  <a:close/>
                </a:path>
              </a:pathLst>
            </a:custGeom>
            <a:solidFill>
              <a:srgbClr val="00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8" name="iṡḷïde">
              <a:extLst>
                <a:ext uri="{FF2B5EF4-FFF2-40B4-BE49-F238E27FC236}">
                  <a16:creationId xmlns:a16="http://schemas.microsoft.com/office/drawing/2014/main" xmlns="" id="{1A46A70A-EE87-44C7-8910-C37820F654DF}"/>
                </a:ext>
              </a:extLst>
            </p:cNvPr>
            <p:cNvSpPr/>
            <p:nvPr/>
          </p:nvSpPr>
          <p:spPr bwMode="auto">
            <a:xfrm>
              <a:off x="6249221" y="4447905"/>
              <a:ext cx="12932" cy="12171"/>
            </a:xfrm>
            <a:custGeom>
              <a:avLst/>
              <a:gdLst>
                <a:gd name="T0" fmla="*/ 9 w 9"/>
                <a:gd name="T1" fmla="*/ 5 h 8"/>
                <a:gd name="T2" fmla="*/ 4 w 9"/>
                <a:gd name="T3" fmla="*/ 8 h 8"/>
                <a:gd name="T4" fmla="*/ 1 w 9"/>
                <a:gd name="T5" fmla="*/ 3 h 8"/>
                <a:gd name="T6" fmla="*/ 5 w 9"/>
                <a:gd name="T7" fmla="*/ 0 h 8"/>
                <a:gd name="T8" fmla="*/ 9 w 9"/>
                <a:gd name="T9" fmla="*/ 5 h 8"/>
              </a:gdLst>
              <a:ahLst/>
              <a:cxnLst>
                <a:cxn ang="0">
                  <a:pos x="T0" y="T1"/>
                </a:cxn>
                <a:cxn ang="0">
                  <a:pos x="T2" y="T3"/>
                </a:cxn>
                <a:cxn ang="0">
                  <a:pos x="T4" y="T5"/>
                </a:cxn>
                <a:cxn ang="0">
                  <a:pos x="T6" y="T7"/>
                </a:cxn>
                <a:cxn ang="0">
                  <a:pos x="T8" y="T9"/>
                </a:cxn>
              </a:cxnLst>
              <a:rect l="0" t="0" r="r" b="b"/>
              <a:pathLst>
                <a:path w="9" h="8">
                  <a:moveTo>
                    <a:pt x="9" y="5"/>
                  </a:moveTo>
                  <a:cubicBezTo>
                    <a:pt x="8" y="7"/>
                    <a:pt x="6" y="8"/>
                    <a:pt x="4" y="8"/>
                  </a:cubicBezTo>
                  <a:cubicBezTo>
                    <a:pt x="2" y="8"/>
                    <a:pt x="0" y="6"/>
                    <a:pt x="1" y="3"/>
                  </a:cubicBezTo>
                  <a:cubicBezTo>
                    <a:pt x="1" y="1"/>
                    <a:pt x="3" y="0"/>
                    <a:pt x="5" y="0"/>
                  </a:cubicBezTo>
                  <a:cubicBezTo>
                    <a:pt x="8" y="0"/>
                    <a:pt x="9" y="2"/>
                    <a:pt x="9" y="5"/>
                  </a:cubicBezTo>
                  <a:close/>
                </a:path>
              </a:pathLst>
            </a:custGeom>
            <a:solidFill>
              <a:srgbClr val="E3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9" name="íŝ1ïďe">
              <a:extLst>
                <a:ext uri="{FF2B5EF4-FFF2-40B4-BE49-F238E27FC236}">
                  <a16:creationId xmlns:a16="http://schemas.microsoft.com/office/drawing/2014/main" xmlns="" id="{97E34A9C-A442-485E-A47E-1998795395A2}"/>
                </a:ext>
              </a:extLst>
            </p:cNvPr>
            <p:cNvSpPr/>
            <p:nvPr/>
          </p:nvSpPr>
          <p:spPr bwMode="auto">
            <a:xfrm>
              <a:off x="6243135" y="4452469"/>
              <a:ext cx="4564" cy="4564"/>
            </a:xfrm>
            <a:custGeom>
              <a:avLst/>
              <a:gdLst>
                <a:gd name="T0" fmla="*/ 3 w 3"/>
                <a:gd name="T1" fmla="*/ 2 h 3"/>
                <a:gd name="T2" fmla="*/ 1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3" y="3"/>
                    <a:pt x="2" y="3"/>
                    <a:pt x="1" y="3"/>
                  </a:cubicBezTo>
                  <a:cubicBezTo>
                    <a:pt x="0" y="3"/>
                    <a:pt x="0" y="2"/>
                    <a:pt x="0" y="1"/>
                  </a:cubicBezTo>
                  <a:cubicBezTo>
                    <a:pt x="0" y="1"/>
                    <a:pt x="1" y="0"/>
                    <a:pt x="2" y="0"/>
                  </a:cubicBezTo>
                  <a:cubicBezTo>
                    <a:pt x="2" y="0"/>
                    <a:pt x="3" y="1"/>
                    <a:pt x="3" y="2"/>
                  </a:cubicBezTo>
                  <a:close/>
                </a:path>
              </a:pathLst>
            </a:custGeom>
            <a:solidFill>
              <a:srgbClr val="E3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0" name="iṥḷiḓe">
              <a:extLst>
                <a:ext uri="{FF2B5EF4-FFF2-40B4-BE49-F238E27FC236}">
                  <a16:creationId xmlns:a16="http://schemas.microsoft.com/office/drawing/2014/main" xmlns="" id="{8BB42476-3DC6-48EA-B1D8-2D6E3EB13E2B}"/>
                </a:ext>
              </a:extLst>
            </p:cNvPr>
            <p:cNvSpPr/>
            <p:nvPr/>
          </p:nvSpPr>
          <p:spPr bwMode="auto">
            <a:xfrm>
              <a:off x="6141206" y="4415196"/>
              <a:ext cx="44879" cy="44879"/>
            </a:xfrm>
            <a:custGeom>
              <a:avLst/>
              <a:gdLst>
                <a:gd name="T0" fmla="*/ 29 w 30"/>
                <a:gd name="T1" fmla="*/ 17 h 30"/>
                <a:gd name="T2" fmla="*/ 13 w 30"/>
                <a:gd name="T3" fmla="*/ 29 h 30"/>
                <a:gd name="T4" fmla="*/ 1 w 30"/>
                <a:gd name="T5" fmla="*/ 13 h 30"/>
                <a:gd name="T6" fmla="*/ 17 w 30"/>
                <a:gd name="T7" fmla="*/ 1 h 30"/>
                <a:gd name="T8" fmla="*/ 29 w 30"/>
                <a:gd name="T9" fmla="*/ 17 h 30"/>
              </a:gdLst>
              <a:ahLst/>
              <a:cxnLst>
                <a:cxn ang="0">
                  <a:pos x="T0" y="T1"/>
                </a:cxn>
                <a:cxn ang="0">
                  <a:pos x="T2" y="T3"/>
                </a:cxn>
                <a:cxn ang="0">
                  <a:pos x="T4" y="T5"/>
                </a:cxn>
                <a:cxn ang="0">
                  <a:pos x="T6" y="T7"/>
                </a:cxn>
                <a:cxn ang="0">
                  <a:pos x="T8" y="T9"/>
                </a:cxn>
              </a:cxnLst>
              <a:rect l="0" t="0" r="r" b="b"/>
              <a:pathLst>
                <a:path w="30" h="30">
                  <a:moveTo>
                    <a:pt x="29" y="17"/>
                  </a:moveTo>
                  <a:cubicBezTo>
                    <a:pt x="27" y="25"/>
                    <a:pt x="20" y="30"/>
                    <a:pt x="13" y="29"/>
                  </a:cubicBezTo>
                  <a:cubicBezTo>
                    <a:pt x="5" y="28"/>
                    <a:pt x="0" y="20"/>
                    <a:pt x="1" y="13"/>
                  </a:cubicBezTo>
                  <a:cubicBezTo>
                    <a:pt x="2" y="5"/>
                    <a:pt x="9" y="0"/>
                    <a:pt x="17" y="1"/>
                  </a:cubicBezTo>
                  <a:cubicBezTo>
                    <a:pt x="25" y="2"/>
                    <a:pt x="30" y="10"/>
                    <a:pt x="29" y="17"/>
                  </a:cubicBezTo>
                  <a:close/>
                </a:path>
              </a:pathLst>
            </a:custGeom>
            <a:solidFill>
              <a:srgbClr val="E3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1" name="íşlïḍê">
              <a:extLst>
                <a:ext uri="{FF2B5EF4-FFF2-40B4-BE49-F238E27FC236}">
                  <a16:creationId xmlns:a16="http://schemas.microsoft.com/office/drawing/2014/main" xmlns="" id="{D9A5F7B9-6B97-40B1-9548-DC46F472670A}"/>
                </a:ext>
              </a:extLst>
            </p:cNvPr>
            <p:cNvSpPr/>
            <p:nvPr/>
          </p:nvSpPr>
          <p:spPr bwMode="auto">
            <a:xfrm>
              <a:off x="6147292" y="4415196"/>
              <a:ext cx="35751" cy="28145"/>
            </a:xfrm>
            <a:custGeom>
              <a:avLst/>
              <a:gdLst>
                <a:gd name="T0" fmla="*/ 13 w 24"/>
                <a:gd name="T1" fmla="*/ 1 h 19"/>
                <a:gd name="T2" fmla="*/ 0 w 24"/>
                <a:gd name="T3" fmla="*/ 6 h 19"/>
                <a:gd name="T4" fmla="*/ 10 w 24"/>
                <a:gd name="T5" fmla="*/ 18 h 19"/>
                <a:gd name="T6" fmla="*/ 24 w 24"/>
                <a:gd name="T7" fmla="*/ 10 h 19"/>
                <a:gd name="T8" fmla="*/ 13 w 24"/>
                <a:gd name="T9" fmla="*/ 1 h 19"/>
              </a:gdLst>
              <a:ahLst/>
              <a:cxnLst>
                <a:cxn ang="0">
                  <a:pos x="T0" y="T1"/>
                </a:cxn>
                <a:cxn ang="0">
                  <a:pos x="T2" y="T3"/>
                </a:cxn>
                <a:cxn ang="0">
                  <a:pos x="T4" y="T5"/>
                </a:cxn>
                <a:cxn ang="0">
                  <a:pos x="T6" y="T7"/>
                </a:cxn>
                <a:cxn ang="0">
                  <a:pos x="T8" y="T9"/>
                </a:cxn>
              </a:cxnLst>
              <a:rect l="0" t="0" r="r" b="b"/>
              <a:pathLst>
                <a:path w="24" h="19">
                  <a:moveTo>
                    <a:pt x="13" y="1"/>
                  </a:moveTo>
                  <a:cubicBezTo>
                    <a:pt x="8" y="0"/>
                    <a:pt x="3" y="3"/>
                    <a:pt x="0" y="6"/>
                  </a:cubicBezTo>
                  <a:cubicBezTo>
                    <a:pt x="0" y="12"/>
                    <a:pt x="5" y="17"/>
                    <a:pt x="10" y="18"/>
                  </a:cubicBezTo>
                  <a:cubicBezTo>
                    <a:pt x="16" y="19"/>
                    <a:pt x="22" y="15"/>
                    <a:pt x="24" y="10"/>
                  </a:cubicBezTo>
                  <a:cubicBezTo>
                    <a:pt x="22" y="6"/>
                    <a:pt x="18" y="2"/>
                    <a:pt x="13" y="1"/>
                  </a:cubicBezTo>
                  <a:close/>
                </a:path>
              </a:pathLst>
            </a:custGeom>
            <a:solidFill>
              <a:srgbClr val="000A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2" name="îṩļiḍê">
              <a:extLst>
                <a:ext uri="{FF2B5EF4-FFF2-40B4-BE49-F238E27FC236}">
                  <a16:creationId xmlns:a16="http://schemas.microsoft.com/office/drawing/2014/main" xmlns="" id="{CD319121-DE7C-4550-B119-35EE92ECD4FB}"/>
                </a:ext>
              </a:extLst>
            </p:cNvPr>
            <p:cNvSpPr/>
            <p:nvPr/>
          </p:nvSpPr>
          <p:spPr bwMode="auto">
            <a:xfrm>
              <a:off x="6147292" y="4415196"/>
              <a:ext cx="35751" cy="15213"/>
            </a:xfrm>
            <a:custGeom>
              <a:avLst/>
              <a:gdLst>
                <a:gd name="T0" fmla="*/ 13 w 24"/>
                <a:gd name="T1" fmla="*/ 2 h 10"/>
                <a:gd name="T2" fmla="*/ 24 w 24"/>
                <a:gd name="T3" fmla="*/ 10 h 10"/>
                <a:gd name="T4" fmla="*/ 24 w 24"/>
                <a:gd name="T5" fmla="*/ 10 h 10"/>
                <a:gd name="T6" fmla="*/ 13 w 24"/>
                <a:gd name="T7" fmla="*/ 1 h 10"/>
                <a:gd name="T8" fmla="*/ 0 w 24"/>
                <a:gd name="T9" fmla="*/ 6 h 10"/>
                <a:gd name="T10" fmla="*/ 0 w 24"/>
                <a:gd name="T11" fmla="*/ 7 h 10"/>
                <a:gd name="T12" fmla="*/ 13 w 24"/>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24" h="10">
                  <a:moveTo>
                    <a:pt x="13" y="2"/>
                  </a:moveTo>
                  <a:cubicBezTo>
                    <a:pt x="18" y="2"/>
                    <a:pt x="22" y="6"/>
                    <a:pt x="24" y="10"/>
                  </a:cubicBezTo>
                  <a:cubicBezTo>
                    <a:pt x="24" y="10"/>
                    <a:pt x="24" y="10"/>
                    <a:pt x="24" y="10"/>
                  </a:cubicBezTo>
                  <a:cubicBezTo>
                    <a:pt x="22" y="6"/>
                    <a:pt x="18" y="2"/>
                    <a:pt x="13" y="1"/>
                  </a:cubicBezTo>
                  <a:cubicBezTo>
                    <a:pt x="8" y="0"/>
                    <a:pt x="3" y="3"/>
                    <a:pt x="0" y="6"/>
                  </a:cubicBezTo>
                  <a:cubicBezTo>
                    <a:pt x="0" y="7"/>
                    <a:pt x="0" y="7"/>
                    <a:pt x="0" y="7"/>
                  </a:cubicBezTo>
                  <a:cubicBezTo>
                    <a:pt x="3" y="3"/>
                    <a:pt x="8" y="1"/>
                    <a:pt x="13" y="2"/>
                  </a:cubicBezTo>
                  <a:close/>
                </a:path>
              </a:pathLst>
            </a:custGeom>
            <a:solidFill>
              <a:srgbClr val="00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3" name="îṡḻíḓe">
              <a:extLst>
                <a:ext uri="{FF2B5EF4-FFF2-40B4-BE49-F238E27FC236}">
                  <a16:creationId xmlns:a16="http://schemas.microsoft.com/office/drawing/2014/main" xmlns="" id="{8CFED9E7-4D2A-40F9-9EB3-005DB3B92FC6}"/>
                </a:ext>
              </a:extLst>
            </p:cNvPr>
            <p:cNvSpPr/>
            <p:nvPr/>
          </p:nvSpPr>
          <p:spPr bwMode="auto">
            <a:xfrm>
              <a:off x="6165548" y="4434974"/>
              <a:ext cx="12932" cy="11410"/>
            </a:xfrm>
            <a:custGeom>
              <a:avLst/>
              <a:gdLst>
                <a:gd name="T0" fmla="*/ 9 w 9"/>
                <a:gd name="T1" fmla="*/ 5 h 8"/>
                <a:gd name="T2" fmla="*/ 4 w 9"/>
                <a:gd name="T3" fmla="*/ 8 h 8"/>
                <a:gd name="T4" fmla="*/ 1 w 9"/>
                <a:gd name="T5" fmla="*/ 4 h 8"/>
                <a:gd name="T6" fmla="*/ 5 w 9"/>
                <a:gd name="T7" fmla="*/ 0 h 8"/>
                <a:gd name="T8" fmla="*/ 9 w 9"/>
                <a:gd name="T9" fmla="*/ 5 h 8"/>
              </a:gdLst>
              <a:ahLst/>
              <a:cxnLst>
                <a:cxn ang="0">
                  <a:pos x="T0" y="T1"/>
                </a:cxn>
                <a:cxn ang="0">
                  <a:pos x="T2" y="T3"/>
                </a:cxn>
                <a:cxn ang="0">
                  <a:pos x="T4" y="T5"/>
                </a:cxn>
                <a:cxn ang="0">
                  <a:pos x="T6" y="T7"/>
                </a:cxn>
                <a:cxn ang="0">
                  <a:pos x="T8" y="T9"/>
                </a:cxn>
              </a:cxnLst>
              <a:rect l="0" t="0" r="r" b="b"/>
              <a:pathLst>
                <a:path w="9" h="8">
                  <a:moveTo>
                    <a:pt x="9" y="5"/>
                  </a:moveTo>
                  <a:cubicBezTo>
                    <a:pt x="8" y="7"/>
                    <a:pt x="6" y="8"/>
                    <a:pt x="4" y="8"/>
                  </a:cubicBezTo>
                  <a:cubicBezTo>
                    <a:pt x="2" y="8"/>
                    <a:pt x="0" y="6"/>
                    <a:pt x="1" y="4"/>
                  </a:cubicBezTo>
                  <a:cubicBezTo>
                    <a:pt x="1" y="1"/>
                    <a:pt x="3" y="0"/>
                    <a:pt x="5" y="0"/>
                  </a:cubicBezTo>
                  <a:cubicBezTo>
                    <a:pt x="7" y="0"/>
                    <a:pt x="9" y="3"/>
                    <a:pt x="9" y="5"/>
                  </a:cubicBezTo>
                  <a:close/>
                </a:path>
              </a:pathLst>
            </a:custGeom>
            <a:solidFill>
              <a:srgbClr val="E3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4" name="iṣľîdé">
              <a:extLst>
                <a:ext uri="{FF2B5EF4-FFF2-40B4-BE49-F238E27FC236}">
                  <a16:creationId xmlns:a16="http://schemas.microsoft.com/office/drawing/2014/main" xmlns="" id="{5155B1C8-64D5-4314-9FBB-E38C3C2A3EBD}"/>
                </a:ext>
              </a:extLst>
            </p:cNvPr>
            <p:cNvSpPr/>
            <p:nvPr/>
          </p:nvSpPr>
          <p:spPr bwMode="auto">
            <a:xfrm>
              <a:off x="6159462" y="4439537"/>
              <a:ext cx="4564" cy="3804"/>
            </a:xfrm>
            <a:custGeom>
              <a:avLst/>
              <a:gdLst>
                <a:gd name="T0" fmla="*/ 3 w 3"/>
                <a:gd name="T1" fmla="*/ 2 h 3"/>
                <a:gd name="T2" fmla="*/ 1 w 3"/>
                <a:gd name="T3" fmla="*/ 3 h 3"/>
                <a:gd name="T4" fmla="*/ 0 w 3"/>
                <a:gd name="T5" fmla="*/ 2 h 3"/>
                <a:gd name="T6" fmla="*/ 1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3"/>
                    <a:pt x="1" y="3"/>
                  </a:cubicBezTo>
                  <a:cubicBezTo>
                    <a:pt x="0" y="3"/>
                    <a:pt x="0" y="2"/>
                    <a:pt x="0" y="2"/>
                  </a:cubicBezTo>
                  <a:cubicBezTo>
                    <a:pt x="0" y="1"/>
                    <a:pt x="1" y="0"/>
                    <a:pt x="1" y="0"/>
                  </a:cubicBezTo>
                  <a:cubicBezTo>
                    <a:pt x="2" y="1"/>
                    <a:pt x="3" y="1"/>
                    <a:pt x="3" y="2"/>
                  </a:cubicBezTo>
                  <a:close/>
                </a:path>
              </a:pathLst>
            </a:custGeom>
            <a:solidFill>
              <a:srgbClr val="E3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5" name="ïṩļïdê">
              <a:extLst>
                <a:ext uri="{FF2B5EF4-FFF2-40B4-BE49-F238E27FC236}">
                  <a16:creationId xmlns:a16="http://schemas.microsoft.com/office/drawing/2014/main" xmlns="" id="{11E53B37-10E4-45DB-992A-3CFEA15B05EE}"/>
                </a:ext>
              </a:extLst>
            </p:cNvPr>
            <p:cNvSpPr/>
            <p:nvPr/>
          </p:nvSpPr>
          <p:spPr bwMode="auto">
            <a:xfrm>
              <a:off x="5978424" y="3988463"/>
              <a:ext cx="881611" cy="206140"/>
            </a:xfrm>
            <a:custGeom>
              <a:avLst/>
              <a:gdLst>
                <a:gd name="T0" fmla="*/ 575 w 590"/>
                <a:gd name="T1" fmla="*/ 88 h 138"/>
                <a:gd name="T2" fmla="*/ 21 w 590"/>
                <a:gd name="T3" fmla="*/ 2 h 138"/>
                <a:gd name="T4" fmla="*/ 2 w 590"/>
                <a:gd name="T5" fmla="*/ 16 h 138"/>
                <a:gd name="T6" fmla="*/ 15 w 590"/>
                <a:gd name="T7" fmla="*/ 35 h 138"/>
                <a:gd name="T8" fmla="*/ 570 w 590"/>
                <a:gd name="T9" fmla="*/ 122 h 138"/>
                <a:gd name="T10" fmla="*/ 588 w 590"/>
                <a:gd name="T11" fmla="*/ 108 h 138"/>
                <a:gd name="T12" fmla="*/ 575 w 590"/>
                <a:gd name="T13" fmla="*/ 88 h 138"/>
                <a:gd name="T14" fmla="*/ 499 w 590"/>
                <a:gd name="T15" fmla="*/ 125 h 138"/>
                <a:gd name="T16" fmla="*/ 11 w 590"/>
                <a:gd name="T17" fmla="*/ 49 h 138"/>
                <a:gd name="T18" fmla="*/ 4 w 590"/>
                <a:gd name="T19" fmla="*/ 54 h 138"/>
                <a:gd name="T20" fmla="*/ 9 w 590"/>
                <a:gd name="T21" fmla="*/ 61 h 138"/>
                <a:gd name="T22" fmla="*/ 497 w 590"/>
                <a:gd name="T23" fmla="*/ 138 h 138"/>
                <a:gd name="T24" fmla="*/ 504 w 590"/>
                <a:gd name="T25" fmla="*/ 132 h 138"/>
                <a:gd name="T26" fmla="*/ 499 w 590"/>
                <a:gd name="T27" fmla="*/ 12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0" h="138">
                  <a:moveTo>
                    <a:pt x="575" y="88"/>
                  </a:moveTo>
                  <a:cubicBezTo>
                    <a:pt x="21" y="2"/>
                    <a:pt x="21" y="2"/>
                    <a:pt x="21" y="2"/>
                  </a:cubicBezTo>
                  <a:cubicBezTo>
                    <a:pt x="12" y="0"/>
                    <a:pt x="3" y="7"/>
                    <a:pt x="2" y="16"/>
                  </a:cubicBezTo>
                  <a:cubicBezTo>
                    <a:pt x="0" y="25"/>
                    <a:pt x="6" y="34"/>
                    <a:pt x="15" y="35"/>
                  </a:cubicBezTo>
                  <a:cubicBezTo>
                    <a:pt x="570" y="122"/>
                    <a:pt x="570" y="122"/>
                    <a:pt x="570" y="122"/>
                  </a:cubicBezTo>
                  <a:cubicBezTo>
                    <a:pt x="578" y="124"/>
                    <a:pt x="587" y="117"/>
                    <a:pt x="588" y="108"/>
                  </a:cubicBezTo>
                  <a:cubicBezTo>
                    <a:pt x="590" y="99"/>
                    <a:pt x="584" y="90"/>
                    <a:pt x="575" y="88"/>
                  </a:cubicBezTo>
                  <a:close/>
                  <a:moveTo>
                    <a:pt x="499" y="125"/>
                  </a:moveTo>
                  <a:cubicBezTo>
                    <a:pt x="11" y="49"/>
                    <a:pt x="11" y="49"/>
                    <a:pt x="11" y="49"/>
                  </a:cubicBezTo>
                  <a:cubicBezTo>
                    <a:pt x="8" y="48"/>
                    <a:pt x="5" y="51"/>
                    <a:pt x="4" y="54"/>
                  </a:cubicBezTo>
                  <a:cubicBezTo>
                    <a:pt x="4" y="58"/>
                    <a:pt x="6" y="61"/>
                    <a:pt x="9" y="61"/>
                  </a:cubicBezTo>
                  <a:cubicBezTo>
                    <a:pt x="497" y="138"/>
                    <a:pt x="497" y="138"/>
                    <a:pt x="497" y="138"/>
                  </a:cubicBezTo>
                  <a:cubicBezTo>
                    <a:pt x="500" y="138"/>
                    <a:pt x="504" y="136"/>
                    <a:pt x="504" y="132"/>
                  </a:cubicBezTo>
                  <a:cubicBezTo>
                    <a:pt x="505" y="129"/>
                    <a:pt x="502" y="126"/>
                    <a:pt x="499" y="125"/>
                  </a:cubicBezTo>
                  <a:close/>
                </a:path>
              </a:pathLst>
            </a:custGeom>
            <a:solidFill>
              <a:srgbClr val="FFE7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6" name="ïṥļíďé">
              <a:extLst>
                <a:ext uri="{FF2B5EF4-FFF2-40B4-BE49-F238E27FC236}">
                  <a16:creationId xmlns:a16="http://schemas.microsoft.com/office/drawing/2014/main" xmlns="" id="{C7DDCB17-AC87-4E75-8296-6D91338A2D07}"/>
                </a:ext>
              </a:extLst>
            </p:cNvPr>
            <p:cNvSpPr/>
            <p:nvPr/>
          </p:nvSpPr>
          <p:spPr bwMode="auto">
            <a:xfrm>
              <a:off x="5979945" y="3988463"/>
              <a:ext cx="880089" cy="204619"/>
            </a:xfrm>
            <a:custGeom>
              <a:avLst/>
              <a:gdLst>
                <a:gd name="T0" fmla="*/ 574 w 589"/>
                <a:gd name="T1" fmla="*/ 88 h 137"/>
                <a:gd name="T2" fmla="*/ 20 w 589"/>
                <a:gd name="T3" fmla="*/ 2 h 137"/>
                <a:gd name="T4" fmla="*/ 1 w 589"/>
                <a:gd name="T5" fmla="*/ 15 h 137"/>
                <a:gd name="T6" fmla="*/ 14 w 589"/>
                <a:gd name="T7" fmla="*/ 34 h 137"/>
                <a:gd name="T8" fmla="*/ 569 w 589"/>
                <a:gd name="T9" fmla="*/ 121 h 137"/>
                <a:gd name="T10" fmla="*/ 587 w 589"/>
                <a:gd name="T11" fmla="*/ 107 h 137"/>
                <a:gd name="T12" fmla="*/ 574 w 589"/>
                <a:gd name="T13" fmla="*/ 88 h 137"/>
                <a:gd name="T14" fmla="*/ 498 w 589"/>
                <a:gd name="T15" fmla="*/ 124 h 137"/>
                <a:gd name="T16" fmla="*/ 10 w 589"/>
                <a:gd name="T17" fmla="*/ 48 h 137"/>
                <a:gd name="T18" fmla="*/ 3 w 589"/>
                <a:gd name="T19" fmla="*/ 53 h 137"/>
                <a:gd name="T20" fmla="*/ 8 w 589"/>
                <a:gd name="T21" fmla="*/ 60 h 137"/>
                <a:gd name="T22" fmla="*/ 496 w 589"/>
                <a:gd name="T23" fmla="*/ 136 h 137"/>
                <a:gd name="T24" fmla="*/ 503 w 589"/>
                <a:gd name="T25" fmla="*/ 131 h 137"/>
                <a:gd name="T26" fmla="*/ 498 w 589"/>
                <a:gd name="T27" fmla="*/ 12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9" h="137">
                  <a:moveTo>
                    <a:pt x="574" y="88"/>
                  </a:moveTo>
                  <a:cubicBezTo>
                    <a:pt x="20" y="2"/>
                    <a:pt x="20" y="2"/>
                    <a:pt x="20" y="2"/>
                  </a:cubicBezTo>
                  <a:cubicBezTo>
                    <a:pt x="11" y="0"/>
                    <a:pt x="2" y="6"/>
                    <a:pt x="1" y="15"/>
                  </a:cubicBezTo>
                  <a:cubicBezTo>
                    <a:pt x="0" y="24"/>
                    <a:pt x="6" y="33"/>
                    <a:pt x="14" y="34"/>
                  </a:cubicBezTo>
                  <a:cubicBezTo>
                    <a:pt x="569" y="121"/>
                    <a:pt x="569" y="121"/>
                    <a:pt x="569" y="121"/>
                  </a:cubicBezTo>
                  <a:cubicBezTo>
                    <a:pt x="578" y="122"/>
                    <a:pt x="586" y="116"/>
                    <a:pt x="587" y="107"/>
                  </a:cubicBezTo>
                  <a:cubicBezTo>
                    <a:pt x="589" y="98"/>
                    <a:pt x="583" y="90"/>
                    <a:pt x="574" y="88"/>
                  </a:cubicBezTo>
                  <a:close/>
                  <a:moveTo>
                    <a:pt x="498" y="124"/>
                  </a:moveTo>
                  <a:cubicBezTo>
                    <a:pt x="10" y="48"/>
                    <a:pt x="10" y="48"/>
                    <a:pt x="10" y="48"/>
                  </a:cubicBezTo>
                  <a:cubicBezTo>
                    <a:pt x="7" y="47"/>
                    <a:pt x="4" y="49"/>
                    <a:pt x="3" y="53"/>
                  </a:cubicBezTo>
                  <a:cubicBezTo>
                    <a:pt x="3" y="56"/>
                    <a:pt x="5" y="59"/>
                    <a:pt x="8" y="60"/>
                  </a:cubicBezTo>
                  <a:cubicBezTo>
                    <a:pt x="496" y="136"/>
                    <a:pt x="496" y="136"/>
                    <a:pt x="496" y="136"/>
                  </a:cubicBezTo>
                  <a:cubicBezTo>
                    <a:pt x="500" y="137"/>
                    <a:pt x="503" y="134"/>
                    <a:pt x="503" y="131"/>
                  </a:cubicBezTo>
                  <a:cubicBezTo>
                    <a:pt x="504" y="128"/>
                    <a:pt x="501" y="125"/>
                    <a:pt x="498" y="124"/>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52" name="işḷíḑè">
              <a:extLst>
                <a:ext uri="{FF2B5EF4-FFF2-40B4-BE49-F238E27FC236}">
                  <a16:creationId xmlns:a16="http://schemas.microsoft.com/office/drawing/2014/main" xmlns="" id="{6C8630C3-51DA-4F7E-A427-5B4EDC48A7C5}"/>
                </a:ext>
              </a:extLst>
            </p:cNvPr>
            <p:cNvSpPr/>
            <p:nvPr/>
          </p:nvSpPr>
          <p:spPr bwMode="auto">
            <a:xfrm>
              <a:off x="5719798" y="5514356"/>
              <a:ext cx="9128" cy="9128"/>
            </a:xfrm>
            <a:custGeom>
              <a:avLst/>
              <a:gdLst>
                <a:gd name="T0" fmla="*/ 6 w 12"/>
                <a:gd name="T1" fmla="*/ 0 h 12"/>
                <a:gd name="T2" fmla="*/ 8 w 12"/>
                <a:gd name="T3" fmla="*/ 4 h 12"/>
                <a:gd name="T4" fmla="*/ 12 w 12"/>
                <a:gd name="T5" fmla="*/ 6 h 12"/>
                <a:gd name="T6" fmla="*/ 8 w 12"/>
                <a:gd name="T7" fmla="*/ 6 h 12"/>
                <a:gd name="T8" fmla="*/ 6 w 12"/>
                <a:gd name="T9" fmla="*/ 12 h 12"/>
                <a:gd name="T10" fmla="*/ 4 w 12"/>
                <a:gd name="T11" fmla="*/ 6 h 12"/>
                <a:gd name="T12" fmla="*/ 0 w 12"/>
                <a:gd name="T13" fmla="*/ 6 h 12"/>
                <a:gd name="T14" fmla="*/ 4 w 12"/>
                <a:gd name="T15" fmla="*/ 4 h 12"/>
                <a:gd name="T16" fmla="*/ 6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0"/>
                  </a:moveTo>
                  <a:lnTo>
                    <a:pt x="8" y="4"/>
                  </a:lnTo>
                  <a:lnTo>
                    <a:pt x="12" y="6"/>
                  </a:lnTo>
                  <a:lnTo>
                    <a:pt x="8" y="6"/>
                  </a:lnTo>
                  <a:lnTo>
                    <a:pt x="6" y="12"/>
                  </a:lnTo>
                  <a:lnTo>
                    <a:pt x="4" y="6"/>
                  </a:lnTo>
                  <a:lnTo>
                    <a:pt x="0" y="6"/>
                  </a:lnTo>
                  <a:lnTo>
                    <a:pt x="4" y="4"/>
                  </a:lnTo>
                  <a:lnTo>
                    <a:pt x="6" y="0"/>
                  </a:lnTo>
                  <a:close/>
                </a:path>
              </a:pathLst>
            </a:custGeom>
            <a:solidFill>
              <a:srgbClr val="ABFF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53" name="iş1ïdè">
              <a:extLst>
                <a:ext uri="{FF2B5EF4-FFF2-40B4-BE49-F238E27FC236}">
                  <a16:creationId xmlns:a16="http://schemas.microsoft.com/office/drawing/2014/main" xmlns="" id="{873CCE1C-C21B-4024-8343-51CEF4737560}"/>
                </a:ext>
              </a:extLst>
            </p:cNvPr>
            <p:cNvSpPr/>
            <p:nvPr/>
          </p:nvSpPr>
          <p:spPr bwMode="auto">
            <a:xfrm>
              <a:off x="5773805" y="5518920"/>
              <a:ext cx="7607" cy="7607"/>
            </a:xfrm>
            <a:custGeom>
              <a:avLst/>
              <a:gdLst>
                <a:gd name="T0" fmla="*/ 6 w 10"/>
                <a:gd name="T1" fmla="*/ 0 h 10"/>
                <a:gd name="T2" fmla="*/ 6 w 10"/>
                <a:gd name="T3" fmla="*/ 4 h 10"/>
                <a:gd name="T4" fmla="*/ 10 w 10"/>
                <a:gd name="T5" fmla="*/ 6 h 10"/>
                <a:gd name="T6" fmla="*/ 6 w 10"/>
                <a:gd name="T7" fmla="*/ 6 h 10"/>
                <a:gd name="T8" fmla="*/ 6 w 10"/>
                <a:gd name="T9" fmla="*/ 10 h 10"/>
                <a:gd name="T10" fmla="*/ 4 w 10"/>
                <a:gd name="T11" fmla="*/ 6 h 10"/>
                <a:gd name="T12" fmla="*/ 0 w 10"/>
                <a:gd name="T13" fmla="*/ 6 h 10"/>
                <a:gd name="T14" fmla="*/ 4 w 10"/>
                <a:gd name="T15" fmla="*/ 4 h 10"/>
                <a:gd name="T16" fmla="*/ 6 w 10"/>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6" y="0"/>
                  </a:moveTo>
                  <a:lnTo>
                    <a:pt x="6" y="4"/>
                  </a:lnTo>
                  <a:lnTo>
                    <a:pt x="10" y="6"/>
                  </a:lnTo>
                  <a:lnTo>
                    <a:pt x="6" y="6"/>
                  </a:lnTo>
                  <a:lnTo>
                    <a:pt x="6" y="10"/>
                  </a:lnTo>
                  <a:lnTo>
                    <a:pt x="4" y="6"/>
                  </a:lnTo>
                  <a:lnTo>
                    <a:pt x="0" y="6"/>
                  </a:lnTo>
                  <a:lnTo>
                    <a:pt x="4" y="4"/>
                  </a:lnTo>
                  <a:lnTo>
                    <a:pt x="6" y="0"/>
                  </a:lnTo>
                  <a:close/>
                </a:path>
              </a:pathLst>
            </a:custGeom>
            <a:solidFill>
              <a:srgbClr val="ABFF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Tree>
    <p:extLst>
      <p:ext uri="{BB962C8B-B14F-4D97-AF65-F5344CB8AC3E}">
        <p14:creationId xmlns:p14="http://schemas.microsoft.com/office/powerpoint/2010/main" val="38918634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98" name="文本框 197">
            <a:extLst>
              <a:ext uri="{FF2B5EF4-FFF2-40B4-BE49-F238E27FC236}">
                <a16:creationId xmlns:a16="http://schemas.microsoft.com/office/drawing/2014/main" xmlns="" id="{DC39E232-0295-4D69-AA90-B2861F1F645B}"/>
              </a:ext>
            </a:extLst>
          </p:cNvPr>
          <p:cNvSpPr txBox="1"/>
          <p:nvPr/>
        </p:nvSpPr>
        <p:spPr>
          <a:xfrm>
            <a:off x="-443375" y="1442849"/>
            <a:ext cx="13227543" cy="3450753"/>
          </a:xfrm>
          <a:prstGeom prst="rect">
            <a:avLst/>
          </a:prstGeom>
          <a:noFill/>
          <a:effectLst/>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600" b="0" i="0" u="none" strike="noStrike" kern="1200" cap="none" spc="0" normalizeH="0" baseline="0" noProof="0" dirty="0">
                <a:ln>
                  <a:noFill/>
                </a:ln>
                <a:gradFill>
                  <a:gsLst>
                    <a:gs pos="0">
                      <a:srgbClr val="C00000"/>
                    </a:gs>
                    <a:gs pos="75000">
                      <a:srgbClr val="C00000">
                        <a:alpha val="0"/>
                      </a:srgbClr>
                    </a:gs>
                  </a:gsLst>
                  <a:lin ang="5400000" scaled="1"/>
                </a:gradFill>
                <a:effectLst/>
                <a:uLnTx/>
                <a:uFillTx/>
                <a:latin typeface="Arial" panose="020B0604020202020204" pitchFamily="34" charset="0"/>
                <a:ea typeface="微软雅黑 Light" panose="020B0502040204020203" pitchFamily="34" charset="-122"/>
                <a:cs typeface="Arial" panose="020B0604020202020204" pitchFamily="34" charset="0"/>
              </a:rPr>
              <a:t>JOIN US</a:t>
            </a:r>
            <a:endParaRPr kumimoji="0" lang="zh-CN" altLang="en-US" sz="16600" b="0" i="0" u="none" strike="noStrike" kern="1200" cap="none" spc="0" normalizeH="0" baseline="0" noProof="0" dirty="0">
              <a:ln>
                <a:noFill/>
              </a:ln>
              <a:gradFill>
                <a:gsLst>
                  <a:gs pos="0">
                    <a:srgbClr val="C00000"/>
                  </a:gs>
                  <a:gs pos="75000">
                    <a:srgbClr val="C00000">
                      <a:alpha val="0"/>
                    </a:srgbClr>
                  </a:gs>
                </a:gsLst>
                <a:lin ang="5400000" scaled="1"/>
              </a:gradFill>
              <a:effectLst/>
              <a:uLnTx/>
              <a:uFillTx/>
              <a:latin typeface="Arial" panose="020B0604020202020204" pitchFamily="34" charset="0"/>
              <a:ea typeface="微软雅黑 Light" panose="020B0502040204020203" pitchFamily="34" charset="-122"/>
              <a:cs typeface="Arial" panose="020B0604020202020204" pitchFamily="34" charset="0"/>
            </a:endParaRPr>
          </a:p>
        </p:txBody>
      </p:sp>
      <p:grpSp>
        <p:nvGrpSpPr>
          <p:cNvPr id="1035" name="组合 1034">
            <a:extLst>
              <a:ext uri="{FF2B5EF4-FFF2-40B4-BE49-F238E27FC236}">
                <a16:creationId xmlns:a16="http://schemas.microsoft.com/office/drawing/2014/main" xmlns="" id="{106A4CC7-04F1-4780-B832-19E1845C2ED4}"/>
              </a:ext>
            </a:extLst>
          </p:cNvPr>
          <p:cNvGrpSpPr/>
          <p:nvPr/>
        </p:nvGrpSpPr>
        <p:grpSpPr>
          <a:xfrm>
            <a:off x="2400284" y="3407946"/>
            <a:ext cx="7391432" cy="3643264"/>
            <a:chOff x="5395355" y="2102753"/>
            <a:chExt cx="6700415" cy="3302661"/>
          </a:xfrm>
        </p:grpSpPr>
        <p:sp>
          <p:nvSpPr>
            <p:cNvPr id="34" name="菱形 33">
              <a:extLst>
                <a:ext uri="{FF2B5EF4-FFF2-40B4-BE49-F238E27FC236}">
                  <a16:creationId xmlns:a16="http://schemas.microsoft.com/office/drawing/2014/main" xmlns="" id="{1844BBC8-DD10-4066-97A4-510E2AD7C960}"/>
                </a:ext>
              </a:extLst>
            </p:cNvPr>
            <p:cNvSpPr/>
            <p:nvPr/>
          </p:nvSpPr>
          <p:spPr>
            <a:xfrm>
              <a:off x="5395355" y="3310750"/>
              <a:ext cx="6700415" cy="2094664"/>
            </a:xfrm>
            <a:prstGeom prst="diamond">
              <a:avLst/>
            </a:prstGeom>
            <a:gradFill flip="none" rotWithShape="1">
              <a:gsLst>
                <a:gs pos="0">
                  <a:schemeClr val="bg1">
                    <a:lumMod val="85000"/>
                    <a:alpha val="0"/>
                  </a:schemeClr>
                </a:gs>
                <a:gs pos="79000">
                  <a:schemeClr val="bg1">
                    <a:lumMod val="50000"/>
                  </a:schemeClr>
                </a:gs>
              </a:gsLst>
              <a:lin ang="5400000" scaled="1"/>
              <a:tileRect/>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等线" panose="020F0502020204030204"/>
                <a:ea typeface="等线" panose="02010600030101010101" pitchFamily="2" charset="-122"/>
                <a:cs typeface="+mn-cs"/>
              </a:endParaRPr>
            </a:p>
          </p:txBody>
        </p:sp>
        <p:grpSp>
          <p:nvGrpSpPr>
            <p:cNvPr id="1034" name="组合 1033">
              <a:extLst>
                <a:ext uri="{FF2B5EF4-FFF2-40B4-BE49-F238E27FC236}">
                  <a16:creationId xmlns:a16="http://schemas.microsoft.com/office/drawing/2014/main" xmlns="" id="{AD52CCDB-B728-470D-B0FC-02177D5BAB29}"/>
                </a:ext>
              </a:extLst>
            </p:cNvPr>
            <p:cNvGrpSpPr/>
            <p:nvPr/>
          </p:nvGrpSpPr>
          <p:grpSpPr>
            <a:xfrm>
              <a:off x="6609993" y="2102753"/>
              <a:ext cx="4324281" cy="2729002"/>
              <a:chOff x="6609993" y="2102753"/>
              <a:chExt cx="4324281" cy="2729002"/>
            </a:xfrm>
          </p:grpSpPr>
          <p:sp>
            <p:nvSpPr>
              <p:cNvPr id="5" name="文本框 4">
                <a:extLst>
                  <a:ext uri="{FF2B5EF4-FFF2-40B4-BE49-F238E27FC236}">
                    <a16:creationId xmlns:a16="http://schemas.microsoft.com/office/drawing/2014/main" xmlns="" id="{2613F159-AE52-4FE3-86FF-5F3A4C7BDA77}"/>
                  </a:ext>
                </a:extLst>
              </p:cNvPr>
              <p:cNvSpPr txBox="1"/>
              <p:nvPr/>
            </p:nvSpPr>
            <p:spPr>
              <a:xfrm>
                <a:off x="6640249" y="2667046"/>
                <a:ext cx="4210629" cy="2158415"/>
              </a:xfrm>
              <a:prstGeom prst="rect">
                <a:avLst/>
              </a:prstGeom>
              <a:noFill/>
            </p:spPr>
            <p:txBody>
              <a:bodyPr wrap="square" rtlCol="0">
                <a:prstTxWarp prst="textChevronInverted">
                  <a:avLst>
                    <a:gd name="adj" fmla="val 75177"/>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gradFill flip="none" rotWithShape="1">
                      <a:gsLst>
                        <a:gs pos="0">
                          <a:srgbClr val="C00000">
                            <a:alpha val="70000"/>
                          </a:srgbClr>
                        </a:gs>
                        <a:gs pos="98817">
                          <a:srgbClr val="C00000">
                            <a:alpha val="70000"/>
                          </a:srgbClr>
                        </a:gs>
                        <a:gs pos="50000">
                          <a:srgbClr val="C00000"/>
                        </a:gs>
                      </a:gsLst>
                      <a:lin ang="0" scaled="1"/>
                      <a:tileRect/>
                    </a:gradFill>
                    <a:effectLst/>
                    <a:uLnTx/>
                    <a:uFillTx/>
                    <a:latin typeface="汉仪雅酷黑 95W" panose="020B0A04020202020204" pitchFamily="34" charset="-122"/>
                    <a:ea typeface="汉仪雅酷黑 95W" panose="020B0A04020202020204" pitchFamily="34" charset="-122"/>
                  </a:rPr>
                  <a:t>社团</a:t>
                </a:r>
              </a:p>
            </p:txBody>
          </p:sp>
          <p:sp>
            <p:nvSpPr>
              <p:cNvPr id="24" name="菱形 23">
                <a:extLst>
                  <a:ext uri="{FF2B5EF4-FFF2-40B4-BE49-F238E27FC236}">
                    <a16:creationId xmlns:a16="http://schemas.microsoft.com/office/drawing/2014/main" xmlns="" id="{DA2A36C6-56E3-4BE1-833A-A6D56C4DF6B5}"/>
                  </a:ext>
                </a:extLst>
              </p:cNvPr>
              <p:cNvSpPr/>
              <p:nvPr/>
            </p:nvSpPr>
            <p:spPr>
              <a:xfrm>
                <a:off x="6609993" y="2102753"/>
                <a:ext cx="4324281" cy="1044724"/>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effectLst/>
                  <a:uLnTx/>
                  <a:uFillTx/>
                  <a:latin typeface="等线" panose="020F0502020204030204"/>
                  <a:ea typeface="等线" panose="02010600030101010101" pitchFamily="2" charset="-122"/>
                  <a:cs typeface="+mn-cs"/>
                </a:endParaRPr>
              </a:p>
            </p:txBody>
          </p:sp>
          <p:cxnSp>
            <p:nvCxnSpPr>
              <p:cNvPr id="26" name="直接连接符 25">
                <a:extLst>
                  <a:ext uri="{FF2B5EF4-FFF2-40B4-BE49-F238E27FC236}">
                    <a16:creationId xmlns:a16="http://schemas.microsoft.com/office/drawing/2014/main" xmlns="" id="{13DB9EFA-00D4-4AA4-B45B-043D8504EA63}"/>
                  </a:ext>
                </a:extLst>
              </p:cNvPr>
              <p:cNvCxnSpPr>
                <a:cxnSpLocks/>
              </p:cNvCxnSpPr>
              <p:nvPr/>
            </p:nvCxnSpPr>
            <p:spPr>
              <a:xfrm>
                <a:off x="8772133" y="3098258"/>
                <a:ext cx="0" cy="173349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E477CD80-043A-4A95-890D-1CF232691283}"/>
                  </a:ext>
                </a:extLst>
              </p:cNvPr>
              <p:cNvCxnSpPr>
                <a:cxnSpLocks/>
              </p:cNvCxnSpPr>
              <p:nvPr/>
            </p:nvCxnSpPr>
            <p:spPr>
              <a:xfrm>
                <a:off x="6627978" y="2633046"/>
                <a:ext cx="0" cy="1649067"/>
              </a:xfrm>
              <a:prstGeom prst="line">
                <a:avLst/>
              </a:prstGeom>
              <a:ln w="28575">
                <a:solidFill>
                  <a:srgbClr val="C00000">
                    <a:alpha val="70000"/>
                  </a:srgb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D94B1FB7-FA86-4CE4-A6B4-882435605F2C}"/>
                  </a:ext>
                </a:extLst>
              </p:cNvPr>
              <p:cNvCxnSpPr>
                <a:cxnSpLocks/>
              </p:cNvCxnSpPr>
              <p:nvPr/>
            </p:nvCxnSpPr>
            <p:spPr>
              <a:xfrm>
                <a:off x="10919034" y="2633046"/>
                <a:ext cx="0" cy="1649067"/>
              </a:xfrm>
              <a:prstGeom prst="line">
                <a:avLst/>
              </a:prstGeom>
              <a:ln w="28575">
                <a:solidFill>
                  <a:srgbClr val="C00000">
                    <a:alpha val="70000"/>
                  </a:srgbClr>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a:extLst>
              <a:ext uri="{FF2B5EF4-FFF2-40B4-BE49-F238E27FC236}">
                <a16:creationId xmlns:a16="http://schemas.microsoft.com/office/drawing/2014/main" xmlns="" id="{B5CA47A1-6473-4FFA-887D-6E967DBB557A}"/>
              </a:ext>
            </a:extLst>
          </p:cNvPr>
          <p:cNvGrpSpPr/>
          <p:nvPr/>
        </p:nvGrpSpPr>
        <p:grpSpPr>
          <a:xfrm>
            <a:off x="5815097" y="3168231"/>
            <a:ext cx="620424" cy="563828"/>
            <a:chOff x="1817956" y="5149850"/>
            <a:chExt cx="525489" cy="477553"/>
          </a:xfrm>
        </p:grpSpPr>
        <p:sp>
          <p:nvSpPr>
            <p:cNvPr id="68" name="椭圆 67">
              <a:extLst>
                <a:ext uri="{FF2B5EF4-FFF2-40B4-BE49-F238E27FC236}">
                  <a16:creationId xmlns:a16="http://schemas.microsoft.com/office/drawing/2014/main" xmlns="" id="{594A3827-0CC6-452E-9D16-51970B62C55A}"/>
                </a:ext>
              </a:extLst>
            </p:cNvPr>
            <p:cNvSpPr/>
            <p:nvPr/>
          </p:nvSpPr>
          <p:spPr>
            <a:xfrm flipH="1">
              <a:off x="1817956" y="5420200"/>
              <a:ext cx="525489" cy="207203"/>
            </a:xfrm>
            <a:prstGeom prst="ellipse">
              <a:avLst/>
            </a:prstGeom>
            <a:gradFill flip="none" rotWithShape="1">
              <a:gsLst>
                <a:gs pos="43510">
                  <a:srgbClr val="FFFFFF"/>
                </a:gs>
                <a:gs pos="30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梯形 68">
              <a:extLst>
                <a:ext uri="{FF2B5EF4-FFF2-40B4-BE49-F238E27FC236}">
                  <a16:creationId xmlns:a16="http://schemas.microsoft.com/office/drawing/2014/main" xmlns="" id="{CB71BDE0-CD9D-4BC3-82A9-926340135F2B}"/>
                </a:ext>
              </a:extLst>
            </p:cNvPr>
            <p:cNvSpPr/>
            <p:nvPr/>
          </p:nvSpPr>
          <p:spPr>
            <a:xfrm flipV="1">
              <a:off x="1847786" y="5149850"/>
              <a:ext cx="465829" cy="377272"/>
            </a:xfrm>
            <a:prstGeom prst="trapezoid">
              <a:avLst/>
            </a:prstGeom>
            <a:gradFill flip="none" rotWithShape="1">
              <a:gsLst>
                <a:gs pos="100000">
                  <a:schemeClr val="bg1">
                    <a:alpha val="0"/>
                  </a:schemeClr>
                </a:gs>
                <a:gs pos="0">
                  <a:schemeClr val="bg1">
                    <a:alpha val="5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02" name="文本框 201">
            <a:extLst>
              <a:ext uri="{FF2B5EF4-FFF2-40B4-BE49-F238E27FC236}">
                <a16:creationId xmlns:a16="http://schemas.microsoft.com/office/drawing/2014/main" xmlns="" id="{552E0876-B505-4C5A-A17E-5DD41A8E6E31}"/>
              </a:ext>
            </a:extLst>
          </p:cNvPr>
          <p:cNvSpPr txBox="1"/>
          <p:nvPr/>
        </p:nvSpPr>
        <p:spPr>
          <a:xfrm>
            <a:off x="3045448" y="715401"/>
            <a:ext cx="6101105" cy="130522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85000"/>
                    <a:lumOff val="15000"/>
                  </a:prstClr>
                </a:solidFill>
                <a:effectLst/>
                <a:uLnTx/>
                <a:uFillTx/>
                <a:latin typeface="腾祥麦黑简" panose="01010104010101010101" pitchFamily="2" charset="-122"/>
                <a:ea typeface="腾祥麦黑简" panose="01010104010101010101" pitchFamily="2" charset="-122"/>
                <a:cs typeface="+mn-cs"/>
              </a:rPr>
              <a:t>在这里心有多大，舞台就有多大</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85000"/>
                    <a:lumOff val="15000"/>
                  </a:prstClr>
                </a:solidFill>
                <a:effectLst/>
                <a:uLnTx/>
                <a:uFillTx/>
                <a:latin typeface="腾祥麦黑简" panose="01010104010101010101" pitchFamily="2" charset="-122"/>
                <a:ea typeface="腾祥麦黑简" panose="01010104010101010101" pitchFamily="2" charset="-122"/>
                <a:cs typeface="+mn-cs"/>
              </a:rPr>
              <a:t>加入我们，成就一个不平凡的自我</a:t>
            </a:r>
          </a:p>
        </p:txBody>
      </p:sp>
      <p:sp>
        <p:nvSpPr>
          <p:cNvPr id="216" name="PA_文本框 398">
            <a:extLst>
              <a:ext uri="{FF2B5EF4-FFF2-40B4-BE49-F238E27FC236}">
                <a16:creationId xmlns:a16="http://schemas.microsoft.com/office/drawing/2014/main" xmlns="" id="{12184349-976E-4E9B-988C-BC679E6B2F46}"/>
              </a:ext>
            </a:extLst>
          </p:cNvPr>
          <p:cNvSpPr txBox="1"/>
          <p:nvPr>
            <p:custDataLst>
              <p:tags r:id="rId1"/>
            </p:custDataLst>
          </p:nvPr>
        </p:nvSpPr>
        <p:spPr>
          <a:xfrm>
            <a:off x="10295467" y="6048374"/>
            <a:ext cx="1362682"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DANDAN</a:t>
            </a:r>
            <a:endParaRPr kumimoji="0" lang="zh-CN" altLang="en-US" sz="1600" b="1" i="1"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17" name="PA_组合 404">
            <a:extLst>
              <a:ext uri="{FF2B5EF4-FFF2-40B4-BE49-F238E27FC236}">
                <a16:creationId xmlns:a16="http://schemas.microsoft.com/office/drawing/2014/main" xmlns="" id="{86263830-97B9-4E1C-8DB5-1955D4698B93}"/>
              </a:ext>
            </a:extLst>
          </p:cNvPr>
          <p:cNvGrpSpPr/>
          <p:nvPr>
            <p:custDataLst>
              <p:tags r:id="rId2"/>
            </p:custDataLst>
          </p:nvPr>
        </p:nvGrpSpPr>
        <p:grpSpPr>
          <a:xfrm>
            <a:off x="11078035" y="471072"/>
            <a:ext cx="580113" cy="538751"/>
            <a:chOff x="11078035" y="509117"/>
            <a:chExt cx="580113" cy="538751"/>
          </a:xfrm>
          <a:solidFill>
            <a:schemeClr val="tx1">
              <a:lumMod val="85000"/>
              <a:lumOff val="15000"/>
            </a:schemeClr>
          </a:solidFill>
        </p:grpSpPr>
        <p:sp>
          <p:nvSpPr>
            <p:cNvPr id="218" name="椭圆 217">
              <a:extLst>
                <a:ext uri="{FF2B5EF4-FFF2-40B4-BE49-F238E27FC236}">
                  <a16:creationId xmlns:a16="http://schemas.microsoft.com/office/drawing/2014/main" xmlns="" id="{906D9D9C-8E99-4D62-A3A9-6EA59B5183DB}"/>
                </a:ext>
              </a:extLst>
            </p:cNvPr>
            <p:cNvSpPr/>
            <p:nvPr userDrawn="1"/>
          </p:nvSpPr>
          <p:spPr>
            <a:xfrm rot="5400000">
              <a:off x="11534323"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9" name="椭圆 218">
              <a:extLst>
                <a:ext uri="{FF2B5EF4-FFF2-40B4-BE49-F238E27FC236}">
                  <a16:creationId xmlns:a16="http://schemas.microsoft.com/office/drawing/2014/main" xmlns="" id="{E8FBE786-9368-4A2B-97D8-A71E8ADEB3F7}"/>
                </a:ext>
              </a:extLst>
            </p:cNvPr>
            <p:cNvSpPr/>
            <p:nvPr userDrawn="1"/>
          </p:nvSpPr>
          <p:spPr>
            <a:xfrm rot="5400000">
              <a:off x="11534323" y="716580"/>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0" name="椭圆 219">
              <a:extLst>
                <a:ext uri="{FF2B5EF4-FFF2-40B4-BE49-F238E27FC236}">
                  <a16:creationId xmlns:a16="http://schemas.microsoft.com/office/drawing/2014/main" xmlns="" id="{984F37E6-6D03-4BE3-87F7-46442ED4B42C}"/>
                </a:ext>
              </a:extLst>
            </p:cNvPr>
            <p:cNvSpPr/>
            <p:nvPr userDrawn="1"/>
          </p:nvSpPr>
          <p:spPr>
            <a:xfrm rot="5400000">
              <a:off x="11534323" y="924043"/>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1" name="椭圆 220">
              <a:extLst>
                <a:ext uri="{FF2B5EF4-FFF2-40B4-BE49-F238E27FC236}">
                  <a16:creationId xmlns:a16="http://schemas.microsoft.com/office/drawing/2014/main" xmlns="" id="{C669B092-1070-4BE7-ADA6-A3BEA20BF642}"/>
                </a:ext>
              </a:extLst>
            </p:cNvPr>
            <p:cNvSpPr/>
            <p:nvPr userDrawn="1"/>
          </p:nvSpPr>
          <p:spPr>
            <a:xfrm rot="5400000">
              <a:off x="11306179"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2" name="椭圆 221">
              <a:extLst>
                <a:ext uri="{FF2B5EF4-FFF2-40B4-BE49-F238E27FC236}">
                  <a16:creationId xmlns:a16="http://schemas.microsoft.com/office/drawing/2014/main" xmlns="" id="{FE5C2AAB-9CBB-4E63-A9FB-FBC9F313B4D8}"/>
                </a:ext>
              </a:extLst>
            </p:cNvPr>
            <p:cNvSpPr/>
            <p:nvPr userDrawn="1"/>
          </p:nvSpPr>
          <p:spPr>
            <a:xfrm rot="5400000">
              <a:off x="11306179" y="716579"/>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3" name="椭圆 222">
              <a:extLst>
                <a:ext uri="{FF2B5EF4-FFF2-40B4-BE49-F238E27FC236}">
                  <a16:creationId xmlns:a16="http://schemas.microsoft.com/office/drawing/2014/main" xmlns="" id="{6A249FFA-B132-44C4-999E-B493627EE776}"/>
                </a:ext>
              </a:extLst>
            </p:cNvPr>
            <p:cNvSpPr/>
            <p:nvPr userDrawn="1"/>
          </p:nvSpPr>
          <p:spPr>
            <a:xfrm rot="5400000">
              <a:off x="11078035"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00" name="椭圆 99">
            <a:extLst>
              <a:ext uri="{FF2B5EF4-FFF2-40B4-BE49-F238E27FC236}">
                <a16:creationId xmlns:a16="http://schemas.microsoft.com/office/drawing/2014/main" xmlns="" id="{5EE80356-2F76-4ADC-928A-4EE56534C35B}"/>
              </a:ext>
            </a:extLst>
          </p:cNvPr>
          <p:cNvSpPr/>
          <p:nvPr/>
        </p:nvSpPr>
        <p:spPr>
          <a:xfrm rot="16972353" flipH="1">
            <a:off x="6066367" y="3373765"/>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1" name="椭圆 100">
            <a:extLst>
              <a:ext uri="{FF2B5EF4-FFF2-40B4-BE49-F238E27FC236}">
                <a16:creationId xmlns:a16="http://schemas.microsoft.com/office/drawing/2014/main" xmlns="" id="{1D69FE43-8293-4EA1-82E1-CF9D2A9CC237}"/>
              </a:ext>
            </a:extLst>
          </p:cNvPr>
          <p:cNvSpPr/>
          <p:nvPr/>
        </p:nvSpPr>
        <p:spPr>
          <a:xfrm rot="16972353" flipH="1">
            <a:off x="6301357" y="3427465"/>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2" name="椭圆 101">
            <a:extLst>
              <a:ext uri="{FF2B5EF4-FFF2-40B4-BE49-F238E27FC236}">
                <a16:creationId xmlns:a16="http://schemas.microsoft.com/office/drawing/2014/main" xmlns="" id="{18FA6255-9E2C-4479-8E00-E859CF887E4B}"/>
              </a:ext>
            </a:extLst>
          </p:cNvPr>
          <p:cNvSpPr/>
          <p:nvPr/>
        </p:nvSpPr>
        <p:spPr>
          <a:xfrm rot="16972353" flipH="1">
            <a:off x="6536349" y="3481167"/>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3" name="椭圆 102">
            <a:extLst>
              <a:ext uri="{FF2B5EF4-FFF2-40B4-BE49-F238E27FC236}">
                <a16:creationId xmlns:a16="http://schemas.microsoft.com/office/drawing/2014/main" xmlns="" id="{0CEA6A50-D538-4940-8C9A-3397B2DBBC10}"/>
              </a:ext>
            </a:extLst>
          </p:cNvPr>
          <p:cNvSpPr/>
          <p:nvPr/>
        </p:nvSpPr>
        <p:spPr>
          <a:xfrm rot="16972353" flipH="1">
            <a:off x="6771339" y="3534867"/>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4" name="椭圆 103">
            <a:extLst>
              <a:ext uri="{FF2B5EF4-FFF2-40B4-BE49-F238E27FC236}">
                <a16:creationId xmlns:a16="http://schemas.microsoft.com/office/drawing/2014/main" xmlns="" id="{5590B309-9885-4BD2-B3CD-FB10B170A7B9}"/>
              </a:ext>
            </a:extLst>
          </p:cNvPr>
          <p:cNvSpPr/>
          <p:nvPr/>
        </p:nvSpPr>
        <p:spPr>
          <a:xfrm rot="16972353" flipH="1">
            <a:off x="7006330" y="3588569"/>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5" name="椭圆 104">
            <a:extLst>
              <a:ext uri="{FF2B5EF4-FFF2-40B4-BE49-F238E27FC236}">
                <a16:creationId xmlns:a16="http://schemas.microsoft.com/office/drawing/2014/main" xmlns="" id="{D5AAD917-07CD-4C60-AC0B-74C147104348}"/>
              </a:ext>
            </a:extLst>
          </p:cNvPr>
          <p:cNvSpPr/>
          <p:nvPr/>
        </p:nvSpPr>
        <p:spPr>
          <a:xfrm rot="16972353" flipH="1">
            <a:off x="7241320" y="3642270"/>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6" name="椭圆 105">
            <a:extLst>
              <a:ext uri="{FF2B5EF4-FFF2-40B4-BE49-F238E27FC236}">
                <a16:creationId xmlns:a16="http://schemas.microsoft.com/office/drawing/2014/main" xmlns="" id="{0C707D93-9749-4F68-900C-C3B55BE444EB}"/>
              </a:ext>
            </a:extLst>
          </p:cNvPr>
          <p:cNvSpPr/>
          <p:nvPr/>
        </p:nvSpPr>
        <p:spPr>
          <a:xfrm rot="16972353" flipH="1">
            <a:off x="7476311" y="3695971"/>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7" name="椭圆 106">
            <a:extLst>
              <a:ext uri="{FF2B5EF4-FFF2-40B4-BE49-F238E27FC236}">
                <a16:creationId xmlns:a16="http://schemas.microsoft.com/office/drawing/2014/main" xmlns="" id="{E51F37CC-C0DF-41FB-A515-414AAEE2697B}"/>
              </a:ext>
            </a:extLst>
          </p:cNvPr>
          <p:cNvSpPr/>
          <p:nvPr/>
        </p:nvSpPr>
        <p:spPr>
          <a:xfrm rot="16972353" flipH="1">
            <a:off x="7711301" y="3749672"/>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8" name="椭圆 107">
            <a:extLst>
              <a:ext uri="{FF2B5EF4-FFF2-40B4-BE49-F238E27FC236}">
                <a16:creationId xmlns:a16="http://schemas.microsoft.com/office/drawing/2014/main" xmlns="" id="{33786F66-A8E0-494C-975F-6F8E50C11681}"/>
              </a:ext>
            </a:extLst>
          </p:cNvPr>
          <p:cNvSpPr/>
          <p:nvPr/>
        </p:nvSpPr>
        <p:spPr>
          <a:xfrm rot="16972353" flipH="1">
            <a:off x="7946292" y="3803373"/>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24" name="PA_组合 6">
            <a:extLst>
              <a:ext uri="{FF2B5EF4-FFF2-40B4-BE49-F238E27FC236}">
                <a16:creationId xmlns:a16="http://schemas.microsoft.com/office/drawing/2014/main" xmlns="" id="{E7C6F89F-1CEE-41F4-874D-7346A3135B81}"/>
              </a:ext>
            </a:extLst>
          </p:cNvPr>
          <p:cNvGrpSpPr/>
          <p:nvPr>
            <p:custDataLst>
              <p:tags r:id="rId3"/>
            </p:custDataLst>
          </p:nvPr>
        </p:nvGrpSpPr>
        <p:grpSpPr>
          <a:xfrm>
            <a:off x="533852" y="440294"/>
            <a:ext cx="2171248" cy="800220"/>
            <a:chOff x="309457" y="440294"/>
            <a:chExt cx="2171248" cy="800220"/>
          </a:xfrm>
        </p:grpSpPr>
        <p:sp>
          <p:nvSpPr>
            <p:cNvPr id="225" name="文本框 224">
              <a:extLst>
                <a:ext uri="{FF2B5EF4-FFF2-40B4-BE49-F238E27FC236}">
                  <a16:creationId xmlns:a16="http://schemas.microsoft.com/office/drawing/2014/main" xmlns="" id="{3D1CBF0F-4927-43FD-B03B-C8794EFB0CAB}"/>
                </a:ext>
              </a:extLst>
            </p:cNvPr>
            <p:cNvSpPr txBox="1"/>
            <p:nvPr userDrawn="1"/>
          </p:nvSpPr>
          <p:spPr>
            <a:xfrm>
              <a:off x="360254" y="840404"/>
              <a:ext cx="168444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另辟蹊径</a:t>
              </a:r>
            </a:p>
          </p:txBody>
        </p:sp>
        <p:sp>
          <p:nvSpPr>
            <p:cNvPr id="226" name="文本框 225">
              <a:extLst>
                <a:ext uri="{FF2B5EF4-FFF2-40B4-BE49-F238E27FC236}">
                  <a16:creationId xmlns:a16="http://schemas.microsoft.com/office/drawing/2014/main" xmlns="" id="{83FA6C49-2C16-4A56-ADB8-6592754F6E11}"/>
                </a:ext>
              </a:extLst>
            </p:cNvPr>
            <p:cNvSpPr txBox="1"/>
            <p:nvPr userDrawn="1"/>
          </p:nvSpPr>
          <p:spPr>
            <a:xfrm>
              <a:off x="309457" y="440294"/>
              <a:ext cx="21712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err="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Lao</a:t>
              </a:r>
              <a:r>
                <a:rPr kumimoji="0" lang="en-US" altLang="zh-CN" sz="2400" b="1" i="1" u="none" strike="noStrike" kern="1200" cap="none" spc="0" normalizeH="0" baseline="0" noProof="0" dirty="0" err="1">
                  <a:ln>
                    <a:noFill/>
                  </a:ln>
                  <a:solidFill>
                    <a:srgbClr val="25BCCF"/>
                  </a:solidFill>
                  <a:effectLst/>
                  <a:uLnTx/>
                  <a:uFillTx/>
                  <a:latin typeface="微软雅黑" panose="020B0503020204020204" pitchFamily="34" charset="-122"/>
                  <a:ea typeface="微软雅黑" panose="020B0503020204020204" pitchFamily="34" charset="-122"/>
                  <a:cs typeface="+mn-cs"/>
                </a:rPr>
                <a:t>Qin</a:t>
              </a:r>
              <a:r>
                <a:rPr kumimoji="0" lang="en-US" altLang="zh-CN" sz="2400" b="1" i="1" u="none" strike="noStrike" kern="1200" cap="none" spc="0" normalizeH="0" baseline="0" noProof="0" dirty="0" err="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PPT</a:t>
              </a:r>
              <a:endParaRPr kumimoji="0" lang="zh-CN" altLang="en-US" sz="2400" b="1" i="1"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grpSp>
      <p:pic>
        <p:nvPicPr>
          <p:cNvPr id="227" name="PA_Graphic 399" descr="带齿轮的头部">
            <a:extLst>
              <a:ext uri="{FF2B5EF4-FFF2-40B4-BE49-F238E27FC236}">
                <a16:creationId xmlns:a16="http://schemas.microsoft.com/office/drawing/2014/main" xmlns="" id="{B7CA2E91-949E-4867-B13B-D3E9D4311889}"/>
              </a:ext>
            </a:extLst>
          </p:cNvPr>
          <p:cNvPicPr>
            <a:picLocks noChangeAspect="1"/>
          </p:cNvPicPr>
          <p:nvPr>
            <p:custDataLst>
              <p:tags r:id="rId4"/>
            </p:custDataLst>
          </p:nvPr>
        </p:nvPicPr>
        <p:blipFill>
          <a:blip r:embed="rId7">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288329" y="5794289"/>
            <a:ext cx="592639" cy="592639"/>
          </a:xfrm>
          <a:prstGeom prst="rect">
            <a:avLst/>
          </a:prstGeom>
        </p:spPr>
      </p:pic>
      <p:cxnSp>
        <p:nvCxnSpPr>
          <p:cNvPr id="228" name="PA_直接连接符 400">
            <a:extLst>
              <a:ext uri="{FF2B5EF4-FFF2-40B4-BE49-F238E27FC236}">
                <a16:creationId xmlns:a16="http://schemas.microsoft.com/office/drawing/2014/main" xmlns="" id="{7DD8780B-26D8-4ECA-B0A8-890BF427A8C2}"/>
              </a:ext>
            </a:extLst>
          </p:cNvPr>
          <p:cNvCxnSpPr>
            <a:cxnSpLocks/>
          </p:cNvCxnSpPr>
          <p:nvPr>
            <p:custDataLst>
              <p:tags r:id="rId5"/>
            </p:custDataLst>
          </p:nvPr>
        </p:nvCxnSpPr>
        <p:spPr>
          <a:xfrm>
            <a:off x="584649" y="4131734"/>
            <a:ext cx="0" cy="11684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1" name="椭圆 110">
            <a:extLst>
              <a:ext uri="{FF2B5EF4-FFF2-40B4-BE49-F238E27FC236}">
                <a16:creationId xmlns:a16="http://schemas.microsoft.com/office/drawing/2014/main" xmlns="" id="{ABAE6EC2-85AA-4FE8-AE9E-567E524E2E9A}"/>
              </a:ext>
            </a:extLst>
          </p:cNvPr>
          <p:cNvSpPr/>
          <p:nvPr/>
        </p:nvSpPr>
        <p:spPr>
          <a:xfrm rot="4627647">
            <a:off x="5839330" y="3427338"/>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2" name="椭圆 111">
            <a:extLst>
              <a:ext uri="{FF2B5EF4-FFF2-40B4-BE49-F238E27FC236}">
                <a16:creationId xmlns:a16="http://schemas.microsoft.com/office/drawing/2014/main" xmlns="" id="{E154C09D-F736-4D34-A0EE-9A38816D4851}"/>
              </a:ext>
            </a:extLst>
          </p:cNvPr>
          <p:cNvSpPr/>
          <p:nvPr/>
        </p:nvSpPr>
        <p:spPr>
          <a:xfrm rot="4627647">
            <a:off x="5609988" y="3481039"/>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3" name="椭圆 112">
            <a:extLst>
              <a:ext uri="{FF2B5EF4-FFF2-40B4-BE49-F238E27FC236}">
                <a16:creationId xmlns:a16="http://schemas.microsoft.com/office/drawing/2014/main" xmlns="" id="{413194E1-DF76-4DDF-9BDB-4BD679299876}"/>
              </a:ext>
            </a:extLst>
          </p:cNvPr>
          <p:cNvSpPr/>
          <p:nvPr/>
        </p:nvSpPr>
        <p:spPr>
          <a:xfrm rot="4627647">
            <a:off x="5380646" y="3534741"/>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4" name="椭圆 113">
            <a:extLst>
              <a:ext uri="{FF2B5EF4-FFF2-40B4-BE49-F238E27FC236}">
                <a16:creationId xmlns:a16="http://schemas.microsoft.com/office/drawing/2014/main" xmlns="" id="{3D1ECC33-D6D0-4F79-B0B0-5EB1BEBF229B}"/>
              </a:ext>
            </a:extLst>
          </p:cNvPr>
          <p:cNvSpPr/>
          <p:nvPr/>
        </p:nvSpPr>
        <p:spPr>
          <a:xfrm rot="4627647">
            <a:off x="5151304" y="3588442"/>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5" name="椭圆 114">
            <a:extLst>
              <a:ext uri="{FF2B5EF4-FFF2-40B4-BE49-F238E27FC236}">
                <a16:creationId xmlns:a16="http://schemas.microsoft.com/office/drawing/2014/main" xmlns="" id="{E09732DC-CA2D-4148-812E-C0FAD80A6973}"/>
              </a:ext>
            </a:extLst>
          </p:cNvPr>
          <p:cNvSpPr/>
          <p:nvPr/>
        </p:nvSpPr>
        <p:spPr>
          <a:xfrm rot="4627647">
            <a:off x="4921962" y="3642144"/>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6" name="椭圆 115">
            <a:extLst>
              <a:ext uri="{FF2B5EF4-FFF2-40B4-BE49-F238E27FC236}">
                <a16:creationId xmlns:a16="http://schemas.microsoft.com/office/drawing/2014/main" xmlns="" id="{70ED091E-475E-44DB-8A81-F5E6255E8F8B}"/>
              </a:ext>
            </a:extLst>
          </p:cNvPr>
          <p:cNvSpPr/>
          <p:nvPr/>
        </p:nvSpPr>
        <p:spPr>
          <a:xfrm rot="4627647">
            <a:off x="4692620" y="3695846"/>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7" name="椭圆 116">
            <a:extLst>
              <a:ext uri="{FF2B5EF4-FFF2-40B4-BE49-F238E27FC236}">
                <a16:creationId xmlns:a16="http://schemas.microsoft.com/office/drawing/2014/main" xmlns="" id="{A9B107EF-BF74-42AD-A219-1ECDB9D88E11}"/>
              </a:ext>
            </a:extLst>
          </p:cNvPr>
          <p:cNvSpPr/>
          <p:nvPr/>
        </p:nvSpPr>
        <p:spPr>
          <a:xfrm rot="4627647">
            <a:off x="4463278" y="3749547"/>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8" name="椭圆 117">
            <a:extLst>
              <a:ext uri="{FF2B5EF4-FFF2-40B4-BE49-F238E27FC236}">
                <a16:creationId xmlns:a16="http://schemas.microsoft.com/office/drawing/2014/main" xmlns="" id="{02C47A93-4C5C-4F2F-A1CC-AC57F6E7F7E1}"/>
              </a:ext>
            </a:extLst>
          </p:cNvPr>
          <p:cNvSpPr/>
          <p:nvPr/>
        </p:nvSpPr>
        <p:spPr>
          <a:xfrm rot="4627647">
            <a:off x="4233936" y="3803249"/>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椭圆 118">
            <a:extLst>
              <a:ext uri="{FF2B5EF4-FFF2-40B4-BE49-F238E27FC236}">
                <a16:creationId xmlns:a16="http://schemas.microsoft.com/office/drawing/2014/main" xmlns="" id="{1A1E8FA5-B156-41EB-93FA-ED6644087730}"/>
              </a:ext>
            </a:extLst>
          </p:cNvPr>
          <p:cNvSpPr/>
          <p:nvPr/>
        </p:nvSpPr>
        <p:spPr>
          <a:xfrm rot="4627647">
            <a:off x="4004594" y="3856950"/>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0" name="椭圆 119">
            <a:extLst>
              <a:ext uri="{FF2B5EF4-FFF2-40B4-BE49-F238E27FC236}">
                <a16:creationId xmlns:a16="http://schemas.microsoft.com/office/drawing/2014/main" xmlns="" id="{9999E0D2-C109-4AA0-BD28-1194252C2780}"/>
              </a:ext>
            </a:extLst>
          </p:cNvPr>
          <p:cNvSpPr/>
          <p:nvPr/>
        </p:nvSpPr>
        <p:spPr>
          <a:xfrm rot="4627647">
            <a:off x="6068674" y="3380333"/>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0" name="椭圆 89">
            <a:extLst>
              <a:ext uri="{FF2B5EF4-FFF2-40B4-BE49-F238E27FC236}">
                <a16:creationId xmlns:a16="http://schemas.microsoft.com/office/drawing/2014/main" xmlns="" id="{C5DBA755-D29B-4ECA-BB7A-25CA34944E34}"/>
              </a:ext>
            </a:extLst>
          </p:cNvPr>
          <p:cNvSpPr/>
          <p:nvPr/>
        </p:nvSpPr>
        <p:spPr>
          <a:xfrm rot="16972353" flipH="1">
            <a:off x="4237310" y="3916750"/>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1" name="椭圆 90">
            <a:extLst>
              <a:ext uri="{FF2B5EF4-FFF2-40B4-BE49-F238E27FC236}">
                <a16:creationId xmlns:a16="http://schemas.microsoft.com/office/drawing/2014/main" xmlns="" id="{FB8C3083-AC80-4114-95BB-B47C31BAAC19}"/>
              </a:ext>
            </a:extLst>
          </p:cNvPr>
          <p:cNvSpPr/>
          <p:nvPr/>
        </p:nvSpPr>
        <p:spPr>
          <a:xfrm rot="16972353" flipH="1">
            <a:off x="4472302" y="3970452"/>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2" name="椭圆 91">
            <a:extLst>
              <a:ext uri="{FF2B5EF4-FFF2-40B4-BE49-F238E27FC236}">
                <a16:creationId xmlns:a16="http://schemas.microsoft.com/office/drawing/2014/main" xmlns="" id="{E6C1AB7E-5144-4E01-9E5A-84A19B7CA8E3}"/>
              </a:ext>
            </a:extLst>
          </p:cNvPr>
          <p:cNvSpPr/>
          <p:nvPr/>
        </p:nvSpPr>
        <p:spPr>
          <a:xfrm rot="16972353" flipH="1">
            <a:off x="4707292" y="4024152"/>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3" name="椭圆 92">
            <a:extLst>
              <a:ext uri="{FF2B5EF4-FFF2-40B4-BE49-F238E27FC236}">
                <a16:creationId xmlns:a16="http://schemas.microsoft.com/office/drawing/2014/main" xmlns="" id="{1C7B5B17-67A5-4115-BDA1-100B6353A7FB}"/>
              </a:ext>
            </a:extLst>
          </p:cNvPr>
          <p:cNvSpPr/>
          <p:nvPr/>
        </p:nvSpPr>
        <p:spPr>
          <a:xfrm rot="16972353" flipH="1">
            <a:off x="4942283" y="4077854"/>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4" name="椭圆 93">
            <a:extLst>
              <a:ext uri="{FF2B5EF4-FFF2-40B4-BE49-F238E27FC236}">
                <a16:creationId xmlns:a16="http://schemas.microsoft.com/office/drawing/2014/main" xmlns="" id="{03ADF17F-B9E1-43CE-86DB-E41C2077ECCF}"/>
              </a:ext>
            </a:extLst>
          </p:cNvPr>
          <p:cNvSpPr/>
          <p:nvPr/>
        </p:nvSpPr>
        <p:spPr>
          <a:xfrm rot="16972353" flipH="1">
            <a:off x="5177275" y="4131557"/>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5" name="椭圆 94">
            <a:extLst>
              <a:ext uri="{FF2B5EF4-FFF2-40B4-BE49-F238E27FC236}">
                <a16:creationId xmlns:a16="http://schemas.microsoft.com/office/drawing/2014/main" xmlns="" id="{055A7A4C-4098-4771-8144-945A0AC8967B}"/>
              </a:ext>
            </a:extLst>
          </p:cNvPr>
          <p:cNvSpPr/>
          <p:nvPr/>
        </p:nvSpPr>
        <p:spPr>
          <a:xfrm rot="16972353" flipH="1">
            <a:off x="5412266" y="4185258"/>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6" name="椭圆 95">
            <a:extLst>
              <a:ext uri="{FF2B5EF4-FFF2-40B4-BE49-F238E27FC236}">
                <a16:creationId xmlns:a16="http://schemas.microsoft.com/office/drawing/2014/main" xmlns="" id="{7E691D18-DDF9-43E1-9AEA-758A536B710F}"/>
              </a:ext>
            </a:extLst>
          </p:cNvPr>
          <p:cNvSpPr/>
          <p:nvPr/>
        </p:nvSpPr>
        <p:spPr>
          <a:xfrm rot="16972353" flipH="1">
            <a:off x="5647256" y="4238959"/>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7" name="椭圆 96">
            <a:extLst>
              <a:ext uri="{FF2B5EF4-FFF2-40B4-BE49-F238E27FC236}">
                <a16:creationId xmlns:a16="http://schemas.microsoft.com/office/drawing/2014/main" xmlns="" id="{BBC1C476-43FA-4582-ABE5-EB549529E5D7}"/>
              </a:ext>
            </a:extLst>
          </p:cNvPr>
          <p:cNvSpPr/>
          <p:nvPr/>
        </p:nvSpPr>
        <p:spPr>
          <a:xfrm rot="16972353" flipH="1">
            <a:off x="5882247" y="4292660"/>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椭圆 1">
            <a:extLst>
              <a:ext uri="{FF2B5EF4-FFF2-40B4-BE49-F238E27FC236}">
                <a16:creationId xmlns:a16="http://schemas.microsoft.com/office/drawing/2014/main" xmlns="" id="{332AD704-F732-45AE-8E34-2A20B05A72AF}"/>
              </a:ext>
            </a:extLst>
          </p:cNvPr>
          <p:cNvSpPr/>
          <p:nvPr/>
        </p:nvSpPr>
        <p:spPr>
          <a:xfrm rot="4627647">
            <a:off x="7932432" y="3909422"/>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椭圆 69">
            <a:extLst>
              <a:ext uri="{FF2B5EF4-FFF2-40B4-BE49-F238E27FC236}">
                <a16:creationId xmlns:a16="http://schemas.microsoft.com/office/drawing/2014/main" xmlns="" id="{E9B5F8DC-16E3-414E-93CE-2BAF5ADE0882}"/>
              </a:ext>
            </a:extLst>
          </p:cNvPr>
          <p:cNvSpPr/>
          <p:nvPr/>
        </p:nvSpPr>
        <p:spPr>
          <a:xfrm rot="4627647">
            <a:off x="7703090" y="3963123"/>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1" name="椭圆 70">
            <a:extLst>
              <a:ext uri="{FF2B5EF4-FFF2-40B4-BE49-F238E27FC236}">
                <a16:creationId xmlns:a16="http://schemas.microsoft.com/office/drawing/2014/main" xmlns="" id="{025E7A80-80D8-431A-9E08-C2EF2A20AC01}"/>
              </a:ext>
            </a:extLst>
          </p:cNvPr>
          <p:cNvSpPr/>
          <p:nvPr/>
        </p:nvSpPr>
        <p:spPr>
          <a:xfrm rot="4627647">
            <a:off x="7473748" y="4016825"/>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2" name="椭圆 71">
            <a:extLst>
              <a:ext uri="{FF2B5EF4-FFF2-40B4-BE49-F238E27FC236}">
                <a16:creationId xmlns:a16="http://schemas.microsoft.com/office/drawing/2014/main" xmlns="" id="{7279A23F-8CB0-4773-BA8E-2A8A6DF2D09F}"/>
              </a:ext>
            </a:extLst>
          </p:cNvPr>
          <p:cNvSpPr/>
          <p:nvPr/>
        </p:nvSpPr>
        <p:spPr>
          <a:xfrm rot="4627647">
            <a:off x="7244406" y="4070526"/>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3" name="椭圆 72">
            <a:extLst>
              <a:ext uri="{FF2B5EF4-FFF2-40B4-BE49-F238E27FC236}">
                <a16:creationId xmlns:a16="http://schemas.microsoft.com/office/drawing/2014/main" xmlns="" id="{A90F73AB-CCBB-4463-AA35-9836A797A65C}"/>
              </a:ext>
            </a:extLst>
          </p:cNvPr>
          <p:cNvSpPr/>
          <p:nvPr/>
        </p:nvSpPr>
        <p:spPr>
          <a:xfrm rot="4627647">
            <a:off x="7015064" y="4124228"/>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4" name="椭圆 73">
            <a:extLst>
              <a:ext uri="{FF2B5EF4-FFF2-40B4-BE49-F238E27FC236}">
                <a16:creationId xmlns:a16="http://schemas.microsoft.com/office/drawing/2014/main" xmlns="" id="{12CCB4E0-432D-4DFD-8C28-53266E2C55D9}"/>
              </a:ext>
            </a:extLst>
          </p:cNvPr>
          <p:cNvSpPr/>
          <p:nvPr/>
        </p:nvSpPr>
        <p:spPr>
          <a:xfrm rot="4627647">
            <a:off x="6785722" y="4177930"/>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椭圆 74">
            <a:extLst>
              <a:ext uri="{FF2B5EF4-FFF2-40B4-BE49-F238E27FC236}">
                <a16:creationId xmlns:a16="http://schemas.microsoft.com/office/drawing/2014/main" xmlns="" id="{9E2C35C0-BE34-4D0C-8EC5-365A9976DEA8}"/>
              </a:ext>
            </a:extLst>
          </p:cNvPr>
          <p:cNvSpPr/>
          <p:nvPr/>
        </p:nvSpPr>
        <p:spPr>
          <a:xfrm rot="4627647">
            <a:off x="6556380" y="4231631"/>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6" name="椭圆 75">
            <a:extLst>
              <a:ext uri="{FF2B5EF4-FFF2-40B4-BE49-F238E27FC236}">
                <a16:creationId xmlns:a16="http://schemas.microsoft.com/office/drawing/2014/main" xmlns="" id="{1B4A3644-E185-46A1-A89B-CFF6E5B510A0}"/>
              </a:ext>
            </a:extLst>
          </p:cNvPr>
          <p:cNvSpPr/>
          <p:nvPr/>
        </p:nvSpPr>
        <p:spPr>
          <a:xfrm rot="4627647">
            <a:off x="6327038" y="4285333"/>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7" name="椭圆 76">
            <a:extLst>
              <a:ext uri="{FF2B5EF4-FFF2-40B4-BE49-F238E27FC236}">
                <a16:creationId xmlns:a16="http://schemas.microsoft.com/office/drawing/2014/main" xmlns="" id="{8920EC25-FBE7-42EE-B88E-DB9B2C941057}"/>
              </a:ext>
            </a:extLst>
          </p:cNvPr>
          <p:cNvSpPr/>
          <p:nvPr/>
        </p:nvSpPr>
        <p:spPr>
          <a:xfrm rot="4627647">
            <a:off x="6097696" y="4339034"/>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8" name="椭圆 97">
            <a:extLst>
              <a:ext uri="{FF2B5EF4-FFF2-40B4-BE49-F238E27FC236}">
                <a16:creationId xmlns:a16="http://schemas.microsoft.com/office/drawing/2014/main" xmlns="" id="{47588516-D74A-411A-8936-CB9BAF4DA2D0}"/>
              </a:ext>
            </a:extLst>
          </p:cNvPr>
          <p:cNvSpPr/>
          <p:nvPr/>
        </p:nvSpPr>
        <p:spPr>
          <a:xfrm rot="4627647">
            <a:off x="8161776" y="3862417"/>
            <a:ext cx="157574" cy="157574"/>
          </a:xfrm>
          <a:prstGeom prst="ellipse">
            <a:avLst/>
          </a:prstGeom>
          <a:gradFill flip="none" rotWithShape="1">
            <a:gsLst>
              <a:gs pos="24000">
                <a:schemeClr val="bg1"/>
              </a:gs>
              <a:gs pos="100000">
                <a:schemeClr val="bg1">
                  <a:alpha val="0"/>
                </a:schemeClr>
              </a:gs>
            </a:gsLst>
            <a:path path="shape">
              <a:fillToRect l="50000" t="50000" r="50000" b="50000"/>
            </a:path>
            <a:tileRect/>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036" name="组合 1035">
            <a:extLst>
              <a:ext uri="{FF2B5EF4-FFF2-40B4-BE49-F238E27FC236}">
                <a16:creationId xmlns:a16="http://schemas.microsoft.com/office/drawing/2014/main" xmlns="" id="{499C85E2-1A71-4249-8AB3-E2F83D2532AA}"/>
              </a:ext>
            </a:extLst>
          </p:cNvPr>
          <p:cNvGrpSpPr/>
          <p:nvPr/>
        </p:nvGrpSpPr>
        <p:grpSpPr>
          <a:xfrm>
            <a:off x="5601156" y="2083201"/>
            <a:ext cx="1080919" cy="2048533"/>
            <a:chOff x="5545130" y="1000126"/>
            <a:chExt cx="1878014" cy="3559183"/>
          </a:xfrm>
        </p:grpSpPr>
        <p:sp>
          <p:nvSpPr>
            <p:cNvPr id="170" name="îṣļïḑê">
              <a:extLst>
                <a:ext uri="{FF2B5EF4-FFF2-40B4-BE49-F238E27FC236}">
                  <a16:creationId xmlns:a16="http://schemas.microsoft.com/office/drawing/2014/main" xmlns="" id="{3B8E81FD-F68B-4C49-A396-9BF84F5A3EC2}"/>
                </a:ext>
              </a:extLst>
            </p:cNvPr>
            <p:cNvSpPr/>
            <p:nvPr/>
          </p:nvSpPr>
          <p:spPr bwMode="auto">
            <a:xfrm>
              <a:off x="6103931" y="2895605"/>
              <a:ext cx="314324" cy="1624016"/>
            </a:xfrm>
            <a:custGeom>
              <a:avLst/>
              <a:gdLst>
                <a:gd name="T0" fmla="*/ 28 w 95"/>
                <a:gd name="T1" fmla="*/ 27 h 493"/>
                <a:gd name="T2" fmla="*/ 0 w 95"/>
                <a:gd name="T3" fmla="*/ 491 h 493"/>
                <a:gd name="T4" fmla="*/ 11 w 95"/>
                <a:gd name="T5" fmla="*/ 493 h 493"/>
                <a:gd name="T6" fmla="*/ 95 w 95"/>
                <a:gd name="T7" fmla="*/ 39 h 493"/>
                <a:gd name="T8" fmla="*/ 28 w 95"/>
                <a:gd name="T9" fmla="*/ 27 h 493"/>
              </a:gdLst>
              <a:ahLst/>
              <a:cxnLst>
                <a:cxn ang="0">
                  <a:pos x="T0" y="T1"/>
                </a:cxn>
                <a:cxn ang="0">
                  <a:pos x="T2" y="T3"/>
                </a:cxn>
                <a:cxn ang="0">
                  <a:pos x="T4" y="T5"/>
                </a:cxn>
                <a:cxn ang="0">
                  <a:pos x="T6" y="T7"/>
                </a:cxn>
                <a:cxn ang="0">
                  <a:pos x="T8" y="T9"/>
                </a:cxn>
              </a:cxnLst>
              <a:rect l="0" t="0" r="r" b="b"/>
              <a:pathLst>
                <a:path w="95" h="493">
                  <a:moveTo>
                    <a:pt x="28" y="27"/>
                  </a:moveTo>
                  <a:cubicBezTo>
                    <a:pt x="0" y="491"/>
                    <a:pt x="0" y="491"/>
                    <a:pt x="0" y="491"/>
                  </a:cubicBezTo>
                  <a:cubicBezTo>
                    <a:pt x="11" y="493"/>
                    <a:pt x="11" y="493"/>
                    <a:pt x="11" y="493"/>
                  </a:cubicBezTo>
                  <a:cubicBezTo>
                    <a:pt x="95" y="39"/>
                    <a:pt x="95" y="39"/>
                    <a:pt x="95" y="39"/>
                  </a:cubicBezTo>
                  <a:cubicBezTo>
                    <a:pt x="95" y="39"/>
                    <a:pt x="65" y="0"/>
                    <a:pt x="28" y="27"/>
                  </a:cubicBezTo>
                  <a:close/>
                </a:path>
              </a:pathLst>
            </a:custGeom>
            <a:solidFill>
              <a:srgbClr val="FFC1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1" name="îşľïḓe">
              <a:extLst>
                <a:ext uri="{FF2B5EF4-FFF2-40B4-BE49-F238E27FC236}">
                  <a16:creationId xmlns:a16="http://schemas.microsoft.com/office/drawing/2014/main" xmlns="" id="{B5BA2E0D-03DC-47ED-B3C0-A006740E3B9A}"/>
                </a:ext>
              </a:extLst>
            </p:cNvPr>
            <p:cNvSpPr/>
            <p:nvPr/>
          </p:nvSpPr>
          <p:spPr bwMode="auto">
            <a:xfrm>
              <a:off x="6018206" y="4495809"/>
              <a:ext cx="125412" cy="63500"/>
            </a:xfrm>
            <a:custGeom>
              <a:avLst/>
              <a:gdLst>
                <a:gd name="T0" fmla="*/ 27 w 38"/>
                <a:gd name="T1" fmla="*/ 4 h 19"/>
                <a:gd name="T2" fmla="*/ 0 w 38"/>
                <a:gd name="T3" fmla="*/ 12 h 19"/>
                <a:gd name="T4" fmla="*/ 36 w 38"/>
                <a:gd name="T5" fmla="*/ 19 h 19"/>
                <a:gd name="T6" fmla="*/ 38 w 38"/>
                <a:gd name="T7" fmla="*/ 6 h 19"/>
                <a:gd name="T8" fmla="*/ 27 w 38"/>
                <a:gd name="T9" fmla="*/ 4 h 19"/>
              </a:gdLst>
              <a:ahLst/>
              <a:cxnLst>
                <a:cxn ang="0">
                  <a:pos x="T0" y="T1"/>
                </a:cxn>
                <a:cxn ang="0">
                  <a:pos x="T2" y="T3"/>
                </a:cxn>
                <a:cxn ang="0">
                  <a:pos x="T4" y="T5"/>
                </a:cxn>
                <a:cxn ang="0">
                  <a:pos x="T6" y="T7"/>
                </a:cxn>
                <a:cxn ang="0">
                  <a:pos x="T8" y="T9"/>
                </a:cxn>
              </a:cxnLst>
              <a:rect l="0" t="0" r="r" b="b"/>
              <a:pathLst>
                <a:path w="38" h="19">
                  <a:moveTo>
                    <a:pt x="27" y="4"/>
                  </a:moveTo>
                  <a:cubicBezTo>
                    <a:pt x="27" y="4"/>
                    <a:pt x="10" y="0"/>
                    <a:pt x="0" y="12"/>
                  </a:cubicBezTo>
                  <a:cubicBezTo>
                    <a:pt x="36" y="19"/>
                    <a:pt x="36" y="19"/>
                    <a:pt x="36" y="19"/>
                  </a:cubicBezTo>
                  <a:cubicBezTo>
                    <a:pt x="38" y="6"/>
                    <a:pt x="38" y="6"/>
                    <a:pt x="38" y="6"/>
                  </a:cubicBezTo>
                  <a:lnTo>
                    <a:pt x="27" y="4"/>
                  </a:lnTo>
                  <a:close/>
                </a:path>
              </a:pathLst>
            </a:custGeom>
            <a:solidFill>
              <a:srgbClr val="2D38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2" name="ïş1îḓé">
              <a:extLst>
                <a:ext uri="{FF2B5EF4-FFF2-40B4-BE49-F238E27FC236}">
                  <a16:creationId xmlns:a16="http://schemas.microsoft.com/office/drawing/2014/main" xmlns="" id="{3207E0FA-B4D3-4FF5-99E3-284C91ECCCA2}"/>
                </a:ext>
              </a:extLst>
            </p:cNvPr>
            <p:cNvSpPr/>
            <p:nvPr/>
          </p:nvSpPr>
          <p:spPr bwMode="auto">
            <a:xfrm>
              <a:off x="6580181" y="2898781"/>
              <a:ext cx="339725" cy="1620842"/>
            </a:xfrm>
            <a:custGeom>
              <a:avLst/>
              <a:gdLst>
                <a:gd name="T0" fmla="*/ 66 w 103"/>
                <a:gd name="T1" fmla="*/ 27 h 492"/>
                <a:gd name="T2" fmla="*/ 103 w 103"/>
                <a:gd name="T3" fmla="*/ 489 h 492"/>
                <a:gd name="T4" fmla="*/ 92 w 103"/>
                <a:gd name="T5" fmla="*/ 492 h 492"/>
                <a:gd name="T6" fmla="*/ 0 w 103"/>
                <a:gd name="T7" fmla="*/ 40 h 492"/>
                <a:gd name="T8" fmla="*/ 66 w 103"/>
                <a:gd name="T9" fmla="*/ 27 h 492"/>
              </a:gdLst>
              <a:ahLst/>
              <a:cxnLst>
                <a:cxn ang="0">
                  <a:pos x="T0" y="T1"/>
                </a:cxn>
                <a:cxn ang="0">
                  <a:pos x="T2" y="T3"/>
                </a:cxn>
                <a:cxn ang="0">
                  <a:pos x="T4" y="T5"/>
                </a:cxn>
                <a:cxn ang="0">
                  <a:pos x="T6" y="T7"/>
                </a:cxn>
                <a:cxn ang="0">
                  <a:pos x="T8" y="T9"/>
                </a:cxn>
              </a:cxnLst>
              <a:rect l="0" t="0" r="r" b="b"/>
              <a:pathLst>
                <a:path w="103" h="492">
                  <a:moveTo>
                    <a:pt x="66" y="27"/>
                  </a:moveTo>
                  <a:cubicBezTo>
                    <a:pt x="103" y="489"/>
                    <a:pt x="103" y="489"/>
                    <a:pt x="103" y="489"/>
                  </a:cubicBezTo>
                  <a:cubicBezTo>
                    <a:pt x="92" y="492"/>
                    <a:pt x="92" y="492"/>
                    <a:pt x="92" y="492"/>
                  </a:cubicBezTo>
                  <a:cubicBezTo>
                    <a:pt x="0" y="40"/>
                    <a:pt x="0" y="40"/>
                    <a:pt x="0" y="40"/>
                  </a:cubicBezTo>
                  <a:cubicBezTo>
                    <a:pt x="0" y="40"/>
                    <a:pt x="30" y="0"/>
                    <a:pt x="66" y="27"/>
                  </a:cubicBezTo>
                  <a:close/>
                </a:path>
              </a:pathLst>
            </a:custGeom>
            <a:solidFill>
              <a:srgbClr val="FFC1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3" name="íş1íḍe">
              <a:extLst>
                <a:ext uri="{FF2B5EF4-FFF2-40B4-BE49-F238E27FC236}">
                  <a16:creationId xmlns:a16="http://schemas.microsoft.com/office/drawing/2014/main" xmlns="" id="{8EAA2FE8-E4BA-4768-BE4E-A32458A0AF2F}"/>
                </a:ext>
              </a:extLst>
            </p:cNvPr>
            <p:cNvSpPr/>
            <p:nvPr/>
          </p:nvSpPr>
          <p:spPr bwMode="auto">
            <a:xfrm>
              <a:off x="6883393" y="4495809"/>
              <a:ext cx="125412" cy="63500"/>
            </a:xfrm>
            <a:custGeom>
              <a:avLst/>
              <a:gdLst>
                <a:gd name="T0" fmla="*/ 10 w 38"/>
                <a:gd name="T1" fmla="*/ 4 h 19"/>
                <a:gd name="T2" fmla="*/ 38 w 38"/>
                <a:gd name="T3" fmla="*/ 12 h 19"/>
                <a:gd name="T4" fmla="*/ 1 w 38"/>
                <a:gd name="T5" fmla="*/ 19 h 19"/>
                <a:gd name="T6" fmla="*/ 0 w 38"/>
                <a:gd name="T7" fmla="*/ 6 h 19"/>
                <a:gd name="T8" fmla="*/ 10 w 38"/>
                <a:gd name="T9" fmla="*/ 4 h 19"/>
              </a:gdLst>
              <a:ahLst/>
              <a:cxnLst>
                <a:cxn ang="0">
                  <a:pos x="T0" y="T1"/>
                </a:cxn>
                <a:cxn ang="0">
                  <a:pos x="T2" y="T3"/>
                </a:cxn>
                <a:cxn ang="0">
                  <a:pos x="T4" y="T5"/>
                </a:cxn>
                <a:cxn ang="0">
                  <a:pos x="T6" y="T7"/>
                </a:cxn>
                <a:cxn ang="0">
                  <a:pos x="T8" y="T9"/>
                </a:cxn>
              </a:cxnLst>
              <a:rect l="0" t="0" r="r" b="b"/>
              <a:pathLst>
                <a:path w="38" h="19">
                  <a:moveTo>
                    <a:pt x="10" y="4"/>
                  </a:moveTo>
                  <a:cubicBezTo>
                    <a:pt x="10" y="4"/>
                    <a:pt x="27" y="0"/>
                    <a:pt x="38" y="12"/>
                  </a:cubicBezTo>
                  <a:cubicBezTo>
                    <a:pt x="1" y="19"/>
                    <a:pt x="1" y="19"/>
                    <a:pt x="1" y="19"/>
                  </a:cubicBezTo>
                  <a:cubicBezTo>
                    <a:pt x="0" y="6"/>
                    <a:pt x="0" y="6"/>
                    <a:pt x="0" y="6"/>
                  </a:cubicBezTo>
                  <a:lnTo>
                    <a:pt x="10" y="4"/>
                  </a:lnTo>
                  <a:close/>
                </a:path>
              </a:pathLst>
            </a:custGeom>
            <a:solidFill>
              <a:srgbClr val="2D38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4" name="iś1ïḍê">
              <a:extLst>
                <a:ext uri="{FF2B5EF4-FFF2-40B4-BE49-F238E27FC236}">
                  <a16:creationId xmlns:a16="http://schemas.microsoft.com/office/drawing/2014/main" xmlns="" id="{BB2FCDF1-6F84-4FA9-9FC6-F538BFB4A985}"/>
                </a:ext>
              </a:extLst>
            </p:cNvPr>
            <p:cNvSpPr/>
            <p:nvPr/>
          </p:nvSpPr>
          <p:spPr bwMode="auto">
            <a:xfrm>
              <a:off x="5783256" y="1431928"/>
              <a:ext cx="1054098" cy="1120778"/>
            </a:xfrm>
            <a:custGeom>
              <a:avLst/>
              <a:gdLst>
                <a:gd name="T0" fmla="*/ 198 w 319"/>
                <a:gd name="T1" fmla="*/ 39 h 340"/>
                <a:gd name="T2" fmla="*/ 155 w 319"/>
                <a:gd name="T3" fmla="*/ 79 h 340"/>
                <a:gd name="T4" fmla="*/ 96 w 319"/>
                <a:gd name="T5" fmla="*/ 95 h 340"/>
                <a:gd name="T6" fmla="*/ 6 w 319"/>
                <a:gd name="T7" fmla="*/ 224 h 340"/>
                <a:gd name="T8" fmla="*/ 115 w 319"/>
                <a:gd name="T9" fmla="*/ 332 h 340"/>
                <a:gd name="T10" fmla="*/ 261 w 319"/>
                <a:gd name="T11" fmla="*/ 273 h 340"/>
                <a:gd name="T12" fmla="*/ 318 w 319"/>
                <a:gd name="T13" fmla="*/ 121 h 340"/>
                <a:gd name="T14" fmla="*/ 306 w 319"/>
                <a:gd name="T15" fmla="*/ 47 h 340"/>
                <a:gd name="T16" fmla="*/ 249 w 319"/>
                <a:gd name="T17" fmla="*/ 3 h 340"/>
                <a:gd name="T18" fmla="*/ 194 w 319"/>
                <a:gd name="T19" fmla="*/ 43 h 340"/>
                <a:gd name="T20" fmla="*/ 198 w 319"/>
                <a:gd name="T21" fmla="*/ 39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40">
                  <a:moveTo>
                    <a:pt x="198" y="39"/>
                  </a:moveTo>
                  <a:cubicBezTo>
                    <a:pt x="193" y="59"/>
                    <a:pt x="174" y="72"/>
                    <a:pt x="155" y="79"/>
                  </a:cubicBezTo>
                  <a:cubicBezTo>
                    <a:pt x="136" y="86"/>
                    <a:pt x="115" y="89"/>
                    <a:pt x="96" y="95"/>
                  </a:cubicBezTo>
                  <a:cubicBezTo>
                    <a:pt x="42" y="112"/>
                    <a:pt x="0" y="167"/>
                    <a:pt x="6" y="224"/>
                  </a:cubicBezTo>
                  <a:cubicBezTo>
                    <a:pt x="11" y="279"/>
                    <a:pt x="60" y="324"/>
                    <a:pt x="115" y="332"/>
                  </a:cubicBezTo>
                  <a:cubicBezTo>
                    <a:pt x="169" y="340"/>
                    <a:pt x="225" y="314"/>
                    <a:pt x="261" y="273"/>
                  </a:cubicBezTo>
                  <a:cubicBezTo>
                    <a:pt x="298" y="232"/>
                    <a:pt x="315" y="176"/>
                    <a:pt x="318" y="121"/>
                  </a:cubicBezTo>
                  <a:cubicBezTo>
                    <a:pt x="319" y="96"/>
                    <a:pt x="317" y="70"/>
                    <a:pt x="306" y="47"/>
                  </a:cubicBezTo>
                  <a:cubicBezTo>
                    <a:pt x="295" y="25"/>
                    <a:pt x="274" y="6"/>
                    <a:pt x="249" y="3"/>
                  </a:cubicBezTo>
                  <a:cubicBezTo>
                    <a:pt x="224" y="0"/>
                    <a:pt x="197" y="18"/>
                    <a:pt x="194" y="43"/>
                  </a:cubicBezTo>
                  <a:lnTo>
                    <a:pt x="198" y="39"/>
                  </a:lnTo>
                  <a:close/>
                </a:path>
              </a:pathLst>
            </a:custGeom>
            <a:solidFill>
              <a:srgbClr val="442D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5" name="íSḷîḋé">
              <a:extLst>
                <a:ext uri="{FF2B5EF4-FFF2-40B4-BE49-F238E27FC236}">
                  <a16:creationId xmlns:a16="http://schemas.microsoft.com/office/drawing/2014/main" xmlns="" id="{8DB1E6C5-CE2D-4EBD-BA33-0E695ABEF898}"/>
                </a:ext>
              </a:extLst>
            </p:cNvPr>
            <p:cNvSpPr/>
            <p:nvPr/>
          </p:nvSpPr>
          <p:spPr bwMode="auto">
            <a:xfrm>
              <a:off x="6745280" y="1204915"/>
              <a:ext cx="598487" cy="995365"/>
            </a:xfrm>
            <a:custGeom>
              <a:avLst/>
              <a:gdLst>
                <a:gd name="T0" fmla="*/ 7 w 181"/>
                <a:gd name="T1" fmla="*/ 300 h 302"/>
                <a:gd name="T2" fmla="*/ 61 w 181"/>
                <a:gd name="T3" fmla="*/ 279 h 302"/>
                <a:gd name="T4" fmla="*/ 159 w 181"/>
                <a:gd name="T5" fmla="*/ 169 h 302"/>
                <a:gd name="T6" fmla="*/ 131 w 181"/>
                <a:gd name="T7" fmla="*/ 13 h 302"/>
                <a:gd name="T8" fmla="*/ 115 w 181"/>
                <a:gd name="T9" fmla="*/ 7 h 302"/>
                <a:gd name="T10" fmla="*/ 120 w 181"/>
                <a:gd name="T11" fmla="*/ 34 h 302"/>
                <a:gd name="T12" fmla="*/ 0 w 181"/>
                <a:gd name="T13" fmla="*/ 274 h 302"/>
                <a:gd name="T14" fmla="*/ 7 w 181"/>
                <a:gd name="T15" fmla="*/ 300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302">
                  <a:moveTo>
                    <a:pt x="7" y="300"/>
                  </a:moveTo>
                  <a:cubicBezTo>
                    <a:pt x="8" y="302"/>
                    <a:pt x="58" y="281"/>
                    <a:pt x="61" y="279"/>
                  </a:cubicBezTo>
                  <a:cubicBezTo>
                    <a:pt x="106" y="257"/>
                    <a:pt x="144" y="217"/>
                    <a:pt x="159" y="169"/>
                  </a:cubicBezTo>
                  <a:cubicBezTo>
                    <a:pt x="175" y="120"/>
                    <a:pt x="165" y="53"/>
                    <a:pt x="131" y="13"/>
                  </a:cubicBezTo>
                  <a:cubicBezTo>
                    <a:pt x="127" y="9"/>
                    <a:pt x="119" y="0"/>
                    <a:pt x="115" y="7"/>
                  </a:cubicBezTo>
                  <a:cubicBezTo>
                    <a:pt x="111" y="12"/>
                    <a:pt x="118" y="29"/>
                    <a:pt x="120" y="34"/>
                  </a:cubicBezTo>
                  <a:cubicBezTo>
                    <a:pt x="136" y="81"/>
                    <a:pt x="181" y="208"/>
                    <a:pt x="0" y="274"/>
                  </a:cubicBezTo>
                  <a:lnTo>
                    <a:pt x="7" y="300"/>
                  </a:lnTo>
                  <a:close/>
                </a:path>
              </a:pathLst>
            </a:custGeom>
            <a:solidFill>
              <a:srgbClr val="FFC1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6" name="îSļïḓè">
              <a:extLst>
                <a:ext uri="{FF2B5EF4-FFF2-40B4-BE49-F238E27FC236}">
                  <a16:creationId xmlns:a16="http://schemas.microsoft.com/office/drawing/2014/main" xmlns="" id="{7A36E2C9-E7FC-4F36-B1D1-62AE3866A0D0}"/>
                </a:ext>
              </a:extLst>
            </p:cNvPr>
            <p:cNvSpPr/>
            <p:nvPr/>
          </p:nvSpPr>
          <p:spPr bwMode="auto">
            <a:xfrm>
              <a:off x="5632444" y="1376365"/>
              <a:ext cx="758823" cy="815977"/>
            </a:xfrm>
            <a:custGeom>
              <a:avLst/>
              <a:gdLst>
                <a:gd name="T0" fmla="*/ 229 w 230"/>
                <a:gd name="T1" fmla="*/ 246 h 248"/>
                <a:gd name="T2" fmla="*/ 172 w 230"/>
                <a:gd name="T3" fmla="*/ 244 h 248"/>
                <a:gd name="T4" fmla="*/ 43 w 230"/>
                <a:gd name="T5" fmla="*/ 172 h 248"/>
                <a:gd name="T6" fmla="*/ 19 w 230"/>
                <a:gd name="T7" fmla="*/ 16 h 248"/>
                <a:gd name="T8" fmla="*/ 33 w 230"/>
                <a:gd name="T9" fmla="*/ 4 h 248"/>
                <a:gd name="T10" fmla="*/ 36 w 230"/>
                <a:gd name="T11" fmla="*/ 31 h 248"/>
                <a:gd name="T12" fmla="*/ 228 w 230"/>
                <a:gd name="T13" fmla="*/ 220 h 248"/>
                <a:gd name="T14" fmla="*/ 229 w 230"/>
                <a:gd name="T15" fmla="*/ 246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0" h="248">
                  <a:moveTo>
                    <a:pt x="229" y="246"/>
                  </a:moveTo>
                  <a:cubicBezTo>
                    <a:pt x="230" y="248"/>
                    <a:pt x="175" y="245"/>
                    <a:pt x="172" y="244"/>
                  </a:cubicBezTo>
                  <a:cubicBezTo>
                    <a:pt x="122" y="238"/>
                    <a:pt x="73" y="213"/>
                    <a:pt x="43" y="172"/>
                  </a:cubicBezTo>
                  <a:cubicBezTo>
                    <a:pt x="13" y="131"/>
                    <a:pt x="0" y="64"/>
                    <a:pt x="19" y="16"/>
                  </a:cubicBezTo>
                  <a:cubicBezTo>
                    <a:pt x="21" y="10"/>
                    <a:pt x="26" y="0"/>
                    <a:pt x="33" y="4"/>
                  </a:cubicBezTo>
                  <a:cubicBezTo>
                    <a:pt x="38" y="8"/>
                    <a:pt x="36" y="26"/>
                    <a:pt x="36" y="31"/>
                  </a:cubicBezTo>
                  <a:cubicBezTo>
                    <a:pt x="37" y="82"/>
                    <a:pt x="36" y="216"/>
                    <a:pt x="228" y="220"/>
                  </a:cubicBezTo>
                  <a:lnTo>
                    <a:pt x="229" y="246"/>
                  </a:lnTo>
                  <a:close/>
                </a:path>
              </a:pathLst>
            </a:custGeom>
            <a:solidFill>
              <a:srgbClr val="FFC1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7" name="ïsľíḍe">
              <a:extLst>
                <a:ext uri="{FF2B5EF4-FFF2-40B4-BE49-F238E27FC236}">
                  <a16:creationId xmlns:a16="http://schemas.microsoft.com/office/drawing/2014/main" xmlns="" id="{EAB53817-E6F5-4506-BE3E-0D403912034B}"/>
                </a:ext>
              </a:extLst>
            </p:cNvPr>
            <p:cNvSpPr/>
            <p:nvPr/>
          </p:nvSpPr>
          <p:spPr bwMode="auto">
            <a:xfrm>
              <a:off x="5545130" y="1358902"/>
              <a:ext cx="1847847" cy="2824170"/>
            </a:xfrm>
            <a:custGeom>
              <a:avLst/>
              <a:gdLst>
                <a:gd name="T0" fmla="*/ 287 w 559"/>
                <a:gd name="T1" fmla="*/ 214 h 857"/>
                <a:gd name="T2" fmla="*/ 76 w 559"/>
                <a:gd name="T3" fmla="*/ 67 h 857"/>
                <a:gd name="T4" fmla="*/ 0 w 559"/>
                <a:gd name="T5" fmla="*/ 102 h 857"/>
                <a:gd name="T6" fmla="*/ 231 w 559"/>
                <a:gd name="T7" fmla="*/ 290 h 857"/>
                <a:gd name="T8" fmla="*/ 207 w 559"/>
                <a:gd name="T9" fmla="*/ 389 h 857"/>
                <a:gd name="T10" fmla="*/ 31 w 559"/>
                <a:gd name="T11" fmla="*/ 735 h 857"/>
                <a:gd name="T12" fmla="*/ 245 w 559"/>
                <a:gd name="T13" fmla="*/ 824 h 857"/>
                <a:gd name="T14" fmla="*/ 518 w 559"/>
                <a:gd name="T15" fmla="*/ 745 h 857"/>
                <a:gd name="T16" fmla="*/ 406 w 559"/>
                <a:gd name="T17" fmla="*/ 419 h 857"/>
                <a:gd name="T18" fmla="*/ 379 w 559"/>
                <a:gd name="T19" fmla="*/ 274 h 857"/>
                <a:gd name="T20" fmla="*/ 541 w 559"/>
                <a:gd name="T21" fmla="*/ 36 h 857"/>
                <a:gd name="T22" fmla="*/ 468 w 559"/>
                <a:gd name="T23" fmla="*/ 28 h 857"/>
                <a:gd name="T24" fmla="*/ 333 w 559"/>
                <a:gd name="T25" fmla="*/ 210 h 857"/>
                <a:gd name="T26" fmla="*/ 287 w 559"/>
                <a:gd name="T27" fmla="*/ 214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9" h="857">
                  <a:moveTo>
                    <a:pt x="287" y="214"/>
                  </a:moveTo>
                  <a:cubicBezTo>
                    <a:pt x="287" y="214"/>
                    <a:pt x="85" y="210"/>
                    <a:pt x="76" y="67"/>
                  </a:cubicBezTo>
                  <a:cubicBezTo>
                    <a:pt x="76" y="67"/>
                    <a:pt x="12" y="56"/>
                    <a:pt x="0" y="102"/>
                  </a:cubicBezTo>
                  <a:cubicBezTo>
                    <a:pt x="0" y="102"/>
                    <a:pt x="78" y="304"/>
                    <a:pt x="231" y="290"/>
                  </a:cubicBezTo>
                  <a:cubicBezTo>
                    <a:pt x="231" y="290"/>
                    <a:pt x="244" y="333"/>
                    <a:pt x="207" y="389"/>
                  </a:cubicBezTo>
                  <a:cubicBezTo>
                    <a:pt x="169" y="445"/>
                    <a:pt x="7" y="584"/>
                    <a:pt x="31" y="735"/>
                  </a:cubicBezTo>
                  <a:cubicBezTo>
                    <a:pt x="31" y="735"/>
                    <a:pt x="134" y="857"/>
                    <a:pt x="245" y="824"/>
                  </a:cubicBezTo>
                  <a:cubicBezTo>
                    <a:pt x="357" y="792"/>
                    <a:pt x="410" y="718"/>
                    <a:pt x="518" y="745"/>
                  </a:cubicBezTo>
                  <a:cubicBezTo>
                    <a:pt x="518" y="745"/>
                    <a:pt x="500" y="539"/>
                    <a:pt x="406" y="419"/>
                  </a:cubicBezTo>
                  <a:cubicBezTo>
                    <a:pt x="406" y="419"/>
                    <a:pt x="362" y="377"/>
                    <a:pt x="379" y="274"/>
                  </a:cubicBezTo>
                  <a:cubicBezTo>
                    <a:pt x="379" y="274"/>
                    <a:pt x="559" y="219"/>
                    <a:pt x="541" y="36"/>
                  </a:cubicBezTo>
                  <a:cubicBezTo>
                    <a:pt x="541" y="36"/>
                    <a:pt x="501" y="0"/>
                    <a:pt x="468" y="28"/>
                  </a:cubicBezTo>
                  <a:cubicBezTo>
                    <a:pt x="468" y="28"/>
                    <a:pt x="482" y="172"/>
                    <a:pt x="333" y="210"/>
                  </a:cubicBezTo>
                  <a:lnTo>
                    <a:pt x="287" y="21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8" name="işļiḍè">
              <a:extLst>
                <a:ext uri="{FF2B5EF4-FFF2-40B4-BE49-F238E27FC236}">
                  <a16:creationId xmlns:a16="http://schemas.microsoft.com/office/drawing/2014/main" xmlns="" id="{0C0A7C74-1BFB-4763-ADAC-098397316267}"/>
                </a:ext>
              </a:extLst>
            </p:cNvPr>
            <p:cNvSpPr/>
            <p:nvPr/>
          </p:nvSpPr>
          <p:spPr bwMode="auto">
            <a:xfrm>
              <a:off x="6402378" y="1536702"/>
              <a:ext cx="273050" cy="373064"/>
            </a:xfrm>
            <a:custGeom>
              <a:avLst/>
              <a:gdLst>
                <a:gd name="T0" fmla="*/ 0 w 83"/>
                <a:gd name="T1" fmla="*/ 56 h 113"/>
                <a:gd name="T2" fmla="*/ 41 w 83"/>
                <a:gd name="T3" fmla="*/ 113 h 113"/>
                <a:gd name="T4" fmla="*/ 83 w 83"/>
                <a:gd name="T5" fmla="*/ 57 h 113"/>
                <a:gd name="T6" fmla="*/ 42 w 83"/>
                <a:gd name="T7" fmla="*/ 0 h 113"/>
                <a:gd name="T8" fmla="*/ 0 w 83"/>
                <a:gd name="T9" fmla="*/ 56 h 113"/>
              </a:gdLst>
              <a:ahLst/>
              <a:cxnLst>
                <a:cxn ang="0">
                  <a:pos x="T0" y="T1"/>
                </a:cxn>
                <a:cxn ang="0">
                  <a:pos x="T2" y="T3"/>
                </a:cxn>
                <a:cxn ang="0">
                  <a:pos x="T4" y="T5"/>
                </a:cxn>
                <a:cxn ang="0">
                  <a:pos x="T6" y="T7"/>
                </a:cxn>
                <a:cxn ang="0">
                  <a:pos x="T8" y="T9"/>
                </a:cxn>
              </a:cxnLst>
              <a:rect l="0" t="0" r="r" b="b"/>
              <a:pathLst>
                <a:path w="83" h="113">
                  <a:moveTo>
                    <a:pt x="0" y="56"/>
                  </a:moveTo>
                  <a:cubicBezTo>
                    <a:pt x="0" y="87"/>
                    <a:pt x="18" y="112"/>
                    <a:pt x="41" y="113"/>
                  </a:cubicBezTo>
                  <a:cubicBezTo>
                    <a:pt x="63" y="113"/>
                    <a:pt x="82" y="88"/>
                    <a:pt x="83" y="57"/>
                  </a:cubicBezTo>
                  <a:cubicBezTo>
                    <a:pt x="83" y="26"/>
                    <a:pt x="65" y="1"/>
                    <a:pt x="42" y="0"/>
                  </a:cubicBezTo>
                  <a:cubicBezTo>
                    <a:pt x="20" y="0"/>
                    <a:pt x="1" y="25"/>
                    <a:pt x="0" y="56"/>
                  </a:cubicBezTo>
                  <a:close/>
                </a:path>
              </a:pathLst>
            </a:custGeom>
            <a:solidFill>
              <a:srgbClr val="FFC1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9" name="íslíďè">
              <a:extLst>
                <a:ext uri="{FF2B5EF4-FFF2-40B4-BE49-F238E27FC236}">
                  <a16:creationId xmlns:a16="http://schemas.microsoft.com/office/drawing/2014/main" xmlns="" id="{2050E477-B7CE-4429-A56E-1E03566C1846}"/>
                </a:ext>
              </a:extLst>
            </p:cNvPr>
            <p:cNvSpPr/>
            <p:nvPr/>
          </p:nvSpPr>
          <p:spPr bwMode="auto">
            <a:xfrm>
              <a:off x="6494453" y="1800227"/>
              <a:ext cx="128588" cy="320675"/>
            </a:xfrm>
            <a:custGeom>
              <a:avLst/>
              <a:gdLst>
                <a:gd name="T0" fmla="*/ 34 w 39"/>
                <a:gd name="T1" fmla="*/ 27 h 97"/>
                <a:gd name="T2" fmla="*/ 39 w 39"/>
                <a:gd name="T3" fmla="*/ 79 h 97"/>
                <a:gd name="T4" fmla="*/ 0 w 39"/>
                <a:gd name="T5" fmla="*/ 80 h 97"/>
                <a:gd name="T6" fmla="*/ 0 w 39"/>
                <a:gd name="T7" fmla="*/ 24 h 97"/>
                <a:gd name="T8" fmla="*/ 34 w 39"/>
                <a:gd name="T9" fmla="*/ 27 h 97"/>
              </a:gdLst>
              <a:ahLst/>
              <a:cxnLst>
                <a:cxn ang="0">
                  <a:pos x="T0" y="T1"/>
                </a:cxn>
                <a:cxn ang="0">
                  <a:pos x="T2" y="T3"/>
                </a:cxn>
                <a:cxn ang="0">
                  <a:pos x="T4" y="T5"/>
                </a:cxn>
                <a:cxn ang="0">
                  <a:pos x="T6" y="T7"/>
                </a:cxn>
                <a:cxn ang="0">
                  <a:pos x="T8" y="T9"/>
                </a:cxn>
              </a:cxnLst>
              <a:rect l="0" t="0" r="r" b="b"/>
              <a:pathLst>
                <a:path w="39" h="97">
                  <a:moveTo>
                    <a:pt x="34" y="27"/>
                  </a:moveTo>
                  <a:cubicBezTo>
                    <a:pt x="34" y="27"/>
                    <a:pt x="30" y="54"/>
                    <a:pt x="39" y="79"/>
                  </a:cubicBezTo>
                  <a:cubicBezTo>
                    <a:pt x="39" y="79"/>
                    <a:pt x="18" y="97"/>
                    <a:pt x="0" y="80"/>
                  </a:cubicBezTo>
                  <a:cubicBezTo>
                    <a:pt x="0" y="80"/>
                    <a:pt x="8" y="55"/>
                    <a:pt x="0" y="24"/>
                  </a:cubicBezTo>
                  <a:cubicBezTo>
                    <a:pt x="0" y="24"/>
                    <a:pt x="28" y="0"/>
                    <a:pt x="34" y="27"/>
                  </a:cubicBezTo>
                  <a:close/>
                </a:path>
              </a:pathLst>
            </a:custGeom>
            <a:solidFill>
              <a:srgbClr val="FFC1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5" name="îSlíḋe">
              <a:extLst>
                <a:ext uri="{FF2B5EF4-FFF2-40B4-BE49-F238E27FC236}">
                  <a16:creationId xmlns:a16="http://schemas.microsoft.com/office/drawing/2014/main" xmlns="" id="{7968BA28-E7DB-4641-8206-3D82D3DB2BB0}"/>
                </a:ext>
              </a:extLst>
            </p:cNvPr>
            <p:cNvSpPr/>
            <p:nvPr/>
          </p:nvSpPr>
          <p:spPr bwMode="auto">
            <a:xfrm>
              <a:off x="6378567" y="1685927"/>
              <a:ext cx="23813" cy="22225"/>
            </a:xfrm>
            <a:custGeom>
              <a:avLst/>
              <a:gdLst>
                <a:gd name="T0" fmla="*/ 6 w 7"/>
                <a:gd name="T1" fmla="*/ 2 h 7"/>
                <a:gd name="T2" fmla="*/ 4 w 7"/>
                <a:gd name="T3" fmla="*/ 6 h 7"/>
                <a:gd name="T4" fmla="*/ 3 w 7"/>
                <a:gd name="T5" fmla="*/ 6 h 7"/>
                <a:gd name="T6" fmla="*/ 3 w 7"/>
                <a:gd name="T7" fmla="*/ 6 h 7"/>
                <a:gd name="T8" fmla="*/ 0 w 7"/>
                <a:gd name="T9" fmla="*/ 5 h 7"/>
                <a:gd name="T10" fmla="*/ 3 w 7"/>
                <a:gd name="T11" fmla="*/ 7 h 7"/>
                <a:gd name="T12" fmla="*/ 4 w 7"/>
                <a:gd name="T13" fmla="*/ 7 h 7"/>
                <a:gd name="T14" fmla="*/ 5 w 7"/>
                <a:gd name="T15" fmla="*/ 7 h 7"/>
                <a:gd name="T16" fmla="*/ 7 w 7"/>
                <a:gd name="T17" fmla="*/ 2 h 7"/>
                <a:gd name="T18" fmla="*/ 5 w 7"/>
                <a:gd name="T19" fmla="*/ 0 h 7"/>
                <a:gd name="T20" fmla="*/ 6 w 7"/>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7">
                  <a:moveTo>
                    <a:pt x="6" y="2"/>
                  </a:moveTo>
                  <a:cubicBezTo>
                    <a:pt x="6" y="3"/>
                    <a:pt x="6" y="5"/>
                    <a:pt x="4" y="6"/>
                  </a:cubicBezTo>
                  <a:cubicBezTo>
                    <a:pt x="4" y="6"/>
                    <a:pt x="4" y="6"/>
                    <a:pt x="3" y="6"/>
                  </a:cubicBezTo>
                  <a:cubicBezTo>
                    <a:pt x="3" y="6"/>
                    <a:pt x="3" y="6"/>
                    <a:pt x="3" y="6"/>
                  </a:cubicBezTo>
                  <a:cubicBezTo>
                    <a:pt x="2" y="6"/>
                    <a:pt x="1" y="6"/>
                    <a:pt x="0" y="5"/>
                  </a:cubicBezTo>
                  <a:cubicBezTo>
                    <a:pt x="0" y="6"/>
                    <a:pt x="2" y="7"/>
                    <a:pt x="3" y="7"/>
                  </a:cubicBezTo>
                  <a:cubicBezTo>
                    <a:pt x="4" y="7"/>
                    <a:pt x="4" y="7"/>
                    <a:pt x="4" y="7"/>
                  </a:cubicBezTo>
                  <a:cubicBezTo>
                    <a:pt x="5" y="7"/>
                    <a:pt x="5" y="7"/>
                    <a:pt x="5" y="7"/>
                  </a:cubicBezTo>
                  <a:cubicBezTo>
                    <a:pt x="6" y="6"/>
                    <a:pt x="7" y="4"/>
                    <a:pt x="7" y="2"/>
                  </a:cubicBezTo>
                  <a:cubicBezTo>
                    <a:pt x="7" y="1"/>
                    <a:pt x="6" y="0"/>
                    <a:pt x="5" y="0"/>
                  </a:cubicBezTo>
                  <a:cubicBezTo>
                    <a:pt x="5" y="0"/>
                    <a:pt x="6" y="1"/>
                    <a:pt x="6" y="2"/>
                  </a:cubicBezTo>
                  <a:close/>
                </a:path>
              </a:pathLst>
            </a:custGeom>
            <a:solidFill>
              <a:srgbClr val="ECEF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6" name="ïṥļîďê">
              <a:extLst>
                <a:ext uri="{FF2B5EF4-FFF2-40B4-BE49-F238E27FC236}">
                  <a16:creationId xmlns:a16="http://schemas.microsoft.com/office/drawing/2014/main" xmlns="" id="{69079E0C-AE78-4E79-84C7-73D358715F4E}"/>
                </a:ext>
              </a:extLst>
            </p:cNvPr>
            <p:cNvSpPr/>
            <p:nvPr/>
          </p:nvSpPr>
          <p:spPr bwMode="auto">
            <a:xfrm>
              <a:off x="6969119" y="1000126"/>
              <a:ext cx="454025" cy="269875"/>
            </a:xfrm>
            <a:custGeom>
              <a:avLst/>
              <a:gdLst>
                <a:gd name="T0" fmla="*/ 137 w 137"/>
                <a:gd name="T1" fmla="*/ 66 h 82"/>
                <a:gd name="T2" fmla="*/ 135 w 137"/>
                <a:gd name="T3" fmla="*/ 63 h 82"/>
                <a:gd name="T4" fmla="*/ 12 w 137"/>
                <a:gd name="T5" fmla="*/ 1 h 82"/>
                <a:gd name="T6" fmla="*/ 9 w 137"/>
                <a:gd name="T7" fmla="*/ 1 h 82"/>
                <a:gd name="T8" fmla="*/ 0 w 137"/>
                <a:gd name="T9" fmla="*/ 13 h 82"/>
                <a:gd name="T10" fmla="*/ 1 w 137"/>
                <a:gd name="T11" fmla="*/ 17 h 82"/>
                <a:gd name="T12" fmla="*/ 129 w 137"/>
                <a:gd name="T13" fmla="*/ 82 h 82"/>
                <a:gd name="T14" fmla="*/ 132 w 137"/>
                <a:gd name="T15" fmla="*/ 81 h 82"/>
                <a:gd name="T16" fmla="*/ 137 w 137"/>
                <a:gd name="T17" fmla="*/ 6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82">
                  <a:moveTo>
                    <a:pt x="137" y="66"/>
                  </a:moveTo>
                  <a:cubicBezTo>
                    <a:pt x="137" y="65"/>
                    <a:pt x="136" y="64"/>
                    <a:pt x="135" y="63"/>
                  </a:cubicBezTo>
                  <a:cubicBezTo>
                    <a:pt x="93" y="45"/>
                    <a:pt x="52" y="24"/>
                    <a:pt x="12" y="1"/>
                  </a:cubicBezTo>
                  <a:cubicBezTo>
                    <a:pt x="11" y="0"/>
                    <a:pt x="10" y="0"/>
                    <a:pt x="9" y="1"/>
                  </a:cubicBezTo>
                  <a:cubicBezTo>
                    <a:pt x="6" y="5"/>
                    <a:pt x="3" y="9"/>
                    <a:pt x="0" y="13"/>
                  </a:cubicBezTo>
                  <a:cubicBezTo>
                    <a:pt x="0" y="15"/>
                    <a:pt x="0" y="16"/>
                    <a:pt x="1" y="17"/>
                  </a:cubicBezTo>
                  <a:cubicBezTo>
                    <a:pt x="129" y="82"/>
                    <a:pt x="129" y="82"/>
                    <a:pt x="129" y="82"/>
                  </a:cubicBezTo>
                  <a:cubicBezTo>
                    <a:pt x="130" y="82"/>
                    <a:pt x="131" y="82"/>
                    <a:pt x="132" y="81"/>
                  </a:cubicBezTo>
                  <a:cubicBezTo>
                    <a:pt x="134" y="77"/>
                    <a:pt x="136" y="72"/>
                    <a:pt x="137" y="66"/>
                  </a:cubicBezTo>
                  <a:close/>
                </a:path>
              </a:pathLst>
            </a:custGeom>
            <a:solidFill>
              <a:srgbClr val="F8E9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7" name="îṧḻïḋê">
              <a:extLst>
                <a:ext uri="{FF2B5EF4-FFF2-40B4-BE49-F238E27FC236}">
                  <a16:creationId xmlns:a16="http://schemas.microsoft.com/office/drawing/2014/main" xmlns="" id="{65EB929C-24BD-4568-B84B-6B1C652654FC}"/>
                </a:ext>
              </a:extLst>
            </p:cNvPr>
            <p:cNvSpPr/>
            <p:nvPr/>
          </p:nvSpPr>
          <p:spPr bwMode="auto">
            <a:xfrm>
              <a:off x="6940545" y="1036640"/>
              <a:ext cx="474663" cy="300038"/>
            </a:xfrm>
            <a:custGeom>
              <a:avLst/>
              <a:gdLst>
                <a:gd name="T0" fmla="*/ 143 w 144"/>
                <a:gd name="T1" fmla="*/ 70 h 91"/>
                <a:gd name="T2" fmla="*/ 142 w 144"/>
                <a:gd name="T3" fmla="*/ 67 h 91"/>
                <a:gd name="T4" fmla="*/ 87 w 144"/>
                <a:gd name="T5" fmla="*/ 39 h 91"/>
                <a:gd name="T6" fmla="*/ 84 w 144"/>
                <a:gd name="T7" fmla="*/ 40 h 91"/>
                <a:gd name="T8" fmla="*/ 67 w 144"/>
                <a:gd name="T9" fmla="*/ 32 h 91"/>
                <a:gd name="T10" fmla="*/ 66 w 144"/>
                <a:gd name="T11" fmla="*/ 28 h 91"/>
                <a:gd name="T12" fmla="*/ 10 w 144"/>
                <a:gd name="T13" fmla="*/ 0 h 91"/>
                <a:gd name="T14" fmla="*/ 7 w 144"/>
                <a:gd name="T15" fmla="*/ 1 h 91"/>
                <a:gd name="T16" fmla="*/ 0 w 144"/>
                <a:gd name="T17" fmla="*/ 26 h 91"/>
                <a:gd name="T18" fmla="*/ 2 w 144"/>
                <a:gd name="T19" fmla="*/ 28 h 91"/>
                <a:gd name="T20" fmla="*/ 2 w 144"/>
                <a:gd name="T21" fmla="*/ 28 h 91"/>
                <a:gd name="T22" fmla="*/ 52 w 144"/>
                <a:gd name="T23" fmla="*/ 51 h 91"/>
                <a:gd name="T24" fmla="*/ 62 w 144"/>
                <a:gd name="T25" fmla="*/ 56 h 91"/>
                <a:gd name="T26" fmla="*/ 76 w 144"/>
                <a:gd name="T27" fmla="*/ 63 h 91"/>
                <a:gd name="T28" fmla="*/ 125 w 144"/>
                <a:gd name="T29" fmla="*/ 91 h 91"/>
                <a:gd name="T30" fmla="*/ 128 w 144"/>
                <a:gd name="T31" fmla="*/ 90 h 91"/>
                <a:gd name="T32" fmla="*/ 143 w 144"/>
                <a:gd name="T33" fmla="*/ 7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91">
                  <a:moveTo>
                    <a:pt x="143" y="70"/>
                  </a:moveTo>
                  <a:cubicBezTo>
                    <a:pt x="144" y="69"/>
                    <a:pt x="143" y="68"/>
                    <a:pt x="142" y="67"/>
                  </a:cubicBezTo>
                  <a:cubicBezTo>
                    <a:pt x="87" y="39"/>
                    <a:pt x="87" y="39"/>
                    <a:pt x="87" y="39"/>
                  </a:cubicBezTo>
                  <a:cubicBezTo>
                    <a:pt x="86" y="39"/>
                    <a:pt x="84" y="39"/>
                    <a:pt x="84" y="40"/>
                  </a:cubicBezTo>
                  <a:cubicBezTo>
                    <a:pt x="67" y="32"/>
                    <a:pt x="67" y="32"/>
                    <a:pt x="67" y="32"/>
                  </a:cubicBezTo>
                  <a:cubicBezTo>
                    <a:pt x="67" y="30"/>
                    <a:pt x="67" y="29"/>
                    <a:pt x="66" y="28"/>
                  </a:cubicBezTo>
                  <a:cubicBezTo>
                    <a:pt x="10" y="0"/>
                    <a:pt x="10" y="0"/>
                    <a:pt x="10" y="0"/>
                  </a:cubicBezTo>
                  <a:cubicBezTo>
                    <a:pt x="9" y="0"/>
                    <a:pt x="8" y="0"/>
                    <a:pt x="7" y="1"/>
                  </a:cubicBezTo>
                  <a:cubicBezTo>
                    <a:pt x="7" y="2"/>
                    <a:pt x="0" y="13"/>
                    <a:pt x="0" y="26"/>
                  </a:cubicBezTo>
                  <a:cubicBezTo>
                    <a:pt x="0" y="27"/>
                    <a:pt x="1" y="27"/>
                    <a:pt x="2" y="28"/>
                  </a:cubicBezTo>
                  <a:cubicBezTo>
                    <a:pt x="2" y="28"/>
                    <a:pt x="2" y="28"/>
                    <a:pt x="2" y="28"/>
                  </a:cubicBezTo>
                  <a:cubicBezTo>
                    <a:pt x="19" y="35"/>
                    <a:pt x="36" y="43"/>
                    <a:pt x="52" y="51"/>
                  </a:cubicBezTo>
                  <a:cubicBezTo>
                    <a:pt x="62" y="56"/>
                    <a:pt x="62" y="56"/>
                    <a:pt x="62" y="56"/>
                  </a:cubicBezTo>
                  <a:cubicBezTo>
                    <a:pt x="76" y="63"/>
                    <a:pt x="76" y="63"/>
                    <a:pt x="76" y="63"/>
                  </a:cubicBezTo>
                  <a:cubicBezTo>
                    <a:pt x="92" y="72"/>
                    <a:pt x="109" y="81"/>
                    <a:pt x="125" y="91"/>
                  </a:cubicBezTo>
                  <a:cubicBezTo>
                    <a:pt x="126" y="91"/>
                    <a:pt x="127" y="91"/>
                    <a:pt x="128" y="90"/>
                  </a:cubicBezTo>
                  <a:cubicBezTo>
                    <a:pt x="138" y="82"/>
                    <a:pt x="143" y="71"/>
                    <a:pt x="143" y="70"/>
                  </a:cubicBezTo>
                  <a:close/>
                </a:path>
              </a:pathLst>
            </a:custGeom>
            <a:solidFill>
              <a:srgbClr val="DABC9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8" name="iṣḷïḓe">
              <a:extLst>
                <a:ext uri="{FF2B5EF4-FFF2-40B4-BE49-F238E27FC236}">
                  <a16:creationId xmlns:a16="http://schemas.microsoft.com/office/drawing/2014/main" xmlns="" id="{0B1F581E-E445-4A59-B0F7-CA4B250293A9}"/>
                </a:ext>
              </a:extLst>
            </p:cNvPr>
            <p:cNvSpPr/>
            <p:nvPr/>
          </p:nvSpPr>
          <p:spPr bwMode="auto">
            <a:xfrm>
              <a:off x="7154857" y="1174752"/>
              <a:ext cx="52389" cy="79374"/>
            </a:xfrm>
            <a:custGeom>
              <a:avLst/>
              <a:gdLst>
                <a:gd name="T0" fmla="*/ 15 w 16"/>
                <a:gd name="T1" fmla="*/ 21 h 24"/>
                <a:gd name="T2" fmla="*/ 16 w 16"/>
                <a:gd name="T3" fmla="*/ 4 h 24"/>
                <a:gd name="T4" fmla="*/ 14 w 16"/>
                <a:gd name="T5" fmla="*/ 2 h 24"/>
                <a:gd name="T6" fmla="*/ 11 w 16"/>
                <a:gd name="T7" fmla="*/ 4 h 24"/>
                <a:gd name="T8" fmla="*/ 7 w 16"/>
                <a:gd name="T9" fmla="*/ 3 h 24"/>
                <a:gd name="T10" fmla="*/ 7 w 16"/>
                <a:gd name="T11" fmla="*/ 3 h 24"/>
                <a:gd name="T12" fmla="*/ 4 w 16"/>
                <a:gd name="T13" fmla="*/ 0 h 24"/>
                <a:gd name="T14" fmla="*/ 2 w 16"/>
                <a:gd name="T15" fmla="*/ 2 h 24"/>
                <a:gd name="T16" fmla="*/ 0 w 16"/>
                <a:gd name="T17" fmla="*/ 20 h 24"/>
                <a:gd name="T18" fmla="*/ 2 w 16"/>
                <a:gd name="T19" fmla="*/ 23 h 24"/>
                <a:gd name="T20" fmla="*/ 4 w 16"/>
                <a:gd name="T21" fmla="*/ 22 h 24"/>
                <a:gd name="T22" fmla="*/ 8 w 16"/>
                <a:gd name="T23" fmla="*/ 19 h 24"/>
                <a:gd name="T24" fmla="*/ 11 w 16"/>
                <a:gd name="T25" fmla="*/ 23 h 24"/>
                <a:gd name="T26" fmla="*/ 13 w 16"/>
                <a:gd name="T27" fmla="*/ 23 h 24"/>
                <a:gd name="T28" fmla="*/ 15 w 16"/>
                <a:gd name="T2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4">
                  <a:moveTo>
                    <a:pt x="15" y="21"/>
                  </a:moveTo>
                  <a:cubicBezTo>
                    <a:pt x="16" y="4"/>
                    <a:pt x="16" y="4"/>
                    <a:pt x="16" y="4"/>
                  </a:cubicBezTo>
                  <a:cubicBezTo>
                    <a:pt x="16" y="3"/>
                    <a:pt x="15" y="2"/>
                    <a:pt x="14" y="2"/>
                  </a:cubicBezTo>
                  <a:cubicBezTo>
                    <a:pt x="13" y="2"/>
                    <a:pt x="12" y="2"/>
                    <a:pt x="11" y="4"/>
                  </a:cubicBezTo>
                  <a:cubicBezTo>
                    <a:pt x="7" y="3"/>
                    <a:pt x="7" y="3"/>
                    <a:pt x="7" y="3"/>
                  </a:cubicBezTo>
                  <a:cubicBezTo>
                    <a:pt x="7" y="3"/>
                    <a:pt x="7" y="3"/>
                    <a:pt x="7" y="3"/>
                  </a:cubicBezTo>
                  <a:cubicBezTo>
                    <a:pt x="7" y="1"/>
                    <a:pt x="6" y="0"/>
                    <a:pt x="4" y="0"/>
                  </a:cubicBezTo>
                  <a:cubicBezTo>
                    <a:pt x="3" y="0"/>
                    <a:pt x="2" y="1"/>
                    <a:pt x="2" y="2"/>
                  </a:cubicBezTo>
                  <a:cubicBezTo>
                    <a:pt x="0" y="20"/>
                    <a:pt x="0" y="20"/>
                    <a:pt x="0" y="20"/>
                  </a:cubicBezTo>
                  <a:cubicBezTo>
                    <a:pt x="0" y="21"/>
                    <a:pt x="1" y="22"/>
                    <a:pt x="2" y="23"/>
                  </a:cubicBezTo>
                  <a:cubicBezTo>
                    <a:pt x="3" y="23"/>
                    <a:pt x="4" y="23"/>
                    <a:pt x="4" y="22"/>
                  </a:cubicBezTo>
                  <a:cubicBezTo>
                    <a:pt x="8" y="19"/>
                    <a:pt x="8" y="19"/>
                    <a:pt x="8" y="19"/>
                  </a:cubicBezTo>
                  <a:cubicBezTo>
                    <a:pt x="11" y="23"/>
                    <a:pt x="11" y="23"/>
                    <a:pt x="11" y="23"/>
                  </a:cubicBezTo>
                  <a:cubicBezTo>
                    <a:pt x="11" y="23"/>
                    <a:pt x="12" y="24"/>
                    <a:pt x="13" y="23"/>
                  </a:cubicBezTo>
                  <a:cubicBezTo>
                    <a:pt x="14" y="23"/>
                    <a:pt x="15" y="22"/>
                    <a:pt x="15" y="21"/>
                  </a:cubicBezTo>
                  <a:close/>
                </a:path>
              </a:pathLst>
            </a:custGeom>
            <a:solidFill>
              <a:srgbClr val="C101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9" name="íšḻïdè">
              <a:extLst>
                <a:ext uri="{FF2B5EF4-FFF2-40B4-BE49-F238E27FC236}">
                  <a16:creationId xmlns:a16="http://schemas.microsoft.com/office/drawing/2014/main" xmlns="" id="{D5AB2AAA-5F03-4046-8B67-DB666BA2C180}"/>
                </a:ext>
              </a:extLst>
            </p:cNvPr>
            <p:cNvSpPr/>
            <p:nvPr/>
          </p:nvSpPr>
          <p:spPr bwMode="auto">
            <a:xfrm>
              <a:off x="7102470" y="1155701"/>
              <a:ext cx="82550" cy="77788"/>
            </a:xfrm>
            <a:custGeom>
              <a:avLst/>
              <a:gdLst>
                <a:gd name="T0" fmla="*/ 25 w 25"/>
                <a:gd name="T1" fmla="*/ 8 h 24"/>
                <a:gd name="T2" fmla="*/ 21 w 25"/>
                <a:gd name="T3" fmla="*/ 8 h 24"/>
                <a:gd name="T4" fmla="*/ 21 w 25"/>
                <a:gd name="T5" fmla="*/ 8 h 24"/>
                <a:gd name="T6" fmla="*/ 18 w 25"/>
                <a:gd name="T7" fmla="*/ 5 h 24"/>
                <a:gd name="T8" fmla="*/ 18 w 25"/>
                <a:gd name="T9" fmla="*/ 1 h 24"/>
                <a:gd name="T10" fmla="*/ 15 w 25"/>
                <a:gd name="T11" fmla="*/ 1 h 24"/>
                <a:gd name="T12" fmla="*/ 1 w 25"/>
                <a:gd name="T13" fmla="*/ 12 h 24"/>
                <a:gd name="T14" fmla="*/ 1 w 25"/>
                <a:gd name="T15" fmla="*/ 15 h 24"/>
                <a:gd name="T16" fmla="*/ 3 w 25"/>
                <a:gd name="T17" fmla="*/ 17 h 24"/>
                <a:gd name="T18" fmla="*/ 7 w 25"/>
                <a:gd name="T19" fmla="*/ 17 h 24"/>
                <a:gd name="T20" fmla="*/ 7 w 25"/>
                <a:gd name="T21" fmla="*/ 21 h 24"/>
                <a:gd name="T22" fmla="*/ 8 w 25"/>
                <a:gd name="T23" fmla="*/ 24 h 24"/>
                <a:gd name="T24" fmla="*/ 11 w 25"/>
                <a:gd name="T25" fmla="*/ 23 h 24"/>
                <a:gd name="T26" fmla="*/ 24 w 25"/>
                <a:gd name="T27" fmla="*/ 11 h 24"/>
                <a:gd name="T28" fmla="*/ 25 w 25"/>
                <a:gd name="T29"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5" y="8"/>
                  </a:moveTo>
                  <a:cubicBezTo>
                    <a:pt x="24" y="7"/>
                    <a:pt x="22" y="7"/>
                    <a:pt x="21" y="8"/>
                  </a:cubicBezTo>
                  <a:cubicBezTo>
                    <a:pt x="21" y="8"/>
                    <a:pt x="21" y="8"/>
                    <a:pt x="21" y="8"/>
                  </a:cubicBezTo>
                  <a:cubicBezTo>
                    <a:pt x="18" y="5"/>
                    <a:pt x="18" y="5"/>
                    <a:pt x="18" y="5"/>
                  </a:cubicBezTo>
                  <a:cubicBezTo>
                    <a:pt x="19" y="4"/>
                    <a:pt x="19" y="2"/>
                    <a:pt x="18" y="1"/>
                  </a:cubicBezTo>
                  <a:cubicBezTo>
                    <a:pt x="17" y="0"/>
                    <a:pt x="16" y="0"/>
                    <a:pt x="15" y="1"/>
                  </a:cubicBezTo>
                  <a:cubicBezTo>
                    <a:pt x="1" y="12"/>
                    <a:pt x="1" y="12"/>
                    <a:pt x="1" y="12"/>
                  </a:cubicBezTo>
                  <a:cubicBezTo>
                    <a:pt x="1" y="13"/>
                    <a:pt x="0" y="14"/>
                    <a:pt x="1" y="15"/>
                  </a:cubicBezTo>
                  <a:cubicBezTo>
                    <a:pt x="1" y="16"/>
                    <a:pt x="2" y="16"/>
                    <a:pt x="3" y="17"/>
                  </a:cubicBezTo>
                  <a:cubicBezTo>
                    <a:pt x="7" y="17"/>
                    <a:pt x="7" y="17"/>
                    <a:pt x="7" y="17"/>
                  </a:cubicBezTo>
                  <a:cubicBezTo>
                    <a:pt x="7" y="21"/>
                    <a:pt x="7" y="21"/>
                    <a:pt x="7" y="21"/>
                  </a:cubicBezTo>
                  <a:cubicBezTo>
                    <a:pt x="7" y="22"/>
                    <a:pt x="7" y="23"/>
                    <a:pt x="8" y="24"/>
                  </a:cubicBezTo>
                  <a:cubicBezTo>
                    <a:pt x="9" y="24"/>
                    <a:pt x="10" y="24"/>
                    <a:pt x="11" y="23"/>
                  </a:cubicBezTo>
                  <a:cubicBezTo>
                    <a:pt x="24" y="11"/>
                    <a:pt x="24" y="11"/>
                    <a:pt x="24" y="11"/>
                  </a:cubicBezTo>
                  <a:cubicBezTo>
                    <a:pt x="25" y="11"/>
                    <a:pt x="25" y="9"/>
                    <a:pt x="25" y="8"/>
                  </a:cubicBezTo>
                  <a:close/>
                </a:path>
              </a:pathLst>
            </a:custGeom>
            <a:solidFill>
              <a:srgbClr val="C101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0" name="iş1îďê">
              <a:extLst>
                <a:ext uri="{FF2B5EF4-FFF2-40B4-BE49-F238E27FC236}">
                  <a16:creationId xmlns:a16="http://schemas.microsoft.com/office/drawing/2014/main" xmlns="" id="{B7E6EB5C-87CC-42F7-A777-7850BB1A64F7}"/>
                </a:ext>
              </a:extLst>
            </p:cNvPr>
            <p:cNvSpPr/>
            <p:nvPr/>
          </p:nvSpPr>
          <p:spPr bwMode="auto">
            <a:xfrm>
              <a:off x="7135802" y="1101726"/>
              <a:ext cx="107950" cy="106364"/>
            </a:xfrm>
            <a:custGeom>
              <a:avLst/>
              <a:gdLst>
                <a:gd name="T0" fmla="*/ 23 w 33"/>
                <a:gd name="T1" fmla="*/ 3 h 32"/>
                <a:gd name="T2" fmla="*/ 29 w 33"/>
                <a:gd name="T3" fmla="*/ 22 h 32"/>
                <a:gd name="T4" fmla="*/ 10 w 33"/>
                <a:gd name="T5" fmla="*/ 29 h 32"/>
                <a:gd name="T6" fmla="*/ 3 w 33"/>
                <a:gd name="T7" fmla="*/ 9 h 32"/>
                <a:gd name="T8" fmla="*/ 23 w 33"/>
                <a:gd name="T9" fmla="*/ 3 h 32"/>
              </a:gdLst>
              <a:ahLst/>
              <a:cxnLst>
                <a:cxn ang="0">
                  <a:pos x="T0" y="T1"/>
                </a:cxn>
                <a:cxn ang="0">
                  <a:pos x="T2" y="T3"/>
                </a:cxn>
                <a:cxn ang="0">
                  <a:pos x="T4" y="T5"/>
                </a:cxn>
                <a:cxn ang="0">
                  <a:pos x="T6" y="T7"/>
                </a:cxn>
                <a:cxn ang="0">
                  <a:pos x="T8" y="T9"/>
                </a:cxn>
              </a:cxnLst>
              <a:rect l="0" t="0" r="r" b="b"/>
              <a:pathLst>
                <a:path w="33" h="32">
                  <a:moveTo>
                    <a:pt x="23" y="3"/>
                  </a:moveTo>
                  <a:cubicBezTo>
                    <a:pt x="30" y="7"/>
                    <a:pt x="33" y="15"/>
                    <a:pt x="29" y="22"/>
                  </a:cubicBezTo>
                  <a:cubicBezTo>
                    <a:pt x="25" y="30"/>
                    <a:pt x="17" y="32"/>
                    <a:pt x="10" y="29"/>
                  </a:cubicBezTo>
                  <a:cubicBezTo>
                    <a:pt x="3" y="25"/>
                    <a:pt x="0" y="17"/>
                    <a:pt x="3" y="9"/>
                  </a:cubicBezTo>
                  <a:cubicBezTo>
                    <a:pt x="7" y="2"/>
                    <a:pt x="16" y="0"/>
                    <a:pt x="23" y="3"/>
                  </a:cubicBezTo>
                  <a:close/>
                </a:path>
              </a:pathLst>
            </a:custGeom>
            <a:solidFill>
              <a:srgbClr val="DD50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1" name="îṣliḓê">
              <a:extLst>
                <a:ext uri="{FF2B5EF4-FFF2-40B4-BE49-F238E27FC236}">
                  <a16:creationId xmlns:a16="http://schemas.microsoft.com/office/drawing/2014/main" xmlns="" id="{777F05D5-0F2B-4698-870A-D4F16735064C}"/>
                </a:ext>
              </a:extLst>
            </p:cNvPr>
            <p:cNvSpPr/>
            <p:nvPr/>
          </p:nvSpPr>
          <p:spPr bwMode="auto">
            <a:xfrm>
              <a:off x="7151671" y="1119189"/>
              <a:ext cx="73026" cy="71438"/>
            </a:xfrm>
            <a:custGeom>
              <a:avLst/>
              <a:gdLst>
                <a:gd name="T0" fmla="*/ 16 w 22"/>
                <a:gd name="T1" fmla="*/ 2 h 22"/>
                <a:gd name="T2" fmla="*/ 20 w 22"/>
                <a:gd name="T3" fmla="*/ 15 h 22"/>
                <a:gd name="T4" fmla="*/ 7 w 22"/>
                <a:gd name="T5" fmla="*/ 19 h 22"/>
                <a:gd name="T6" fmla="*/ 3 w 22"/>
                <a:gd name="T7" fmla="*/ 7 h 22"/>
                <a:gd name="T8" fmla="*/ 16 w 22"/>
                <a:gd name="T9" fmla="*/ 2 h 22"/>
              </a:gdLst>
              <a:ahLst/>
              <a:cxnLst>
                <a:cxn ang="0">
                  <a:pos x="T0" y="T1"/>
                </a:cxn>
                <a:cxn ang="0">
                  <a:pos x="T2" y="T3"/>
                </a:cxn>
                <a:cxn ang="0">
                  <a:pos x="T4" y="T5"/>
                </a:cxn>
                <a:cxn ang="0">
                  <a:pos x="T6" y="T7"/>
                </a:cxn>
                <a:cxn ang="0">
                  <a:pos x="T8" y="T9"/>
                </a:cxn>
              </a:cxnLst>
              <a:rect l="0" t="0" r="r" b="b"/>
              <a:pathLst>
                <a:path w="22" h="22">
                  <a:moveTo>
                    <a:pt x="16" y="2"/>
                  </a:moveTo>
                  <a:cubicBezTo>
                    <a:pt x="20" y="5"/>
                    <a:pt x="22" y="11"/>
                    <a:pt x="20" y="15"/>
                  </a:cubicBezTo>
                  <a:cubicBezTo>
                    <a:pt x="17" y="20"/>
                    <a:pt x="12" y="22"/>
                    <a:pt x="7" y="19"/>
                  </a:cubicBezTo>
                  <a:cubicBezTo>
                    <a:pt x="2" y="17"/>
                    <a:pt x="0" y="11"/>
                    <a:pt x="3" y="7"/>
                  </a:cubicBezTo>
                  <a:cubicBezTo>
                    <a:pt x="5" y="2"/>
                    <a:pt x="11" y="0"/>
                    <a:pt x="16" y="2"/>
                  </a:cubicBezTo>
                  <a:close/>
                </a:path>
              </a:pathLst>
            </a:custGeom>
            <a:solidFill>
              <a:srgbClr val="C101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2" name="îşḷïḍê">
              <a:extLst>
                <a:ext uri="{FF2B5EF4-FFF2-40B4-BE49-F238E27FC236}">
                  <a16:creationId xmlns:a16="http://schemas.microsoft.com/office/drawing/2014/main" xmlns="" id="{7AAB6F2F-5260-4DD0-92B2-B55FB80E1714}"/>
                </a:ext>
              </a:extLst>
            </p:cNvPr>
            <p:cNvSpPr/>
            <p:nvPr/>
          </p:nvSpPr>
          <p:spPr bwMode="auto">
            <a:xfrm>
              <a:off x="6445251" y="1765300"/>
              <a:ext cx="177799" cy="92075"/>
            </a:xfrm>
            <a:custGeom>
              <a:avLst/>
              <a:gdLst>
                <a:gd name="T0" fmla="*/ 54 w 54"/>
                <a:gd name="T1" fmla="*/ 1 h 28"/>
                <a:gd name="T2" fmla="*/ 27 w 54"/>
                <a:gd name="T3" fmla="*/ 27 h 28"/>
                <a:gd name="T4" fmla="*/ 0 w 54"/>
                <a:gd name="T5" fmla="*/ 0 h 28"/>
                <a:gd name="T6" fmla="*/ 54 w 54"/>
                <a:gd name="T7" fmla="*/ 1 h 28"/>
              </a:gdLst>
              <a:ahLst/>
              <a:cxnLst>
                <a:cxn ang="0">
                  <a:pos x="T0" y="T1"/>
                </a:cxn>
                <a:cxn ang="0">
                  <a:pos x="T2" y="T3"/>
                </a:cxn>
                <a:cxn ang="0">
                  <a:pos x="T4" y="T5"/>
                </a:cxn>
                <a:cxn ang="0">
                  <a:pos x="T6" y="T7"/>
                </a:cxn>
              </a:cxnLst>
              <a:rect l="0" t="0" r="r" b="b"/>
              <a:pathLst>
                <a:path w="54" h="28">
                  <a:moveTo>
                    <a:pt x="54" y="1"/>
                  </a:moveTo>
                  <a:cubicBezTo>
                    <a:pt x="54" y="16"/>
                    <a:pt x="42" y="28"/>
                    <a:pt x="27" y="27"/>
                  </a:cubicBezTo>
                  <a:cubicBezTo>
                    <a:pt x="12" y="27"/>
                    <a:pt x="0" y="15"/>
                    <a:pt x="0" y="0"/>
                  </a:cubicBezTo>
                  <a:lnTo>
                    <a:pt x="5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140" name="组合 139">
            <a:extLst>
              <a:ext uri="{FF2B5EF4-FFF2-40B4-BE49-F238E27FC236}">
                <a16:creationId xmlns:a16="http://schemas.microsoft.com/office/drawing/2014/main" xmlns="" id="{322FBF3A-FD2A-448E-B515-F6839853BAAE}"/>
              </a:ext>
            </a:extLst>
          </p:cNvPr>
          <p:cNvGrpSpPr/>
          <p:nvPr/>
        </p:nvGrpSpPr>
        <p:grpSpPr>
          <a:xfrm>
            <a:off x="2280092" y="4427316"/>
            <a:ext cx="1151377" cy="968833"/>
            <a:chOff x="1767756" y="1915804"/>
            <a:chExt cx="1151377" cy="968833"/>
          </a:xfrm>
        </p:grpSpPr>
        <p:sp>
          <p:nvSpPr>
            <p:cNvPr id="141" name="矩形 140">
              <a:extLst>
                <a:ext uri="{FF2B5EF4-FFF2-40B4-BE49-F238E27FC236}">
                  <a16:creationId xmlns:a16="http://schemas.microsoft.com/office/drawing/2014/main" xmlns="" id="{91C46072-207D-4F14-ADCE-BC0ABF413E4A}"/>
                </a:ext>
              </a:extLst>
            </p:cNvPr>
            <p:cNvSpPr/>
            <p:nvPr/>
          </p:nvSpPr>
          <p:spPr>
            <a:xfrm>
              <a:off x="1793045" y="1915804"/>
              <a:ext cx="1100799" cy="49962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联系人</a:t>
              </a:r>
              <a:endPar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42" name="矩形 141">
              <a:extLst>
                <a:ext uri="{FF2B5EF4-FFF2-40B4-BE49-F238E27FC236}">
                  <a16:creationId xmlns:a16="http://schemas.microsoft.com/office/drawing/2014/main" xmlns="" id="{B7F11D24-1214-4495-8BDF-A44534415BED}"/>
                </a:ext>
              </a:extLst>
            </p:cNvPr>
            <p:cNvSpPr/>
            <p:nvPr/>
          </p:nvSpPr>
          <p:spPr>
            <a:xfrm>
              <a:off x="1904863" y="2515305"/>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爱迪鹅</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cxnSp>
          <p:nvCxnSpPr>
            <p:cNvPr id="143" name="直接连接符 142">
              <a:extLst>
                <a:ext uri="{FF2B5EF4-FFF2-40B4-BE49-F238E27FC236}">
                  <a16:creationId xmlns:a16="http://schemas.microsoft.com/office/drawing/2014/main" xmlns="" id="{3B506392-93B8-4B01-A37A-2486C686EEDA}"/>
                </a:ext>
              </a:extLst>
            </p:cNvPr>
            <p:cNvCxnSpPr/>
            <p:nvPr/>
          </p:nvCxnSpPr>
          <p:spPr>
            <a:xfrm>
              <a:off x="1767756" y="2465367"/>
              <a:ext cx="1151377"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4" name="组合 143">
            <a:extLst>
              <a:ext uri="{FF2B5EF4-FFF2-40B4-BE49-F238E27FC236}">
                <a16:creationId xmlns:a16="http://schemas.microsoft.com/office/drawing/2014/main" xmlns="" id="{E5111927-6CAC-4D05-8706-950394AA804B}"/>
              </a:ext>
            </a:extLst>
          </p:cNvPr>
          <p:cNvGrpSpPr/>
          <p:nvPr/>
        </p:nvGrpSpPr>
        <p:grpSpPr>
          <a:xfrm>
            <a:off x="8745357" y="4412109"/>
            <a:ext cx="1493753" cy="968833"/>
            <a:chOff x="1767756" y="1915804"/>
            <a:chExt cx="1151377" cy="968833"/>
          </a:xfrm>
        </p:grpSpPr>
        <p:sp>
          <p:nvSpPr>
            <p:cNvPr id="145" name="矩形 144">
              <a:extLst>
                <a:ext uri="{FF2B5EF4-FFF2-40B4-BE49-F238E27FC236}">
                  <a16:creationId xmlns:a16="http://schemas.microsoft.com/office/drawing/2014/main" xmlns="" id="{36A66BE6-79B4-4EE5-B0F1-6DFACB23B945}"/>
                </a:ext>
              </a:extLst>
            </p:cNvPr>
            <p:cNvSpPr/>
            <p:nvPr/>
          </p:nvSpPr>
          <p:spPr>
            <a:xfrm>
              <a:off x="1793045" y="1915804"/>
              <a:ext cx="1100799" cy="49962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联系电话</a:t>
              </a:r>
              <a:endPar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146" name="矩形 145">
              <a:extLst>
                <a:ext uri="{FF2B5EF4-FFF2-40B4-BE49-F238E27FC236}">
                  <a16:creationId xmlns:a16="http://schemas.microsoft.com/office/drawing/2014/main" xmlns="" id="{48A3F886-0EB5-4BD8-8E8F-B0C8E75F4FB4}"/>
                </a:ext>
              </a:extLst>
            </p:cNvPr>
            <p:cNvSpPr/>
            <p:nvPr/>
          </p:nvSpPr>
          <p:spPr>
            <a:xfrm>
              <a:off x="1857117" y="2515305"/>
              <a:ext cx="972654"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88888888</a:t>
              </a:r>
              <a:endParaRPr kumimoji="0" lang="zh-CN" altLang="en-US" sz="1800" b="0" i="0" u="none" strike="noStrike" kern="1200" cap="none" spc="0" normalizeH="0" baseline="0" noProof="0" dirty="0">
                <a:ln>
                  <a:noFill/>
                </a:ln>
                <a:solidFill>
                  <a:prstClr val="black">
                    <a:lumMod val="85000"/>
                    <a:lumOff val="15000"/>
                  </a:prstClr>
                </a:solidFill>
                <a:effectLst/>
                <a:uLnTx/>
                <a:uFillTx/>
                <a:latin typeface="等线" panose="020F0502020204030204"/>
                <a:ea typeface="等线" panose="02010600030101010101" pitchFamily="2" charset="-122"/>
                <a:cs typeface="+mn-cs"/>
              </a:endParaRPr>
            </a:p>
          </p:txBody>
        </p:sp>
        <p:cxnSp>
          <p:nvCxnSpPr>
            <p:cNvPr id="147" name="直接连接符 146">
              <a:extLst>
                <a:ext uri="{FF2B5EF4-FFF2-40B4-BE49-F238E27FC236}">
                  <a16:creationId xmlns:a16="http://schemas.microsoft.com/office/drawing/2014/main" xmlns="" id="{8D61A5D2-86C5-498E-BE9B-9C88B45916BF}"/>
                </a:ext>
              </a:extLst>
            </p:cNvPr>
            <p:cNvCxnSpPr/>
            <p:nvPr/>
          </p:nvCxnSpPr>
          <p:spPr>
            <a:xfrm>
              <a:off x="1767756" y="2465367"/>
              <a:ext cx="1151377" cy="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xmlns="" id="{13D5CB9A-F0B0-4A97-A4D0-FA2EE3DD97C7}"/>
              </a:ext>
            </a:extLst>
          </p:cNvPr>
          <p:cNvSpPr/>
          <p:nvPr/>
        </p:nvSpPr>
        <p:spPr>
          <a:xfrm>
            <a:off x="3571895" y="5804801"/>
            <a:ext cx="369715" cy="369715"/>
          </a:xfrm>
          <a:prstGeom prst="ellipse">
            <a:avLst/>
          </a:prstGeom>
          <a:noFill/>
          <a:ln>
            <a:gradFill flip="none" rotWithShape="1">
              <a:gsLst>
                <a:gs pos="0">
                  <a:schemeClr val="tx1"/>
                </a:gs>
                <a:gs pos="57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1" name="椭圆 120">
            <a:extLst>
              <a:ext uri="{FF2B5EF4-FFF2-40B4-BE49-F238E27FC236}">
                <a16:creationId xmlns:a16="http://schemas.microsoft.com/office/drawing/2014/main" xmlns="" id="{86C54230-DD89-4F86-A2F2-00EBDDEEF558}"/>
              </a:ext>
            </a:extLst>
          </p:cNvPr>
          <p:cNvSpPr/>
          <p:nvPr/>
        </p:nvSpPr>
        <p:spPr>
          <a:xfrm>
            <a:off x="5948076" y="6413644"/>
            <a:ext cx="369715" cy="369715"/>
          </a:xfrm>
          <a:prstGeom prst="ellipse">
            <a:avLst/>
          </a:prstGeom>
          <a:noFill/>
          <a:ln>
            <a:gradFill flip="none" rotWithShape="1">
              <a:gsLst>
                <a:gs pos="0">
                  <a:schemeClr val="tx1"/>
                </a:gs>
                <a:gs pos="57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2" name="椭圆 121">
            <a:extLst>
              <a:ext uri="{FF2B5EF4-FFF2-40B4-BE49-F238E27FC236}">
                <a16:creationId xmlns:a16="http://schemas.microsoft.com/office/drawing/2014/main" xmlns="" id="{C8032150-1DE2-4181-ACA5-F49993AF7766}"/>
              </a:ext>
            </a:extLst>
          </p:cNvPr>
          <p:cNvSpPr/>
          <p:nvPr/>
        </p:nvSpPr>
        <p:spPr>
          <a:xfrm>
            <a:off x="8329820" y="5804800"/>
            <a:ext cx="369715" cy="369715"/>
          </a:xfrm>
          <a:prstGeom prst="ellipse">
            <a:avLst/>
          </a:prstGeom>
          <a:noFill/>
          <a:ln>
            <a:gradFill flip="none" rotWithShape="1">
              <a:gsLst>
                <a:gs pos="0">
                  <a:schemeClr val="tx1"/>
                </a:gs>
                <a:gs pos="57000">
                  <a:schemeClr val="bg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61319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8"/>
                                        </p:tgtEl>
                                        <p:attrNameLst>
                                          <p:attrName>style.visibility</p:attrName>
                                        </p:attrNameLst>
                                      </p:cBhvr>
                                      <p:to>
                                        <p:strVal val="visible"/>
                                      </p:to>
                                    </p:set>
                                    <p:animEffect transition="in" filter="fade">
                                      <p:cBhvr>
                                        <p:cTn id="7" dur="1000"/>
                                        <p:tgtEl>
                                          <p:spTgt spid="198"/>
                                        </p:tgtEl>
                                      </p:cBhvr>
                                    </p:animEffect>
                                    <p:anim calcmode="lin" valueType="num">
                                      <p:cBhvr>
                                        <p:cTn id="8" dur="1000" fill="hold"/>
                                        <p:tgtEl>
                                          <p:spTgt spid="198"/>
                                        </p:tgtEl>
                                        <p:attrNameLst>
                                          <p:attrName>ppt_x</p:attrName>
                                        </p:attrNameLst>
                                      </p:cBhvr>
                                      <p:tavLst>
                                        <p:tav tm="0">
                                          <p:val>
                                            <p:strVal val="#ppt_x"/>
                                          </p:val>
                                        </p:tav>
                                        <p:tav tm="100000">
                                          <p:val>
                                            <p:strVal val="#ppt_x"/>
                                          </p:val>
                                        </p:tav>
                                      </p:tavLst>
                                    </p:anim>
                                    <p:anim calcmode="lin" valueType="num">
                                      <p:cBhvr>
                                        <p:cTn id="9" dur="1000" fill="hold"/>
                                        <p:tgtEl>
                                          <p:spTgt spid="19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2"/>
                                        </p:tgtEl>
                                        <p:attrNameLst>
                                          <p:attrName>style.visibility</p:attrName>
                                        </p:attrNameLst>
                                      </p:cBhvr>
                                      <p:to>
                                        <p:strVal val="visible"/>
                                      </p:to>
                                    </p:set>
                                    <p:animEffect transition="in" filter="fade">
                                      <p:cBhvr>
                                        <p:cTn id="12" dur="1000"/>
                                        <p:tgtEl>
                                          <p:spTgt spid="202"/>
                                        </p:tgtEl>
                                      </p:cBhvr>
                                    </p:animEffect>
                                    <p:anim calcmode="lin" valueType="num">
                                      <p:cBhvr>
                                        <p:cTn id="13" dur="1000" fill="hold"/>
                                        <p:tgtEl>
                                          <p:spTgt spid="202"/>
                                        </p:tgtEl>
                                        <p:attrNameLst>
                                          <p:attrName>ppt_x</p:attrName>
                                        </p:attrNameLst>
                                      </p:cBhvr>
                                      <p:tavLst>
                                        <p:tav tm="0">
                                          <p:val>
                                            <p:strVal val="#ppt_x"/>
                                          </p:val>
                                        </p:tav>
                                        <p:tav tm="100000">
                                          <p:val>
                                            <p:strVal val="#ppt_x"/>
                                          </p:val>
                                        </p:tav>
                                      </p:tavLst>
                                    </p:anim>
                                    <p:anim calcmode="lin" valueType="num">
                                      <p:cBhvr>
                                        <p:cTn id="14" dur="1000" fill="hold"/>
                                        <p:tgtEl>
                                          <p:spTgt spid="20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300"/>
                                  </p:stCondLst>
                                  <p:childTnLst>
                                    <p:set>
                                      <p:cBhvr>
                                        <p:cTn id="16" dur="1" fill="hold">
                                          <p:stCondLst>
                                            <p:cond delay="0"/>
                                          </p:stCondLst>
                                        </p:cTn>
                                        <p:tgtEl>
                                          <p:spTgt spid="144"/>
                                        </p:tgtEl>
                                        <p:attrNameLst>
                                          <p:attrName>style.visibility</p:attrName>
                                        </p:attrNameLst>
                                      </p:cBhvr>
                                      <p:to>
                                        <p:strVal val="visible"/>
                                      </p:to>
                                    </p:set>
                                    <p:animEffect transition="in" filter="fade">
                                      <p:cBhvr>
                                        <p:cTn id="17" dur="1000"/>
                                        <p:tgtEl>
                                          <p:spTgt spid="144"/>
                                        </p:tgtEl>
                                      </p:cBhvr>
                                    </p:animEffect>
                                    <p:anim calcmode="lin" valueType="num">
                                      <p:cBhvr>
                                        <p:cTn id="18" dur="1000" fill="hold"/>
                                        <p:tgtEl>
                                          <p:spTgt spid="144"/>
                                        </p:tgtEl>
                                        <p:attrNameLst>
                                          <p:attrName>ppt_x</p:attrName>
                                        </p:attrNameLst>
                                      </p:cBhvr>
                                      <p:tavLst>
                                        <p:tav tm="0">
                                          <p:val>
                                            <p:strVal val="#ppt_x"/>
                                          </p:val>
                                        </p:tav>
                                        <p:tav tm="100000">
                                          <p:val>
                                            <p:strVal val="#ppt_x"/>
                                          </p:val>
                                        </p:tav>
                                      </p:tavLst>
                                    </p:anim>
                                    <p:anim calcmode="lin" valueType="num">
                                      <p:cBhvr>
                                        <p:cTn id="19" dur="1000" fill="hold"/>
                                        <p:tgtEl>
                                          <p:spTgt spid="14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300"/>
                                  </p:stCondLst>
                                  <p:childTnLst>
                                    <p:set>
                                      <p:cBhvr>
                                        <p:cTn id="21" dur="1" fill="hold">
                                          <p:stCondLst>
                                            <p:cond delay="0"/>
                                          </p:stCondLst>
                                        </p:cTn>
                                        <p:tgtEl>
                                          <p:spTgt spid="140"/>
                                        </p:tgtEl>
                                        <p:attrNameLst>
                                          <p:attrName>style.visibility</p:attrName>
                                        </p:attrNameLst>
                                      </p:cBhvr>
                                      <p:to>
                                        <p:strVal val="visible"/>
                                      </p:to>
                                    </p:set>
                                    <p:animEffect transition="in" filter="fade">
                                      <p:cBhvr>
                                        <p:cTn id="22" dur="1000"/>
                                        <p:tgtEl>
                                          <p:spTgt spid="140"/>
                                        </p:tgtEl>
                                      </p:cBhvr>
                                    </p:animEffect>
                                    <p:anim calcmode="lin" valueType="num">
                                      <p:cBhvr>
                                        <p:cTn id="23" dur="1000" fill="hold"/>
                                        <p:tgtEl>
                                          <p:spTgt spid="140"/>
                                        </p:tgtEl>
                                        <p:attrNameLst>
                                          <p:attrName>ppt_x</p:attrName>
                                        </p:attrNameLst>
                                      </p:cBhvr>
                                      <p:tavLst>
                                        <p:tav tm="0">
                                          <p:val>
                                            <p:strVal val="#ppt_x"/>
                                          </p:val>
                                        </p:tav>
                                        <p:tav tm="100000">
                                          <p:val>
                                            <p:strVal val="#ppt_x"/>
                                          </p:val>
                                        </p:tav>
                                      </p:tavLst>
                                    </p:anim>
                                    <p:anim calcmode="lin" valueType="num">
                                      <p:cBhvr>
                                        <p:cTn id="24" dur="100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p:bldP spid="20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72" name="PA_椭圆 73">
            <a:extLst>
              <a:ext uri="{FF2B5EF4-FFF2-40B4-BE49-F238E27FC236}">
                <a16:creationId xmlns:a16="http://schemas.microsoft.com/office/drawing/2014/main" xmlns="" id="{951C9A64-B3C4-4248-B405-867B898B800A}"/>
              </a:ext>
            </a:extLst>
          </p:cNvPr>
          <p:cNvSpPr/>
          <p:nvPr>
            <p:custDataLst>
              <p:tags r:id="rId1"/>
            </p:custDataLst>
          </p:nvPr>
        </p:nvSpPr>
        <p:spPr>
          <a:xfrm>
            <a:off x="2135896" y="-629028"/>
            <a:ext cx="7920208" cy="7920208"/>
          </a:xfrm>
          <a:prstGeom prst="ellipse">
            <a:avLst/>
          </a:prstGeom>
          <a:gradFill flip="none" rotWithShape="1">
            <a:gsLst>
              <a:gs pos="0">
                <a:schemeClr val="accent2"/>
              </a:gs>
              <a:gs pos="100000">
                <a:schemeClr val="accent4">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02060"/>
                  </a:gs>
                  <a:gs pos="100000">
                    <a:srgbClr val="00B0F0"/>
                  </a:gs>
                </a:gsLst>
                <a:lin ang="13500000" scaled="1"/>
              </a:gradFill>
              <a:effectLst/>
              <a:uLnTx/>
              <a:uFillTx/>
              <a:latin typeface="等线" panose="020F0502020204030204"/>
              <a:ea typeface="等线" panose="02010600030101010101" pitchFamily="2" charset="-122"/>
              <a:cs typeface="+mn-cs"/>
            </a:endParaRPr>
          </a:p>
        </p:txBody>
      </p:sp>
      <p:sp>
        <p:nvSpPr>
          <p:cNvPr id="47" name="PA_椭圆 73">
            <a:extLst>
              <a:ext uri="{FF2B5EF4-FFF2-40B4-BE49-F238E27FC236}">
                <a16:creationId xmlns:a16="http://schemas.microsoft.com/office/drawing/2014/main" xmlns="" id="{E9915A9C-7338-409C-9A1B-23C19AF18201}"/>
              </a:ext>
            </a:extLst>
          </p:cNvPr>
          <p:cNvSpPr/>
          <p:nvPr>
            <p:custDataLst>
              <p:tags r:id="rId2"/>
            </p:custDataLst>
          </p:nvPr>
        </p:nvSpPr>
        <p:spPr>
          <a:xfrm>
            <a:off x="3082480" y="330366"/>
            <a:ext cx="6027041" cy="6027041"/>
          </a:xfrm>
          <a:prstGeom prst="ellipse">
            <a:avLst/>
          </a:prstGeom>
          <a:gradFill flip="none" rotWithShape="1">
            <a:gsLst>
              <a:gs pos="100000">
                <a:schemeClr val="accent2"/>
              </a:gs>
              <a:gs pos="15000">
                <a:schemeClr val="accent4"/>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002060"/>
                  </a:gs>
                  <a:gs pos="100000">
                    <a:srgbClr val="00B0F0"/>
                  </a:gs>
                </a:gsLst>
                <a:lin ang="13500000" scaled="1"/>
              </a:gradFill>
              <a:effectLst/>
              <a:uLnTx/>
              <a:uFillTx/>
              <a:latin typeface="等线" panose="020F0502020204030204"/>
              <a:ea typeface="等线" panose="02010600030101010101" pitchFamily="2" charset="-122"/>
              <a:cs typeface="+mn-cs"/>
            </a:endParaRPr>
          </a:p>
        </p:txBody>
      </p:sp>
      <p:sp>
        <p:nvSpPr>
          <p:cNvPr id="48" name="PA_椭圆 74">
            <a:extLst>
              <a:ext uri="{FF2B5EF4-FFF2-40B4-BE49-F238E27FC236}">
                <a16:creationId xmlns:a16="http://schemas.microsoft.com/office/drawing/2014/main" xmlns="" id="{016B93D9-4EF3-4154-A08D-C3445763E603}"/>
              </a:ext>
            </a:extLst>
          </p:cNvPr>
          <p:cNvSpPr/>
          <p:nvPr>
            <p:custDataLst>
              <p:tags r:id="rId3"/>
            </p:custDataLst>
          </p:nvPr>
        </p:nvSpPr>
        <p:spPr>
          <a:xfrm>
            <a:off x="2137178" y="1725246"/>
            <a:ext cx="358240" cy="358240"/>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9" name="PA_椭圆 75">
            <a:extLst>
              <a:ext uri="{FF2B5EF4-FFF2-40B4-BE49-F238E27FC236}">
                <a16:creationId xmlns:a16="http://schemas.microsoft.com/office/drawing/2014/main" xmlns="" id="{BEA17707-971F-4DF9-B901-B6D583E84E54}"/>
              </a:ext>
            </a:extLst>
          </p:cNvPr>
          <p:cNvSpPr/>
          <p:nvPr>
            <p:custDataLst>
              <p:tags r:id="rId4"/>
            </p:custDataLst>
          </p:nvPr>
        </p:nvSpPr>
        <p:spPr>
          <a:xfrm>
            <a:off x="10026026" y="1736139"/>
            <a:ext cx="712824" cy="712824"/>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PA_椭圆 76">
            <a:extLst>
              <a:ext uri="{FF2B5EF4-FFF2-40B4-BE49-F238E27FC236}">
                <a16:creationId xmlns:a16="http://schemas.microsoft.com/office/drawing/2014/main" xmlns="" id="{28D55A47-77FC-4BDE-84C3-CFCF21735DB0}"/>
              </a:ext>
            </a:extLst>
          </p:cNvPr>
          <p:cNvSpPr/>
          <p:nvPr>
            <p:custDataLst>
              <p:tags r:id="rId5"/>
            </p:custDataLst>
          </p:nvPr>
        </p:nvSpPr>
        <p:spPr>
          <a:xfrm>
            <a:off x="1682425" y="4043673"/>
            <a:ext cx="656810" cy="656810"/>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1" name="PA_椭圆 80">
            <a:extLst>
              <a:ext uri="{FF2B5EF4-FFF2-40B4-BE49-F238E27FC236}">
                <a16:creationId xmlns:a16="http://schemas.microsoft.com/office/drawing/2014/main" xmlns="" id="{46657D08-8807-42F4-B3D7-8DA071170D98}"/>
              </a:ext>
            </a:extLst>
          </p:cNvPr>
          <p:cNvSpPr/>
          <p:nvPr>
            <p:custDataLst>
              <p:tags r:id="rId6"/>
            </p:custDataLst>
          </p:nvPr>
        </p:nvSpPr>
        <p:spPr>
          <a:xfrm>
            <a:off x="606839" y="2926458"/>
            <a:ext cx="190123" cy="190123"/>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PA_椭圆 81">
            <a:extLst>
              <a:ext uri="{FF2B5EF4-FFF2-40B4-BE49-F238E27FC236}">
                <a16:creationId xmlns:a16="http://schemas.microsoft.com/office/drawing/2014/main" xmlns="" id="{309D7B1B-74C1-44AD-AB38-F4BCF62CDE32}"/>
              </a:ext>
            </a:extLst>
          </p:cNvPr>
          <p:cNvSpPr/>
          <p:nvPr>
            <p:custDataLst>
              <p:tags r:id="rId7"/>
            </p:custDataLst>
          </p:nvPr>
        </p:nvSpPr>
        <p:spPr>
          <a:xfrm>
            <a:off x="10874361" y="4199033"/>
            <a:ext cx="346089" cy="346089"/>
          </a:xfrm>
          <a:prstGeom prst="ellipse">
            <a:avLst/>
          </a:prstGeom>
          <a:gradFill flip="none" rotWithShape="1">
            <a:gsLst>
              <a:gs pos="0">
                <a:schemeClr val="accent2"/>
              </a:gs>
              <a:gs pos="100000">
                <a:schemeClr val="accent4"/>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B979086-6C53-4D5B-9DF6-A8CA22013A02}"/>
              </a:ext>
            </a:extLst>
          </p:cNvPr>
          <p:cNvSpPr/>
          <p:nvPr/>
        </p:nvSpPr>
        <p:spPr>
          <a:xfrm>
            <a:off x="2774148" y="6260715"/>
            <a:ext cx="6643705" cy="597286"/>
          </a:xfrm>
          <a:prstGeom prst="rect">
            <a:avLst/>
          </a:prstGeom>
          <a:gradFill>
            <a:gsLst>
              <a:gs pos="0">
                <a:schemeClr val="bg1">
                  <a:lumMod val="75000"/>
                </a:schemeClr>
              </a:gs>
              <a:gs pos="100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 name="梯形 5">
            <a:extLst>
              <a:ext uri="{FF2B5EF4-FFF2-40B4-BE49-F238E27FC236}">
                <a16:creationId xmlns:a16="http://schemas.microsoft.com/office/drawing/2014/main" xmlns="" id="{E617CFED-1DC9-4C4E-A380-5A3FE2112501}"/>
              </a:ext>
            </a:extLst>
          </p:cNvPr>
          <p:cNvSpPr/>
          <p:nvPr/>
        </p:nvSpPr>
        <p:spPr>
          <a:xfrm>
            <a:off x="2722492" y="5795878"/>
            <a:ext cx="6747017" cy="464836"/>
          </a:xfrm>
          <a:prstGeom prst="trapezoid">
            <a:avLst>
              <a:gd name="adj" fmla="val 175000"/>
            </a:avLst>
          </a:prstGeom>
          <a:gradFill>
            <a:gsLst>
              <a:gs pos="0">
                <a:schemeClr val="bg1">
                  <a:lumMod val="75000"/>
                </a:schemeClr>
              </a:gs>
              <a:gs pos="100000">
                <a:schemeClr val="bg1">
                  <a:lumMod val="9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43" name="组合 42">
            <a:extLst>
              <a:ext uri="{FF2B5EF4-FFF2-40B4-BE49-F238E27FC236}">
                <a16:creationId xmlns:a16="http://schemas.microsoft.com/office/drawing/2014/main" xmlns="" id="{AADF4973-9599-4F8B-810B-0C78104C73C5}"/>
              </a:ext>
            </a:extLst>
          </p:cNvPr>
          <p:cNvGrpSpPr/>
          <p:nvPr/>
        </p:nvGrpSpPr>
        <p:grpSpPr>
          <a:xfrm>
            <a:off x="4987906" y="2890725"/>
            <a:ext cx="2216188" cy="485591"/>
            <a:chOff x="4122420" y="3985462"/>
            <a:chExt cx="3940981" cy="863512"/>
          </a:xfrm>
        </p:grpSpPr>
        <p:sp>
          <p:nvSpPr>
            <p:cNvPr id="44" name="矩形 43">
              <a:extLst>
                <a:ext uri="{FF2B5EF4-FFF2-40B4-BE49-F238E27FC236}">
                  <a16:creationId xmlns:a16="http://schemas.microsoft.com/office/drawing/2014/main" xmlns="" id="{D443332E-7680-45D7-8E9B-65640ECEAD4C}"/>
                </a:ext>
              </a:extLst>
            </p:cNvPr>
            <p:cNvSpPr/>
            <p:nvPr/>
          </p:nvSpPr>
          <p:spPr>
            <a:xfrm>
              <a:off x="4128598" y="4251374"/>
              <a:ext cx="3934803" cy="597600"/>
            </a:xfrm>
            <a:prstGeom prst="rect">
              <a:avLst/>
            </a:prstGeom>
            <a:gradFill>
              <a:gsLst>
                <a:gs pos="0">
                  <a:schemeClr val="bg1">
                    <a:alpha val="70000"/>
                  </a:schemeClr>
                </a:gs>
                <a:gs pos="100000">
                  <a:schemeClr val="bg1">
                    <a:lumMod val="75000"/>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等线" panose="020F0502020204030204"/>
                <a:ea typeface="等线" panose="02010600030101010101" pitchFamily="2" charset="-122"/>
                <a:cs typeface="+mn-cs"/>
              </a:endParaRPr>
            </a:p>
          </p:txBody>
        </p:sp>
        <p:sp>
          <p:nvSpPr>
            <p:cNvPr id="45" name="梯形 44">
              <a:extLst>
                <a:ext uri="{FF2B5EF4-FFF2-40B4-BE49-F238E27FC236}">
                  <a16:creationId xmlns:a16="http://schemas.microsoft.com/office/drawing/2014/main" xmlns="" id="{9D658717-CE45-4A59-9E3A-2AA42B369F85}"/>
                </a:ext>
              </a:extLst>
            </p:cNvPr>
            <p:cNvSpPr/>
            <p:nvPr/>
          </p:nvSpPr>
          <p:spPr>
            <a:xfrm>
              <a:off x="4122420" y="3985462"/>
              <a:ext cx="3934803" cy="271088"/>
            </a:xfrm>
            <a:prstGeom prst="trapezoid">
              <a:avLst>
                <a:gd name="adj" fmla="val 175000"/>
              </a:avLst>
            </a:prstGeom>
            <a:gradFill>
              <a:gsLst>
                <a:gs pos="0">
                  <a:schemeClr val="bg1">
                    <a:alpha val="20000"/>
                  </a:schemeClr>
                </a:gs>
                <a:gs pos="100000">
                  <a:schemeClr val="bg1">
                    <a:lumMod val="75000"/>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等线" panose="020F0502020204030204"/>
                <a:ea typeface="等线" panose="02010600030101010101" pitchFamily="2" charset="-122"/>
                <a:cs typeface="+mn-cs"/>
              </a:endParaRPr>
            </a:p>
          </p:txBody>
        </p:sp>
      </p:grpSp>
      <p:grpSp>
        <p:nvGrpSpPr>
          <p:cNvPr id="30" name="组合 29">
            <a:extLst>
              <a:ext uri="{FF2B5EF4-FFF2-40B4-BE49-F238E27FC236}">
                <a16:creationId xmlns:a16="http://schemas.microsoft.com/office/drawing/2014/main" xmlns="" id="{3A873105-47B7-4388-961C-3794C2DCBE22}"/>
              </a:ext>
            </a:extLst>
          </p:cNvPr>
          <p:cNvGrpSpPr/>
          <p:nvPr/>
        </p:nvGrpSpPr>
        <p:grpSpPr>
          <a:xfrm>
            <a:off x="3517900" y="4843039"/>
            <a:ext cx="5156200" cy="952838"/>
            <a:chOff x="3517900" y="4843039"/>
            <a:chExt cx="5156200" cy="952838"/>
          </a:xfrm>
        </p:grpSpPr>
        <p:sp>
          <p:nvSpPr>
            <p:cNvPr id="12" name="矩形 11">
              <a:extLst>
                <a:ext uri="{FF2B5EF4-FFF2-40B4-BE49-F238E27FC236}">
                  <a16:creationId xmlns:a16="http://schemas.microsoft.com/office/drawing/2014/main" xmlns="" id="{469B316D-AD48-450F-8B99-BD1CF7D5AE32}"/>
                </a:ext>
              </a:extLst>
            </p:cNvPr>
            <p:cNvSpPr/>
            <p:nvPr/>
          </p:nvSpPr>
          <p:spPr>
            <a:xfrm>
              <a:off x="3537638" y="5198277"/>
              <a:ext cx="5116724" cy="597600"/>
            </a:xfrm>
            <a:prstGeom prst="rect">
              <a:avLst/>
            </a:prstGeom>
            <a:gradFill>
              <a:gsLst>
                <a:gs pos="100000">
                  <a:schemeClr val="bg1"/>
                </a:gs>
                <a:gs pos="0">
                  <a:schemeClr val="bg1">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 name="梯形 12">
              <a:extLst>
                <a:ext uri="{FF2B5EF4-FFF2-40B4-BE49-F238E27FC236}">
                  <a16:creationId xmlns:a16="http://schemas.microsoft.com/office/drawing/2014/main" xmlns="" id="{DB597B09-BC97-451F-A87E-4FE8A4D4FD25}"/>
                </a:ext>
              </a:extLst>
            </p:cNvPr>
            <p:cNvSpPr/>
            <p:nvPr/>
          </p:nvSpPr>
          <p:spPr>
            <a:xfrm>
              <a:off x="3517900" y="4843039"/>
              <a:ext cx="5156200" cy="355237"/>
            </a:xfrm>
            <a:prstGeom prst="trapezoid">
              <a:avLst>
                <a:gd name="adj" fmla="val 175000"/>
              </a:avLst>
            </a:prstGeom>
            <a:gradFill>
              <a:gsLst>
                <a:gs pos="0">
                  <a:schemeClr val="bg1">
                    <a:alpha val="80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7" name="矩形 6">
            <a:extLst>
              <a:ext uri="{FF2B5EF4-FFF2-40B4-BE49-F238E27FC236}">
                <a16:creationId xmlns:a16="http://schemas.microsoft.com/office/drawing/2014/main" xmlns="" id="{3E3CF154-B06E-4BC2-AF86-314A51BA1866}"/>
              </a:ext>
            </a:extLst>
          </p:cNvPr>
          <p:cNvSpPr/>
          <p:nvPr/>
        </p:nvSpPr>
        <p:spPr>
          <a:xfrm>
            <a:off x="3141248" y="5097271"/>
            <a:ext cx="5909504" cy="1862048"/>
          </a:xfrm>
          <a:prstGeom prst="rect">
            <a:avLst/>
          </a:prstGeom>
          <a:effectLst/>
          <a:scene3d>
            <a:camera prst="perspectiveRelaxedModerately" fov="4500000">
              <a:rot lat="17090628" lon="0" rev="0"/>
            </a:camera>
            <a:lightRig rig="threePt" dir="t"/>
          </a:scene3d>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0" i="0" u="none" strike="noStrike" kern="1200" cap="none" spc="0" normalizeH="0" baseline="0" noProof="0" dirty="0">
                <a:ln w="25400">
                  <a:noFill/>
                </a:ln>
                <a:solidFill>
                  <a:prstClr val="white">
                    <a:lumMod val="50000"/>
                  </a:prstClr>
                </a:solidFill>
                <a:effectLst/>
                <a:uLnTx/>
                <a:uFillTx/>
                <a:latin typeface="汉仪雅酷黑W" panose="00020600040101010101" pitchFamily="18" charset="-122"/>
                <a:ea typeface="汉仪雅酷黑W" panose="00020600040101010101" pitchFamily="18" charset="-122"/>
                <a:cs typeface="+mn-cs"/>
              </a:rPr>
              <a:t>2018</a:t>
            </a:r>
            <a:endParaRPr kumimoji="0" lang="zh-CN" altLang="en-US" sz="2000" b="0" i="0" u="none" strike="noStrike" kern="1200" cap="none" spc="0" normalizeH="0" baseline="0" noProof="0" dirty="0">
              <a:ln>
                <a:noFill/>
              </a:ln>
              <a:solidFill>
                <a:prstClr val="white">
                  <a:lumMod val="50000"/>
                </a:prstClr>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a16="http://schemas.microsoft.com/office/drawing/2014/main" xmlns="" id="{C94353D0-0111-45F5-8747-C9A56D3CE35A}"/>
              </a:ext>
            </a:extLst>
          </p:cNvPr>
          <p:cNvSpPr/>
          <p:nvPr/>
        </p:nvSpPr>
        <p:spPr>
          <a:xfrm>
            <a:off x="4272281" y="4235827"/>
            <a:ext cx="3647439" cy="1569660"/>
          </a:xfrm>
          <a:prstGeom prst="rect">
            <a:avLst/>
          </a:prstGeom>
          <a:effectLst/>
          <a:scene3d>
            <a:camera prst="perspectiveRelaxedModerately" fov="4500000">
              <a:rot lat="17090628" lon="0" rev="0"/>
            </a:camera>
            <a:lightRig rig="threePt" dir="t"/>
          </a:scene3d>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w="25400">
                  <a:noFill/>
                </a:ln>
                <a:gradFill>
                  <a:gsLst>
                    <a:gs pos="0">
                      <a:srgbClr val="FFC000"/>
                    </a:gs>
                    <a:gs pos="70000">
                      <a:srgbClr val="ED7D31"/>
                    </a:gs>
                  </a:gsLst>
                  <a:lin ang="5400000" scaled="1"/>
                </a:gradFill>
                <a:effectLst/>
                <a:uLnTx/>
                <a:uFillTx/>
                <a:latin typeface="汉仪雅酷黑W" panose="00020600040101010101" pitchFamily="18" charset="-122"/>
                <a:ea typeface="汉仪雅酷黑W" panose="00020600040101010101" pitchFamily="18" charset="-122"/>
                <a:cs typeface="+mn-cs"/>
              </a:rPr>
              <a:t>2019</a:t>
            </a:r>
            <a:endParaRPr kumimoji="0" lang="zh-CN" altLang="en-US" sz="1800" b="0" i="0" u="none" strike="noStrike" kern="1200" cap="none" spc="0" normalizeH="0" baseline="0" noProof="0" dirty="0">
              <a:ln>
                <a:noFill/>
              </a:ln>
              <a:gradFill>
                <a:gsLst>
                  <a:gs pos="0">
                    <a:srgbClr val="FFC000"/>
                  </a:gs>
                  <a:gs pos="70000">
                    <a:srgbClr val="ED7D31"/>
                  </a:gs>
                </a:gsLst>
                <a:lin ang="5400000" scaled="1"/>
              </a:gra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a16="http://schemas.microsoft.com/office/drawing/2014/main" xmlns="" id="{259468D6-DE59-474A-A051-D0129680E4D4}"/>
              </a:ext>
            </a:extLst>
          </p:cNvPr>
          <p:cNvGrpSpPr/>
          <p:nvPr/>
        </p:nvGrpSpPr>
        <p:grpSpPr>
          <a:xfrm>
            <a:off x="4135641" y="3988153"/>
            <a:ext cx="3931540" cy="861444"/>
            <a:chOff x="4122420" y="3985462"/>
            <a:chExt cx="3940981" cy="863512"/>
          </a:xfrm>
        </p:grpSpPr>
        <p:sp>
          <p:nvSpPr>
            <p:cNvPr id="38" name="矩形 37">
              <a:extLst>
                <a:ext uri="{FF2B5EF4-FFF2-40B4-BE49-F238E27FC236}">
                  <a16:creationId xmlns:a16="http://schemas.microsoft.com/office/drawing/2014/main" xmlns="" id="{21EF42E2-4CE2-411B-8A26-8F8993B5AA9E}"/>
                </a:ext>
              </a:extLst>
            </p:cNvPr>
            <p:cNvSpPr/>
            <p:nvPr/>
          </p:nvSpPr>
          <p:spPr>
            <a:xfrm>
              <a:off x="4128598" y="4251374"/>
              <a:ext cx="3934803" cy="597600"/>
            </a:xfrm>
            <a:prstGeom prst="rect">
              <a:avLst/>
            </a:prstGeom>
            <a:gradFill>
              <a:gsLst>
                <a:gs pos="100000">
                  <a:schemeClr val="bg1"/>
                </a:gs>
                <a:gs pos="0">
                  <a:schemeClr val="bg1">
                    <a:alpha val="6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梯形 38">
              <a:extLst>
                <a:ext uri="{FF2B5EF4-FFF2-40B4-BE49-F238E27FC236}">
                  <a16:creationId xmlns:a16="http://schemas.microsoft.com/office/drawing/2014/main" xmlns="" id="{21267199-1313-43F8-AC98-9B5E2793BBF9}"/>
                </a:ext>
              </a:extLst>
            </p:cNvPr>
            <p:cNvSpPr/>
            <p:nvPr/>
          </p:nvSpPr>
          <p:spPr>
            <a:xfrm>
              <a:off x="4122420" y="3985462"/>
              <a:ext cx="3934803" cy="271088"/>
            </a:xfrm>
            <a:prstGeom prst="trapezoid">
              <a:avLst>
                <a:gd name="adj" fmla="val 175000"/>
              </a:avLst>
            </a:prstGeom>
            <a:gradFill>
              <a:gsLst>
                <a:gs pos="0">
                  <a:schemeClr val="bg1">
                    <a:alpha val="60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0" name="组合 39">
            <a:extLst>
              <a:ext uri="{FF2B5EF4-FFF2-40B4-BE49-F238E27FC236}">
                <a16:creationId xmlns:a16="http://schemas.microsoft.com/office/drawing/2014/main" xmlns="" id="{2A221718-23AC-4458-90F8-1FD0625C4B25}"/>
              </a:ext>
            </a:extLst>
          </p:cNvPr>
          <p:cNvGrpSpPr/>
          <p:nvPr/>
        </p:nvGrpSpPr>
        <p:grpSpPr>
          <a:xfrm>
            <a:off x="4621435" y="3341965"/>
            <a:ext cx="2949131" cy="646187"/>
            <a:chOff x="4122420" y="3985462"/>
            <a:chExt cx="3940981" cy="863512"/>
          </a:xfrm>
        </p:grpSpPr>
        <p:sp>
          <p:nvSpPr>
            <p:cNvPr id="41" name="矩形 40">
              <a:extLst>
                <a:ext uri="{FF2B5EF4-FFF2-40B4-BE49-F238E27FC236}">
                  <a16:creationId xmlns:a16="http://schemas.microsoft.com/office/drawing/2014/main" xmlns="" id="{EC4F9F2B-178E-499F-A0C7-F6E3CFF03633}"/>
                </a:ext>
              </a:extLst>
            </p:cNvPr>
            <p:cNvSpPr/>
            <p:nvPr/>
          </p:nvSpPr>
          <p:spPr>
            <a:xfrm>
              <a:off x="4128598" y="4251374"/>
              <a:ext cx="3934803" cy="597600"/>
            </a:xfrm>
            <a:prstGeom prst="rect">
              <a:avLst/>
            </a:prstGeom>
            <a:gradFill>
              <a:gsLst>
                <a:gs pos="0">
                  <a:schemeClr val="bg1">
                    <a:alpha val="40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2" name="梯形 41">
              <a:extLst>
                <a:ext uri="{FF2B5EF4-FFF2-40B4-BE49-F238E27FC236}">
                  <a16:creationId xmlns:a16="http://schemas.microsoft.com/office/drawing/2014/main" xmlns="" id="{C33D90D6-8B80-46ED-8ABA-5628CFB8C7AB}"/>
                </a:ext>
              </a:extLst>
            </p:cNvPr>
            <p:cNvSpPr/>
            <p:nvPr/>
          </p:nvSpPr>
          <p:spPr>
            <a:xfrm>
              <a:off x="4122420" y="3985462"/>
              <a:ext cx="3934803" cy="271088"/>
            </a:xfrm>
            <a:prstGeom prst="trapezoid">
              <a:avLst>
                <a:gd name="adj" fmla="val 175000"/>
              </a:avLst>
            </a:prstGeom>
            <a:gradFill>
              <a:gsLst>
                <a:gs pos="0">
                  <a:schemeClr val="bg1">
                    <a:alpha val="60000"/>
                  </a:schemeClr>
                </a:gs>
                <a:gs pos="99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67" name="文本框 66">
            <a:extLst>
              <a:ext uri="{FF2B5EF4-FFF2-40B4-BE49-F238E27FC236}">
                <a16:creationId xmlns:a16="http://schemas.microsoft.com/office/drawing/2014/main" xmlns="" id="{40F9F630-90DD-4006-B6C4-11F8D31DDCCC}"/>
              </a:ext>
            </a:extLst>
          </p:cNvPr>
          <p:cNvSpPr txBox="1"/>
          <p:nvPr/>
        </p:nvSpPr>
        <p:spPr>
          <a:xfrm>
            <a:off x="4749187" y="3682573"/>
            <a:ext cx="2693627" cy="461665"/>
          </a:xfrm>
          <a:prstGeom prst="rect">
            <a:avLst/>
          </a:prstGeom>
          <a:noFill/>
          <a:effectLst>
            <a:outerShdw blurRad="152400" dist="317500" dir="5400000" sx="90000" sy="-19000" rotWithShape="0">
              <a:prstClr val="black">
                <a:alpha val="15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600" normalizeH="0" baseline="0" noProof="0" dirty="0">
                <a:ln>
                  <a:noFill/>
                </a:ln>
                <a:gradFill flip="none" rotWithShape="1">
                  <a:gsLst>
                    <a:gs pos="0">
                      <a:srgbClr val="FFC000"/>
                    </a:gs>
                    <a:gs pos="100000">
                      <a:srgbClr val="ED7D31"/>
                    </a:gs>
                  </a:gsLst>
                  <a:lin ang="2700000" scaled="1"/>
                  <a:tileRect/>
                </a:gradFill>
                <a:effectLst>
                  <a:outerShdw blurRad="101600" dist="38100" dir="5400000" sy="-20000" rotWithShape="0">
                    <a:prstClr val="black">
                      <a:alpha val="20000"/>
                    </a:prstClr>
                  </a:outerShdw>
                </a:effectLst>
                <a:uLnTx/>
                <a:uFillTx/>
                <a:latin typeface="微软雅黑" panose="020B0503020204020204" pitchFamily="34" charset="-122"/>
                <a:ea typeface="微软雅黑" panose="020B0503020204020204" pitchFamily="34" charset="-122"/>
                <a:cs typeface="+mn-cs"/>
              </a:rPr>
              <a:t>汇报人</a:t>
            </a:r>
            <a:r>
              <a:rPr kumimoji="0" lang="en-US" altLang="zh-CN" sz="2400" b="1" i="0" u="none" strike="noStrike" kern="1200" cap="none" spc="600" normalizeH="0" baseline="0" noProof="0" dirty="0">
                <a:ln>
                  <a:noFill/>
                </a:ln>
                <a:gradFill flip="none" rotWithShape="1">
                  <a:gsLst>
                    <a:gs pos="0">
                      <a:srgbClr val="FFC000"/>
                    </a:gs>
                    <a:gs pos="100000">
                      <a:srgbClr val="ED7D31"/>
                    </a:gs>
                  </a:gsLst>
                  <a:lin ang="2700000" scaled="1"/>
                  <a:tileRect/>
                </a:gradFill>
                <a:effectLst>
                  <a:outerShdw blurRad="101600" dist="38100" dir="5400000" sy="-20000" rotWithShape="0">
                    <a:prstClr val="black">
                      <a:alpha val="20000"/>
                    </a:prstClr>
                  </a:outerShdw>
                </a:effectLst>
                <a:uLnTx/>
                <a:uFillTx/>
                <a:latin typeface="微软雅黑" panose="020B0503020204020204" pitchFamily="34" charset="-122"/>
                <a:ea typeface="微软雅黑" panose="020B0503020204020204" pitchFamily="34" charset="-122"/>
                <a:cs typeface="+mn-cs"/>
              </a:rPr>
              <a:t>|</a:t>
            </a:r>
            <a:r>
              <a:rPr kumimoji="0" lang="zh-CN" altLang="en-US" sz="2400" b="1" i="0" u="none" strike="noStrike" kern="1200" cap="none" spc="600" normalizeH="0" baseline="0" noProof="0" dirty="0">
                <a:ln>
                  <a:noFill/>
                </a:ln>
                <a:gradFill flip="none" rotWithShape="1">
                  <a:gsLst>
                    <a:gs pos="0">
                      <a:srgbClr val="FFC000"/>
                    </a:gs>
                    <a:gs pos="100000">
                      <a:srgbClr val="ED7D31"/>
                    </a:gs>
                  </a:gsLst>
                  <a:lin ang="2700000" scaled="1"/>
                  <a:tileRect/>
                </a:gradFill>
                <a:effectLst>
                  <a:outerShdw blurRad="101600" dist="38100" dir="5400000" sy="-20000" rotWithShape="0">
                    <a:prstClr val="black">
                      <a:alpha val="20000"/>
                    </a:prstClr>
                  </a:outerShdw>
                </a:effectLst>
                <a:uLnTx/>
                <a:uFillTx/>
                <a:latin typeface="微软雅黑" panose="020B0503020204020204" pitchFamily="34" charset="-122"/>
                <a:ea typeface="微软雅黑" panose="020B0503020204020204" pitchFamily="34" charset="-122"/>
                <a:cs typeface="+mn-cs"/>
              </a:rPr>
              <a:t>蛋蛋</a:t>
            </a:r>
          </a:p>
        </p:txBody>
      </p:sp>
      <p:sp>
        <p:nvSpPr>
          <p:cNvPr id="71" name="文本框 70">
            <a:extLst>
              <a:ext uri="{FF2B5EF4-FFF2-40B4-BE49-F238E27FC236}">
                <a16:creationId xmlns:a16="http://schemas.microsoft.com/office/drawing/2014/main" xmlns="" id="{E9FA28C5-E4C5-4F67-9578-43C6BBDCBA5E}"/>
              </a:ext>
            </a:extLst>
          </p:cNvPr>
          <p:cNvSpPr txBox="1"/>
          <p:nvPr/>
        </p:nvSpPr>
        <p:spPr>
          <a:xfrm>
            <a:off x="4767164" y="998382"/>
            <a:ext cx="2693627" cy="461665"/>
          </a:xfrm>
          <a:prstGeom prst="rect">
            <a:avLst/>
          </a:prstGeom>
          <a:noFill/>
          <a:effectLst>
            <a:outerShdw blurRad="152400" dist="317500" dir="5400000" sx="90000" sy="-19000" rotWithShape="0">
              <a:prstClr val="black">
                <a:alpha val="15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年终工作总结</a:t>
            </a:r>
          </a:p>
        </p:txBody>
      </p:sp>
      <p:grpSp>
        <p:nvGrpSpPr>
          <p:cNvPr id="69" name="组合 68">
            <a:extLst>
              <a:ext uri="{FF2B5EF4-FFF2-40B4-BE49-F238E27FC236}">
                <a16:creationId xmlns:a16="http://schemas.microsoft.com/office/drawing/2014/main" xmlns="" id="{C8B48653-05E6-4565-85C1-81AB2F1D2F78}"/>
              </a:ext>
            </a:extLst>
          </p:cNvPr>
          <p:cNvGrpSpPr/>
          <p:nvPr/>
        </p:nvGrpSpPr>
        <p:grpSpPr>
          <a:xfrm>
            <a:off x="3046357" y="1202855"/>
            <a:ext cx="5904231" cy="2344090"/>
            <a:chOff x="3186910" y="1059344"/>
            <a:chExt cx="5904231" cy="2344090"/>
          </a:xfrm>
        </p:grpSpPr>
        <p:sp>
          <p:nvSpPr>
            <p:cNvPr id="70" name="矩形 69">
              <a:extLst>
                <a:ext uri="{FF2B5EF4-FFF2-40B4-BE49-F238E27FC236}">
                  <a16:creationId xmlns:a16="http://schemas.microsoft.com/office/drawing/2014/main" xmlns="" id="{A1054CC7-5F96-4E03-A6C1-CA9C67617A66}"/>
                </a:ext>
              </a:extLst>
            </p:cNvPr>
            <p:cNvSpPr/>
            <p:nvPr/>
          </p:nvSpPr>
          <p:spPr>
            <a:xfrm>
              <a:off x="4223512" y="1541386"/>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上</a:t>
              </a:r>
            </a:p>
          </p:txBody>
        </p:sp>
        <p:sp>
          <p:nvSpPr>
            <p:cNvPr id="73" name="矩形 72">
              <a:extLst>
                <a:ext uri="{FF2B5EF4-FFF2-40B4-BE49-F238E27FC236}">
                  <a16:creationId xmlns:a16="http://schemas.microsoft.com/office/drawing/2014/main" xmlns="" id="{96AFE13E-AE73-41A5-B343-80A575551161}"/>
                </a:ext>
              </a:extLst>
            </p:cNvPr>
            <p:cNvSpPr/>
            <p:nvPr/>
          </p:nvSpPr>
          <p:spPr>
            <a:xfrm>
              <a:off x="5154987" y="1059344"/>
              <a:ext cx="1499675" cy="221599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新</a:t>
              </a:r>
            </a:p>
          </p:txBody>
        </p:sp>
        <p:sp>
          <p:nvSpPr>
            <p:cNvPr id="74" name="矩形 73">
              <a:extLst>
                <a:ext uri="{FF2B5EF4-FFF2-40B4-BE49-F238E27FC236}">
                  <a16:creationId xmlns:a16="http://schemas.microsoft.com/office/drawing/2014/main" xmlns="" id="{CDE4F526-D4F2-4281-A78B-696B7AD146EC}"/>
                </a:ext>
              </a:extLst>
            </p:cNvPr>
            <p:cNvSpPr/>
            <p:nvPr/>
          </p:nvSpPr>
          <p:spPr>
            <a:xfrm>
              <a:off x="6468816" y="1347839"/>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38100" dist="38100" dir="2700000" algn="tl">
                      <a:srgbClr val="000000">
                        <a:alpha val="35000"/>
                      </a:srgbClr>
                    </a:outerShdw>
                  </a:effectLst>
                  <a:uLnTx/>
                  <a:uFillTx/>
                  <a:latin typeface="汉仪雪君体简" panose="02010600000101010101" pitchFamily="2" charset="-122"/>
                  <a:ea typeface="汉仪雪君体简" panose="02010600000101010101" pitchFamily="2" charset="-122"/>
                  <a:cs typeface="+mn-cs"/>
                </a:rPr>
                <a:t>台</a:t>
              </a:r>
            </a:p>
          </p:txBody>
        </p:sp>
        <p:sp>
          <p:nvSpPr>
            <p:cNvPr id="75" name="矩形 74">
              <a:extLst>
                <a:ext uri="{FF2B5EF4-FFF2-40B4-BE49-F238E27FC236}">
                  <a16:creationId xmlns:a16="http://schemas.microsoft.com/office/drawing/2014/main" xmlns="" id="{9311240C-2E5D-4FA6-86C2-711AA6FD65A8}"/>
                </a:ext>
              </a:extLst>
            </p:cNvPr>
            <p:cNvSpPr/>
            <p:nvPr/>
          </p:nvSpPr>
          <p:spPr>
            <a:xfrm>
              <a:off x="7591466" y="1389445"/>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阶</a:t>
              </a:r>
            </a:p>
          </p:txBody>
        </p:sp>
        <p:sp>
          <p:nvSpPr>
            <p:cNvPr id="76" name="矩形 75">
              <a:extLst>
                <a:ext uri="{FF2B5EF4-FFF2-40B4-BE49-F238E27FC236}">
                  <a16:creationId xmlns:a16="http://schemas.microsoft.com/office/drawing/2014/main" xmlns="" id="{DEF10A07-F8CA-4CD3-A764-81669A7A9765}"/>
                </a:ext>
              </a:extLst>
            </p:cNvPr>
            <p:cNvSpPr/>
            <p:nvPr/>
          </p:nvSpPr>
          <p:spPr>
            <a:xfrm>
              <a:off x="3186910" y="1477316"/>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再</a:t>
              </a:r>
            </a:p>
          </p:txBody>
        </p:sp>
      </p:grpSp>
    </p:spTree>
    <p:extLst>
      <p:ext uri="{BB962C8B-B14F-4D97-AF65-F5344CB8AC3E}">
        <p14:creationId xmlns:p14="http://schemas.microsoft.com/office/powerpoint/2010/main" val="4048043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10000"/>
          </a:schemeClr>
        </a:solidFill>
        <a:effectLst/>
      </p:bgPr>
    </p:bg>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413790E2-C5A5-4514-987F-F43DF89A2CE1}"/>
              </a:ext>
            </a:extLst>
          </p:cNvPr>
          <p:cNvSpPr/>
          <p:nvPr/>
        </p:nvSpPr>
        <p:spPr>
          <a:xfrm>
            <a:off x="1665921" y="1610526"/>
            <a:ext cx="9022550" cy="4086437"/>
          </a:xfrm>
          <a:custGeom>
            <a:avLst/>
            <a:gdLst>
              <a:gd name="connsiteX0" fmla="*/ 0 w 8766352"/>
              <a:gd name="connsiteY0" fmla="*/ 0 h 3919022"/>
              <a:gd name="connsiteX1" fmla="*/ 8766352 w 8766352"/>
              <a:gd name="connsiteY1" fmla="*/ 0 h 3919022"/>
              <a:gd name="connsiteX2" fmla="*/ 8766352 w 8766352"/>
              <a:gd name="connsiteY2" fmla="*/ 3919022 h 3919022"/>
              <a:gd name="connsiteX3" fmla="*/ 0 w 8766352"/>
              <a:gd name="connsiteY3" fmla="*/ 3919022 h 3919022"/>
              <a:gd name="connsiteX4" fmla="*/ 0 w 8766352"/>
              <a:gd name="connsiteY4" fmla="*/ 0 h 3919022"/>
              <a:gd name="connsiteX0" fmla="*/ 0 w 8766352"/>
              <a:gd name="connsiteY0" fmla="*/ 0 h 3919022"/>
              <a:gd name="connsiteX1" fmla="*/ 8766352 w 8766352"/>
              <a:gd name="connsiteY1" fmla="*/ 0 h 3919022"/>
              <a:gd name="connsiteX2" fmla="*/ 8766352 w 8766352"/>
              <a:gd name="connsiteY2" fmla="*/ 3919022 h 3919022"/>
              <a:gd name="connsiteX3" fmla="*/ 3350185 w 8766352"/>
              <a:gd name="connsiteY3" fmla="*/ 3913917 h 3919022"/>
              <a:gd name="connsiteX4" fmla="*/ 0 w 8766352"/>
              <a:gd name="connsiteY4" fmla="*/ 3919022 h 3919022"/>
              <a:gd name="connsiteX5" fmla="*/ 0 w 8766352"/>
              <a:gd name="connsiteY5" fmla="*/ 0 h 3919022"/>
              <a:gd name="connsiteX0" fmla="*/ 3350185 w 8766352"/>
              <a:gd name="connsiteY0" fmla="*/ 3913917 h 4005357"/>
              <a:gd name="connsiteX1" fmla="*/ 0 w 8766352"/>
              <a:gd name="connsiteY1" fmla="*/ 3919022 h 4005357"/>
              <a:gd name="connsiteX2" fmla="*/ 0 w 8766352"/>
              <a:gd name="connsiteY2" fmla="*/ 0 h 4005357"/>
              <a:gd name="connsiteX3" fmla="*/ 8766352 w 8766352"/>
              <a:gd name="connsiteY3" fmla="*/ 0 h 4005357"/>
              <a:gd name="connsiteX4" fmla="*/ 8766352 w 8766352"/>
              <a:gd name="connsiteY4" fmla="*/ 3919022 h 4005357"/>
              <a:gd name="connsiteX5" fmla="*/ 3441625 w 8766352"/>
              <a:gd name="connsiteY5" fmla="*/ 4005357 h 4005357"/>
              <a:gd name="connsiteX0" fmla="*/ 3350185 w 8766352"/>
              <a:gd name="connsiteY0" fmla="*/ 3913917 h 3919022"/>
              <a:gd name="connsiteX1" fmla="*/ 0 w 8766352"/>
              <a:gd name="connsiteY1" fmla="*/ 3919022 h 3919022"/>
              <a:gd name="connsiteX2" fmla="*/ 0 w 8766352"/>
              <a:gd name="connsiteY2" fmla="*/ 0 h 3919022"/>
              <a:gd name="connsiteX3" fmla="*/ 8766352 w 8766352"/>
              <a:gd name="connsiteY3" fmla="*/ 0 h 3919022"/>
              <a:gd name="connsiteX4" fmla="*/ 8766352 w 8766352"/>
              <a:gd name="connsiteY4" fmla="*/ 3919022 h 3919022"/>
              <a:gd name="connsiteX0" fmla="*/ 3350185 w 8766352"/>
              <a:gd name="connsiteY0" fmla="*/ 3913917 h 3919022"/>
              <a:gd name="connsiteX1" fmla="*/ 0 w 8766352"/>
              <a:gd name="connsiteY1" fmla="*/ 3919022 h 3919022"/>
              <a:gd name="connsiteX2" fmla="*/ 0 w 8766352"/>
              <a:gd name="connsiteY2" fmla="*/ 0 h 3919022"/>
              <a:gd name="connsiteX3" fmla="*/ 6112435 w 8766352"/>
              <a:gd name="connsiteY3" fmla="*/ 8667 h 3919022"/>
              <a:gd name="connsiteX4" fmla="*/ 8766352 w 8766352"/>
              <a:gd name="connsiteY4" fmla="*/ 0 h 3919022"/>
              <a:gd name="connsiteX5" fmla="*/ 8766352 w 8766352"/>
              <a:gd name="connsiteY5" fmla="*/ 3919022 h 3919022"/>
              <a:gd name="connsiteX0" fmla="*/ 3350185 w 8766352"/>
              <a:gd name="connsiteY0" fmla="*/ 3913917 h 3919022"/>
              <a:gd name="connsiteX1" fmla="*/ 0 w 8766352"/>
              <a:gd name="connsiteY1" fmla="*/ 3919022 h 3919022"/>
              <a:gd name="connsiteX2" fmla="*/ 0 w 8766352"/>
              <a:gd name="connsiteY2" fmla="*/ 0 h 3919022"/>
              <a:gd name="connsiteX3" fmla="*/ 6112435 w 8766352"/>
              <a:gd name="connsiteY3" fmla="*/ 8667 h 3919022"/>
              <a:gd name="connsiteX4" fmla="*/ 8766352 w 8766352"/>
              <a:gd name="connsiteY4" fmla="*/ 3919022 h 3919022"/>
              <a:gd name="connsiteX0" fmla="*/ 3350185 w 6112435"/>
              <a:gd name="connsiteY0" fmla="*/ 3913917 h 3919022"/>
              <a:gd name="connsiteX1" fmla="*/ 0 w 6112435"/>
              <a:gd name="connsiteY1" fmla="*/ 3919022 h 3919022"/>
              <a:gd name="connsiteX2" fmla="*/ 0 w 6112435"/>
              <a:gd name="connsiteY2" fmla="*/ 0 h 3919022"/>
              <a:gd name="connsiteX3" fmla="*/ 6112435 w 6112435"/>
              <a:gd name="connsiteY3" fmla="*/ 8667 h 3919022"/>
              <a:gd name="connsiteX0" fmla="*/ 3731185 w 6112435"/>
              <a:gd name="connsiteY0" fmla="*/ 3913917 h 3919022"/>
              <a:gd name="connsiteX1" fmla="*/ 0 w 6112435"/>
              <a:gd name="connsiteY1" fmla="*/ 3919022 h 3919022"/>
              <a:gd name="connsiteX2" fmla="*/ 0 w 6112435"/>
              <a:gd name="connsiteY2" fmla="*/ 0 h 3919022"/>
              <a:gd name="connsiteX3" fmla="*/ 6112435 w 6112435"/>
              <a:gd name="connsiteY3" fmla="*/ 8667 h 3919022"/>
            </a:gdLst>
            <a:ahLst/>
            <a:cxnLst>
              <a:cxn ang="0">
                <a:pos x="connsiteX0" y="connsiteY0"/>
              </a:cxn>
              <a:cxn ang="0">
                <a:pos x="connsiteX1" y="connsiteY1"/>
              </a:cxn>
              <a:cxn ang="0">
                <a:pos x="connsiteX2" y="connsiteY2"/>
              </a:cxn>
              <a:cxn ang="0">
                <a:pos x="connsiteX3" y="connsiteY3"/>
              </a:cxn>
            </a:cxnLst>
            <a:rect l="l" t="t" r="r" b="b"/>
            <a:pathLst>
              <a:path w="6112435" h="3919022">
                <a:moveTo>
                  <a:pt x="3731185" y="3913917"/>
                </a:moveTo>
                <a:lnTo>
                  <a:pt x="0" y="3919022"/>
                </a:lnTo>
                <a:lnTo>
                  <a:pt x="0" y="0"/>
                </a:lnTo>
                <a:lnTo>
                  <a:pt x="6112435" y="8667"/>
                </a:lnTo>
              </a:path>
            </a:pathLst>
          </a:custGeom>
          <a:noFill/>
          <a:ln w="28575">
            <a:gradFill flip="none" rotWithShape="1">
              <a:gsLst>
                <a:gs pos="0">
                  <a:schemeClr val="bg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矩形 36">
            <a:extLst>
              <a:ext uri="{FF2B5EF4-FFF2-40B4-BE49-F238E27FC236}">
                <a16:creationId xmlns:a16="http://schemas.microsoft.com/office/drawing/2014/main" xmlns="" id="{6B45FAF8-5CEC-4610-AD3D-D69524D482D1}"/>
              </a:ext>
            </a:extLst>
          </p:cNvPr>
          <p:cNvSpPr/>
          <p:nvPr/>
        </p:nvSpPr>
        <p:spPr>
          <a:xfrm>
            <a:off x="2881941" y="-1905209"/>
            <a:ext cx="5600700" cy="39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矩形 37">
            <a:extLst>
              <a:ext uri="{FF2B5EF4-FFF2-40B4-BE49-F238E27FC236}">
                <a16:creationId xmlns:a16="http://schemas.microsoft.com/office/drawing/2014/main" xmlns="" id="{1F86B8D4-6B19-4926-8C16-88239C4A6615}"/>
              </a:ext>
            </a:extLst>
          </p:cNvPr>
          <p:cNvSpPr/>
          <p:nvPr/>
        </p:nvSpPr>
        <p:spPr>
          <a:xfrm>
            <a:off x="2881941" y="-1493231"/>
            <a:ext cx="5600700" cy="39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38">
            <a:extLst>
              <a:ext uri="{FF2B5EF4-FFF2-40B4-BE49-F238E27FC236}">
                <a16:creationId xmlns:a16="http://schemas.microsoft.com/office/drawing/2014/main" xmlns="" id="{1A1F4AC2-2F52-4BAB-8F87-BDCCFED9C3CB}"/>
              </a:ext>
            </a:extLst>
          </p:cNvPr>
          <p:cNvSpPr/>
          <p:nvPr/>
        </p:nvSpPr>
        <p:spPr>
          <a:xfrm>
            <a:off x="2881941" y="-1094605"/>
            <a:ext cx="5600700" cy="3890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矩形 39">
            <a:extLst>
              <a:ext uri="{FF2B5EF4-FFF2-40B4-BE49-F238E27FC236}">
                <a16:creationId xmlns:a16="http://schemas.microsoft.com/office/drawing/2014/main" xmlns="" id="{0CBD60D6-FED2-456F-A1F8-67D23B495AD7}"/>
              </a:ext>
            </a:extLst>
          </p:cNvPr>
          <p:cNvSpPr/>
          <p:nvPr/>
        </p:nvSpPr>
        <p:spPr>
          <a:xfrm>
            <a:off x="2881941" y="-2282341"/>
            <a:ext cx="5600700" cy="39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矩形 40">
            <a:extLst>
              <a:ext uri="{FF2B5EF4-FFF2-40B4-BE49-F238E27FC236}">
                <a16:creationId xmlns:a16="http://schemas.microsoft.com/office/drawing/2014/main" xmlns="" id="{6B22451F-A51D-4656-A109-F7A55D576029}"/>
              </a:ext>
            </a:extLst>
          </p:cNvPr>
          <p:cNvSpPr/>
          <p:nvPr/>
        </p:nvSpPr>
        <p:spPr>
          <a:xfrm>
            <a:off x="2881941" y="-2680967"/>
            <a:ext cx="5600700" cy="39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文本框 35">
            <a:extLst>
              <a:ext uri="{FF2B5EF4-FFF2-40B4-BE49-F238E27FC236}">
                <a16:creationId xmlns:a16="http://schemas.microsoft.com/office/drawing/2014/main" xmlns="" id="{EB20505A-608A-4ABB-9292-AE25C5DA0DED}"/>
              </a:ext>
            </a:extLst>
          </p:cNvPr>
          <p:cNvSpPr txBox="1"/>
          <p:nvPr/>
        </p:nvSpPr>
        <p:spPr>
          <a:xfrm>
            <a:off x="3053391" y="-2876335"/>
            <a:ext cx="525780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rPr>
              <a:t>功</a:t>
            </a:r>
          </a:p>
        </p:txBody>
      </p:sp>
      <p:sp>
        <p:nvSpPr>
          <p:cNvPr id="59" name="PA_文本框 398">
            <a:extLst>
              <a:ext uri="{FF2B5EF4-FFF2-40B4-BE49-F238E27FC236}">
                <a16:creationId xmlns:a16="http://schemas.microsoft.com/office/drawing/2014/main" xmlns="" id="{621A1DFC-D712-4C4A-9340-C2E6A10606BC}"/>
              </a:ext>
            </a:extLst>
          </p:cNvPr>
          <p:cNvSpPr txBox="1"/>
          <p:nvPr>
            <p:custDataLst>
              <p:tags r:id="rId1"/>
            </p:custDataLst>
          </p:nvPr>
        </p:nvSpPr>
        <p:spPr>
          <a:xfrm>
            <a:off x="10295467" y="6048374"/>
            <a:ext cx="1362682"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DANDAN</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60" name="PA_Graphic 399" descr="带齿轮的头部">
            <a:extLst>
              <a:ext uri="{FF2B5EF4-FFF2-40B4-BE49-F238E27FC236}">
                <a16:creationId xmlns:a16="http://schemas.microsoft.com/office/drawing/2014/main" xmlns="" id="{4B885C71-1E8E-44F7-AF84-3266D633E026}"/>
              </a:ext>
            </a:extLst>
          </p:cNvPr>
          <p:cNvPicPr>
            <a:picLocks noChangeAspect="1"/>
          </p:cNvPicPr>
          <p:nvPr>
            <p:custDataLst>
              <p:tags r:id="rId2"/>
            </p:custDataLst>
          </p:nvPr>
        </p:nvPicPr>
        <p:blipFill>
          <a:blip r:embed="rId7">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288329" y="5794289"/>
            <a:ext cx="592639" cy="592639"/>
          </a:xfrm>
          <a:prstGeom prst="rect">
            <a:avLst/>
          </a:prstGeom>
        </p:spPr>
      </p:pic>
      <p:cxnSp>
        <p:nvCxnSpPr>
          <p:cNvPr id="61" name="PA_直接连接符 400">
            <a:extLst>
              <a:ext uri="{FF2B5EF4-FFF2-40B4-BE49-F238E27FC236}">
                <a16:creationId xmlns:a16="http://schemas.microsoft.com/office/drawing/2014/main" xmlns="" id="{D809BFA6-2C9C-42CF-9C4E-9B8EB2911210}"/>
              </a:ext>
            </a:extLst>
          </p:cNvPr>
          <p:cNvCxnSpPr>
            <a:cxnSpLocks/>
          </p:cNvCxnSpPr>
          <p:nvPr>
            <p:custDataLst>
              <p:tags r:id="rId3"/>
            </p:custDataLst>
          </p:nvPr>
        </p:nvCxnSpPr>
        <p:spPr>
          <a:xfrm>
            <a:off x="584649" y="4131734"/>
            <a:ext cx="0" cy="1168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2" name="PA_组合 401">
            <a:extLst>
              <a:ext uri="{FF2B5EF4-FFF2-40B4-BE49-F238E27FC236}">
                <a16:creationId xmlns:a16="http://schemas.microsoft.com/office/drawing/2014/main" xmlns="" id="{45CC2B7A-D0C0-4A11-BF46-9DD358150EA9}"/>
              </a:ext>
            </a:extLst>
          </p:cNvPr>
          <p:cNvGrpSpPr/>
          <p:nvPr>
            <p:custDataLst>
              <p:tags r:id="rId4"/>
            </p:custDataLst>
          </p:nvPr>
        </p:nvGrpSpPr>
        <p:grpSpPr>
          <a:xfrm>
            <a:off x="533852" y="440294"/>
            <a:ext cx="2171248" cy="800220"/>
            <a:chOff x="309457" y="440294"/>
            <a:chExt cx="2171248" cy="800220"/>
          </a:xfrm>
        </p:grpSpPr>
        <p:sp>
          <p:nvSpPr>
            <p:cNvPr id="63" name="文本框 62">
              <a:extLst>
                <a:ext uri="{FF2B5EF4-FFF2-40B4-BE49-F238E27FC236}">
                  <a16:creationId xmlns:a16="http://schemas.microsoft.com/office/drawing/2014/main" xmlns="" id="{94DE7BC1-A0B6-4E4B-A978-CC90AF2B6DE9}"/>
                </a:ext>
              </a:extLst>
            </p:cNvPr>
            <p:cNvSpPr txBox="1"/>
            <p:nvPr userDrawn="1"/>
          </p:nvSpPr>
          <p:spPr>
            <a:xfrm>
              <a:off x="309457" y="440294"/>
              <a:ext cx="21712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Lao</a:t>
              </a:r>
              <a:r>
                <a:rPr kumimoji="0" lang="en-US" altLang="zh-CN" sz="2400" b="1" i="1" u="none" strike="noStrike" kern="1200" cap="none" spc="0" normalizeH="0" baseline="0" noProof="0" dirty="0" err="1">
                  <a:ln>
                    <a:noFill/>
                  </a:ln>
                  <a:solidFill>
                    <a:srgbClr val="00B0F0"/>
                  </a:solidFill>
                  <a:effectLst/>
                  <a:uLnTx/>
                  <a:uFillTx/>
                  <a:latin typeface="微软雅黑" panose="020B0503020204020204" pitchFamily="34" charset="-122"/>
                  <a:ea typeface="微软雅黑" panose="020B0503020204020204" pitchFamily="34" charset="-122"/>
                  <a:cs typeface="+mn-cs"/>
                </a:rPr>
                <a:t>Qin</a:t>
              </a: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PPT</a:t>
              </a:r>
              <a:endParaRPr kumimoji="0" lang="zh-CN" altLang="en-US" sz="24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4" name="文本框 63">
              <a:extLst>
                <a:ext uri="{FF2B5EF4-FFF2-40B4-BE49-F238E27FC236}">
                  <a16:creationId xmlns:a16="http://schemas.microsoft.com/office/drawing/2014/main" xmlns="" id="{6BCB3762-BE97-44D2-A260-51B6E7875D3B}"/>
                </a:ext>
              </a:extLst>
            </p:cNvPr>
            <p:cNvSpPr txBox="1"/>
            <p:nvPr userDrawn="1"/>
          </p:nvSpPr>
          <p:spPr>
            <a:xfrm>
              <a:off x="360254" y="840404"/>
              <a:ext cx="168444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另辟蹊径</a:t>
              </a:r>
            </a:p>
          </p:txBody>
        </p:sp>
      </p:grpSp>
      <p:grpSp>
        <p:nvGrpSpPr>
          <p:cNvPr id="65" name="PA_组合 404">
            <a:extLst>
              <a:ext uri="{FF2B5EF4-FFF2-40B4-BE49-F238E27FC236}">
                <a16:creationId xmlns:a16="http://schemas.microsoft.com/office/drawing/2014/main" xmlns="" id="{585FD29E-1662-4F9E-BE3C-46FA122D9846}"/>
              </a:ext>
            </a:extLst>
          </p:cNvPr>
          <p:cNvGrpSpPr/>
          <p:nvPr>
            <p:custDataLst>
              <p:tags r:id="rId5"/>
            </p:custDataLst>
          </p:nvPr>
        </p:nvGrpSpPr>
        <p:grpSpPr>
          <a:xfrm>
            <a:off x="11078035" y="471072"/>
            <a:ext cx="580113" cy="538751"/>
            <a:chOff x="11078035" y="509117"/>
            <a:chExt cx="580113" cy="538751"/>
          </a:xfrm>
          <a:solidFill>
            <a:schemeClr val="bg1"/>
          </a:solidFill>
        </p:grpSpPr>
        <p:sp>
          <p:nvSpPr>
            <p:cNvPr id="66" name="椭圆 65">
              <a:extLst>
                <a:ext uri="{FF2B5EF4-FFF2-40B4-BE49-F238E27FC236}">
                  <a16:creationId xmlns:a16="http://schemas.microsoft.com/office/drawing/2014/main" xmlns="" id="{433194C8-499D-4420-A9E5-189356408423}"/>
                </a:ext>
              </a:extLst>
            </p:cNvPr>
            <p:cNvSpPr/>
            <p:nvPr userDrawn="1"/>
          </p:nvSpPr>
          <p:spPr>
            <a:xfrm rot="5400000">
              <a:off x="11534323"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椭圆 66">
              <a:extLst>
                <a:ext uri="{FF2B5EF4-FFF2-40B4-BE49-F238E27FC236}">
                  <a16:creationId xmlns:a16="http://schemas.microsoft.com/office/drawing/2014/main" xmlns="" id="{D4145874-F368-49B3-BC2E-1F1FAD0B1C01}"/>
                </a:ext>
              </a:extLst>
            </p:cNvPr>
            <p:cNvSpPr/>
            <p:nvPr userDrawn="1"/>
          </p:nvSpPr>
          <p:spPr>
            <a:xfrm rot="5400000">
              <a:off x="11534323" y="716580"/>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椭圆 67">
              <a:extLst>
                <a:ext uri="{FF2B5EF4-FFF2-40B4-BE49-F238E27FC236}">
                  <a16:creationId xmlns:a16="http://schemas.microsoft.com/office/drawing/2014/main" xmlns="" id="{33FF1C89-5A0C-452B-B8F9-82A8D62A046F}"/>
                </a:ext>
              </a:extLst>
            </p:cNvPr>
            <p:cNvSpPr/>
            <p:nvPr userDrawn="1"/>
          </p:nvSpPr>
          <p:spPr>
            <a:xfrm rot="5400000">
              <a:off x="11534323" y="924043"/>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椭圆 68">
              <a:extLst>
                <a:ext uri="{FF2B5EF4-FFF2-40B4-BE49-F238E27FC236}">
                  <a16:creationId xmlns:a16="http://schemas.microsoft.com/office/drawing/2014/main" xmlns="" id="{EA9379CA-244A-46A4-B83E-A16BA4E4904E}"/>
                </a:ext>
              </a:extLst>
            </p:cNvPr>
            <p:cNvSpPr/>
            <p:nvPr userDrawn="1"/>
          </p:nvSpPr>
          <p:spPr>
            <a:xfrm rot="5400000">
              <a:off x="11306179"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椭圆 69">
              <a:extLst>
                <a:ext uri="{FF2B5EF4-FFF2-40B4-BE49-F238E27FC236}">
                  <a16:creationId xmlns:a16="http://schemas.microsoft.com/office/drawing/2014/main" xmlns="" id="{9AACA060-DBCE-48B6-9165-763D6CD15C8D}"/>
                </a:ext>
              </a:extLst>
            </p:cNvPr>
            <p:cNvSpPr/>
            <p:nvPr userDrawn="1"/>
          </p:nvSpPr>
          <p:spPr>
            <a:xfrm rot="5400000">
              <a:off x="11306179" y="716579"/>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1" name="椭圆 70">
              <a:extLst>
                <a:ext uri="{FF2B5EF4-FFF2-40B4-BE49-F238E27FC236}">
                  <a16:creationId xmlns:a16="http://schemas.microsoft.com/office/drawing/2014/main" xmlns="" id="{CBF9932D-9245-4307-9448-C3775B2B6911}"/>
                </a:ext>
              </a:extLst>
            </p:cNvPr>
            <p:cNvSpPr/>
            <p:nvPr userDrawn="1"/>
          </p:nvSpPr>
          <p:spPr>
            <a:xfrm rot="5400000">
              <a:off x="11078035"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38" name="文本框 537">
            <a:extLst>
              <a:ext uri="{FF2B5EF4-FFF2-40B4-BE49-F238E27FC236}">
                <a16:creationId xmlns:a16="http://schemas.microsoft.com/office/drawing/2014/main" xmlns="" id="{39667BF4-1F77-4733-BD18-B20B43B974C1}"/>
              </a:ext>
            </a:extLst>
          </p:cNvPr>
          <p:cNvSpPr txBox="1"/>
          <p:nvPr/>
        </p:nvSpPr>
        <p:spPr>
          <a:xfrm>
            <a:off x="1985481" y="2640126"/>
            <a:ext cx="4485238" cy="106984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48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48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成功的阶梯</a:t>
            </a:r>
            <a:r>
              <a:rPr kumimoji="0" lang="en-US" altLang="zh-CN" sz="4800" b="1" i="0"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p>
        </p:txBody>
      </p:sp>
      <p:grpSp>
        <p:nvGrpSpPr>
          <p:cNvPr id="8" name="组合 7">
            <a:extLst>
              <a:ext uri="{FF2B5EF4-FFF2-40B4-BE49-F238E27FC236}">
                <a16:creationId xmlns:a16="http://schemas.microsoft.com/office/drawing/2014/main" xmlns="" id="{137121C0-1C8B-43D5-970F-A470C081E1FD}"/>
              </a:ext>
            </a:extLst>
          </p:cNvPr>
          <p:cNvGrpSpPr/>
          <p:nvPr/>
        </p:nvGrpSpPr>
        <p:grpSpPr>
          <a:xfrm>
            <a:off x="2319650" y="2086666"/>
            <a:ext cx="1684444" cy="682016"/>
            <a:chOff x="2319650" y="1856145"/>
            <a:chExt cx="1684444" cy="682016"/>
          </a:xfrm>
        </p:grpSpPr>
        <p:grpSp>
          <p:nvGrpSpPr>
            <p:cNvPr id="7" name="组合 6">
              <a:extLst>
                <a:ext uri="{FF2B5EF4-FFF2-40B4-BE49-F238E27FC236}">
                  <a16:creationId xmlns:a16="http://schemas.microsoft.com/office/drawing/2014/main" xmlns="" id="{65AE2BEB-8DC0-4294-AC69-48190269B536}"/>
                </a:ext>
              </a:extLst>
            </p:cNvPr>
            <p:cNvGrpSpPr/>
            <p:nvPr/>
          </p:nvGrpSpPr>
          <p:grpSpPr>
            <a:xfrm>
              <a:off x="2319650" y="1938422"/>
              <a:ext cx="1684444" cy="599739"/>
              <a:chOff x="2881941" y="1040459"/>
              <a:chExt cx="1684444" cy="599739"/>
            </a:xfrm>
            <a:solidFill>
              <a:srgbClr val="00B0F0"/>
            </a:solidFill>
            <a:effectLst>
              <a:outerShdw blurRad="50800" dist="38100" dir="2700000" algn="tl" rotWithShape="0">
                <a:prstClr val="black">
                  <a:alpha val="40000"/>
                </a:prstClr>
              </a:outerShdw>
            </a:effectLst>
          </p:grpSpPr>
          <p:sp>
            <p:nvSpPr>
              <p:cNvPr id="5" name="矩形: 圆角 4">
                <a:extLst>
                  <a:ext uri="{FF2B5EF4-FFF2-40B4-BE49-F238E27FC236}">
                    <a16:creationId xmlns:a16="http://schemas.microsoft.com/office/drawing/2014/main" xmlns="" id="{A18D761C-169F-41EF-8304-4A635CC20D5B}"/>
                  </a:ext>
                </a:extLst>
              </p:cNvPr>
              <p:cNvSpPr/>
              <p:nvPr/>
            </p:nvSpPr>
            <p:spPr>
              <a:xfrm>
                <a:off x="2881941" y="1040459"/>
                <a:ext cx="1684444" cy="4284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等腰三角形 5">
                <a:extLst>
                  <a:ext uri="{FF2B5EF4-FFF2-40B4-BE49-F238E27FC236}">
                    <a16:creationId xmlns:a16="http://schemas.microsoft.com/office/drawing/2014/main" xmlns="" id="{2F5EACD2-1508-48AD-BC2D-B2683AB3A466}"/>
                  </a:ext>
                </a:extLst>
              </p:cNvPr>
              <p:cNvSpPr/>
              <p:nvPr/>
            </p:nvSpPr>
            <p:spPr>
              <a:xfrm flipV="1">
                <a:off x="3580788" y="1393000"/>
                <a:ext cx="286750" cy="2471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40" name="文本框 539">
              <a:extLst>
                <a:ext uri="{FF2B5EF4-FFF2-40B4-BE49-F238E27FC236}">
                  <a16:creationId xmlns:a16="http://schemas.microsoft.com/office/drawing/2014/main" xmlns="" id="{79134E36-1CB2-4A7C-82E3-30A6A64DC73C}"/>
                </a:ext>
              </a:extLst>
            </p:cNvPr>
            <p:cNvSpPr txBox="1"/>
            <p:nvPr/>
          </p:nvSpPr>
          <p:spPr>
            <a:xfrm>
              <a:off x="2387215" y="1856145"/>
              <a:ext cx="1614176" cy="49962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1"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好书分享</a:t>
              </a:r>
              <a:endParaRPr kumimoji="0" lang="en-US" altLang="zh-CN" sz="2000" b="1" i="1" u="none" strike="noStrike" kern="1200" cap="none" spc="6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9" name="矩形 8">
            <a:extLst>
              <a:ext uri="{FF2B5EF4-FFF2-40B4-BE49-F238E27FC236}">
                <a16:creationId xmlns:a16="http://schemas.microsoft.com/office/drawing/2014/main" xmlns="" id="{236B01E5-F2FE-41B3-A674-A5A8684FCE6C}"/>
              </a:ext>
            </a:extLst>
          </p:cNvPr>
          <p:cNvSpPr/>
          <p:nvPr/>
        </p:nvSpPr>
        <p:spPr>
          <a:xfrm>
            <a:off x="2341546" y="3741347"/>
            <a:ext cx="2847288" cy="381258"/>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作者：</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美</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吉迪恩</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鲍威尔</a:t>
            </a:r>
          </a:p>
        </p:txBody>
      </p:sp>
      <p:cxnSp>
        <p:nvCxnSpPr>
          <p:cNvPr id="11" name="直接连接符 10">
            <a:extLst>
              <a:ext uri="{FF2B5EF4-FFF2-40B4-BE49-F238E27FC236}">
                <a16:creationId xmlns:a16="http://schemas.microsoft.com/office/drawing/2014/main" xmlns="" id="{9848F2BF-0B87-404D-9729-8AE6D9AE0CC4}"/>
              </a:ext>
            </a:extLst>
          </p:cNvPr>
          <p:cNvCxnSpPr>
            <a:cxnSpLocks/>
          </p:cNvCxnSpPr>
          <p:nvPr/>
        </p:nvCxnSpPr>
        <p:spPr>
          <a:xfrm>
            <a:off x="2413639" y="4288998"/>
            <a:ext cx="4201626" cy="0"/>
          </a:xfrm>
          <a:prstGeom prst="line">
            <a:avLst/>
          </a:prstGeom>
          <a:ln w="19050" cap="rnd">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46" name="矩形 545">
            <a:extLst>
              <a:ext uri="{FF2B5EF4-FFF2-40B4-BE49-F238E27FC236}">
                <a16:creationId xmlns:a16="http://schemas.microsoft.com/office/drawing/2014/main" xmlns="" id="{F658F522-463E-4815-B9D5-D540F119FA1E}"/>
              </a:ext>
            </a:extLst>
          </p:cNvPr>
          <p:cNvSpPr/>
          <p:nvPr/>
        </p:nvSpPr>
        <p:spPr>
          <a:xfrm>
            <a:off x="2341546" y="4491331"/>
            <a:ext cx="3878668" cy="701346"/>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783AF"/>
                </a:solidFill>
                <a:effectLst/>
                <a:uLnTx/>
                <a:uFillTx/>
                <a:latin typeface="微软雅黑" panose="020B0503020204020204" pitchFamily="34" charset="-122"/>
                <a:ea typeface="微软雅黑" panose="020B0503020204020204" pitchFamily="34" charset="-122"/>
                <a:cs typeface="+mn-cs"/>
              </a:rPr>
              <a:t>本书讲述了十项有关成功、人生的话题，包括自信、择业、读书</a:t>
            </a:r>
            <a:r>
              <a:rPr kumimoji="0" lang="en-US" altLang="zh-CN" sz="1600" b="0" i="0" u="none" strike="noStrike" kern="1200" cap="none" spc="0" normalizeH="0" baseline="0" noProof="0" dirty="0">
                <a:ln>
                  <a:noFill/>
                </a:ln>
                <a:solidFill>
                  <a:srgbClr val="0783AF"/>
                </a:solidFill>
                <a:effectLst/>
                <a:uLnTx/>
                <a:uFillTx/>
                <a:latin typeface="微软雅黑" panose="020B0503020204020204" pitchFamily="34" charset="-122"/>
                <a:ea typeface="微软雅黑" panose="020B0503020204020204" pitchFamily="34" charset="-122"/>
                <a:cs typeface="+mn-cs"/>
              </a:rPr>
              <a:t>……</a:t>
            </a:r>
            <a:endParaRPr kumimoji="0" lang="zh-CN" altLang="en-US" sz="1600" b="0" i="0" u="none" strike="noStrike" kern="1200" cap="none" spc="0" normalizeH="0" baseline="0" noProof="0" dirty="0">
              <a:ln>
                <a:noFill/>
              </a:ln>
              <a:solidFill>
                <a:srgbClr val="0783AF"/>
              </a:solidFill>
              <a:effectLst/>
              <a:uLnTx/>
              <a:uFillTx/>
              <a:latin typeface="微软雅黑" panose="020B0503020204020204" pitchFamily="34" charset="-122"/>
              <a:ea typeface="微软雅黑" panose="020B0503020204020204" pitchFamily="34" charset="-122"/>
              <a:cs typeface="+mn-cs"/>
            </a:endParaRPr>
          </a:p>
        </p:txBody>
      </p:sp>
      <p:sp>
        <p:nvSpPr>
          <p:cNvPr id="150" name="文本框 149">
            <a:extLst>
              <a:ext uri="{FF2B5EF4-FFF2-40B4-BE49-F238E27FC236}">
                <a16:creationId xmlns:a16="http://schemas.microsoft.com/office/drawing/2014/main" xmlns="" id="{8BF85202-C7C4-4ED2-AD40-81C3A61DDFB9}"/>
              </a:ext>
            </a:extLst>
          </p:cNvPr>
          <p:cNvSpPr txBox="1"/>
          <p:nvPr/>
        </p:nvSpPr>
        <p:spPr>
          <a:xfrm>
            <a:off x="6270105" y="5489475"/>
            <a:ext cx="2885944" cy="597272"/>
          </a:xfrm>
          <a:custGeom>
            <a:avLst/>
            <a:gdLst/>
            <a:ahLst/>
            <a:cxnLst/>
            <a:rect l="l" t="t" r="r" b="b"/>
            <a:pathLst>
              <a:path w="1848404" h="383924">
                <a:moveTo>
                  <a:pt x="1446522" y="0"/>
                </a:moveTo>
                <a:lnTo>
                  <a:pt x="1848404" y="0"/>
                </a:lnTo>
                <a:lnTo>
                  <a:pt x="1835582" y="181842"/>
                </a:lnTo>
                <a:cubicBezTo>
                  <a:pt x="1825759" y="252009"/>
                  <a:pt x="1806112" y="319370"/>
                  <a:pt x="1776642" y="383924"/>
                </a:cubicBezTo>
                <a:lnTo>
                  <a:pt x="1311431" y="383924"/>
                </a:lnTo>
                <a:cubicBezTo>
                  <a:pt x="1366162" y="315160"/>
                  <a:pt x="1404754" y="237975"/>
                  <a:pt x="1427207" y="152371"/>
                </a:cubicBezTo>
                <a:close/>
                <a:moveTo>
                  <a:pt x="829395" y="0"/>
                </a:moveTo>
                <a:lnTo>
                  <a:pt x="1228491" y="0"/>
                </a:lnTo>
                <a:lnTo>
                  <a:pt x="1199865" y="192367"/>
                </a:lnTo>
                <a:cubicBezTo>
                  <a:pt x="1187234" y="256921"/>
                  <a:pt x="1171096" y="320773"/>
                  <a:pt x="1151449" y="383924"/>
                </a:cubicBezTo>
                <a:lnTo>
                  <a:pt x="745179" y="383924"/>
                </a:lnTo>
                <a:cubicBezTo>
                  <a:pt x="764826" y="323580"/>
                  <a:pt x="781666" y="261832"/>
                  <a:pt x="795700" y="198682"/>
                </a:cubicBezTo>
                <a:close/>
                <a:moveTo>
                  <a:pt x="0" y="0"/>
                </a:moveTo>
                <a:lnTo>
                  <a:pt x="749389" y="0"/>
                </a:lnTo>
                <a:lnTo>
                  <a:pt x="749389" y="190262"/>
                </a:lnTo>
                <a:lnTo>
                  <a:pt x="0" y="318668"/>
                </a:lnTo>
                <a:close/>
              </a:path>
            </a:pathLst>
          </a:custGeom>
          <a:solidFill>
            <a:schemeClr val="tx1">
              <a:lumMod val="50000"/>
              <a:lumOff val="50000"/>
              <a:alpha val="95000"/>
            </a:schemeClr>
          </a:solidFill>
          <a:ln>
            <a:solidFill>
              <a:schemeClr val="tx1">
                <a:lumMod val="50000"/>
                <a:lumOff val="50000"/>
              </a:schemeClr>
            </a:solidFill>
          </a:ln>
          <a:effectLst/>
          <a:scene3d>
            <a:camera prst="isometricOffAxis2Top">
              <a:rot lat="18360000" lon="3207252" rev="18141437"/>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1" name="文本框 150">
            <a:extLst>
              <a:ext uri="{FF2B5EF4-FFF2-40B4-BE49-F238E27FC236}">
                <a16:creationId xmlns:a16="http://schemas.microsoft.com/office/drawing/2014/main" xmlns="" id="{86998346-F933-4E87-A428-BE48B174B6E1}"/>
              </a:ext>
            </a:extLst>
          </p:cNvPr>
          <p:cNvSpPr txBox="1"/>
          <p:nvPr/>
        </p:nvSpPr>
        <p:spPr>
          <a:xfrm>
            <a:off x="6422705" y="5088641"/>
            <a:ext cx="2824921" cy="620142"/>
          </a:xfrm>
          <a:custGeom>
            <a:avLst/>
            <a:gdLst/>
            <a:ahLst/>
            <a:cxnLst/>
            <a:rect l="l" t="t" r="r" b="b"/>
            <a:pathLst>
              <a:path w="1858737" h="398625">
                <a:moveTo>
                  <a:pt x="1465098" y="0"/>
                </a:moveTo>
                <a:lnTo>
                  <a:pt x="1858737" y="0"/>
                </a:lnTo>
                <a:lnTo>
                  <a:pt x="1858737" y="252083"/>
                </a:lnTo>
                <a:lnTo>
                  <a:pt x="1848404" y="398625"/>
                </a:lnTo>
                <a:lnTo>
                  <a:pt x="1446522" y="398625"/>
                </a:lnTo>
                <a:lnTo>
                  <a:pt x="1465098" y="252083"/>
                </a:lnTo>
                <a:close/>
                <a:moveTo>
                  <a:pt x="877805" y="0"/>
                </a:moveTo>
                <a:lnTo>
                  <a:pt x="1271273" y="0"/>
                </a:lnTo>
                <a:lnTo>
                  <a:pt x="1252490" y="237348"/>
                </a:lnTo>
                <a:lnTo>
                  <a:pt x="1228491" y="398625"/>
                </a:lnTo>
                <a:lnTo>
                  <a:pt x="829395" y="398625"/>
                </a:lnTo>
                <a:lnTo>
                  <a:pt x="856746" y="237348"/>
                </a:lnTo>
                <a:close/>
                <a:moveTo>
                  <a:pt x="170507" y="0"/>
                </a:moveTo>
                <a:lnTo>
                  <a:pt x="545202" y="0"/>
                </a:lnTo>
                <a:lnTo>
                  <a:pt x="545202" y="275239"/>
                </a:lnTo>
                <a:lnTo>
                  <a:pt x="749389" y="239453"/>
                </a:lnTo>
                <a:lnTo>
                  <a:pt x="749389" y="398625"/>
                </a:lnTo>
                <a:lnTo>
                  <a:pt x="0" y="398625"/>
                </a:lnTo>
                <a:lnTo>
                  <a:pt x="0" y="367860"/>
                </a:lnTo>
                <a:lnTo>
                  <a:pt x="170507" y="338389"/>
                </a:lnTo>
                <a:close/>
              </a:path>
            </a:pathLst>
          </a:custGeom>
          <a:solidFill>
            <a:schemeClr val="tx1">
              <a:lumMod val="65000"/>
              <a:lumOff val="35000"/>
            </a:schemeClr>
          </a:solidFill>
          <a:ln>
            <a:solidFill>
              <a:schemeClr val="tx1">
                <a:lumMod val="50000"/>
                <a:lumOff val="50000"/>
              </a:schemeClr>
            </a:solidFill>
          </a:ln>
          <a:effectLst/>
          <a:scene3d>
            <a:camera prst="perspectiveLeft">
              <a:rot lat="1320000" lon="1500000" rev="0"/>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2" name="文本框 151">
            <a:extLst>
              <a:ext uri="{FF2B5EF4-FFF2-40B4-BE49-F238E27FC236}">
                <a16:creationId xmlns:a16="http://schemas.microsoft.com/office/drawing/2014/main" xmlns="" id="{C8490699-AF95-4FFF-B820-61F4BA636BDD}"/>
              </a:ext>
            </a:extLst>
          </p:cNvPr>
          <p:cNvSpPr txBox="1"/>
          <p:nvPr/>
        </p:nvSpPr>
        <p:spPr>
          <a:xfrm>
            <a:off x="6783242" y="4719003"/>
            <a:ext cx="2678598" cy="620142"/>
          </a:xfrm>
          <a:custGeom>
            <a:avLst/>
            <a:gdLst/>
            <a:ahLst/>
            <a:cxnLst/>
            <a:rect l="l" t="t" r="r" b="b"/>
            <a:pathLst>
              <a:path w="1688230" h="398625">
                <a:moveTo>
                  <a:pt x="1294591" y="0"/>
                </a:moveTo>
                <a:lnTo>
                  <a:pt x="1688230" y="0"/>
                </a:lnTo>
                <a:lnTo>
                  <a:pt x="1688230" y="398625"/>
                </a:lnTo>
                <a:lnTo>
                  <a:pt x="1294591" y="398625"/>
                </a:lnTo>
                <a:close/>
                <a:moveTo>
                  <a:pt x="743853" y="0"/>
                </a:moveTo>
                <a:lnTo>
                  <a:pt x="1133369" y="0"/>
                </a:lnTo>
                <a:lnTo>
                  <a:pt x="1101823" y="398625"/>
                </a:lnTo>
                <a:lnTo>
                  <a:pt x="708483" y="398625"/>
                </a:lnTo>
                <a:close/>
                <a:moveTo>
                  <a:pt x="0" y="0"/>
                </a:moveTo>
                <a:lnTo>
                  <a:pt x="374695" y="0"/>
                </a:lnTo>
                <a:lnTo>
                  <a:pt x="374695" y="398625"/>
                </a:lnTo>
                <a:lnTo>
                  <a:pt x="0" y="398625"/>
                </a:lnTo>
                <a:close/>
              </a:path>
            </a:pathLst>
          </a:custGeom>
          <a:solidFill>
            <a:schemeClr val="tx1">
              <a:lumMod val="50000"/>
              <a:lumOff val="50000"/>
              <a:alpha val="95000"/>
            </a:schemeClr>
          </a:solidFill>
          <a:ln w="25400">
            <a:solidFill>
              <a:schemeClr val="tx1">
                <a:lumMod val="50000"/>
                <a:lumOff val="50000"/>
              </a:schemeClr>
            </a:solidFill>
          </a:ln>
          <a:effectLst/>
          <a:scene3d>
            <a:camera prst="isometricOffAxis2Top">
              <a:rot lat="18240000" lon="3207253" rev="18141440"/>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3" name="文本框 152">
            <a:extLst>
              <a:ext uri="{FF2B5EF4-FFF2-40B4-BE49-F238E27FC236}">
                <a16:creationId xmlns:a16="http://schemas.microsoft.com/office/drawing/2014/main" xmlns="" id="{29BC91D4-5D7D-411D-A276-E78C58916311}"/>
              </a:ext>
            </a:extLst>
          </p:cNvPr>
          <p:cNvSpPr txBox="1"/>
          <p:nvPr/>
        </p:nvSpPr>
        <p:spPr>
          <a:xfrm>
            <a:off x="6686760" y="4312995"/>
            <a:ext cx="2881821" cy="620142"/>
          </a:xfrm>
          <a:custGeom>
            <a:avLst/>
            <a:gdLst/>
            <a:ahLst/>
            <a:cxnLst/>
            <a:rect l="l" t="t" r="r" b="b"/>
            <a:pathLst>
              <a:path w="1852422" h="398625">
                <a:moveTo>
                  <a:pt x="755704" y="0"/>
                </a:moveTo>
                <a:lnTo>
                  <a:pt x="1852422" y="0"/>
                </a:lnTo>
                <a:lnTo>
                  <a:pt x="1852422" y="398625"/>
                </a:lnTo>
                <a:lnTo>
                  <a:pt x="1458783" y="398625"/>
                </a:lnTo>
                <a:lnTo>
                  <a:pt x="1458783" y="148663"/>
                </a:lnTo>
                <a:lnTo>
                  <a:pt x="1315641" y="148663"/>
                </a:lnTo>
                <a:lnTo>
                  <a:pt x="1295860" y="398625"/>
                </a:lnTo>
                <a:lnTo>
                  <a:pt x="906138" y="398625"/>
                </a:lnTo>
                <a:lnTo>
                  <a:pt x="928317" y="148663"/>
                </a:lnTo>
                <a:lnTo>
                  <a:pt x="755704" y="148663"/>
                </a:lnTo>
                <a:close/>
                <a:moveTo>
                  <a:pt x="0" y="0"/>
                </a:moveTo>
                <a:lnTo>
                  <a:pt x="722024" y="0"/>
                </a:lnTo>
                <a:lnTo>
                  <a:pt x="722024" y="5521"/>
                </a:lnTo>
                <a:lnTo>
                  <a:pt x="538887" y="5521"/>
                </a:lnTo>
                <a:lnTo>
                  <a:pt x="538887" y="398625"/>
                </a:lnTo>
                <a:lnTo>
                  <a:pt x="164192" y="398625"/>
                </a:lnTo>
                <a:lnTo>
                  <a:pt x="164192" y="5521"/>
                </a:lnTo>
                <a:lnTo>
                  <a:pt x="0" y="5521"/>
                </a:lnTo>
                <a:close/>
              </a:path>
            </a:pathLst>
          </a:custGeom>
          <a:solidFill>
            <a:schemeClr val="tx1">
              <a:lumMod val="65000"/>
              <a:lumOff val="35000"/>
            </a:schemeClr>
          </a:solidFill>
          <a:ln>
            <a:solidFill>
              <a:schemeClr val="tx1">
                <a:lumMod val="50000"/>
                <a:lumOff val="50000"/>
              </a:schemeClr>
            </a:solidFill>
          </a:ln>
          <a:effectLst/>
          <a:scene3d>
            <a:camera prst="perspectiveLeft">
              <a:rot lat="1200000" lon="1500000" rev="0"/>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4" name="文本框 153">
            <a:extLst>
              <a:ext uri="{FF2B5EF4-FFF2-40B4-BE49-F238E27FC236}">
                <a16:creationId xmlns:a16="http://schemas.microsoft.com/office/drawing/2014/main" xmlns="" id="{24700218-164A-4B5B-85C9-CA823D9F564B}"/>
              </a:ext>
            </a:extLst>
          </p:cNvPr>
          <p:cNvSpPr txBox="1"/>
          <p:nvPr/>
        </p:nvSpPr>
        <p:spPr>
          <a:xfrm>
            <a:off x="6873931" y="3969412"/>
            <a:ext cx="2881821" cy="564498"/>
          </a:xfrm>
          <a:custGeom>
            <a:avLst/>
            <a:gdLst/>
            <a:ahLst/>
            <a:cxnLst/>
            <a:rect l="l" t="t" r="r" b="b"/>
            <a:pathLst>
              <a:path w="1852422" h="362857">
                <a:moveTo>
                  <a:pt x="0" y="54730"/>
                </a:moveTo>
                <a:lnTo>
                  <a:pt x="722024" y="54730"/>
                </a:lnTo>
                <a:lnTo>
                  <a:pt x="722024" y="362857"/>
                </a:lnTo>
                <a:lnTo>
                  <a:pt x="0" y="362857"/>
                </a:lnTo>
                <a:close/>
                <a:moveTo>
                  <a:pt x="936736" y="0"/>
                </a:moveTo>
                <a:lnTo>
                  <a:pt x="1326166" y="0"/>
                </a:lnTo>
                <a:lnTo>
                  <a:pt x="1326166" y="149457"/>
                </a:lnTo>
                <a:lnTo>
                  <a:pt x="1852422" y="149457"/>
                </a:lnTo>
                <a:lnTo>
                  <a:pt x="1852422" y="362857"/>
                </a:lnTo>
                <a:lnTo>
                  <a:pt x="755704" y="362857"/>
                </a:lnTo>
                <a:lnTo>
                  <a:pt x="755704" y="149457"/>
                </a:lnTo>
                <a:lnTo>
                  <a:pt x="936736" y="149457"/>
                </a:lnTo>
                <a:close/>
              </a:path>
            </a:pathLst>
          </a:custGeom>
          <a:solidFill>
            <a:schemeClr val="tx1">
              <a:lumMod val="50000"/>
              <a:lumOff val="50000"/>
            </a:schemeClr>
          </a:solidFill>
          <a:ln>
            <a:solidFill>
              <a:schemeClr val="tx1">
                <a:lumMod val="50000"/>
                <a:lumOff val="50000"/>
              </a:schemeClr>
            </a:solidFill>
          </a:ln>
          <a:effectLst/>
          <a:scene3d>
            <a:camera prst="isometricOffAxis2Top">
              <a:rot lat="18120000" lon="3207253" rev="18141442"/>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5" name="文本框 154">
            <a:extLst>
              <a:ext uri="{FF2B5EF4-FFF2-40B4-BE49-F238E27FC236}">
                <a16:creationId xmlns:a16="http://schemas.microsoft.com/office/drawing/2014/main" xmlns="" id="{D89A30A5-0540-4845-B4B9-0151C0A58DFE}"/>
              </a:ext>
            </a:extLst>
          </p:cNvPr>
          <p:cNvSpPr txBox="1"/>
          <p:nvPr/>
        </p:nvSpPr>
        <p:spPr>
          <a:xfrm>
            <a:off x="8086166" y="3257248"/>
            <a:ext cx="2751135" cy="756950"/>
          </a:xfrm>
          <a:custGeom>
            <a:avLst/>
            <a:gdLst/>
            <a:ahLst/>
            <a:cxnLst/>
            <a:rect l="l" t="t" r="r" b="b"/>
            <a:pathLst>
              <a:path w="1934518" h="532265">
                <a:moveTo>
                  <a:pt x="650453" y="0"/>
                </a:moveTo>
                <a:lnTo>
                  <a:pt x="997782" y="0"/>
                </a:lnTo>
                <a:lnTo>
                  <a:pt x="997782" y="46004"/>
                </a:lnTo>
                <a:cubicBezTo>
                  <a:pt x="994975" y="100735"/>
                  <a:pt x="989362" y="154062"/>
                  <a:pt x="980942" y="205986"/>
                </a:cubicBezTo>
                <a:cubicBezTo>
                  <a:pt x="973925" y="245280"/>
                  <a:pt x="963400" y="283170"/>
                  <a:pt x="949366" y="319657"/>
                </a:cubicBezTo>
                <a:cubicBezTo>
                  <a:pt x="998484" y="257208"/>
                  <a:pt x="1045847" y="193180"/>
                  <a:pt x="1091456" y="127574"/>
                </a:cubicBezTo>
                <a:lnTo>
                  <a:pt x="1174728" y="0"/>
                </a:lnTo>
                <a:lnTo>
                  <a:pt x="1668203" y="0"/>
                </a:lnTo>
                <a:lnTo>
                  <a:pt x="1772431" y="240719"/>
                </a:lnTo>
                <a:cubicBezTo>
                  <a:pt x="1821548" y="340357"/>
                  <a:pt x="1875577" y="437539"/>
                  <a:pt x="1934518" y="532265"/>
                </a:cubicBezTo>
                <a:lnTo>
                  <a:pt x="1477728" y="532265"/>
                </a:lnTo>
                <a:cubicBezTo>
                  <a:pt x="1442644" y="471921"/>
                  <a:pt x="1411770" y="410174"/>
                  <a:pt x="1385107" y="347023"/>
                </a:cubicBezTo>
                <a:cubicBezTo>
                  <a:pt x="1340199" y="410174"/>
                  <a:pt x="1292486" y="471921"/>
                  <a:pt x="1241965" y="532265"/>
                </a:cubicBezTo>
                <a:lnTo>
                  <a:pt x="766229" y="532265"/>
                </a:lnTo>
                <a:cubicBezTo>
                  <a:pt x="823766" y="467711"/>
                  <a:pt x="879901" y="402455"/>
                  <a:pt x="934631" y="336498"/>
                </a:cubicBezTo>
                <a:lnTo>
                  <a:pt x="534677" y="336498"/>
                </a:lnTo>
                <a:cubicBezTo>
                  <a:pt x="571164" y="295800"/>
                  <a:pt x="597827" y="248087"/>
                  <a:pt x="614667" y="193356"/>
                </a:cubicBezTo>
                <a:cubicBezTo>
                  <a:pt x="634314" y="140029"/>
                  <a:pt x="646243" y="84596"/>
                  <a:pt x="650453" y="27059"/>
                </a:cubicBezTo>
                <a:close/>
                <a:moveTo>
                  <a:pt x="96777" y="0"/>
                </a:moveTo>
                <a:lnTo>
                  <a:pt x="468835" y="0"/>
                </a:lnTo>
                <a:lnTo>
                  <a:pt x="461001" y="187041"/>
                </a:lnTo>
                <a:cubicBezTo>
                  <a:pt x="448370" y="303519"/>
                  <a:pt x="426619" y="418594"/>
                  <a:pt x="395745" y="532265"/>
                </a:cubicBezTo>
                <a:lnTo>
                  <a:pt x="0" y="532265"/>
                </a:lnTo>
                <a:cubicBezTo>
                  <a:pt x="37891" y="417190"/>
                  <a:pt x="65958" y="300712"/>
                  <a:pt x="84201" y="182831"/>
                </a:cubicBezTo>
                <a:close/>
              </a:path>
            </a:pathLst>
          </a:custGeom>
          <a:solidFill>
            <a:srgbClr val="A0A0A0"/>
          </a:solidFill>
          <a:ln>
            <a:solidFill>
              <a:schemeClr val="tx1">
                <a:lumMod val="50000"/>
                <a:lumOff val="50000"/>
              </a:schemeClr>
            </a:solidFill>
          </a:ln>
          <a:effectLst/>
          <a:scene3d>
            <a:camera prst="isometricOffAxis2Top">
              <a:rot lat="18360000" lon="3207252" rev="18141437"/>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6" name="文本框 155">
            <a:extLst>
              <a:ext uri="{FF2B5EF4-FFF2-40B4-BE49-F238E27FC236}">
                <a16:creationId xmlns:a16="http://schemas.microsoft.com/office/drawing/2014/main" xmlns="" id="{6BC4776E-4ADF-4F37-A845-8D35FAA1008F}"/>
              </a:ext>
            </a:extLst>
          </p:cNvPr>
          <p:cNvSpPr txBox="1"/>
          <p:nvPr/>
        </p:nvSpPr>
        <p:spPr>
          <a:xfrm>
            <a:off x="8435632" y="2956108"/>
            <a:ext cx="2324130" cy="570203"/>
          </a:xfrm>
          <a:custGeom>
            <a:avLst/>
            <a:gdLst/>
            <a:ahLst/>
            <a:cxnLst/>
            <a:rect l="l" t="t" r="r" b="b"/>
            <a:pathLst>
              <a:path w="1688786" h="400950">
                <a:moveTo>
                  <a:pt x="1049052" y="0"/>
                </a:moveTo>
                <a:lnTo>
                  <a:pt x="1688786" y="0"/>
                </a:lnTo>
                <a:lnTo>
                  <a:pt x="1545473" y="299990"/>
                </a:lnTo>
                <a:lnTo>
                  <a:pt x="1589187" y="400950"/>
                </a:lnTo>
                <a:lnTo>
                  <a:pt x="1057280" y="400950"/>
                </a:lnTo>
                <a:lnTo>
                  <a:pt x="1128678" y="291570"/>
                </a:lnTo>
                <a:close/>
                <a:moveTo>
                  <a:pt x="17225" y="0"/>
                </a:moveTo>
                <a:lnTo>
                  <a:pt x="903440" y="0"/>
                </a:lnTo>
                <a:lnTo>
                  <a:pt x="903440" y="400950"/>
                </a:lnTo>
                <a:lnTo>
                  <a:pt x="554316" y="400950"/>
                </a:lnTo>
                <a:lnTo>
                  <a:pt x="556111" y="392611"/>
                </a:lnTo>
                <a:lnTo>
                  <a:pt x="556111" y="5286"/>
                </a:lnTo>
                <a:lnTo>
                  <a:pt x="383499" y="5286"/>
                </a:lnTo>
                <a:lnTo>
                  <a:pt x="383499" y="150533"/>
                </a:lnTo>
                <a:lnTo>
                  <a:pt x="373010" y="400950"/>
                </a:lnTo>
                <a:lnTo>
                  <a:pt x="0" y="400950"/>
                </a:lnTo>
                <a:lnTo>
                  <a:pt x="17225" y="150533"/>
                </a:lnTo>
                <a:close/>
              </a:path>
            </a:pathLst>
          </a:custGeom>
          <a:solidFill>
            <a:srgbClr val="5D5D5D"/>
          </a:solidFill>
          <a:ln>
            <a:solidFill>
              <a:schemeClr val="tx1">
                <a:lumMod val="50000"/>
                <a:lumOff val="50000"/>
              </a:schemeClr>
            </a:solidFill>
          </a:ln>
          <a:effectLst/>
          <a:scene3d>
            <a:camera prst="perspectiveLeft">
              <a:rot lat="1320000" lon="1500000" rev="0"/>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7" name="文本框 156">
            <a:extLst>
              <a:ext uri="{FF2B5EF4-FFF2-40B4-BE49-F238E27FC236}">
                <a16:creationId xmlns:a16="http://schemas.microsoft.com/office/drawing/2014/main" xmlns="" id="{EA1296B5-49D1-40E9-ABF9-D3CC2E294C3B}"/>
              </a:ext>
            </a:extLst>
          </p:cNvPr>
          <p:cNvSpPr txBox="1"/>
          <p:nvPr/>
        </p:nvSpPr>
        <p:spPr>
          <a:xfrm>
            <a:off x="8574442" y="2627874"/>
            <a:ext cx="2601452" cy="570203"/>
          </a:xfrm>
          <a:custGeom>
            <a:avLst/>
            <a:gdLst/>
            <a:ahLst/>
            <a:cxnLst/>
            <a:rect l="l" t="t" r="r" b="b"/>
            <a:pathLst>
              <a:path w="1829266" h="400950">
                <a:moveTo>
                  <a:pt x="942720" y="0"/>
                </a:moveTo>
                <a:lnTo>
                  <a:pt x="1331084" y="0"/>
                </a:lnTo>
                <a:lnTo>
                  <a:pt x="1374581" y="202049"/>
                </a:lnTo>
                <a:cubicBezTo>
                  <a:pt x="1402648" y="137495"/>
                  <a:pt x="1430013" y="71537"/>
                  <a:pt x="1456677" y="4176"/>
                </a:cubicBezTo>
                <a:lnTo>
                  <a:pt x="1829266" y="4176"/>
                </a:lnTo>
                <a:cubicBezTo>
                  <a:pt x="1787868" y="124163"/>
                  <a:pt x="1742083" y="242220"/>
                  <a:pt x="1691913" y="358347"/>
                </a:cubicBezTo>
                <a:lnTo>
                  <a:pt x="1671561" y="400950"/>
                </a:lnTo>
                <a:lnTo>
                  <a:pt x="1031827" y="400950"/>
                </a:lnTo>
                <a:lnTo>
                  <a:pt x="1004096" y="299406"/>
                </a:lnTo>
                <a:close/>
                <a:moveTo>
                  <a:pt x="0" y="0"/>
                </a:moveTo>
                <a:lnTo>
                  <a:pt x="366274" y="0"/>
                </a:lnTo>
                <a:lnTo>
                  <a:pt x="366274" y="54697"/>
                </a:lnTo>
                <a:lnTo>
                  <a:pt x="886215" y="54697"/>
                </a:lnTo>
                <a:lnTo>
                  <a:pt x="886215" y="400950"/>
                </a:lnTo>
                <a:lnTo>
                  <a:pt x="0" y="400950"/>
                </a:lnTo>
                <a:close/>
              </a:path>
            </a:pathLst>
          </a:custGeom>
          <a:solidFill>
            <a:srgbClr val="A0A0A0"/>
          </a:solidFill>
          <a:ln>
            <a:solidFill>
              <a:schemeClr val="tx1">
                <a:lumMod val="50000"/>
                <a:lumOff val="50000"/>
              </a:schemeClr>
            </a:solidFill>
          </a:ln>
          <a:effectLst/>
          <a:scene3d>
            <a:camera prst="isometricOffAxis2Top">
              <a:rot lat="18240000" lon="3207253" rev="18141440"/>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8" name="文本框 157">
            <a:extLst>
              <a:ext uri="{FF2B5EF4-FFF2-40B4-BE49-F238E27FC236}">
                <a16:creationId xmlns:a16="http://schemas.microsoft.com/office/drawing/2014/main" xmlns="" id="{E93D9853-908B-45C9-AEBC-6210CDC526CC}"/>
              </a:ext>
            </a:extLst>
          </p:cNvPr>
          <p:cNvSpPr txBox="1"/>
          <p:nvPr/>
        </p:nvSpPr>
        <p:spPr>
          <a:xfrm>
            <a:off x="8702413" y="2265539"/>
            <a:ext cx="2559541" cy="570203"/>
          </a:xfrm>
          <a:custGeom>
            <a:avLst/>
            <a:gdLst/>
            <a:ahLst/>
            <a:cxnLst/>
            <a:rect l="l" t="t" r="r" b="b"/>
            <a:pathLst>
              <a:path w="1799796" h="400950">
                <a:moveTo>
                  <a:pt x="0" y="0"/>
                </a:moveTo>
                <a:lnTo>
                  <a:pt x="1799796" y="0"/>
                </a:lnTo>
                <a:lnTo>
                  <a:pt x="1799796" y="300106"/>
                </a:lnTo>
                <a:lnTo>
                  <a:pt x="1309325" y="300106"/>
                </a:lnTo>
                <a:lnTo>
                  <a:pt x="1331035" y="400950"/>
                </a:lnTo>
                <a:lnTo>
                  <a:pt x="942673" y="400950"/>
                </a:lnTo>
                <a:lnTo>
                  <a:pt x="922000" y="300106"/>
                </a:lnTo>
                <a:lnTo>
                  <a:pt x="366274" y="300106"/>
                </a:lnTo>
                <a:lnTo>
                  <a:pt x="366274" y="400950"/>
                </a:lnTo>
                <a:lnTo>
                  <a:pt x="0" y="400950"/>
                </a:lnTo>
                <a:close/>
              </a:path>
            </a:pathLst>
          </a:custGeom>
          <a:solidFill>
            <a:srgbClr val="5D5D5D"/>
          </a:solidFill>
          <a:ln>
            <a:solidFill>
              <a:schemeClr val="tx1">
                <a:lumMod val="50000"/>
                <a:lumOff val="50000"/>
              </a:schemeClr>
            </a:solidFill>
          </a:ln>
          <a:effectLst/>
          <a:scene3d>
            <a:camera prst="perspectiveLeft">
              <a:rot lat="1200000" lon="1500000" rev="0"/>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sp>
        <p:nvSpPr>
          <p:cNvPr id="159" name="文本框 158">
            <a:extLst>
              <a:ext uri="{FF2B5EF4-FFF2-40B4-BE49-F238E27FC236}">
                <a16:creationId xmlns:a16="http://schemas.microsoft.com/office/drawing/2014/main" xmlns="" id="{6732EAE2-A860-47E3-994D-71FD9B0D607F}"/>
              </a:ext>
            </a:extLst>
          </p:cNvPr>
          <p:cNvSpPr txBox="1"/>
          <p:nvPr/>
        </p:nvSpPr>
        <p:spPr>
          <a:xfrm>
            <a:off x="8830383" y="2090428"/>
            <a:ext cx="2559541" cy="321464"/>
          </a:xfrm>
          <a:custGeom>
            <a:avLst/>
            <a:gdLst/>
            <a:ahLst/>
            <a:cxnLst/>
            <a:rect l="l" t="t" r="r" b="b"/>
            <a:pathLst>
              <a:path w="1799796" h="226044">
                <a:moveTo>
                  <a:pt x="1311430" y="0"/>
                </a:moveTo>
                <a:lnTo>
                  <a:pt x="1665074" y="0"/>
                </a:lnTo>
                <a:cubicBezTo>
                  <a:pt x="1694544" y="63151"/>
                  <a:pt x="1722611" y="126301"/>
                  <a:pt x="1749275" y="189452"/>
                </a:cubicBezTo>
                <a:lnTo>
                  <a:pt x="1389316" y="189452"/>
                </a:lnTo>
                <a:cubicBezTo>
                  <a:pt x="1366862" y="124898"/>
                  <a:pt x="1340900" y="61747"/>
                  <a:pt x="1311430" y="0"/>
                </a:cubicBezTo>
                <a:close/>
                <a:moveTo>
                  <a:pt x="829379" y="0"/>
                </a:moveTo>
                <a:lnTo>
                  <a:pt x="1216704" y="0"/>
                </a:lnTo>
                <a:cubicBezTo>
                  <a:pt x="1226527" y="72974"/>
                  <a:pt x="1238456" y="144545"/>
                  <a:pt x="1252489" y="214712"/>
                </a:cubicBezTo>
                <a:lnTo>
                  <a:pt x="1799796" y="214712"/>
                </a:lnTo>
                <a:lnTo>
                  <a:pt x="1799796" y="226044"/>
                </a:lnTo>
                <a:lnTo>
                  <a:pt x="0" y="226044"/>
                </a:lnTo>
                <a:lnTo>
                  <a:pt x="0" y="214712"/>
                </a:lnTo>
                <a:lnTo>
                  <a:pt x="865165" y="214712"/>
                </a:lnTo>
                <a:cubicBezTo>
                  <a:pt x="851131" y="144545"/>
                  <a:pt x="839203" y="72974"/>
                  <a:pt x="829379" y="0"/>
                </a:cubicBezTo>
                <a:close/>
              </a:path>
            </a:pathLst>
          </a:custGeom>
          <a:solidFill>
            <a:srgbClr val="A0A0A0"/>
          </a:solidFill>
          <a:ln>
            <a:solidFill>
              <a:schemeClr val="tx1">
                <a:lumMod val="50000"/>
                <a:lumOff val="50000"/>
              </a:schemeClr>
            </a:solidFill>
          </a:ln>
          <a:effectLst/>
          <a:scene3d>
            <a:camera prst="isometricOffAxis2Top">
              <a:rot lat="18120000" lon="3207253" rev="18141442"/>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black"/>
              </a:solidFill>
              <a:effectLst/>
              <a:uLnTx/>
              <a:uFillTx/>
              <a:latin typeface="汉仪雅酷黑W" panose="00020600040101010101" pitchFamily="18" charset="-122"/>
              <a:ea typeface="汉仪雅酷黑W" panose="00020600040101010101" pitchFamily="18" charset="-122"/>
              <a:cs typeface="+mn-cs"/>
            </a:endParaRPr>
          </a:p>
        </p:txBody>
      </p:sp>
      <p:grpSp>
        <p:nvGrpSpPr>
          <p:cNvPr id="14" name="组合 13">
            <a:extLst>
              <a:ext uri="{FF2B5EF4-FFF2-40B4-BE49-F238E27FC236}">
                <a16:creationId xmlns:a16="http://schemas.microsoft.com/office/drawing/2014/main" xmlns="" id="{8E37D640-F376-477F-AC7F-D8DEE879B45B}"/>
              </a:ext>
            </a:extLst>
          </p:cNvPr>
          <p:cNvGrpSpPr/>
          <p:nvPr/>
        </p:nvGrpSpPr>
        <p:grpSpPr>
          <a:xfrm>
            <a:off x="10049000" y="1257283"/>
            <a:ext cx="690474" cy="1129022"/>
            <a:chOff x="10049000" y="1257283"/>
            <a:chExt cx="690474" cy="1129022"/>
          </a:xfrm>
        </p:grpSpPr>
        <p:sp>
          <p:nvSpPr>
            <p:cNvPr id="85" name="平行四边形 84">
              <a:extLst>
                <a:ext uri="{FF2B5EF4-FFF2-40B4-BE49-F238E27FC236}">
                  <a16:creationId xmlns:a16="http://schemas.microsoft.com/office/drawing/2014/main" xmlns="" id="{B29FE26C-635B-4427-B8F0-AC27B58D984E}"/>
                </a:ext>
              </a:extLst>
            </p:cNvPr>
            <p:cNvSpPr/>
            <p:nvPr/>
          </p:nvSpPr>
          <p:spPr>
            <a:xfrm rot="5400000">
              <a:off x="9803094" y="1546159"/>
              <a:ext cx="1015917" cy="47631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7" name="椭圆 86">
              <a:extLst>
                <a:ext uri="{FF2B5EF4-FFF2-40B4-BE49-F238E27FC236}">
                  <a16:creationId xmlns:a16="http://schemas.microsoft.com/office/drawing/2014/main" xmlns="" id="{4915987B-37CF-4109-888B-C0766032D42D}"/>
                </a:ext>
              </a:extLst>
            </p:cNvPr>
            <p:cNvSpPr/>
            <p:nvPr/>
          </p:nvSpPr>
          <p:spPr>
            <a:xfrm rot="17375652">
              <a:off x="10251416" y="1091477"/>
              <a:ext cx="94053" cy="498886"/>
            </a:xfrm>
            <a:prstGeom prst="ellipse">
              <a:avLst/>
            </a:prstGeom>
            <a:gradFill flip="none" rotWithShape="1">
              <a:gsLst>
                <a:gs pos="98400">
                  <a:srgbClr val="FFFFFF">
                    <a:alpha val="0"/>
                  </a:srgbClr>
                </a:gs>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9" name="平行四边形 88">
              <a:extLst>
                <a:ext uri="{FF2B5EF4-FFF2-40B4-BE49-F238E27FC236}">
                  <a16:creationId xmlns:a16="http://schemas.microsoft.com/office/drawing/2014/main" xmlns="" id="{82CAFC77-C5AD-4097-BD68-8EC4795CF4BA}"/>
                </a:ext>
              </a:extLst>
            </p:cNvPr>
            <p:cNvSpPr/>
            <p:nvPr/>
          </p:nvSpPr>
          <p:spPr>
            <a:xfrm rot="5400000">
              <a:off x="10100875" y="1747706"/>
              <a:ext cx="1008501" cy="268696"/>
            </a:xfrm>
            <a:prstGeom prst="parallelogram">
              <a:avLst/>
            </a:prstGeom>
            <a:gradFill flip="none" rotWithShape="1">
              <a:gsLst>
                <a:gs pos="100000">
                  <a:srgbClr val="FFFFFF">
                    <a:alpha val="0"/>
                  </a:srgbClr>
                </a:gs>
                <a:gs pos="0">
                  <a:schemeClr val="bg1">
                    <a:alpha val="2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6" name="平行四边形 85">
              <a:extLst>
                <a:ext uri="{FF2B5EF4-FFF2-40B4-BE49-F238E27FC236}">
                  <a16:creationId xmlns:a16="http://schemas.microsoft.com/office/drawing/2014/main" xmlns="" id="{5FD52CBE-E37D-4EE6-B905-D1780E35280E}"/>
                </a:ext>
              </a:extLst>
            </p:cNvPr>
            <p:cNvSpPr/>
            <p:nvPr/>
          </p:nvSpPr>
          <p:spPr>
            <a:xfrm rot="5400000">
              <a:off x="9712614" y="1617562"/>
              <a:ext cx="1129022" cy="408463"/>
            </a:xfrm>
            <a:prstGeom prst="parallelogram">
              <a:avLst>
                <a:gd name="adj" fmla="val 4906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60" name="任意多边形: 形状 159">
            <a:extLst>
              <a:ext uri="{FF2B5EF4-FFF2-40B4-BE49-F238E27FC236}">
                <a16:creationId xmlns:a16="http://schemas.microsoft.com/office/drawing/2014/main" xmlns="" id="{9448C58C-BC00-4EDB-8903-18DC402FBDDE}"/>
              </a:ext>
            </a:extLst>
          </p:cNvPr>
          <p:cNvSpPr/>
          <p:nvPr/>
        </p:nvSpPr>
        <p:spPr>
          <a:xfrm>
            <a:off x="8802806" y="3793887"/>
            <a:ext cx="661505" cy="425627"/>
          </a:xfrm>
          <a:custGeom>
            <a:avLst/>
            <a:gdLst>
              <a:gd name="connsiteX0" fmla="*/ 563880 w 563880"/>
              <a:gd name="connsiteY0" fmla="*/ 0 h 335280"/>
              <a:gd name="connsiteX1" fmla="*/ 419100 w 563880"/>
              <a:gd name="connsiteY1" fmla="*/ 243840 h 335280"/>
              <a:gd name="connsiteX2" fmla="*/ 0 w 563880"/>
              <a:gd name="connsiteY2" fmla="*/ 335280 h 335280"/>
            </a:gdLst>
            <a:ahLst/>
            <a:cxnLst>
              <a:cxn ang="0">
                <a:pos x="connsiteX0" y="connsiteY0"/>
              </a:cxn>
              <a:cxn ang="0">
                <a:pos x="connsiteX1" y="connsiteY1"/>
              </a:cxn>
              <a:cxn ang="0">
                <a:pos x="connsiteX2" y="connsiteY2"/>
              </a:cxn>
            </a:cxnLst>
            <a:rect l="l" t="t" r="r" b="b"/>
            <a:pathLst>
              <a:path w="563880" h="335280">
                <a:moveTo>
                  <a:pt x="563880" y="0"/>
                </a:moveTo>
                <a:cubicBezTo>
                  <a:pt x="538480" y="93980"/>
                  <a:pt x="513080" y="187960"/>
                  <a:pt x="419100" y="243840"/>
                </a:cubicBezTo>
                <a:cubicBezTo>
                  <a:pt x="325120" y="299720"/>
                  <a:pt x="162560" y="317500"/>
                  <a:pt x="0" y="335280"/>
                </a:cubicBezTo>
              </a:path>
            </a:pathLst>
          </a:custGeom>
          <a:no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1" name="任意多边形: 形状 160">
            <a:extLst>
              <a:ext uri="{FF2B5EF4-FFF2-40B4-BE49-F238E27FC236}">
                <a16:creationId xmlns:a16="http://schemas.microsoft.com/office/drawing/2014/main" xmlns="" id="{A91B1E81-C7D8-43C5-839A-818760EA01BD}"/>
              </a:ext>
            </a:extLst>
          </p:cNvPr>
          <p:cNvSpPr/>
          <p:nvPr/>
        </p:nvSpPr>
        <p:spPr>
          <a:xfrm>
            <a:off x="8567446" y="3756000"/>
            <a:ext cx="689241" cy="415187"/>
          </a:xfrm>
          <a:custGeom>
            <a:avLst/>
            <a:gdLst>
              <a:gd name="connsiteX0" fmla="*/ 563880 w 563880"/>
              <a:gd name="connsiteY0" fmla="*/ 0 h 335280"/>
              <a:gd name="connsiteX1" fmla="*/ 419100 w 563880"/>
              <a:gd name="connsiteY1" fmla="*/ 243840 h 335280"/>
              <a:gd name="connsiteX2" fmla="*/ 0 w 563880"/>
              <a:gd name="connsiteY2" fmla="*/ 335280 h 335280"/>
            </a:gdLst>
            <a:ahLst/>
            <a:cxnLst>
              <a:cxn ang="0">
                <a:pos x="connsiteX0" y="connsiteY0"/>
              </a:cxn>
              <a:cxn ang="0">
                <a:pos x="connsiteX1" y="connsiteY1"/>
              </a:cxn>
              <a:cxn ang="0">
                <a:pos x="connsiteX2" y="connsiteY2"/>
              </a:cxn>
            </a:cxnLst>
            <a:rect l="l" t="t" r="r" b="b"/>
            <a:pathLst>
              <a:path w="563880" h="335280">
                <a:moveTo>
                  <a:pt x="563880" y="0"/>
                </a:moveTo>
                <a:cubicBezTo>
                  <a:pt x="538480" y="93980"/>
                  <a:pt x="513080" y="187960"/>
                  <a:pt x="419100" y="243840"/>
                </a:cubicBezTo>
                <a:cubicBezTo>
                  <a:pt x="325120" y="299720"/>
                  <a:pt x="162560" y="317500"/>
                  <a:pt x="0" y="335280"/>
                </a:cubicBezTo>
              </a:path>
            </a:pathLst>
          </a:custGeom>
          <a:noFill/>
          <a:ln w="127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3" name="íśľíďé">
            <a:extLst>
              <a:ext uri="{FF2B5EF4-FFF2-40B4-BE49-F238E27FC236}">
                <a16:creationId xmlns:a16="http://schemas.microsoft.com/office/drawing/2014/main" xmlns="" id="{1AE1FE11-2386-4B10-9FB3-EE055CFD6AA9}"/>
              </a:ext>
            </a:extLst>
          </p:cNvPr>
          <p:cNvSpPr/>
          <p:nvPr/>
        </p:nvSpPr>
        <p:spPr bwMode="auto">
          <a:xfrm flipH="1">
            <a:off x="8214861" y="3097893"/>
            <a:ext cx="303569" cy="31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4" name="îṡliḋé">
            <a:extLst>
              <a:ext uri="{FF2B5EF4-FFF2-40B4-BE49-F238E27FC236}">
                <a16:creationId xmlns:a16="http://schemas.microsoft.com/office/drawing/2014/main" xmlns="" id="{9279BDFE-DB59-4663-B11E-C0287E5704B9}"/>
              </a:ext>
            </a:extLst>
          </p:cNvPr>
          <p:cNvSpPr/>
          <p:nvPr/>
        </p:nvSpPr>
        <p:spPr bwMode="auto">
          <a:xfrm flipH="1">
            <a:off x="8204294" y="3577743"/>
            <a:ext cx="324703" cy="415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12" name="组合 11">
            <a:extLst>
              <a:ext uri="{FF2B5EF4-FFF2-40B4-BE49-F238E27FC236}">
                <a16:creationId xmlns:a16="http://schemas.microsoft.com/office/drawing/2014/main" xmlns="" id="{C1D08972-6EC3-4E16-8B43-F76AF995A004}"/>
              </a:ext>
            </a:extLst>
          </p:cNvPr>
          <p:cNvGrpSpPr/>
          <p:nvPr/>
        </p:nvGrpSpPr>
        <p:grpSpPr>
          <a:xfrm>
            <a:off x="8434395" y="3110915"/>
            <a:ext cx="607137" cy="1230124"/>
            <a:chOff x="8419482" y="3009993"/>
            <a:chExt cx="607137" cy="1230124"/>
          </a:xfrm>
        </p:grpSpPr>
        <p:sp>
          <p:nvSpPr>
            <p:cNvPr id="162" name="íšḷiḓe">
              <a:extLst>
                <a:ext uri="{FF2B5EF4-FFF2-40B4-BE49-F238E27FC236}">
                  <a16:creationId xmlns:a16="http://schemas.microsoft.com/office/drawing/2014/main" xmlns="" id="{31D1BDB3-11BA-4A8B-93CA-34685F0583CD}"/>
                </a:ext>
              </a:extLst>
            </p:cNvPr>
            <p:cNvSpPr/>
            <p:nvPr/>
          </p:nvSpPr>
          <p:spPr bwMode="auto">
            <a:xfrm flipH="1">
              <a:off x="8419482" y="4178635"/>
              <a:ext cx="367453" cy="61482"/>
            </a:xfrm>
            <a:prstGeom prst="ellipse">
              <a:avLst/>
            </a:prstGeom>
            <a:solidFill>
              <a:srgbClr val="6C63FF">
                <a:alpha val="1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5" name="í$1íďè">
              <a:extLst>
                <a:ext uri="{FF2B5EF4-FFF2-40B4-BE49-F238E27FC236}">
                  <a16:creationId xmlns:a16="http://schemas.microsoft.com/office/drawing/2014/main" xmlns="" id="{36E551FD-12FD-4DC7-A4D5-3BC11F26131C}"/>
                </a:ext>
              </a:extLst>
            </p:cNvPr>
            <p:cNvSpPr/>
            <p:nvPr/>
          </p:nvSpPr>
          <p:spPr bwMode="auto">
            <a:xfrm flipH="1">
              <a:off x="8558297" y="3022001"/>
              <a:ext cx="429415" cy="255535"/>
            </a:xfrm>
            <a:prstGeom prst="rect">
              <a:avLst/>
            </a:prstGeom>
            <a:solidFill>
              <a:srgbClr val="F6F7F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6" name="îSḷíḓe">
              <a:extLst>
                <a:ext uri="{FF2B5EF4-FFF2-40B4-BE49-F238E27FC236}">
                  <a16:creationId xmlns:a16="http://schemas.microsoft.com/office/drawing/2014/main" xmlns="" id="{536D0DDB-48D2-431E-A488-22F51DA2C016}"/>
                </a:ext>
              </a:extLst>
            </p:cNvPr>
            <p:cNvSpPr/>
            <p:nvPr/>
          </p:nvSpPr>
          <p:spPr bwMode="auto">
            <a:xfrm flipH="1">
              <a:off x="8558297" y="3022001"/>
              <a:ext cx="429415" cy="25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7" name="íṡľíḍê">
              <a:extLst>
                <a:ext uri="{FF2B5EF4-FFF2-40B4-BE49-F238E27FC236}">
                  <a16:creationId xmlns:a16="http://schemas.microsoft.com/office/drawing/2014/main" xmlns="" id="{F6E12341-EB6E-4650-9E4D-33D64F42EC59}"/>
                </a:ext>
              </a:extLst>
            </p:cNvPr>
            <p:cNvSpPr/>
            <p:nvPr/>
          </p:nvSpPr>
          <p:spPr bwMode="auto">
            <a:xfrm flipH="1">
              <a:off x="8683183" y="3022001"/>
              <a:ext cx="207503" cy="41308"/>
            </a:xfrm>
            <a:custGeom>
              <a:avLst/>
              <a:gdLst>
                <a:gd name="T0" fmla="*/ 428 w 483"/>
                <a:gd name="T1" fmla="*/ 0 h 97"/>
                <a:gd name="T2" fmla="*/ 0 w 483"/>
                <a:gd name="T3" fmla="*/ 0 h 97"/>
                <a:gd name="T4" fmla="*/ 2 w 483"/>
                <a:gd name="T5" fmla="*/ 4 h 97"/>
                <a:gd name="T6" fmla="*/ 41 w 483"/>
                <a:gd name="T7" fmla="*/ 42 h 97"/>
                <a:gd name="T8" fmla="*/ 32 w 483"/>
                <a:gd name="T9" fmla="*/ 97 h 97"/>
                <a:gd name="T10" fmla="*/ 428 w 483"/>
                <a:gd name="T11" fmla="*/ 97 h 97"/>
                <a:gd name="T12" fmla="*/ 428 w 483"/>
                <a:gd name="T13" fmla="*/ 13 h 97"/>
                <a:gd name="T14" fmla="*/ 428 w 483"/>
                <a:gd name="T15" fmla="*/ 0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3" h="97">
                  <a:moveTo>
                    <a:pt x="428" y="0"/>
                  </a:moveTo>
                  <a:cubicBezTo>
                    <a:pt x="0" y="0"/>
                    <a:pt x="0" y="0"/>
                    <a:pt x="0" y="0"/>
                  </a:cubicBezTo>
                  <a:cubicBezTo>
                    <a:pt x="1" y="1"/>
                    <a:pt x="1" y="2"/>
                    <a:pt x="2" y="4"/>
                  </a:cubicBezTo>
                  <a:cubicBezTo>
                    <a:pt x="2" y="4"/>
                    <a:pt x="55" y="34"/>
                    <a:pt x="41" y="42"/>
                  </a:cubicBezTo>
                  <a:cubicBezTo>
                    <a:pt x="27" y="51"/>
                    <a:pt x="32" y="97"/>
                    <a:pt x="32" y="97"/>
                  </a:cubicBezTo>
                  <a:cubicBezTo>
                    <a:pt x="428" y="97"/>
                    <a:pt x="428" y="97"/>
                    <a:pt x="428" y="97"/>
                  </a:cubicBezTo>
                  <a:cubicBezTo>
                    <a:pt x="483" y="62"/>
                    <a:pt x="428" y="13"/>
                    <a:pt x="428" y="13"/>
                  </a:cubicBezTo>
                  <a:cubicBezTo>
                    <a:pt x="428" y="0"/>
                    <a:pt x="428" y="0"/>
                    <a:pt x="428"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8" name="ïśľíďè">
              <a:extLst>
                <a:ext uri="{FF2B5EF4-FFF2-40B4-BE49-F238E27FC236}">
                  <a16:creationId xmlns:a16="http://schemas.microsoft.com/office/drawing/2014/main" xmlns="" id="{1560660C-C3A4-45E4-958F-2655ABC7DC65}"/>
                </a:ext>
              </a:extLst>
            </p:cNvPr>
            <p:cNvSpPr/>
            <p:nvPr/>
          </p:nvSpPr>
          <p:spPr bwMode="auto">
            <a:xfrm flipH="1">
              <a:off x="8683183" y="3009993"/>
              <a:ext cx="211826" cy="51876"/>
            </a:xfrm>
            <a:custGeom>
              <a:avLst/>
              <a:gdLst>
                <a:gd name="T0" fmla="*/ 19 w 493"/>
                <a:gd name="T1" fmla="*/ 0 h 120"/>
                <a:gd name="T2" fmla="*/ 438 w 493"/>
                <a:gd name="T3" fmla="*/ 0 h 120"/>
                <a:gd name="T4" fmla="*/ 438 w 493"/>
                <a:gd name="T5" fmla="*/ 36 h 120"/>
                <a:gd name="T6" fmla="*/ 438 w 493"/>
                <a:gd name="T7" fmla="*/ 120 h 120"/>
                <a:gd name="T8" fmla="*/ 42 w 493"/>
                <a:gd name="T9" fmla="*/ 120 h 120"/>
                <a:gd name="T10" fmla="*/ 51 w 493"/>
                <a:gd name="T11" fmla="*/ 65 h 120"/>
                <a:gd name="T12" fmla="*/ 12 w 493"/>
                <a:gd name="T13" fmla="*/ 27 h 120"/>
                <a:gd name="T14" fmla="*/ 19 w 493"/>
                <a:gd name="T15" fmla="*/ 0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3" h="120">
                  <a:moveTo>
                    <a:pt x="19" y="0"/>
                  </a:moveTo>
                  <a:cubicBezTo>
                    <a:pt x="438" y="0"/>
                    <a:pt x="438" y="0"/>
                    <a:pt x="438" y="0"/>
                  </a:cubicBezTo>
                  <a:cubicBezTo>
                    <a:pt x="438" y="36"/>
                    <a:pt x="438" y="36"/>
                    <a:pt x="438" y="36"/>
                  </a:cubicBezTo>
                  <a:cubicBezTo>
                    <a:pt x="438" y="36"/>
                    <a:pt x="493" y="84"/>
                    <a:pt x="438" y="120"/>
                  </a:cubicBezTo>
                  <a:cubicBezTo>
                    <a:pt x="42" y="120"/>
                    <a:pt x="42" y="120"/>
                    <a:pt x="42" y="120"/>
                  </a:cubicBezTo>
                  <a:cubicBezTo>
                    <a:pt x="42" y="120"/>
                    <a:pt x="37" y="74"/>
                    <a:pt x="51" y="65"/>
                  </a:cubicBezTo>
                  <a:cubicBezTo>
                    <a:pt x="65" y="57"/>
                    <a:pt x="12" y="27"/>
                    <a:pt x="12" y="27"/>
                  </a:cubicBezTo>
                  <a:cubicBezTo>
                    <a:pt x="12" y="27"/>
                    <a:pt x="0" y="0"/>
                    <a:pt x="19" y="0"/>
                  </a:cubicBezTo>
                  <a:close/>
                </a:path>
              </a:pathLst>
            </a:custGeom>
            <a:solidFill>
              <a:srgbClr val="9D9C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9" name="íSļiḍê">
              <a:extLst>
                <a:ext uri="{FF2B5EF4-FFF2-40B4-BE49-F238E27FC236}">
                  <a16:creationId xmlns:a16="http://schemas.microsoft.com/office/drawing/2014/main" xmlns="" id="{2136F409-2C2E-403D-B52A-25A5C6D47D23}"/>
                </a:ext>
              </a:extLst>
            </p:cNvPr>
            <p:cNvSpPr/>
            <p:nvPr/>
          </p:nvSpPr>
          <p:spPr bwMode="auto">
            <a:xfrm flipH="1">
              <a:off x="8611133" y="3102216"/>
              <a:ext cx="323742" cy="4803"/>
            </a:xfrm>
            <a:custGeom>
              <a:avLst/>
              <a:gdLst>
                <a:gd name="T0" fmla="*/ 592 w 754"/>
                <a:gd name="T1" fmla="*/ 0 h 12"/>
                <a:gd name="T2" fmla="*/ 0 w 754"/>
                <a:gd name="T3" fmla="*/ 0 h 12"/>
                <a:gd name="T4" fmla="*/ 0 w 754"/>
                <a:gd name="T5" fmla="*/ 12 h 12"/>
                <a:gd name="T6" fmla="*/ 564 w 754"/>
                <a:gd name="T7" fmla="*/ 12 h 12"/>
                <a:gd name="T8" fmla="*/ 592 w 754"/>
                <a:gd name="T9" fmla="*/ 0 h 12"/>
                <a:gd name="T10" fmla="*/ 754 w 754"/>
                <a:gd name="T11" fmla="*/ 0 h 12"/>
                <a:gd name="T12" fmla="*/ 696 w 754"/>
                <a:gd name="T13" fmla="*/ 0 h 12"/>
                <a:gd name="T14" fmla="*/ 707 w 754"/>
                <a:gd name="T15" fmla="*/ 12 h 12"/>
                <a:gd name="T16" fmla="*/ 754 w 754"/>
                <a:gd name="T17" fmla="*/ 12 h 12"/>
                <a:gd name="T18" fmla="*/ 754 w 754"/>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4" h="12">
                  <a:moveTo>
                    <a:pt x="592" y="0"/>
                  </a:moveTo>
                  <a:cubicBezTo>
                    <a:pt x="0" y="0"/>
                    <a:pt x="0" y="0"/>
                    <a:pt x="0" y="0"/>
                  </a:cubicBezTo>
                  <a:cubicBezTo>
                    <a:pt x="0" y="12"/>
                    <a:pt x="0" y="12"/>
                    <a:pt x="0" y="12"/>
                  </a:cubicBezTo>
                  <a:cubicBezTo>
                    <a:pt x="564" y="12"/>
                    <a:pt x="564" y="12"/>
                    <a:pt x="564" y="12"/>
                  </a:cubicBezTo>
                  <a:cubicBezTo>
                    <a:pt x="573" y="7"/>
                    <a:pt x="582" y="3"/>
                    <a:pt x="592" y="0"/>
                  </a:cubicBezTo>
                  <a:moveTo>
                    <a:pt x="754" y="0"/>
                  </a:moveTo>
                  <a:cubicBezTo>
                    <a:pt x="696" y="0"/>
                    <a:pt x="696" y="0"/>
                    <a:pt x="696" y="0"/>
                  </a:cubicBezTo>
                  <a:cubicBezTo>
                    <a:pt x="700" y="4"/>
                    <a:pt x="703" y="8"/>
                    <a:pt x="707" y="12"/>
                  </a:cubicBezTo>
                  <a:cubicBezTo>
                    <a:pt x="754" y="12"/>
                    <a:pt x="754" y="12"/>
                    <a:pt x="754" y="12"/>
                  </a:cubicBezTo>
                  <a:cubicBezTo>
                    <a:pt x="754" y="0"/>
                    <a:pt x="754" y="0"/>
                    <a:pt x="754" y="0"/>
                  </a:cubicBezTo>
                </a:path>
              </a:pathLst>
            </a:custGeom>
            <a:solidFill>
              <a:srgbClr val="ECEC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0" name="îşliḋè">
              <a:extLst>
                <a:ext uri="{FF2B5EF4-FFF2-40B4-BE49-F238E27FC236}">
                  <a16:creationId xmlns:a16="http://schemas.microsoft.com/office/drawing/2014/main" xmlns="" id="{038A41E3-D006-4A78-84D5-978E62E6ED5F}"/>
                </a:ext>
              </a:extLst>
            </p:cNvPr>
            <p:cNvSpPr/>
            <p:nvPr/>
          </p:nvSpPr>
          <p:spPr bwMode="auto">
            <a:xfrm flipH="1">
              <a:off x="8741783" y="3122390"/>
              <a:ext cx="193093" cy="4803"/>
            </a:xfrm>
            <a:prstGeom prst="rect">
              <a:avLst/>
            </a:prstGeom>
            <a:solidFill>
              <a:srgbClr val="ECECF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1" name="išľiḑè">
              <a:extLst>
                <a:ext uri="{FF2B5EF4-FFF2-40B4-BE49-F238E27FC236}">
                  <a16:creationId xmlns:a16="http://schemas.microsoft.com/office/drawing/2014/main" xmlns="" id="{7390FBE9-E037-4C0F-91FA-1C6AFC7B8699}"/>
                </a:ext>
              </a:extLst>
            </p:cNvPr>
            <p:cNvSpPr/>
            <p:nvPr/>
          </p:nvSpPr>
          <p:spPr bwMode="auto">
            <a:xfrm flipH="1">
              <a:off x="8741783" y="3122390"/>
              <a:ext cx="193093" cy="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2" name="ï$ḷîdé">
              <a:extLst>
                <a:ext uri="{FF2B5EF4-FFF2-40B4-BE49-F238E27FC236}">
                  <a16:creationId xmlns:a16="http://schemas.microsoft.com/office/drawing/2014/main" xmlns="" id="{FA9E485E-5FBB-458C-814F-646595340587}"/>
                </a:ext>
              </a:extLst>
            </p:cNvPr>
            <p:cNvSpPr/>
            <p:nvPr/>
          </p:nvSpPr>
          <p:spPr bwMode="auto">
            <a:xfrm flipH="1">
              <a:off x="8730735" y="3142564"/>
              <a:ext cx="204140" cy="4803"/>
            </a:xfrm>
            <a:custGeom>
              <a:avLst/>
              <a:gdLst>
                <a:gd name="T0" fmla="*/ 474 w 475"/>
                <a:gd name="T1" fmla="*/ 0 h 12"/>
                <a:gd name="T2" fmla="*/ 0 w 475"/>
                <a:gd name="T3" fmla="*/ 0 h 12"/>
                <a:gd name="T4" fmla="*/ 0 w 475"/>
                <a:gd name="T5" fmla="*/ 12 h 12"/>
                <a:gd name="T6" fmla="*/ 470 w 475"/>
                <a:gd name="T7" fmla="*/ 12 h 12"/>
                <a:gd name="T8" fmla="*/ 474 w 475"/>
                <a:gd name="T9" fmla="*/ 0 h 12"/>
                <a:gd name="T10" fmla="*/ 475 w 475"/>
                <a:gd name="T11" fmla="*/ 0 h 12"/>
                <a:gd name="T12" fmla="*/ 475 w 475"/>
                <a:gd name="T13" fmla="*/ 0 h 12"/>
                <a:gd name="T14" fmla="*/ 475 w 475"/>
                <a:gd name="T15" fmla="*/ 1 h 12"/>
                <a:gd name="T16" fmla="*/ 475 w 475"/>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2">
                  <a:moveTo>
                    <a:pt x="474" y="0"/>
                  </a:moveTo>
                  <a:cubicBezTo>
                    <a:pt x="0" y="0"/>
                    <a:pt x="0" y="0"/>
                    <a:pt x="0" y="0"/>
                  </a:cubicBezTo>
                  <a:cubicBezTo>
                    <a:pt x="0" y="12"/>
                    <a:pt x="0" y="12"/>
                    <a:pt x="0" y="12"/>
                  </a:cubicBezTo>
                  <a:cubicBezTo>
                    <a:pt x="470" y="12"/>
                    <a:pt x="470" y="12"/>
                    <a:pt x="470" y="12"/>
                  </a:cubicBezTo>
                  <a:cubicBezTo>
                    <a:pt x="470" y="8"/>
                    <a:pt x="472" y="4"/>
                    <a:pt x="474" y="0"/>
                  </a:cubicBezTo>
                  <a:moveTo>
                    <a:pt x="475" y="0"/>
                  </a:moveTo>
                  <a:cubicBezTo>
                    <a:pt x="475" y="0"/>
                    <a:pt x="475" y="0"/>
                    <a:pt x="475" y="0"/>
                  </a:cubicBezTo>
                  <a:cubicBezTo>
                    <a:pt x="475" y="0"/>
                    <a:pt x="475" y="0"/>
                    <a:pt x="475" y="1"/>
                  </a:cubicBezTo>
                  <a:cubicBezTo>
                    <a:pt x="475" y="0"/>
                    <a:pt x="475" y="0"/>
                    <a:pt x="475" y="0"/>
                  </a:cubicBezTo>
                </a:path>
              </a:pathLst>
            </a:custGeom>
            <a:solidFill>
              <a:srgbClr val="ECEC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3" name="ïšḻîḍè">
              <a:extLst>
                <a:ext uri="{FF2B5EF4-FFF2-40B4-BE49-F238E27FC236}">
                  <a16:creationId xmlns:a16="http://schemas.microsoft.com/office/drawing/2014/main" xmlns="" id="{F1D11360-8FE0-4CCF-94C5-D3DC2468B148}"/>
                </a:ext>
              </a:extLst>
            </p:cNvPr>
            <p:cNvSpPr/>
            <p:nvPr/>
          </p:nvSpPr>
          <p:spPr bwMode="auto">
            <a:xfrm flipH="1">
              <a:off x="8727373" y="3162738"/>
              <a:ext cx="207503" cy="4803"/>
            </a:xfrm>
            <a:custGeom>
              <a:avLst/>
              <a:gdLst>
                <a:gd name="T0" fmla="*/ 483 w 483"/>
                <a:gd name="T1" fmla="*/ 0 h 12"/>
                <a:gd name="T2" fmla="*/ 0 w 483"/>
                <a:gd name="T3" fmla="*/ 0 h 12"/>
                <a:gd name="T4" fmla="*/ 0 w 483"/>
                <a:gd name="T5" fmla="*/ 12 h 12"/>
                <a:gd name="T6" fmla="*/ 482 w 483"/>
                <a:gd name="T7" fmla="*/ 12 h 12"/>
                <a:gd name="T8" fmla="*/ 483 w 483"/>
                <a:gd name="T9" fmla="*/ 0 h 12"/>
              </a:gdLst>
              <a:ahLst/>
              <a:cxnLst>
                <a:cxn ang="0">
                  <a:pos x="T0" y="T1"/>
                </a:cxn>
                <a:cxn ang="0">
                  <a:pos x="T2" y="T3"/>
                </a:cxn>
                <a:cxn ang="0">
                  <a:pos x="T4" y="T5"/>
                </a:cxn>
                <a:cxn ang="0">
                  <a:pos x="T6" y="T7"/>
                </a:cxn>
                <a:cxn ang="0">
                  <a:pos x="T8" y="T9"/>
                </a:cxn>
              </a:cxnLst>
              <a:rect l="0" t="0" r="r" b="b"/>
              <a:pathLst>
                <a:path w="483" h="12">
                  <a:moveTo>
                    <a:pt x="483" y="0"/>
                  </a:moveTo>
                  <a:cubicBezTo>
                    <a:pt x="0" y="0"/>
                    <a:pt x="0" y="0"/>
                    <a:pt x="0" y="0"/>
                  </a:cubicBezTo>
                  <a:cubicBezTo>
                    <a:pt x="0" y="12"/>
                    <a:pt x="0" y="12"/>
                    <a:pt x="0" y="12"/>
                  </a:cubicBezTo>
                  <a:cubicBezTo>
                    <a:pt x="482" y="12"/>
                    <a:pt x="482" y="12"/>
                    <a:pt x="482" y="12"/>
                  </a:cubicBezTo>
                  <a:cubicBezTo>
                    <a:pt x="482" y="8"/>
                    <a:pt x="483" y="4"/>
                    <a:pt x="483" y="0"/>
                  </a:cubicBezTo>
                </a:path>
              </a:pathLst>
            </a:custGeom>
            <a:solidFill>
              <a:srgbClr val="ECEC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4" name="íslïďê">
              <a:extLst>
                <a:ext uri="{FF2B5EF4-FFF2-40B4-BE49-F238E27FC236}">
                  <a16:creationId xmlns:a16="http://schemas.microsoft.com/office/drawing/2014/main" xmlns="" id="{804B525C-E4AE-4B13-8173-0EBD7C37D83E}"/>
                </a:ext>
              </a:extLst>
            </p:cNvPr>
            <p:cNvSpPr/>
            <p:nvPr/>
          </p:nvSpPr>
          <p:spPr bwMode="auto">
            <a:xfrm flipH="1">
              <a:off x="8724491" y="3182912"/>
              <a:ext cx="207983" cy="4803"/>
            </a:xfrm>
            <a:custGeom>
              <a:avLst/>
              <a:gdLst>
                <a:gd name="T0" fmla="*/ 480 w 484"/>
                <a:gd name="T1" fmla="*/ 0 h 12"/>
                <a:gd name="T2" fmla="*/ 0 w 484"/>
                <a:gd name="T3" fmla="*/ 0 h 12"/>
                <a:gd name="T4" fmla="*/ 10 w 484"/>
                <a:gd name="T5" fmla="*/ 12 h 12"/>
                <a:gd name="T6" fmla="*/ 484 w 484"/>
                <a:gd name="T7" fmla="*/ 12 h 12"/>
                <a:gd name="T8" fmla="*/ 480 w 484"/>
                <a:gd name="T9" fmla="*/ 0 h 12"/>
              </a:gdLst>
              <a:ahLst/>
              <a:cxnLst>
                <a:cxn ang="0">
                  <a:pos x="T0" y="T1"/>
                </a:cxn>
                <a:cxn ang="0">
                  <a:pos x="T2" y="T3"/>
                </a:cxn>
                <a:cxn ang="0">
                  <a:pos x="T4" y="T5"/>
                </a:cxn>
                <a:cxn ang="0">
                  <a:pos x="T6" y="T7"/>
                </a:cxn>
                <a:cxn ang="0">
                  <a:pos x="T8" y="T9"/>
                </a:cxn>
              </a:cxnLst>
              <a:rect l="0" t="0" r="r" b="b"/>
              <a:pathLst>
                <a:path w="484" h="12">
                  <a:moveTo>
                    <a:pt x="480" y="0"/>
                  </a:moveTo>
                  <a:cubicBezTo>
                    <a:pt x="0" y="0"/>
                    <a:pt x="0" y="0"/>
                    <a:pt x="0" y="0"/>
                  </a:cubicBezTo>
                  <a:cubicBezTo>
                    <a:pt x="3" y="4"/>
                    <a:pt x="6" y="8"/>
                    <a:pt x="10" y="12"/>
                  </a:cubicBezTo>
                  <a:cubicBezTo>
                    <a:pt x="484" y="12"/>
                    <a:pt x="484" y="12"/>
                    <a:pt x="484" y="12"/>
                  </a:cubicBezTo>
                  <a:cubicBezTo>
                    <a:pt x="482" y="8"/>
                    <a:pt x="481" y="4"/>
                    <a:pt x="480" y="0"/>
                  </a:cubicBezTo>
                </a:path>
              </a:pathLst>
            </a:custGeom>
            <a:solidFill>
              <a:srgbClr val="ECEC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5" name="îṡļïḓê">
              <a:extLst>
                <a:ext uri="{FF2B5EF4-FFF2-40B4-BE49-F238E27FC236}">
                  <a16:creationId xmlns:a16="http://schemas.microsoft.com/office/drawing/2014/main" xmlns="" id="{6C7DE101-AB1A-4A3B-8A55-AD6497D6007B}"/>
                </a:ext>
              </a:extLst>
            </p:cNvPr>
            <p:cNvSpPr/>
            <p:nvPr/>
          </p:nvSpPr>
          <p:spPr bwMode="auto">
            <a:xfrm flipH="1">
              <a:off x="8644276" y="4155099"/>
              <a:ext cx="98468" cy="78294"/>
            </a:xfrm>
            <a:custGeom>
              <a:avLst/>
              <a:gdLst>
                <a:gd name="T0" fmla="*/ 97 w 229"/>
                <a:gd name="T1" fmla="*/ 164 h 182"/>
                <a:gd name="T2" fmla="*/ 21 w 229"/>
                <a:gd name="T3" fmla="*/ 137 h 182"/>
                <a:gd name="T4" fmla="*/ 17 w 229"/>
                <a:gd name="T5" fmla="*/ 86 h 182"/>
                <a:gd name="T6" fmla="*/ 47 w 229"/>
                <a:gd name="T7" fmla="*/ 71 h 182"/>
                <a:gd name="T8" fmla="*/ 62 w 229"/>
                <a:gd name="T9" fmla="*/ 66 h 182"/>
                <a:gd name="T10" fmla="*/ 74 w 229"/>
                <a:gd name="T11" fmla="*/ 55 h 182"/>
                <a:gd name="T12" fmla="*/ 83 w 229"/>
                <a:gd name="T13" fmla="*/ 25 h 182"/>
                <a:gd name="T14" fmla="*/ 190 w 229"/>
                <a:gd name="T15" fmla="*/ 25 h 182"/>
                <a:gd name="T16" fmla="*/ 200 w 229"/>
                <a:gd name="T17" fmla="*/ 40 h 182"/>
                <a:gd name="T18" fmla="*/ 210 w 229"/>
                <a:gd name="T19" fmla="*/ 94 h 182"/>
                <a:gd name="T20" fmla="*/ 222 w 229"/>
                <a:gd name="T21" fmla="*/ 151 h 182"/>
                <a:gd name="T22" fmla="*/ 97 w 229"/>
                <a:gd name="T23" fmla="*/ 16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9" h="182">
                  <a:moveTo>
                    <a:pt x="97" y="164"/>
                  </a:moveTo>
                  <a:cubicBezTo>
                    <a:pt x="21" y="137"/>
                    <a:pt x="21" y="137"/>
                    <a:pt x="21" y="137"/>
                  </a:cubicBezTo>
                  <a:cubicBezTo>
                    <a:pt x="0" y="120"/>
                    <a:pt x="6" y="100"/>
                    <a:pt x="17" y="86"/>
                  </a:cubicBezTo>
                  <a:cubicBezTo>
                    <a:pt x="24" y="77"/>
                    <a:pt x="35" y="71"/>
                    <a:pt x="47" y="71"/>
                  </a:cubicBezTo>
                  <a:cubicBezTo>
                    <a:pt x="53" y="70"/>
                    <a:pt x="57" y="68"/>
                    <a:pt x="62" y="66"/>
                  </a:cubicBezTo>
                  <a:cubicBezTo>
                    <a:pt x="67" y="63"/>
                    <a:pt x="71" y="59"/>
                    <a:pt x="74" y="55"/>
                  </a:cubicBezTo>
                  <a:cubicBezTo>
                    <a:pt x="80" y="46"/>
                    <a:pt x="83" y="35"/>
                    <a:pt x="83" y="25"/>
                  </a:cubicBezTo>
                  <a:cubicBezTo>
                    <a:pt x="83" y="25"/>
                    <a:pt x="167" y="0"/>
                    <a:pt x="190" y="25"/>
                  </a:cubicBezTo>
                  <a:cubicBezTo>
                    <a:pt x="194" y="29"/>
                    <a:pt x="197" y="34"/>
                    <a:pt x="200" y="40"/>
                  </a:cubicBezTo>
                  <a:cubicBezTo>
                    <a:pt x="212" y="64"/>
                    <a:pt x="210" y="94"/>
                    <a:pt x="210" y="94"/>
                  </a:cubicBezTo>
                  <a:cubicBezTo>
                    <a:pt x="210" y="94"/>
                    <a:pt x="215" y="121"/>
                    <a:pt x="222" y="151"/>
                  </a:cubicBezTo>
                  <a:cubicBezTo>
                    <a:pt x="229" y="182"/>
                    <a:pt x="97" y="164"/>
                    <a:pt x="97" y="164"/>
                  </a:cubicBezTo>
                </a:path>
              </a:pathLst>
            </a:custGeom>
            <a:solidFill>
              <a:srgbClr val="2D29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6" name="iṡ1iḋé">
              <a:extLst>
                <a:ext uri="{FF2B5EF4-FFF2-40B4-BE49-F238E27FC236}">
                  <a16:creationId xmlns:a16="http://schemas.microsoft.com/office/drawing/2014/main" xmlns="" id="{3D8D32A1-A6EE-4525-8FF3-81F9A4276ABE}"/>
                </a:ext>
              </a:extLst>
            </p:cNvPr>
            <p:cNvSpPr/>
            <p:nvPr/>
          </p:nvSpPr>
          <p:spPr bwMode="auto">
            <a:xfrm flipH="1">
              <a:off x="8483366" y="4139248"/>
              <a:ext cx="98468" cy="77813"/>
            </a:xfrm>
            <a:custGeom>
              <a:avLst/>
              <a:gdLst>
                <a:gd name="T0" fmla="*/ 98 w 229"/>
                <a:gd name="T1" fmla="*/ 163 h 181"/>
                <a:gd name="T2" fmla="*/ 21 w 229"/>
                <a:gd name="T3" fmla="*/ 136 h 181"/>
                <a:gd name="T4" fmla="*/ 17 w 229"/>
                <a:gd name="T5" fmla="*/ 85 h 181"/>
                <a:gd name="T6" fmla="*/ 48 w 229"/>
                <a:gd name="T7" fmla="*/ 70 h 181"/>
                <a:gd name="T8" fmla="*/ 56 w 229"/>
                <a:gd name="T9" fmla="*/ 68 h 181"/>
                <a:gd name="T10" fmla="*/ 62 w 229"/>
                <a:gd name="T11" fmla="*/ 65 h 181"/>
                <a:gd name="T12" fmla="*/ 83 w 229"/>
                <a:gd name="T13" fmla="*/ 24 h 181"/>
                <a:gd name="T14" fmla="*/ 190 w 229"/>
                <a:gd name="T15" fmla="*/ 24 h 181"/>
                <a:gd name="T16" fmla="*/ 198 w 229"/>
                <a:gd name="T17" fmla="*/ 35 h 181"/>
                <a:gd name="T18" fmla="*/ 211 w 229"/>
                <a:gd name="T19" fmla="*/ 93 h 181"/>
                <a:gd name="T20" fmla="*/ 222 w 229"/>
                <a:gd name="T21" fmla="*/ 151 h 181"/>
                <a:gd name="T22" fmla="*/ 98 w 229"/>
                <a:gd name="T23" fmla="*/ 16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9" h="181">
                  <a:moveTo>
                    <a:pt x="98" y="163"/>
                  </a:moveTo>
                  <a:cubicBezTo>
                    <a:pt x="21" y="136"/>
                    <a:pt x="21" y="136"/>
                    <a:pt x="21" y="136"/>
                  </a:cubicBezTo>
                  <a:cubicBezTo>
                    <a:pt x="0" y="119"/>
                    <a:pt x="7" y="100"/>
                    <a:pt x="17" y="85"/>
                  </a:cubicBezTo>
                  <a:cubicBezTo>
                    <a:pt x="25" y="76"/>
                    <a:pt x="36" y="71"/>
                    <a:pt x="48" y="70"/>
                  </a:cubicBezTo>
                  <a:cubicBezTo>
                    <a:pt x="51" y="70"/>
                    <a:pt x="54" y="69"/>
                    <a:pt x="56" y="68"/>
                  </a:cubicBezTo>
                  <a:cubicBezTo>
                    <a:pt x="58" y="67"/>
                    <a:pt x="60" y="66"/>
                    <a:pt x="62" y="65"/>
                  </a:cubicBezTo>
                  <a:cubicBezTo>
                    <a:pt x="84" y="53"/>
                    <a:pt x="83" y="24"/>
                    <a:pt x="83" y="24"/>
                  </a:cubicBezTo>
                  <a:cubicBezTo>
                    <a:pt x="83" y="24"/>
                    <a:pt x="167" y="0"/>
                    <a:pt x="190" y="24"/>
                  </a:cubicBezTo>
                  <a:cubicBezTo>
                    <a:pt x="193" y="28"/>
                    <a:pt x="196" y="31"/>
                    <a:pt x="198" y="35"/>
                  </a:cubicBezTo>
                  <a:cubicBezTo>
                    <a:pt x="212" y="60"/>
                    <a:pt x="211" y="93"/>
                    <a:pt x="211" y="93"/>
                  </a:cubicBezTo>
                  <a:cubicBezTo>
                    <a:pt x="211" y="93"/>
                    <a:pt x="215" y="120"/>
                    <a:pt x="222" y="151"/>
                  </a:cubicBezTo>
                  <a:cubicBezTo>
                    <a:pt x="229" y="181"/>
                    <a:pt x="98" y="163"/>
                    <a:pt x="98" y="163"/>
                  </a:cubicBezTo>
                </a:path>
              </a:pathLst>
            </a:custGeom>
            <a:solidFill>
              <a:srgbClr val="2D29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7" name="íṧḷiḑê">
              <a:extLst>
                <a:ext uri="{FF2B5EF4-FFF2-40B4-BE49-F238E27FC236}">
                  <a16:creationId xmlns:a16="http://schemas.microsoft.com/office/drawing/2014/main" xmlns="" id="{56B4533F-6C6F-4C87-8E96-90CC0B4C0310}"/>
                </a:ext>
              </a:extLst>
            </p:cNvPr>
            <p:cNvSpPr/>
            <p:nvPr/>
          </p:nvSpPr>
          <p:spPr bwMode="auto">
            <a:xfrm flipH="1">
              <a:off x="8656765" y="4169028"/>
              <a:ext cx="1921" cy="3362"/>
            </a:xfrm>
            <a:custGeom>
              <a:avLst/>
              <a:gdLst>
                <a:gd name="T0" fmla="*/ 0 w 5"/>
                <a:gd name="T1" fmla="*/ 0 h 8"/>
                <a:gd name="T2" fmla="*/ 0 w 5"/>
                <a:gd name="T3" fmla="*/ 0 h 8"/>
                <a:gd name="T4" fmla="*/ 5 w 5"/>
                <a:gd name="T5" fmla="*/ 8 h 8"/>
                <a:gd name="T6" fmla="*/ 5 w 5"/>
                <a:gd name="T7" fmla="*/ 8 h 8"/>
                <a:gd name="T8" fmla="*/ 5 w 5"/>
                <a:gd name="T9" fmla="*/ 8 h 8"/>
                <a:gd name="T10" fmla="*/ 0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0" y="0"/>
                  </a:moveTo>
                  <a:cubicBezTo>
                    <a:pt x="0" y="0"/>
                    <a:pt x="0" y="0"/>
                    <a:pt x="0" y="0"/>
                  </a:cubicBezTo>
                  <a:cubicBezTo>
                    <a:pt x="2" y="2"/>
                    <a:pt x="3" y="5"/>
                    <a:pt x="5" y="8"/>
                  </a:cubicBezTo>
                  <a:cubicBezTo>
                    <a:pt x="5" y="8"/>
                    <a:pt x="5" y="8"/>
                    <a:pt x="5" y="8"/>
                  </a:cubicBezTo>
                  <a:cubicBezTo>
                    <a:pt x="5" y="8"/>
                    <a:pt x="5" y="8"/>
                    <a:pt x="5" y="8"/>
                  </a:cubicBezTo>
                  <a:cubicBezTo>
                    <a:pt x="3" y="5"/>
                    <a:pt x="2" y="2"/>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8" name="îş1iḍé">
              <a:extLst>
                <a:ext uri="{FF2B5EF4-FFF2-40B4-BE49-F238E27FC236}">
                  <a16:creationId xmlns:a16="http://schemas.microsoft.com/office/drawing/2014/main" xmlns="" id="{9F9A4286-E8F7-4D4A-A418-1DED6547FDF1}"/>
                </a:ext>
              </a:extLst>
            </p:cNvPr>
            <p:cNvSpPr/>
            <p:nvPr/>
          </p:nvSpPr>
          <p:spPr bwMode="auto">
            <a:xfrm flipH="1">
              <a:off x="8656765" y="4169028"/>
              <a:ext cx="53797" cy="9607"/>
            </a:xfrm>
            <a:custGeom>
              <a:avLst/>
              <a:gdLst>
                <a:gd name="T0" fmla="*/ 121 w 126"/>
                <a:gd name="T1" fmla="*/ 0 h 23"/>
                <a:gd name="T2" fmla="*/ 5 w 126"/>
                <a:gd name="T3" fmla="*/ 13 h 23"/>
                <a:gd name="T4" fmla="*/ 0 w 126"/>
                <a:gd name="T5" fmla="*/ 23 h 23"/>
                <a:gd name="T6" fmla="*/ 126 w 126"/>
                <a:gd name="T7" fmla="*/ 8 h 23"/>
                <a:gd name="T8" fmla="*/ 126 w 126"/>
                <a:gd name="T9" fmla="*/ 8 h 23"/>
                <a:gd name="T10" fmla="*/ 121 w 126"/>
                <a:gd name="T11" fmla="*/ 0 h 23"/>
              </a:gdLst>
              <a:ahLst/>
              <a:cxnLst>
                <a:cxn ang="0">
                  <a:pos x="T0" y="T1"/>
                </a:cxn>
                <a:cxn ang="0">
                  <a:pos x="T2" y="T3"/>
                </a:cxn>
                <a:cxn ang="0">
                  <a:pos x="T4" y="T5"/>
                </a:cxn>
                <a:cxn ang="0">
                  <a:pos x="T6" y="T7"/>
                </a:cxn>
                <a:cxn ang="0">
                  <a:pos x="T8" y="T9"/>
                </a:cxn>
                <a:cxn ang="0">
                  <a:pos x="T10" y="T11"/>
                </a:cxn>
              </a:cxnLst>
              <a:rect l="0" t="0" r="r" b="b"/>
              <a:pathLst>
                <a:path w="126" h="23">
                  <a:moveTo>
                    <a:pt x="121" y="0"/>
                  </a:moveTo>
                  <a:cubicBezTo>
                    <a:pt x="5" y="13"/>
                    <a:pt x="5" y="13"/>
                    <a:pt x="5" y="13"/>
                  </a:cubicBezTo>
                  <a:cubicBezTo>
                    <a:pt x="4" y="16"/>
                    <a:pt x="2" y="20"/>
                    <a:pt x="0" y="23"/>
                  </a:cubicBezTo>
                  <a:cubicBezTo>
                    <a:pt x="126" y="8"/>
                    <a:pt x="126" y="8"/>
                    <a:pt x="126" y="8"/>
                  </a:cubicBezTo>
                  <a:cubicBezTo>
                    <a:pt x="126" y="8"/>
                    <a:pt x="126" y="8"/>
                    <a:pt x="126" y="8"/>
                  </a:cubicBezTo>
                  <a:cubicBezTo>
                    <a:pt x="124" y="5"/>
                    <a:pt x="123" y="2"/>
                    <a:pt x="121" y="0"/>
                  </a:cubicBezTo>
                </a:path>
              </a:pathLst>
            </a:custGeom>
            <a:solidFill>
              <a:srgbClr val="282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9" name="ïSļïḓe">
              <a:extLst>
                <a:ext uri="{FF2B5EF4-FFF2-40B4-BE49-F238E27FC236}">
                  <a16:creationId xmlns:a16="http://schemas.microsoft.com/office/drawing/2014/main" xmlns="" id="{D9612A44-FB0C-4955-A135-C4A0BE3B11A9}"/>
                </a:ext>
              </a:extLst>
            </p:cNvPr>
            <p:cNvSpPr/>
            <p:nvPr/>
          </p:nvSpPr>
          <p:spPr bwMode="auto">
            <a:xfrm flipH="1">
              <a:off x="8496815" y="4160863"/>
              <a:ext cx="61002" cy="12969"/>
            </a:xfrm>
            <a:custGeom>
              <a:avLst/>
              <a:gdLst>
                <a:gd name="T0" fmla="*/ 142 w 142"/>
                <a:gd name="T1" fmla="*/ 0 h 31"/>
                <a:gd name="T2" fmla="*/ 72 w 142"/>
                <a:gd name="T3" fmla="*/ 23 h 31"/>
                <a:gd name="T4" fmla="*/ 9 w 142"/>
                <a:gd name="T5" fmla="*/ 13 h 31"/>
                <a:gd name="T6" fmla="*/ 6 w 142"/>
                <a:gd name="T7" fmla="*/ 15 h 31"/>
                <a:gd name="T8" fmla="*/ 6 w 142"/>
                <a:gd name="T9" fmla="*/ 15 h 31"/>
                <a:gd name="T10" fmla="*/ 0 w 142"/>
                <a:gd name="T11" fmla="*/ 18 h 31"/>
                <a:gd name="T12" fmla="*/ 72 w 142"/>
                <a:gd name="T13" fmla="*/ 31 h 31"/>
                <a:gd name="T14" fmla="*/ 142 w 142"/>
                <a:gd name="T15" fmla="*/ 9 h 31"/>
                <a:gd name="T16" fmla="*/ 142 w 142"/>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31">
                  <a:moveTo>
                    <a:pt x="142" y="0"/>
                  </a:moveTo>
                  <a:cubicBezTo>
                    <a:pt x="132" y="17"/>
                    <a:pt x="103" y="23"/>
                    <a:pt x="72" y="23"/>
                  </a:cubicBezTo>
                  <a:cubicBezTo>
                    <a:pt x="49" y="23"/>
                    <a:pt x="24" y="19"/>
                    <a:pt x="9" y="13"/>
                  </a:cubicBezTo>
                  <a:cubicBezTo>
                    <a:pt x="8" y="14"/>
                    <a:pt x="7" y="14"/>
                    <a:pt x="6" y="15"/>
                  </a:cubicBezTo>
                  <a:cubicBezTo>
                    <a:pt x="6" y="15"/>
                    <a:pt x="6" y="15"/>
                    <a:pt x="6" y="15"/>
                  </a:cubicBezTo>
                  <a:cubicBezTo>
                    <a:pt x="4" y="16"/>
                    <a:pt x="2" y="17"/>
                    <a:pt x="0" y="18"/>
                  </a:cubicBezTo>
                  <a:cubicBezTo>
                    <a:pt x="14" y="26"/>
                    <a:pt x="43" y="31"/>
                    <a:pt x="72" y="31"/>
                  </a:cubicBezTo>
                  <a:cubicBezTo>
                    <a:pt x="103" y="31"/>
                    <a:pt x="132" y="25"/>
                    <a:pt x="142" y="9"/>
                  </a:cubicBezTo>
                  <a:cubicBezTo>
                    <a:pt x="142" y="0"/>
                    <a:pt x="142" y="0"/>
                    <a:pt x="142" y="0"/>
                  </a:cubicBezTo>
                </a:path>
              </a:pathLst>
            </a:custGeom>
            <a:solidFill>
              <a:srgbClr val="282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0" name="iśḻîḍe">
              <a:extLst>
                <a:ext uri="{FF2B5EF4-FFF2-40B4-BE49-F238E27FC236}">
                  <a16:creationId xmlns:a16="http://schemas.microsoft.com/office/drawing/2014/main" xmlns="" id="{DE838309-CCE3-4E58-8E56-5F1F03976659}"/>
                </a:ext>
              </a:extLst>
            </p:cNvPr>
            <p:cNvSpPr/>
            <p:nvPr/>
          </p:nvSpPr>
          <p:spPr bwMode="auto">
            <a:xfrm flipH="1">
              <a:off x="8485767" y="3574380"/>
              <a:ext cx="279552" cy="601853"/>
            </a:xfrm>
            <a:custGeom>
              <a:avLst/>
              <a:gdLst>
                <a:gd name="T0" fmla="*/ 640 w 651"/>
                <a:gd name="T1" fmla="*/ 1250 h 1402"/>
                <a:gd name="T2" fmla="*/ 625 w 651"/>
                <a:gd name="T3" fmla="*/ 1282 h 1402"/>
                <a:gd name="T4" fmla="*/ 625 w 651"/>
                <a:gd name="T5" fmla="*/ 1366 h 1402"/>
                <a:gd name="T6" fmla="*/ 477 w 651"/>
                <a:gd name="T7" fmla="*/ 1371 h 1402"/>
                <a:gd name="T8" fmla="*/ 464 w 651"/>
                <a:gd name="T9" fmla="*/ 1292 h 1402"/>
                <a:gd name="T10" fmla="*/ 495 w 651"/>
                <a:gd name="T11" fmla="*/ 1241 h 1402"/>
                <a:gd name="T12" fmla="*/ 447 w 651"/>
                <a:gd name="T13" fmla="*/ 1211 h 1402"/>
                <a:gd name="T14" fmla="*/ 433 w 651"/>
                <a:gd name="T15" fmla="*/ 1083 h 1402"/>
                <a:gd name="T16" fmla="*/ 433 w 651"/>
                <a:gd name="T17" fmla="*/ 1004 h 1402"/>
                <a:gd name="T18" fmla="*/ 425 w 651"/>
                <a:gd name="T19" fmla="*/ 947 h 1402"/>
                <a:gd name="T20" fmla="*/ 399 w 651"/>
                <a:gd name="T21" fmla="*/ 854 h 1402"/>
                <a:gd name="T22" fmla="*/ 384 w 651"/>
                <a:gd name="T23" fmla="*/ 813 h 1402"/>
                <a:gd name="T24" fmla="*/ 359 w 651"/>
                <a:gd name="T25" fmla="*/ 745 h 1402"/>
                <a:gd name="T26" fmla="*/ 348 w 651"/>
                <a:gd name="T27" fmla="*/ 699 h 1402"/>
                <a:gd name="T28" fmla="*/ 330 w 651"/>
                <a:gd name="T29" fmla="*/ 643 h 1402"/>
                <a:gd name="T30" fmla="*/ 294 w 651"/>
                <a:gd name="T31" fmla="*/ 528 h 1402"/>
                <a:gd name="T32" fmla="*/ 259 w 651"/>
                <a:gd name="T33" fmla="*/ 441 h 1402"/>
                <a:gd name="T34" fmla="*/ 240 w 651"/>
                <a:gd name="T35" fmla="*/ 491 h 1402"/>
                <a:gd name="T36" fmla="*/ 239 w 651"/>
                <a:gd name="T37" fmla="*/ 634 h 1402"/>
                <a:gd name="T38" fmla="*/ 250 w 651"/>
                <a:gd name="T39" fmla="*/ 724 h 1402"/>
                <a:gd name="T40" fmla="*/ 238 w 651"/>
                <a:gd name="T41" fmla="*/ 803 h 1402"/>
                <a:gd name="T42" fmla="*/ 245 w 651"/>
                <a:gd name="T43" fmla="*/ 917 h 1402"/>
                <a:gd name="T44" fmla="*/ 246 w 651"/>
                <a:gd name="T45" fmla="*/ 1091 h 1402"/>
                <a:gd name="T46" fmla="*/ 238 w 651"/>
                <a:gd name="T47" fmla="*/ 1136 h 1402"/>
                <a:gd name="T48" fmla="*/ 268 w 651"/>
                <a:gd name="T49" fmla="*/ 1243 h 1402"/>
                <a:gd name="T50" fmla="*/ 258 w 651"/>
                <a:gd name="T51" fmla="*/ 1291 h 1402"/>
                <a:gd name="T52" fmla="*/ 276 w 651"/>
                <a:gd name="T53" fmla="*/ 1304 h 1402"/>
                <a:gd name="T54" fmla="*/ 253 w 651"/>
                <a:gd name="T55" fmla="*/ 1384 h 1402"/>
                <a:gd name="T56" fmla="*/ 124 w 651"/>
                <a:gd name="T57" fmla="*/ 1399 h 1402"/>
                <a:gd name="T58" fmla="*/ 95 w 651"/>
                <a:gd name="T59" fmla="*/ 1345 h 1402"/>
                <a:gd name="T60" fmla="*/ 115 w 651"/>
                <a:gd name="T61" fmla="*/ 1305 h 1402"/>
                <a:gd name="T62" fmla="*/ 101 w 651"/>
                <a:gd name="T63" fmla="*/ 1277 h 1402"/>
                <a:gd name="T64" fmla="*/ 93 w 651"/>
                <a:gd name="T65" fmla="*/ 1235 h 1402"/>
                <a:gd name="T66" fmla="*/ 113 w 651"/>
                <a:gd name="T67" fmla="*/ 1179 h 1402"/>
                <a:gd name="T68" fmla="*/ 101 w 651"/>
                <a:gd name="T69" fmla="*/ 1100 h 1402"/>
                <a:gd name="T70" fmla="*/ 85 w 651"/>
                <a:gd name="T71" fmla="*/ 989 h 1402"/>
                <a:gd name="T72" fmla="*/ 68 w 651"/>
                <a:gd name="T73" fmla="*/ 909 h 1402"/>
                <a:gd name="T74" fmla="*/ 60 w 651"/>
                <a:gd name="T75" fmla="*/ 842 h 1402"/>
                <a:gd name="T76" fmla="*/ 37 w 651"/>
                <a:gd name="T77" fmla="*/ 715 h 1402"/>
                <a:gd name="T78" fmla="*/ 37 w 651"/>
                <a:gd name="T79" fmla="*/ 611 h 1402"/>
                <a:gd name="T80" fmla="*/ 3 w 651"/>
                <a:gd name="T81" fmla="*/ 309 h 1402"/>
                <a:gd name="T82" fmla="*/ 2 w 651"/>
                <a:gd name="T83" fmla="*/ 99 h 1402"/>
                <a:gd name="T84" fmla="*/ 3 w 651"/>
                <a:gd name="T85" fmla="*/ 48 h 1402"/>
                <a:gd name="T86" fmla="*/ 465 w 651"/>
                <a:gd name="T87" fmla="*/ 0 h 1402"/>
                <a:gd name="T88" fmla="*/ 473 w 651"/>
                <a:gd name="T89" fmla="*/ 68 h 1402"/>
                <a:gd name="T90" fmla="*/ 497 w 651"/>
                <a:gd name="T91" fmla="*/ 168 h 1402"/>
                <a:gd name="T92" fmla="*/ 510 w 651"/>
                <a:gd name="T93" fmla="*/ 373 h 1402"/>
                <a:gd name="T94" fmla="*/ 505 w 651"/>
                <a:gd name="T95" fmla="*/ 521 h 1402"/>
                <a:gd name="T96" fmla="*/ 537 w 651"/>
                <a:gd name="T97" fmla="*/ 655 h 1402"/>
                <a:gd name="T98" fmla="*/ 529 w 651"/>
                <a:gd name="T99" fmla="*/ 717 h 1402"/>
                <a:gd name="T100" fmla="*/ 610 w 651"/>
                <a:gd name="T101" fmla="*/ 997 h 1402"/>
                <a:gd name="T102" fmla="*/ 640 w 651"/>
                <a:gd name="T103" fmla="*/ 1160 h 1402"/>
                <a:gd name="T104" fmla="*/ 640 w 651"/>
                <a:gd name="T105" fmla="*/ 1250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1" h="1402">
                  <a:moveTo>
                    <a:pt x="640" y="1250"/>
                  </a:moveTo>
                  <a:cubicBezTo>
                    <a:pt x="634" y="1260"/>
                    <a:pt x="629" y="1271"/>
                    <a:pt x="625" y="1282"/>
                  </a:cubicBezTo>
                  <a:cubicBezTo>
                    <a:pt x="625" y="1366"/>
                    <a:pt x="625" y="1366"/>
                    <a:pt x="625" y="1366"/>
                  </a:cubicBezTo>
                  <a:cubicBezTo>
                    <a:pt x="604" y="1402"/>
                    <a:pt x="492" y="1390"/>
                    <a:pt x="477" y="1371"/>
                  </a:cubicBezTo>
                  <a:cubicBezTo>
                    <a:pt x="463" y="1351"/>
                    <a:pt x="446" y="1301"/>
                    <a:pt x="464" y="1292"/>
                  </a:cubicBezTo>
                  <a:cubicBezTo>
                    <a:pt x="481" y="1284"/>
                    <a:pt x="495" y="1241"/>
                    <a:pt x="495" y="1241"/>
                  </a:cubicBezTo>
                  <a:cubicBezTo>
                    <a:pt x="495" y="1241"/>
                    <a:pt x="476" y="1245"/>
                    <a:pt x="447" y="1211"/>
                  </a:cubicBezTo>
                  <a:cubicBezTo>
                    <a:pt x="419" y="1177"/>
                    <a:pt x="427" y="1101"/>
                    <a:pt x="433" y="1083"/>
                  </a:cubicBezTo>
                  <a:cubicBezTo>
                    <a:pt x="438" y="1065"/>
                    <a:pt x="433" y="1004"/>
                    <a:pt x="433" y="1004"/>
                  </a:cubicBezTo>
                  <a:cubicBezTo>
                    <a:pt x="433" y="1004"/>
                    <a:pt x="434" y="961"/>
                    <a:pt x="425" y="947"/>
                  </a:cubicBezTo>
                  <a:cubicBezTo>
                    <a:pt x="416" y="933"/>
                    <a:pt x="399" y="854"/>
                    <a:pt x="399" y="854"/>
                  </a:cubicBezTo>
                  <a:cubicBezTo>
                    <a:pt x="399" y="854"/>
                    <a:pt x="399" y="827"/>
                    <a:pt x="384" y="813"/>
                  </a:cubicBezTo>
                  <a:cubicBezTo>
                    <a:pt x="369" y="799"/>
                    <a:pt x="359" y="745"/>
                    <a:pt x="359" y="745"/>
                  </a:cubicBezTo>
                  <a:cubicBezTo>
                    <a:pt x="350" y="731"/>
                    <a:pt x="346" y="715"/>
                    <a:pt x="348" y="699"/>
                  </a:cubicBezTo>
                  <a:cubicBezTo>
                    <a:pt x="351" y="672"/>
                    <a:pt x="330" y="643"/>
                    <a:pt x="330" y="643"/>
                  </a:cubicBezTo>
                  <a:cubicBezTo>
                    <a:pt x="294" y="528"/>
                    <a:pt x="294" y="528"/>
                    <a:pt x="294" y="528"/>
                  </a:cubicBezTo>
                  <a:cubicBezTo>
                    <a:pt x="259" y="441"/>
                    <a:pt x="259" y="441"/>
                    <a:pt x="259" y="441"/>
                  </a:cubicBezTo>
                  <a:cubicBezTo>
                    <a:pt x="240" y="491"/>
                    <a:pt x="240" y="491"/>
                    <a:pt x="240" y="491"/>
                  </a:cubicBezTo>
                  <a:cubicBezTo>
                    <a:pt x="240" y="491"/>
                    <a:pt x="235" y="609"/>
                    <a:pt x="239" y="634"/>
                  </a:cubicBezTo>
                  <a:cubicBezTo>
                    <a:pt x="243" y="658"/>
                    <a:pt x="250" y="724"/>
                    <a:pt x="250" y="724"/>
                  </a:cubicBezTo>
                  <a:cubicBezTo>
                    <a:pt x="250" y="724"/>
                    <a:pt x="228" y="766"/>
                    <a:pt x="238" y="803"/>
                  </a:cubicBezTo>
                  <a:cubicBezTo>
                    <a:pt x="248" y="839"/>
                    <a:pt x="245" y="917"/>
                    <a:pt x="245" y="917"/>
                  </a:cubicBezTo>
                  <a:cubicBezTo>
                    <a:pt x="245" y="917"/>
                    <a:pt x="254" y="1079"/>
                    <a:pt x="246" y="1091"/>
                  </a:cubicBezTo>
                  <a:cubicBezTo>
                    <a:pt x="237" y="1104"/>
                    <a:pt x="238" y="1136"/>
                    <a:pt x="238" y="1136"/>
                  </a:cubicBezTo>
                  <a:cubicBezTo>
                    <a:pt x="238" y="1136"/>
                    <a:pt x="282" y="1230"/>
                    <a:pt x="268" y="1243"/>
                  </a:cubicBezTo>
                  <a:cubicBezTo>
                    <a:pt x="254" y="1256"/>
                    <a:pt x="258" y="1291"/>
                    <a:pt x="258" y="1291"/>
                  </a:cubicBezTo>
                  <a:cubicBezTo>
                    <a:pt x="258" y="1291"/>
                    <a:pt x="288" y="1291"/>
                    <a:pt x="276" y="1304"/>
                  </a:cubicBezTo>
                  <a:cubicBezTo>
                    <a:pt x="263" y="1317"/>
                    <a:pt x="253" y="1384"/>
                    <a:pt x="253" y="1384"/>
                  </a:cubicBezTo>
                  <a:cubicBezTo>
                    <a:pt x="124" y="1399"/>
                    <a:pt x="124" y="1399"/>
                    <a:pt x="124" y="1399"/>
                  </a:cubicBezTo>
                  <a:cubicBezTo>
                    <a:pt x="124" y="1399"/>
                    <a:pt x="112" y="1384"/>
                    <a:pt x="95" y="1345"/>
                  </a:cubicBezTo>
                  <a:cubicBezTo>
                    <a:pt x="78" y="1305"/>
                    <a:pt x="98" y="1309"/>
                    <a:pt x="115" y="1305"/>
                  </a:cubicBezTo>
                  <a:cubicBezTo>
                    <a:pt x="132" y="1301"/>
                    <a:pt x="122" y="1290"/>
                    <a:pt x="101" y="1277"/>
                  </a:cubicBezTo>
                  <a:cubicBezTo>
                    <a:pt x="81" y="1264"/>
                    <a:pt x="93" y="1235"/>
                    <a:pt x="93" y="1235"/>
                  </a:cubicBezTo>
                  <a:cubicBezTo>
                    <a:pt x="93" y="1235"/>
                    <a:pt x="124" y="1183"/>
                    <a:pt x="113" y="1179"/>
                  </a:cubicBezTo>
                  <a:cubicBezTo>
                    <a:pt x="102" y="1174"/>
                    <a:pt x="101" y="1100"/>
                    <a:pt x="101" y="1100"/>
                  </a:cubicBezTo>
                  <a:cubicBezTo>
                    <a:pt x="101" y="1100"/>
                    <a:pt x="80" y="1013"/>
                    <a:pt x="85" y="989"/>
                  </a:cubicBezTo>
                  <a:cubicBezTo>
                    <a:pt x="91" y="966"/>
                    <a:pt x="68" y="909"/>
                    <a:pt x="68" y="909"/>
                  </a:cubicBezTo>
                  <a:cubicBezTo>
                    <a:pt x="60" y="842"/>
                    <a:pt x="60" y="842"/>
                    <a:pt x="60" y="842"/>
                  </a:cubicBezTo>
                  <a:cubicBezTo>
                    <a:pt x="22" y="776"/>
                    <a:pt x="37" y="715"/>
                    <a:pt x="37" y="715"/>
                  </a:cubicBezTo>
                  <a:cubicBezTo>
                    <a:pt x="37" y="611"/>
                    <a:pt x="37" y="611"/>
                    <a:pt x="37" y="611"/>
                  </a:cubicBezTo>
                  <a:cubicBezTo>
                    <a:pt x="37" y="611"/>
                    <a:pt x="7" y="410"/>
                    <a:pt x="3" y="309"/>
                  </a:cubicBezTo>
                  <a:cubicBezTo>
                    <a:pt x="0" y="243"/>
                    <a:pt x="1" y="155"/>
                    <a:pt x="2" y="99"/>
                  </a:cubicBezTo>
                  <a:cubicBezTo>
                    <a:pt x="2" y="68"/>
                    <a:pt x="3" y="48"/>
                    <a:pt x="3" y="48"/>
                  </a:cubicBezTo>
                  <a:cubicBezTo>
                    <a:pt x="465" y="0"/>
                    <a:pt x="465" y="0"/>
                    <a:pt x="465" y="0"/>
                  </a:cubicBezTo>
                  <a:cubicBezTo>
                    <a:pt x="465" y="0"/>
                    <a:pt x="464" y="21"/>
                    <a:pt x="473" y="68"/>
                  </a:cubicBezTo>
                  <a:cubicBezTo>
                    <a:pt x="478" y="94"/>
                    <a:pt x="485" y="126"/>
                    <a:pt x="497" y="168"/>
                  </a:cubicBezTo>
                  <a:cubicBezTo>
                    <a:pt x="530" y="285"/>
                    <a:pt x="510" y="373"/>
                    <a:pt x="510" y="373"/>
                  </a:cubicBezTo>
                  <a:cubicBezTo>
                    <a:pt x="505" y="521"/>
                    <a:pt x="505" y="521"/>
                    <a:pt x="505" y="521"/>
                  </a:cubicBezTo>
                  <a:cubicBezTo>
                    <a:pt x="505" y="521"/>
                    <a:pt x="546" y="621"/>
                    <a:pt x="537" y="655"/>
                  </a:cubicBezTo>
                  <a:cubicBezTo>
                    <a:pt x="532" y="675"/>
                    <a:pt x="529" y="696"/>
                    <a:pt x="529" y="717"/>
                  </a:cubicBezTo>
                  <a:cubicBezTo>
                    <a:pt x="529" y="717"/>
                    <a:pt x="620" y="934"/>
                    <a:pt x="610" y="997"/>
                  </a:cubicBezTo>
                  <a:cubicBezTo>
                    <a:pt x="600" y="1061"/>
                    <a:pt x="640" y="1160"/>
                    <a:pt x="640" y="1160"/>
                  </a:cubicBezTo>
                  <a:cubicBezTo>
                    <a:pt x="640" y="1160"/>
                    <a:pt x="651" y="1230"/>
                    <a:pt x="640" y="1250"/>
                  </a:cubicBezTo>
                </a:path>
              </a:pathLst>
            </a:cu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1" name="îšľïḍé">
              <a:extLst>
                <a:ext uri="{FF2B5EF4-FFF2-40B4-BE49-F238E27FC236}">
                  <a16:creationId xmlns:a16="http://schemas.microsoft.com/office/drawing/2014/main" xmlns="" id="{69E35BCA-313B-45C2-841A-09B658B717FB}"/>
                </a:ext>
              </a:extLst>
            </p:cNvPr>
            <p:cNvSpPr/>
            <p:nvPr/>
          </p:nvSpPr>
          <p:spPr bwMode="auto">
            <a:xfrm flipH="1">
              <a:off x="8542927" y="3863539"/>
              <a:ext cx="61002" cy="18253"/>
            </a:xfrm>
            <a:custGeom>
              <a:avLst/>
              <a:gdLst>
                <a:gd name="T0" fmla="*/ 141 w 141"/>
                <a:gd name="T1" fmla="*/ 0 h 42"/>
                <a:gd name="T2" fmla="*/ 0 w 141"/>
                <a:gd name="T3" fmla="*/ 18 h 42"/>
                <a:gd name="T4" fmla="*/ 53 w 141"/>
                <a:gd name="T5" fmla="*/ 42 h 42"/>
                <a:gd name="T6" fmla="*/ 141 w 141"/>
                <a:gd name="T7" fmla="*/ 0 h 42"/>
              </a:gdLst>
              <a:ahLst/>
              <a:cxnLst>
                <a:cxn ang="0">
                  <a:pos x="T0" y="T1"/>
                </a:cxn>
                <a:cxn ang="0">
                  <a:pos x="T2" y="T3"/>
                </a:cxn>
                <a:cxn ang="0">
                  <a:pos x="T4" y="T5"/>
                </a:cxn>
                <a:cxn ang="0">
                  <a:pos x="T6" y="T7"/>
                </a:cxn>
              </a:cxnLst>
              <a:rect l="0" t="0" r="r" b="b"/>
              <a:pathLst>
                <a:path w="141" h="42">
                  <a:moveTo>
                    <a:pt x="141" y="0"/>
                  </a:moveTo>
                  <a:cubicBezTo>
                    <a:pt x="0" y="18"/>
                    <a:pt x="0" y="18"/>
                    <a:pt x="0" y="18"/>
                  </a:cubicBezTo>
                  <a:cubicBezTo>
                    <a:pt x="17" y="36"/>
                    <a:pt x="35" y="42"/>
                    <a:pt x="53" y="42"/>
                  </a:cubicBezTo>
                  <a:cubicBezTo>
                    <a:pt x="99" y="42"/>
                    <a:pt x="141" y="0"/>
                    <a:pt x="141"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2" name="íṧļídé">
              <a:extLst>
                <a:ext uri="{FF2B5EF4-FFF2-40B4-BE49-F238E27FC236}">
                  <a16:creationId xmlns:a16="http://schemas.microsoft.com/office/drawing/2014/main" xmlns="" id="{8FA117F0-1D51-48DF-8BF2-9FC4841F7A92}"/>
                </a:ext>
              </a:extLst>
            </p:cNvPr>
            <p:cNvSpPr/>
            <p:nvPr/>
          </p:nvSpPr>
          <p:spPr bwMode="auto">
            <a:xfrm flipH="1">
              <a:off x="8539564" y="3804458"/>
              <a:ext cx="23536" cy="29780"/>
            </a:xfrm>
            <a:custGeom>
              <a:avLst/>
              <a:gdLst>
                <a:gd name="T0" fmla="*/ 25 w 54"/>
                <a:gd name="T1" fmla="*/ 0 h 69"/>
                <a:gd name="T2" fmla="*/ 0 w 54"/>
                <a:gd name="T3" fmla="*/ 69 h 69"/>
                <a:gd name="T4" fmla="*/ 25 w 54"/>
                <a:gd name="T5" fmla="*/ 0 h 69"/>
              </a:gdLst>
              <a:ahLst/>
              <a:cxnLst>
                <a:cxn ang="0">
                  <a:pos x="T0" y="T1"/>
                </a:cxn>
                <a:cxn ang="0">
                  <a:pos x="T2" y="T3"/>
                </a:cxn>
                <a:cxn ang="0">
                  <a:pos x="T4" y="T5"/>
                </a:cxn>
              </a:cxnLst>
              <a:rect l="0" t="0" r="r" b="b"/>
              <a:pathLst>
                <a:path w="54" h="69">
                  <a:moveTo>
                    <a:pt x="25" y="0"/>
                  </a:moveTo>
                  <a:cubicBezTo>
                    <a:pt x="25" y="0"/>
                    <a:pt x="30" y="50"/>
                    <a:pt x="0" y="69"/>
                  </a:cubicBezTo>
                  <a:cubicBezTo>
                    <a:pt x="0" y="69"/>
                    <a:pt x="54" y="60"/>
                    <a:pt x="25"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3" name="î$ļîḋe">
              <a:extLst>
                <a:ext uri="{FF2B5EF4-FFF2-40B4-BE49-F238E27FC236}">
                  <a16:creationId xmlns:a16="http://schemas.microsoft.com/office/drawing/2014/main" xmlns="" id="{ACC132A6-1F15-4925-8D31-F7EEC36D9AD4}"/>
                </a:ext>
              </a:extLst>
            </p:cNvPr>
            <p:cNvSpPr/>
            <p:nvPr/>
          </p:nvSpPr>
          <p:spPr bwMode="auto">
            <a:xfrm flipH="1">
              <a:off x="8555415" y="3736732"/>
              <a:ext cx="87901" cy="37946"/>
            </a:xfrm>
            <a:custGeom>
              <a:avLst/>
              <a:gdLst>
                <a:gd name="T0" fmla="*/ 204 w 204"/>
                <a:gd name="T1" fmla="*/ 0 h 89"/>
                <a:gd name="T2" fmla="*/ 43 w 204"/>
                <a:gd name="T3" fmla="*/ 89 h 89"/>
                <a:gd name="T4" fmla="*/ 49 w 204"/>
                <a:gd name="T5" fmla="*/ 89 h 89"/>
                <a:gd name="T6" fmla="*/ 204 w 204"/>
                <a:gd name="T7" fmla="*/ 0 h 89"/>
              </a:gdLst>
              <a:ahLst/>
              <a:cxnLst>
                <a:cxn ang="0">
                  <a:pos x="T0" y="T1"/>
                </a:cxn>
                <a:cxn ang="0">
                  <a:pos x="T2" y="T3"/>
                </a:cxn>
                <a:cxn ang="0">
                  <a:pos x="T4" y="T5"/>
                </a:cxn>
                <a:cxn ang="0">
                  <a:pos x="T6" y="T7"/>
                </a:cxn>
              </a:cxnLst>
              <a:rect l="0" t="0" r="r" b="b"/>
              <a:pathLst>
                <a:path w="204" h="89">
                  <a:moveTo>
                    <a:pt x="204" y="0"/>
                  </a:moveTo>
                  <a:cubicBezTo>
                    <a:pt x="204" y="0"/>
                    <a:pt x="0" y="81"/>
                    <a:pt x="43" y="89"/>
                  </a:cubicBezTo>
                  <a:cubicBezTo>
                    <a:pt x="45" y="89"/>
                    <a:pt x="47" y="89"/>
                    <a:pt x="49" y="89"/>
                  </a:cubicBezTo>
                  <a:cubicBezTo>
                    <a:pt x="95" y="89"/>
                    <a:pt x="204" y="0"/>
                    <a:pt x="204"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4" name="ïṣ1ïdé">
              <a:extLst>
                <a:ext uri="{FF2B5EF4-FFF2-40B4-BE49-F238E27FC236}">
                  <a16:creationId xmlns:a16="http://schemas.microsoft.com/office/drawing/2014/main" xmlns="" id="{DDBF0442-FCE8-43E7-955A-7EF071FE2358}"/>
                </a:ext>
              </a:extLst>
            </p:cNvPr>
            <p:cNvSpPr/>
            <p:nvPr/>
          </p:nvSpPr>
          <p:spPr bwMode="auto">
            <a:xfrm flipH="1">
              <a:off x="8678380" y="3890918"/>
              <a:ext cx="39868" cy="27859"/>
            </a:xfrm>
            <a:custGeom>
              <a:avLst/>
              <a:gdLst>
                <a:gd name="T0" fmla="*/ 93 w 93"/>
                <a:gd name="T1" fmla="*/ 0 h 64"/>
                <a:gd name="T2" fmla="*/ 1 w 93"/>
                <a:gd name="T3" fmla="*/ 56 h 64"/>
                <a:gd name="T4" fmla="*/ 6 w 93"/>
                <a:gd name="T5" fmla="*/ 64 h 64"/>
                <a:gd name="T6" fmla="*/ 93 w 93"/>
                <a:gd name="T7" fmla="*/ 0 h 64"/>
              </a:gdLst>
              <a:ahLst/>
              <a:cxnLst>
                <a:cxn ang="0">
                  <a:pos x="T0" y="T1"/>
                </a:cxn>
                <a:cxn ang="0">
                  <a:pos x="T2" y="T3"/>
                </a:cxn>
                <a:cxn ang="0">
                  <a:pos x="T4" y="T5"/>
                </a:cxn>
                <a:cxn ang="0">
                  <a:pos x="T6" y="T7"/>
                </a:cxn>
              </a:cxnLst>
              <a:rect l="0" t="0" r="r" b="b"/>
              <a:pathLst>
                <a:path w="93" h="64">
                  <a:moveTo>
                    <a:pt x="93" y="0"/>
                  </a:moveTo>
                  <a:cubicBezTo>
                    <a:pt x="93" y="0"/>
                    <a:pt x="3" y="20"/>
                    <a:pt x="1" y="56"/>
                  </a:cubicBezTo>
                  <a:cubicBezTo>
                    <a:pt x="0" y="62"/>
                    <a:pt x="2" y="64"/>
                    <a:pt x="6" y="64"/>
                  </a:cubicBezTo>
                  <a:cubicBezTo>
                    <a:pt x="26" y="64"/>
                    <a:pt x="93" y="0"/>
                    <a:pt x="93"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5" name="íśḷidê">
              <a:extLst>
                <a:ext uri="{FF2B5EF4-FFF2-40B4-BE49-F238E27FC236}">
                  <a16:creationId xmlns:a16="http://schemas.microsoft.com/office/drawing/2014/main" xmlns="" id="{A03B6EE0-AE90-45DB-8F17-2C3988B62107}"/>
                </a:ext>
              </a:extLst>
            </p:cNvPr>
            <p:cNvSpPr/>
            <p:nvPr/>
          </p:nvSpPr>
          <p:spPr bwMode="auto">
            <a:xfrm flipH="1">
              <a:off x="8651961" y="4082569"/>
              <a:ext cx="72530" cy="29300"/>
            </a:xfrm>
            <a:custGeom>
              <a:avLst/>
              <a:gdLst>
                <a:gd name="T0" fmla="*/ 126 w 169"/>
                <a:gd name="T1" fmla="*/ 0 h 68"/>
                <a:gd name="T2" fmla="*/ 36 w 169"/>
                <a:gd name="T3" fmla="*/ 39 h 68"/>
                <a:gd name="T4" fmla="*/ 130 w 169"/>
                <a:gd name="T5" fmla="*/ 68 h 68"/>
                <a:gd name="T6" fmla="*/ 131 w 169"/>
                <a:gd name="T7" fmla="*/ 68 h 68"/>
                <a:gd name="T8" fmla="*/ 126 w 169"/>
                <a:gd name="T9" fmla="*/ 0 h 68"/>
              </a:gdLst>
              <a:ahLst/>
              <a:cxnLst>
                <a:cxn ang="0">
                  <a:pos x="T0" y="T1"/>
                </a:cxn>
                <a:cxn ang="0">
                  <a:pos x="T2" y="T3"/>
                </a:cxn>
                <a:cxn ang="0">
                  <a:pos x="T4" y="T5"/>
                </a:cxn>
                <a:cxn ang="0">
                  <a:pos x="T6" y="T7"/>
                </a:cxn>
                <a:cxn ang="0">
                  <a:pos x="T8" y="T9"/>
                </a:cxn>
              </a:cxnLst>
              <a:rect l="0" t="0" r="r" b="b"/>
              <a:pathLst>
                <a:path w="169" h="68">
                  <a:moveTo>
                    <a:pt x="126" y="0"/>
                  </a:moveTo>
                  <a:cubicBezTo>
                    <a:pt x="126" y="0"/>
                    <a:pt x="0" y="23"/>
                    <a:pt x="36" y="39"/>
                  </a:cubicBezTo>
                  <a:cubicBezTo>
                    <a:pt x="72" y="56"/>
                    <a:pt x="130" y="68"/>
                    <a:pt x="130" y="68"/>
                  </a:cubicBezTo>
                  <a:cubicBezTo>
                    <a:pt x="130" y="68"/>
                    <a:pt x="131" y="68"/>
                    <a:pt x="131" y="68"/>
                  </a:cubicBezTo>
                  <a:cubicBezTo>
                    <a:pt x="135" y="68"/>
                    <a:pt x="169" y="66"/>
                    <a:pt x="126"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6" name="îṧľîḍé">
              <a:extLst>
                <a:ext uri="{FF2B5EF4-FFF2-40B4-BE49-F238E27FC236}">
                  <a16:creationId xmlns:a16="http://schemas.microsoft.com/office/drawing/2014/main" xmlns="" id="{B976A8BD-C7CA-4545-A0E8-B26372F52513}"/>
                </a:ext>
              </a:extLst>
            </p:cNvPr>
            <p:cNvSpPr/>
            <p:nvPr/>
          </p:nvSpPr>
          <p:spPr bwMode="auto">
            <a:xfrm flipH="1">
              <a:off x="8724971" y="4102743"/>
              <a:ext cx="2402" cy="10087"/>
            </a:xfrm>
            <a:custGeom>
              <a:avLst/>
              <a:gdLst>
                <a:gd name="T0" fmla="*/ 6 w 6"/>
                <a:gd name="T1" fmla="*/ 0 h 23"/>
                <a:gd name="T2" fmla="*/ 5 w 6"/>
                <a:gd name="T3" fmla="*/ 2 h 23"/>
                <a:gd name="T4" fmla="*/ 1 w 6"/>
                <a:gd name="T5" fmla="*/ 23 h 23"/>
                <a:gd name="T6" fmla="*/ 5 w 6"/>
                <a:gd name="T7" fmla="*/ 4 h 23"/>
                <a:gd name="T8" fmla="*/ 6 w 6"/>
                <a:gd name="T9" fmla="*/ 2 h 23"/>
                <a:gd name="T10" fmla="*/ 6 w 6"/>
                <a:gd name="T11" fmla="*/ 0 h 23"/>
              </a:gdLst>
              <a:ahLst/>
              <a:cxnLst>
                <a:cxn ang="0">
                  <a:pos x="T0" y="T1"/>
                </a:cxn>
                <a:cxn ang="0">
                  <a:pos x="T2" y="T3"/>
                </a:cxn>
                <a:cxn ang="0">
                  <a:pos x="T4" y="T5"/>
                </a:cxn>
                <a:cxn ang="0">
                  <a:pos x="T6" y="T7"/>
                </a:cxn>
                <a:cxn ang="0">
                  <a:pos x="T8" y="T9"/>
                </a:cxn>
                <a:cxn ang="0">
                  <a:pos x="T10" y="T11"/>
                </a:cxn>
              </a:cxnLst>
              <a:rect l="0" t="0" r="r" b="b"/>
              <a:pathLst>
                <a:path w="6" h="23">
                  <a:moveTo>
                    <a:pt x="6" y="0"/>
                  </a:moveTo>
                  <a:cubicBezTo>
                    <a:pt x="5" y="2"/>
                    <a:pt x="5" y="2"/>
                    <a:pt x="5" y="2"/>
                  </a:cubicBezTo>
                  <a:cubicBezTo>
                    <a:pt x="5" y="2"/>
                    <a:pt x="0" y="12"/>
                    <a:pt x="1" y="23"/>
                  </a:cubicBezTo>
                  <a:cubicBezTo>
                    <a:pt x="1" y="13"/>
                    <a:pt x="5" y="4"/>
                    <a:pt x="5" y="4"/>
                  </a:cubicBezTo>
                  <a:cubicBezTo>
                    <a:pt x="5" y="4"/>
                    <a:pt x="5" y="3"/>
                    <a:pt x="6" y="2"/>
                  </a:cubicBezTo>
                  <a:cubicBezTo>
                    <a:pt x="6" y="1"/>
                    <a:pt x="6" y="0"/>
                    <a:pt x="6"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7" name="íŝľíḑé">
              <a:extLst>
                <a:ext uri="{FF2B5EF4-FFF2-40B4-BE49-F238E27FC236}">
                  <a16:creationId xmlns:a16="http://schemas.microsoft.com/office/drawing/2014/main" xmlns="" id="{867EDF4D-1099-47E9-9EE2-C842E443920B}"/>
                </a:ext>
              </a:extLst>
            </p:cNvPr>
            <p:cNvSpPr/>
            <p:nvPr/>
          </p:nvSpPr>
          <p:spPr bwMode="auto">
            <a:xfrm flipH="1">
              <a:off x="8706239" y="4103703"/>
              <a:ext cx="20654" cy="19694"/>
            </a:xfrm>
            <a:custGeom>
              <a:avLst/>
              <a:gdLst>
                <a:gd name="T0" fmla="*/ 5 w 48"/>
                <a:gd name="T1" fmla="*/ 0 h 46"/>
                <a:gd name="T2" fmla="*/ 4 w 48"/>
                <a:gd name="T3" fmla="*/ 2 h 46"/>
                <a:gd name="T4" fmla="*/ 0 w 48"/>
                <a:gd name="T5" fmla="*/ 21 h 46"/>
                <a:gd name="T6" fmla="*/ 12 w 48"/>
                <a:gd name="T7" fmla="*/ 42 h 46"/>
                <a:gd name="T8" fmla="*/ 19 w 48"/>
                <a:gd name="T9" fmla="*/ 46 h 46"/>
                <a:gd name="T10" fmla="*/ 30 w 48"/>
                <a:gd name="T11" fmla="*/ 44 h 46"/>
                <a:gd name="T12" fmla="*/ 16 w 48"/>
                <a:gd name="T13" fmla="*/ 16 h 46"/>
                <a:gd name="T14" fmla="*/ 5 w 48"/>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6">
                  <a:moveTo>
                    <a:pt x="5" y="0"/>
                  </a:moveTo>
                  <a:cubicBezTo>
                    <a:pt x="4" y="1"/>
                    <a:pt x="4" y="2"/>
                    <a:pt x="4" y="2"/>
                  </a:cubicBezTo>
                  <a:cubicBezTo>
                    <a:pt x="4" y="2"/>
                    <a:pt x="0" y="11"/>
                    <a:pt x="0" y="21"/>
                  </a:cubicBezTo>
                  <a:cubicBezTo>
                    <a:pt x="1" y="29"/>
                    <a:pt x="4" y="36"/>
                    <a:pt x="12" y="42"/>
                  </a:cubicBezTo>
                  <a:cubicBezTo>
                    <a:pt x="19" y="46"/>
                    <a:pt x="19" y="46"/>
                    <a:pt x="19" y="46"/>
                  </a:cubicBezTo>
                  <a:cubicBezTo>
                    <a:pt x="22" y="45"/>
                    <a:pt x="26" y="45"/>
                    <a:pt x="30" y="44"/>
                  </a:cubicBezTo>
                  <a:cubicBezTo>
                    <a:pt x="48" y="39"/>
                    <a:pt x="37" y="29"/>
                    <a:pt x="16" y="16"/>
                  </a:cubicBezTo>
                  <a:cubicBezTo>
                    <a:pt x="11" y="12"/>
                    <a:pt x="6" y="6"/>
                    <a:pt x="5"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8" name="iṣḻïdè">
              <a:extLst>
                <a:ext uri="{FF2B5EF4-FFF2-40B4-BE49-F238E27FC236}">
                  <a16:creationId xmlns:a16="http://schemas.microsoft.com/office/drawing/2014/main" xmlns="" id="{4A319977-B732-4F6E-87A0-295025C960FD}"/>
                </a:ext>
              </a:extLst>
            </p:cNvPr>
            <p:cNvSpPr/>
            <p:nvPr/>
          </p:nvSpPr>
          <p:spPr bwMode="auto">
            <a:xfrm flipH="1">
              <a:off x="8649079" y="4096979"/>
              <a:ext cx="480" cy="5284"/>
            </a:xfrm>
            <a:custGeom>
              <a:avLst/>
              <a:gdLst>
                <a:gd name="T0" fmla="*/ 0 w 2"/>
                <a:gd name="T1" fmla="*/ 0 h 12"/>
                <a:gd name="T2" fmla="*/ 0 w 2"/>
                <a:gd name="T3" fmla="*/ 1 h 12"/>
                <a:gd name="T4" fmla="*/ 2 w 2"/>
                <a:gd name="T5" fmla="*/ 12 h 12"/>
                <a:gd name="T6" fmla="*/ 0 w 2"/>
                <a:gd name="T7" fmla="*/ 0 h 12"/>
              </a:gdLst>
              <a:ahLst/>
              <a:cxnLst>
                <a:cxn ang="0">
                  <a:pos x="T0" y="T1"/>
                </a:cxn>
                <a:cxn ang="0">
                  <a:pos x="T2" y="T3"/>
                </a:cxn>
                <a:cxn ang="0">
                  <a:pos x="T4" y="T5"/>
                </a:cxn>
                <a:cxn ang="0">
                  <a:pos x="T6" y="T7"/>
                </a:cxn>
              </a:cxnLst>
              <a:rect l="0" t="0" r="r" b="b"/>
              <a:pathLst>
                <a:path w="2" h="12">
                  <a:moveTo>
                    <a:pt x="0" y="0"/>
                  </a:moveTo>
                  <a:cubicBezTo>
                    <a:pt x="0" y="1"/>
                    <a:pt x="0" y="1"/>
                    <a:pt x="0" y="1"/>
                  </a:cubicBezTo>
                  <a:cubicBezTo>
                    <a:pt x="1" y="5"/>
                    <a:pt x="1" y="8"/>
                    <a:pt x="2" y="12"/>
                  </a:cubicBezTo>
                  <a:cubicBezTo>
                    <a:pt x="1" y="8"/>
                    <a:pt x="1" y="5"/>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9" name="îṥ1ïďê">
              <a:extLst>
                <a:ext uri="{FF2B5EF4-FFF2-40B4-BE49-F238E27FC236}">
                  <a16:creationId xmlns:a16="http://schemas.microsoft.com/office/drawing/2014/main" xmlns="" id="{FC389A49-A108-4B18-B5C4-7D5AD03B458C}"/>
                </a:ext>
              </a:extLst>
            </p:cNvPr>
            <p:cNvSpPr/>
            <p:nvPr/>
          </p:nvSpPr>
          <p:spPr bwMode="auto">
            <a:xfrm flipH="1">
              <a:off x="8649080" y="4097459"/>
              <a:ext cx="3843" cy="12969"/>
            </a:xfrm>
            <a:custGeom>
              <a:avLst/>
              <a:gdLst>
                <a:gd name="T0" fmla="*/ 7 w 9"/>
                <a:gd name="T1" fmla="*/ 0 h 30"/>
                <a:gd name="T2" fmla="*/ 0 w 9"/>
                <a:gd name="T3" fmla="*/ 30 h 30"/>
                <a:gd name="T4" fmla="*/ 6 w 9"/>
                <a:gd name="T5" fmla="*/ 21 h 30"/>
                <a:gd name="T6" fmla="*/ 9 w 9"/>
                <a:gd name="T7" fmla="*/ 11 h 30"/>
                <a:gd name="T8" fmla="*/ 7 w 9"/>
                <a:gd name="T9" fmla="*/ 0 h 30"/>
              </a:gdLst>
              <a:ahLst/>
              <a:cxnLst>
                <a:cxn ang="0">
                  <a:pos x="T0" y="T1"/>
                </a:cxn>
                <a:cxn ang="0">
                  <a:pos x="T2" y="T3"/>
                </a:cxn>
                <a:cxn ang="0">
                  <a:pos x="T4" y="T5"/>
                </a:cxn>
                <a:cxn ang="0">
                  <a:pos x="T6" y="T7"/>
                </a:cxn>
                <a:cxn ang="0">
                  <a:pos x="T8" y="T9"/>
                </a:cxn>
              </a:cxnLst>
              <a:rect l="0" t="0" r="r" b="b"/>
              <a:pathLst>
                <a:path w="9" h="30">
                  <a:moveTo>
                    <a:pt x="7" y="0"/>
                  </a:moveTo>
                  <a:cubicBezTo>
                    <a:pt x="1" y="8"/>
                    <a:pt x="0" y="21"/>
                    <a:pt x="0" y="30"/>
                  </a:cubicBezTo>
                  <a:cubicBezTo>
                    <a:pt x="1" y="27"/>
                    <a:pt x="3" y="24"/>
                    <a:pt x="6" y="21"/>
                  </a:cubicBezTo>
                  <a:cubicBezTo>
                    <a:pt x="8" y="19"/>
                    <a:pt x="9" y="16"/>
                    <a:pt x="9" y="11"/>
                  </a:cubicBezTo>
                  <a:cubicBezTo>
                    <a:pt x="8" y="7"/>
                    <a:pt x="8" y="4"/>
                    <a:pt x="7"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0" name="iŝḻîḑe">
              <a:extLst>
                <a:ext uri="{FF2B5EF4-FFF2-40B4-BE49-F238E27FC236}">
                  <a16:creationId xmlns:a16="http://schemas.microsoft.com/office/drawing/2014/main" xmlns="" id="{C01C48D1-2EF4-4E3D-95E5-7C3F1D081B16}"/>
                </a:ext>
              </a:extLst>
            </p:cNvPr>
            <p:cNvSpPr/>
            <p:nvPr/>
          </p:nvSpPr>
          <p:spPr bwMode="auto">
            <a:xfrm flipH="1">
              <a:off x="8657726" y="3878429"/>
              <a:ext cx="961" cy="5284"/>
            </a:xfrm>
            <a:custGeom>
              <a:avLst/>
              <a:gdLst>
                <a:gd name="T0" fmla="*/ 0 w 2"/>
                <a:gd name="T1" fmla="*/ 0 h 13"/>
                <a:gd name="T2" fmla="*/ 0 w 2"/>
                <a:gd name="T3" fmla="*/ 1 h 13"/>
                <a:gd name="T4" fmla="*/ 2 w 2"/>
                <a:gd name="T5" fmla="*/ 13 h 13"/>
                <a:gd name="T6" fmla="*/ 2 w 2"/>
                <a:gd name="T7" fmla="*/ 13 h 13"/>
                <a:gd name="T8" fmla="*/ 0 w 2"/>
                <a:gd name="T9" fmla="*/ 0 h 13"/>
              </a:gdLst>
              <a:ahLst/>
              <a:cxnLst>
                <a:cxn ang="0">
                  <a:pos x="T0" y="T1"/>
                </a:cxn>
                <a:cxn ang="0">
                  <a:pos x="T2" y="T3"/>
                </a:cxn>
                <a:cxn ang="0">
                  <a:pos x="T4" y="T5"/>
                </a:cxn>
                <a:cxn ang="0">
                  <a:pos x="T6" y="T7"/>
                </a:cxn>
                <a:cxn ang="0">
                  <a:pos x="T8" y="T9"/>
                </a:cxn>
              </a:cxnLst>
              <a:rect l="0" t="0" r="r" b="b"/>
              <a:pathLst>
                <a:path w="2" h="13">
                  <a:moveTo>
                    <a:pt x="0" y="0"/>
                  </a:moveTo>
                  <a:cubicBezTo>
                    <a:pt x="0" y="0"/>
                    <a:pt x="0" y="1"/>
                    <a:pt x="0" y="1"/>
                  </a:cubicBezTo>
                  <a:cubicBezTo>
                    <a:pt x="1" y="6"/>
                    <a:pt x="1" y="10"/>
                    <a:pt x="2" y="13"/>
                  </a:cubicBezTo>
                  <a:cubicBezTo>
                    <a:pt x="2" y="13"/>
                    <a:pt x="2" y="13"/>
                    <a:pt x="2" y="13"/>
                  </a:cubicBezTo>
                  <a:cubicBezTo>
                    <a:pt x="2" y="13"/>
                    <a:pt x="1" y="8"/>
                    <a:pt x="0" y="0"/>
                  </a:cubicBezTo>
                </a:path>
              </a:pathLst>
            </a:custGeom>
            <a:solidFill>
              <a:srgbClr val="665E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1" name="ïṡḷîḑè">
              <a:extLst>
                <a:ext uri="{FF2B5EF4-FFF2-40B4-BE49-F238E27FC236}">
                  <a16:creationId xmlns:a16="http://schemas.microsoft.com/office/drawing/2014/main" xmlns="" id="{9B6BD381-D54B-40F8-ABAB-D5D50CE359C5}"/>
                </a:ext>
              </a:extLst>
            </p:cNvPr>
            <p:cNvSpPr/>
            <p:nvPr/>
          </p:nvSpPr>
          <p:spPr bwMode="auto">
            <a:xfrm flipH="1">
              <a:off x="8657725" y="3878909"/>
              <a:ext cx="4323" cy="16331"/>
            </a:xfrm>
            <a:custGeom>
              <a:avLst/>
              <a:gdLst>
                <a:gd name="T0" fmla="*/ 8 w 10"/>
                <a:gd name="T1" fmla="*/ 0 h 39"/>
                <a:gd name="T2" fmla="*/ 0 w 10"/>
                <a:gd name="T3" fmla="*/ 39 h 39"/>
                <a:gd name="T4" fmla="*/ 10 w 10"/>
                <a:gd name="T5" fmla="*/ 12 h 39"/>
                <a:gd name="T6" fmla="*/ 8 w 10"/>
                <a:gd name="T7" fmla="*/ 0 h 39"/>
              </a:gdLst>
              <a:ahLst/>
              <a:cxnLst>
                <a:cxn ang="0">
                  <a:pos x="T0" y="T1"/>
                </a:cxn>
                <a:cxn ang="0">
                  <a:pos x="T2" y="T3"/>
                </a:cxn>
                <a:cxn ang="0">
                  <a:pos x="T4" y="T5"/>
                </a:cxn>
                <a:cxn ang="0">
                  <a:pos x="T6" y="T7"/>
                </a:cxn>
              </a:cxnLst>
              <a:rect l="0" t="0" r="r" b="b"/>
              <a:pathLst>
                <a:path w="10" h="39">
                  <a:moveTo>
                    <a:pt x="8" y="0"/>
                  </a:moveTo>
                  <a:cubicBezTo>
                    <a:pt x="4" y="12"/>
                    <a:pt x="1" y="25"/>
                    <a:pt x="0" y="39"/>
                  </a:cubicBezTo>
                  <a:cubicBezTo>
                    <a:pt x="2" y="29"/>
                    <a:pt x="6" y="21"/>
                    <a:pt x="10" y="12"/>
                  </a:cubicBezTo>
                  <a:cubicBezTo>
                    <a:pt x="9" y="9"/>
                    <a:pt x="9" y="5"/>
                    <a:pt x="8"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2" name="işḷïḋé">
              <a:extLst>
                <a:ext uri="{FF2B5EF4-FFF2-40B4-BE49-F238E27FC236}">
                  <a16:creationId xmlns:a16="http://schemas.microsoft.com/office/drawing/2014/main" xmlns="" id="{53154FD3-F6BC-4C94-BFE6-83FD091F23CB}"/>
                </a:ext>
              </a:extLst>
            </p:cNvPr>
            <p:cNvSpPr/>
            <p:nvPr/>
          </p:nvSpPr>
          <p:spPr bwMode="auto">
            <a:xfrm flipH="1">
              <a:off x="8533800" y="3849129"/>
              <a:ext cx="480" cy="1921"/>
            </a:xfrm>
            <a:custGeom>
              <a:avLst/>
              <a:gdLst>
                <a:gd name="T0" fmla="*/ 1 w 1"/>
                <a:gd name="T1" fmla="*/ 0 h 5"/>
                <a:gd name="T2" fmla="*/ 0 w 1"/>
                <a:gd name="T3" fmla="*/ 1 h 5"/>
                <a:gd name="T4" fmla="*/ 0 w 1"/>
                <a:gd name="T5" fmla="*/ 5 h 5"/>
                <a:gd name="T6" fmla="*/ 1 w 1"/>
                <a:gd name="T7" fmla="*/ 0 h 5"/>
              </a:gdLst>
              <a:ahLst/>
              <a:cxnLst>
                <a:cxn ang="0">
                  <a:pos x="T0" y="T1"/>
                </a:cxn>
                <a:cxn ang="0">
                  <a:pos x="T2" y="T3"/>
                </a:cxn>
                <a:cxn ang="0">
                  <a:pos x="T4" y="T5"/>
                </a:cxn>
                <a:cxn ang="0">
                  <a:pos x="T6" y="T7"/>
                </a:cxn>
              </a:cxnLst>
              <a:rect l="0" t="0" r="r" b="b"/>
              <a:pathLst>
                <a:path w="1" h="5">
                  <a:moveTo>
                    <a:pt x="1" y="0"/>
                  </a:moveTo>
                  <a:cubicBezTo>
                    <a:pt x="1" y="1"/>
                    <a:pt x="0" y="1"/>
                    <a:pt x="0" y="1"/>
                  </a:cubicBezTo>
                  <a:cubicBezTo>
                    <a:pt x="0" y="2"/>
                    <a:pt x="0" y="4"/>
                    <a:pt x="0" y="5"/>
                  </a:cubicBezTo>
                  <a:cubicBezTo>
                    <a:pt x="1" y="3"/>
                    <a:pt x="1" y="2"/>
                    <a:pt x="1" y="0"/>
                  </a:cubicBezTo>
                </a:path>
              </a:pathLst>
            </a:custGeom>
            <a:solidFill>
              <a:srgbClr val="665E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3" name="îṡ1íďè">
              <a:extLst>
                <a:ext uri="{FF2B5EF4-FFF2-40B4-BE49-F238E27FC236}">
                  <a16:creationId xmlns:a16="http://schemas.microsoft.com/office/drawing/2014/main" xmlns="" id="{B3DB6AA1-0C60-4F08-9534-2BEFD1992479}"/>
                </a:ext>
              </a:extLst>
            </p:cNvPr>
            <p:cNvSpPr/>
            <p:nvPr/>
          </p:nvSpPr>
          <p:spPr bwMode="auto">
            <a:xfrm flipH="1">
              <a:off x="8534281" y="3849609"/>
              <a:ext cx="961" cy="8646"/>
            </a:xfrm>
            <a:custGeom>
              <a:avLst/>
              <a:gdLst>
                <a:gd name="T0" fmla="*/ 3 w 3"/>
                <a:gd name="T1" fmla="*/ 0 h 21"/>
                <a:gd name="T2" fmla="*/ 0 w 3"/>
                <a:gd name="T3" fmla="*/ 21 h 21"/>
                <a:gd name="T4" fmla="*/ 2 w 3"/>
                <a:gd name="T5" fmla="*/ 11 h 21"/>
                <a:gd name="T6" fmla="*/ 3 w 3"/>
                <a:gd name="T7" fmla="*/ 4 h 21"/>
                <a:gd name="T8" fmla="*/ 3 w 3"/>
                <a:gd name="T9" fmla="*/ 0 h 21"/>
              </a:gdLst>
              <a:ahLst/>
              <a:cxnLst>
                <a:cxn ang="0">
                  <a:pos x="T0" y="T1"/>
                </a:cxn>
                <a:cxn ang="0">
                  <a:pos x="T2" y="T3"/>
                </a:cxn>
                <a:cxn ang="0">
                  <a:pos x="T4" y="T5"/>
                </a:cxn>
                <a:cxn ang="0">
                  <a:pos x="T6" y="T7"/>
                </a:cxn>
                <a:cxn ang="0">
                  <a:pos x="T8" y="T9"/>
                </a:cxn>
              </a:cxnLst>
              <a:rect l="0" t="0" r="r" b="b"/>
              <a:pathLst>
                <a:path w="3" h="21">
                  <a:moveTo>
                    <a:pt x="3" y="0"/>
                  </a:moveTo>
                  <a:cubicBezTo>
                    <a:pt x="2" y="8"/>
                    <a:pt x="1" y="15"/>
                    <a:pt x="0" y="21"/>
                  </a:cubicBezTo>
                  <a:cubicBezTo>
                    <a:pt x="1" y="18"/>
                    <a:pt x="2" y="15"/>
                    <a:pt x="2" y="11"/>
                  </a:cubicBezTo>
                  <a:cubicBezTo>
                    <a:pt x="3" y="9"/>
                    <a:pt x="3" y="6"/>
                    <a:pt x="3" y="4"/>
                  </a:cubicBezTo>
                  <a:cubicBezTo>
                    <a:pt x="3" y="3"/>
                    <a:pt x="3" y="1"/>
                    <a:pt x="3"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4" name="ïṩ1íḍè">
              <a:extLst>
                <a:ext uri="{FF2B5EF4-FFF2-40B4-BE49-F238E27FC236}">
                  <a16:creationId xmlns:a16="http://schemas.microsoft.com/office/drawing/2014/main" xmlns="" id="{E08D90AF-D2AF-4F0A-A7CA-170AA300C093}"/>
                </a:ext>
              </a:extLst>
            </p:cNvPr>
            <p:cNvSpPr/>
            <p:nvPr/>
          </p:nvSpPr>
          <p:spPr bwMode="auto">
            <a:xfrm flipH="1">
              <a:off x="8658206" y="4031654"/>
              <a:ext cx="2882" cy="12489"/>
            </a:xfrm>
            <a:custGeom>
              <a:avLst/>
              <a:gdLst>
                <a:gd name="T0" fmla="*/ 7 w 7"/>
                <a:gd name="T1" fmla="*/ 0 h 30"/>
                <a:gd name="T2" fmla="*/ 0 w 7"/>
                <a:gd name="T3" fmla="*/ 30 h 30"/>
                <a:gd name="T4" fmla="*/ 3 w 7"/>
                <a:gd name="T5" fmla="*/ 24 h 30"/>
                <a:gd name="T6" fmla="*/ 7 w 7"/>
                <a:gd name="T7" fmla="*/ 0 h 30"/>
              </a:gdLst>
              <a:ahLst/>
              <a:cxnLst>
                <a:cxn ang="0">
                  <a:pos x="T0" y="T1"/>
                </a:cxn>
                <a:cxn ang="0">
                  <a:pos x="T2" y="T3"/>
                </a:cxn>
                <a:cxn ang="0">
                  <a:pos x="T4" y="T5"/>
                </a:cxn>
                <a:cxn ang="0">
                  <a:pos x="T6" y="T7"/>
                </a:cxn>
              </a:cxnLst>
              <a:rect l="0" t="0" r="r" b="b"/>
              <a:pathLst>
                <a:path w="7" h="30">
                  <a:moveTo>
                    <a:pt x="7" y="0"/>
                  </a:moveTo>
                  <a:cubicBezTo>
                    <a:pt x="3" y="8"/>
                    <a:pt x="1" y="20"/>
                    <a:pt x="0" y="30"/>
                  </a:cubicBezTo>
                  <a:cubicBezTo>
                    <a:pt x="1" y="28"/>
                    <a:pt x="2" y="25"/>
                    <a:pt x="3" y="24"/>
                  </a:cubicBezTo>
                  <a:cubicBezTo>
                    <a:pt x="5" y="21"/>
                    <a:pt x="6" y="12"/>
                    <a:pt x="7"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5" name="ïṧḷîḑé">
              <a:extLst>
                <a:ext uri="{FF2B5EF4-FFF2-40B4-BE49-F238E27FC236}">
                  <a16:creationId xmlns:a16="http://schemas.microsoft.com/office/drawing/2014/main" xmlns="" id="{98E6D561-7B9F-4AA6-878F-A7CFC8E908CA}"/>
                </a:ext>
              </a:extLst>
            </p:cNvPr>
            <p:cNvSpPr/>
            <p:nvPr/>
          </p:nvSpPr>
          <p:spPr bwMode="auto">
            <a:xfrm flipH="1">
              <a:off x="8645237" y="4128200"/>
              <a:ext cx="82617" cy="13449"/>
            </a:xfrm>
            <a:custGeom>
              <a:avLst/>
              <a:gdLst>
                <a:gd name="T0" fmla="*/ 8 w 192"/>
                <a:gd name="T1" fmla="*/ 17 h 32"/>
                <a:gd name="T2" fmla="*/ 1 w 192"/>
                <a:gd name="T3" fmla="*/ 32 h 32"/>
                <a:gd name="T4" fmla="*/ 9 w 192"/>
                <a:gd name="T5" fmla="*/ 19 h 32"/>
                <a:gd name="T6" fmla="*/ 8 w 192"/>
                <a:gd name="T7" fmla="*/ 17 h 32"/>
                <a:gd name="T8" fmla="*/ 185 w 192"/>
                <a:gd name="T9" fmla="*/ 0 h 32"/>
                <a:gd name="T10" fmla="*/ 184 w 192"/>
                <a:gd name="T11" fmla="*/ 3 h 32"/>
                <a:gd name="T12" fmla="*/ 191 w 192"/>
                <a:gd name="T13" fmla="*/ 7 h 32"/>
                <a:gd name="T14" fmla="*/ 185 w 192"/>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32">
                  <a:moveTo>
                    <a:pt x="8" y="17"/>
                  </a:moveTo>
                  <a:cubicBezTo>
                    <a:pt x="3" y="19"/>
                    <a:pt x="0" y="23"/>
                    <a:pt x="1" y="32"/>
                  </a:cubicBezTo>
                  <a:cubicBezTo>
                    <a:pt x="1" y="25"/>
                    <a:pt x="4" y="21"/>
                    <a:pt x="9" y="19"/>
                  </a:cubicBezTo>
                  <a:cubicBezTo>
                    <a:pt x="9" y="18"/>
                    <a:pt x="9" y="18"/>
                    <a:pt x="8" y="17"/>
                  </a:cubicBezTo>
                  <a:moveTo>
                    <a:pt x="185" y="0"/>
                  </a:moveTo>
                  <a:cubicBezTo>
                    <a:pt x="185" y="1"/>
                    <a:pt x="184" y="2"/>
                    <a:pt x="184" y="3"/>
                  </a:cubicBezTo>
                  <a:cubicBezTo>
                    <a:pt x="187" y="4"/>
                    <a:pt x="190" y="5"/>
                    <a:pt x="191" y="7"/>
                  </a:cubicBezTo>
                  <a:cubicBezTo>
                    <a:pt x="192" y="3"/>
                    <a:pt x="189" y="1"/>
                    <a:pt x="18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6" name="ïṣ1íḍe">
              <a:extLst>
                <a:ext uri="{FF2B5EF4-FFF2-40B4-BE49-F238E27FC236}">
                  <a16:creationId xmlns:a16="http://schemas.microsoft.com/office/drawing/2014/main" xmlns="" id="{3A694EB9-9EA8-4903-878A-323E74921B4D}"/>
                </a:ext>
              </a:extLst>
            </p:cNvPr>
            <p:cNvSpPr/>
            <p:nvPr/>
          </p:nvSpPr>
          <p:spPr bwMode="auto">
            <a:xfrm flipH="1">
              <a:off x="8645717" y="4129161"/>
              <a:ext cx="81656" cy="44671"/>
            </a:xfrm>
            <a:custGeom>
              <a:avLst/>
              <a:gdLst>
                <a:gd name="T0" fmla="*/ 183 w 190"/>
                <a:gd name="T1" fmla="*/ 0 h 104"/>
                <a:gd name="T2" fmla="*/ 169 w 190"/>
                <a:gd name="T3" fmla="*/ 63 h 104"/>
                <a:gd name="T4" fmla="*/ 40 w 190"/>
                <a:gd name="T5" fmla="*/ 78 h 104"/>
                <a:gd name="T6" fmla="*/ 11 w 190"/>
                <a:gd name="T7" fmla="*/ 23 h 104"/>
                <a:gd name="T8" fmla="*/ 8 w 190"/>
                <a:gd name="T9" fmla="*/ 16 h 104"/>
                <a:gd name="T10" fmla="*/ 0 w 190"/>
                <a:gd name="T11" fmla="*/ 29 h 104"/>
                <a:gd name="T12" fmla="*/ 7 w 190"/>
                <a:gd name="T13" fmla="*/ 49 h 104"/>
                <a:gd name="T14" fmla="*/ 36 w 190"/>
                <a:gd name="T15" fmla="*/ 104 h 104"/>
                <a:gd name="T16" fmla="*/ 165 w 190"/>
                <a:gd name="T17" fmla="*/ 88 h 104"/>
                <a:gd name="T18" fmla="*/ 187 w 190"/>
                <a:gd name="T19" fmla="*/ 8 h 104"/>
                <a:gd name="T20" fmla="*/ 190 w 190"/>
                <a:gd name="T21" fmla="*/ 4 h 104"/>
                <a:gd name="T22" fmla="*/ 183 w 190"/>
                <a:gd name="T2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 h="104">
                  <a:moveTo>
                    <a:pt x="183" y="0"/>
                  </a:moveTo>
                  <a:cubicBezTo>
                    <a:pt x="175" y="24"/>
                    <a:pt x="169" y="63"/>
                    <a:pt x="169" y="63"/>
                  </a:cubicBezTo>
                  <a:cubicBezTo>
                    <a:pt x="40" y="78"/>
                    <a:pt x="40" y="78"/>
                    <a:pt x="40" y="78"/>
                  </a:cubicBezTo>
                  <a:cubicBezTo>
                    <a:pt x="40" y="78"/>
                    <a:pt x="28" y="63"/>
                    <a:pt x="11" y="23"/>
                  </a:cubicBezTo>
                  <a:cubicBezTo>
                    <a:pt x="10" y="21"/>
                    <a:pt x="9" y="18"/>
                    <a:pt x="8" y="16"/>
                  </a:cubicBezTo>
                  <a:cubicBezTo>
                    <a:pt x="3" y="18"/>
                    <a:pt x="0" y="22"/>
                    <a:pt x="0" y="29"/>
                  </a:cubicBezTo>
                  <a:cubicBezTo>
                    <a:pt x="1" y="34"/>
                    <a:pt x="3" y="41"/>
                    <a:pt x="7" y="49"/>
                  </a:cubicBezTo>
                  <a:cubicBezTo>
                    <a:pt x="24" y="89"/>
                    <a:pt x="36" y="104"/>
                    <a:pt x="36" y="104"/>
                  </a:cubicBezTo>
                  <a:cubicBezTo>
                    <a:pt x="165" y="88"/>
                    <a:pt x="165" y="88"/>
                    <a:pt x="165" y="88"/>
                  </a:cubicBezTo>
                  <a:cubicBezTo>
                    <a:pt x="165" y="88"/>
                    <a:pt x="175" y="21"/>
                    <a:pt x="187" y="8"/>
                  </a:cubicBezTo>
                  <a:cubicBezTo>
                    <a:pt x="189" y="7"/>
                    <a:pt x="190" y="5"/>
                    <a:pt x="190" y="4"/>
                  </a:cubicBezTo>
                  <a:cubicBezTo>
                    <a:pt x="189" y="2"/>
                    <a:pt x="186" y="1"/>
                    <a:pt x="183"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7" name="ïṩḻîḓe">
              <a:extLst>
                <a:ext uri="{FF2B5EF4-FFF2-40B4-BE49-F238E27FC236}">
                  <a16:creationId xmlns:a16="http://schemas.microsoft.com/office/drawing/2014/main" xmlns="" id="{53AFFBCA-C28B-4312-8883-55664042B0C6}"/>
                </a:ext>
              </a:extLst>
            </p:cNvPr>
            <p:cNvSpPr/>
            <p:nvPr/>
          </p:nvSpPr>
          <p:spPr bwMode="auto">
            <a:xfrm flipH="1">
              <a:off x="8763398" y="3613287"/>
              <a:ext cx="1921" cy="100869"/>
            </a:xfrm>
            <a:custGeom>
              <a:avLst/>
              <a:gdLst>
                <a:gd name="T0" fmla="*/ 2 w 4"/>
                <a:gd name="T1" fmla="*/ 0 h 235"/>
                <a:gd name="T2" fmla="*/ 1 w 4"/>
                <a:gd name="T3" fmla="*/ 0 h 235"/>
                <a:gd name="T4" fmla="*/ 1 w 4"/>
                <a:gd name="T5" fmla="*/ 5 h 235"/>
                <a:gd name="T6" fmla="*/ 2 w 4"/>
                <a:gd name="T7" fmla="*/ 215 h 235"/>
                <a:gd name="T8" fmla="*/ 4 w 4"/>
                <a:gd name="T9" fmla="*/ 235 h 235"/>
                <a:gd name="T10" fmla="*/ 4 w 4"/>
                <a:gd name="T11" fmla="*/ 235 h 235"/>
                <a:gd name="T12" fmla="*/ 3 w 4"/>
                <a:gd name="T13" fmla="*/ 218 h 235"/>
                <a:gd name="T14" fmla="*/ 2 w 4"/>
                <a:gd name="T15" fmla="*/ 8 h 235"/>
                <a:gd name="T16" fmla="*/ 2 w 4"/>
                <a:gd name="T17" fmla="*/ 8 h 235"/>
                <a:gd name="T18" fmla="*/ 2 w 4"/>
                <a:gd name="T19" fmla="*/ 8 h 235"/>
                <a:gd name="T20" fmla="*/ 2 w 4"/>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35">
                  <a:moveTo>
                    <a:pt x="2" y="0"/>
                  </a:moveTo>
                  <a:cubicBezTo>
                    <a:pt x="2" y="0"/>
                    <a:pt x="2" y="0"/>
                    <a:pt x="1" y="0"/>
                  </a:cubicBezTo>
                  <a:cubicBezTo>
                    <a:pt x="1" y="2"/>
                    <a:pt x="1" y="3"/>
                    <a:pt x="1" y="5"/>
                  </a:cubicBezTo>
                  <a:cubicBezTo>
                    <a:pt x="0" y="61"/>
                    <a:pt x="0" y="149"/>
                    <a:pt x="2" y="215"/>
                  </a:cubicBezTo>
                  <a:cubicBezTo>
                    <a:pt x="3" y="221"/>
                    <a:pt x="3" y="228"/>
                    <a:pt x="4" y="235"/>
                  </a:cubicBezTo>
                  <a:cubicBezTo>
                    <a:pt x="4" y="235"/>
                    <a:pt x="4" y="235"/>
                    <a:pt x="4" y="235"/>
                  </a:cubicBezTo>
                  <a:cubicBezTo>
                    <a:pt x="3" y="229"/>
                    <a:pt x="3" y="223"/>
                    <a:pt x="3" y="218"/>
                  </a:cubicBezTo>
                  <a:cubicBezTo>
                    <a:pt x="0" y="152"/>
                    <a:pt x="1" y="64"/>
                    <a:pt x="2" y="8"/>
                  </a:cubicBezTo>
                  <a:cubicBezTo>
                    <a:pt x="2" y="8"/>
                    <a:pt x="2" y="8"/>
                    <a:pt x="2" y="8"/>
                  </a:cubicBezTo>
                  <a:cubicBezTo>
                    <a:pt x="2" y="8"/>
                    <a:pt x="2" y="8"/>
                    <a:pt x="2" y="8"/>
                  </a:cubicBezTo>
                  <a:cubicBezTo>
                    <a:pt x="2" y="5"/>
                    <a:pt x="2" y="2"/>
                    <a:pt x="2" y="0"/>
                  </a:cubicBezTo>
                </a:path>
              </a:pathLst>
            </a:custGeom>
            <a:solidFill>
              <a:srgbClr val="E9EA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8" name="ïṣḷíďe">
              <a:extLst>
                <a:ext uri="{FF2B5EF4-FFF2-40B4-BE49-F238E27FC236}">
                  <a16:creationId xmlns:a16="http://schemas.microsoft.com/office/drawing/2014/main" xmlns="" id="{7908D66A-502E-458B-B516-133A768A701D}"/>
                </a:ext>
              </a:extLst>
            </p:cNvPr>
            <p:cNvSpPr/>
            <p:nvPr/>
          </p:nvSpPr>
          <p:spPr bwMode="auto">
            <a:xfrm flipH="1">
              <a:off x="8749468" y="3836160"/>
              <a:ext cx="1921" cy="62923"/>
            </a:xfrm>
            <a:custGeom>
              <a:avLst/>
              <a:gdLst>
                <a:gd name="T0" fmla="*/ 5 w 5"/>
                <a:gd name="T1" fmla="*/ 0 h 147"/>
                <a:gd name="T2" fmla="*/ 5 w 5"/>
                <a:gd name="T3" fmla="*/ 102 h 147"/>
                <a:gd name="T4" fmla="*/ 2 w 5"/>
                <a:gd name="T5" fmla="*/ 147 h 147"/>
                <a:gd name="T6" fmla="*/ 5 w 5"/>
                <a:gd name="T7" fmla="*/ 105 h 147"/>
                <a:gd name="T8" fmla="*/ 5 w 5"/>
                <a:gd name="T9" fmla="*/ 1 h 147"/>
                <a:gd name="T10" fmla="*/ 5 w 5"/>
                <a:gd name="T11" fmla="*/ 0 h 147"/>
              </a:gdLst>
              <a:ahLst/>
              <a:cxnLst>
                <a:cxn ang="0">
                  <a:pos x="T0" y="T1"/>
                </a:cxn>
                <a:cxn ang="0">
                  <a:pos x="T2" y="T3"/>
                </a:cxn>
                <a:cxn ang="0">
                  <a:pos x="T4" y="T5"/>
                </a:cxn>
                <a:cxn ang="0">
                  <a:pos x="T6" y="T7"/>
                </a:cxn>
                <a:cxn ang="0">
                  <a:pos x="T8" y="T9"/>
                </a:cxn>
                <a:cxn ang="0">
                  <a:pos x="T10" y="T11"/>
                </a:cxn>
              </a:cxnLst>
              <a:rect l="0" t="0" r="r" b="b"/>
              <a:pathLst>
                <a:path w="5" h="147">
                  <a:moveTo>
                    <a:pt x="5" y="0"/>
                  </a:moveTo>
                  <a:cubicBezTo>
                    <a:pt x="5" y="102"/>
                    <a:pt x="5" y="102"/>
                    <a:pt x="5" y="102"/>
                  </a:cubicBezTo>
                  <a:cubicBezTo>
                    <a:pt x="5" y="102"/>
                    <a:pt x="0" y="120"/>
                    <a:pt x="2" y="147"/>
                  </a:cubicBezTo>
                  <a:cubicBezTo>
                    <a:pt x="1" y="122"/>
                    <a:pt x="5" y="105"/>
                    <a:pt x="5" y="105"/>
                  </a:cubicBezTo>
                  <a:cubicBezTo>
                    <a:pt x="5" y="1"/>
                    <a:pt x="5" y="1"/>
                    <a:pt x="5" y="1"/>
                  </a:cubicBezTo>
                  <a:cubicBezTo>
                    <a:pt x="5" y="1"/>
                    <a:pt x="5" y="1"/>
                    <a:pt x="5" y="0"/>
                  </a:cubicBezTo>
                </a:path>
              </a:pathLst>
            </a:custGeom>
            <a:solidFill>
              <a:srgbClr val="E9EA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9" name="iṣḻíḓê">
              <a:extLst>
                <a:ext uri="{FF2B5EF4-FFF2-40B4-BE49-F238E27FC236}">
                  <a16:creationId xmlns:a16="http://schemas.microsoft.com/office/drawing/2014/main" xmlns="" id="{042847EB-CBF5-48B6-845D-02381E4F6391}"/>
                </a:ext>
              </a:extLst>
            </p:cNvPr>
            <p:cNvSpPr/>
            <p:nvPr/>
          </p:nvSpPr>
          <p:spPr bwMode="auto">
            <a:xfrm flipH="1">
              <a:off x="8721609" y="3988424"/>
              <a:ext cx="8166" cy="66285"/>
            </a:xfrm>
            <a:custGeom>
              <a:avLst/>
              <a:gdLst>
                <a:gd name="T0" fmla="*/ 18 w 19"/>
                <a:gd name="T1" fmla="*/ 135 h 154"/>
                <a:gd name="T2" fmla="*/ 19 w 19"/>
                <a:gd name="T3" fmla="*/ 154 h 154"/>
                <a:gd name="T4" fmla="*/ 18 w 19"/>
                <a:gd name="T5" fmla="*/ 135 h 154"/>
                <a:gd name="T6" fmla="*/ 18 w 19"/>
                <a:gd name="T7" fmla="*/ 135 h 154"/>
                <a:gd name="T8" fmla="*/ 2 w 19"/>
                <a:gd name="T9" fmla="*/ 0 h 154"/>
                <a:gd name="T10" fmla="*/ 2 w 19"/>
                <a:gd name="T11" fmla="*/ 22 h 154"/>
                <a:gd name="T12" fmla="*/ 3 w 19"/>
                <a:gd name="T13" fmla="*/ 53 h 154"/>
                <a:gd name="T14" fmla="*/ 2 w 19"/>
                <a:gd name="T15" fmla="*/ 24 h 154"/>
                <a:gd name="T16" fmla="*/ 2 w 19"/>
                <a:gd name="T17"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4">
                  <a:moveTo>
                    <a:pt x="18" y="135"/>
                  </a:moveTo>
                  <a:cubicBezTo>
                    <a:pt x="18" y="138"/>
                    <a:pt x="18" y="146"/>
                    <a:pt x="19" y="154"/>
                  </a:cubicBezTo>
                  <a:cubicBezTo>
                    <a:pt x="18" y="143"/>
                    <a:pt x="18" y="135"/>
                    <a:pt x="18" y="135"/>
                  </a:cubicBezTo>
                  <a:cubicBezTo>
                    <a:pt x="18" y="135"/>
                    <a:pt x="18" y="135"/>
                    <a:pt x="18" y="135"/>
                  </a:cubicBezTo>
                  <a:moveTo>
                    <a:pt x="2" y="0"/>
                  </a:moveTo>
                  <a:cubicBezTo>
                    <a:pt x="3" y="9"/>
                    <a:pt x="3" y="16"/>
                    <a:pt x="2" y="22"/>
                  </a:cubicBezTo>
                  <a:cubicBezTo>
                    <a:pt x="0" y="28"/>
                    <a:pt x="1" y="40"/>
                    <a:pt x="3" y="53"/>
                  </a:cubicBezTo>
                  <a:cubicBezTo>
                    <a:pt x="1" y="41"/>
                    <a:pt x="1" y="30"/>
                    <a:pt x="2" y="24"/>
                  </a:cubicBezTo>
                  <a:cubicBezTo>
                    <a:pt x="4" y="18"/>
                    <a:pt x="3" y="10"/>
                    <a:pt x="2"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0" name="îŝľïďé">
              <a:extLst>
                <a:ext uri="{FF2B5EF4-FFF2-40B4-BE49-F238E27FC236}">
                  <a16:creationId xmlns:a16="http://schemas.microsoft.com/office/drawing/2014/main" xmlns="" id="{0F1D00EC-94F8-4B32-98E5-A1514BEC744A}"/>
                </a:ext>
              </a:extLst>
            </p:cNvPr>
            <p:cNvSpPr/>
            <p:nvPr/>
          </p:nvSpPr>
          <p:spPr bwMode="auto">
            <a:xfrm flipH="1">
              <a:off x="8712963" y="3616649"/>
              <a:ext cx="52356" cy="462558"/>
            </a:xfrm>
            <a:custGeom>
              <a:avLst/>
              <a:gdLst>
                <a:gd name="T0" fmla="*/ 5 w 122"/>
                <a:gd name="T1" fmla="*/ 0 h 1077"/>
                <a:gd name="T2" fmla="*/ 2 w 122"/>
                <a:gd name="T3" fmla="*/ 0 h 1077"/>
                <a:gd name="T4" fmla="*/ 2 w 122"/>
                <a:gd name="T5" fmla="*/ 0 h 1077"/>
                <a:gd name="T6" fmla="*/ 3 w 122"/>
                <a:gd name="T7" fmla="*/ 210 h 1077"/>
                <a:gd name="T8" fmla="*/ 4 w 122"/>
                <a:gd name="T9" fmla="*/ 227 h 1077"/>
                <a:gd name="T10" fmla="*/ 4 w 122"/>
                <a:gd name="T11" fmla="*/ 234 h 1077"/>
                <a:gd name="T12" fmla="*/ 37 w 122"/>
                <a:gd name="T13" fmla="*/ 509 h 1077"/>
                <a:gd name="T14" fmla="*/ 37 w 122"/>
                <a:gd name="T15" fmla="*/ 511 h 1077"/>
                <a:gd name="T16" fmla="*/ 37 w 122"/>
                <a:gd name="T17" fmla="*/ 512 h 1077"/>
                <a:gd name="T18" fmla="*/ 37 w 122"/>
                <a:gd name="T19" fmla="*/ 616 h 1077"/>
                <a:gd name="T20" fmla="*/ 34 w 122"/>
                <a:gd name="T21" fmla="*/ 658 h 1077"/>
                <a:gd name="T22" fmla="*/ 60 w 122"/>
                <a:gd name="T23" fmla="*/ 740 h 1077"/>
                <a:gd name="T24" fmla="*/ 68 w 122"/>
                <a:gd name="T25" fmla="*/ 808 h 1077"/>
                <a:gd name="T26" fmla="*/ 85 w 122"/>
                <a:gd name="T27" fmla="*/ 866 h 1077"/>
                <a:gd name="T28" fmla="*/ 85 w 122"/>
                <a:gd name="T29" fmla="*/ 890 h 1077"/>
                <a:gd name="T30" fmla="*/ 86 w 122"/>
                <a:gd name="T31" fmla="*/ 919 h 1077"/>
                <a:gd name="T32" fmla="*/ 101 w 122"/>
                <a:gd name="T33" fmla="*/ 999 h 1077"/>
                <a:gd name="T34" fmla="*/ 101 w 122"/>
                <a:gd name="T35" fmla="*/ 1001 h 1077"/>
                <a:gd name="T36" fmla="*/ 101 w 122"/>
                <a:gd name="T37" fmla="*/ 1001 h 1077"/>
                <a:gd name="T38" fmla="*/ 102 w 122"/>
                <a:gd name="T39" fmla="*/ 1020 h 1077"/>
                <a:gd name="T40" fmla="*/ 113 w 122"/>
                <a:gd name="T41" fmla="*/ 1077 h 1077"/>
                <a:gd name="T42" fmla="*/ 117 w 122"/>
                <a:gd name="T43" fmla="*/ 1051 h 1077"/>
                <a:gd name="T44" fmla="*/ 105 w 122"/>
                <a:gd name="T45" fmla="*/ 973 h 1077"/>
                <a:gd name="T46" fmla="*/ 89 w 122"/>
                <a:gd name="T47" fmla="*/ 862 h 1077"/>
                <a:gd name="T48" fmla="*/ 72 w 122"/>
                <a:gd name="T49" fmla="*/ 782 h 1077"/>
                <a:gd name="T50" fmla="*/ 64 w 122"/>
                <a:gd name="T51" fmla="*/ 715 h 1077"/>
                <a:gd name="T52" fmla="*/ 41 w 122"/>
                <a:gd name="T53" fmla="*/ 587 h 1077"/>
                <a:gd name="T54" fmla="*/ 41 w 122"/>
                <a:gd name="T55" fmla="*/ 484 h 1077"/>
                <a:gd name="T56" fmla="*/ 7 w 122"/>
                <a:gd name="T57" fmla="*/ 181 h 1077"/>
                <a:gd name="T58" fmla="*/ 5 w 122"/>
                <a:gd name="T59" fmla="*/ 0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2" h="1077">
                  <a:moveTo>
                    <a:pt x="5" y="0"/>
                  </a:moveTo>
                  <a:cubicBezTo>
                    <a:pt x="4" y="0"/>
                    <a:pt x="3" y="0"/>
                    <a:pt x="2" y="0"/>
                  </a:cubicBezTo>
                  <a:cubicBezTo>
                    <a:pt x="2" y="0"/>
                    <a:pt x="2" y="0"/>
                    <a:pt x="2" y="0"/>
                  </a:cubicBezTo>
                  <a:cubicBezTo>
                    <a:pt x="1" y="56"/>
                    <a:pt x="0" y="144"/>
                    <a:pt x="3" y="210"/>
                  </a:cubicBezTo>
                  <a:cubicBezTo>
                    <a:pt x="3" y="215"/>
                    <a:pt x="3" y="221"/>
                    <a:pt x="4" y="227"/>
                  </a:cubicBezTo>
                  <a:cubicBezTo>
                    <a:pt x="4" y="229"/>
                    <a:pt x="4" y="232"/>
                    <a:pt x="4" y="234"/>
                  </a:cubicBezTo>
                  <a:cubicBezTo>
                    <a:pt x="12" y="341"/>
                    <a:pt x="37" y="509"/>
                    <a:pt x="37" y="509"/>
                  </a:cubicBezTo>
                  <a:cubicBezTo>
                    <a:pt x="37" y="511"/>
                    <a:pt x="37" y="511"/>
                    <a:pt x="37" y="511"/>
                  </a:cubicBezTo>
                  <a:cubicBezTo>
                    <a:pt x="37" y="512"/>
                    <a:pt x="37" y="512"/>
                    <a:pt x="37" y="512"/>
                  </a:cubicBezTo>
                  <a:cubicBezTo>
                    <a:pt x="37" y="616"/>
                    <a:pt x="37" y="616"/>
                    <a:pt x="37" y="616"/>
                  </a:cubicBezTo>
                  <a:cubicBezTo>
                    <a:pt x="37" y="616"/>
                    <a:pt x="33" y="633"/>
                    <a:pt x="34" y="658"/>
                  </a:cubicBezTo>
                  <a:cubicBezTo>
                    <a:pt x="36" y="681"/>
                    <a:pt x="43" y="710"/>
                    <a:pt x="60" y="740"/>
                  </a:cubicBezTo>
                  <a:cubicBezTo>
                    <a:pt x="68" y="808"/>
                    <a:pt x="68" y="808"/>
                    <a:pt x="68" y="808"/>
                  </a:cubicBezTo>
                  <a:cubicBezTo>
                    <a:pt x="68" y="808"/>
                    <a:pt x="81" y="840"/>
                    <a:pt x="85" y="866"/>
                  </a:cubicBezTo>
                  <a:cubicBezTo>
                    <a:pt x="86" y="876"/>
                    <a:pt x="87" y="884"/>
                    <a:pt x="85" y="890"/>
                  </a:cubicBezTo>
                  <a:cubicBezTo>
                    <a:pt x="84" y="896"/>
                    <a:pt x="84" y="907"/>
                    <a:pt x="86" y="919"/>
                  </a:cubicBezTo>
                  <a:cubicBezTo>
                    <a:pt x="90" y="954"/>
                    <a:pt x="101" y="999"/>
                    <a:pt x="101" y="999"/>
                  </a:cubicBezTo>
                  <a:cubicBezTo>
                    <a:pt x="101" y="999"/>
                    <a:pt x="101" y="1000"/>
                    <a:pt x="101" y="1001"/>
                  </a:cubicBezTo>
                  <a:cubicBezTo>
                    <a:pt x="101" y="1001"/>
                    <a:pt x="101" y="1001"/>
                    <a:pt x="101" y="1001"/>
                  </a:cubicBezTo>
                  <a:cubicBezTo>
                    <a:pt x="101" y="1001"/>
                    <a:pt x="101" y="1009"/>
                    <a:pt x="102" y="1020"/>
                  </a:cubicBezTo>
                  <a:cubicBezTo>
                    <a:pt x="103" y="1042"/>
                    <a:pt x="106" y="1074"/>
                    <a:pt x="113" y="1077"/>
                  </a:cubicBezTo>
                  <a:cubicBezTo>
                    <a:pt x="118" y="1065"/>
                    <a:pt x="122" y="1053"/>
                    <a:pt x="117" y="1051"/>
                  </a:cubicBezTo>
                  <a:cubicBezTo>
                    <a:pt x="106" y="1047"/>
                    <a:pt x="105" y="973"/>
                    <a:pt x="105" y="973"/>
                  </a:cubicBezTo>
                  <a:cubicBezTo>
                    <a:pt x="105" y="973"/>
                    <a:pt x="84" y="886"/>
                    <a:pt x="89" y="862"/>
                  </a:cubicBezTo>
                  <a:cubicBezTo>
                    <a:pt x="94" y="839"/>
                    <a:pt x="72" y="782"/>
                    <a:pt x="72" y="782"/>
                  </a:cubicBezTo>
                  <a:cubicBezTo>
                    <a:pt x="64" y="715"/>
                    <a:pt x="64" y="715"/>
                    <a:pt x="64" y="715"/>
                  </a:cubicBezTo>
                  <a:cubicBezTo>
                    <a:pt x="26" y="648"/>
                    <a:pt x="41" y="587"/>
                    <a:pt x="41" y="587"/>
                  </a:cubicBezTo>
                  <a:cubicBezTo>
                    <a:pt x="41" y="484"/>
                    <a:pt x="41" y="484"/>
                    <a:pt x="41" y="484"/>
                  </a:cubicBezTo>
                  <a:cubicBezTo>
                    <a:pt x="41" y="484"/>
                    <a:pt x="11" y="283"/>
                    <a:pt x="7" y="181"/>
                  </a:cubicBezTo>
                  <a:cubicBezTo>
                    <a:pt x="4" y="126"/>
                    <a:pt x="5" y="54"/>
                    <a:pt x="5"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1" name="íśḻïḑé">
              <a:extLst>
                <a:ext uri="{FF2B5EF4-FFF2-40B4-BE49-F238E27FC236}">
                  <a16:creationId xmlns:a16="http://schemas.microsoft.com/office/drawing/2014/main" xmlns="" id="{33D85AB6-F644-4391-9463-2213BB24E19C}"/>
                </a:ext>
              </a:extLst>
            </p:cNvPr>
            <p:cNvSpPr/>
            <p:nvPr/>
          </p:nvSpPr>
          <p:spPr bwMode="auto">
            <a:xfrm flipH="1">
              <a:off x="8566943" y="4128681"/>
              <a:ext cx="2402" cy="7205"/>
            </a:xfrm>
            <a:custGeom>
              <a:avLst/>
              <a:gdLst>
                <a:gd name="T0" fmla="*/ 5 w 6"/>
                <a:gd name="T1" fmla="*/ 0 h 17"/>
                <a:gd name="T2" fmla="*/ 0 w 6"/>
                <a:gd name="T3" fmla="*/ 17 h 17"/>
                <a:gd name="T4" fmla="*/ 6 w 6"/>
                <a:gd name="T5" fmla="*/ 3 h 17"/>
                <a:gd name="T6" fmla="*/ 5 w 6"/>
                <a:gd name="T7" fmla="*/ 0 h 17"/>
              </a:gdLst>
              <a:ahLst/>
              <a:cxnLst>
                <a:cxn ang="0">
                  <a:pos x="T0" y="T1"/>
                </a:cxn>
                <a:cxn ang="0">
                  <a:pos x="T2" y="T3"/>
                </a:cxn>
                <a:cxn ang="0">
                  <a:pos x="T4" y="T5"/>
                </a:cxn>
                <a:cxn ang="0">
                  <a:pos x="T6" y="T7"/>
                </a:cxn>
              </a:cxnLst>
              <a:rect l="0" t="0" r="r" b="b"/>
              <a:pathLst>
                <a:path w="6" h="17">
                  <a:moveTo>
                    <a:pt x="5" y="0"/>
                  </a:moveTo>
                  <a:cubicBezTo>
                    <a:pt x="2" y="3"/>
                    <a:pt x="0" y="9"/>
                    <a:pt x="0" y="17"/>
                  </a:cubicBezTo>
                  <a:cubicBezTo>
                    <a:pt x="1" y="10"/>
                    <a:pt x="2" y="5"/>
                    <a:pt x="6" y="3"/>
                  </a:cubicBezTo>
                  <a:cubicBezTo>
                    <a:pt x="6" y="2"/>
                    <a:pt x="5" y="1"/>
                    <a:pt x="5"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2" name="í$ḷïḑé">
              <a:extLst>
                <a:ext uri="{FF2B5EF4-FFF2-40B4-BE49-F238E27FC236}">
                  <a16:creationId xmlns:a16="http://schemas.microsoft.com/office/drawing/2014/main" xmlns="" id="{EF90B296-ED00-473F-8B67-61EC67DCFDF3}"/>
                </a:ext>
              </a:extLst>
            </p:cNvPr>
            <p:cNvSpPr/>
            <p:nvPr/>
          </p:nvSpPr>
          <p:spPr bwMode="auto">
            <a:xfrm flipH="1">
              <a:off x="8496815" y="4129641"/>
              <a:ext cx="72530" cy="39868"/>
            </a:xfrm>
            <a:custGeom>
              <a:avLst/>
              <a:gdLst>
                <a:gd name="T0" fmla="*/ 6 w 169"/>
                <a:gd name="T1" fmla="*/ 0 h 92"/>
                <a:gd name="T2" fmla="*/ 0 w 169"/>
                <a:gd name="T3" fmla="*/ 14 h 92"/>
                <a:gd name="T4" fmla="*/ 21 w 169"/>
                <a:gd name="T5" fmla="*/ 74 h 92"/>
                <a:gd name="T6" fmla="*/ 99 w 169"/>
                <a:gd name="T7" fmla="*/ 92 h 92"/>
                <a:gd name="T8" fmla="*/ 169 w 169"/>
                <a:gd name="T9" fmla="*/ 69 h 92"/>
                <a:gd name="T10" fmla="*/ 169 w 169"/>
                <a:gd name="T11" fmla="*/ 49 h 92"/>
                <a:gd name="T12" fmla="*/ 104 w 169"/>
                <a:gd name="T13" fmla="*/ 66 h 92"/>
                <a:gd name="T14" fmla="*/ 26 w 169"/>
                <a:gd name="T15" fmla="*/ 48 h 92"/>
                <a:gd name="T16" fmla="*/ 6 w 169"/>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92">
                  <a:moveTo>
                    <a:pt x="6" y="0"/>
                  </a:moveTo>
                  <a:cubicBezTo>
                    <a:pt x="2" y="2"/>
                    <a:pt x="1" y="7"/>
                    <a:pt x="0" y="14"/>
                  </a:cubicBezTo>
                  <a:cubicBezTo>
                    <a:pt x="0" y="33"/>
                    <a:pt x="11" y="60"/>
                    <a:pt x="21" y="74"/>
                  </a:cubicBezTo>
                  <a:cubicBezTo>
                    <a:pt x="29" y="84"/>
                    <a:pt x="65" y="92"/>
                    <a:pt x="99" y="92"/>
                  </a:cubicBezTo>
                  <a:cubicBezTo>
                    <a:pt x="129" y="92"/>
                    <a:pt x="159" y="86"/>
                    <a:pt x="169" y="69"/>
                  </a:cubicBezTo>
                  <a:cubicBezTo>
                    <a:pt x="169" y="49"/>
                    <a:pt x="169" y="49"/>
                    <a:pt x="169" y="49"/>
                  </a:cubicBezTo>
                  <a:cubicBezTo>
                    <a:pt x="156" y="62"/>
                    <a:pt x="130" y="66"/>
                    <a:pt x="104" y="66"/>
                  </a:cubicBezTo>
                  <a:cubicBezTo>
                    <a:pt x="69" y="66"/>
                    <a:pt x="34" y="58"/>
                    <a:pt x="26" y="48"/>
                  </a:cubicBezTo>
                  <a:cubicBezTo>
                    <a:pt x="16" y="33"/>
                    <a:pt x="9" y="17"/>
                    <a:pt x="6"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3" name="iṡļiḓê">
              <a:extLst>
                <a:ext uri="{FF2B5EF4-FFF2-40B4-BE49-F238E27FC236}">
                  <a16:creationId xmlns:a16="http://schemas.microsoft.com/office/drawing/2014/main" xmlns="" id="{299CB8C5-9A37-4B9C-A5CA-57F0C099274A}"/>
                </a:ext>
              </a:extLst>
            </p:cNvPr>
            <p:cNvSpPr/>
            <p:nvPr/>
          </p:nvSpPr>
          <p:spPr bwMode="auto">
            <a:xfrm flipH="1">
              <a:off x="8488169" y="4097939"/>
              <a:ext cx="6725" cy="20654"/>
            </a:xfrm>
            <a:custGeom>
              <a:avLst/>
              <a:gdLst>
                <a:gd name="T0" fmla="*/ 16 w 16"/>
                <a:gd name="T1" fmla="*/ 0 h 48"/>
                <a:gd name="T2" fmla="*/ 15 w 16"/>
                <a:gd name="T3" fmla="*/ 1 h 48"/>
                <a:gd name="T4" fmla="*/ 0 w 16"/>
                <a:gd name="T5" fmla="*/ 33 h 48"/>
                <a:gd name="T6" fmla="*/ 0 w 16"/>
                <a:gd name="T7" fmla="*/ 48 h 48"/>
                <a:gd name="T8" fmla="*/ 11 w 16"/>
                <a:gd name="T9" fmla="*/ 27 h 48"/>
                <a:gd name="T10" fmla="*/ 16 w 16"/>
                <a:gd name="T11" fmla="*/ 0 h 48"/>
              </a:gdLst>
              <a:ahLst/>
              <a:cxnLst>
                <a:cxn ang="0">
                  <a:pos x="T0" y="T1"/>
                </a:cxn>
                <a:cxn ang="0">
                  <a:pos x="T2" y="T3"/>
                </a:cxn>
                <a:cxn ang="0">
                  <a:pos x="T4" y="T5"/>
                </a:cxn>
                <a:cxn ang="0">
                  <a:pos x="T6" y="T7"/>
                </a:cxn>
                <a:cxn ang="0">
                  <a:pos x="T8" y="T9"/>
                </a:cxn>
                <a:cxn ang="0">
                  <a:pos x="T10" y="T11"/>
                </a:cxn>
              </a:cxnLst>
              <a:rect l="0" t="0" r="r" b="b"/>
              <a:pathLst>
                <a:path w="16" h="48">
                  <a:moveTo>
                    <a:pt x="16" y="0"/>
                  </a:moveTo>
                  <a:cubicBezTo>
                    <a:pt x="15" y="1"/>
                    <a:pt x="15" y="1"/>
                    <a:pt x="15" y="1"/>
                  </a:cubicBezTo>
                  <a:cubicBezTo>
                    <a:pt x="9" y="11"/>
                    <a:pt x="4" y="22"/>
                    <a:pt x="0" y="33"/>
                  </a:cubicBezTo>
                  <a:cubicBezTo>
                    <a:pt x="0" y="48"/>
                    <a:pt x="0" y="48"/>
                    <a:pt x="0" y="48"/>
                  </a:cubicBezTo>
                  <a:cubicBezTo>
                    <a:pt x="3" y="43"/>
                    <a:pt x="6" y="35"/>
                    <a:pt x="11" y="27"/>
                  </a:cubicBezTo>
                  <a:cubicBezTo>
                    <a:pt x="14" y="21"/>
                    <a:pt x="15" y="11"/>
                    <a:pt x="16"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4" name="ïṩḷiḋê">
              <a:extLst>
                <a:ext uri="{FF2B5EF4-FFF2-40B4-BE49-F238E27FC236}">
                  <a16:creationId xmlns:a16="http://schemas.microsoft.com/office/drawing/2014/main" xmlns="" id="{29DF34BF-9362-438C-B745-1B827AC617D0}"/>
                </a:ext>
              </a:extLst>
            </p:cNvPr>
            <p:cNvSpPr/>
            <p:nvPr/>
          </p:nvSpPr>
          <p:spPr bwMode="auto">
            <a:xfrm flipH="1">
              <a:off x="8579432" y="4037898"/>
              <a:ext cx="2402" cy="17292"/>
            </a:xfrm>
            <a:custGeom>
              <a:avLst/>
              <a:gdLst>
                <a:gd name="T0" fmla="*/ 6 w 6"/>
                <a:gd name="T1" fmla="*/ 0 h 40"/>
                <a:gd name="T2" fmla="*/ 0 w 6"/>
                <a:gd name="T3" fmla="*/ 40 h 40"/>
                <a:gd name="T4" fmla="*/ 5 w 6"/>
                <a:gd name="T5" fmla="*/ 4 h 40"/>
                <a:gd name="T6" fmla="*/ 6 w 6"/>
                <a:gd name="T7" fmla="*/ 0 h 40"/>
              </a:gdLst>
              <a:ahLst/>
              <a:cxnLst>
                <a:cxn ang="0">
                  <a:pos x="T0" y="T1"/>
                </a:cxn>
                <a:cxn ang="0">
                  <a:pos x="T2" y="T3"/>
                </a:cxn>
                <a:cxn ang="0">
                  <a:pos x="T4" y="T5"/>
                </a:cxn>
                <a:cxn ang="0">
                  <a:pos x="T6" y="T7"/>
                </a:cxn>
              </a:cxnLst>
              <a:rect l="0" t="0" r="r" b="b"/>
              <a:pathLst>
                <a:path w="6" h="40">
                  <a:moveTo>
                    <a:pt x="6" y="0"/>
                  </a:moveTo>
                  <a:cubicBezTo>
                    <a:pt x="4" y="7"/>
                    <a:pt x="1" y="22"/>
                    <a:pt x="0" y="40"/>
                  </a:cubicBezTo>
                  <a:cubicBezTo>
                    <a:pt x="1" y="24"/>
                    <a:pt x="3" y="10"/>
                    <a:pt x="5" y="4"/>
                  </a:cubicBezTo>
                  <a:cubicBezTo>
                    <a:pt x="5" y="2"/>
                    <a:pt x="6" y="1"/>
                    <a:pt x="6"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5" name="iṥḷidê">
              <a:extLst>
                <a:ext uri="{FF2B5EF4-FFF2-40B4-BE49-F238E27FC236}">
                  <a16:creationId xmlns:a16="http://schemas.microsoft.com/office/drawing/2014/main" xmlns="" id="{752B5D67-89CE-4B20-9306-58EDACB123EE}"/>
                </a:ext>
              </a:extLst>
            </p:cNvPr>
            <p:cNvSpPr/>
            <p:nvPr/>
          </p:nvSpPr>
          <p:spPr bwMode="auto">
            <a:xfrm flipH="1">
              <a:off x="8551092" y="4039820"/>
              <a:ext cx="31222" cy="65805"/>
            </a:xfrm>
            <a:custGeom>
              <a:avLst/>
              <a:gdLst>
                <a:gd name="T0" fmla="*/ 6 w 73"/>
                <a:gd name="T1" fmla="*/ 0 h 154"/>
                <a:gd name="T2" fmla="*/ 1 w 73"/>
                <a:gd name="T3" fmla="*/ 36 h 154"/>
                <a:gd name="T4" fmla="*/ 22 w 73"/>
                <a:gd name="T5" fmla="*/ 124 h 154"/>
                <a:gd name="T6" fmla="*/ 62 w 73"/>
                <a:gd name="T7" fmla="*/ 154 h 154"/>
                <a:gd name="T8" fmla="*/ 73 w 73"/>
                <a:gd name="T9" fmla="*/ 129 h 154"/>
                <a:gd name="T10" fmla="*/ 71 w 73"/>
                <a:gd name="T11" fmla="*/ 129 h 154"/>
                <a:gd name="T12" fmla="*/ 26 w 73"/>
                <a:gd name="T13" fmla="*/ 99 h 154"/>
                <a:gd name="T14" fmla="*/ 6 w 73"/>
                <a:gd name="T15" fmla="*/ 0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154">
                  <a:moveTo>
                    <a:pt x="6" y="0"/>
                  </a:moveTo>
                  <a:cubicBezTo>
                    <a:pt x="4" y="6"/>
                    <a:pt x="2" y="20"/>
                    <a:pt x="1" y="36"/>
                  </a:cubicBezTo>
                  <a:cubicBezTo>
                    <a:pt x="0" y="66"/>
                    <a:pt x="4" y="103"/>
                    <a:pt x="22" y="124"/>
                  </a:cubicBezTo>
                  <a:cubicBezTo>
                    <a:pt x="41" y="147"/>
                    <a:pt x="55" y="153"/>
                    <a:pt x="62" y="154"/>
                  </a:cubicBezTo>
                  <a:cubicBezTo>
                    <a:pt x="66" y="146"/>
                    <a:pt x="70" y="137"/>
                    <a:pt x="73" y="129"/>
                  </a:cubicBezTo>
                  <a:cubicBezTo>
                    <a:pt x="73" y="129"/>
                    <a:pt x="72" y="129"/>
                    <a:pt x="71" y="129"/>
                  </a:cubicBezTo>
                  <a:cubicBezTo>
                    <a:pt x="65" y="129"/>
                    <a:pt x="49" y="126"/>
                    <a:pt x="26" y="99"/>
                  </a:cubicBezTo>
                  <a:cubicBezTo>
                    <a:pt x="6" y="75"/>
                    <a:pt x="4" y="30"/>
                    <a:pt x="6"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6" name="ïŝḻïdê">
              <a:extLst>
                <a:ext uri="{FF2B5EF4-FFF2-40B4-BE49-F238E27FC236}">
                  <a16:creationId xmlns:a16="http://schemas.microsoft.com/office/drawing/2014/main" xmlns="" id="{332F6C8E-E94B-4FE6-9D6A-ACBA27BAEB86}"/>
                </a:ext>
              </a:extLst>
            </p:cNvPr>
            <p:cNvSpPr/>
            <p:nvPr/>
          </p:nvSpPr>
          <p:spPr bwMode="auto">
            <a:xfrm flipH="1">
              <a:off x="8615457" y="3869303"/>
              <a:ext cx="961" cy="10087"/>
            </a:xfrm>
            <a:custGeom>
              <a:avLst/>
              <a:gdLst>
                <a:gd name="T0" fmla="*/ 1 w 2"/>
                <a:gd name="T1" fmla="*/ 0 h 24"/>
                <a:gd name="T2" fmla="*/ 1 w 2"/>
                <a:gd name="T3" fmla="*/ 9 h 24"/>
                <a:gd name="T4" fmla="*/ 1 w 2"/>
                <a:gd name="T5" fmla="*/ 24 h 24"/>
                <a:gd name="T6" fmla="*/ 1 w 2"/>
                <a:gd name="T7" fmla="*/ 12 h 24"/>
                <a:gd name="T8" fmla="*/ 1 w 2"/>
                <a:gd name="T9" fmla="*/ 0 h 24"/>
              </a:gdLst>
              <a:ahLst/>
              <a:cxnLst>
                <a:cxn ang="0">
                  <a:pos x="T0" y="T1"/>
                </a:cxn>
                <a:cxn ang="0">
                  <a:pos x="T2" y="T3"/>
                </a:cxn>
                <a:cxn ang="0">
                  <a:pos x="T4" y="T5"/>
                </a:cxn>
                <a:cxn ang="0">
                  <a:pos x="T6" y="T7"/>
                </a:cxn>
                <a:cxn ang="0">
                  <a:pos x="T8" y="T9"/>
                </a:cxn>
              </a:cxnLst>
              <a:rect l="0" t="0" r="r" b="b"/>
              <a:pathLst>
                <a:path w="2" h="24">
                  <a:moveTo>
                    <a:pt x="1" y="0"/>
                  </a:moveTo>
                  <a:cubicBezTo>
                    <a:pt x="1" y="3"/>
                    <a:pt x="1" y="6"/>
                    <a:pt x="1" y="9"/>
                  </a:cubicBezTo>
                  <a:cubicBezTo>
                    <a:pt x="0" y="14"/>
                    <a:pt x="0" y="19"/>
                    <a:pt x="1" y="24"/>
                  </a:cubicBezTo>
                  <a:cubicBezTo>
                    <a:pt x="1" y="20"/>
                    <a:pt x="1" y="16"/>
                    <a:pt x="1" y="12"/>
                  </a:cubicBezTo>
                  <a:cubicBezTo>
                    <a:pt x="2" y="8"/>
                    <a:pt x="2" y="4"/>
                    <a:pt x="1" y="0"/>
                  </a:cubicBezTo>
                </a:path>
              </a:pathLst>
            </a:custGeom>
            <a:solidFill>
              <a:srgbClr val="665E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7" name="îš1íďé">
              <a:extLst>
                <a:ext uri="{FF2B5EF4-FFF2-40B4-BE49-F238E27FC236}">
                  <a16:creationId xmlns:a16="http://schemas.microsoft.com/office/drawing/2014/main" xmlns="" id="{6C263093-DACC-4FA2-9DA2-BB1C4A4CAF9A}"/>
                </a:ext>
              </a:extLst>
            </p:cNvPr>
            <p:cNvSpPr/>
            <p:nvPr/>
          </p:nvSpPr>
          <p:spPr bwMode="auto">
            <a:xfrm flipH="1">
              <a:off x="8578471" y="4023488"/>
              <a:ext cx="0" cy="7685"/>
            </a:xfrm>
            <a:custGeom>
              <a:avLst/>
              <a:gdLst>
                <a:gd name="T0" fmla="*/ 0 h 18"/>
                <a:gd name="T1" fmla="*/ 18 h 18"/>
                <a:gd name="T2" fmla="*/ 18 h 18"/>
                <a:gd name="T3" fmla="*/ 0 h 18"/>
              </a:gdLst>
              <a:ahLst/>
              <a:cxnLst>
                <a:cxn ang="0">
                  <a:pos x="0" y="T0"/>
                </a:cxn>
                <a:cxn ang="0">
                  <a:pos x="0" y="T1"/>
                </a:cxn>
                <a:cxn ang="0">
                  <a:pos x="0" y="T2"/>
                </a:cxn>
                <a:cxn ang="0">
                  <a:pos x="0" y="T3"/>
                </a:cxn>
              </a:cxnLst>
              <a:rect l="0" t="0" r="r" b="b"/>
              <a:pathLst>
                <a:path h="18">
                  <a:moveTo>
                    <a:pt x="0" y="0"/>
                  </a:moveTo>
                  <a:cubicBezTo>
                    <a:pt x="0" y="6"/>
                    <a:pt x="0" y="12"/>
                    <a:pt x="0" y="18"/>
                  </a:cubicBezTo>
                  <a:cubicBezTo>
                    <a:pt x="0" y="18"/>
                    <a:pt x="0" y="18"/>
                    <a:pt x="0" y="18"/>
                  </a:cubicBezTo>
                  <a:cubicBezTo>
                    <a:pt x="0" y="12"/>
                    <a:pt x="0" y="6"/>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8" name="ís1iḋè">
              <a:extLst>
                <a:ext uri="{FF2B5EF4-FFF2-40B4-BE49-F238E27FC236}">
                  <a16:creationId xmlns:a16="http://schemas.microsoft.com/office/drawing/2014/main" xmlns="" id="{4D04DF87-E304-42BD-A6AF-018B36A5D119}"/>
                </a:ext>
              </a:extLst>
            </p:cNvPr>
            <p:cNvSpPr/>
            <p:nvPr/>
          </p:nvSpPr>
          <p:spPr bwMode="auto">
            <a:xfrm flipH="1">
              <a:off x="8575589" y="3751622"/>
              <a:ext cx="85019" cy="279552"/>
            </a:xfrm>
            <a:custGeom>
              <a:avLst/>
              <a:gdLst>
                <a:gd name="T0" fmla="*/ 20 w 198"/>
                <a:gd name="T1" fmla="*/ 0 h 651"/>
                <a:gd name="T2" fmla="*/ 0 w 198"/>
                <a:gd name="T3" fmla="*/ 50 h 651"/>
                <a:gd name="T4" fmla="*/ 0 w 198"/>
                <a:gd name="T5" fmla="*/ 66 h 651"/>
                <a:gd name="T6" fmla="*/ 15 w 198"/>
                <a:gd name="T7" fmla="*/ 25 h 651"/>
                <a:gd name="T8" fmla="*/ 49 w 198"/>
                <a:gd name="T9" fmla="*/ 112 h 651"/>
                <a:gd name="T10" fmla="*/ 86 w 198"/>
                <a:gd name="T11" fmla="*/ 227 h 651"/>
                <a:gd name="T12" fmla="*/ 104 w 198"/>
                <a:gd name="T13" fmla="*/ 274 h 651"/>
                <a:gd name="T14" fmla="*/ 104 w 198"/>
                <a:gd name="T15" fmla="*/ 286 h 651"/>
                <a:gd name="T16" fmla="*/ 104 w 198"/>
                <a:gd name="T17" fmla="*/ 298 h 651"/>
                <a:gd name="T18" fmla="*/ 115 w 198"/>
                <a:gd name="T19" fmla="*/ 329 h 651"/>
                <a:gd name="T20" fmla="*/ 139 w 198"/>
                <a:gd name="T21" fmla="*/ 397 h 651"/>
                <a:gd name="T22" fmla="*/ 155 w 198"/>
                <a:gd name="T23" fmla="*/ 438 h 651"/>
                <a:gd name="T24" fmla="*/ 181 w 198"/>
                <a:gd name="T25" fmla="*/ 531 h 651"/>
                <a:gd name="T26" fmla="*/ 189 w 198"/>
                <a:gd name="T27" fmla="*/ 588 h 651"/>
                <a:gd name="T28" fmla="*/ 191 w 198"/>
                <a:gd name="T29" fmla="*/ 633 h 651"/>
                <a:gd name="T30" fmla="*/ 191 w 198"/>
                <a:gd name="T31" fmla="*/ 651 h 651"/>
                <a:gd name="T32" fmla="*/ 193 w 198"/>
                <a:gd name="T33" fmla="*/ 641 h 651"/>
                <a:gd name="T34" fmla="*/ 193 w 198"/>
                <a:gd name="T35" fmla="*/ 562 h 651"/>
                <a:gd name="T36" fmla="*/ 185 w 198"/>
                <a:gd name="T37" fmla="*/ 505 h 651"/>
                <a:gd name="T38" fmla="*/ 159 w 198"/>
                <a:gd name="T39" fmla="*/ 412 h 651"/>
                <a:gd name="T40" fmla="*/ 144 w 198"/>
                <a:gd name="T41" fmla="*/ 372 h 651"/>
                <a:gd name="T42" fmla="*/ 119 w 198"/>
                <a:gd name="T43" fmla="*/ 303 h 651"/>
                <a:gd name="T44" fmla="*/ 108 w 198"/>
                <a:gd name="T45" fmla="*/ 257 h 651"/>
                <a:gd name="T46" fmla="*/ 90 w 198"/>
                <a:gd name="T47" fmla="*/ 202 h 651"/>
                <a:gd name="T48" fmla="*/ 54 w 198"/>
                <a:gd name="T49" fmla="*/ 86 h 651"/>
                <a:gd name="T50" fmla="*/ 20 w 198"/>
                <a:gd name="T51" fmla="*/ 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651">
                  <a:moveTo>
                    <a:pt x="20" y="0"/>
                  </a:moveTo>
                  <a:cubicBezTo>
                    <a:pt x="0" y="50"/>
                    <a:pt x="0" y="50"/>
                    <a:pt x="0" y="50"/>
                  </a:cubicBezTo>
                  <a:cubicBezTo>
                    <a:pt x="0" y="50"/>
                    <a:pt x="0" y="56"/>
                    <a:pt x="0" y="66"/>
                  </a:cubicBezTo>
                  <a:cubicBezTo>
                    <a:pt x="15" y="25"/>
                    <a:pt x="15" y="25"/>
                    <a:pt x="15" y="25"/>
                  </a:cubicBezTo>
                  <a:cubicBezTo>
                    <a:pt x="49" y="112"/>
                    <a:pt x="49" y="112"/>
                    <a:pt x="49" y="112"/>
                  </a:cubicBezTo>
                  <a:cubicBezTo>
                    <a:pt x="86" y="227"/>
                    <a:pt x="86" y="227"/>
                    <a:pt x="86" y="227"/>
                  </a:cubicBezTo>
                  <a:cubicBezTo>
                    <a:pt x="86" y="227"/>
                    <a:pt x="103" y="250"/>
                    <a:pt x="104" y="274"/>
                  </a:cubicBezTo>
                  <a:cubicBezTo>
                    <a:pt x="105" y="278"/>
                    <a:pt x="105" y="282"/>
                    <a:pt x="104" y="286"/>
                  </a:cubicBezTo>
                  <a:cubicBezTo>
                    <a:pt x="104" y="290"/>
                    <a:pt x="104" y="294"/>
                    <a:pt x="104" y="298"/>
                  </a:cubicBezTo>
                  <a:cubicBezTo>
                    <a:pt x="105" y="309"/>
                    <a:pt x="109" y="320"/>
                    <a:pt x="115" y="329"/>
                  </a:cubicBezTo>
                  <a:cubicBezTo>
                    <a:pt x="115" y="329"/>
                    <a:pt x="124" y="384"/>
                    <a:pt x="139" y="397"/>
                  </a:cubicBezTo>
                  <a:cubicBezTo>
                    <a:pt x="154" y="411"/>
                    <a:pt x="155" y="438"/>
                    <a:pt x="155" y="438"/>
                  </a:cubicBezTo>
                  <a:cubicBezTo>
                    <a:pt x="155" y="438"/>
                    <a:pt x="173" y="517"/>
                    <a:pt x="181" y="531"/>
                  </a:cubicBezTo>
                  <a:cubicBezTo>
                    <a:pt x="190" y="545"/>
                    <a:pt x="189" y="588"/>
                    <a:pt x="189" y="588"/>
                  </a:cubicBezTo>
                  <a:cubicBezTo>
                    <a:pt x="190" y="603"/>
                    <a:pt x="191" y="618"/>
                    <a:pt x="191" y="633"/>
                  </a:cubicBezTo>
                  <a:cubicBezTo>
                    <a:pt x="191" y="639"/>
                    <a:pt x="191" y="645"/>
                    <a:pt x="191" y="651"/>
                  </a:cubicBezTo>
                  <a:cubicBezTo>
                    <a:pt x="191" y="648"/>
                    <a:pt x="192" y="644"/>
                    <a:pt x="193" y="641"/>
                  </a:cubicBezTo>
                  <a:cubicBezTo>
                    <a:pt x="198" y="623"/>
                    <a:pt x="193" y="562"/>
                    <a:pt x="193" y="562"/>
                  </a:cubicBezTo>
                  <a:cubicBezTo>
                    <a:pt x="193" y="562"/>
                    <a:pt x="194" y="519"/>
                    <a:pt x="185" y="505"/>
                  </a:cubicBezTo>
                  <a:cubicBezTo>
                    <a:pt x="177" y="492"/>
                    <a:pt x="159" y="412"/>
                    <a:pt x="159" y="412"/>
                  </a:cubicBezTo>
                  <a:cubicBezTo>
                    <a:pt x="159" y="412"/>
                    <a:pt x="159" y="386"/>
                    <a:pt x="144" y="372"/>
                  </a:cubicBezTo>
                  <a:cubicBezTo>
                    <a:pt x="129" y="358"/>
                    <a:pt x="119" y="303"/>
                    <a:pt x="119" y="303"/>
                  </a:cubicBezTo>
                  <a:cubicBezTo>
                    <a:pt x="110" y="290"/>
                    <a:pt x="106" y="273"/>
                    <a:pt x="108" y="257"/>
                  </a:cubicBezTo>
                  <a:cubicBezTo>
                    <a:pt x="111" y="231"/>
                    <a:pt x="90" y="202"/>
                    <a:pt x="90" y="202"/>
                  </a:cubicBezTo>
                  <a:cubicBezTo>
                    <a:pt x="54" y="86"/>
                    <a:pt x="54" y="86"/>
                    <a:pt x="54" y="86"/>
                  </a:cubicBezTo>
                  <a:cubicBezTo>
                    <a:pt x="20" y="0"/>
                    <a:pt x="20" y="0"/>
                    <a:pt x="20" y="0"/>
                  </a:cubicBezTo>
                </a:path>
              </a:pathLst>
            </a:custGeom>
            <a:solidFill>
              <a:srgbClr val="535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9" name="iṡ1ídè">
              <a:extLst>
                <a:ext uri="{FF2B5EF4-FFF2-40B4-BE49-F238E27FC236}">
                  <a16:creationId xmlns:a16="http://schemas.microsoft.com/office/drawing/2014/main" xmlns="" id="{C385C39E-A20A-4187-9E44-F5C5E861711E}"/>
                </a:ext>
              </a:extLst>
            </p:cNvPr>
            <p:cNvSpPr/>
            <p:nvPr/>
          </p:nvSpPr>
          <p:spPr bwMode="auto">
            <a:xfrm flipH="1">
              <a:off x="8534281" y="3113264"/>
              <a:ext cx="55718" cy="77813"/>
            </a:xfrm>
            <a:custGeom>
              <a:avLst/>
              <a:gdLst>
                <a:gd name="T0" fmla="*/ 115 w 130"/>
                <a:gd name="T1" fmla="*/ 107 h 181"/>
                <a:gd name="T2" fmla="*/ 107 w 130"/>
                <a:gd name="T3" fmla="*/ 146 h 181"/>
                <a:gd name="T4" fmla="*/ 107 w 130"/>
                <a:gd name="T5" fmla="*/ 164 h 181"/>
                <a:gd name="T6" fmla="*/ 107 w 130"/>
                <a:gd name="T7" fmla="*/ 177 h 181"/>
                <a:gd name="T8" fmla="*/ 63 w 130"/>
                <a:gd name="T9" fmla="*/ 181 h 181"/>
                <a:gd name="T10" fmla="*/ 58 w 130"/>
                <a:gd name="T11" fmla="*/ 172 h 181"/>
                <a:gd name="T12" fmla="*/ 23 w 130"/>
                <a:gd name="T13" fmla="*/ 116 h 181"/>
                <a:gd name="T14" fmla="*/ 18 w 130"/>
                <a:gd name="T15" fmla="*/ 7 h 181"/>
                <a:gd name="T16" fmla="*/ 42 w 130"/>
                <a:gd name="T17" fmla="*/ 29 h 181"/>
                <a:gd name="T18" fmla="*/ 115 w 130"/>
                <a:gd name="T19" fmla="*/ 10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81">
                  <a:moveTo>
                    <a:pt x="115" y="107"/>
                  </a:moveTo>
                  <a:cubicBezTo>
                    <a:pt x="107" y="146"/>
                    <a:pt x="107" y="146"/>
                    <a:pt x="107" y="146"/>
                  </a:cubicBezTo>
                  <a:cubicBezTo>
                    <a:pt x="107" y="164"/>
                    <a:pt x="107" y="164"/>
                    <a:pt x="107" y="164"/>
                  </a:cubicBezTo>
                  <a:cubicBezTo>
                    <a:pt x="107" y="177"/>
                    <a:pt x="107" y="177"/>
                    <a:pt x="107" y="177"/>
                  </a:cubicBezTo>
                  <a:cubicBezTo>
                    <a:pt x="63" y="181"/>
                    <a:pt x="63" y="181"/>
                    <a:pt x="63" y="181"/>
                  </a:cubicBezTo>
                  <a:cubicBezTo>
                    <a:pt x="58" y="172"/>
                    <a:pt x="58" y="172"/>
                    <a:pt x="58" y="172"/>
                  </a:cubicBezTo>
                  <a:cubicBezTo>
                    <a:pt x="48" y="155"/>
                    <a:pt x="29" y="121"/>
                    <a:pt x="23" y="116"/>
                  </a:cubicBezTo>
                  <a:cubicBezTo>
                    <a:pt x="15" y="109"/>
                    <a:pt x="0" y="0"/>
                    <a:pt x="18" y="7"/>
                  </a:cubicBezTo>
                  <a:cubicBezTo>
                    <a:pt x="28" y="11"/>
                    <a:pt x="37" y="19"/>
                    <a:pt x="42" y="29"/>
                  </a:cubicBezTo>
                  <a:cubicBezTo>
                    <a:pt x="42" y="29"/>
                    <a:pt x="130" y="39"/>
                    <a:pt x="115" y="107"/>
                  </a:cubicBezTo>
                </a:path>
              </a:pathLst>
            </a:custGeom>
            <a:solidFill>
              <a:srgbClr val="FFCD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0" name="ïṡ1iḓe">
              <a:extLst>
                <a:ext uri="{FF2B5EF4-FFF2-40B4-BE49-F238E27FC236}">
                  <a16:creationId xmlns:a16="http://schemas.microsoft.com/office/drawing/2014/main" xmlns="" id="{14F82D57-0FDC-4C6B-9C10-51FC98447646}"/>
                </a:ext>
              </a:extLst>
            </p:cNvPr>
            <p:cNvSpPr/>
            <p:nvPr/>
          </p:nvSpPr>
          <p:spPr bwMode="auto">
            <a:xfrm flipH="1">
              <a:off x="8543887" y="3180990"/>
              <a:ext cx="21135" cy="7205"/>
            </a:xfrm>
            <a:custGeom>
              <a:avLst/>
              <a:gdLst>
                <a:gd name="T0" fmla="*/ 29 w 49"/>
                <a:gd name="T1" fmla="*/ 0 h 17"/>
                <a:gd name="T2" fmla="*/ 0 w 49"/>
                <a:gd name="T3" fmla="*/ 14 h 17"/>
                <a:gd name="T4" fmla="*/ 1 w 49"/>
                <a:gd name="T5" fmla="*/ 17 h 17"/>
                <a:gd name="T6" fmla="*/ 29 w 49"/>
                <a:gd name="T7" fmla="*/ 5 h 17"/>
                <a:gd name="T8" fmla="*/ 49 w 49"/>
                <a:gd name="T9" fmla="*/ 10 h 17"/>
                <a:gd name="T10" fmla="*/ 49 w 49"/>
                <a:gd name="T11" fmla="*/ 6 h 17"/>
                <a:gd name="T12" fmla="*/ 29 w 4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49" h="17">
                  <a:moveTo>
                    <a:pt x="29" y="0"/>
                  </a:moveTo>
                  <a:cubicBezTo>
                    <a:pt x="14" y="0"/>
                    <a:pt x="4" y="9"/>
                    <a:pt x="0" y="14"/>
                  </a:cubicBezTo>
                  <a:cubicBezTo>
                    <a:pt x="1" y="17"/>
                    <a:pt x="1" y="17"/>
                    <a:pt x="1" y="17"/>
                  </a:cubicBezTo>
                  <a:cubicBezTo>
                    <a:pt x="6" y="12"/>
                    <a:pt x="16" y="5"/>
                    <a:pt x="29" y="5"/>
                  </a:cubicBezTo>
                  <a:cubicBezTo>
                    <a:pt x="35" y="5"/>
                    <a:pt x="42" y="6"/>
                    <a:pt x="49" y="10"/>
                  </a:cubicBezTo>
                  <a:cubicBezTo>
                    <a:pt x="49" y="6"/>
                    <a:pt x="49" y="6"/>
                    <a:pt x="49" y="6"/>
                  </a:cubicBezTo>
                  <a:cubicBezTo>
                    <a:pt x="42" y="2"/>
                    <a:pt x="35" y="0"/>
                    <a:pt x="29" y="0"/>
                  </a:cubicBezTo>
                </a:path>
              </a:pathLst>
            </a:custGeom>
            <a:solidFill>
              <a:srgbClr val="E5B8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1" name="ïṡ1ïdê">
              <a:extLst>
                <a:ext uri="{FF2B5EF4-FFF2-40B4-BE49-F238E27FC236}">
                  <a16:creationId xmlns:a16="http://schemas.microsoft.com/office/drawing/2014/main" xmlns="" id="{F227212D-33C2-4098-B670-8FF1D69E8E26}"/>
                </a:ext>
              </a:extLst>
            </p:cNvPr>
            <p:cNvSpPr/>
            <p:nvPr/>
          </p:nvSpPr>
          <p:spPr bwMode="auto">
            <a:xfrm flipH="1">
              <a:off x="8539084" y="3176667"/>
              <a:ext cx="27379" cy="26898"/>
            </a:xfrm>
            <a:custGeom>
              <a:avLst/>
              <a:gdLst>
                <a:gd name="T0" fmla="*/ 64 w 64"/>
                <a:gd name="T1" fmla="*/ 50 h 63"/>
                <a:gd name="T2" fmla="*/ 5 w 64"/>
                <a:gd name="T3" fmla="*/ 63 h 63"/>
                <a:gd name="T4" fmla="*/ 3 w 64"/>
                <a:gd name="T5" fmla="*/ 55 h 63"/>
                <a:gd name="T6" fmla="*/ 0 w 64"/>
                <a:gd name="T7" fmla="*/ 31 h 63"/>
                <a:gd name="T8" fmla="*/ 57 w 64"/>
                <a:gd name="T9" fmla="*/ 23 h 63"/>
                <a:gd name="T10" fmla="*/ 60 w 64"/>
                <a:gd name="T11" fmla="*/ 35 h 63"/>
                <a:gd name="T12" fmla="*/ 64 w 64"/>
                <a:gd name="T13" fmla="*/ 50 h 63"/>
              </a:gdLst>
              <a:ahLst/>
              <a:cxnLst>
                <a:cxn ang="0">
                  <a:pos x="T0" y="T1"/>
                </a:cxn>
                <a:cxn ang="0">
                  <a:pos x="T2" y="T3"/>
                </a:cxn>
                <a:cxn ang="0">
                  <a:pos x="T4" y="T5"/>
                </a:cxn>
                <a:cxn ang="0">
                  <a:pos x="T6" y="T7"/>
                </a:cxn>
                <a:cxn ang="0">
                  <a:pos x="T8" y="T9"/>
                </a:cxn>
                <a:cxn ang="0">
                  <a:pos x="T10" y="T11"/>
                </a:cxn>
                <a:cxn ang="0">
                  <a:pos x="T12" y="T13"/>
                </a:cxn>
              </a:cxnLst>
              <a:rect l="0" t="0" r="r" b="b"/>
              <a:pathLst>
                <a:path w="64" h="63">
                  <a:moveTo>
                    <a:pt x="64" y="50"/>
                  </a:moveTo>
                  <a:cubicBezTo>
                    <a:pt x="5" y="63"/>
                    <a:pt x="5" y="63"/>
                    <a:pt x="5" y="63"/>
                  </a:cubicBezTo>
                  <a:cubicBezTo>
                    <a:pt x="3" y="55"/>
                    <a:pt x="3" y="55"/>
                    <a:pt x="3" y="55"/>
                  </a:cubicBezTo>
                  <a:cubicBezTo>
                    <a:pt x="0" y="31"/>
                    <a:pt x="0" y="31"/>
                    <a:pt x="0" y="31"/>
                  </a:cubicBezTo>
                  <a:cubicBezTo>
                    <a:pt x="0" y="31"/>
                    <a:pt x="23" y="0"/>
                    <a:pt x="57" y="23"/>
                  </a:cubicBezTo>
                  <a:cubicBezTo>
                    <a:pt x="60" y="35"/>
                    <a:pt x="60" y="35"/>
                    <a:pt x="60" y="35"/>
                  </a:cubicBezTo>
                  <a:cubicBezTo>
                    <a:pt x="64" y="50"/>
                    <a:pt x="64" y="50"/>
                    <a:pt x="64" y="50"/>
                  </a:cubicBezTo>
                </a:path>
              </a:pathLst>
            </a:custGeom>
            <a:solidFill>
              <a:srgbClr val="DCE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2" name="ïślîḍê">
              <a:extLst>
                <a:ext uri="{FF2B5EF4-FFF2-40B4-BE49-F238E27FC236}">
                  <a16:creationId xmlns:a16="http://schemas.microsoft.com/office/drawing/2014/main" xmlns="" id="{FB3A16DC-2F9C-486A-A883-5685BB52AE5C}"/>
                </a:ext>
              </a:extLst>
            </p:cNvPr>
            <p:cNvSpPr/>
            <p:nvPr/>
          </p:nvSpPr>
          <p:spPr bwMode="auto">
            <a:xfrm flipH="1">
              <a:off x="8948806" y="3058026"/>
              <a:ext cx="77813" cy="117200"/>
            </a:xfrm>
            <a:custGeom>
              <a:avLst/>
              <a:gdLst>
                <a:gd name="T0" fmla="*/ 181 w 181"/>
                <a:gd name="T1" fmla="*/ 240 h 274"/>
                <a:gd name="T2" fmla="*/ 119 w 181"/>
                <a:gd name="T3" fmla="*/ 274 h 274"/>
                <a:gd name="T4" fmla="*/ 113 w 181"/>
                <a:gd name="T5" fmla="*/ 262 h 274"/>
                <a:gd name="T6" fmla="*/ 96 w 181"/>
                <a:gd name="T7" fmla="*/ 224 h 274"/>
                <a:gd name="T8" fmla="*/ 66 w 181"/>
                <a:gd name="T9" fmla="*/ 201 h 274"/>
                <a:gd name="T10" fmla="*/ 78 w 181"/>
                <a:gd name="T11" fmla="*/ 84 h 274"/>
                <a:gd name="T12" fmla="*/ 166 w 181"/>
                <a:gd name="T13" fmla="*/ 112 h 274"/>
                <a:gd name="T14" fmla="*/ 168 w 181"/>
                <a:gd name="T15" fmla="*/ 175 h 274"/>
                <a:gd name="T16" fmla="*/ 163 w 181"/>
                <a:gd name="T17" fmla="*/ 195 h 274"/>
                <a:gd name="T18" fmla="*/ 178 w 181"/>
                <a:gd name="T19" fmla="*/ 231 h 274"/>
                <a:gd name="T20" fmla="*/ 181 w 181"/>
                <a:gd name="T21" fmla="*/ 24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274">
                  <a:moveTo>
                    <a:pt x="181" y="240"/>
                  </a:moveTo>
                  <a:cubicBezTo>
                    <a:pt x="119" y="274"/>
                    <a:pt x="119" y="274"/>
                    <a:pt x="119" y="274"/>
                  </a:cubicBezTo>
                  <a:cubicBezTo>
                    <a:pt x="119" y="274"/>
                    <a:pt x="116" y="269"/>
                    <a:pt x="113" y="262"/>
                  </a:cubicBezTo>
                  <a:cubicBezTo>
                    <a:pt x="107" y="250"/>
                    <a:pt x="98" y="231"/>
                    <a:pt x="96" y="224"/>
                  </a:cubicBezTo>
                  <a:cubicBezTo>
                    <a:pt x="92" y="214"/>
                    <a:pt x="66" y="201"/>
                    <a:pt x="66" y="201"/>
                  </a:cubicBezTo>
                  <a:cubicBezTo>
                    <a:pt x="0" y="138"/>
                    <a:pt x="78" y="84"/>
                    <a:pt x="78" y="84"/>
                  </a:cubicBezTo>
                  <a:cubicBezTo>
                    <a:pt x="120" y="0"/>
                    <a:pt x="166" y="112"/>
                    <a:pt x="166" y="112"/>
                  </a:cubicBezTo>
                  <a:cubicBezTo>
                    <a:pt x="166" y="112"/>
                    <a:pt x="172" y="171"/>
                    <a:pt x="168" y="175"/>
                  </a:cubicBezTo>
                  <a:cubicBezTo>
                    <a:pt x="163" y="179"/>
                    <a:pt x="163" y="195"/>
                    <a:pt x="163" y="195"/>
                  </a:cubicBezTo>
                  <a:cubicBezTo>
                    <a:pt x="169" y="206"/>
                    <a:pt x="174" y="218"/>
                    <a:pt x="178" y="231"/>
                  </a:cubicBezTo>
                  <a:cubicBezTo>
                    <a:pt x="180" y="237"/>
                    <a:pt x="181" y="240"/>
                    <a:pt x="181" y="240"/>
                  </a:cubicBezTo>
                </a:path>
              </a:pathLst>
            </a:custGeom>
            <a:solidFill>
              <a:srgbClr val="FFCD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3" name="ïṣļiḑe">
              <a:extLst>
                <a:ext uri="{FF2B5EF4-FFF2-40B4-BE49-F238E27FC236}">
                  <a16:creationId xmlns:a16="http://schemas.microsoft.com/office/drawing/2014/main" xmlns="" id="{0022E7FF-2765-4A87-AC38-9152D4877AD1}"/>
                </a:ext>
              </a:extLst>
            </p:cNvPr>
            <p:cNvSpPr/>
            <p:nvPr/>
          </p:nvSpPr>
          <p:spPr bwMode="auto">
            <a:xfrm flipH="1">
              <a:off x="8949286" y="3156493"/>
              <a:ext cx="28820" cy="16331"/>
            </a:xfrm>
            <a:custGeom>
              <a:avLst/>
              <a:gdLst>
                <a:gd name="T0" fmla="*/ 50 w 67"/>
                <a:gd name="T1" fmla="*/ 0 h 38"/>
                <a:gd name="T2" fmla="*/ 0 w 67"/>
                <a:gd name="T3" fmla="*/ 32 h 38"/>
                <a:gd name="T4" fmla="*/ 2 w 67"/>
                <a:gd name="T5" fmla="*/ 38 h 38"/>
                <a:gd name="T6" fmla="*/ 54 w 67"/>
                <a:gd name="T7" fmla="*/ 5 h 38"/>
                <a:gd name="T8" fmla="*/ 54 w 67"/>
                <a:gd name="T9" fmla="*/ 5 h 38"/>
                <a:gd name="T10" fmla="*/ 64 w 67"/>
                <a:gd name="T11" fmla="*/ 5 h 38"/>
                <a:gd name="T12" fmla="*/ 67 w 67"/>
                <a:gd name="T13" fmla="*/ 5 h 38"/>
                <a:gd name="T14" fmla="*/ 65 w 67"/>
                <a:gd name="T15" fmla="*/ 1 h 38"/>
                <a:gd name="T16" fmla="*/ 65 w 67"/>
                <a:gd name="T17" fmla="*/ 1 h 38"/>
                <a:gd name="T18" fmla="*/ 60 w 67"/>
                <a:gd name="T19" fmla="*/ 1 h 38"/>
                <a:gd name="T20" fmla="*/ 50 w 67"/>
                <a:gd name="T21" fmla="*/ 0 h 38"/>
                <a:gd name="T22" fmla="*/ 50 w 67"/>
                <a:gd name="T2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38">
                  <a:moveTo>
                    <a:pt x="50" y="0"/>
                  </a:moveTo>
                  <a:cubicBezTo>
                    <a:pt x="39" y="0"/>
                    <a:pt x="8" y="25"/>
                    <a:pt x="0" y="32"/>
                  </a:cubicBezTo>
                  <a:cubicBezTo>
                    <a:pt x="1" y="34"/>
                    <a:pt x="2" y="36"/>
                    <a:pt x="2" y="38"/>
                  </a:cubicBezTo>
                  <a:cubicBezTo>
                    <a:pt x="8" y="33"/>
                    <a:pt x="42" y="5"/>
                    <a:pt x="54" y="5"/>
                  </a:cubicBezTo>
                  <a:cubicBezTo>
                    <a:pt x="54" y="5"/>
                    <a:pt x="54" y="5"/>
                    <a:pt x="54" y="5"/>
                  </a:cubicBezTo>
                  <a:cubicBezTo>
                    <a:pt x="58" y="5"/>
                    <a:pt x="61" y="5"/>
                    <a:pt x="64" y="5"/>
                  </a:cubicBezTo>
                  <a:cubicBezTo>
                    <a:pt x="65" y="5"/>
                    <a:pt x="66" y="5"/>
                    <a:pt x="67" y="5"/>
                  </a:cubicBezTo>
                  <a:cubicBezTo>
                    <a:pt x="66" y="4"/>
                    <a:pt x="66" y="3"/>
                    <a:pt x="65" y="1"/>
                  </a:cubicBezTo>
                  <a:cubicBezTo>
                    <a:pt x="65" y="1"/>
                    <a:pt x="65" y="1"/>
                    <a:pt x="65" y="1"/>
                  </a:cubicBezTo>
                  <a:cubicBezTo>
                    <a:pt x="63" y="1"/>
                    <a:pt x="62" y="1"/>
                    <a:pt x="60" y="1"/>
                  </a:cubicBezTo>
                  <a:cubicBezTo>
                    <a:pt x="57" y="1"/>
                    <a:pt x="54" y="1"/>
                    <a:pt x="50" y="0"/>
                  </a:cubicBezTo>
                  <a:cubicBezTo>
                    <a:pt x="50" y="0"/>
                    <a:pt x="50" y="0"/>
                    <a:pt x="50" y="0"/>
                  </a:cubicBezTo>
                </a:path>
              </a:pathLst>
            </a:custGeom>
            <a:solidFill>
              <a:srgbClr val="E5B8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4" name="ïşľíďé">
              <a:extLst>
                <a:ext uri="{FF2B5EF4-FFF2-40B4-BE49-F238E27FC236}">
                  <a16:creationId xmlns:a16="http://schemas.microsoft.com/office/drawing/2014/main" xmlns="" id="{F2AB0613-F9DE-4A9E-8007-1FC4CB2A3DC9}"/>
                </a:ext>
              </a:extLst>
            </p:cNvPr>
            <p:cNvSpPr/>
            <p:nvPr/>
          </p:nvSpPr>
          <p:spPr bwMode="auto">
            <a:xfrm flipH="1">
              <a:off x="8945923" y="3157935"/>
              <a:ext cx="31222" cy="25938"/>
            </a:xfrm>
            <a:custGeom>
              <a:avLst/>
              <a:gdLst>
                <a:gd name="T0" fmla="*/ 73 w 73"/>
                <a:gd name="T1" fmla="*/ 26 h 61"/>
                <a:gd name="T2" fmla="*/ 2 w 73"/>
                <a:gd name="T3" fmla="*/ 61 h 61"/>
                <a:gd name="T4" fmla="*/ 1 w 73"/>
                <a:gd name="T5" fmla="*/ 46 h 61"/>
                <a:gd name="T6" fmla="*/ 0 w 73"/>
                <a:gd name="T7" fmla="*/ 35 h 61"/>
                <a:gd name="T8" fmla="*/ 52 w 73"/>
                <a:gd name="T9" fmla="*/ 2 h 61"/>
                <a:gd name="T10" fmla="*/ 71 w 73"/>
                <a:gd name="T11" fmla="*/ 2 h 61"/>
                <a:gd name="T12" fmla="*/ 72 w 73"/>
                <a:gd name="T13" fmla="*/ 14 h 61"/>
                <a:gd name="T14" fmla="*/ 73 w 73"/>
                <a:gd name="T15" fmla="*/ 26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1">
                  <a:moveTo>
                    <a:pt x="73" y="26"/>
                  </a:moveTo>
                  <a:cubicBezTo>
                    <a:pt x="2" y="61"/>
                    <a:pt x="2" y="61"/>
                    <a:pt x="2" y="61"/>
                  </a:cubicBezTo>
                  <a:cubicBezTo>
                    <a:pt x="1" y="46"/>
                    <a:pt x="1" y="46"/>
                    <a:pt x="1" y="46"/>
                  </a:cubicBezTo>
                  <a:cubicBezTo>
                    <a:pt x="0" y="35"/>
                    <a:pt x="0" y="35"/>
                    <a:pt x="0" y="35"/>
                  </a:cubicBezTo>
                  <a:cubicBezTo>
                    <a:pt x="0" y="35"/>
                    <a:pt x="40" y="0"/>
                    <a:pt x="52" y="2"/>
                  </a:cubicBezTo>
                  <a:cubicBezTo>
                    <a:pt x="59" y="3"/>
                    <a:pt x="65" y="3"/>
                    <a:pt x="71" y="2"/>
                  </a:cubicBezTo>
                  <a:cubicBezTo>
                    <a:pt x="72" y="14"/>
                    <a:pt x="72" y="14"/>
                    <a:pt x="72" y="14"/>
                  </a:cubicBezTo>
                  <a:cubicBezTo>
                    <a:pt x="73" y="26"/>
                    <a:pt x="73" y="26"/>
                    <a:pt x="73" y="26"/>
                  </a:cubicBezTo>
                </a:path>
              </a:pathLst>
            </a:custGeom>
            <a:solidFill>
              <a:srgbClr val="DCE6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5" name="ïṡļídé">
              <a:extLst>
                <a:ext uri="{FF2B5EF4-FFF2-40B4-BE49-F238E27FC236}">
                  <a16:creationId xmlns:a16="http://schemas.microsoft.com/office/drawing/2014/main" xmlns="" id="{5A3E0B16-2D24-459B-9851-2C5253B496BC}"/>
                </a:ext>
              </a:extLst>
            </p:cNvPr>
            <p:cNvSpPr/>
            <p:nvPr/>
          </p:nvSpPr>
          <p:spPr bwMode="auto">
            <a:xfrm flipH="1">
              <a:off x="8612094" y="3139202"/>
              <a:ext cx="134492" cy="146020"/>
            </a:xfrm>
            <a:custGeom>
              <a:avLst/>
              <a:gdLst>
                <a:gd name="T0" fmla="*/ 307 w 313"/>
                <a:gd name="T1" fmla="*/ 307 h 341"/>
                <a:gd name="T2" fmla="*/ 57 w 313"/>
                <a:gd name="T3" fmla="*/ 323 h 341"/>
                <a:gd name="T4" fmla="*/ 116 w 313"/>
                <a:gd name="T5" fmla="*/ 256 h 341"/>
                <a:gd name="T6" fmla="*/ 105 w 313"/>
                <a:gd name="T7" fmla="*/ 185 h 341"/>
                <a:gd name="T8" fmla="*/ 77 w 313"/>
                <a:gd name="T9" fmla="*/ 129 h 341"/>
                <a:gd name="T10" fmla="*/ 265 w 313"/>
                <a:gd name="T11" fmla="*/ 117 h 341"/>
                <a:gd name="T12" fmla="*/ 252 w 313"/>
                <a:gd name="T13" fmla="*/ 173 h 341"/>
                <a:gd name="T14" fmla="*/ 258 w 313"/>
                <a:gd name="T15" fmla="*/ 229 h 341"/>
                <a:gd name="T16" fmla="*/ 307 w 313"/>
                <a:gd name="T17" fmla="*/ 30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341">
                  <a:moveTo>
                    <a:pt x="307" y="307"/>
                  </a:moveTo>
                  <a:cubicBezTo>
                    <a:pt x="307" y="307"/>
                    <a:pt x="0" y="341"/>
                    <a:pt x="57" y="323"/>
                  </a:cubicBezTo>
                  <a:cubicBezTo>
                    <a:pt x="97" y="310"/>
                    <a:pt x="113" y="284"/>
                    <a:pt x="116" y="256"/>
                  </a:cubicBezTo>
                  <a:cubicBezTo>
                    <a:pt x="119" y="232"/>
                    <a:pt x="113" y="207"/>
                    <a:pt x="105" y="185"/>
                  </a:cubicBezTo>
                  <a:cubicBezTo>
                    <a:pt x="98" y="165"/>
                    <a:pt x="88" y="147"/>
                    <a:pt x="77" y="129"/>
                  </a:cubicBezTo>
                  <a:cubicBezTo>
                    <a:pt x="77" y="129"/>
                    <a:pt x="313" y="0"/>
                    <a:pt x="265" y="117"/>
                  </a:cubicBezTo>
                  <a:cubicBezTo>
                    <a:pt x="258" y="135"/>
                    <a:pt x="254" y="154"/>
                    <a:pt x="252" y="173"/>
                  </a:cubicBezTo>
                  <a:cubicBezTo>
                    <a:pt x="251" y="192"/>
                    <a:pt x="253" y="211"/>
                    <a:pt x="258" y="229"/>
                  </a:cubicBezTo>
                  <a:cubicBezTo>
                    <a:pt x="267" y="259"/>
                    <a:pt x="284" y="286"/>
                    <a:pt x="307" y="307"/>
                  </a:cubicBezTo>
                </a:path>
              </a:pathLst>
            </a:custGeom>
            <a:solidFill>
              <a:srgbClr val="FFCD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6" name="ïŝliḑé">
              <a:extLst>
                <a:ext uri="{FF2B5EF4-FFF2-40B4-BE49-F238E27FC236}">
                  <a16:creationId xmlns:a16="http://schemas.microsoft.com/office/drawing/2014/main" xmlns="" id="{7AB587D4-13BD-40BB-B6E5-E705CA8AC315}"/>
                </a:ext>
              </a:extLst>
            </p:cNvPr>
            <p:cNvSpPr/>
            <p:nvPr/>
          </p:nvSpPr>
          <p:spPr bwMode="auto">
            <a:xfrm flipH="1">
              <a:off x="8701435" y="3216054"/>
              <a:ext cx="480" cy="2402"/>
            </a:xfrm>
            <a:custGeom>
              <a:avLst/>
              <a:gdLst>
                <a:gd name="T0" fmla="*/ 0 w 2"/>
                <a:gd name="T1" fmla="*/ 0 h 6"/>
                <a:gd name="T2" fmla="*/ 2 w 2"/>
                <a:gd name="T3" fmla="*/ 6 h 6"/>
                <a:gd name="T4" fmla="*/ 2 w 2"/>
                <a:gd name="T5" fmla="*/ 6 h 6"/>
                <a:gd name="T6" fmla="*/ 2 w 2"/>
                <a:gd name="T7" fmla="*/ 6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cubicBezTo>
                    <a:pt x="0" y="2"/>
                    <a:pt x="1" y="4"/>
                    <a:pt x="2" y="6"/>
                  </a:cubicBezTo>
                  <a:cubicBezTo>
                    <a:pt x="2" y="6"/>
                    <a:pt x="2" y="6"/>
                    <a:pt x="2" y="6"/>
                  </a:cubicBezTo>
                  <a:cubicBezTo>
                    <a:pt x="2" y="6"/>
                    <a:pt x="2" y="6"/>
                    <a:pt x="2" y="6"/>
                  </a:cubicBezTo>
                  <a:cubicBezTo>
                    <a:pt x="1" y="4"/>
                    <a:pt x="0" y="2"/>
                    <a:pt x="0" y="0"/>
                  </a:cubicBezTo>
                  <a:cubicBezTo>
                    <a:pt x="0" y="0"/>
                    <a:pt x="0" y="0"/>
                    <a:pt x="0"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7" name="îṣ1iḍê">
              <a:extLst>
                <a:ext uri="{FF2B5EF4-FFF2-40B4-BE49-F238E27FC236}">
                  <a16:creationId xmlns:a16="http://schemas.microsoft.com/office/drawing/2014/main" xmlns="" id="{F644D230-4F17-4F41-B036-6C53895098F8}"/>
                </a:ext>
              </a:extLst>
            </p:cNvPr>
            <p:cNvSpPr/>
            <p:nvPr/>
          </p:nvSpPr>
          <p:spPr bwMode="auto">
            <a:xfrm flipH="1">
              <a:off x="8691349" y="3216054"/>
              <a:ext cx="10567" cy="5284"/>
            </a:xfrm>
            <a:custGeom>
              <a:avLst/>
              <a:gdLst>
                <a:gd name="T0" fmla="*/ 0 w 25"/>
                <a:gd name="T1" fmla="*/ 0 h 13"/>
                <a:gd name="T2" fmla="*/ 2 w 25"/>
                <a:gd name="T3" fmla="*/ 6 h 13"/>
                <a:gd name="T4" fmla="*/ 2 w 25"/>
                <a:gd name="T5" fmla="*/ 6 h 13"/>
                <a:gd name="T6" fmla="*/ 25 w 25"/>
                <a:gd name="T7" fmla="*/ 13 h 13"/>
                <a:gd name="T8" fmla="*/ 0 w 25"/>
                <a:gd name="T9" fmla="*/ 0 h 13"/>
              </a:gdLst>
              <a:ahLst/>
              <a:cxnLst>
                <a:cxn ang="0">
                  <a:pos x="T0" y="T1"/>
                </a:cxn>
                <a:cxn ang="0">
                  <a:pos x="T2" y="T3"/>
                </a:cxn>
                <a:cxn ang="0">
                  <a:pos x="T4" y="T5"/>
                </a:cxn>
                <a:cxn ang="0">
                  <a:pos x="T6" y="T7"/>
                </a:cxn>
                <a:cxn ang="0">
                  <a:pos x="T8" y="T9"/>
                </a:cxn>
              </a:cxnLst>
              <a:rect l="0" t="0" r="r" b="b"/>
              <a:pathLst>
                <a:path w="25" h="13">
                  <a:moveTo>
                    <a:pt x="0" y="0"/>
                  </a:moveTo>
                  <a:cubicBezTo>
                    <a:pt x="0" y="2"/>
                    <a:pt x="1" y="4"/>
                    <a:pt x="2" y="6"/>
                  </a:cubicBezTo>
                  <a:cubicBezTo>
                    <a:pt x="2" y="6"/>
                    <a:pt x="2" y="6"/>
                    <a:pt x="2" y="6"/>
                  </a:cubicBezTo>
                  <a:cubicBezTo>
                    <a:pt x="9" y="10"/>
                    <a:pt x="17" y="12"/>
                    <a:pt x="25" y="13"/>
                  </a:cubicBezTo>
                  <a:cubicBezTo>
                    <a:pt x="16" y="9"/>
                    <a:pt x="8" y="5"/>
                    <a:pt x="0" y="0"/>
                  </a:cubicBezTo>
                </a:path>
              </a:pathLst>
            </a:custGeom>
            <a:solidFill>
              <a:srgbClr val="E5B8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8" name="iṥḻiḑè">
              <a:extLst>
                <a:ext uri="{FF2B5EF4-FFF2-40B4-BE49-F238E27FC236}">
                  <a16:creationId xmlns:a16="http://schemas.microsoft.com/office/drawing/2014/main" xmlns="" id="{51E42100-09AF-4C67-BF64-317E7A742873}"/>
                </a:ext>
              </a:extLst>
            </p:cNvPr>
            <p:cNvSpPr/>
            <p:nvPr/>
          </p:nvSpPr>
          <p:spPr bwMode="auto">
            <a:xfrm flipH="1">
              <a:off x="8618338" y="3114705"/>
              <a:ext cx="109515" cy="109515"/>
            </a:xfrm>
            <a:prstGeom prst="ellipse">
              <a:avLst/>
            </a:prstGeom>
            <a:solidFill>
              <a:srgbClr val="FFCD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9" name="ïṧḷiḋé">
              <a:extLst>
                <a:ext uri="{FF2B5EF4-FFF2-40B4-BE49-F238E27FC236}">
                  <a16:creationId xmlns:a16="http://schemas.microsoft.com/office/drawing/2014/main" xmlns="" id="{67F01B16-AB88-4571-B311-BB95BD034347}"/>
                </a:ext>
              </a:extLst>
            </p:cNvPr>
            <p:cNvSpPr/>
            <p:nvPr/>
          </p:nvSpPr>
          <p:spPr bwMode="auto">
            <a:xfrm flipH="1">
              <a:off x="8634670" y="3237189"/>
              <a:ext cx="961" cy="2882"/>
            </a:xfrm>
            <a:custGeom>
              <a:avLst/>
              <a:gdLst>
                <a:gd name="T0" fmla="*/ 0 w 2"/>
                <a:gd name="T1" fmla="*/ 0 h 6"/>
                <a:gd name="T2" fmla="*/ 0 w 2"/>
                <a:gd name="T3" fmla="*/ 0 h 6"/>
                <a:gd name="T4" fmla="*/ 2 w 2"/>
                <a:gd name="T5" fmla="*/ 6 h 6"/>
                <a:gd name="T6" fmla="*/ 2 w 2"/>
                <a:gd name="T7" fmla="*/ 6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cubicBezTo>
                    <a:pt x="0" y="0"/>
                    <a:pt x="0" y="0"/>
                    <a:pt x="0" y="0"/>
                  </a:cubicBezTo>
                  <a:cubicBezTo>
                    <a:pt x="1" y="2"/>
                    <a:pt x="1" y="4"/>
                    <a:pt x="2" y="6"/>
                  </a:cubicBezTo>
                  <a:cubicBezTo>
                    <a:pt x="2" y="6"/>
                    <a:pt x="2" y="6"/>
                    <a:pt x="2" y="6"/>
                  </a:cubicBezTo>
                  <a:cubicBezTo>
                    <a:pt x="2" y="4"/>
                    <a:pt x="1" y="2"/>
                    <a:pt x="0" y="0"/>
                  </a:cubicBezTo>
                  <a:cubicBezTo>
                    <a:pt x="0" y="0"/>
                    <a:pt x="0" y="0"/>
                    <a:pt x="0"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0" name="îṡľíḓé">
              <a:extLst>
                <a:ext uri="{FF2B5EF4-FFF2-40B4-BE49-F238E27FC236}">
                  <a16:creationId xmlns:a16="http://schemas.microsoft.com/office/drawing/2014/main" xmlns="" id="{B744F148-83C0-479B-ADCA-604A568F2E62}"/>
                </a:ext>
              </a:extLst>
            </p:cNvPr>
            <p:cNvSpPr/>
            <p:nvPr/>
          </p:nvSpPr>
          <p:spPr bwMode="auto">
            <a:xfrm flipH="1">
              <a:off x="8634669" y="3231905"/>
              <a:ext cx="61963" cy="19213"/>
            </a:xfrm>
            <a:custGeom>
              <a:avLst/>
              <a:gdLst>
                <a:gd name="T0" fmla="*/ 96 w 144"/>
                <a:gd name="T1" fmla="*/ 0 h 45"/>
                <a:gd name="T2" fmla="*/ 66 w 144"/>
                <a:gd name="T3" fmla="*/ 5 h 45"/>
                <a:gd name="T4" fmla="*/ 0 w 144"/>
                <a:gd name="T5" fmla="*/ 40 h 45"/>
                <a:gd name="T6" fmla="*/ 0 w 144"/>
                <a:gd name="T7" fmla="*/ 40 h 45"/>
                <a:gd name="T8" fmla="*/ 0 w 144"/>
                <a:gd name="T9" fmla="*/ 45 h 45"/>
                <a:gd name="T10" fmla="*/ 66 w 144"/>
                <a:gd name="T11" fmla="*/ 9 h 45"/>
                <a:gd name="T12" fmla="*/ 96 w 144"/>
                <a:gd name="T13" fmla="*/ 5 h 45"/>
                <a:gd name="T14" fmla="*/ 122 w 144"/>
                <a:gd name="T15" fmla="*/ 8 h 45"/>
                <a:gd name="T16" fmla="*/ 144 w 144"/>
                <a:gd name="T17" fmla="*/ 19 h 45"/>
                <a:gd name="T18" fmla="*/ 142 w 144"/>
                <a:gd name="T19" fmla="*/ 13 h 45"/>
                <a:gd name="T20" fmla="*/ 142 w 144"/>
                <a:gd name="T21" fmla="*/ 13 h 45"/>
                <a:gd name="T22" fmla="*/ 122 w 144"/>
                <a:gd name="T23" fmla="*/ 4 h 45"/>
                <a:gd name="T24" fmla="*/ 96 w 144"/>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45">
                  <a:moveTo>
                    <a:pt x="96" y="0"/>
                  </a:moveTo>
                  <a:cubicBezTo>
                    <a:pt x="86" y="0"/>
                    <a:pt x="76" y="2"/>
                    <a:pt x="66" y="5"/>
                  </a:cubicBezTo>
                  <a:cubicBezTo>
                    <a:pt x="46" y="11"/>
                    <a:pt x="16" y="23"/>
                    <a:pt x="0" y="40"/>
                  </a:cubicBezTo>
                  <a:cubicBezTo>
                    <a:pt x="0" y="40"/>
                    <a:pt x="0" y="40"/>
                    <a:pt x="0" y="40"/>
                  </a:cubicBezTo>
                  <a:cubicBezTo>
                    <a:pt x="0" y="42"/>
                    <a:pt x="0" y="44"/>
                    <a:pt x="0" y="45"/>
                  </a:cubicBezTo>
                  <a:cubicBezTo>
                    <a:pt x="15" y="28"/>
                    <a:pt x="46" y="16"/>
                    <a:pt x="66" y="9"/>
                  </a:cubicBezTo>
                  <a:cubicBezTo>
                    <a:pt x="76" y="6"/>
                    <a:pt x="86" y="5"/>
                    <a:pt x="96" y="5"/>
                  </a:cubicBezTo>
                  <a:cubicBezTo>
                    <a:pt x="105" y="5"/>
                    <a:pt x="114" y="6"/>
                    <a:pt x="122" y="8"/>
                  </a:cubicBezTo>
                  <a:cubicBezTo>
                    <a:pt x="130" y="11"/>
                    <a:pt x="137" y="14"/>
                    <a:pt x="144" y="19"/>
                  </a:cubicBezTo>
                  <a:cubicBezTo>
                    <a:pt x="143" y="17"/>
                    <a:pt x="143" y="15"/>
                    <a:pt x="142" y="13"/>
                  </a:cubicBezTo>
                  <a:cubicBezTo>
                    <a:pt x="142" y="13"/>
                    <a:pt x="142" y="13"/>
                    <a:pt x="142" y="13"/>
                  </a:cubicBezTo>
                  <a:cubicBezTo>
                    <a:pt x="136" y="9"/>
                    <a:pt x="129" y="6"/>
                    <a:pt x="122" y="4"/>
                  </a:cubicBezTo>
                  <a:cubicBezTo>
                    <a:pt x="114" y="1"/>
                    <a:pt x="105" y="0"/>
                    <a:pt x="96" y="0"/>
                  </a:cubicBezTo>
                </a:path>
              </a:pathLst>
            </a:custGeom>
            <a:solidFill>
              <a:srgbClr val="E5B8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1" name="iṡlîďé">
              <a:extLst>
                <a:ext uri="{FF2B5EF4-FFF2-40B4-BE49-F238E27FC236}">
                  <a16:creationId xmlns:a16="http://schemas.microsoft.com/office/drawing/2014/main" xmlns="" id="{104CACEF-C3C5-4D5D-8E84-CB6E9D0EB4AE}"/>
                </a:ext>
              </a:extLst>
            </p:cNvPr>
            <p:cNvSpPr/>
            <p:nvPr/>
          </p:nvSpPr>
          <p:spPr bwMode="auto">
            <a:xfrm flipH="1">
              <a:off x="8540045" y="3191077"/>
              <a:ext cx="24977" cy="10567"/>
            </a:xfrm>
            <a:custGeom>
              <a:avLst/>
              <a:gdLst>
                <a:gd name="T0" fmla="*/ 42 w 58"/>
                <a:gd name="T1" fmla="*/ 0 h 25"/>
                <a:gd name="T2" fmla="*/ 0 w 58"/>
                <a:gd name="T3" fmla="*/ 22 h 25"/>
                <a:gd name="T4" fmla="*/ 1 w 58"/>
                <a:gd name="T5" fmla="*/ 25 h 25"/>
                <a:gd name="T6" fmla="*/ 42 w 58"/>
                <a:gd name="T7" fmla="*/ 5 h 25"/>
                <a:gd name="T8" fmla="*/ 58 w 58"/>
                <a:gd name="T9" fmla="*/ 7 h 25"/>
                <a:gd name="T10" fmla="*/ 57 w 58"/>
                <a:gd name="T11" fmla="*/ 2 h 25"/>
                <a:gd name="T12" fmla="*/ 42 w 5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58" h="25">
                  <a:moveTo>
                    <a:pt x="42" y="0"/>
                  </a:moveTo>
                  <a:cubicBezTo>
                    <a:pt x="27" y="0"/>
                    <a:pt x="13" y="6"/>
                    <a:pt x="0" y="22"/>
                  </a:cubicBezTo>
                  <a:cubicBezTo>
                    <a:pt x="1" y="25"/>
                    <a:pt x="1" y="25"/>
                    <a:pt x="1" y="25"/>
                  </a:cubicBezTo>
                  <a:cubicBezTo>
                    <a:pt x="13" y="10"/>
                    <a:pt x="28" y="5"/>
                    <a:pt x="42" y="5"/>
                  </a:cubicBezTo>
                  <a:cubicBezTo>
                    <a:pt x="47" y="5"/>
                    <a:pt x="53" y="6"/>
                    <a:pt x="58" y="7"/>
                  </a:cubicBezTo>
                  <a:cubicBezTo>
                    <a:pt x="57" y="2"/>
                    <a:pt x="57" y="2"/>
                    <a:pt x="57" y="2"/>
                  </a:cubicBezTo>
                  <a:cubicBezTo>
                    <a:pt x="52" y="1"/>
                    <a:pt x="47" y="0"/>
                    <a:pt x="42" y="0"/>
                  </a:cubicBezTo>
                </a:path>
              </a:pathLst>
            </a:custGeom>
            <a:solidFill>
              <a:srgbClr val="C6CF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2" name="îṧ1ïḍe">
              <a:extLst>
                <a:ext uri="{FF2B5EF4-FFF2-40B4-BE49-F238E27FC236}">
                  <a16:creationId xmlns:a16="http://schemas.microsoft.com/office/drawing/2014/main" xmlns="" id="{837D092B-9B70-4E71-ADC7-0ED9F65E1815}"/>
                </a:ext>
              </a:extLst>
            </p:cNvPr>
            <p:cNvSpPr/>
            <p:nvPr/>
          </p:nvSpPr>
          <p:spPr bwMode="auto">
            <a:xfrm flipH="1">
              <a:off x="8946404" y="3164179"/>
              <a:ext cx="0" cy="1921"/>
            </a:xfrm>
            <a:custGeom>
              <a:avLst/>
              <a:gdLst>
                <a:gd name="T0" fmla="*/ 0 h 4"/>
                <a:gd name="T1" fmla="*/ 0 h 4"/>
                <a:gd name="T2" fmla="*/ 4 h 4"/>
                <a:gd name="T3" fmla="*/ 4 h 4"/>
                <a:gd name="T4" fmla="*/ 0 h 4"/>
              </a:gdLst>
              <a:ahLst/>
              <a:cxnLst>
                <a:cxn ang="0">
                  <a:pos x="0" y="T0"/>
                </a:cxn>
                <a:cxn ang="0">
                  <a:pos x="0" y="T1"/>
                </a:cxn>
                <a:cxn ang="0">
                  <a:pos x="0" y="T2"/>
                </a:cxn>
                <a:cxn ang="0">
                  <a:pos x="0" y="T3"/>
                </a:cxn>
                <a:cxn ang="0">
                  <a:pos x="0" y="T4"/>
                </a:cxn>
              </a:cxnLst>
              <a:rect l="0" t="0" r="r" b="b"/>
              <a:pathLst>
                <a:path h="4">
                  <a:moveTo>
                    <a:pt x="0" y="0"/>
                  </a:moveTo>
                  <a:cubicBezTo>
                    <a:pt x="0" y="0"/>
                    <a:pt x="0" y="0"/>
                    <a:pt x="0" y="0"/>
                  </a:cubicBezTo>
                  <a:cubicBezTo>
                    <a:pt x="0" y="4"/>
                    <a:pt x="0" y="4"/>
                    <a:pt x="0" y="4"/>
                  </a:cubicBezTo>
                  <a:cubicBezTo>
                    <a:pt x="0" y="4"/>
                    <a:pt x="0" y="4"/>
                    <a:pt x="0" y="4"/>
                  </a:cubicBezTo>
                  <a:cubicBezTo>
                    <a:pt x="0" y="0"/>
                    <a:pt x="0" y="0"/>
                    <a:pt x="0"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3" name="iṣļîḍè">
              <a:extLst>
                <a:ext uri="{FF2B5EF4-FFF2-40B4-BE49-F238E27FC236}">
                  <a16:creationId xmlns:a16="http://schemas.microsoft.com/office/drawing/2014/main" xmlns="" id="{C1F67055-E6FF-46B3-813A-94617550AE36}"/>
                </a:ext>
              </a:extLst>
            </p:cNvPr>
            <p:cNvSpPr/>
            <p:nvPr/>
          </p:nvSpPr>
          <p:spPr bwMode="auto">
            <a:xfrm flipH="1">
              <a:off x="8946404" y="3164179"/>
              <a:ext cx="30261" cy="15371"/>
            </a:xfrm>
            <a:custGeom>
              <a:avLst/>
              <a:gdLst>
                <a:gd name="T0" fmla="*/ 71 w 71"/>
                <a:gd name="T1" fmla="*/ 0 h 35"/>
                <a:gd name="T2" fmla="*/ 0 w 71"/>
                <a:gd name="T3" fmla="*/ 31 h 35"/>
                <a:gd name="T4" fmla="*/ 0 w 71"/>
                <a:gd name="T5" fmla="*/ 35 h 35"/>
                <a:gd name="T6" fmla="*/ 71 w 71"/>
                <a:gd name="T7" fmla="*/ 4 h 35"/>
                <a:gd name="T8" fmla="*/ 71 w 71"/>
                <a:gd name="T9" fmla="*/ 0 h 35"/>
              </a:gdLst>
              <a:ahLst/>
              <a:cxnLst>
                <a:cxn ang="0">
                  <a:pos x="T0" y="T1"/>
                </a:cxn>
                <a:cxn ang="0">
                  <a:pos x="T2" y="T3"/>
                </a:cxn>
                <a:cxn ang="0">
                  <a:pos x="T4" y="T5"/>
                </a:cxn>
                <a:cxn ang="0">
                  <a:pos x="T6" y="T7"/>
                </a:cxn>
                <a:cxn ang="0">
                  <a:pos x="T8" y="T9"/>
                </a:cxn>
              </a:cxnLst>
              <a:rect l="0" t="0" r="r" b="b"/>
              <a:pathLst>
                <a:path w="71" h="35">
                  <a:moveTo>
                    <a:pt x="71" y="0"/>
                  </a:moveTo>
                  <a:cubicBezTo>
                    <a:pt x="66" y="1"/>
                    <a:pt x="25" y="16"/>
                    <a:pt x="0" y="31"/>
                  </a:cubicBezTo>
                  <a:cubicBezTo>
                    <a:pt x="0" y="35"/>
                    <a:pt x="0" y="35"/>
                    <a:pt x="0" y="35"/>
                  </a:cubicBezTo>
                  <a:cubicBezTo>
                    <a:pt x="26" y="20"/>
                    <a:pt x="68" y="5"/>
                    <a:pt x="71" y="4"/>
                  </a:cubicBezTo>
                  <a:cubicBezTo>
                    <a:pt x="71" y="0"/>
                    <a:pt x="71" y="0"/>
                    <a:pt x="71" y="0"/>
                  </a:cubicBezTo>
                </a:path>
              </a:pathLst>
            </a:custGeom>
            <a:solidFill>
              <a:srgbClr val="C6CF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4" name="ïṧḷíḍe">
              <a:extLst>
                <a:ext uri="{FF2B5EF4-FFF2-40B4-BE49-F238E27FC236}">
                  <a16:creationId xmlns:a16="http://schemas.microsoft.com/office/drawing/2014/main" xmlns="" id="{E4174F01-4903-4465-995D-E56300811184}"/>
                </a:ext>
              </a:extLst>
            </p:cNvPr>
            <p:cNvSpPr/>
            <p:nvPr/>
          </p:nvSpPr>
          <p:spPr bwMode="auto">
            <a:xfrm flipH="1">
              <a:off x="8562140" y="3599838"/>
              <a:ext cx="480" cy="3843"/>
            </a:xfrm>
            <a:custGeom>
              <a:avLst/>
              <a:gdLst>
                <a:gd name="T0" fmla="*/ 0 w 1"/>
                <a:gd name="T1" fmla="*/ 0 h 8"/>
                <a:gd name="T2" fmla="*/ 0 w 1"/>
                <a:gd name="T3" fmla="*/ 0 h 8"/>
                <a:gd name="T4" fmla="*/ 1 w 1"/>
                <a:gd name="T5" fmla="*/ 8 h 8"/>
                <a:gd name="T6" fmla="*/ 1 w 1"/>
                <a:gd name="T7" fmla="*/ 8 h 8"/>
                <a:gd name="T8" fmla="*/ 0 w 1"/>
                <a:gd name="T9" fmla="*/ 0 h 8"/>
              </a:gdLst>
              <a:ahLst/>
              <a:cxnLst>
                <a:cxn ang="0">
                  <a:pos x="T0" y="T1"/>
                </a:cxn>
                <a:cxn ang="0">
                  <a:pos x="T2" y="T3"/>
                </a:cxn>
                <a:cxn ang="0">
                  <a:pos x="T4" y="T5"/>
                </a:cxn>
                <a:cxn ang="0">
                  <a:pos x="T6" y="T7"/>
                </a:cxn>
                <a:cxn ang="0">
                  <a:pos x="T8" y="T9"/>
                </a:cxn>
              </a:cxnLst>
              <a:rect l="0" t="0" r="r" b="b"/>
              <a:pathLst>
                <a:path w="1" h="8">
                  <a:moveTo>
                    <a:pt x="0" y="0"/>
                  </a:moveTo>
                  <a:cubicBezTo>
                    <a:pt x="0" y="0"/>
                    <a:pt x="0" y="0"/>
                    <a:pt x="0" y="0"/>
                  </a:cubicBezTo>
                  <a:cubicBezTo>
                    <a:pt x="0" y="2"/>
                    <a:pt x="0" y="5"/>
                    <a:pt x="1" y="8"/>
                  </a:cubicBezTo>
                  <a:cubicBezTo>
                    <a:pt x="1" y="8"/>
                    <a:pt x="1" y="8"/>
                    <a:pt x="1" y="8"/>
                  </a:cubicBezTo>
                  <a:cubicBezTo>
                    <a:pt x="1" y="5"/>
                    <a:pt x="0" y="2"/>
                    <a:pt x="0" y="0"/>
                  </a:cubicBezTo>
                </a:path>
              </a:pathLst>
            </a:custGeom>
            <a:solidFill>
              <a:srgbClr val="615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5" name="ïṧļíḍe">
              <a:extLst>
                <a:ext uri="{FF2B5EF4-FFF2-40B4-BE49-F238E27FC236}">
                  <a16:creationId xmlns:a16="http://schemas.microsoft.com/office/drawing/2014/main" xmlns="" id="{451A0F20-0B4F-4919-9D9F-61BF8C987D17}"/>
                </a:ext>
              </a:extLst>
            </p:cNvPr>
            <p:cNvSpPr/>
            <p:nvPr/>
          </p:nvSpPr>
          <p:spPr bwMode="auto">
            <a:xfrm flipH="1">
              <a:off x="8562140" y="3599838"/>
              <a:ext cx="201258" cy="19694"/>
            </a:xfrm>
            <a:custGeom>
              <a:avLst/>
              <a:gdLst>
                <a:gd name="T0" fmla="*/ 467 w 468"/>
                <a:gd name="T1" fmla="*/ 0 h 45"/>
                <a:gd name="T2" fmla="*/ 171 w 468"/>
                <a:gd name="T3" fmla="*/ 36 h 45"/>
                <a:gd name="T4" fmla="*/ 152 w 468"/>
                <a:gd name="T5" fmla="*/ 35 h 45"/>
                <a:gd name="T6" fmla="*/ 73 w 468"/>
                <a:gd name="T7" fmla="*/ 29 h 45"/>
                <a:gd name="T8" fmla="*/ 0 w 468"/>
                <a:gd name="T9" fmla="*/ 31 h 45"/>
                <a:gd name="T10" fmla="*/ 0 w 468"/>
                <a:gd name="T11" fmla="*/ 39 h 45"/>
                <a:gd name="T12" fmla="*/ 72 w 468"/>
                <a:gd name="T13" fmla="*/ 38 h 45"/>
                <a:gd name="T14" fmla="*/ 152 w 468"/>
                <a:gd name="T15" fmla="*/ 43 h 45"/>
                <a:gd name="T16" fmla="*/ 171 w 468"/>
                <a:gd name="T17" fmla="*/ 45 h 45"/>
                <a:gd name="T18" fmla="*/ 468 w 468"/>
                <a:gd name="T19" fmla="*/ 8 h 45"/>
                <a:gd name="T20" fmla="*/ 467 w 46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8" h="45">
                  <a:moveTo>
                    <a:pt x="467" y="0"/>
                  </a:moveTo>
                  <a:cubicBezTo>
                    <a:pt x="364" y="16"/>
                    <a:pt x="224" y="36"/>
                    <a:pt x="171" y="36"/>
                  </a:cubicBezTo>
                  <a:cubicBezTo>
                    <a:pt x="162" y="36"/>
                    <a:pt x="156" y="36"/>
                    <a:pt x="152" y="35"/>
                  </a:cubicBezTo>
                  <a:cubicBezTo>
                    <a:pt x="139" y="31"/>
                    <a:pt x="108" y="29"/>
                    <a:pt x="73" y="29"/>
                  </a:cubicBezTo>
                  <a:cubicBezTo>
                    <a:pt x="50" y="29"/>
                    <a:pt x="24" y="30"/>
                    <a:pt x="0" y="31"/>
                  </a:cubicBezTo>
                  <a:cubicBezTo>
                    <a:pt x="0" y="33"/>
                    <a:pt x="0" y="36"/>
                    <a:pt x="0" y="39"/>
                  </a:cubicBezTo>
                  <a:cubicBezTo>
                    <a:pt x="24" y="38"/>
                    <a:pt x="49" y="38"/>
                    <a:pt x="72" y="38"/>
                  </a:cubicBezTo>
                  <a:cubicBezTo>
                    <a:pt x="108" y="38"/>
                    <a:pt x="139" y="39"/>
                    <a:pt x="152" y="43"/>
                  </a:cubicBezTo>
                  <a:cubicBezTo>
                    <a:pt x="156" y="44"/>
                    <a:pt x="162" y="45"/>
                    <a:pt x="171" y="45"/>
                  </a:cubicBezTo>
                  <a:cubicBezTo>
                    <a:pt x="224" y="45"/>
                    <a:pt x="365" y="24"/>
                    <a:pt x="468" y="8"/>
                  </a:cubicBezTo>
                  <a:cubicBezTo>
                    <a:pt x="467" y="5"/>
                    <a:pt x="467" y="2"/>
                    <a:pt x="467" y="0"/>
                  </a:cubicBezTo>
                </a:path>
              </a:pathLst>
            </a:custGeom>
            <a:solidFill>
              <a:srgbClr val="4E507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6" name="i$ḷíďe">
              <a:extLst>
                <a:ext uri="{FF2B5EF4-FFF2-40B4-BE49-F238E27FC236}">
                  <a16:creationId xmlns:a16="http://schemas.microsoft.com/office/drawing/2014/main" xmlns="" id="{4BE5085A-85DE-4DAC-B6C3-D1264D95627F}"/>
                </a:ext>
              </a:extLst>
            </p:cNvPr>
            <p:cNvSpPr/>
            <p:nvPr/>
          </p:nvSpPr>
          <p:spPr bwMode="auto">
            <a:xfrm flipH="1">
              <a:off x="8764359" y="3613287"/>
              <a:ext cx="0" cy="3362"/>
            </a:xfrm>
            <a:custGeom>
              <a:avLst/>
              <a:gdLst>
                <a:gd name="T0" fmla="*/ 0 h 8"/>
                <a:gd name="T1" fmla="*/ 0 h 8"/>
                <a:gd name="T2" fmla="*/ 8 h 8"/>
                <a:gd name="T3" fmla="*/ 8 h 8"/>
                <a:gd name="T4" fmla="*/ 0 h 8"/>
              </a:gdLst>
              <a:ahLst/>
              <a:cxnLst>
                <a:cxn ang="0">
                  <a:pos x="0" y="T0"/>
                </a:cxn>
                <a:cxn ang="0">
                  <a:pos x="0" y="T1"/>
                </a:cxn>
                <a:cxn ang="0">
                  <a:pos x="0" y="T2"/>
                </a:cxn>
                <a:cxn ang="0">
                  <a:pos x="0" y="T3"/>
                </a:cxn>
                <a:cxn ang="0">
                  <a:pos x="0" y="T4"/>
                </a:cxn>
              </a:cxnLst>
              <a:rect l="0" t="0" r="r" b="b"/>
              <a:pathLst>
                <a:path h="8">
                  <a:moveTo>
                    <a:pt x="0" y="0"/>
                  </a:moveTo>
                  <a:cubicBezTo>
                    <a:pt x="0" y="0"/>
                    <a:pt x="0" y="0"/>
                    <a:pt x="0" y="0"/>
                  </a:cubicBezTo>
                  <a:cubicBezTo>
                    <a:pt x="0" y="2"/>
                    <a:pt x="0" y="5"/>
                    <a:pt x="0" y="8"/>
                  </a:cubicBezTo>
                  <a:cubicBezTo>
                    <a:pt x="0" y="8"/>
                    <a:pt x="0" y="8"/>
                    <a:pt x="0" y="8"/>
                  </a:cubicBezTo>
                  <a:cubicBezTo>
                    <a:pt x="0" y="5"/>
                    <a:pt x="0" y="2"/>
                    <a:pt x="0" y="0"/>
                  </a:cubicBezTo>
                </a:path>
              </a:pathLst>
            </a:custGeom>
            <a:solidFill>
              <a:srgbClr val="D1D2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7" name="îṩḷiḍê">
              <a:extLst>
                <a:ext uri="{FF2B5EF4-FFF2-40B4-BE49-F238E27FC236}">
                  <a16:creationId xmlns:a16="http://schemas.microsoft.com/office/drawing/2014/main" xmlns="" id="{9AD01375-1E45-4768-ACC5-6A201C3BD41E}"/>
                </a:ext>
              </a:extLst>
            </p:cNvPr>
            <p:cNvSpPr/>
            <p:nvPr/>
          </p:nvSpPr>
          <p:spPr bwMode="auto">
            <a:xfrm flipH="1">
              <a:off x="8763398" y="3613287"/>
              <a:ext cx="961" cy="3362"/>
            </a:xfrm>
            <a:custGeom>
              <a:avLst/>
              <a:gdLst>
                <a:gd name="T0" fmla="*/ 3 w 3"/>
                <a:gd name="T1" fmla="*/ 0 h 8"/>
                <a:gd name="T2" fmla="*/ 0 w 3"/>
                <a:gd name="T3" fmla="*/ 0 h 8"/>
                <a:gd name="T4" fmla="*/ 0 w 3"/>
                <a:gd name="T5" fmla="*/ 8 h 8"/>
                <a:gd name="T6" fmla="*/ 3 w 3"/>
                <a:gd name="T7" fmla="*/ 8 h 8"/>
                <a:gd name="T8" fmla="*/ 3 w 3"/>
                <a:gd name="T9" fmla="*/ 0 h 8"/>
              </a:gdLst>
              <a:ahLst/>
              <a:cxnLst>
                <a:cxn ang="0">
                  <a:pos x="T0" y="T1"/>
                </a:cxn>
                <a:cxn ang="0">
                  <a:pos x="T2" y="T3"/>
                </a:cxn>
                <a:cxn ang="0">
                  <a:pos x="T4" y="T5"/>
                </a:cxn>
                <a:cxn ang="0">
                  <a:pos x="T6" y="T7"/>
                </a:cxn>
                <a:cxn ang="0">
                  <a:pos x="T8" y="T9"/>
                </a:cxn>
              </a:cxnLst>
              <a:rect l="0" t="0" r="r" b="b"/>
              <a:pathLst>
                <a:path w="3" h="8">
                  <a:moveTo>
                    <a:pt x="3" y="0"/>
                  </a:moveTo>
                  <a:cubicBezTo>
                    <a:pt x="2" y="0"/>
                    <a:pt x="1" y="0"/>
                    <a:pt x="0" y="0"/>
                  </a:cubicBezTo>
                  <a:cubicBezTo>
                    <a:pt x="0" y="2"/>
                    <a:pt x="0" y="5"/>
                    <a:pt x="0" y="8"/>
                  </a:cubicBezTo>
                  <a:cubicBezTo>
                    <a:pt x="1" y="8"/>
                    <a:pt x="2" y="8"/>
                    <a:pt x="3" y="8"/>
                  </a:cubicBezTo>
                  <a:cubicBezTo>
                    <a:pt x="3" y="5"/>
                    <a:pt x="3" y="2"/>
                    <a:pt x="3" y="0"/>
                  </a:cubicBezTo>
                </a:path>
              </a:pathLst>
            </a:custGeom>
            <a:solidFill>
              <a:srgbClr val="4B4B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8" name="iSlîdé">
              <a:extLst>
                <a:ext uri="{FF2B5EF4-FFF2-40B4-BE49-F238E27FC236}">
                  <a16:creationId xmlns:a16="http://schemas.microsoft.com/office/drawing/2014/main" xmlns="" id="{413552EF-FBCF-419E-9F6C-35674CA173AA}"/>
                </a:ext>
              </a:extLst>
            </p:cNvPr>
            <p:cNvSpPr/>
            <p:nvPr/>
          </p:nvSpPr>
          <p:spPr bwMode="auto">
            <a:xfrm flipH="1">
              <a:off x="8510744" y="3166100"/>
              <a:ext cx="476968" cy="477448"/>
            </a:xfrm>
            <a:custGeom>
              <a:avLst/>
              <a:gdLst>
                <a:gd name="T0" fmla="*/ 1109 w 1109"/>
                <a:gd name="T1" fmla="*/ 991 h 1112"/>
                <a:gd name="T2" fmla="*/ 674 w 1109"/>
                <a:gd name="T3" fmla="*/ 1046 h 1112"/>
                <a:gd name="T4" fmla="*/ 416 w 1109"/>
                <a:gd name="T5" fmla="*/ 1047 h 1112"/>
                <a:gd name="T6" fmla="*/ 359 w 1109"/>
                <a:gd name="T7" fmla="*/ 1016 h 1112"/>
                <a:gd name="T8" fmla="*/ 362 w 1109"/>
                <a:gd name="T9" fmla="*/ 925 h 1112"/>
                <a:gd name="T10" fmla="*/ 378 w 1109"/>
                <a:gd name="T11" fmla="*/ 834 h 1112"/>
                <a:gd name="T12" fmla="*/ 388 w 1109"/>
                <a:gd name="T13" fmla="*/ 755 h 1112"/>
                <a:gd name="T14" fmla="*/ 414 w 1109"/>
                <a:gd name="T15" fmla="*/ 633 h 1112"/>
                <a:gd name="T16" fmla="*/ 423 w 1109"/>
                <a:gd name="T17" fmla="*/ 544 h 1112"/>
                <a:gd name="T18" fmla="*/ 427 w 1109"/>
                <a:gd name="T19" fmla="*/ 483 h 1112"/>
                <a:gd name="T20" fmla="*/ 441 w 1109"/>
                <a:gd name="T21" fmla="*/ 408 h 1112"/>
                <a:gd name="T22" fmla="*/ 117 w 1109"/>
                <a:gd name="T23" fmla="*/ 248 h 1112"/>
                <a:gd name="T24" fmla="*/ 14 w 1109"/>
                <a:gd name="T25" fmla="*/ 80 h 1112"/>
                <a:gd name="T26" fmla="*/ 6 w 1109"/>
                <a:gd name="T27" fmla="*/ 51 h 1112"/>
                <a:gd name="T28" fmla="*/ 96 w 1109"/>
                <a:gd name="T29" fmla="*/ 0 h 1112"/>
                <a:gd name="T30" fmla="*/ 183 w 1109"/>
                <a:gd name="T31" fmla="*/ 111 h 1112"/>
                <a:gd name="T32" fmla="*/ 249 w 1109"/>
                <a:gd name="T33" fmla="*/ 178 h 1112"/>
                <a:gd name="T34" fmla="*/ 273 w 1109"/>
                <a:gd name="T35" fmla="*/ 182 h 1112"/>
                <a:gd name="T36" fmla="*/ 274 w 1109"/>
                <a:gd name="T37" fmla="*/ 182 h 1112"/>
                <a:gd name="T38" fmla="*/ 274 w 1109"/>
                <a:gd name="T39" fmla="*/ 182 h 1112"/>
                <a:gd name="T40" fmla="*/ 322 w 1109"/>
                <a:gd name="T41" fmla="*/ 209 h 1112"/>
                <a:gd name="T42" fmla="*/ 387 w 1109"/>
                <a:gd name="T43" fmla="*/ 234 h 1112"/>
                <a:gd name="T44" fmla="*/ 438 w 1109"/>
                <a:gd name="T45" fmla="*/ 235 h 1112"/>
                <a:gd name="T46" fmla="*/ 483 w 1109"/>
                <a:gd name="T47" fmla="*/ 235 h 1112"/>
                <a:gd name="T48" fmla="*/ 545 w 1109"/>
                <a:gd name="T49" fmla="*/ 179 h 1112"/>
                <a:gd name="T50" fmla="*/ 674 w 1109"/>
                <a:gd name="T51" fmla="*/ 201 h 1112"/>
                <a:gd name="T52" fmla="*/ 743 w 1109"/>
                <a:gd name="T53" fmla="*/ 162 h 1112"/>
                <a:gd name="T54" fmla="*/ 799 w 1109"/>
                <a:gd name="T55" fmla="*/ 161 h 1112"/>
                <a:gd name="T56" fmla="*/ 821 w 1109"/>
                <a:gd name="T57" fmla="*/ 172 h 1112"/>
                <a:gd name="T58" fmla="*/ 885 w 1109"/>
                <a:gd name="T59" fmla="*/ 234 h 1112"/>
                <a:gd name="T60" fmla="*/ 901 w 1109"/>
                <a:gd name="T61" fmla="*/ 205 h 1112"/>
                <a:gd name="T62" fmla="*/ 922 w 1109"/>
                <a:gd name="T63" fmla="*/ 196 h 1112"/>
                <a:gd name="T64" fmla="*/ 965 w 1109"/>
                <a:gd name="T65" fmla="*/ 183 h 1112"/>
                <a:gd name="T66" fmla="*/ 988 w 1109"/>
                <a:gd name="T67" fmla="*/ 193 h 1112"/>
                <a:gd name="T68" fmla="*/ 983 w 1109"/>
                <a:gd name="T69" fmla="*/ 146 h 1112"/>
                <a:gd name="T70" fmla="*/ 970 w 1109"/>
                <a:gd name="T71" fmla="*/ 108 h 1112"/>
                <a:gd name="T72" fmla="*/ 1092 w 1109"/>
                <a:gd name="T73" fmla="*/ 93 h 1112"/>
                <a:gd name="T74" fmla="*/ 1093 w 1109"/>
                <a:gd name="T75" fmla="*/ 162 h 1112"/>
                <a:gd name="T76" fmla="*/ 1100 w 1109"/>
                <a:gd name="T77" fmla="*/ 233 h 1112"/>
                <a:gd name="T78" fmla="*/ 1104 w 1109"/>
                <a:gd name="T79" fmla="*/ 282 h 1112"/>
                <a:gd name="T80" fmla="*/ 1087 w 1109"/>
                <a:gd name="T81" fmla="*/ 358 h 1112"/>
                <a:gd name="T82" fmla="*/ 1029 w 1109"/>
                <a:gd name="T83" fmla="*/ 414 h 1112"/>
                <a:gd name="T84" fmla="*/ 1003 w 1109"/>
                <a:gd name="T85" fmla="*/ 510 h 1112"/>
                <a:gd name="T86" fmla="*/ 994 w 1109"/>
                <a:gd name="T87" fmla="*/ 666 h 1112"/>
                <a:gd name="T88" fmla="*/ 1042 w 1109"/>
                <a:gd name="T89" fmla="*/ 790 h 1112"/>
                <a:gd name="T90" fmla="*/ 1109 w 1109"/>
                <a:gd name="T91" fmla="*/ 991 h 1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09" h="1112">
                  <a:moveTo>
                    <a:pt x="1109" y="991"/>
                  </a:moveTo>
                  <a:cubicBezTo>
                    <a:pt x="1109" y="991"/>
                    <a:pt x="716" y="1059"/>
                    <a:pt x="674" y="1046"/>
                  </a:cubicBezTo>
                  <a:cubicBezTo>
                    <a:pt x="632" y="1033"/>
                    <a:pt x="416" y="1047"/>
                    <a:pt x="416" y="1047"/>
                  </a:cubicBezTo>
                  <a:cubicBezTo>
                    <a:pt x="319" y="1112"/>
                    <a:pt x="359" y="1016"/>
                    <a:pt x="359" y="1016"/>
                  </a:cubicBezTo>
                  <a:cubicBezTo>
                    <a:pt x="359" y="1016"/>
                    <a:pt x="351" y="965"/>
                    <a:pt x="362" y="925"/>
                  </a:cubicBezTo>
                  <a:cubicBezTo>
                    <a:pt x="370" y="895"/>
                    <a:pt x="376" y="865"/>
                    <a:pt x="378" y="834"/>
                  </a:cubicBezTo>
                  <a:cubicBezTo>
                    <a:pt x="378" y="834"/>
                    <a:pt x="376" y="770"/>
                    <a:pt x="388" y="755"/>
                  </a:cubicBezTo>
                  <a:cubicBezTo>
                    <a:pt x="400" y="740"/>
                    <a:pt x="414" y="633"/>
                    <a:pt x="414" y="633"/>
                  </a:cubicBezTo>
                  <a:cubicBezTo>
                    <a:pt x="414" y="633"/>
                    <a:pt x="424" y="560"/>
                    <a:pt x="423" y="544"/>
                  </a:cubicBezTo>
                  <a:cubicBezTo>
                    <a:pt x="422" y="528"/>
                    <a:pt x="427" y="483"/>
                    <a:pt x="427" y="483"/>
                  </a:cubicBezTo>
                  <a:cubicBezTo>
                    <a:pt x="441" y="408"/>
                    <a:pt x="441" y="408"/>
                    <a:pt x="441" y="408"/>
                  </a:cubicBezTo>
                  <a:cubicBezTo>
                    <a:pt x="361" y="398"/>
                    <a:pt x="117" y="248"/>
                    <a:pt x="117" y="248"/>
                  </a:cubicBezTo>
                  <a:cubicBezTo>
                    <a:pt x="105" y="198"/>
                    <a:pt x="14" y="80"/>
                    <a:pt x="14" y="80"/>
                  </a:cubicBezTo>
                  <a:cubicBezTo>
                    <a:pt x="13" y="70"/>
                    <a:pt x="10" y="60"/>
                    <a:pt x="6" y="51"/>
                  </a:cubicBezTo>
                  <a:cubicBezTo>
                    <a:pt x="0" y="34"/>
                    <a:pt x="96" y="0"/>
                    <a:pt x="96" y="0"/>
                  </a:cubicBezTo>
                  <a:cubicBezTo>
                    <a:pt x="96" y="0"/>
                    <a:pt x="168" y="88"/>
                    <a:pt x="183" y="111"/>
                  </a:cubicBezTo>
                  <a:cubicBezTo>
                    <a:pt x="198" y="135"/>
                    <a:pt x="249" y="178"/>
                    <a:pt x="249" y="178"/>
                  </a:cubicBezTo>
                  <a:cubicBezTo>
                    <a:pt x="257" y="178"/>
                    <a:pt x="265" y="179"/>
                    <a:pt x="273" y="182"/>
                  </a:cubicBezTo>
                  <a:cubicBezTo>
                    <a:pt x="273" y="182"/>
                    <a:pt x="273" y="182"/>
                    <a:pt x="274" y="182"/>
                  </a:cubicBezTo>
                  <a:cubicBezTo>
                    <a:pt x="274" y="182"/>
                    <a:pt x="274" y="182"/>
                    <a:pt x="274" y="182"/>
                  </a:cubicBezTo>
                  <a:cubicBezTo>
                    <a:pt x="298" y="190"/>
                    <a:pt x="322" y="209"/>
                    <a:pt x="322" y="209"/>
                  </a:cubicBezTo>
                  <a:cubicBezTo>
                    <a:pt x="360" y="207"/>
                    <a:pt x="387" y="234"/>
                    <a:pt x="387" y="234"/>
                  </a:cubicBezTo>
                  <a:cubicBezTo>
                    <a:pt x="387" y="234"/>
                    <a:pt x="431" y="228"/>
                    <a:pt x="438" y="235"/>
                  </a:cubicBezTo>
                  <a:cubicBezTo>
                    <a:pt x="446" y="243"/>
                    <a:pt x="483" y="235"/>
                    <a:pt x="483" y="235"/>
                  </a:cubicBezTo>
                  <a:cubicBezTo>
                    <a:pt x="483" y="235"/>
                    <a:pt x="521" y="156"/>
                    <a:pt x="545" y="179"/>
                  </a:cubicBezTo>
                  <a:cubicBezTo>
                    <a:pt x="570" y="202"/>
                    <a:pt x="674" y="201"/>
                    <a:pt x="674" y="201"/>
                  </a:cubicBezTo>
                  <a:cubicBezTo>
                    <a:pt x="688" y="182"/>
                    <a:pt x="722" y="169"/>
                    <a:pt x="743" y="162"/>
                  </a:cubicBezTo>
                  <a:cubicBezTo>
                    <a:pt x="761" y="156"/>
                    <a:pt x="781" y="156"/>
                    <a:pt x="799" y="161"/>
                  </a:cubicBezTo>
                  <a:cubicBezTo>
                    <a:pt x="807" y="164"/>
                    <a:pt x="815" y="167"/>
                    <a:pt x="821" y="172"/>
                  </a:cubicBezTo>
                  <a:cubicBezTo>
                    <a:pt x="885" y="234"/>
                    <a:pt x="885" y="234"/>
                    <a:pt x="885" y="234"/>
                  </a:cubicBezTo>
                  <a:cubicBezTo>
                    <a:pt x="885" y="234"/>
                    <a:pt x="903" y="211"/>
                    <a:pt x="901" y="205"/>
                  </a:cubicBezTo>
                  <a:cubicBezTo>
                    <a:pt x="898" y="200"/>
                    <a:pt x="922" y="196"/>
                    <a:pt x="922" y="196"/>
                  </a:cubicBezTo>
                  <a:cubicBezTo>
                    <a:pt x="922" y="196"/>
                    <a:pt x="953" y="186"/>
                    <a:pt x="965" y="183"/>
                  </a:cubicBezTo>
                  <a:cubicBezTo>
                    <a:pt x="977" y="180"/>
                    <a:pt x="987" y="192"/>
                    <a:pt x="988" y="193"/>
                  </a:cubicBezTo>
                  <a:cubicBezTo>
                    <a:pt x="988" y="192"/>
                    <a:pt x="980" y="166"/>
                    <a:pt x="983" y="146"/>
                  </a:cubicBezTo>
                  <a:cubicBezTo>
                    <a:pt x="986" y="127"/>
                    <a:pt x="970" y="108"/>
                    <a:pt x="970" y="108"/>
                  </a:cubicBezTo>
                  <a:cubicBezTo>
                    <a:pt x="1008" y="16"/>
                    <a:pt x="1092" y="93"/>
                    <a:pt x="1092" y="93"/>
                  </a:cubicBezTo>
                  <a:cubicBezTo>
                    <a:pt x="1092" y="93"/>
                    <a:pt x="1102" y="143"/>
                    <a:pt x="1093" y="162"/>
                  </a:cubicBezTo>
                  <a:cubicBezTo>
                    <a:pt x="1085" y="182"/>
                    <a:pt x="1102" y="222"/>
                    <a:pt x="1100" y="233"/>
                  </a:cubicBezTo>
                  <a:cubicBezTo>
                    <a:pt x="1097" y="244"/>
                    <a:pt x="1104" y="262"/>
                    <a:pt x="1104" y="282"/>
                  </a:cubicBezTo>
                  <a:cubicBezTo>
                    <a:pt x="1104" y="303"/>
                    <a:pt x="1093" y="341"/>
                    <a:pt x="1087" y="358"/>
                  </a:cubicBezTo>
                  <a:cubicBezTo>
                    <a:pt x="1080" y="375"/>
                    <a:pt x="1029" y="414"/>
                    <a:pt x="1029" y="414"/>
                  </a:cubicBezTo>
                  <a:cubicBezTo>
                    <a:pt x="1029" y="414"/>
                    <a:pt x="1025" y="475"/>
                    <a:pt x="1003" y="510"/>
                  </a:cubicBezTo>
                  <a:cubicBezTo>
                    <a:pt x="981" y="545"/>
                    <a:pt x="994" y="666"/>
                    <a:pt x="994" y="666"/>
                  </a:cubicBezTo>
                  <a:cubicBezTo>
                    <a:pt x="994" y="666"/>
                    <a:pt x="1016" y="760"/>
                    <a:pt x="1042" y="790"/>
                  </a:cubicBezTo>
                  <a:cubicBezTo>
                    <a:pt x="1069" y="820"/>
                    <a:pt x="1109" y="991"/>
                    <a:pt x="1109" y="991"/>
                  </a:cubicBezTo>
                </a:path>
              </a:pathLst>
            </a:custGeom>
            <a:solidFill>
              <a:srgbClr val="6566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9" name="isḻiḑê">
              <a:extLst>
                <a:ext uri="{FF2B5EF4-FFF2-40B4-BE49-F238E27FC236}">
                  <a16:creationId xmlns:a16="http://schemas.microsoft.com/office/drawing/2014/main" xmlns="" id="{8BF46FED-BD88-4F93-8D29-F1533231581B}"/>
                </a:ext>
              </a:extLst>
            </p:cNvPr>
            <p:cNvSpPr/>
            <p:nvPr/>
          </p:nvSpPr>
          <p:spPr bwMode="auto">
            <a:xfrm flipH="1">
              <a:off x="8776847" y="3261205"/>
              <a:ext cx="2882" cy="5764"/>
            </a:xfrm>
            <a:custGeom>
              <a:avLst/>
              <a:gdLst>
                <a:gd name="T0" fmla="*/ 2 w 7"/>
                <a:gd name="T1" fmla="*/ 11 h 13"/>
                <a:gd name="T2" fmla="*/ 0 w 7"/>
                <a:gd name="T3" fmla="*/ 13 h 13"/>
                <a:gd name="T4" fmla="*/ 0 w 7"/>
                <a:gd name="T5" fmla="*/ 13 h 13"/>
                <a:gd name="T6" fmla="*/ 0 w 7"/>
                <a:gd name="T7" fmla="*/ 13 h 13"/>
                <a:gd name="T8" fmla="*/ 2 w 7"/>
                <a:gd name="T9" fmla="*/ 11 h 13"/>
                <a:gd name="T10" fmla="*/ 7 w 7"/>
                <a:gd name="T11" fmla="*/ 0 h 13"/>
                <a:gd name="T12" fmla="*/ 6 w 7"/>
                <a:gd name="T13" fmla="*/ 2 h 13"/>
                <a:gd name="T14" fmla="*/ 7 w 7"/>
                <a:gd name="T15" fmla="*/ 0 h 13"/>
                <a:gd name="T16" fmla="*/ 7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2" y="11"/>
                  </a:moveTo>
                  <a:cubicBezTo>
                    <a:pt x="0" y="13"/>
                    <a:pt x="0" y="13"/>
                    <a:pt x="0" y="13"/>
                  </a:cubicBezTo>
                  <a:cubicBezTo>
                    <a:pt x="0" y="13"/>
                    <a:pt x="0" y="13"/>
                    <a:pt x="0" y="13"/>
                  </a:cubicBezTo>
                  <a:cubicBezTo>
                    <a:pt x="0" y="13"/>
                    <a:pt x="0" y="13"/>
                    <a:pt x="0" y="13"/>
                  </a:cubicBezTo>
                  <a:cubicBezTo>
                    <a:pt x="0" y="13"/>
                    <a:pt x="1" y="12"/>
                    <a:pt x="2" y="11"/>
                  </a:cubicBezTo>
                  <a:moveTo>
                    <a:pt x="7" y="0"/>
                  </a:moveTo>
                  <a:cubicBezTo>
                    <a:pt x="6" y="2"/>
                    <a:pt x="6" y="2"/>
                    <a:pt x="6" y="2"/>
                  </a:cubicBezTo>
                  <a:cubicBezTo>
                    <a:pt x="6" y="2"/>
                    <a:pt x="7" y="1"/>
                    <a:pt x="7" y="0"/>
                  </a:cubicBezTo>
                  <a:cubicBezTo>
                    <a:pt x="7" y="0"/>
                    <a:pt x="7" y="0"/>
                    <a:pt x="7"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0" name="ïşḻiḑe">
              <a:extLst>
                <a:ext uri="{FF2B5EF4-FFF2-40B4-BE49-F238E27FC236}">
                  <a16:creationId xmlns:a16="http://schemas.microsoft.com/office/drawing/2014/main" xmlns="" id="{1631780B-5F8C-46C7-B409-A66075E456AD}"/>
                </a:ext>
              </a:extLst>
            </p:cNvPr>
            <p:cNvSpPr/>
            <p:nvPr/>
          </p:nvSpPr>
          <p:spPr bwMode="auto">
            <a:xfrm flipH="1">
              <a:off x="8754272" y="3261205"/>
              <a:ext cx="25458" cy="27859"/>
            </a:xfrm>
            <a:custGeom>
              <a:avLst/>
              <a:gdLst>
                <a:gd name="T0" fmla="*/ 7 w 60"/>
                <a:gd name="T1" fmla="*/ 0 h 65"/>
                <a:gd name="T2" fmla="*/ 6 w 60"/>
                <a:gd name="T3" fmla="*/ 2 h 65"/>
                <a:gd name="T4" fmla="*/ 2 w 60"/>
                <a:gd name="T5" fmla="*/ 11 h 65"/>
                <a:gd name="T6" fmla="*/ 0 w 60"/>
                <a:gd name="T7" fmla="*/ 13 h 65"/>
                <a:gd name="T8" fmla="*/ 0 w 60"/>
                <a:gd name="T9" fmla="*/ 13 h 65"/>
                <a:gd name="T10" fmla="*/ 31 w 60"/>
                <a:gd name="T11" fmla="*/ 27 h 65"/>
                <a:gd name="T12" fmla="*/ 54 w 60"/>
                <a:gd name="T13" fmla="*/ 65 h 65"/>
                <a:gd name="T14" fmla="*/ 54 w 60"/>
                <a:gd name="T15" fmla="*/ 23 h 65"/>
                <a:gd name="T16" fmla="*/ 7 w 60"/>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65">
                  <a:moveTo>
                    <a:pt x="7" y="0"/>
                  </a:moveTo>
                  <a:cubicBezTo>
                    <a:pt x="7" y="1"/>
                    <a:pt x="6" y="2"/>
                    <a:pt x="6" y="2"/>
                  </a:cubicBezTo>
                  <a:cubicBezTo>
                    <a:pt x="2" y="11"/>
                    <a:pt x="2" y="11"/>
                    <a:pt x="2" y="11"/>
                  </a:cubicBezTo>
                  <a:cubicBezTo>
                    <a:pt x="1" y="12"/>
                    <a:pt x="0" y="13"/>
                    <a:pt x="0" y="13"/>
                  </a:cubicBezTo>
                  <a:cubicBezTo>
                    <a:pt x="0" y="13"/>
                    <a:pt x="0" y="13"/>
                    <a:pt x="0" y="13"/>
                  </a:cubicBezTo>
                  <a:cubicBezTo>
                    <a:pt x="10" y="18"/>
                    <a:pt x="21" y="23"/>
                    <a:pt x="31" y="27"/>
                  </a:cubicBezTo>
                  <a:cubicBezTo>
                    <a:pt x="42" y="30"/>
                    <a:pt x="54" y="65"/>
                    <a:pt x="54" y="65"/>
                  </a:cubicBezTo>
                  <a:cubicBezTo>
                    <a:pt x="54" y="65"/>
                    <a:pt x="60" y="34"/>
                    <a:pt x="54" y="23"/>
                  </a:cubicBezTo>
                  <a:cubicBezTo>
                    <a:pt x="48" y="11"/>
                    <a:pt x="9" y="0"/>
                    <a:pt x="7"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1" name="i$ľiďè">
              <a:extLst>
                <a:ext uri="{FF2B5EF4-FFF2-40B4-BE49-F238E27FC236}">
                  <a16:creationId xmlns:a16="http://schemas.microsoft.com/office/drawing/2014/main" xmlns="" id="{518EF5E6-B89D-4088-A40E-B2FE00035193}"/>
                </a:ext>
              </a:extLst>
            </p:cNvPr>
            <p:cNvSpPr/>
            <p:nvPr/>
          </p:nvSpPr>
          <p:spPr bwMode="auto">
            <a:xfrm flipH="1">
              <a:off x="8870031" y="3243913"/>
              <a:ext cx="480" cy="0"/>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0"/>
                    <a:pt x="1" y="0"/>
                    <a:pt x="1" y="1"/>
                  </a:cubicBezTo>
                  <a:cubicBezTo>
                    <a:pt x="1" y="1"/>
                    <a:pt x="1" y="1"/>
                    <a:pt x="1" y="1"/>
                  </a:cubicBezTo>
                  <a:cubicBezTo>
                    <a:pt x="0" y="0"/>
                    <a:pt x="0" y="0"/>
                    <a:pt x="0"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2" name="íŝļíďê">
              <a:extLst>
                <a:ext uri="{FF2B5EF4-FFF2-40B4-BE49-F238E27FC236}">
                  <a16:creationId xmlns:a16="http://schemas.microsoft.com/office/drawing/2014/main" xmlns="" id="{711ACC0C-38F7-44B9-85A9-A215A71B7E6C}"/>
                </a:ext>
              </a:extLst>
            </p:cNvPr>
            <p:cNvSpPr/>
            <p:nvPr/>
          </p:nvSpPr>
          <p:spPr bwMode="auto">
            <a:xfrm flipH="1">
              <a:off x="8848897" y="3243913"/>
              <a:ext cx="42269" cy="20654"/>
            </a:xfrm>
            <a:custGeom>
              <a:avLst/>
              <a:gdLst>
                <a:gd name="T0" fmla="*/ 48 w 98"/>
                <a:gd name="T1" fmla="*/ 0 h 49"/>
                <a:gd name="T2" fmla="*/ 0 w 98"/>
                <a:gd name="T3" fmla="*/ 49 h 49"/>
                <a:gd name="T4" fmla="*/ 98 w 98"/>
                <a:gd name="T5" fmla="*/ 28 h 49"/>
                <a:gd name="T6" fmla="*/ 50 w 98"/>
                <a:gd name="T7" fmla="*/ 1 h 49"/>
                <a:gd name="T8" fmla="*/ 49 w 98"/>
                <a:gd name="T9" fmla="*/ 1 h 49"/>
                <a:gd name="T10" fmla="*/ 49 w 98"/>
                <a:gd name="T11" fmla="*/ 1 h 49"/>
                <a:gd name="T12" fmla="*/ 48 w 98"/>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98" h="49">
                  <a:moveTo>
                    <a:pt x="48" y="0"/>
                  </a:moveTo>
                  <a:cubicBezTo>
                    <a:pt x="0" y="49"/>
                    <a:pt x="0" y="49"/>
                    <a:pt x="0" y="49"/>
                  </a:cubicBezTo>
                  <a:cubicBezTo>
                    <a:pt x="0" y="49"/>
                    <a:pt x="96" y="39"/>
                    <a:pt x="98" y="28"/>
                  </a:cubicBezTo>
                  <a:cubicBezTo>
                    <a:pt x="98" y="28"/>
                    <a:pt x="74" y="9"/>
                    <a:pt x="50" y="1"/>
                  </a:cubicBezTo>
                  <a:cubicBezTo>
                    <a:pt x="49" y="1"/>
                    <a:pt x="49" y="1"/>
                    <a:pt x="49" y="1"/>
                  </a:cubicBezTo>
                  <a:cubicBezTo>
                    <a:pt x="49" y="1"/>
                    <a:pt x="49" y="1"/>
                    <a:pt x="49" y="1"/>
                  </a:cubicBezTo>
                  <a:cubicBezTo>
                    <a:pt x="49" y="0"/>
                    <a:pt x="49" y="0"/>
                    <a:pt x="48"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3" name="îŝľïdè">
              <a:extLst>
                <a:ext uri="{FF2B5EF4-FFF2-40B4-BE49-F238E27FC236}">
                  <a16:creationId xmlns:a16="http://schemas.microsoft.com/office/drawing/2014/main" xmlns="" id="{5BDBB1FE-ABF4-4F48-B4AE-10C0594CB2A6}"/>
                </a:ext>
              </a:extLst>
            </p:cNvPr>
            <p:cNvSpPr/>
            <p:nvPr/>
          </p:nvSpPr>
          <p:spPr bwMode="auto">
            <a:xfrm flipH="1">
              <a:off x="8963696" y="3189156"/>
              <a:ext cx="7685" cy="7205"/>
            </a:xfrm>
            <a:prstGeom prst="ellipse">
              <a:avLst/>
            </a:pr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4" name="ïśḷïḋè">
              <a:extLst>
                <a:ext uri="{FF2B5EF4-FFF2-40B4-BE49-F238E27FC236}">
                  <a16:creationId xmlns:a16="http://schemas.microsoft.com/office/drawing/2014/main" xmlns="" id="{73753A98-55E9-455F-BD3F-91560FDEBE2C}"/>
                </a:ext>
              </a:extLst>
            </p:cNvPr>
            <p:cNvSpPr/>
            <p:nvPr/>
          </p:nvSpPr>
          <p:spPr bwMode="auto">
            <a:xfrm flipH="1">
              <a:off x="8958892" y="3196361"/>
              <a:ext cx="7685" cy="7205"/>
            </a:xfrm>
            <a:prstGeom prst="ellipse">
              <a:avLst/>
            </a:pr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5" name="išļïḍe">
              <a:extLst>
                <a:ext uri="{FF2B5EF4-FFF2-40B4-BE49-F238E27FC236}">
                  <a16:creationId xmlns:a16="http://schemas.microsoft.com/office/drawing/2014/main" xmlns="" id="{B34AA683-5697-4EA9-B3ED-4BD4B7B95281}"/>
                </a:ext>
              </a:extLst>
            </p:cNvPr>
            <p:cNvSpPr/>
            <p:nvPr/>
          </p:nvSpPr>
          <p:spPr bwMode="auto">
            <a:xfrm flipH="1">
              <a:off x="8954569" y="3203566"/>
              <a:ext cx="7205" cy="7205"/>
            </a:xfrm>
            <a:prstGeom prst="ellipse">
              <a:avLst/>
            </a:pr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6" name="iṣḻîďe">
              <a:extLst>
                <a:ext uri="{FF2B5EF4-FFF2-40B4-BE49-F238E27FC236}">
                  <a16:creationId xmlns:a16="http://schemas.microsoft.com/office/drawing/2014/main" xmlns="" id="{51844A94-6E6D-40B5-9739-B5F111DB9E4C}"/>
                </a:ext>
              </a:extLst>
            </p:cNvPr>
            <p:cNvSpPr/>
            <p:nvPr/>
          </p:nvSpPr>
          <p:spPr bwMode="auto">
            <a:xfrm flipH="1">
              <a:off x="8949766" y="3210771"/>
              <a:ext cx="7205" cy="7205"/>
            </a:xfrm>
            <a:prstGeom prst="ellipse">
              <a:avLst/>
            </a:pr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7" name="í$1iḍè">
              <a:extLst>
                <a:ext uri="{FF2B5EF4-FFF2-40B4-BE49-F238E27FC236}">
                  <a16:creationId xmlns:a16="http://schemas.microsoft.com/office/drawing/2014/main" xmlns="" id="{E9A0280A-27D1-4042-A459-097116EC723C}"/>
                </a:ext>
              </a:extLst>
            </p:cNvPr>
            <p:cNvSpPr/>
            <p:nvPr/>
          </p:nvSpPr>
          <p:spPr bwMode="auto">
            <a:xfrm flipH="1">
              <a:off x="8517469" y="3211251"/>
              <a:ext cx="5764" cy="5764"/>
            </a:xfrm>
            <a:prstGeom prst="ellipse">
              <a:avLst/>
            </a:pr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8" name="ïŝliḑê">
              <a:extLst>
                <a:ext uri="{FF2B5EF4-FFF2-40B4-BE49-F238E27FC236}">
                  <a16:creationId xmlns:a16="http://schemas.microsoft.com/office/drawing/2014/main" xmlns="" id="{10E3198B-147D-442C-B193-9EC5FAF06DD6}"/>
                </a:ext>
              </a:extLst>
            </p:cNvPr>
            <p:cNvSpPr/>
            <p:nvPr/>
          </p:nvSpPr>
          <p:spPr bwMode="auto">
            <a:xfrm flipH="1">
              <a:off x="8516989" y="3217495"/>
              <a:ext cx="5764" cy="6244"/>
            </a:xfrm>
            <a:prstGeom prst="ellipse">
              <a:avLst/>
            </a:pr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9" name="îşḻídè">
              <a:extLst>
                <a:ext uri="{FF2B5EF4-FFF2-40B4-BE49-F238E27FC236}">
                  <a16:creationId xmlns:a16="http://schemas.microsoft.com/office/drawing/2014/main" xmlns="" id="{42D3AF6E-4B71-41A1-BDBA-E881700E905B}"/>
                </a:ext>
              </a:extLst>
            </p:cNvPr>
            <p:cNvSpPr/>
            <p:nvPr/>
          </p:nvSpPr>
          <p:spPr bwMode="auto">
            <a:xfrm flipH="1">
              <a:off x="8516508" y="3224220"/>
              <a:ext cx="6244" cy="6244"/>
            </a:xfrm>
            <a:prstGeom prst="ellipse">
              <a:avLst/>
            </a:prstGeom>
            <a:solidFill>
              <a:srgbClr val="5759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0" name="í$ḻiďê">
              <a:extLst>
                <a:ext uri="{FF2B5EF4-FFF2-40B4-BE49-F238E27FC236}">
                  <a16:creationId xmlns:a16="http://schemas.microsoft.com/office/drawing/2014/main" xmlns="" id="{CCB165C6-743A-45B5-8A51-B96383B68A9D}"/>
                </a:ext>
              </a:extLst>
            </p:cNvPr>
            <p:cNvSpPr/>
            <p:nvPr/>
          </p:nvSpPr>
          <p:spPr bwMode="auto">
            <a:xfrm flipH="1">
              <a:off x="8572707" y="3413950"/>
              <a:ext cx="183967" cy="77813"/>
            </a:xfrm>
            <a:custGeom>
              <a:avLst/>
              <a:gdLst>
                <a:gd name="T0" fmla="*/ 14 w 428"/>
                <a:gd name="T1" fmla="*/ 16 h 182"/>
                <a:gd name="T2" fmla="*/ 92 w 428"/>
                <a:gd name="T3" fmla="*/ 91 h 182"/>
                <a:gd name="T4" fmla="*/ 297 w 428"/>
                <a:gd name="T5" fmla="*/ 182 h 182"/>
                <a:gd name="T6" fmla="*/ 428 w 428"/>
                <a:gd name="T7" fmla="*/ 128 h 182"/>
                <a:gd name="T8" fmla="*/ 428 w 428"/>
                <a:gd name="T9" fmla="*/ 128 h 182"/>
                <a:gd name="T10" fmla="*/ 406 w 428"/>
                <a:gd name="T11" fmla="*/ 130 h 182"/>
                <a:gd name="T12" fmla="*/ 350 w 428"/>
                <a:gd name="T13" fmla="*/ 132 h 182"/>
                <a:gd name="T14" fmla="*/ 14 w 428"/>
                <a:gd name="T15" fmla="*/ 16 h 182"/>
                <a:gd name="T16" fmla="*/ 0 w 428"/>
                <a:gd name="T17" fmla="*/ 0 h 182"/>
                <a:gd name="T18" fmla="*/ 0 w 428"/>
                <a:gd name="T19" fmla="*/ 0 h 182"/>
                <a:gd name="T20" fmla="*/ 14 w 428"/>
                <a:gd name="T21" fmla="*/ 16 h 182"/>
                <a:gd name="T22" fmla="*/ 0 w 428"/>
                <a:gd name="T23"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8" h="182">
                  <a:moveTo>
                    <a:pt x="14" y="16"/>
                  </a:moveTo>
                  <a:cubicBezTo>
                    <a:pt x="29" y="33"/>
                    <a:pt x="57" y="62"/>
                    <a:pt x="92" y="91"/>
                  </a:cubicBezTo>
                  <a:cubicBezTo>
                    <a:pt x="147" y="137"/>
                    <a:pt x="221" y="182"/>
                    <a:pt x="297" y="182"/>
                  </a:cubicBezTo>
                  <a:cubicBezTo>
                    <a:pt x="341" y="182"/>
                    <a:pt x="386" y="167"/>
                    <a:pt x="428" y="128"/>
                  </a:cubicBezTo>
                  <a:cubicBezTo>
                    <a:pt x="428" y="128"/>
                    <a:pt x="428" y="128"/>
                    <a:pt x="428" y="128"/>
                  </a:cubicBezTo>
                  <a:cubicBezTo>
                    <a:pt x="427" y="128"/>
                    <a:pt x="420" y="129"/>
                    <a:pt x="406" y="130"/>
                  </a:cubicBezTo>
                  <a:cubicBezTo>
                    <a:pt x="393" y="131"/>
                    <a:pt x="373" y="132"/>
                    <a:pt x="350" y="132"/>
                  </a:cubicBezTo>
                  <a:cubicBezTo>
                    <a:pt x="258" y="132"/>
                    <a:pt x="105" y="115"/>
                    <a:pt x="14" y="16"/>
                  </a:cubicBezTo>
                  <a:moveTo>
                    <a:pt x="0" y="0"/>
                  </a:moveTo>
                  <a:cubicBezTo>
                    <a:pt x="0" y="0"/>
                    <a:pt x="0" y="0"/>
                    <a:pt x="0" y="0"/>
                  </a:cubicBezTo>
                  <a:cubicBezTo>
                    <a:pt x="5" y="6"/>
                    <a:pt x="9" y="11"/>
                    <a:pt x="14" y="16"/>
                  </a:cubicBezTo>
                  <a:cubicBezTo>
                    <a:pt x="5" y="6"/>
                    <a:pt x="0" y="0"/>
                    <a:pt x="0"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1" name="îṩlîḋè">
              <a:extLst>
                <a:ext uri="{FF2B5EF4-FFF2-40B4-BE49-F238E27FC236}">
                  <a16:creationId xmlns:a16="http://schemas.microsoft.com/office/drawing/2014/main" xmlns="" id="{54B14A03-14DF-4032-9C95-4D58FF3F478B}"/>
                </a:ext>
              </a:extLst>
            </p:cNvPr>
            <p:cNvSpPr/>
            <p:nvPr/>
          </p:nvSpPr>
          <p:spPr bwMode="auto">
            <a:xfrm flipH="1">
              <a:off x="8747547" y="3482157"/>
              <a:ext cx="68687" cy="39387"/>
            </a:xfrm>
            <a:custGeom>
              <a:avLst/>
              <a:gdLst>
                <a:gd name="T0" fmla="*/ 0 w 159"/>
                <a:gd name="T1" fmla="*/ 0 h 92"/>
                <a:gd name="T2" fmla="*/ 0 w 159"/>
                <a:gd name="T3" fmla="*/ 57 h 92"/>
                <a:gd name="T4" fmla="*/ 23 w 159"/>
                <a:gd name="T5" fmla="*/ 52 h 92"/>
                <a:gd name="T6" fmla="*/ 132 w 159"/>
                <a:gd name="T7" fmla="*/ 88 h 92"/>
                <a:gd name="T8" fmla="*/ 146 w 159"/>
                <a:gd name="T9" fmla="*/ 92 h 92"/>
                <a:gd name="T10" fmla="*/ 159 w 159"/>
                <a:gd name="T11" fmla="*/ 88 h 92"/>
                <a:gd name="T12" fmla="*/ 159 w 159"/>
                <a:gd name="T13" fmla="*/ 45 h 92"/>
                <a:gd name="T14" fmla="*/ 0 w 159"/>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92">
                  <a:moveTo>
                    <a:pt x="0" y="0"/>
                  </a:moveTo>
                  <a:cubicBezTo>
                    <a:pt x="0" y="57"/>
                    <a:pt x="0" y="57"/>
                    <a:pt x="0" y="57"/>
                  </a:cubicBezTo>
                  <a:cubicBezTo>
                    <a:pt x="6" y="53"/>
                    <a:pt x="14" y="52"/>
                    <a:pt x="23" y="52"/>
                  </a:cubicBezTo>
                  <a:cubicBezTo>
                    <a:pt x="61" y="52"/>
                    <a:pt x="121" y="82"/>
                    <a:pt x="132" y="88"/>
                  </a:cubicBezTo>
                  <a:cubicBezTo>
                    <a:pt x="136" y="90"/>
                    <a:pt x="141" y="92"/>
                    <a:pt x="146" y="92"/>
                  </a:cubicBezTo>
                  <a:cubicBezTo>
                    <a:pt x="150" y="92"/>
                    <a:pt x="155" y="90"/>
                    <a:pt x="159" y="88"/>
                  </a:cubicBezTo>
                  <a:cubicBezTo>
                    <a:pt x="159" y="45"/>
                    <a:pt x="159" y="45"/>
                    <a:pt x="159" y="45"/>
                  </a:cubicBezTo>
                  <a:cubicBezTo>
                    <a:pt x="144" y="4"/>
                    <a:pt x="0" y="0"/>
                    <a:pt x="0"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2" name="işḷiḑê">
              <a:extLst>
                <a:ext uri="{FF2B5EF4-FFF2-40B4-BE49-F238E27FC236}">
                  <a16:creationId xmlns:a16="http://schemas.microsoft.com/office/drawing/2014/main" xmlns="" id="{A7EB34EE-1A08-4D76-943A-3D6AB15114B3}"/>
                </a:ext>
              </a:extLst>
            </p:cNvPr>
            <p:cNvSpPr/>
            <p:nvPr/>
          </p:nvSpPr>
          <p:spPr bwMode="auto">
            <a:xfrm flipH="1">
              <a:off x="8749468" y="3482157"/>
              <a:ext cx="65805" cy="37466"/>
            </a:xfrm>
            <a:custGeom>
              <a:avLst/>
              <a:gdLst>
                <a:gd name="T0" fmla="*/ 0 w 153"/>
                <a:gd name="T1" fmla="*/ 0 h 88"/>
                <a:gd name="T2" fmla="*/ 153 w 153"/>
                <a:gd name="T3" fmla="*/ 43 h 88"/>
                <a:gd name="T4" fmla="*/ 153 w 153"/>
                <a:gd name="T5" fmla="*/ 84 h 88"/>
                <a:gd name="T6" fmla="*/ 127 w 153"/>
                <a:gd name="T7" fmla="*/ 84 h 88"/>
                <a:gd name="T8" fmla="*/ 0 w 153"/>
                <a:gd name="T9" fmla="*/ 55 h 88"/>
                <a:gd name="T10" fmla="*/ 0 w 153"/>
                <a:gd name="T11" fmla="*/ 0 h 88"/>
              </a:gdLst>
              <a:ahLst/>
              <a:cxnLst>
                <a:cxn ang="0">
                  <a:pos x="T0" y="T1"/>
                </a:cxn>
                <a:cxn ang="0">
                  <a:pos x="T2" y="T3"/>
                </a:cxn>
                <a:cxn ang="0">
                  <a:pos x="T4" y="T5"/>
                </a:cxn>
                <a:cxn ang="0">
                  <a:pos x="T6" y="T7"/>
                </a:cxn>
                <a:cxn ang="0">
                  <a:pos x="T8" y="T9"/>
                </a:cxn>
                <a:cxn ang="0">
                  <a:pos x="T10" y="T11"/>
                </a:cxn>
              </a:cxnLst>
              <a:rect l="0" t="0" r="r" b="b"/>
              <a:pathLst>
                <a:path w="153" h="88">
                  <a:moveTo>
                    <a:pt x="0" y="0"/>
                  </a:moveTo>
                  <a:cubicBezTo>
                    <a:pt x="0" y="0"/>
                    <a:pt x="138" y="3"/>
                    <a:pt x="153" y="43"/>
                  </a:cubicBezTo>
                  <a:cubicBezTo>
                    <a:pt x="153" y="84"/>
                    <a:pt x="153" y="84"/>
                    <a:pt x="153" y="84"/>
                  </a:cubicBezTo>
                  <a:cubicBezTo>
                    <a:pt x="145" y="88"/>
                    <a:pt x="135" y="88"/>
                    <a:pt x="127" y="84"/>
                  </a:cubicBezTo>
                  <a:cubicBezTo>
                    <a:pt x="113" y="77"/>
                    <a:pt x="30" y="34"/>
                    <a:pt x="0" y="55"/>
                  </a:cubicBezTo>
                  <a:lnTo>
                    <a:pt x="0" y="0"/>
                  </a:lnTo>
                  <a:close/>
                </a:path>
              </a:pathLst>
            </a:custGeom>
            <a:solidFill>
              <a:srgbClr val="6566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3" name="íšḷídé">
              <a:extLst>
                <a:ext uri="{FF2B5EF4-FFF2-40B4-BE49-F238E27FC236}">
                  <a16:creationId xmlns:a16="http://schemas.microsoft.com/office/drawing/2014/main" xmlns="" id="{D593E586-62C8-414D-BFAE-AB268E1CD5E8}"/>
                </a:ext>
              </a:extLst>
            </p:cNvPr>
            <p:cNvSpPr/>
            <p:nvPr/>
          </p:nvSpPr>
          <p:spPr bwMode="auto">
            <a:xfrm flipH="1">
              <a:off x="8720649" y="3347184"/>
              <a:ext cx="61482" cy="77813"/>
            </a:xfrm>
            <a:custGeom>
              <a:avLst/>
              <a:gdLst>
                <a:gd name="T0" fmla="*/ 3 w 143"/>
                <a:gd name="T1" fmla="*/ 8 h 181"/>
                <a:gd name="T2" fmla="*/ 56 w 143"/>
                <a:gd name="T3" fmla="*/ 96 h 181"/>
                <a:gd name="T4" fmla="*/ 143 w 143"/>
                <a:gd name="T5" fmla="*/ 181 h 181"/>
                <a:gd name="T6" fmla="*/ 3 w 143"/>
                <a:gd name="T7" fmla="*/ 8 h 181"/>
                <a:gd name="T8" fmla="*/ 0 w 143"/>
                <a:gd name="T9" fmla="*/ 0 h 181"/>
                <a:gd name="T10" fmla="*/ 3 w 143"/>
                <a:gd name="T11" fmla="*/ 8 h 181"/>
                <a:gd name="T12" fmla="*/ 0 w 143"/>
                <a:gd name="T13" fmla="*/ 0 h 181"/>
              </a:gdLst>
              <a:ahLst/>
              <a:cxnLst>
                <a:cxn ang="0">
                  <a:pos x="T0" y="T1"/>
                </a:cxn>
                <a:cxn ang="0">
                  <a:pos x="T2" y="T3"/>
                </a:cxn>
                <a:cxn ang="0">
                  <a:pos x="T4" y="T5"/>
                </a:cxn>
                <a:cxn ang="0">
                  <a:pos x="T6" y="T7"/>
                </a:cxn>
                <a:cxn ang="0">
                  <a:pos x="T8" y="T9"/>
                </a:cxn>
                <a:cxn ang="0">
                  <a:pos x="T10" y="T11"/>
                </a:cxn>
                <a:cxn ang="0">
                  <a:pos x="T12" y="T13"/>
                </a:cxn>
              </a:cxnLst>
              <a:rect l="0" t="0" r="r" b="b"/>
              <a:pathLst>
                <a:path w="143" h="181">
                  <a:moveTo>
                    <a:pt x="3" y="8"/>
                  </a:moveTo>
                  <a:cubicBezTo>
                    <a:pt x="9" y="22"/>
                    <a:pt x="26" y="56"/>
                    <a:pt x="56" y="96"/>
                  </a:cubicBezTo>
                  <a:cubicBezTo>
                    <a:pt x="80" y="129"/>
                    <a:pt x="110" y="158"/>
                    <a:pt x="143" y="181"/>
                  </a:cubicBezTo>
                  <a:cubicBezTo>
                    <a:pt x="143" y="181"/>
                    <a:pt x="24" y="45"/>
                    <a:pt x="3" y="8"/>
                  </a:cubicBezTo>
                  <a:moveTo>
                    <a:pt x="0" y="0"/>
                  </a:moveTo>
                  <a:cubicBezTo>
                    <a:pt x="0" y="2"/>
                    <a:pt x="1" y="4"/>
                    <a:pt x="3" y="8"/>
                  </a:cubicBezTo>
                  <a:cubicBezTo>
                    <a:pt x="1" y="3"/>
                    <a:pt x="0" y="0"/>
                    <a:pt x="0"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4" name="iSlïḋè">
              <a:extLst>
                <a:ext uri="{FF2B5EF4-FFF2-40B4-BE49-F238E27FC236}">
                  <a16:creationId xmlns:a16="http://schemas.microsoft.com/office/drawing/2014/main" xmlns="" id="{B16FBE50-EB25-41BE-8269-39FDDF450EBD}"/>
                </a:ext>
              </a:extLst>
            </p:cNvPr>
            <p:cNvSpPr/>
            <p:nvPr/>
          </p:nvSpPr>
          <p:spPr bwMode="auto">
            <a:xfrm flipH="1">
              <a:off x="8765800" y="3275615"/>
              <a:ext cx="36986" cy="59561"/>
            </a:xfrm>
            <a:custGeom>
              <a:avLst/>
              <a:gdLst>
                <a:gd name="T0" fmla="*/ 0 w 86"/>
                <a:gd name="T1" fmla="*/ 0 h 139"/>
                <a:gd name="T2" fmla="*/ 86 w 86"/>
                <a:gd name="T3" fmla="*/ 139 h 139"/>
                <a:gd name="T4" fmla="*/ 0 w 86"/>
                <a:gd name="T5" fmla="*/ 0 h 139"/>
              </a:gdLst>
              <a:ahLst/>
              <a:cxnLst>
                <a:cxn ang="0">
                  <a:pos x="T0" y="T1"/>
                </a:cxn>
                <a:cxn ang="0">
                  <a:pos x="T2" y="T3"/>
                </a:cxn>
                <a:cxn ang="0">
                  <a:pos x="T4" y="T5"/>
                </a:cxn>
              </a:cxnLst>
              <a:rect l="0" t="0" r="r" b="b"/>
              <a:pathLst>
                <a:path w="86" h="139">
                  <a:moveTo>
                    <a:pt x="0" y="0"/>
                  </a:moveTo>
                  <a:cubicBezTo>
                    <a:pt x="0" y="0"/>
                    <a:pt x="24" y="104"/>
                    <a:pt x="86" y="139"/>
                  </a:cubicBezTo>
                  <a:cubicBezTo>
                    <a:pt x="0" y="0"/>
                    <a:pt x="0" y="0"/>
                    <a:pt x="0"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5" name="iṧľíḍé">
              <a:extLst>
                <a:ext uri="{FF2B5EF4-FFF2-40B4-BE49-F238E27FC236}">
                  <a16:creationId xmlns:a16="http://schemas.microsoft.com/office/drawing/2014/main" xmlns="" id="{8CAF3300-2089-4B99-B9A6-4475E83D6029}"/>
                </a:ext>
              </a:extLst>
            </p:cNvPr>
            <p:cNvSpPr/>
            <p:nvPr/>
          </p:nvSpPr>
          <p:spPr bwMode="auto">
            <a:xfrm flipH="1">
              <a:off x="8784052" y="3279938"/>
              <a:ext cx="42750" cy="55238"/>
            </a:xfrm>
            <a:custGeom>
              <a:avLst/>
              <a:gdLst>
                <a:gd name="T0" fmla="*/ 96 w 99"/>
                <a:gd name="T1" fmla="*/ 127 h 129"/>
                <a:gd name="T2" fmla="*/ 99 w 99"/>
                <a:gd name="T3" fmla="*/ 129 h 129"/>
                <a:gd name="T4" fmla="*/ 99 w 99"/>
                <a:gd name="T5" fmla="*/ 129 h 129"/>
                <a:gd name="T6" fmla="*/ 96 w 99"/>
                <a:gd name="T7" fmla="*/ 127 h 129"/>
                <a:gd name="T8" fmla="*/ 19 w 99"/>
                <a:gd name="T9" fmla="*/ 0 h 129"/>
                <a:gd name="T10" fmla="*/ 96 w 99"/>
                <a:gd name="T11" fmla="*/ 127 h 129"/>
                <a:gd name="T12" fmla="*/ 19 w 99"/>
                <a:gd name="T13" fmla="*/ 0 h 129"/>
                <a:gd name="T14" fmla="*/ 19 w 99"/>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129">
                  <a:moveTo>
                    <a:pt x="96" y="127"/>
                  </a:moveTo>
                  <a:cubicBezTo>
                    <a:pt x="98" y="128"/>
                    <a:pt x="99" y="129"/>
                    <a:pt x="99" y="129"/>
                  </a:cubicBezTo>
                  <a:cubicBezTo>
                    <a:pt x="99" y="129"/>
                    <a:pt x="99" y="129"/>
                    <a:pt x="99" y="129"/>
                  </a:cubicBezTo>
                  <a:cubicBezTo>
                    <a:pt x="98" y="128"/>
                    <a:pt x="97" y="128"/>
                    <a:pt x="96" y="127"/>
                  </a:cubicBezTo>
                  <a:moveTo>
                    <a:pt x="19" y="0"/>
                  </a:moveTo>
                  <a:cubicBezTo>
                    <a:pt x="18" y="0"/>
                    <a:pt x="0" y="81"/>
                    <a:pt x="96" y="127"/>
                  </a:cubicBezTo>
                  <a:cubicBezTo>
                    <a:pt x="86" y="122"/>
                    <a:pt x="51" y="96"/>
                    <a:pt x="19" y="0"/>
                  </a:cubicBezTo>
                  <a:cubicBezTo>
                    <a:pt x="19" y="0"/>
                    <a:pt x="19" y="0"/>
                    <a:pt x="19"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6" name="íṡliḍê">
              <a:extLst>
                <a:ext uri="{FF2B5EF4-FFF2-40B4-BE49-F238E27FC236}">
                  <a16:creationId xmlns:a16="http://schemas.microsoft.com/office/drawing/2014/main" xmlns="" id="{A4744EF8-9F9C-4A25-A5E3-0DFDA923F668}"/>
                </a:ext>
              </a:extLst>
            </p:cNvPr>
            <p:cNvSpPr/>
            <p:nvPr/>
          </p:nvSpPr>
          <p:spPr bwMode="auto">
            <a:xfrm flipH="1">
              <a:off x="8519871" y="3249677"/>
              <a:ext cx="28340" cy="20654"/>
            </a:xfrm>
            <a:custGeom>
              <a:avLst/>
              <a:gdLst>
                <a:gd name="T0" fmla="*/ 66 w 66"/>
                <a:gd name="T1" fmla="*/ 48 h 48"/>
                <a:gd name="T2" fmla="*/ 66 w 66"/>
                <a:gd name="T3" fmla="*/ 48 h 48"/>
                <a:gd name="T4" fmla="*/ 66 w 66"/>
                <a:gd name="T5" fmla="*/ 48 h 48"/>
                <a:gd name="T6" fmla="*/ 66 w 66"/>
                <a:gd name="T7" fmla="*/ 48 h 48"/>
                <a:gd name="T8" fmla="*/ 3 w 66"/>
                <a:gd name="T9" fmla="*/ 0 h 48"/>
                <a:gd name="T10" fmla="*/ 2 w 66"/>
                <a:gd name="T11" fmla="*/ 0 h 48"/>
                <a:gd name="T12" fmla="*/ 66 w 66"/>
                <a:gd name="T13" fmla="*/ 48 h 48"/>
                <a:gd name="T14" fmla="*/ 46 w 66"/>
                <a:gd name="T15" fmla="*/ 24 h 48"/>
                <a:gd name="T16" fmla="*/ 3 w 6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8">
                  <a:moveTo>
                    <a:pt x="66" y="48"/>
                  </a:moveTo>
                  <a:cubicBezTo>
                    <a:pt x="66" y="48"/>
                    <a:pt x="66" y="48"/>
                    <a:pt x="66" y="48"/>
                  </a:cubicBezTo>
                  <a:cubicBezTo>
                    <a:pt x="66" y="48"/>
                    <a:pt x="66" y="48"/>
                    <a:pt x="66" y="48"/>
                  </a:cubicBezTo>
                  <a:cubicBezTo>
                    <a:pt x="66" y="48"/>
                    <a:pt x="66" y="48"/>
                    <a:pt x="66" y="48"/>
                  </a:cubicBezTo>
                  <a:moveTo>
                    <a:pt x="3" y="0"/>
                  </a:moveTo>
                  <a:cubicBezTo>
                    <a:pt x="3" y="0"/>
                    <a:pt x="2" y="0"/>
                    <a:pt x="2" y="0"/>
                  </a:cubicBezTo>
                  <a:cubicBezTo>
                    <a:pt x="0" y="0"/>
                    <a:pt x="52" y="33"/>
                    <a:pt x="66" y="48"/>
                  </a:cubicBezTo>
                  <a:cubicBezTo>
                    <a:pt x="65" y="48"/>
                    <a:pt x="57" y="36"/>
                    <a:pt x="46" y="24"/>
                  </a:cubicBezTo>
                  <a:cubicBezTo>
                    <a:pt x="34" y="12"/>
                    <a:pt x="18" y="0"/>
                    <a:pt x="3"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7" name="iśľïďé">
              <a:extLst>
                <a:ext uri="{FF2B5EF4-FFF2-40B4-BE49-F238E27FC236}">
                  <a16:creationId xmlns:a16="http://schemas.microsoft.com/office/drawing/2014/main" xmlns="" id="{CDE83AF0-11CF-483F-BC20-6B57321D674D}"/>
                </a:ext>
              </a:extLst>
            </p:cNvPr>
            <p:cNvSpPr/>
            <p:nvPr/>
          </p:nvSpPr>
          <p:spPr bwMode="auto">
            <a:xfrm flipH="1">
              <a:off x="8599605" y="3095011"/>
              <a:ext cx="135934" cy="134492"/>
            </a:xfrm>
            <a:custGeom>
              <a:avLst/>
              <a:gdLst>
                <a:gd name="T0" fmla="*/ 111 w 317"/>
                <a:gd name="T1" fmla="*/ 289 h 313"/>
                <a:gd name="T2" fmla="*/ 121 w 317"/>
                <a:gd name="T3" fmla="*/ 306 h 313"/>
                <a:gd name="T4" fmla="*/ 133 w 317"/>
                <a:gd name="T5" fmla="*/ 309 h 313"/>
                <a:gd name="T6" fmla="*/ 248 w 317"/>
                <a:gd name="T7" fmla="*/ 298 h 313"/>
                <a:gd name="T8" fmla="*/ 265 w 317"/>
                <a:gd name="T9" fmla="*/ 286 h 313"/>
                <a:gd name="T10" fmla="*/ 276 w 317"/>
                <a:gd name="T11" fmla="*/ 258 h 313"/>
                <a:gd name="T12" fmla="*/ 299 w 317"/>
                <a:gd name="T13" fmla="*/ 204 h 313"/>
                <a:gd name="T14" fmla="*/ 312 w 317"/>
                <a:gd name="T15" fmla="*/ 107 h 313"/>
                <a:gd name="T16" fmla="*/ 302 w 317"/>
                <a:gd name="T17" fmla="*/ 79 h 313"/>
                <a:gd name="T18" fmla="*/ 259 w 317"/>
                <a:gd name="T19" fmla="*/ 46 h 313"/>
                <a:gd name="T20" fmla="*/ 221 w 317"/>
                <a:gd name="T21" fmla="*/ 8 h 313"/>
                <a:gd name="T22" fmla="*/ 173 w 317"/>
                <a:gd name="T23" fmla="*/ 4 h 313"/>
                <a:gd name="T24" fmla="*/ 84 w 317"/>
                <a:gd name="T25" fmla="*/ 37 h 313"/>
                <a:gd name="T26" fmla="*/ 54 w 317"/>
                <a:gd name="T27" fmla="*/ 47 h 313"/>
                <a:gd name="T28" fmla="*/ 32 w 317"/>
                <a:gd name="T29" fmla="*/ 31 h 313"/>
                <a:gd name="T30" fmla="*/ 22 w 317"/>
                <a:gd name="T31" fmla="*/ 86 h 313"/>
                <a:gd name="T32" fmla="*/ 22 w 317"/>
                <a:gd name="T33" fmla="*/ 94 h 313"/>
                <a:gd name="T34" fmla="*/ 16 w 317"/>
                <a:gd name="T35" fmla="*/ 103 h 313"/>
                <a:gd name="T36" fmla="*/ 10 w 317"/>
                <a:gd name="T37" fmla="*/ 143 h 313"/>
                <a:gd name="T38" fmla="*/ 24 w 317"/>
                <a:gd name="T39" fmla="*/ 156 h 313"/>
                <a:gd name="T40" fmla="*/ 29 w 317"/>
                <a:gd name="T41" fmla="*/ 189 h 313"/>
                <a:gd name="T42" fmla="*/ 32 w 317"/>
                <a:gd name="T43" fmla="*/ 200 h 313"/>
                <a:gd name="T44" fmla="*/ 47 w 317"/>
                <a:gd name="T45" fmla="*/ 204 h 313"/>
                <a:gd name="T46" fmla="*/ 64 w 317"/>
                <a:gd name="T47" fmla="*/ 202 h 313"/>
                <a:gd name="T48" fmla="*/ 79 w 317"/>
                <a:gd name="T49" fmla="*/ 214 h 313"/>
                <a:gd name="T50" fmla="*/ 111 w 317"/>
                <a:gd name="T51" fmla="*/ 289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7" h="313">
                  <a:moveTo>
                    <a:pt x="111" y="289"/>
                  </a:moveTo>
                  <a:cubicBezTo>
                    <a:pt x="113" y="295"/>
                    <a:pt x="115" y="302"/>
                    <a:pt x="121" y="306"/>
                  </a:cubicBezTo>
                  <a:cubicBezTo>
                    <a:pt x="125" y="308"/>
                    <a:pt x="129" y="309"/>
                    <a:pt x="133" y="309"/>
                  </a:cubicBezTo>
                  <a:cubicBezTo>
                    <a:pt x="172" y="311"/>
                    <a:pt x="212" y="313"/>
                    <a:pt x="248" y="298"/>
                  </a:cubicBezTo>
                  <a:cubicBezTo>
                    <a:pt x="255" y="295"/>
                    <a:pt x="261" y="291"/>
                    <a:pt x="265" y="286"/>
                  </a:cubicBezTo>
                  <a:cubicBezTo>
                    <a:pt x="272" y="278"/>
                    <a:pt x="273" y="268"/>
                    <a:pt x="276" y="258"/>
                  </a:cubicBezTo>
                  <a:cubicBezTo>
                    <a:pt x="281" y="239"/>
                    <a:pt x="291" y="222"/>
                    <a:pt x="299" y="204"/>
                  </a:cubicBezTo>
                  <a:cubicBezTo>
                    <a:pt x="312" y="173"/>
                    <a:pt x="317" y="140"/>
                    <a:pt x="312" y="107"/>
                  </a:cubicBezTo>
                  <a:cubicBezTo>
                    <a:pt x="311" y="97"/>
                    <a:pt x="307" y="87"/>
                    <a:pt x="302" y="79"/>
                  </a:cubicBezTo>
                  <a:cubicBezTo>
                    <a:pt x="292" y="64"/>
                    <a:pt x="273" y="58"/>
                    <a:pt x="259" y="46"/>
                  </a:cubicBezTo>
                  <a:cubicBezTo>
                    <a:pt x="246" y="35"/>
                    <a:pt x="237" y="17"/>
                    <a:pt x="221" y="8"/>
                  </a:cubicBezTo>
                  <a:cubicBezTo>
                    <a:pt x="207" y="0"/>
                    <a:pt x="189" y="1"/>
                    <a:pt x="173" y="4"/>
                  </a:cubicBezTo>
                  <a:cubicBezTo>
                    <a:pt x="141" y="9"/>
                    <a:pt x="111" y="20"/>
                    <a:pt x="84" y="37"/>
                  </a:cubicBezTo>
                  <a:cubicBezTo>
                    <a:pt x="74" y="43"/>
                    <a:pt x="64" y="49"/>
                    <a:pt x="54" y="47"/>
                  </a:cubicBezTo>
                  <a:cubicBezTo>
                    <a:pt x="44" y="46"/>
                    <a:pt x="38" y="38"/>
                    <a:pt x="32" y="31"/>
                  </a:cubicBezTo>
                  <a:cubicBezTo>
                    <a:pt x="24" y="48"/>
                    <a:pt x="21" y="67"/>
                    <a:pt x="22" y="86"/>
                  </a:cubicBezTo>
                  <a:cubicBezTo>
                    <a:pt x="22" y="89"/>
                    <a:pt x="22" y="92"/>
                    <a:pt x="22" y="94"/>
                  </a:cubicBezTo>
                  <a:cubicBezTo>
                    <a:pt x="20" y="98"/>
                    <a:pt x="18" y="101"/>
                    <a:pt x="16" y="103"/>
                  </a:cubicBezTo>
                  <a:cubicBezTo>
                    <a:pt x="6" y="114"/>
                    <a:pt x="0" y="132"/>
                    <a:pt x="10" y="143"/>
                  </a:cubicBezTo>
                  <a:cubicBezTo>
                    <a:pt x="14" y="148"/>
                    <a:pt x="20" y="151"/>
                    <a:pt x="24" y="156"/>
                  </a:cubicBezTo>
                  <a:cubicBezTo>
                    <a:pt x="31" y="165"/>
                    <a:pt x="29" y="178"/>
                    <a:pt x="29" y="189"/>
                  </a:cubicBezTo>
                  <a:cubicBezTo>
                    <a:pt x="28" y="193"/>
                    <a:pt x="29" y="197"/>
                    <a:pt x="32" y="200"/>
                  </a:cubicBezTo>
                  <a:cubicBezTo>
                    <a:pt x="35" y="205"/>
                    <a:pt x="42" y="205"/>
                    <a:pt x="47" y="204"/>
                  </a:cubicBezTo>
                  <a:cubicBezTo>
                    <a:pt x="53" y="203"/>
                    <a:pt x="59" y="201"/>
                    <a:pt x="64" y="202"/>
                  </a:cubicBezTo>
                  <a:cubicBezTo>
                    <a:pt x="70" y="204"/>
                    <a:pt x="75" y="208"/>
                    <a:pt x="79" y="214"/>
                  </a:cubicBezTo>
                  <a:cubicBezTo>
                    <a:pt x="96" y="236"/>
                    <a:pt x="103" y="261"/>
                    <a:pt x="111" y="289"/>
                  </a:cubicBezTo>
                </a:path>
              </a:pathLst>
            </a:custGeom>
            <a:solidFill>
              <a:srgbClr val="2D29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8" name="iṡľide">
              <a:extLst>
                <a:ext uri="{FF2B5EF4-FFF2-40B4-BE49-F238E27FC236}">
                  <a16:creationId xmlns:a16="http://schemas.microsoft.com/office/drawing/2014/main" xmlns="" id="{75D32800-F840-496E-891F-D4C1960B8C82}"/>
                </a:ext>
              </a:extLst>
            </p:cNvPr>
            <p:cNvSpPr/>
            <p:nvPr/>
          </p:nvSpPr>
          <p:spPr bwMode="auto">
            <a:xfrm flipH="1">
              <a:off x="8730736" y="3141603"/>
              <a:ext cx="2882" cy="9126"/>
            </a:xfrm>
            <a:custGeom>
              <a:avLst/>
              <a:gdLst>
                <a:gd name="T0" fmla="*/ 1 w 7"/>
                <a:gd name="T1" fmla="*/ 14 h 21"/>
                <a:gd name="T2" fmla="*/ 1 w 7"/>
                <a:gd name="T3" fmla="*/ 14 h 21"/>
                <a:gd name="T4" fmla="*/ 0 w 7"/>
                <a:gd name="T5" fmla="*/ 21 h 21"/>
                <a:gd name="T6" fmla="*/ 1 w 7"/>
                <a:gd name="T7" fmla="*/ 14 h 21"/>
                <a:gd name="T8" fmla="*/ 7 w 7"/>
                <a:gd name="T9" fmla="*/ 0 h 21"/>
                <a:gd name="T10" fmla="*/ 5 w 7"/>
                <a:gd name="T11" fmla="*/ 2 h 21"/>
                <a:gd name="T12" fmla="*/ 6 w 7"/>
                <a:gd name="T13" fmla="*/ 2 h 21"/>
                <a:gd name="T14" fmla="*/ 7 w 7"/>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1" y="14"/>
                  </a:moveTo>
                  <a:cubicBezTo>
                    <a:pt x="1" y="14"/>
                    <a:pt x="1" y="14"/>
                    <a:pt x="1" y="14"/>
                  </a:cubicBezTo>
                  <a:cubicBezTo>
                    <a:pt x="0" y="16"/>
                    <a:pt x="0" y="19"/>
                    <a:pt x="0" y="21"/>
                  </a:cubicBezTo>
                  <a:cubicBezTo>
                    <a:pt x="0" y="19"/>
                    <a:pt x="0" y="16"/>
                    <a:pt x="1" y="14"/>
                  </a:cubicBezTo>
                  <a:moveTo>
                    <a:pt x="7" y="0"/>
                  </a:moveTo>
                  <a:cubicBezTo>
                    <a:pt x="6" y="0"/>
                    <a:pt x="6" y="1"/>
                    <a:pt x="5" y="2"/>
                  </a:cubicBezTo>
                  <a:cubicBezTo>
                    <a:pt x="6" y="2"/>
                    <a:pt x="6" y="2"/>
                    <a:pt x="6" y="2"/>
                  </a:cubicBezTo>
                  <a:cubicBezTo>
                    <a:pt x="6" y="1"/>
                    <a:pt x="6" y="0"/>
                    <a:pt x="7"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9" name="îṧ1íďê">
              <a:extLst>
                <a:ext uri="{FF2B5EF4-FFF2-40B4-BE49-F238E27FC236}">
                  <a16:creationId xmlns:a16="http://schemas.microsoft.com/office/drawing/2014/main" xmlns="" id="{6EB401CB-DB3E-4EC9-AC54-82C7B6140AD5}"/>
                </a:ext>
              </a:extLst>
            </p:cNvPr>
            <p:cNvSpPr/>
            <p:nvPr/>
          </p:nvSpPr>
          <p:spPr bwMode="auto">
            <a:xfrm flipH="1">
              <a:off x="8730736" y="3142564"/>
              <a:ext cx="2402" cy="4803"/>
            </a:xfrm>
            <a:custGeom>
              <a:avLst/>
              <a:gdLst>
                <a:gd name="T0" fmla="*/ 5 w 5"/>
                <a:gd name="T1" fmla="*/ 0 h 12"/>
                <a:gd name="T2" fmla="*/ 4 w 5"/>
                <a:gd name="T3" fmla="*/ 0 h 12"/>
                <a:gd name="T4" fmla="*/ 0 w 5"/>
                <a:gd name="T5" fmla="*/ 12 h 12"/>
                <a:gd name="T6" fmla="*/ 0 w 5"/>
                <a:gd name="T7" fmla="*/ 12 h 12"/>
                <a:gd name="T8" fmla="*/ 5 w 5"/>
                <a:gd name="T9" fmla="*/ 1 h 12"/>
                <a:gd name="T10" fmla="*/ 5 w 5"/>
                <a:gd name="T11" fmla="*/ 0 h 12"/>
              </a:gdLst>
              <a:ahLst/>
              <a:cxnLst>
                <a:cxn ang="0">
                  <a:pos x="T0" y="T1"/>
                </a:cxn>
                <a:cxn ang="0">
                  <a:pos x="T2" y="T3"/>
                </a:cxn>
                <a:cxn ang="0">
                  <a:pos x="T4" y="T5"/>
                </a:cxn>
                <a:cxn ang="0">
                  <a:pos x="T6" y="T7"/>
                </a:cxn>
                <a:cxn ang="0">
                  <a:pos x="T8" y="T9"/>
                </a:cxn>
                <a:cxn ang="0">
                  <a:pos x="T10" y="T11"/>
                </a:cxn>
              </a:cxnLst>
              <a:rect l="0" t="0" r="r" b="b"/>
              <a:pathLst>
                <a:path w="5" h="12">
                  <a:moveTo>
                    <a:pt x="5" y="0"/>
                  </a:moveTo>
                  <a:cubicBezTo>
                    <a:pt x="4" y="0"/>
                    <a:pt x="4" y="0"/>
                    <a:pt x="4" y="0"/>
                  </a:cubicBezTo>
                  <a:cubicBezTo>
                    <a:pt x="2" y="4"/>
                    <a:pt x="0" y="8"/>
                    <a:pt x="0" y="12"/>
                  </a:cubicBezTo>
                  <a:cubicBezTo>
                    <a:pt x="0" y="12"/>
                    <a:pt x="0" y="12"/>
                    <a:pt x="0" y="12"/>
                  </a:cubicBezTo>
                  <a:cubicBezTo>
                    <a:pt x="1" y="8"/>
                    <a:pt x="2" y="4"/>
                    <a:pt x="5" y="1"/>
                  </a:cubicBezTo>
                  <a:cubicBezTo>
                    <a:pt x="5" y="0"/>
                    <a:pt x="5" y="0"/>
                    <a:pt x="5" y="0"/>
                  </a:cubicBezTo>
                </a:path>
              </a:pathLst>
            </a:custGeom>
            <a:solidFill>
              <a:srgbClr val="D4D4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0" name="îşlïḍé">
              <a:extLst>
                <a:ext uri="{FF2B5EF4-FFF2-40B4-BE49-F238E27FC236}">
                  <a16:creationId xmlns:a16="http://schemas.microsoft.com/office/drawing/2014/main" xmlns="" id="{850D6609-CC16-45E1-A99C-1A679CA87A02}"/>
                </a:ext>
              </a:extLst>
            </p:cNvPr>
            <p:cNvSpPr/>
            <p:nvPr/>
          </p:nvSpPr>
          <p:spPr bwMode="auto">
            <a:xfrm flipH="1">
              <a:off x="8723050" y="3169462"/>
              <a:ext cx="0" cy="7205"/>
            </a:xfrm>
            <a:custGeom>
              <a:avLst/>
              <a:gdLst>
                <a:gd name="T0" fmla="*/ 0 h 17"/>
                <a:gd name="T1" fmla="*/ 15 h 17"/>
                <a:gd name="T2" fmla="*/ 17 h 17"/>
                <a:gd name="T3" fmla="*/ 16 h 17"/>
                <a:gd name="T4" fmla="*/ 0 h 17"/>
              </a:gdLst>
              <a:ahLst/>
              <a:cxnLst>
                <a:cxn ang="0">
                  <a:pos x="0" y="T0"/>
                </a:cxn>
                <a:cxn ang="0">
                  <a:pos x="0" y="T1"/>
                </a:cxn>
                <a:cxn ang="0">
                  <a:pos x="0" y="T2"/>
                </a:cxn>
                <a:cxn ang="0">
                  <a:pos x="0" y="T3"/>
                </a:cxn>
                <a:cxn ang="0">
                  <a:pos x="0" y="T4"/>
                </a:cxn>
              </a:cxnLst>
              <a:rect l="0" t="0" r="r" b="b"/>
              <a:pathLst>
                <a:path h="17">
                  <a:moveTo>
                    <a:pt x="0" y="0"/>
                  </a:moveTo>
                  <a:cubicBezTo>
                    <a:pt x="0" y="5"/>
                    <a:pt x="0" y="10"/>
                    <a:pt x="0" y="15"/>
                  </a:cubicBezTo>
                  <a:cubicBezTo>
                    <a:pt x="0" y="15"/>
                    <a:pt x="0" y="16"/>
                    <a:pt x="0" y="17"/>
                  </a:cubicBezTo>
                  <a:cubicBezTo>
                    <a:pt x="0" y="17"/>
                    <a:pt x="0" y="16"/>
                    <a:pt x="0" y="16"/>
                  </a:cubicBezTo>
                  <a:cubicBezTo>
                    <a:pt x="0" y="11"/>
                    <a:pt x="0" y="5"/>
                    <a:pt x="0" y="0"/>
                  </a:cubicBezTo>
                </a:path>
              </a:pathLst>
            </a:custGeom>
            <a:solidFill>
              <a:srgbClr val="E5B8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1" name="ïṣļiďe">
              <a:extLst>
                <a:ext uri="{FF2B5EF4-FFF2-40B4-BE49-F238E27FC236}">
                  <a16:creationId xmlns:a16="http://schemas.microsoft.com/office/drawing/2014/main" xmlns="" id="{AC732FC8-C018-4300-80A9-920C6C37E273}"/>
                </a:ext>
              </a:extLst>
            </p:cNvPr>
            <p:cNvSpPr/>
            <p:nvPr/>
          </p:nvSpPr>
          <p:spPr bwMode="auto">
            <a:xfrm flipH="1">
              <a:off x="8619299" y="3143044"/>
              <a:ext cx="114319" cy="85018"/>
            </a:xfrm>
            <a:custGeom>
              <a:avLst/>
              <a:gdLst>
                <a:gd name="T0" fmla="*/ 6 w 266"/>
                <a:gd name="T1" fmla="*/ 0 h 198"/>
                <a:gd name="T2" fmla="*/ 1 w 266"/>
                <a:gd name="T3" fmla="*/ 11 h 198"/>
                <a:gd name="T4" fmla="*/ 0 w 266"/>
                <a:gd name="T5" fmla="*/ 18 h 198"/>
                <a:gd name="T6" fmla="*/ 5 w 266"/>
                <a:gd name="T7" fmla="*/ 31 h 198"/>
                <a:gd name="T8" fmla="*/ 19 w 266"/>
                <a:gd name="T9" fmla="*/ 43 h 198"/>
                <a:gd name="T10" fmla="*/ 24 w 266"/>
                <a:gd name="T11" fmla="*/ 62 h 198"/>
                <a:gd name="T12" fmla="*/ 24 w 266"/>
                <a:gd name="T13" fmla="*/ 78 h 198"/>
                <a:gd name="T14" fmla="*/ 24 w 266"/>
                <a:gd name="T15" fmla="*/ 79 h 198"/>
                <a:gd name="T16" fmla="*/ 27 w 266"/>
                <a:gd name="T17" fmla="*/ 88 h 198"/>
                <a:gd name="T18" fmla="*/ 37 w 266"/>
                <a:gd name="T19" fmla="*/ 92 h 198"/>
                <a:gd name="T20" fmla="*/ 42 w 266"/>
                <a:gd name="T21" fmla="*/ 92 h 198"/>
                <a:gd name="T22" fmla="*/ 55 w 266"/>
                <a:gd name="T23" fmla="*/ 90 h 198"/>
                <a:gd name="T24" fmla="*/ 59 w 266"/>
                <a:gd name="T25" fmla="*/ 90 h 198"/>
                <a:gd name="T26" fmla="*/ 74 w 266"/>
                <a:gd name="T27" fmla="*/ 101 h 198"/>
                <a:gd name="T28" fmla="*/ 106 w 266"/>
                <a:gd name="T29" fmla="*/ 176 h 198"/>
                <a:gd name="T30" fmla="*/ 116 w 266"/>
                <a:gd name="T31" fmla="*/ 194 h 198"/>
                <a:gd name="T32" fmla="*/ 127 w 266"/>
                <a:gd name="T33" fmla="*/ 196 h 198"/>
                <a:gd name="T34" fmla="*/ 128 w 266"/>
                <a:gd name="T35" fmla="*/ 196 h 198"/>
                <a:gd name="T36" fmla="*/ 168 w 266"/>
                <a:gd name="T37" fmla="*/ 198 h 198"/>
                <a:gd name="T38" fmla="*/ 243 w 266"/>
                <a:gd name="T39" fmla="*/ 185 h 198"/>
                <a:gd name="T40" fmla="*/ 260 w 266"/>
                <a:gd name="T41" fmla="*/ 174 h 198"/>
                <a:gd name="T42" fmla="*/ 266 w 266"/>
                <a:gd name="T43" fmla="*/ 164 h 198"/>
                <a:gd name="T44" fmla="*/ 265 w 266"/>
                <a:gd name="T45" fmla="*/ 165 h 198"/>
                <a:gd name="T46" fmla="*/ 247 w 266"/>
                <a:gd name="T47" fmla="*/ 177 h 198"/>
                <a:gd name="T48" fmla="*/ 173 w 266"/>
                <a:gd name="T49" fmla="*/ 189 h 198"/>
                <a:gd name="T50" fmla="*/ 132 w 266"/>
                <a:gd name="T51" fmla="*/ 188 h 198"/>
                <a:gd name="T52" fmla="*/ 132 w 266"/>
                <a:gd name="T53" fmla="*/ 188 h 198"/>
                <a:gd name="T54" fmla="*/ 120 w 266"/>
                <a:gd name="T55" fmla="*/ 185 h 198"/>
                <a:gd name="T56" fmla="*/ 110 w 266"/>
                <a:gd name="T57" fmla="*/ 168 h 198"/>
                <a:gd name="T58" fmla="*/ 78 w 266"/>
                <a:gd name="T59" fmla="*/ 93 h 198"/>
                <a:gd name="T60" fmla="*/ 63 w 266"/>
                <a:gd name="T61" fmla="*/ 81 h 198"/>
                <a:gd name="T62" fmla="*/ 59 w 266"/>
                <a:gd name="T63" fmla="*/ 81 h 198"/>
                <a:gd name="T64" fmla="*/ 47 w 266"/>
                <a:gd name="T65" fmla="*/ 83 h 198"/>
                <a:gd name="T66" fmla="*/ 42 w 266"/>
                <a:gd name="T67" fmla="*/ 83 h 198"/>
                <a:gd name="T68" fmla="*/ 31 w 266"/>
                <a:gd name="T69" fmla="*/ 79 h 198"/>
                <a:gd name="T70" fmla="*/ 28 w 266"/>
                <a:gd name="T71" fmla="*/ 68 h 198"/>
                <a:gd name="T72" fmla="*/ 23 w 266"/>
                <a:gd name="T73" fmla="*/ 35 h 198"/>
                <a:gd name="T74" fmla="*/ 9 w 266"/>
                <a:gd name="T75" fmla="*/ 22 h 198"/>
                <a:gd name="T76" fmla="*/ 6 w 266"/>
                <a:gd name="T77"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6" h="198">
                  <a:moveTo>
                    <a:pt x="6" y="0"/>
                  </a:moveTo>
                  <a:cubicBezTo>
                    <a:pt x="3" y="3"/>
                    <a:pt x="2" y="7"/>
                    <a:pt x="1" y="11"/>
                  </a:cubicBezTo>
                  <a:cubicBezTo>
                    <a:pt x="0" y="13"/>
                    <a:pt x="0" y="16"/>
                    <a:pt x="0" y="18"/>
                  </a:cubicBezTo>
                  <a:cubicBezTo>
                    <a:pt x="0" y="22"/>
                    <a:pt x="2" y="27"/>
                    <a:pt x="5" y="31"/>
                  </a:cubicBezTo>
                  <a:cubicBezTo>
                    <a:pt x="9" y="36"/>
                    <a:pt x="15" y="38"/>
                    <a:pt x="19" y="43"/>
                  </a:cubicBezTo>
                  <a:cubicBezTo>
                    <a:pt x="23" y="49"/>
                    <a:pt x="24" y="55"/>
                    <a:pt x="24" y="62"/>
                  </a:cubicBezTo>
                  <a:cubicBezTo>
                    <a:pt x="24" y="67"/>
                    <a:pt x="24" y="73"/>
                    <a:pt x="24" y="78"/>
                  </a:cubicBezTo>
                  <a:cubicBezTo>
                    <a:pt x="24" y="78"/>
                    <a:pt x="24" y="79"/>
                    <a:pt x="24" y="79"/>
                  </a:cubicBezTo>
                  <a:cubicBezTo>
                    <a:pt x="24" y="82"/>
                    <a:pt x="25" y="85"/>
                    <a:pt x="27" y="88"/>
                  </a:cubicBezTo>
                  <a:cubicBezTo>
                    <a:pt x="29" y="91"/>
                    <a:pt x="33" y="92"/>
                    <a:pt x="37" y="92"/>
                  </a:cubicBezTo>
                  <a:cubicBezTo>
                    <a:pt x="39" y="92"/>
                    <a:pt x="41" y="92"/>
                    <a:pt x="42" y="92"/>
                  </a:cubicBezTo>
                  <a:cubicBezTo>
                    <a:pt x="47" y="91"/>
                    <a:pt x="51" y="90"/>
                    <a:pt x="55" y="90"/>
                  </a:cubicBezTo>
                  <a:cubicBezTo>
                    <a:pt x="56" y="90"/>
                    <a:pt x="58" y="90"/>
                    <a:pt x="59" y="90"/>
                  </a:cubicBezTo>
                  <a:cubicBezTo>
                    <a:pt x="65" y="92"/>
                    <a:pt x="70" y="96"/>
                    <a:pt x="74" y="101"/>
                  </a:cubicBezTo>
                  <a:cubicBezTo>
                    <a:pt x="91" y="124"/>
                    <a:pt x="98" y="149"/>
                    <a:pt x="106" y="176"/>
                  </a:cubicBezTo>
                  <a:cubicBezTo>
                    <a:pt x="108" y="183"/>
                    <a:pt x="110" y="190"/>
                    <a:pt x="116" y="194"/>
                  </a:cubicBezTo>
                  <a:cubicBezTo>
                    <a:pt x="120" y="195"/>
                    <a:pt x="123" y="196"/>
                    <a:pt x="127" y="196"/>
                  </a:cubicBezTo>
                  <a:cubicBezTo>
                    <a:pt x="128" y="196"/>
                    <a:pt x="128" y="196"/>
                    <a:pt x="128" y="196"/>
                  </a:cubicBezTo>
                  <a:cubicBezTo>
                    <a:pt x="141" y="197"/>
                    <a:pt x="155" y="198"/>
                    <a:pt x="168" y="198"/>
                  </a:cubicBezTo>
                  <a:cubicBezTo>
                    <a:pt x="194" y="198"/>
                    <a:pt x="219" y="195"/>
                    <a:pt x="243" y="185"/>
                  </a:cubicBezTo>
                  <a:cubicBezTo>
                    <a:pt x="250" y="183"/>
                    <a:pt x="256" y="179"/>
                    <a:pt x="260" y="174"/>
                  </a:cubicBezTo>
                  <a:cubicBezTo>
                    <a:pt x="263" y="171"/>
                    <a:pt x="265" y="167"/>
                    <a:pt x="266" y="164"/>
                  </a:cubicBezTo>
                  <a:cubicBezTo>
                    <a:pt x="266" y="164"/>
                    <a:pt x="265" y="165"/>
                    <a:pt x="265" y="165"/>
                  </a:cubicBezTo>
                  <a:cubicBezTo>
                    <a:pt x="260" y="171"/>
                    <a:pt x="254" y="175"/>
                    <a:pt x="247" y="177"/>
                  </a:cubicBezTo>
                  <a:cubicBezTo>
                    <a:pt x="224" y="187"/>
                    <a:pt x="199" y="189"/>
                    <a:pt x="173" y="189"/>
                  </a:cubicBezTo>
                  <a:cubicBezTo>
                    <a:pt x="159" y="189"/>
                    <a:pt x="146" y="189"/>
                    <a:pt x="132" y="188"/>
                  </a:cubicBezTo>
                  <a:cubicBezTo>
                    <a:pt x="132" y="188"/>
                    <a:pt x="132" y="188"/>
                    <a:pt x="132" y="188"/>
                  </a:cubicBezTo>
                  <a:cubicBezTo>
                    <a:pt x="128" y="188"/>
                    <a:pt x="124" y="187"/>
                    <a:pt x="120" y="185"/>
                  </a:cubicBezTo>
                  <a:cubicBezTo>
                    <a:pt x="114" y="182"/>
                    <a:pt x="112" y="174"/>
                    <a:pt x="110" y="168"/>
                  </a:cubicBezTo>
                  <a:cubicBezTo>
                    <a:pt x="103" y="140"/>
                    <a:pt x="96" y="115"/>
                    <a:pt x="78" y="93"/>
                  </a:cubicBezTo>
                  <a:cubicBezTo>
                    <a:pt x="74" y="87"/>
                    <a:pt x="69" y="83"/>
                    <a:pt x="63" y="81"/>
                  </a:cubicBezTo>
                  <a:cubicBezTo>
                    <a:pt x="62" y="81"/>
                    <a:pt x="61" y="81"/>
                    <a:pt x="59" y="81"/>
                  </a:cubicBezTo>
                  <a:cubicBezTo>
                    <a:pt x="55" y="81"/>
                    <a:pt x="51" y="82"/>
                    <a:pt x="47" y="83"/>
                  </a:cubicBezTo>
                  <a:cubicBezTo>
                    <a:pt x="45" y="83"/>
                    <a:pt x="43" y="83"/>
                    <a:pt x="42" y="83"/>
                  </a:cubicBezTo>
                  <a:cubicBezTo>
                    <a:pt x="38" y="83"/>
                    <a:pt x="34" y="82"/>
                    <a:pt x="31" y="79"/>
                  </a:cubicBezTo>
                  <a:cubicBezTo>
                    <a:pt x="29" y="76"/>
                    <a:pt x="28" y="72"/>
                    <a:pt x="28" y="68"/>
                  </a:cubicBezTo>
                  <a:cubicBezTo>
                    <a:pt x="28" y="57"/>
                    <a:pt x="31" y="44"/>
                    <a:pt x="23" y="35"/>
                  </a:cubicBezTo>
                  <a:cubicBezTo>
                    <a:pt x="19" y="30"/>
                    <a:pt x="13" y="27"/>
                    <a:pt x="9" y="22"/>
                  </a:cubicBezTo>
                  <a:cubicBezTo>
                    <a:pt x="4" y="16"/>
                    <a:pt x="3" y="8"/>
                    <a:pt x="6" y="0"/>
                  </a:cubicBezTo>
                </a:path>
              </a:pathLst>
            </a:custGeom>
            <a:solidFill>
              <a:srgbClr val="282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2" name="î$ļïḍê">
              <a:extLst>
                <a:ext uri="{FF2B5EF4-FFF2-40B4-BE49-F238E27FC236}">
                  <a16:creationId xmlns:a16="http://schemas.microsoft.com/office/drawing/2014/main" xmlns="" id="{C16D4B47-FECA-44E6-85FE-AB621F772530}"/>
                </a:ext>
              </a:extLst>
            </p:cNvPr>
            <p:cNvSpPr/>
            <p:nvPr/>
          </p:nvSpPr>
          <p:spPr bwMode="auto">
            <a:xfrm flipH="1">
              <a:off x="8722090" y="3107500"/>
              <a:ext cx="4323" cy="26898"/>
            </a:xfrm>
            <a:custGeom>
              <a:avLst/>
              <a:gdLst>
                <a:gd name="T0" fmla="*/ 0 w 10"/>
                <a:gd name="T1" fmla="*/ 60 h 62"/>
                <a:gd name="T2" fmla="*/ 0 w 10"/>
                <a:gd name="T3" fmla="*/ 62 h 62"/>
                <a:gd name="T4" fmla="*/ 0 w 10"/>
                <a:gd name="T5" fmla="*/ 62 h 62"/>
                <a:gd name="T6" fmla="*/ 0 w 10"/>
                <a:gd name="T7" fmla="*/ 60 h 62"/>
                <a:gd name="T8" fmla="*/ 10 w 10"/>
                <a:gd name="T9" fmla="*/ 0 h 62"/>
                <a:gd name="T10" fmla="*/ 0 w 10"/>
                <a:gd name="T11" fmla="*/ 38 h 62"/>
                <a:gd name="T12" fmla="*/ 10 w 10"/>
                <a:gd name="T13" fmla="*/ 2 h 62"/>
                <a:gd name="T14" fmla="*/ 10 w 10"/>
                <a:gd name="T15" fmla="*/ 2 h 62"/>
                <a:gd name="T16" fmla="*/ 10 w 10"/>
                <a:gd name="T17" fmla="*/ 1 h 62"/>
                <a:gd name="T18" fmla="*/ 10 w 10"/>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62">
                  <a:moveTo>
                    <a:pt x="0" y="60"/>
                  </a:moveTo>
                  <a:cubicBezTo>
                    <a:pt x="0" y="61"/>
                    <a:pt x="0" y="61"/>
                    <a:pt x="0" y="62"/>
                  </a:cubicBezTo>
                  <a:cubicBezTo>
                    <a:pt x="0" y="62"/>
                    <a:pt x="0" y="62"/>
                    <a:pt x="0" y="62"/>
                  </a:cubicBezTo>
                  <a:cubicBezTo>
                    <a:pt x="0" y="61"/>
                    <a:pt x="0" y="61"/>
                    <a:pt x="0" y="60"/>
                  </a:cubicBezTo>
                  <a:moveTo>
                    <a:pt x="10" y="0"/>
                  </a:moveTo>
                  <a:cubicBezTo>
                    <a:pt x="4" y="12"/>
                    <a:pt x="1" y="25"/>
                    <a:pt x="0" y="38"/>
                  </a:cubicBezTo>
                  <a:cubicBezTo>
                    <a:pt x="1" y="26"/>
                    <a:pt x="4" y="13"/>
                    <a:pt x="10" y="2"/>
                  </a:cubicBezTo>
                  <a:cubicBezTo>
                    <a:pt x="10" y="2"/>
                    <a:pt x="10" y="2"/>
                    <a:pt x="10" y="2"/>
                  </a:cubicBezTo>
                  <a:cubicBezTo>
                    <a:pt x="10" y="2"/>
                    <a:pt x="10" y="1"/>
                    <a:pt x="10" y="1"/>
                  </a:cubicBezTo>
                  <a:cubicBezTo>
                    <a:pt x="10" y="0"/>
                    <a:pt x="10" y="0"/>
                    <a:pt x="10"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3" name="i$1îḑê">
              <a:extLst>
                <a:ext uri="{FF2B5EF4-FFF2-40B4-BE49-F238E27FC236}">
                  <a16:creationId xmlns:a16="http://schemas.microsoft.com/office/drawing/2014/main" xmlns="" id="{BB798D3B-072F-4A49-8FC7-98D50F835A19}"/>
                </a:ext>
              </a:extLst>
            </p:cNvPr>
            <p:cNvSpPr/>
            <p:nvPr/>
          </p:nvSpPr>
          <p:spPr bwMode="auto">
            <a:xfrm flipH="1">
              <a:off x="8722090" y="3108460"/>
              <a:ext cx="4323" cy="25938"/>
            </a:xfrm>
            <a:custGeom>
              <a:avLst/>
              <a:gdLst>
                <a:gd name="T0" fmla="*/ 10 w 10"/>
                <a:gd name="T1" fmla="*/ 0 h 60"/>
                <a:gd name="T2" fmla="*/ 0 w 10"/>
                <a:gd name="T3" fmla="*/ 36 h 60"/>
                <a:gd name="T4" fmla="*/ 0 w 10"/>
                <a:gd name="T5" fmla="*/ 54 h 60"/>
                <a:gd name="T6" fmla="*/ 0 w 10"/>
                <a:gd name="T7" fmla="*/ 58 h 60"/>
                <a:gd name="T8" fmla="*/ 0 w 10"/>
                <a:gd name="T9" fmla="*/ 60 h 60"/>
                <a:gd name="T10" fmla="*/ 4 w 10"/>
                <a:gd name="T11" fmla="*/ 53 h 60"/>
                <a:gd name="T12" fmla="*/ 4 w 10"/>
                <a:gd name="T13" fmla="*/ 45 h 60"/>
                <a:gd name="T14" fmla="*/ 10 w 10"/>
                <a:gd name="T15" fmla="*/ 0 h 60"/>
                <a:gd name="T16" fmla="*/ 10 w 10"/>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60">
                  <a:moveTo>
                    <a:pt x="10" y="0"/>
                  </a:moveTo>
                  <a:cubicBezTo>
                    <a:pt x="4" y="11"/>
                    <a:pt x="1" y="24"/>
                    <a:pt x="0" y="36"/>
                  </a:cubicBezTo>
                  <a:cubicBezTo>
                    <a:pt x="0" y="42"/>
                    <a:pt x="0" y="48"/>
                    <a:pt x="0" y="54"/>
                  </a:cubicBezTo>
                  <a:cubicBezTo>
                    <a:pt x="0" y="55"/>
                    <a:pt x="0" y="57"/>
                    <a:pt x="0" y="58"/>
                  </a:cubicBezTo>
                  <a:cubicBezTo>
                    <a:pt x="0" y="59"/>
                    <a:pt x="0" y="59"/>
                    <a:pt x="0" y="60"/>
                  </a:cubicBezTo>
                  <a:cubicBezTo>
                    <a:pt x="2" y="58"/>
                    <a:pt x="3" y="56"/>
                    <a:pt x="4" y="53"/>
                  </a:cubicBezTo>
                  <a:cubicBezTo>
                    <a:pt x="5" y="51"/>
                    <a:pt x="5" y="48"/>
                    <a:pt x="4" y="45"/>
                  </a:cubicBezTo>
                  <a:cubicBezTo>
                    <a:pt x="3" y="30"/>
                    <a:pt x="5" y="15"/>
                    <a:pt x="10" y="0"/>
                  </a:cubicBezTo>
                  <a:cubicBezTo>
                    <a:pt x="10" y="0"/>
                    <a:pt x="10" y="0"/>
                    <a:pt x="10" y="0"/>
                  </a:cubicBezTo>
                </a:path>
              </a:pathLst>
            </a:custGeom>
            <a:solidFill>
              <a:srgbClr val="28253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4" name="isḷíďé">
              <a:extLst>
                <a:ext uri="{FF2B5EF4-FFF2-40B4-BE49-F238E27FC236}">
                  <a16:creationId xmlns:a16="http://schemas.microsoft.com/office/drawing/2014/main" xmlns="" id="{B5BAD853-A0AC-4507-BC68-A660F1F0F602}"/>
                </a:ext>
              </a:extLst>
            </p:cNvPr>
            <p:cNvSpPr/>
            <p:nvPr/>
          </p:nvSpPr>
          <p:spPr bwMode="auto">
            <a:xfrm flipH="1">
              <a:off x="8698073" y="325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DDD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5" name="îSľíḍè">
              <a:extLst>
                <a:ext uri="{FF2B5EF4-FFF2-40B4-BE49-F238E27FC236}">
                  <a16:creationId xmlns:a16="http://schemas.microsoft.com/office/drawing/2014/main" xmlns="" id="{2BF9A681-0998-4ADC-B719-9ED410ABA57D}"/>
                </a:ext>
              </a:extLst>
            </p:cNvPr>
            <p:cNvSpPr/>
            <p:nvPr/>
          </p:nvSpPr>
          <p:spPr bwMode="auto">
            <a:xfrm flipH="1">
              <a:off x="8623142" y="3251118"/>
              <a:ext cx="74931" cy="4803"/>
            </a:xfrm>
            <a:custGeom>
              <a:avLst/>
              <a:gdLst>
                <a:gd name="T0" fmla="*/ 174 w 174"/>
                <a:gd name="T1" fmla="*/ 0 h 11"/>
                <a:gd name="T2" fmla="*/ 0 w 174"/>
                <a:gd name="T3" fmla="*/ 3 h 11"/>
                <a:gd name="T4" fmla="*/ 0 w 174"/>
                <a:gd name="T5" fmla="*/ 3 h 11"/>
                <a:gd name="T6" fmla="*/ 116 w 174"/>
                <a:gd name="T7" fmla="*/ 11 h 11"/>
                <a:gd name="T8" fmla="*/ 174 w 174"/>
                <a:gd name="T9" fmla="*/ 0 h 11"/>
              </a:gdLst>
              <a:ahLst/>
              <a:cxnLst>
                <a:cxn ang="0">
                  <a:pos x="T0" y="T1"/>
                </a:cxn>
                <a:cxn ang="0">
                  <a:pos x="T2" y="T3"/>
                </a:cxn>
                <a:cxn ang="0">
                  <a:pos x="T4" y="T5"/>
                </a:cxn>
                <a:cxn ang="0">
                  <a:pos x="T6" y="T7"/>
                </a:cxn>
                <a:cxn ang="0">
                  <a:pos x="T8" y="T9"/>
                </a:cxn>
              </a:cxnLst>
              <a:rect l="0" t="0" r="r" b="b"/>
              <a:pathLst>
                <a:path w="174" h="11">
                  <a:moveTo>
                    <a:pt x="174" y="0"/>
                  </a:moveTo>
                  <a:cubicBezTo>
                    <a:pt x="0" y="3"/>
                    <a:pt x="0" y="3"/>
                    <a:pt x="0" y="3"/>
                  </a:cubicBezTo>
                  <a:cubicBezTo>
                    <a:pt x="0" y="3"/>
                    <a:pt x="0" y="3"/>
                    <a:pt x="0" y="3"/>
                  </a:cubicBezTo>
                  <a:cubicBezTo>
                    <a:pt x="4" y="3"/>
                    <a:pt x="67" y="11"/>
                    <a:pt x="116" y="11"/>
                  </a:cubicBezTo>
                  <a:cubicBezTo>
                    <a:pt x="144" y="11"/>
                    <a:pt x="168" y="9"/>
                    <a:pt x="174"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6" name="î$ḷïdè">
              <a:extLst>
                <a:ext uri="{FF2B5EF4-FFF2-40B4-BE49-F238E27FC236}">
                  <a16:creationId xmlns:a16="http://schemas.microsoft.com/office/drawing/2014/main" xmlns="" id="{76B7D5D9-AA26-443F-84D6-7FFE538036AF}"/>
                </a:ext>
              </a:extLst>
            </p:cNvPr>
            <p:cNvSpPr/>
            <p:nvPr/>
          </p:nvSpPr>
          <p:spPr bwMode="auto">
            <a:xfrm flipH="1">
              <a:off x="8518430" y="3223740"/>
              <a:ext cx="46112" cy="14410"/>
            </a:xfrm>
            <a:custGeom>
              <a:avLst/>
              <a:gdLst>
                <a:gd name="T0" fmla="*/ 0 w 107"/>
                <a:gd name="T1" fmla="*/ 0 h 33"/>
                <a:gd name="T2" fmla="*/ 107 w 107"/>
                <a:gd name="T3" fmla="*/ 33 h 33"/>
                <a:gd name="T4" fmla="*/ 0 w 107"/>
                <a:gd name="T5" fmla="*/ 0 h 33"/>
              </a:gdLst>
              <a:ahLst/>
              <a:cxnLst>
                <a:cxn ang="0">
                  <a:pos x="T0" y="T1"/>
                </a:cxn>
                <a:cxn ang="0">
                  <a:pos x="T2" y="T3"/>
                </a:cxn>
                <a:cxn ang="0">
                  <a:pos x="T4" y="T5"/>
                </a:cxn>
              </a:cxnLst>
              <a:rect l="0" t="0" r="r" b="b"/>
              <a:pathLst>
                <a:path w="107" h="33">
                  <a:moveTo>
                    <a:pt x="0" y="0"/>
                  </a:moveTo>
                  <a:cubicBezTo>
                    <a:pt x="107" y="33"/>
                    <a:pt x="107" y="33"/>
                    <a:pt x="107" y="33"/>
                  </a:cubicBezTo>
                  <a:cubicBezTo>
                    <a:pt x="88" y="0"/>
                    <a:pt x="0" y="0"/>
                    <a:pt x="0" y="0"/>
                  </a:cubicBezTo>
                </a:path>
              </a:pathLst>
            </a:custGeom>
            <a:solidFill>
              <a:srgbClr val="5B5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
        <p:nvSpPr>
          <p:cNvPr id="262" name="文本框 261">
            <a:extLst>
              <a:ext uri="{FF2B5EF4-FFF2-40B4-BE49-F238E27FC236}">
                <a16:creationId xmlns:a16="http://schemas.microsoft.com/office/drawing/2014/main" xmlns="" id="{3C5C811E-7422-4380-BFB9-B02AAD7581B2}"/>
              </a:ext>
            </a:extLst>
          </p:cNvPr>
          <p:cNvSpPr txBox="1"/>
          <p:nvPr/>
        </p:nvSpPr>
        <p:spPr>
          <a:xfrm>
            <a:off x="2674620" y="2640126"/>
            <a:ext cx="877163" cy="1069845"/>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rPr>
              <a:t>成</a:t>
            </a:r>
            <a:endParaRPr kumimoji="0" lang="en-US" altLang="zh-CN"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3" name="文本框 262">
            <a:extLst>
              <a:ext uri="{FF2B5EF4-FFF2-40B4-BE49-F238E27FC236}">
                <a16:creationId xmlns:a16="http://schemas.microsoft.com/office/drawing/2014/main" xmlns="" id="{3D48DCBB-FE42-4B5C-9415-AC2E9D7322B9}"/>
              </a:ext>
            </a:extLst>
          </p:cNvPr>
          <p:cNvSpPr txBox="1"/>
          <p:nvPr/>
        </p:nvSpPr>
        <p:spPr>
          <a:xfrm>
            <a:off x="3352799" y="2640126"/>
            <a:ext cx="877163" cy="1069845"/>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rPr>
              <a:t>功</a:t>
            </a:r>
            <a:endParaRPr kumimoji="0" lang="en-US" altLang="zh-CN"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4" name="文本框 263">
            <a:extLst>
              <a:ext uri="{FF2B5EF4-FFF2-40B4-BE49-F238E27FC236}">
                <a16:creationId xmlns:a16="http://schemas.microsoft.com/office/drawing/2014/main" xmlns="" id="{9651F974-3406-4374-8935-1297BEA24CEE}"/>
              </a:ext>
            </a:extLst>
          </p:cNvPr>
          <p:cNvSpPr txBox="1"/>
          <p:nvPr/>
        </p:nvSpPr>
        <p:spPr>
          <a:xfrm>
            <a:off x="4038011" y="2640126"/>
            <a:ext cx="877163" cy="1069845"/>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rPr>
              <a:t>的</a:t>
            </a:r>
            <a:endParaRPr kumimoji="0" lang="en-US" altLang="zh-CN"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5" name="文本框 264">
            <a:extLst>
              <a:ext uri="{FF2B5EF4-FFF2-40B4-BE49-F238E27FC236}">
                <a16:creationId xmlns:a16="http://schemas.microsoft.com/office/drawing/2014/main" xmlns="" id="{FDFD7832-DE7F-4583-BD9B-9B8E845AA8AF}"/>
              </a:ext>
            </a:extLst>
          </p:cNvPr>
          <p:cNvSpPr txBox="1"/>
          <p:nvPr/>
        </p:nvSpPr>
        <p:spPr>
          <a:xfrm>
            <a:off x="4722734" y="2640126"/>
            <a:ext cx="877163" cy="1069845"/>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rPr>
              <a:t>阶</a:t>
            </a:r>
            <a:endParaRPr kumimoji="0" lang="en-US" altLang="zh-CN"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6" name="文本框 265">
            <a:extLst>
              <a:ext uri="{FF2B5EF4-FFF2-40B4-BE49-F238E27FC236}">
                <a16:creationId xmlns:a16="http://schemas.microsoft.com/office/drawing/2014/main" xmlns="" id="{B753909D-F125-4DA4-BCF9-FEE769E382E5}"/>
              </a:ext>
            </a:extLst>
          </p:cNvPr>
          <p:cNvSpPr txBox="1"/>
          <p:nvPr/>
        </p:nvSpPr>
        <p:spPr>
          <a:xfrm>
            <a:off x="5416553" y="2640126"/>
            <a:ext cx="877163" cy="1069845"/>
          </a:xfrm>
          <a:prstGeom prst="rect">
            <a:avLst/>
          </a:prstGeom>
          <a:noFill/>
        </p:spPr>
        <p:txBody>
          <a:bodyPr wrap="non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rPr>
              <a:t>梯</a:t>
            </a:r>
            <a:endParaRPr kumimoji="0" lang="en-US" altLang="zh-CN" sz="4800" b="1" i="0" u="none" strike="noStrike" kern="1200" cap="none" spc="600" normalizeH="0" baseline="0" noProof="0" dirty="0">
              <a:ln>
                <a:noFill/>
              </a:ln>
              <a:solidFill>
                <a:prstClr val="white">
                  <a:alpha val="25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426396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8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10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60"/>
                                        </p:tgtEl>
                                        <p:attrNameLst>
                                          <p:attrName>style.visibility</p:attrName>
                                        </p:attrNameLst>
                                      </p:cBhvr>
                                      <p:to>
                                        <p:strVal val="visible"/>
                                      </p:to>
                                    </p:set>
                                    <p:animEffect transition="in" filter="wipe(down)">
                                      <p:cBhvr>
                                        <p:cTn id="10" dur="500"/>
                                        <p:tgtEl>
                                          <p:spTgt spid="16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61"/>
                                        </p:tgtEl>
                                        <p:attrNameLst>
                                          <p:attrName>style.visibility</p:attrName>
                                        </p:attrNameLst>
                                      </p:cBhvr>
                                      <p:to>
                                        <p:strVal val="visible"/>
                                      </p:to>
                                    </p:set>
                                    <p:animEffect transition="in" filter="wipe(down)">
                                      <p:cBhvr>
                                        <p:cTn id="13" dur="500"/>
                                        <p:tgtEl>
                                          <p:spTgt spid="161"/>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23" presetClass="entr" presetSubtype="288" fill="hold" grpId="0" nodeType="withEffect">
                                  <p:stCondLst>
                                    <p:cond delay="0"/>
                                  </p:stCondLst>
                                  <p:childTnLst>
                                    <p:set>
                                      <p:cBhvr>
                                        <p:cTn id="21" dur="1" fill="hold">
                                          <p:stCondLst>
                                            <p:cond delay="0"/>
                                          </p:stCondLst>
                                        </p:cTn>
                                        <p:tgtEl>
                                          <p:spTgt spid="262">
                                            <p:txEl>
                                              <p:pRg st="0" end="0"/>
                                            </p:txEl>
                                          </p:spTgt>
                                        </p:tgtEl>
                                        <p:attrNameLst>
                                          <p:attrName>style.visibility</p:attrName>
                                        </p:attrNameLst>
                                      </p:cBhvr>
                                      <p:to>
                                        <p:strVal val="visible"/>
                                      </p:to>
                                    </p:set>
                                    <p:anim calcmode="lin" valueType="num">
                                      <p:cBhvr>
                                        <p:cTn id="22" dur="800" fill="hold"/>
                                        <p:tgtEl>
                                          <p:spTgt spid="262">
                                            <p:txEl>
                                              <p:pRg st="0" end="0"/>
                                            </p:txEl>
                                          </p:spTgt>
                                        </p:tgtEl>
                                        <p:attrNameLst>
                                          <p:attrName>ppt_w</p:attrName>
                                        </p:attrNameLst>
                                      </p:cBhvr>
                                      <p:tavLst>
                                        <p:tav tm="0">
                                          <p:val>
                                            <p:strVal val="4/3*#ppt_w"/>
                                          </p:val>
                                        </p:tav>
                                        <p:tav tm="100000">
                                          <p:val>
                                            <p:strVal val="#ppt_w"/>
                                          </p:val>
                                        </p:tav>
                                      </p:tavLst>
                                    </p:anim>
                                    <p:anim calcmode="lin" valueType="num">
                                      <p:cBhvr>
                                        <p:cTn id="23" dur="800" fill="hold"/>
                                        <p:tgtEl>
                                          <p:spTgt spid="262">
                                            <p:txEl>
                                              <p:pRg st="0" end="0"/>
                                            </p:txEl>
                                          </p:spTgt>
                                        </p:tgtEl>
                                        <p:attrNameLst>
                                          <p:attrName>ppt_h</p:attrName>
                                        </p:attrNameLst>
                                      </p:cBhvr>
                                      <p:tavLst>
                                        <p:tav tm="0">
                                          <p:val>
                                            <p:strVal val="4/3*#ppt_h"/>
                                          </p:val>
                                        </p:tav>
                                        <p:tav tm="100000">
                                          <p:val>
                                            <p:strVal val="#ppt_h"/>
                                          </p:val>
                                        </p:tav>
                                      </p:tavLst>
                                    </p:anim>
                                  </p:childTnLst>
                                </p:cTn>
                              </p:par>
                              <p:par>
                                <p:cTn id="24" presetID="23" presetClass="entr" presetSubtype="288" fill="hold" grpId="0" nodeType="withEffect">
                                  <p:stCondLst>
                                    <p:cond delay="200"/>
                                  </p:stCondLst>
                                  <p:childTnLst>
                                    <p:set>
                                      <p:cBhvr>
                                        <p:cTn id="25" dur="1" fill="hold">
                                          <p:stCondLst>
                                            <p:cond delay="0"/>
                                          </p:stCondLst>
                                        </p:cTn>
                                        <p:tgtEl>
                                          <p:spTgt spid="263">
                                            <p:txEl>
                                              <p:pRg st="0" end="0"/>
                                            </p:txEl>
                                          </p:spTgt>
                                        </p:tgtEl>
                                        <p:attrNameLst>
                                          <p:attrName>style.visibility</p:attrName>
                                        </p:attrNameLst>
                                      </p:cBhvr>
                                      <p:to>
                                        <p:strVal val="visible"/>
                                      </p:to>
                                    </p:set>
                                    <p:anim calcmode="lin" valueType="num">
                                      <p:cBhvr>
                                        <p:cTn id="26" dur="800" fill="hold"/>
                                        <p:tgtEl>
                                          <p:spTgt spid="263">
                                            <p:txEl>
                                              <p:pRg st="0" end="0"/>
                                            </p:txEl>
                                          </p:spTgt>
                                        </p:tgtEl>
                                        <p:attrNameLst>
                                          <p:attrName>ppt_w</p:attrName>
                                        </p:attrNameLst>
                                      </p:cBhvr>
                                      <p:tavLst>
                                        <p:tav tm="0">
                                          <p:val>
                                            <p:strVal val="4/3*#ppt_w"/>
                                          </p:val>
                                        </p:tav>
                                        <p:tav tm="100000">
                                          <p:val>
                                            <p:strVal val="#ppt_w"/>
                                          </p:val>
                                        </p:tav>
                                      </p:tavLst>
                                    </p:anim>
                                    <p:anim calcmode="lin" valueType="num">
                                      <p:cBhvr>
                                        <p:cTn id="27" dur="800" fill="hold"/>
                                        <p:tgtEl>
                                          <p:spTgt spid="263">
                                            <p:txEl>
                                              <p:pRg st="0" end="0"/>
                                            </p:txEl>
                                          </p:spTgt>
                                        </p:tgtEl>
                                        <p:attrNameLst>
                                          <p:attrName>ppt_h</p:attrName>
                                        </p:attrNameLst>
                                      </p:cBhvr>
                                      <p:tavLst>
                                        <p:tav tm="0">
                                          <p:val>
                                            <p:strVal val="4/3*#ppt_h"/>
                                          </p:val>
                                        </p:tav>
                                        <p:tav tm="100000">
                                          <p:val>
                                            <p:strVal val="#ppt_h"/>
                                          </p:val>
                                        </p:tav>
                                      </p:tavLst>
                                    </p:anim>
                                  </p:childTnLst>
                                </p:cTn>
                              </p:par>
                              <p:par>
                                <p:cTn id="28" presetID="23" presetClass="entr" presetSubtype="288" fill="hold" grpId="0" nodeType="withEffect">
                                  <p:stCondLst>
                                    <p:cond delay="400"/>
                                  </p:stCondLst>
                                  <p:childTnLst>
                                    <p:set>
                                      <p:cBhvr>
                                        <p:cTn id="29" dur="1" fill="hold">
                                          <p:stCondLst>
                                            <p:cond delay="0"/>
                                          </p:stCondLst>
                                        </p:cTn>
                                        <p:tgtEl>
                                          <p:spTgt spid="264">
                                            <p:txEl>
                                              <p:pRg st="0" end="0"/>
                                            </p:txEl>
                                          </p:spTgt>
                                        </p:tgtEl>
                                        <p:attrNameLst>
                                          <p:attrName>style.visibility</p:attrName>
                                        </p:attrNameLst>
                                      </p:cBhvr>
                                      <p:to>
                                        <p:strVal val="visible"/>
                                      </p:to>
                                    </p:set>
                                    <p:anim calcmode="lin" valueType="num">
                                      <p:cBhvr>
                                        <p:cTn id="30" dur="800" fill="hold"/>
                                        <p:tgtEl>
                                          <p:spTgt spid="264">
                                            <p:txEl>
                                              <p:pRg st="0" end="0"/>
                                            </p:txEl>
                                          </p:spTgt>
                                        </p:tgtEl>
                                        <p:attrNameLst>
                                          <p:attrName>ppt_w</p:attrName>
                                        </p:attrNameLst>
                                      </p:cBhvr>
                                      <p:tavLst>
                                        <p:tav tm="0">
                                          <p:val>
                                            <p:strVal val="4/3*#ppt_w"/>
                                          </p:val>
                                        </p:tav>
                                        <p:tav tm="100000">
                                          <p:val>
                                            <p:strVal val="#ppt_w"/>
                                          </p:val>
                                        </p:tav>
                                      </p:tavLst>
                                    </p:anim>
                                    <p:anim calcmode="lin" valueType="num">
                                      <p:cBhvr>
                                        <p:cTn id="31" dur="800" fill="hold"/>
                                        <p:tgtEl>
                                          <p:spTgt spid="264">
                                            <p:txEl>
                                              <p:pRg st="0" end="0"/>
                                            </p:txEl>
                                          </p:spTgt>
                                        </p:tgtEl>
                                        <p:attrNameLst>
                                          <p:attrName>ppt_h</p:attrName>
                                        </p:attrNameLst>
                                      </p:cBhvr>
                                      <p:tavLst>
                                        <p:tav tm="0">
                                          <p:val>
                                            <p:strVal val="4/3*#ppt_h"/>
                                          </p:val>
                                        </p:tav>
                                        <p:tav tm="100000">
                                          <p:val>
                                            <p:strVal val="#ppt_h"/>
                                          </p:val>
                                        </p:tav>
                                      </p:tavLst>
                                    </p:anim>
                                  </p:childTnLst>
                                </p:cTn>
                              </p:par>
                              <p:par>
                                <p:cTn id="32" presetID="23" presetClass="entr" presetSubtype="288" fill="hold" grpId="0" nodeType="withEffect">
                                  <p:stCondLst>
                                    <p:cond delay="600"/>
                                  </p:stCondLst>
                                  <p:childTnLst>
                                    <p:set>
                                      <p:cBhvr>
                                        <p:cTn id="33" dur="1" fill="hold">
                                          <p:stCondLst>
                                            <p:cond delay="0"/>
                                          </p:stCondLst>
                                        </p:cTn>
                                        <p:tgtEl>
                                          <p:spTgt spid="265">
                                            <p:txEl>
                                              <p:pRg st="0" end="0"/>
                                            </p:txEl>
                                          </p:spTgt>
                                        </p:tgtEl>
                                        <p:attrNameLst>
                                          <p:attrName>style.visibility</p:attrName>
                                        </p:attrNameLst>
                                      </p:cBhvr>
                                      <p:to>
                                        <p:strVal val="visible"/>
                                      </p:to>
                                    </p:set>
                                    <p:anim calcmode="lin" valueType="num">
                                      <p:cBhvr>
                                        <p:cTn id="34" dur="800" fill="hold"/>
                                        <p:tgtEl>
                                          <p:spTgt spid="265">
                                            <p:txEl>
                                              <p:pRg st="0" end="0"/>
                                            </p:txEl>
                                          </p:spTgt>
                                        </p:tgtEl>
                                        <p:attrNameLst>
                                          <p:attrName>ppt_w</p:attrName>
                                        </p:attrNameLst>
                                      </p:cBhvr>
                                      <p:tavLst>
                                        <p:tav tm="0">
                                          <p:val>
                                            <p:strVal val="4/3*#ppt_w"/>
                                          </p:val>
                                        </p:tav>
                                        <p:tav tm="100000">
                                          <p:val>
                                            <p:strVal val="#ppt_w"/>
                                          </p:val>
                                        </p:tav>
                                      </p:tavLst>
                                    </p:anim>
                                    <p:anim calcmode="lin" valueType="num">
                                      <p:cBhvr>
                                        <p:cTn id="35" dur="800" fill="hold"/>
                                        <p:tgtEl>
                                          <p:spTgt spid="265">
                                            <p:txEl>
                                              <p:pRg st="0" end="0"/>
                                            </p:txEl>
                                          </p:spTgt>
                                        </p:tgtEl>
                                        <p:attrNameLst>
                                          <p:attrName>ppt_h</p:attrName>
                                        </p:attrNameLst>
                                      </p:cBhvr>
                                      <p:tavLst>
                                        <p:tav tm="0">
                                          <p:val>
                                            <p:strVal val="4/3*#ppt_h"/>
                                          </p:val>
                                        </p:tav>
                                        <p:tav tm="100000">
                                          <p:val>
                                            <p:strVal val="#ppt_h"/>
                                          </p:val>
                                        </p:tav>
                                      </p:tavLst>
                                    </p:anim>
                                  </p:childTnLst>
                                </p:cTn>
                              </p:par>
                              <p:par>
                                <p:cTn id="36" presetID="23" presetClass="entr" presetSubtype="288" fill="hold" grpId="0" nodeType="withEffect">
                                  <p:stCondLst>
                                    <p:cond delay="800"/>
                                  </p:stCondLst>
                                  <p:childTnLst>
                                    <p:set>
                                      <p:cBhvr>
                                        <p:cTn id="37" dur="1" fill="hold">
                                          <p:stCondLst>
                                            <p:cond delay="0"/>
                                          </p:stCondLst>
                                        </p:cTn>
                                        <p:tgtEl>
                                          <p:spTgt spid="266">
                                            <p:txEl>
                                              <p:pRg st="0" end="0"/>
                                            </p:txEl>
                                          </p:spTgt>
                                        </p:tgtEl>
                                        <p:attrNameLst>
                                          <p:attrName>style.visibility</p:attrName>
                                        </p:attrNameLst>
                                      </p:cBhvr>
                                      <p:to>
                                        <p:strVal val="visible"/>
                                      </p:to>
                                    </p:set>
                                    <p:anim calcmode="lin" valueType="num">
                                      <p:cBhvr>
                                        <p:cTn id="38" dur="800" fill="hold"/>
                                        <p:tgtEl>
                                          <p:spTgt spid="266">
                                            <p:txEl>
                                              <p:pRg st="0" end="0"/>
                                            </p:txEl>
                                          </p:spTgt>
                                        </p:tgtEl>
                                        <p:attrNameLst>
                                          <p:attrName>ppt_w</p:attrName>
                                        </p:attrNameLst>
                                      </p:cBhvr>
                                      <p:tavLst>
                                        <p:tav tm="0">
                                          <p:val>
                                            <p:strVal val="4/3*#ppt_w"/>
                                          </p:val>
                                        </p:tav>
                                        <p:tav tm="100000">
                                          <p:val>
                                            <p:strVal val="#ppt_w"/>
                                          </p:val>
                                        </p:tav>
                                      </p:tavLst>
                                    </p:anim>
                                    <p:anim calcmode="lin" valueType="num">
                                      <p:cBhvr>
                                        <p:cTn id="39" dur="800" fill="hold"/>
                                        <p:tgtEl>
                                          <p:spTgt spid="266">
                                            <p:txEl>
                                              <p:pRg st="0" end="0"/>
                                            </p:txEl>
                                          </p:spTgt>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0" grpId="0" animBg="1"/>
      <p:bldP spid="161" grpId="0" animBg="1"/>
      <p:bldP spid="262" grpId="0" build="allAtOnce"/>
      <p:bldP spid="263" grpId="0" build="allAtOnce"/>
      <p:bldP spid="264" grpId="0" build="allAtOnce"/>
      <p:bldP spid="265" grpId="0" build="allAtOnce"/>
      <p:bldP spid="266"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4" name="PA_椭圆 73">
            <a:extLst>
              <a:ext uri="{FF2B5EF4-FFF2-40B4-BE49-F238E27FC236}">
                <a16:creationId xmlns:a16="http://schemas.microsoft.com/office/drawing/2014/main" xmlns="" id="{2FA4588B-A5FE-482E-85D8-2004B7F104F9}"/>
              </a:ext>
            </a:extLst>
          </p:cNvPr>
          <p:cNvSpPr/>
          <p:nvPr>
            <p:custDataLst>
              <p:tags r:id="rId1"/>
            </p:custDataLst>
          </p:nvPr>
        </p:nvSpPr>
        <p:spPr>
          <a:xfrm>
            <a:off x="2976917" y="119240"/>
            <a:ext cx="6238167" cy="6238167"/>
          </a:xfrm>
          <a:prstGeom prst="ellipse">
            <a:avLst/>
          </a:prstGeom>
          <a:gradFill flip="none" rotWithShape="1">
            <a:gsLst>
              <a:gs pos="0">
                <a:srgbClr val="002060"/>
              </a:gs>
              <a:gs pos="100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0" name="PA_任意多边形 49">
            <a:extLst>
              <a:ext uri="{FF2B5EF4-FFF2-40B4-BE49-F238E27FC236}">
                <a16:creationId xmlns:a16="http://schemas.microsoft.com/office/drawing/2014/main" xmlns="" id="{751843CA-E213-4A36-B314-52EC8DC2D87D}"/>
              </a:ext>
            </a:extLst>
          </p:cNvPr>
          <p:cNvSpPr/>
          <p:nvPr>
            <p:custDataLst>
              <p:tags r:id="rId2"/>
            </p:custDataLst>
          </p:nvPr>
        </p:nvSpPr>
        <p:spPr>
          <a:xfrm>
            <a:off x="2770732" y="529521"/>
            <a:ext cx="6650536" cy="6517579"/>
          </a:xfrm>
          <a:custGeom>
            <a:avLst/>
            <a:gdLst>
              <a:gd name="connsiteX0" fmla="*/ 3307411 w 6650536"/>
              <a:gd name="connsiteY0" fmla="*/ 0 h 6517579"/>
              <a:gd name="connsiteX1" fmla="*/ 4555640 w 6650536"/>
              <a:gd name="connsiteY1" fmla="*/ 1262733 h 6517579"/>
              <a:gd name="connsiteX2" fmla="*/ 4207297 w 6650536"/>
              <a:gd name="connsiteY2" fmla="*/ 1262733 h 6517579"/>
              <a:gd name="connsiteX3" fmla="*/ 4207297 w 6650536"/>
              <a:gd name="connsiteY3" fmla="*/ 3057247 h 6517579"/>
              <a:gd name="connsiteX4" fmla="*/ 4210376 w 6650536"/>
              <a:gd name="connsiteY4" fmla="*/ 3057247 h 6517579"/>
              <a:gd name="connsiteX5" fmla="*/ 4214908 w 6650536"/>
              <a:gd name="connsiteY5" fmla="*/ 3147000 h 6517579"/>
              <a:gd name="connsiteX6" fmla="*/ 6406513 w 6650536"/>
              <a:gd name="connsiteY6" fmla="*/ 6267300 h 6517579"/>
              <a:gd name="connsiteX7" fmla="*/ 6509121 w 6650536"/>
              <a:gd name="connsiteY7" fmla="*/ 6313687 h 6517579"/>
              <a:gd name="connsiteX8" fmla="*/ 6650536 w 6650536"/>
              <a:gd name="connsiteY8" fmla="*/ 6517579 h 6517579"/>
              <a:gd name="connsiteX9" fmla="*/ 0 w 6650536"/>
              <a:gd name="connsiteY9" fmla="*/ 6517579 h 6517579"/>
              <a:gd name="connsiteX10" fmla="*/ 157730 w 6650536"/>
              <a:gd name="connsiteY10" fmla="*/ 6290166 h 6517579"/>
              <a:gd name="connsiteX11" fmla="*/ 208309 w 6650536"/>
              <a:gd name="connsiteY11" fmla="*/ 6267300 h 6517579"/>
              <a:gd name="connsiteX12" fmla="*/ 2399915 w 6650536"/>
              <a:gd name="connsiteY12" fmla="*/ 3147000 h 6517579"/>
              <a:gd name="connsiteX13" fmla="*/ 2404447 w 6650536"/>
              <a:gd name="connsiteY13" fmla="*/ 3057247 h 6517579"/>
              <a:gd name="connsiteX14" fmla="*/ 2407525 w 6650536"/>
              <a:gd name="connsiteY14" fmla="*/ 3057247 h 6517579"/>
              <a:gd name="connsiteX15" fmla="*/ 2407525 w 6650536"/>
              <a:gd name="connsiteY15" fmla="*/ 1262733 h 6517579"/>
              <a:gd name="connsiteX16" fmla="*/ 2059182 w 6650536"/>
              <a:gd name="connsiteY16" fmla="*/ 1262733 h 651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50536" h="6517579">
                <a:moveTo>
                  <a:pt x="3307411" y="0"/>
                </a:moveTo>
                <a:lnTo>
                  <a:pt x="4555640" y="1262733"/>
                </a:lnTo>
                <a:lnTo>
                  <a:pt x="4207297" y="1262733"/>
                </a:lnTo>
                <a:lnTo>
                  <a:pt x="4207297" y="3057247"/>
                </a:lnTo>
                <a:lnTo>
                  <a:pt x="4210376" y="3057247"/>
                </a:lnTo>
                <a:lnTo>
                  <a:pt x="4214908" y="3147000"/>
                </a:lnTo>
                <a:cubicBezTo>
                  <a:pt x="4354874" y="4525225"/>
                  <a:pt x="5211632" y="5691547"/>
                  <a:pt x="6406513" y="6267300"/>
                </a:cubicBezTo>
                <a:lnTo>
                  <a:pt x="6509121" y="6313687"/>
                </a:lnTo>
                <a:lnTo>
                  <a:pt x="6650536" y="6517579"/>
                </a:lnTo>
                <a:lnTo>
                  <a:pt x="0" y="6517579"/>
                </a:lnTo>
                <a:lnTo>
                  <a:pt x="157730" y="6290166"/>
                </a:lnTo>
                <a:lnTo>
                  <a:pt x="208309" y="6267300"/>
                </a:lnTo>
                <a:cubicBezTo>
                  <a:pt x="1403191" y="5691547"/>
                  <a:pt x="2259948" y="4525225"/>
                  <a:pt x="2399915" y="3147000"/>
                </a:cubicBezTo>
                <a:lnTo>
                  <a:pt x="2404447" y="3057247"/>
                </a:lnTo>
                <a:lnTo>
                  <a:pt x="2407525" y="3057247"/>
                </a:lnTo>
                <a:lnTo>
                  <a:pt x="2407525" y="1262733"/>
                </a:lnTo>
                <a:lnTo>
                  <a:pt x="2059182" y="1262733"/>
                </a:lnTo>
                <a:close/>
              </a:path>
            </a:pathLst>
          </a:custGeom>
          <a:gradFill flip="none" rotWithShape="1">
            <a:gsLst>
              <a:gs pos="100000">
                <a:schemeClr val="bg1">
                  <a:lumMod val="85000"/>
                </a:schemeClr>
              </a:gs>
              <a:gs pos="0">
                <a:schemeClr val="bg1">
                  <a:lumMod val="95000"/>
                  <a:alpha val="2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1" name="PA_组合 70">
            <a:extLst>
              <a:ext uri="{FF2B5EF4-FFF2-40B4-BE49-F238E27FC236}">
                <a16:creationId xmlns:a16="http://schemas.microsoft.com/office/drawing/2014/main" xmlns="" id="{F6A39615-394F-4519-A0EC-81D3803C18EC}"/>
              </a:ext>
            </a:extLst>
          </p:cNvPr>
          <p:cNvGrpSpPr/>
          <p:nvPr>
            <p:custDataLst>
              <p:tags r:id="rId3"/>
            </p:custDataLst>
          </p:nvPr>
        </p:nvGrpSpPr>
        <p:grpSpPr>
          <a:xfrm>
            <a:off x="3892673" y="3316941"/>
            <a:ext cx="4406654" cy="491856"/>
            <a:chOff x="3892673" y="3316941"/>
            <a:chExt cx="4406654" cy="491856"/>
          </a:xfrm>
        </p:grpSpPr>
        <p:sp>
          <p:nvSpPr>
            <p:cNvPr id="61" name="文本框 60">
              <a:extLst>
                <a:ext uri="{FF2B5EF4-FFF2-40B4-BE49-F238E27FC236}">
                  <a16:creationId xmlns:a16="http://schemas.microsoft.com/office/drawing/2014/main" xmlns="" id="{13A205FB-B8F2-40C1-8243-6EC2CF16A467}"/>
                </a:ext>
              </a:extLst>
            </p:cNvPr>
            <p:cNvSpPr txBox="1"/>
            <p:nvPr/>
          </p:nvSpPr>
          <p:spPr>
            <a:xfrm>
              <a:off x="4884989" y="3332037"/>
              <a:ext cx="269362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60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年终工作总结</a:t>
              </a:r>
            </a:p>
          </p:txBody>
        </p:sp>
        <p:cxnSp>
          <p:nvCxnSpPr>
            <p:cNvPr id="63" name="直接连接符 62">
              <a:extLst>
                <a:ext uri="{FF2B5EF4-FFF2-40B4-BE49-F238E27FC236}">
                  <a16:creationId xmlns:a16="http://schemas.microsoft.com/office/drawing/2014/main" xmlns="" id="{3DF34B44-FB64-46B0-A24D-7AB3660AD4FF}"/>
                </a:ext>
              </a:extLst>
            </p:cNvPr>
            <p:cNvCxnSpPr>
              <a:cxnSpLocks/>
            </p:cNvCxnSpPr>
            <p:nvPr/>
          </p:nvCxnSpPr>
          <p:spPr>
            <a:xfrm>
              <a:off x="3892673" y="3316941"/>
              <a:ext cx="440665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1FCB873B-D3D1-4BD5-994F-919E26E4B9E8}"/>
                </a:ext>
              </a:extLst>
            </p:cNvPr>
            <p:cNvCxnSpPr>
              <a:cxnSpLocks/>
            </p:cNvCxnSpPr>
            <p:nvPr/>
          </p:nvCxnSpPr>
          <p:spPr>
            <a:xfrm>
              <a:off x="3892673" y="3808797"/>
              <a:ext cx="440665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5" name="PA_椭圆 74">
            <a:extLst>
              <a:ext uri="{FF2B5EF4-FFF2-40B4-BE49-F238E27FC236}">
                <a16:creationId xmlns:a16="http://schemas.microsoft.com/office/drawing/2014/main" xmlns="" id="{B06E2116-A1FF-4151-8426-E45B2F4186C9}"/>
              </a:ext>
            </a:extLst>
          </p:cNvPr>
          <p:cNvSpPr/>
          <p:nvPr>
            <p:custDataLst>
              <p:tags r:id="rId4"/>
            </p:custDataLst>
          </p:nvPr>
        </p:nvSpPr>
        <p:spPr>
          <a:xfrm>
            <a:off x="2137178" y="1725246"/>
            <a:ext cx="358240" cy="358240"/>
          </a:xfrm>
          <a:prstGeom prst="ellipse">
            <a:avLst/>
          </a:prstGeom>
          <a:gradFill flip="none" rotWithShape="1">
            <a:gsLst>
              <a:gs pos="0">
                <a:srgbClr val="002060"/>
              </a:gs>
              <a:gs pos="100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6" name="PA_椭圆 75">
            <a:extLst>
              <a:ext uri="{FF2B5EF4-FFF2-40B4-BE49-F238E27FC236}">
                <a16:creationId xmlns:a16="http://schemas.microsoft.com/office/drawing/2014/main" xmlns="" id="{9C0C2E2B-8A2D-492F-9DC7-03B75F3BD7C8}"/>
              </a:ext>
            </a:extLst>
          </p:cNvPr>
          <p:cNvSpPr/>
          <p:nvPr>
            <p:custDataLst>
              <p:tags r:id="rId5"/>
            </p:custDataLst>
          </p:nvPr>
        </p:nvSpPr>
        <p:spPr>
          <a:xfrm>
            <a:off x="10026026" y="1736139"/>
            <a:ext cx="712824" cy="712824"/>
          </a:xfrm>
          <a:prstGeom prst="ellipse">
            <a:avLst/>
          </a:prstGeom>
          <a:gradFill flip="none" rotWithShape="1">
            <a:gsLst>
              <a:gs pos="0">
                <a:srgbClr val="002060"/>
              </a:gs>
              <a:gs pos="100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7" name="PA_椭圆 76">
            <a:extLst>
              <a:ext uri="{FF2B5EF4-FFF2-40B4-BE49-F238E27FC236}">
                <a16:creationId xmlns:a16="http://schemas.microsoft.com/office/drawing/2014/main" xmlns="" id="{3B855F86-ED1A-40BA-99B1-C1B509798A79}"/>
              </a:ext>
            </a:extLst>
          </p:cNvPr>
          <p:cNvSpPr/>
          <p:nvPr>
            <p:custDataLst>
              <p:tags r:id="rId6"/>
            </p:custDataLst>
          </p:nvPr>
        </p:nvSpPr>
        <p:spPr>
          <a:xfrm>
            <a:off x="1682425" y="4043673"/>
            <a:ext cx="656810" cy="656810"/>
          </a:xfrm>
          <a:prstGeom prst="ellipse">
            <a:avLst/>
          </a:prstGeom>
          <a:gradFill flip="none" rotWithShape="1">
            <a:gsLst>
              <a:gs pos="0">
                <a:srgbClr val="002060"/>
              </a:gs>
              <a:gs pos="100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1" name="PA_椭圆 80">
            <a:extLst>
              <a:ext uri="{FF2B5EF4-FFF2-40B4-BE49-F238E27FC236}">
                <a16:creationId xmlns:a16="http://schemas.microsoft.com/office/drawing/2014/main" xmlns="" id="{BA418BC5-E02D-4AD6-A31F-2595C708F5E6}"/>
              </a:ext>
            </a:extLst>
          </p:cNvPr>
          <p:cNvSpPr/>
          <p:nvPr>
            <p:custDataLst>
              <p:tags r:id="rId7"/>
            </p:custDataLst>
          </p:nvPr>
        </p:nvSpPr>
        <p:spPr>
          <a:xfrm>
            <a:off x="606839" y="2926458"/>
            <a:ext cx="190123" cy="190123"/>
          </a:xfrm>
          <a:prstGeom prst="ellipse">
            <a:avLst/>
          </a:prstGeom>
          <a:gradFill flip="none" rotWithShape="1">
            <a:gsLst>
              <a:gs pos="0">
                <a:srgbClr val="002060"/>
              </a:gs>
              <a:gs pos="100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2" name="PA_椭圆 81">
            <a:extLst>
              <a:ext uri="{FF2B5EF4-FFF2-40B4-BE49-F238E27FC236}">
                <a16:creationId xmlns:a16="http://schemas.microsoft.com/office/drawing/2014/main" xmlns="" id="{96745979-B81C-41E0-A20B-BDBCCDF77589}"/>
              </a:ext>
            </a:extLst>
          </p:cNvPr>
          <p:cNvSpPr/>
          <p:nvPr>
            <p:custDataLst>
              <p:tags r:id="rId8"/>
            </p:custDataLst>
          </p:nvPr>
        </p:nvSpPr>
        <p:spPr>
          <a:xfrm>
            <a:off x="10874361" y="4199033"/>
            <a:ext cx="346089" cy="346089"/>
          </a:xfrm>
          <a:prstGeom prst="ellipse">
            <a:avLst/>
          </a:prstGeom>
          <a:gradFill flip="none" rotWithShape="1">
            <a:gsLst>
              <a:gs pos="0">
                <a:srgbClr val="002060"/>
              </a:gs>
              <a:gs pos="100000">
                <a:srgbClr val="00B0F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7" name="图片 6">
            <a:extLst>
              <a:ext uri="{FF2B5EF4-FFF2-40B4-BE49-F238E27FC236}">
                <a16:creationId xmlns:a16="http://schemas.microsoft.com/office/drawing/2014/main" xmlns="" id="{99AAD2ED-CADF-46A1-9FEF-A7DB168C6807}"/>
              </a:ext>
            </a:extLst>
          </p:cNvPr>
          <p:cNvPicPr>
            <a:picLocks noChangeAspect="1"/>
          </p:cNvPicPr>
          <p:nvPr/>
        </p:nvPicPr>
        <p:blipFill>
          <a:blip r:embed="rId10"/>
          <a:stretch>
            <a:fillRect/>
          </a:stretch>
        </p:blipFill>
        <p:spPr>
          <a:xfrm>
            <a:off x="2459421" y="4162857"/>
            <a:ext cx="7273158" cy="1329043"/>
          </a:xfrm>
          <a:prstGeom prst="rect">
            <a:avLst/>
          </a:prstGeom>
          <a:effectLst>
            <a:outerShdw blurRad="101600" dir="18900000" sy="23000" kx="-1200000" algn="bl" rotWithShape="0">
              <a:prstClr val="black">
                <a:alpha val="40000"/>
              </a:prstClr>
            </a:outerShdw>
          </a:effectLst>
        </p:spPr>
      </p:pic>
      <p:grpSp>
        <p:nvGrpSpPr>
          <p:cNvPr id="2" name="组合 1">
            <a:extLst>
              <a:ext uri="{FF2B5EF4-FFF2-40B4-BE49-F238E27FC236}">
                <a16:creationId xmlns:a16="http://schemas.microsoft.com/office/drawing/2014/main" xmlns="" id="{8C5B7B7B-9E19-44E2-B216-C69658E0E7AF}"/>
              </a:ext>
            </a:extLst>
          </p:cNvPr>
          <p:cNvGrpSpPr/>
          <p:nvPr/>
        </p:nvGrpSpPr>
        <p:grpSpPr>
          <a:xfrm>
            <a:off x="3065407" y="1059344"/>
            <a:ext cx="5904231" cy="2344090"/>
            <a:chOff x="3186910" y="1059344"/>
            <a:chExt cx="5904231" cy="2344090"/>
          </a:xfrm>
        </p:grpSpPr>
        <p:sp>
          <p:nvSpPr>
            <p:cNvPr id="48" name="矩形 47">
              <a:extLst>
                <a:ext uri="{FF2B5EF4-FFF2-40B4-BE49-F238E27FC236}">
                  <a16:creationId xmlns:a16="http://schemas.microsoft.com/office/drawing/2014/main" xmlns="" id="{EFA0D7A6-A3D3-4741-A62C-BD3027DF0D57}"/>
                </a:ext>
              </a:extLst>
            </p:cNvPr>
            <p:cNvSpPr/>
            <p:nvPr/>
          </p:nvSpPr>
          <p:spPr>
            <a:xfrm>
              <a:off x="4223512" y="1541386"/>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上</a:t>
              </a:r>
            </a:p>
          </p:txBody>
        </p:sp>
        <p:sp>
          <p:nvSpPr>
            <p:cNvPr id="49" name="矩形 48">
              <a:extLst>
                <a:ext uri="{FF2B5EF4-FFF2-40B4-BE49-F238E27FC236}">
                  <a16:creationId xmlns:a16="http://schemas.microsoft.com/office/drawing/2014/main" xmlns="" id="{8F9FCB53-A1A6-4A94-979B-4AC97EE35392}"/>
                </a:ext>
              </a:extLst>
            </p:cNvPr>
            <p:cNvSpPr/>
            <p:nvPr/>
          </p:nvSpPr>
          <p:spPr>
            <a:xfrm>
              <a:off x="5154987" y="1059344"/>
              <a:ext cx="1499675" cy="221599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新</a:t>
              </a:r>
            </a:p>
          </p:txBody>
        </p:sp>
        <p:sp>
          <p:nvSpPr>
            <p:cNvPr id="51" name="矩形 50">
              <a:extLst>
                <a:ext uri="{FF2B5EF4-FFF2-40B4-BE49-F238E27FC236}">
                  <a16:creationId xmlns:a16="http://schemas.microsoft.com/office/drawing/2014/main" xmlns="" id="{FEEFEE7C-692E-4E54-8F2E-6CAFF5D358A4}"/>
                </a:ext>
              </a:extLst>
            </p:cNvPr>
            <p:cNvSpPr/>
            <p:nvPr/>
          </p:nvSpPr>
          <p:spPr>
            <a:xfrm>
              <a:off x="6468816" y="1347839"/>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38100" dist="38100" dir="2700000" algn="tl">
                      <a:srgbClr val="000000">
                        <a:alpha val="35000"/>
                      </a:srgbClr>
                    </a:outerShdw>
                  </a:effectLst>
                  <a:uLnTx/>
                  <a:uFillTx/>
                  <a:latin typeface="汉仪雪君体简" panose="02010600000101010101" pitchFamily="2" charset="-122"/>
                  <a:ea typeface="汉仪雪君体简" panose="02010600000101010101" pitchFamily="2" charset="-122"/>
                  <a:cs typeface="+mn-cs"/>
                </a:rPr>
                <a:t>台</a:t>
              </a:r>
            </a:p>
          </p:txBody>
        </p:sp>
        <p:sp>
          <p:nvSpPr>
            <p:cNvPr id="52" name="矩形 51">
              <a:extLst>
                <a:ext uri="{FF2B5EF4-FFF2-40B4-BE49-F238E27FC236}">
                  <a16:creationId xmlns:a16="http://schemas.microsoft.com/office/drawing/2014/main" xmlns="" id="{646385C1-D0F4-4EDF-8F42-A9220120A518}"/>
                </a:ext>
              </a:extLst>
            </p:cNvPr>
            <p:cNvSpPr/>
            <p:nvPr/>
          </p:nvSpPr>
          <p:spPr>
            <a:xfrm>
              <a:off x="7591466" y="1389445"/>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阶</a:t>
              </a:r>
            </a:p>
          </p:txBody>
        </p:sp>
        <p:sp>
          <p:nvSpPr>
            <p:cNvPr id="53" name="矩形 52">
              <a:extLst>
                <a:ext uri="{FF2B5EF4-FFF2-40B4-BE49-F238E27FC236}">
                  <a16:creationId xmlns:a16="http://schemas.microsoft.com/office/drawing/2014/main" xmlns="" id="{06073AB8-C93A-4176-88D7-0585E890942F}"/>
                </a:ext>
              </a:extLst>
            </p:cNvPr>
            <p:cNvSpPr/>
            <p:nvPr/>
          </p:nvSpPr>
          <p:spPr>
            <a:xfrm>
              <a:off x="3186910" y="1477316"/>
              <a:ext cx="1499675" cy="1862048"/>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outerShdw blurRad="63500" dist="38100" dir="2700000" algn="tl" rotWithShape="0">
                      <a:prstClr val="black">
                        <a:alpha val="40000"/>
                      </a:prstClr>
                    </a:outerShdw>
                  </a:effectLst>
                  <a:uLnTx/>
                  <a:uFillTx/>
                  <a:latin typeface="汉仪雪君体简" panose="02010600000101010101" pitchFamily="2" charset="-122"/>
                  <a:ea typeface="汉仪雪君体简" panose="02010600000101010101" pitchFamily="2" charset="-122"/>
                  <a:cs typeface="+mn-cs"/>
                </a:rPr>
                <a:t>再</a:t>
              </a:r>
            </a:p>
          </p:txBody>
        </p:sp>
      </p:grpSp>
    </p:spTree>
    <p:extLst>
      <p:ext uri="{BB962C8B-B14F-4D97-AF65-F5344CB8AC3E}">
        <p14:creationId xmlns:p14="http://schemas.microsoft.com/office/powerpoint/2010/main" val="5815658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85000">
              <a:srgbClr val="002060"/>
            </a:gs>
            <a:gs pos="0">
              <a:schemeClr val="accent5">
                <a:lumMod val="70000"/>
              </a:schemeClr>
            </a:gs>
          </a:gsLst>
          <a:lin ang="0" scaled="1"/>
        </a:gradFill>
        <a:effectLst/>
      </p:bgPr>
    </p:bg>
    <p:spTree>
      <p:nvGrpSpPr>
        <p:cNvPr id="1" name=""/>
        <p:cNvGrpSpPr/>
        <p:nvPr/>
      </p:nvGrpSpPr>
      <p:grpSpPr>
        <a:xfrm>
          <a:off x="0" y="0"/>
          <a:ext cx="0" cy="0"/>
          <a:chOff x="0" y="0"/>
          <a:chExt cx="0" cy="0"/>
        </a:xfrm>
      </p:grpSpPr>
      <p:pic>
        <p:nvPicPr>
          <p:cNvPr id="50" name="图片 49">
            <a:extLst>
              <a:ext uri="{FF2B5EF4-FFF2-40B4-BE49-F238E27FC236}">
                <a16:creationId xmlns:a16="http://schemas.microsoft.com/office/drawing/2014/main" xmlns="" id="{051EF012-E18B-49F0-A5BA-971DE35A61C9}"/>
              </a:ext>
            </a:extLst>
          </p:cNvPr>
          <p:cNvPicPr>
            <a:picLocks/>
          </p:cNvPicPr>
          <p:nvPr>
            <p:custDataLst>
              <p:tags r:id="rId1"/>
            </p:custDataLst>
          </p:nvPr>
        </p:nvPicPr>
        <p:blipFill rotWithShape="1">
          <a:blip r:embed="rId4" cstate="screen">
            <a:alphaModFix amt="35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a:off x="3416105" y="597473"/>
            <a:ext cx="7413216" cy="1626565"/>
          </a:xfrm>
          <a:custGeom>
            <a:avLst/>
            <a:gdLst>
              <a:gd name="connsiteX0" fmla="*/ 0 w 7413216"/>
              <a:gd name="connsiteY0" fmla="*/ 0 h 1626565"/>
              <a:gd name="connsiteX1" fmla="*/ 4367179 w 7413216"/>
              <a:gd name="connsiteY1" fmla="*/ 0 h 1626565"/>
              <a:gd name="connsiteX2" fmla="*/ 4286492 w 7413216"/>
              <a:gd name="connsiteY2" fmla="*/ 93869 h 1626565"/>
              <a:gd name="connsiteX3" fmla="*/ 4240486 w 7413216"/>
              <a:gd name="connsiteY3" fmla="*/ 258674 h 1626565"/>
              <a:gd name="connsiteX4" fmla="*/ 6504921 w 7413216"/>
              <a:gd name="connsiteY4" fmla="*/ 1076424 h 1626565"/>
              <a:gd name="connsiteX5" fmla="*/ 7386341 w 7413216"/>
              <a:gd name="connsiteY5" fmla="*/ 1012161 h 1626565"/>
              <a:gd name="connsiteX6" fmla="*/ 7413216 w 7413216"/>
              <a:gd name="connsiteY6" fmla="*/ 1006893 h 1626565"/>
              <a:gd name="connsiteX7" fmla="*/ 7413216 w 7413216"/>
              <a:gd name="connsiteY7" fmla="*/ 1366694 h 1626565"/>
              <a:gd name="connsiteX8" fmla="*/ 7234132 w 7413216"/>
              <a:gd name="connsiteY8" fmla="*/ 1352325 h 1626565"/>
              <a:gd name="connsiteX9" fmla="*/ 6399395 w 7413216"/>
              <a:gd name="connsiteY9" fmla="*/ 1327416 h 1626565"/>
              <a:gd name="connsiteX10" fmla="*/ 4298465 w 7413216"/>
              <a:gd name="connsiteY10" fmla="*/ 1580513 h 1626565"/>
              <a:gd name="connsiteX11" fmla="*/ 4267056 w 7413216"/>
              <a:gd name="connsiteY11" fmla="*/ 1626565 h 1626565"/>
              <a:gd name="connsiteX12" fmla="*/ 0 w 7413216"/>
              <a:gd name="connsiteY12" fmla="*/ 1626565 h 162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3216" h="1626565">
                <a:moveTo>
                  <a:pt x="0" y="0"/>
                </a:moveTo>
                <a:lnTo>
                  <a:pt x="4367179" y="0"/>
                </a:lnTo>
                <a:lnTo>
                  <a:pt x="4286492" y="93869"/>
                </a:lnTo>
                <a:cubicBezTo>
                  <a:pt x="4256327" y="147102"/>
                  <a:pt x="4240486" y="202220"/>
                  <a:pt x="4240486" y="258674"/>
                </a:cubicBezTo>
                <a:cubicBezTo>
                  <a:pt x="4240486" y="710305"/>
                  <a:pt x="5254308" y="1076424"/>
                  <a:pt x="6504921" y="1076424"/>
                </a:cubicBezTo>
                <a:cubicBezTo>
                  <a:pt x="6817574" y="1076424"/>
                  <a:pt x="7115428" y="1053542"/>
                  <a:pt x="7386341" y="1012161"/>
                </a:cubicBezTo>
                <a:lnTo>
                  <a:pt x="7413216" y="1006893"/>
                </a:lnTo>
                <a:lnTo>
                  <a:pt x="7413216" y="1366694"/>
                </a:lnTo>
                <a:lnTo>
                  <a:pt x="7234132" y="1352325"/>
                </a:lnTo>
                <a:cubicBezTo>
                  <a:pt x="6977566" y="1336285"/>
                  <a:pt x="6695489" y="1327416"/>
                  <a:pt x="6399395" y="1327416"/>
                </a:cubicBezTo>
                <a:cubicBezTo>
                  <a:pt x="5363068" y="1327416"/>
                  <a:pt x="4498430" y="1436071"/>
                  <a:pt x="4298465" y="1580513"/>
                </a:cubicBezTo>
                <a:lnTo>
                  <a:pt x="4267056" y="1626565"/>
                </a:lnTo>
                <a:lnTo>
                  <a:pt x="0" y="1626565"/>
                </a:lnTo>
                <a:close/>
              </a:path>
            </a:pathLst>
          </a:custGeom>
        </p:spPr>
      </p:pic>
      <p:pic>
        <p:nvPicPr>
          <p:cNvPr id="70" name="PA-组合 56">
            <a:extLst>
              <a:ext uri="{FF2B5EF4-FFF2-40B4-BE49-F238E27FC236}">
                <a16:creationId xmlns:a16="http://schemas.microsoft.com/office/drawing/2014/main" xmlns="" id="{3DABCA65-E2D5-4EBC-8EC0-41F03F2295E1}"/>
              </a:ext>
            </a:extLst>
          </p:cNvPr>
          <p:cNvPicPr>
            <a:picLocks/>
          </p:cNvPicPr>
          <p:nvPr>
            <p:custDataLst>
              <p:tags r:id="rId2"/>
            </p:custDataLst>
          </p:nvPr>
        </p:nvPicPr>
        <p:blipFill rotWithShape="1">
          <a:blip r:embed="rId6" cstate="screen">
            <a:alphaModFix amt="35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rcRect l="-5899" b="-2920"/>
          <a:stretch/>
        </p:blipFill>
        <p:spPr>
          <a:xfrm>
            <a:off x="1667784" y="4973968"/>
            <a:ext cx="4196890" cy="1286559"/>
          </a:xfrm>
          <a:prstGeom prst="rect">
            <a:avLst/>
          </a:prstGeom>
        </p:spPr>
      </p:pic>
      <p:cxnSp>
        <p:nvCxnSpPr>
          <p:cNvPr id="6" name="直接连接符 5">
            <a:extLst>
              <a:ext uri="{FF2B5EF4-FFF2-40B4-BE49-F238E27FC236}">
                <a16:creationId xmlns:a16="http://schemas.microsoft.com/office/drawing/2014/main" xmlns="" id="{B4C6B683-78A1-4920-8267-EE37B24CFA91}"/>
              </a:ext>
            </a:extLst>
          </p:cNvPr>
          <p:cNvCxnSpPr>
            <a:cxnSpLocks/>
          </p:cNvCxnSpPr>
          <p:nvPr/>
        </p:nvCxnSpPr>
        <p:spPr>
          <a:xfrm flipV="1">
            <a:off x="712284" y="1587722"/>
            <a:ext cx="3385575" cy="537662"/>
          </a:xfrm>
          <a:prstGeom prst="line">
            <a:avLst/>
          </a:prstGeom>
          <a:ln w="15875">
            <a:gradFill flip="none" rotWithShape="1">
              <a:gsLst>
                <a:gs pos="0">
                  <a:srgbClr val="00FFFF">
                    <a:alpha val="0"/>
                  </a:srgbClr>
                </a:gs>
                <a:gs pos="100000">
                  <a:srgbClr val="00FF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6A45F50C-534D-41BC-A615-FB11DE415CE6}"/>
              </a:ext>
            </a:extLst>
          </p:cNvPr>
          <p:cNvCxnSpPr>
            <a:cxnSpLocks/>
          </p:cNvCxnSpPr>
          <p:nvPr/>
        </p:nvCxnSpPr>
        <p:spPr>
          <a:xfrm>
            <a:off x="747103" y="4262831"/>
            <a:ext cx="2648784" cy="240234"/>
          </a:xfrm>
          <a:prstGeom prst="line">
            <a:avLst/>
          </a:prstGeom>
          <a:ln w="28575">
            <a:gradFill flip="none" rotWithShape="1">
              <a:gsLst>
                <a:gs pos="0">
                  <a:srgbClr val="00FFFF">
                    <a:alpha val="0"/>
                  </a:srgbClr>
                </a:gs>
                <a:gs pos="100000">
                  <a:srgbClr val="00FFFF"/>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0B7509FB-844E-4F35-B52B-8DC551F2F07E}"/>
              </a:ext>
            </a:extLst>
          </p:cNvPr>
          <p:cNvGrpSpPr/>
          <p:nvPr/>
        </p:nvGrpSpPr>
        <p:grpSpPr>
          <a:xfrm>
            <a:off x="678908" y="1704516"/>
            <a:ext cx="5481042" cy="3507303"/>
            <a:chOff x="3259719" y="1402368"/>
            <a:chExt cx="5767575" cy="3690654"/>
          </a:xfrm>
          <a:effectLst>
            <a:outerShdw blurRad="254000" dist="38100" dir="10800000" algn="r" rotWithShape="0">
              <a:srgbClr val="00FFFF">
                <a:alpha val="40000"/>
              </a:srgbClr>
            </a:outerShdw>
          </a:effectLst>
          <a:scene3d>
            <a:camera prst="perspectiveLeft" fov="6000000"/>
            <a:lightRig rig="threePt" dir="t"/>
          </a:scene3d>
        </p:grpSpPr>
        <p:pic>
          <p:nvPicPr>
            <p:cNvPr id="11" name="图片 10">
              <a:extLst>
                <a:ext uri="{FF2B5EF4-FFF2-40B4-BE49-F238E27FC236}">
                  <a16:creationId xmlns:a16="http://schemas.microsoft.com/office/drawing/2014/main" xmlns="" id="{53F0CA0F-8F61-4BB8-92C9-E32E9607BE4B}"/>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3259719" y="2538184"/>
              <a:ext cx="5401524" cy="600518"/>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pic>
          <p:nvPicPr>
            <p:cNvPr id="12" name="图片 11">
              <a:extLst>
                <a:ext uri="{FF2B5EF4-FFF2-40B4-BE49-F238E27FC236}">
                  <a16:creationId xmlns:a16="http://schemas.microsoft.com/office/drawing/2014/main" xmlns="" id="{1FBE1C6B-ECD4-43CB-834B-0A21ECC1F33D}"/>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3259719" y="1402368"/>
              <a:ext cx="3986033" cy="443142"/>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pic>
          <p:nvPicPr>
            <p:cNvPr id="13" name="图片 12">
              <a:extLst>
                <a:ext uri="{FF2B5EF4-FFF2-40B4-BE49-F238E27FC236}">
                  <a16:creationId xmlns:a16="http://schemas.microsoft.com/office/drawing/2014/main" xmlns="" id="{5C78A370-E902-4956-A693-2BEBC41AFF86}"/>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3479638" y="1930902"/>
              <a:ext cx="5401524" cy="600500"/>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pic>
          <p:nvPicPr>
            <p:cNvPr id="14" name="图片 13">
              <a:extLst>
                <a:ext uri="{FF2B5EF4-FFF2-40B4-BE49-F238E27FC236}">
                  <a16:creationId xmlns:a16="http://schemas.microsoft.com/office/drawing/2014/main" xmlns="" id="{09082DBA-D4F1-434B-9EB3-BE3F5A556C47}"/>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3625770" y="3281294"/>
              <a:ext cx="2700762" cy="600509"/>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pic>
          <p:nvPicPr>
            <p:cNvPr id="15" name="图片 14">
              <a:extLst>
                <a:ext uri="{FF2B5EF4-FFF2-40B4-BE49-F238E27FC236}">
                  <a16:creationId xmlns:a16="http://schemas.microsoft.com/office/drawing/2014/main" xmlns="" id="{9D91F86E-F563-4FE0-A4FF-5EF8F9355FA7}"/>
                </a:ext>
              </a:extLst>
            </p:cNvPr>
            <p:cNvPicPr>
              <a:picLocks noChangeAspect="1"/>
            </p:cNvPicPr>
            <p:nvPr/>
          </p:nvPicPr>
          <p:blipFill>
            <a:blip r:embed="rId12" cstate="screen">
              <a:extLst>
                <a:ext uri="{28A0092B-C50C-407E-A947-70E740481C1C}">
                  <a14:useLocalDpi xmlns:a14="http://schemas.microsoft.com/office/drawing/2010/main"/>
                </a:ext>
              </a:extLst>
            </a:blip>
            <a:srcRect/>
            <a:stretch>
              <a:fillRect/>
            </a:stretch>
          </p:blipFill>
          <p:spPr>
            <a:xfrm>
              <a:off x="6326532" y="3221728"/>
              <a:ext cx="2700762" cy="600509"/>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pic>
          <p:nvPicPr>
            <p:cNvPr id="16" name="图片 15">
              <a:extLst>
                <a:ext uri="{FF2B5EF4-FFF2-40B4-BE49-F238E27FC236}">
                  <a16:creationId xmlns:a16="http://schemas.microsoft.com/office/drawing/2014/main" xmlns="" id="{6EAEDA98-D066-4D4E-A421-415D93C3DF78}"/>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3889715" y="3829028"/>
              <a:ext cx="2290685" cy="509325"/>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pic>
          <p:nvPicPr>
            <p:cNvPr id="17" name="图片 16">
              <a:extLst>
                <a:ext uri="{FF2B5EF4-FFF2-40B4-BE49-F238E27FC236}">
                  <a16:creationId xmlns:a16="http://schemas.microsoft.com/office/drawing/2014/main" xmlns="" id="{89022C34-6AC3-4944-A7F4-AE9AA7BDE68A}"/>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6096000" y="3783439"/>
              <a:ext cx="2700762" cy="600504"/>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pic>
          <p:nvPicPr>
            <p:cNvPr id="18" name="图片 17">
              <a:extLst>
                <a:ext uri="{FF2B5EF4-FFF2-40B4-BE49-F238E27FC236}">
                  <a16:creationId xmlns:a16="http://schemas.microsoft.com/office/drawing/2014/main" xmlns="" id="{786C6044-4C37-4884-82E0-E08B88A28A7D}"/>
                </a:ext>
              </a:extLst>
            </p:cNvPr>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a:xfrm>
              <a:off x="4324590" y="4443509"/>
              <a:ext cx="2921162" cy="649513"/>
            </a:xfrm>
            <a:prstGeom prst="roundRect">
              <a:avLst/>
            </a:prstGeom>
            <a:ln>
              <a:gradFill flip="none" rotWithShape="1">
                <a:gsLst>
                  <a:gs pos="0">
                    <a:srgbClr val="00FFFF">
                      <a:alpha val="0"/>
                    </a:srgbClr>
                  </a:gs>
                  <a:gs pos="100000">
                    <a:srgbClr val="00FFFF"/>
                  </a:gs>
                </a:gsLst>
                <a:lin ang="0" scaled="1"/>
                <a:tileRect/>
              </a:gradFill>
            </a:ln>
            <a:sp3d extrusionH="63500">
              <a:bevelT w="12700" h="63500"/>
              <a:extrusionClr>
                <a:srgbClr val="00FFFF"/>
              </a:extrusionClr>
              <a:contourClr>
                <a:schemeClr val="bg1"/>
              </a:contourClr>
            </a:sp3d>
          </p:spPr>
        </p:pic>
      </p:grpSp>
      <p:grpSp>
        <p:nvGrpSpPr>
          <p:cNvPr id="49" name="组合 48">
            <a:extLst>
              <a:ext uri="{FF2B5EF4-FFF2-40B4-BE49-F238E27FC236}">
                <a16:creationId xmlns:a16="http://schemas.microsoft.com/office/drawing/2014/main" xmlns="" id="{6151EEB7-91ED-435B-8A10-880CA144EC2F}"/>
              </a:ext>
            </a:extLst>
          </p:cNvPr>
          <p:cNvGrpSpPr/>
          <p:nvPr/>
        </p:nvGrpSpPr>
        <p:grpSpPr>
          <a:xfrm>
            <a:off x="-668077" y="1333567"/>
            <a:ext cx="6892954" cy="3874868"/>
            <a:chOff x="8462401" y="1518664"/>
            <a:chExt cx="8914879" cy="5011493"/>
          </a:xfrm>
          <a:scene3d>
            <a:camera prst="perspectiveLeft" fov="6600000"/>
            <a:lightRig rig="threePt" dir="t"/>
          </a:scene3d>
        </p:grpSpPr>
        <p:sp>
          <p:nvSpPr>
            <p:cNvPr id="45" name="矩形: 圆角 44">
              <a:extLst>
                <a:ext uri="{FF2B5EF4-FFF2-40B4-BE49-F238E27FC236}">
                  <a16:creationId xmlns:a16="http://schemas.microsoft.com/office/drawing/2014/main" xmlns="" id="{6DB32200-C2FA-411B-BA91-2A6AC47DC0AA}"/>
                </a:ext>
              </a:extLst>
            </p:cNvPr>
            <p:cNvSpPr/>
            <p:nvPr/>
          </p:nvSpPr>
          <p:spPr>
            <a:xfrm>
              <a:off x="12192000" y="2790210"/>
              <a:ext cx="2911362" cy="606486"/>
            </a:xfrm>
            <a:prstGeom prst="roundRect">
              <a:avLst/>
            </a:prstGeom>
            <a:gradFill flip="none" rotWithShape="1">
              <a:gsLst>
                <a:gs pos="0">
                  <a:srgbClr val="00EC9B">
                    <a:alpha val="35000"/>
                  </a:srgbClr>
                </a:gs>
                <a:gs pos="100000">
                  <a:srgbClr val="00EC9B">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圆角 35">
              <a:extLst>
                <a:ext uri="{FF2B5EF4-FFF2-40B4-BE49-F238E27FC236}">
                  <a16:creationId xmlns:a16="http://schemas.microsoft.com/office/drawing/2014/main" xmlns="" id="{EE6BBAD1-1850-478A-AD51-87FA8C0C36A1}"/>
                </a:ext>
              </a:extLst>
            </p:cNvPr>
            <p:cNvSpPr/>
            <p:nvPr/>
          </p:nvSpPr>
          <p:spPr>
            <a:xfrm>
              <a:off x="11768308" y="4530228"/>
              <a:ext cx="2911362" cy="606486"/>
            </a:xfrm>
            <a:prstGeom prst="roundRect">
              <a:avLst/>
            </a:prstGeom>
            <a:gradFill flip="none" rotWithShape="1">
              <a:gsLst>
                <a:gs pos="0">
                  <a:srgbClr val="00E2BA">
                    <a:alpha val="25000"/>
                  </a:srgbClr>
                </a:gs>
                <a:gs pos="100000">
                  <a:srgbClr val="00E2BA">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矩形: 圆角 38">
              <a:extLst>
                <a:ext uri="{FF2B5EF4-FFF2-40B4-BE49-F238E27FC236}">
                  <a16:creationId xmlns:a16="http://schemas.microsoft.com/office/drawing/2014/main" xmlns="" id="{B382A703-A3C1-42D8-82ED-D002B5774BD1}"/>
                </a:ext>
              </a:extLst>
            </p:cNvPr>
            <p:cNvSpPr/>
            <p:nvPr/>
          </p:nvSpPr>
          <p:spPr>
            <a:xfrm>
              <a:off x="14465918" y="3527328"/>
              <a:ext cx="2911362" cy="606486"/>
            </a:xfrm>
            <a:prstGeom prst="roundRect">
              <a:avLst/>
            </a:prstGeom>
            <a:gradFill flip="none" rotWithShape="1">
              <a:gsLst>
                <a:gs pos="0">
                  <a:srgbClr val="00CCA3">
                    <a:alpha val="50000"/>
                  </a:srgbClr>
                </a:gs>
                <a:gs pos="100000">
                  <a:srgbClr val="00CCA3">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矩形: 圆角 41">
              <a:extLst>
                <a:ext uri="{FF2B5EF4-FFF2-40B4-BE49-F238E27FC236}">
                  <a16:creationId xmlns:a16="http://schemas.microsoft.com/office/drawing/2014/main" xmlns="" id="{AF288424-DC83-416E-9E7A-99FA416BE19C}"/>
                </a:ext>
              </a:extLst>
            </p:cNvPr>
            <p:cNvSpPr/>
            <p:nvPr/>
          </p:nvSpPr>
          <p:spPr>
            <a:xfrm>
              <a:off x="13674807" y="4806596"/>
              <a:ext cx="2911362" cy="606486"/>
            </a:xfrm>
            <a:prstGeom prst="roundRect">
              <a:avLst/>
            </a:prstGeom>
            <a:gradFill flip="none" rotWithShape="1">
              <a:gsLst>
                <a:gs pos="0">
                  <a:srgbClr val="00D4CC">
                    <a:alpha val="25000"/>
                  </a:srgbClr>
                </a:gs>
                <a:gs pos="100000">
                  <a:srgbClr val="00D4CC">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矩形: 圆角 42">
              <a:extLst>
                <a:ext uri="{FF2B5EF4-FFF2-40B4-BE49-F238E27FC236}">
                  <a16:creationId xmlns:a16="http://schemas.microsoft.com/office/drawing/2014/main" xmlns="" id="{429A902E-AB31-4A5D-B780-64B46DD331A0}"/>
                </a:ext>
              </a:extLst>
            </p:cNvPr>
            <p:cNvSpPr/>
            <p:nvPr/>
          </p:nvSpPr>
          <p:spPr>
            <a:xfrm>
              <a:off x="11768308" y="5923671"/>
              <a:ext cx="2911362" cy="606486"/>
            </a:xfrm>
            <a:prstGeom prst="roundRect">
              <a:avLst/>
            </a:prstGeom>
            <a:gradFill flip="none" rotWithShape="1">
              <a:gsLst>
                <a:gs pos="0">
                  <a:srgbClr val="00F48F">
                    <a:alpha val="50000"/>
                  </a:srgbClr>
                </a:gs>
                <a:gs pos="100000">
                  <a:srgbClr val="00F48F">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4" name="矩形: 圆角 43">
              <a:extLst>
                <a:ext uri="{FF2B5EF4-FFF2-40B4-BE49-F238E27FC236}">
                  <a16:creationId xmlns:a16="http://schemas.microsoft.com/office/drawing/2014/main" xmlns="" id="{6165881D-03D9-4128-BB31-7C942B7215D0}"/>
                </a:ext>
              </a:extLst>
            </p:cNvPr>
            <p:cNvSpPr/>
            <p:nvPr/>
          </p:nvSpPr>
          <p:spPr>
            <a:xfrm>
              <a:off x="10366104" y="1518664"/>
              <a:ext cx="2070900" cy="431402"/>
            </a:xfrm>
            <a:prstGeom prst="roundRect">
              <a:avLst/>
            </a:prstGeom>
            <a:gradFill flip="none" rotWithShape="1">
              <a:gsLst>
                <a:gs pos="0">
                  <a:srgbClr val="00FFFF">
                    <a:alpha val="25000"/>
                  </a:srgbClr>
                </a:gs>
                <a:gs pos="100000">
                  <a:srgbClr val="00FFFF">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6" name="矩形: 圆角 45">
              <a:extLst>
                <a:ext uri="{FF2B5EF4-FFF2-40B4-BE49-F238E27FC236}">
                  <a16:creationId xmlns:a16="http://schemas.microsoft.com/office/drawing/2014/main" xmlns="" id="{FB5E49FC-7329-497D-BC36-367478F729A4}"/>
                </a:ext>
              </a:extLst>
            </p:cNvPr>
            <p:cNvSpPr/>
            <p:nvPr/>
          </p:nvSpPr>
          <p:spPr>
            <a:xfrm>
              <a:off x="9525642" y="5339336"/>
              <a:ext cx="2911362" cy="606486"/>
            </a:xfrm>
            <a:prstGeom prst="roundRect">
              <a:avLst/>
            </a:prstGeom>
            <a:gradFill flip="none" rotWithShape="1">
              <a:gsLst>
                <a:gs pos="0">
                  <a:srgbClr val="00FFFF">
                    <a:alpha val="50000"/>
                  </a:srgbClr>
                </a:gs>
                <a:gs pos="100000">
                  <a:srgbClr val="00FFFF">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7" name="矩形: 圆角 46">
              <a:extLst>
                <a:ext uri="{FF2B5EF4-FFF2-40B4-BE49-F238E27FC236}">
                  <a16:creationId xmlns:a16="http://schemas.microsoft.com/office/drawing/2014/main" xmlns="" id="{80B5F6AE-43E4-4AA7-959F-CC5F218DA4B9}"/>
                </a:ext>
              </a:extLst>
            </p:cNvPr>
            <p:cNvSpPr/>
            <p:nvPr/>
          </p:nvSpPr>
          <p:spPr>
            <a:xfrm>
              <a:off x="8462401" y="3945893"/>
              <a:ext cx="2911362" cy="606486"/>
            </a:xfrm>
            <a:prstGeom prst="roundRect">
              <a:avLst/>
            </a:prstGeom>
            <a:gradFill flip="none" rotWithShape="1">
              <a:gsLst>
                <a:gs pos="0">
                  <a:srgbClr val="00FFFF"/>
                </a:gs>
                <a:gs pos="100000">
                  <a:srgbClr val="00FFFF">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8" name="矩形: 圆角 47">
              <a:extLst>
                <a:ext uri="{FF2B5EF4-FFF2-40B4-BE49-F238E27FC236}">
                  <a16:creationId xmlns:a16="http://schemas.microsoft.com/office/drawing/2014/main" xmlns="" id="{D7763623-14AE-4731-929B-6C6F04322FA8}"/>
                </a:ext>
              </a:extLst>
            </p:cNvPr>
            <p:cNvSpPr/>
            <p:nvPr/>
          </p:nvSpPr>
          <p:spPr>
            <a:xfrm>
              <a:off x="14886149" y="2349467"/>
              <a:ext cx="2070900" cy="431402"/>
            </a:xfrm>
            <a:prstGeom prst="roundRect">
              <a:avLst/>
            </a:prstGeom>
            <a:gradFill flip="none" rotWithShape="1">
              <a:gsLst>
                <a:gs pos="0">
                  <a:srgbClr val="00F48F">
                    <a:alpha val="50000"/>
                  </a:srgbClr>
                </a:gs>
                <a:gs pos="100000">
                  <a:srgbClr val="00F48F">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30" name="直接连接符 29">
            <a:extLst>
              <a:ext uri="{FF2B5EF4-FFF2-40B4-BE49-F238E27FC236}">
                <a16:creationId xmlns:a16="http://schemas.microsoft.com/office/drawing/2014/main" xmlns="" id="{ABE3EEF7-ABDE-40EB-839A-B1035D5B41A1}"/>
              </a:ext>
            </a:extLst>
          </p:cNvPr>
          <p:cNvCxnSpPr>
            <a:cxnSpLocks/>
          </p:cNvCxnSpPr>
          <p:nvPr/>
        </p:nvCxnSpPr>
        <p:spPr>
          <a:xfrm flipV="1">
            <a:off x="547488" y="2602967"/>
            <a:ext cx="5731706" cy="333922"/>
          </a:xfrm>
          <a:prstGeom prst="line">
            <a:avLst/>
          </a:prstGeom>
          <a:ln w="15875">
            <a:gradFill flip="none" rotWithShape="1">
              <a:gsLst>
                <a:gs pos="0">
                  <a:srgbClr val="00FFFF">
                    <a:alpha val="0"/>
                  </a:srgbClr>
                </a:gs>
                <a:gs pos="100000">
                  <a:srgbClr val="00FF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784E01A7-2AB6-417C-B0F2-5141A7346629}"/>
              </a:ext>
            </a:extLst>
          </p:cNvPr>
          <p:cNvCxnSpPr>
            <a:cxnSpLocks/>
          </p:cNvCxnSpPr>
          <p:nvPr/>
        </p:nvCxnSpPr>
        <p:spPr>
          <a:xfrm>
            <a:off x="1026773" y="4854914"/>
            <a:ext cx="3272610" cy="481025"/>
          </a:xfrm>
          <a:prstGeom prst="line">
            <a:avLst/>
          </a:prstGeom>
          <a:ln w="15875">
            <a:gradFill flip="none" rotWithShape="1">
              <a:gsLst>
                <a:gs pos="0">
                  <a:srgbClr val="00FFFF">
                    <a:alpha val="0"/>
                  </a:srgbClr>
                </a:gs>
                <a:gs pos="100000">
                  <a:srgbClr val="00FF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0133DB39-7135-4EC7-B746-4219782EA23A}"/>
              </a:ext>
            </a:extLst>
          </p:cNvPr>
          <p:cNvCxnSpPr>
            <a:cxnSpLocks/>
          </p:cNvCxnSpPr>
          <p:nvPr/>
        </p:nvCxnSpPr>
        <p:spPr>
          <a:xfrm flipV="1">
            <a:off x="533156" y="2154289"/>
            <a:ext cx="2724911" cy="324865"/>
          </a:xfrm>
          <a:prstGeom prst="line">
            <a:avLst/>
          </a:prstGeom>
          <a:ln w="28575">
            <a:gradFill flip="none" rotWithShape="1">
              <a:gsLst>
                <a:gs pos="0">
                  <a:srgbClr val="00FFFF">
                    <a:alpha val="0"/>
                  </a:srgbClr>
                </a:gs>
                <a:gs pos="100000">
                  <a:srgbClr val="00FF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05352EF0-43E0-4B99-8669-5EAEE6CCF777}"/>
              </a:ext>
            </a:extLst>
          </p:cNvPr>
          <p:cNvCxnSpPr>
            <a:cxnSpLocks/>
          </p:cNvCxnSpPr>
          <p:nvPr/>
        </p:nvCxnSpPr>
        <p:spPr>
          <a:xfrm>
            <a:off x="3807142" y="4798308"/>
            <a:ext cx="3109385" cy="389879"/>
          </a:xfrm>
          <a:prstGeom prst="line">
            <a:avLst/>
          </a:prstGeom>
          <a:ln w="15875">
            <a:gradFill flip="none" rotWithShape="1">
              <a:gsLst>
                <a:gs pos="0">
                  <a:srgbClr val="00FFFF">
                    <a:alpha val="0"/>
                  </a:srgbClr>
                </a:gs>
                <a:gs pos="100000">
                  <a:srgbClr val="00FF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E58599F2-A322-49B6-BC62-9DA44078C39D}"/>
              </a:ext>
            </a:extLst>
          </p:cNvPr>
          <p:cNvCxnSpPr>
            <a:cxnSpLocks/>
          </p:cNvCxnSpPr>
          <p:nvPr/>
        </p:nvCxnSpPr>
        <p:spPr>
          <a:xfrm flipV="1">
            <a:off x="6072685" y="1861940"/>
            <a:ext cx="1935192" cy="227999"/>
          </a:xfrm>
          <a:prstGeom prst="line">
            <a:avLst/>
          </a:prstGeom>
          <a:ln w="15875">
            <a:gradFill flip="none" rotWithShape="1">
              <a:gsLst>
                <a:gs pos="0">
                  <a:srgbClr val="00FFFF">
                    <a:alpha val="0"/>
                  </a:srgbClr>
                </a:gs>
                <a:gs pos="100000">
                  <a:srgbClr val="00FFFF"/>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97" name="组合 96">
            <a:extLst>
              <a:ext uri="{FF2B5EF4-FFF2-40B4-BE49-F238E27FC236}">
                <a16:creationId xmlns:a16="http://schemas.microsoft.com/office/drawing/2014/main" xmlns="" id="{3D4C7F90-D9EA-4BD5-B32B-9E0C143B306B}"/>
              </a:ext>
            </a:extLst>
          </p:cNvPr>
          <p:cNvGrpSpPr/>
          <p:nvPr/>
        </p:nvGrpSpPr>
        <p:grpSpPr>
          <a:xfrm>
            <a:off x="4849977" y="1835161"/>
            <a:ext cx="6832284" cy="3334496"/>
            <a:chOff x="4849977" y="1563536"/>
            <a:chExt cx="6832284" cy="3334496"/>
          </a:xfrm>
        </p:grpSpPr>
        <p:sp>
          <p:nvSpPr>
            <p:cNvPr id="86" name="文本框 85">
              <a:extLst>
                <a:ext uri="{FF2B5EF4-FFF2-40B4-BE49-F238E27FC236}">
                  <a16:creationId xmlns:a16="http://schemas.microsoft.com/office/drawing/2014/main" xmlns="" id="{6D426E43-F9DA-4A2C-BAF5-842FCEF315C7}"/>
                </a:ext>
              </a:extLst>
            </p:cNvPr>
            <p:cNvSpPr txBox="1"/>
            <p:nvPr/>
          </p:nvSpPr>
          <p:spPr>
            <a:xfrm>
              <a:off x="4849977" y="2737142"/>
              <a:ext cx="6634420" cy="144655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8800" b="0" i="1" u="none" strike="noStrike" kern="1200" cap="none" spc="0" normalizeH="0" baseline="0" noProof="0" dirty="0">
                  <a:ln>
                    <a:noFill/>
                  </a:ln>
                  <a:solidFill>
                    <a:prstClr val="white"/>
                  </a:solidFill>
                  <a:effectLst>
                    <a:outerShdw blurRad="127000" dist="38100" dir="2700000" algn="tl">
                      <a:srgbClr val="00FFFF">
                        <a:alpha val="25000"/>
                      </a:srgbClr>
                    </a:outerShdw>
                  </a:effectLst>
                  <a:uLnTx/>
                  <a:uFillTx/>
                  <a:latin typeface="汉仪雅酷黑 65W" panose="020B0604020202020204" pitchFamily="34" charset="-122"/>
                  <a:ea typeface="汉仪雅酷黑 65W" panose="020B0604020202020204" pitchFamily="34" charset="-122"/>
                  <a:cs typeface="+mn-cs"/>
                </a:rPr>
                <a:t>赛车锦标赛</a:t>
              </a:r>
            </a:p>
          </p:txBody>
        </p:sp>
        <p:grpSp>
          <p:nvGrpSpPr>
            <p:cNvPr id="96" name="组合 95">
              <a:extLst>
                <a:ext uri="{FF2B5EF4-FFF2-40B4-BE49-F238E27FC236}">
                  <a16:creationId xmlns:a16="http://schemas.microsoft.com/office/drawing/2014/main" xmlns="" id="{ED68BCEB-17AD-4D9A-B065-359E5995C72A}"/>
                </a:ext>
              </a:extLst>
            </p:cNvPr>
            <p:cNvGrpSpPr/>
            <p:nvPr/>
          </p:nvGrpSpPr>
          <p:grpSpPr>
            <a:xfrm>
              <a:off x="5311267" y="1563536"/>
              <a:ext cx="6370994" cy="3334496"/>
              <a:chOff x="5311267" y="1563536"/>
              <a:chExt cx="6370994" cy="3334496"/>
            </a:xfrm>
          </p:grpSpPr>
          <p:pic>
            <p:nvPicPr>
              <p:cNvPr id="63" name="图片 62">
                <a:extLst>
                  <a:ext uri="{FF2B5EF4-FFF2-40B4-BE49-F238E27FC236}">
                    <a16:creationId xmlns:a16="http://schemas.microsoft.com/office/drawing/2014/main" xmlns="" id="{EE85D517-B349-4286-B89B-0B6CE2397659}"/>
                  </a:ext>
                </a:extLst>
              </p:cNvPr>
              <p:cNvPicPr>
                <a:picLocks noChangeAspect="1"/>
              </p:cNvPicPr>
              <p:nvPr/>
            </p:nvPicPr>
            <p:blipFill rotWithShape="1">
              <a:blip r:embed="rId16" cstate="screen">
                <a:alphaModFix amt="50000"/>
                <a:extLst>
                  <a:ext uri="{28A0092B-C50C-407E-A947-70E740481C1C}">
                    <a14:useLocalDpi xmlns:a14="http://schemas.microsoft.com/office/drawing/2010/main"/>
                  </a:ext>
                </a:extLst>
              </a:blip>
              <a:srcRect l="11080" t="40466" r="4427" b="44875"/>
              <a:stretch/>
            </p:blipFill>
            <p:spPr>
              <a:xfrm>
                <a:off x="5311267" y="2620394"/>
                <a:ext cx="6370994" cy="1474291"/>
              </a:xfrm>
              <a:prstGeom prst="rect">
                <a:avLst/>
              </a:prstGeom>
            </p:spPr>
          </p:pic>
          <p:sp>
            <p:nvSpPr>
              <p:cNvPr id="61" name="文本框 60">
                <a:extLst>
                  <a:ext uri="{FF2B5EF4-FFF2-40B4-BE49-F238E27FC236}">
                    <a16:creationId xmlns:a16="http://schemas.microsoft.com/office/drawing/2014/main" xmlns="" id="{E39FDD43-9157-4790-8309-F20E2470D565}"/>
                  </a:ext>
                </a:extLst>
              </p:cNvPr>
              <p:cNvSpPr txBox="1"/>
              <p:nvPr/>
            </p:nvSpPr>
            <p:spPr>
              <a:xfrm>
                <a:off x="7914206" y="1563536"/>
                <a:ext cx="3624655" cy="144655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8800" b="0" i="1" u="none" strike="noStrike" kern="1200" cap="none" spc="0" normalizeH="0" baseline="0" noProof="0" dirty="0">
                    <a:ln>
                      <a:noFill/>
                    </a:ln>
                    <a:gradFill>
                      <a:gsLst>
                        <a:gs pos="0">
                          <a:srgbClr val="00FFFF"/>
                        </a:gs>
                        <a:gs pos="100000">
                          <a:srgbClr val="00B050"/>
                        </a:gs>
                      </a:gsLst>
                      <a:lin ang="0" scaled="1"/>
                    </a:gradFill>
                    <a:effectLst/>
                    <a:uLnTx/>
                    <a:uFillTx/>
                    <a:latin typeface="Impact" panose="020B0806030902050204" pitchFamily="34" charset="0"/>
                    <a:ea typeface="汉仪雅酷黑 65W" panose="020B0604020202020204" pitchFamily="34" charset="-122"/>
                    <a:cs typeface="+mn-cs"/>
                  </a:rPr>
                  <a:t>2019</a:t>
                </a:r>
                <a:endParaRPr kumimoji="0" lang="zh-CN" altLang="en-US" sz="8800" b="0" i="1" u="none" strike="noStrike" kern="1200" cap="none" spc="0" normalizeH="0" baseline="0" noProof="0" dirty="0">
                  <a:ln>
                    <a:noFill/>
                  </a:ln>
                  <a:gradFill>
                    <a:gsLst>
                      <a:gs pos="0">
                        <a:srgbClr val="00FFFF"/>
                      </a:gs>
                      <a:gs pos="100000">
                        <a:srgbClr val="00B050"/>
                      </a:gs>
                    </a:gsLst>
                    <a:lin ang="0" scaled="1"/>
                  </a:gradFill>
                  <a:effectLst/>
                  <a:uLnTx/>
                  <a:uFillTx/>
                  <a:latin typeface="Impact" panose="020B0806030902050204" pitchFamily="34" charset="0"/>
                  <a:ea typeface="汉仪雅酷黑 65W" panose="020B0604020202020204" pitchFamily="34" charset="-122"/>
                  <a:cs typeface="+mn-cs"/>
                </a:endParaRPr>
              </a:p>
            </p:txBody>
          </p:sp>
          <p:sp>
            <p:nvSpPr>
              <p:cNvPr id="71" name="文本框 70">
                <a:extLst>
                  <a:ext uri="{FF2B5EF4-FFF2-40B4-BE49-F238E27FC236}">
                    <a16:creationId xmlns:a16="http://schemas.microsoft.com/office/drawing/2014/main" xmlns="" id="{18FB3592-5E4A-4D9D-8EE6-5CD9936D3FB6}"/>
                  </a:ext>
                </a:extLst>
              </p:cNvPr>
              <p:cNvSpPr txBox="1"/>
              <p:nvPr/>
            </p:nvSpPr>
            <p:spPr>
              <a:xfrm>
                <a:off x="5889492" y="3994153"/>
                <a:ext cx="5505713" cy="26161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100" b="0" i="1" u="none" strike="noStrike" kern="1200" cap="none" spc="600" normalizeH="0" baseline="0" noProof="0" dirty="0">
                    <a:ln>
                      <a:noFill/>
                    </a:ln>
                    <a:solidFill>
                      <a:prstClr val="white"/>
                    </a:solidFill>
                    <a:effectLst/>
                    <a:uLnTx/>
                    <a:uFillTx/>
                    <a:latin typeface="汉仪雅酷黑 45W" panose="020B0404020202020204" pitchFamily="34" charset="-122"/>
                    <a:ea typeface="汉仪雅酷黑 45W" panose="020B0404020202020204" pitchFamily="34" charset="-122"/>
                    <a:cs typeface="+mn-cs"/>
                  </a:rPr>
                  <a:t>MOTOR RACING CHAMPIONSHIP</a:t>
                </a:r>
                <a:endParaRPr kumimoji="0" lang="zh-CN" altLang="en-US" sz="1100" b="0" i="1" u="none" strike="noStrike" kern="1200" cap="none" spc="600" normalizeH="0" baseline="0" noProof="0" dirty="0">
                  <a:ln>
                    <a:noFill/>
                  </a:ln>
                  <a:solidFill>
                    <a:prstClr val="white"/>
                  </a:solidFill>
                  <a:effectLst/>
                  <a:uLnTx/>
                  <a:uFillTx/>
                  <a:latin typeface="汉仪雅酷黑 45W" panose="020B0404020202020204" pitchFamily="34" charset="-122"/>
                  <a:ea typeface="汉仪雅酷黑 45W" panose="020B0404020202020204" pitchFamily="34" charset="-122"/>
                  <a:cs typeface="+mn-cs"/>
                </a:endParaRPr>
              </a:p>
            </p:txBody>
          </p:sp>
          <p:grpSp>
            <p:nvGrpSpPr>
              <p:cNvPr id="95" name="组合 94">
                <a:extLst>
                  <a:ext uri="{FF2B5EF4-FFF2-40B4-BE49-F238E27FC236}">
                    <a16:creationId xmlns:a16="http://schemas.microsoft.com/office/drawing/2014/main" xmlns="" id="{EDA0A7CF-501B-4490-9A3F-CCE3F2880D55}"/>
                  </a:ext>
                </a:extLst>
              </p:cNvPr>
              <p:cNvGrpSpPr/>
              <p:nvPr/>
            </p:nvGrpSpPr>
            <p:grpSpPr>
              <a:xfrm>
                <a:off x="9294282" y="4508153"/>
                <a:ext cx="2019357" cy="389879"/>
                <a:chOff x="8468131" y="4623426"/>
                <a:chExt cx="2019357" cy="389879"/>
              </a:xfrm>
            </p:grpSpPr>
            <p:sp>
              <p:nvSpPr>
                <p:cNvPr id="88" name="矩形 87">
                  <a:extLst>
                    <a:ext uri="{FF2B5EF4-FFF2-40B4-BE49-F238E27FC236}">
                      <a16:creationId xmlns:a16="http://schemas.microsoft.com/office/drawing/2014/main" xmlns="" id="{10E3F9F4-19A1-4CB8-BEC7-1E44DCAE5549}"/>
                    </a:ext>
                  </a:extLst>
                </p:cNvPr>
                <p:cNvSpPr/>
                <p:nvPr/>
              </p:nvSpPr>
              <p:spPr>
                <a:xfrm>
                  <a:off x="9327678" y="4623426"/>
                  <a:ext cx="1159810" cy="389879"/>
                </a:xfrm>
                <a:prstGeom prst="rect">
                  <a:avLst/>
                </a:prstGeom>
                <a:noFill/>
                <a:ln w="19050">
                  <a:gradFill flip="none" rotWithShape="1">
                    <a:gsLst>
                      <a:gs pos="0">
                        <a:srgbClr val="00FFFF"/>
                      </a:gs>
                      <a:gs pos="100000">
                        <a:srgbClr val="00B05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600" normalizeH="0" baseline="0" noProof="0" dirty="0">
                      <a:ln>
                        <a:noFill/>
                      </a:ln>
                      <a:solidFill>
                        <a:prstClr val="white"/>
                      </a:solidFill>
                      <a:effectLst/>
                      <a:uLnTx/>
                      <a:uFillTx/>
                      <a:latin typeface="汉仪雅酷黑 45W" panose="020B0404020202020204" pitchFamily="34" charset="-122"/>
                      <a:ea typeface="汉仪雅酷黑 45W" panose="020B0404020202020204" pitchFamily="34" charset="-122"/>
                      <a:cs typeface="+mn-cs"/>
                    </a:rPr>
                    <a:t>BUY</a:t>
                  </a:r>
                  <a:endParaRPr kumimoji="0" lang="zh-CN" altLang="en-US" sz="1600" b="0" i="1" u="none" strike="noStrike" kern="1200" cap="none" spc="600" normalizeH="0" baseline="0" noProof="0" dirty="0">
                    <a:ln>
                      <a:noFill/>
                    </a:ln>
                    <a:solidFill>
                      <a:prstClr val="white"/>
                    </a:solidFill>
                    <a:effectLst/>
                    <a:uLnTx/>
                    <a:uFillTx/>
                    <a:latin typeface="汉仪雅酷黑 45W" panose="020B0404020202020204" pitchFamily="34" charset="-122"/>
                    <a:ea typeface="汉仪雅酷黑 45W" panose="020B0404020202020204" pitchFamily="34" charset="-122"/>
                    <a:cs typeface="+mn-cs"/>
                  </a:endParaRPr>
                </a:p>
              </p:txBody>
            </p:sp>
            <p:grpSp>
              <p:nvGrpSpPr>
                <p:cNvPr id="93" name="组合 92">
                  <a:extLst>
                    <a:ext uri="{FF2B5EF4-FFF2-40B4-BE49-F238E27FC236}">
                      <a16:creationId xmlns:a16="http://schemas.microsoft.com/office/drawing/2014/main" xmlns="" id="{F959609C-EF56-4411-9003-5E71C00EE093}"/>
                    </a:ext>
                  </a:extLst>
                </p:cNvPr>
                <p:cNvGrpSpPr/>
                <p:nvPr/>
              </p:nvGrpSpPr>
              <p:grpSpPr>
                <a:xfrm>
                  <a:off x="8468131" y="4641863"/>
                  <a:ext cx="712128" cy="353005"/>
                  <a:chOff x="11180350" y="4660965"/>
                  <a:chExt cx="712128" cy="353005"/>
                </a:xfrm>
              </p:grpSpPr>
              <p:sp>
                <p:nvSpPr>
                  <p:cNvPr id="89" name="菱形 88">
                    <a:extLst>
                      <a:ext uri="{FF2B5EF4-FFF2-40B4-BE49-F238E27FC236}">
                        <a16:creationId xmlns:a16="http://schemas.microsoft.com/office/drawing/2014/main" xmlns="" id="{D37D4AC2-888A-40C0-B682-E0536B07C5F3}"/>
                      </a:ext>
                    </a:extLst>
                  </p:cNvPr>
                  <p:cNvSpPr/>
                  <p:nvPr/>
                </p:nvSpPr>
                <p:spPr>
                  <a:xfrm>
                    <a:off x="11180350" y="4660965"/>
                    <a:ext cx="417290" cy="353005"/>
                  </a:xfrm>
                  <a:prstGeom prst="diamond">
                    <a:avLst/>
                  </a:prstGeom>
                  <a:noFill/>
                  <a:ln>
                    <a:gradFill flip="none" rotWithShape="1">
                      <a:gsLst>
                        <a:gs pos="50000">
                          <a:srgbClr val="00FFFF">
                            <a:alpha val="0"/>
                          </a:srgbClr>
                        </a:gs>
                        <a:gs pos="100000">
                          <a:srgbClr val="00B05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1" u="none" strike="noStrike" kern="1200" cap="none" spc="600" normalizeH="0" baseline="0" noProof="0">
                      <a:ln>
                        <a:noFill/>
                      </a:ln>
                      <a:solidFill>
                        <a:prstClr val="white"/>
                      </a:solidFill>
                      <a:effectLst/>
                      <a:uLnTx/>
                      <a:uFillTx/>
                      <a:latin typeface="汉仪雅酷黑 45W" panose="020B0404020202020204" pitchFamily="34" charset="-122"/>
                      <a:ea typeface="汉仪雅酷黑 45W" panose="020B0404020202020204" pitchFamily="34" charset="-122"/>
                      <a:cs typeface="+mn-cs"/>
                    </a:endParaRPr>
                  </a:p>
                </p:txBody>
              </p:sp>
              <p:sp>
                <p:nvSpPr>
                  <p:cNvPr id="90" name="菱形 89">
                    <a:extLst>
                      <a:ext uri="{FF2B5EF4-FFF2-40B4-BE49-F238E27FC236}">
                        <a16:creationId xmlns:a16="http://schemas.microsoft.com/office/drawing/2014/main" xmlns="" id="{3407E357-98DD-4CE6-98FD-8F3968CF57DB}"/>
                      </a:ext>
                    </a:extLst>
                  </p:cNvPr>
                  <p:cNvSpPr/>
                  <p:nvPr/>
                </p:nvSpPr>
                <p:spPr>
                  <a:xfrm>
                    <a:off x="11327769" y="4660965"/>
                    <a:ext cx="417290" cy="353005"/>
                  </a:xfrm>
                  <a:prstGeom prst="diamond">
                    <a:avLst/>
                  </a:prstGeom>
                  <a:noFill/>
                  <a:ln>
                    <a:gradFill flip="none" rotWithShape="1">
                      <a:gsLst>
                        <a:gs pos="50000">
                          <a:srgbClr val="00FFFF">
                            <a:alpha val="0"/>
                          </a:srgbClr>
                        </a:gs>
                        <a:gs pos="100000">
                          <a:srgbClr val="00B05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1" u="none" strike="noStrike" kern="1200" cap="none" spc="600" normalizeH="0" baseline="0" noProof="0">
                      <a:ln>
                        <a:noFill/>
                      </a:ln>
                      <a:solidFill>
                        <a:prstClr val="white"/>
                      </a:solidFill>
                      <a:effectLst/>
                      <a:uLnTx/>
                      <a:uFillTx/>
                      <a:latin typeface="汉仪雅酷黑 45W" panose="020B0404020202020204" pitchFamily="34" charset="-122"/>
                      <a:ea typeface="汉仪雅酷黑 45W" panose="020B0404020202020204" pitchFamily="34" charset="-122"/>
                      <a:cs typeface="+mn-cs"/>
                    </a:endParaRPr>
                  </a:p>
                </p:txBody>
              </p:sp>
              <p:sp>
                <p:nvSpPr>
                  <p:cNvPr id="91" name="菱形 90">
                    <a:extLst>
                      <a:ext uri="{FF2B5EF4-FFF2-40B4-BE49-F238E27FC236}">
                        <a16:creationId xmlns:a16="http://schemas.microsoft.com/office/drawing/2014/main" xmlns="" id="{64D53926-3E80-4010-BEF0-52F311D969A9}"/>
                      </a:ext>
                    </a:extLst>
                  </p:cNvPr>
                  <p:cNvSpPr/>
                  <p:nvPr/>
                </p:nvSpPr>
                <p:spPr>
                  <a:xfrm>
                    <a:off x="11475188" y="4660965"/>
                    <a:ext cx="417290" cy="353005"/>
                  </a:xfrm>
                  <a:prstGeom prst="diamond">
                    <a:avLst/>
                  </a:prstGeom>
                  <a:noFill/>
                  <a:ln>
                    <a:gradFill flip="none" rotWithShape="1">
                      <a:gsLst>
                        <a:gs pos="50000">
                          <a:srgbClr val="00FFFF">
                            <a:alpha val="0"/>
                          </a:srgbClr>
                        </a:gs>
                        <a:gs pos="100000">
                          <a:srgbClr val="00B05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1" u="none" strike="noStrike" kern="1200" cap="none" spc="600" normalizeH="0" baseline="0" noProof="0">
                      <a:ln>
                        <a:noFill/>
                      </a:ln>
                      <a:solidFill>
                        <a:prstClr val="white"/>
                      </a:solidFill>
                      <a:effectLst/>
                      <a:uLnTx/>
                      <a:uFillTx/>
                      <a:latin typeface="汉仪雅酷黑 45W" panose="020B0404020202020204" pitchFamily="34" charset="-122"/>
                      <a:ea typeface="汉仪雅酷黑 45W" panose="020B0404020202020204" pitchFamily="34" charset="-122"/>
                      <a:cs typeface="+mn-cs"/>
                    </a:endParaRPr>
                  </a:p>
                </p:txBody>
              </p:sp>
            </p:grpSp>
          </p:grpSp>
        </p:grpSp>
      </p:grpSp>
    </p:spTree>
    <p:extLst>
      <p:ext uri="{BB962C8B-B14F-4D97-AF65-F5344CB8AC3E}">
        <p14:creationId xmlns:p14="http://schemas.microsoft.com/office/powerpoint/2010/main" val="11722708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0" name="图片 59">
            <a:extLst>
              <a:ext uri="{FF2B5EF4-FFF2-40B4-BE49-F238E27FC236}">
                <a16:creationId xmlns:a16="http://schemas.microsoft.com/office/drawing/2014/main" xmlns="" id="{BDE386AA-E69E-45E1-A530-C7C6FFD3DF4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4" name="矩形 43">
            <a:extLst>
              <a:ext uri="{FF2B5EF4-FFF2-40B4-BE49-F238E27FC236}">
                <a16:creationId xmlns:a16="http://schemas.microsoft.com/office/drawing/2014/main" xmlns="" id="{623E4E17-6AE3-49C7-9282-777CE31E4757}"/>
              </a:ext>
            </a:extLst>
          </p:cNvPr>
          <p:cNvSpPr/>
          <p:nvPr/>
        </p:nvSpPr>
        <p:spPr>
          <a:xfrm>
            <a:off x="0" y="0"/>
            <a:ext cx="12192000" cy="6858000"/>
          </a:xfrm>
          <a:prstGeom prst="rect">
            <a:avLst/>
          </a:prstGeom>
          <a:gradFill flip="none" rotWithShape="1">
            <a:gsLst>
              <a:gs pos="49000">
                <a:srgbClr val="002060">
                  <a:alpha val="15000"/>
                </a:srgbClr>
              </a:gs>
              <a:gs pos="65000">
                <a:srgbClr val="002060">
                  <a:alpha val="5000"/>
                </a:srgbClr>
              </a:gs>
              <a:gs pos="0">
                <a:schemeClr val="tx1"/>
              </a:gs>
              <a:gs pos="100000">
                <a:srgbClr val="002060">
                  <a:alpha val="90000"/>
                </a:srgbClr>
              </a:gs>
            </a:gsLst>
            <a:lin ang="540000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89" name="组合 88">
            <a:extLst>
              <a:ext uri="{FF2B5EF4-FFF2-40B4-BE49-F238E27FC236}">
                <a16:creationId xmlns:a16="http://schemas.microsoft.com/office/drawing/2014/main" xmlns="" id="{F6CA66C3-C0D0-46C3-865A-C4FC8FAD8EA3}"/>
              </a:ext>
            </a:extLst>
          </p:cNvPr>
          <p:cNvGrpSpPr/>
          <p:nvPr/>
        </p:nvGrpSpPr>
        <p:grpSpPr>
          <a:xfrm>
            <a:off x="-198130" y="4732712"/>
            <a:ext cx="11978660" cy="1236504"/>
            <a:chOff x="-137160" y="4497332"/>
            <a:chExt cx="11978660" cy="1497402"/>
          </a:xfrm>
        </p:grpSpPr>
        <p:sp>
          <p:nvSpPr>
            <p:cNvPr id="85" name="椭圆 84">
              <a:extLst>
                <a:ext uri="{FF2B5EF4-FFF2-40B4-BE49-F238E27FC236}">
                  <a16:creationId xmlns:a16="http://schemas.microsoft.com/office/drawing/2014/main" xmlns="" id="{4D9E402E-6439-4673-A311-4BA81A0EA355}"/>
                </a:ext>
              </a:extLst>
            </p:cNvPr>
            <p:cNvSpPr/>
            <p:nvPr/>
          </p:nvSpPr>
          <p:spPr>
            <a:xfrm>
              <a:off x="2918460" y="4646158"/>
              <a:ext cx="6355080" cy="794422"/>
            </a:xfrm>
            <a:prstGeom prst="ellipse">
              <a:avLst/>
            </a:prstGeom>
            <a:gradFill flip="none" rotWithShape="1">
              <a:gsLst>
                <a:gs pos="38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0" name="椭圆 79">
              <a:extLst>
                <a:ext uri="{FF2B5EF4-FFF2-40B4-BE49-F238E27FC236}">
                  <a16:creationId xmlns:a16="http://schemas.microsoft.com/office/drawing/2014/main" xmlns="" id="{6F7985F7-E356-4411-AA1D-9DE590F57317}"/>
                </a:ext>
              </a:extLst>
            </p:cNvPr>
            <p:cNvSpPr/>
            <p:nvPr/>
          </p:nvSpPr>
          <p:spPr>
            <a:xfrm flipV="1">
              <a:off x="-137160" y="4497332"/>
              <a:ext cx="11978660" cy="1497402"/>
            </a:xfrm>
            <a:prstGeom prst="ellipse">
              <a:avLst/>
            </a:prstGeom>
            <a:gradFill flip="none" rotWithShape="1">
              <a:gsLst>
                <a:gs pos="38000">
                  <a:schemeClr val="bg1">
                    <a:alpha val="25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8" name="组合 77">
            <a:extLst>
              <a:ext uri="{FF2B5EF4-FFF2-40B4-BE49-F238E27FC236}">
                <a16:creationId xmlns:a16="http://schemas.microsoft.com/office/drawing/2014/main" xmlns="" id="{40FC7882-0BB8-4DDE-8C71-C42D3CF0CF2D}"/>
              </a:ext>
            </a:extLst>
          </p:cNvPr>
          <p:cNvGrpSpPr/>
          <p:nvPr/>
        </p:nvGrpSpPr>
        <p:grpSpPr>
          <a:xfrm>
            <a:off x="5010573" y="2207886"/>
            <a:ext cx="2170854" cy="3546318"/>
            <a:chOff x="5070608" y="1714755"/>
            <a:chExt cx="1952570" cy="3189728"/>
          </a:xfrm>
        </p:grpSpPr>
        <p:pic>
          <p:nvPicPr>
            <p:cNvPr id="71" name="图片 70">
              <a:extLst>
                <a:ext uri="{FF2B5EF4-FFF2-40B4-BE49-F238E27FC236}">
                  <a16:creationId xmlns:a16="http://schemas.microsoft.com/office/drawing/2014/main" xmlns="" id="{AB586B36-C77B-4CC0-A95A-159DBDBB492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070636" y="1714758"/>
              <a:ext cx="1952514" cy="3189722"/>
            </a:xfrm>
            <a:prstGeom prst="rect">
              <a:avLst/>
            </a:prstGeom>
            <a:scene3d>
              <a:camera prst="perspectiveFront" fov="3600000">
                <a:rot lat="0" lon="17099979" rev="0"/>
              </a:camera>
              <a:lightRig rig="threePt" dir="t"/>
            </a:scene3d>
            <a:sp3d z="-5334000" extrusionH="25400"/>
          </p:spPr>
        </p:pic>
        <p:pic>
          <p:nvPicPr>
            <p:cNvPr id="72" name="图片 71">
              <a:extLst>
                <a:ext uri="{FF2B5EF4-FFF2-40B4-BE49-F238E27FC236}">
                  <a16:creationId xmlns:a16="http://schemas.microsoft.com/office/drawing/2014/main" xmlns="" id="{9B9DC146-C520-49BB-AD03-E134E7161236}"/>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070608" y="1714759"/>
              <a:ext cx="1952570" cy="3189720"/>
            </a:xfrm>
            <a:prstGeom prst="rect">
              <a:avLst/>
            </a:prstGeom>
            <a:scene3d>
              <a:camera prst="perspectiveFront" fov="3600000">
                <a:rot lat="0" lon="18599986" rev="0"/>
              </a:camera>
              <a:lightRig rig="threePt" dir="t"/>
            </a:scene3d>
            <a:sp3d z="-5334000" extrusionH="25400"/>
          </p:spPr>
        </p:pic>
        <p:pic>
          <p:nvPicPr>
            <p:cNvPr id="73" name="图片 72">
              <a:extLst>
                <a:ext uri="{FF2B5EF4-FFF2-40B4-BE49-F238E27FC236}">
                  <a16:creationId xmlns:a16="http://schemas.microsoft.com/office/drawing/2014/main" xmlns="" id="{055BEBDB-D791-4D41-B943-658C9512AEC4}"/>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070638" y="1714755"/>
              <a:ext cx="1952510" cy="3189728"/>
            </a:xfrm>
            <a:prstGeom prst="rect">
              <a:avLst/>
            </a:prstGeom>
            <a:scene3d>
              <a:camera prst="perspectiveFront" fov="3600000">
                <a:rot lat="0" lon="20099993" rev="0"/>
              </a:camera>
              <a:lightRig rig="threePt" dir="t"/>
            </a:scene3d>
            <a:sp3d z="-5334000" extrusionH="25400"/>
          </p:spPr>
        </p:pic>
        <p:pic>
          <p:nvPicPr>
            <p:cNvPr id="74" name="图片 73">
              <a:extLst>
                <a:ext uri="{FF2B5EF4-FFF2-40B4-BE49-F238E27FC236}">
                  <a16:creationId xmlns:a16="http://schemas.microsoft.com/office/drawing/2014/main" xmlns="" id="{E8368FD9-A135-4471-BAA1-01CCABA2B002}"/>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5070612" y="1714755"/>
              <a:ext cx="1952562" cy="3189728"/>
            </a:xfrm>
            <a:prstGeom prst="rect">
              <a:avLst/>
            </a:prstGeom>
            <a:scene3d>
              <a:camera prst="perspectiveFront" fov="3600000">
                <a:rot lat="0" lon="0" rev="0"/>
              </a:camera>
              <a:lightRig rig="threePt" dir="t"/>
            </a:scene3d>
            <a:sp3d z="-5334000" extrusionH="25400"/>
          </p:spPr>
        </p:pic>
        <p:pic>
          <p:nvPicPr>
            <p:cNvPr id="75" name="图片 74">
              <a:extLst>
                <a:ext uri="{FF2B5EF4-FFF2-40B4-BE49-F238E27FC236}">
                  <a16:creationId xmlns:a16="http://schemas.microsoft.com/office/drawing/2014/main" xmlns="" id="{4DA85BF5-39A0-458A-9124-D867DF980000}"/>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5070639" y="1714756"/>
              <a:ext cx="1952508" cy="3189726"/>
            </a:xfrm>
            <a:prstGeom prst="rect">
              <a:avLst/>
            </a:prstGeom>
            <a:scene3d>
              <a:camera prst="perspectiveFront" fov="3600000">
                <a:rot lat="0" lon="1500000" rev="0"/>
              </a:camera>
              <a:lightRig rig="threePt" dir="t"/>
            </a:scene3d>
            <a:sp3d z="-5334000" extrusionH="25400"/>
          </p:spPr>
        </p:pic>
        <p:pic>
          <p:nvPicPr>
            <p:cNvPr id="76" name="图片 75">
              <a:extLst>
                <a:ext uri="{FF2B5EF4-FFF2-40B4-BE49-F238E27FC236}">
                  <a16:creationId xmlns:a16="http://schemas.microsoft.com/office/drawing/2014/main" xmlns="" id="{1C92D09E-C89C-427E-90E3-E68E15723F82}"/>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5070620" y="1714756"/>
              <a:ext cx="1952544" cy="3189726"/>
            </a:xfrm>
            <a:prstGeom prst="rect">
              <a:avLst/>
            </a:prstGeom>
            <a:scene3d>
              <a:camera prst="perspectiveFront" fov="3600000">
                <a:rot lat="0" lon="3000000" rev="0"/>
              </a:camera>
              <a:lightRig rig="threePt" dir="t"/>
            </a:scene3d>
            <a:sp3d z="-5334000" extrusionH="25400"/>
          </p:spPr>
        </p:pic>
        <p:pic>
          <p:nvPicPr>
            <p:cNvPr id="77" name="图片 76">
              <a:extLst>
                <a:ext uri="{FF2B5EF4-FFF2-40B4-BE49-F238E27FC236}">
                  <a16:creationId xmlns:a16="http://schemas.microsoft.com/office/drawing/2014/main" xmlns="" id="{5A8B2C11-3E0E-486B-9E62-4A3623159917}"/>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5070636" y="1714758"/>
              <a:ext cx="1952514" cy="3189722"/>
            </a:xfrm>
            <a:prstGeom prst="rect">
              <a:avLst/>
            </a:prstGeom>
            <a:scene3d>
              <a:camera prst="perspectiveFront" fov="3600000">
                <a:rot lat="0" lon="4500000" rev="0"/>
              </a:camera>
              <a:lightRig rig="threePt" dir="t"/>
            </a:scene3d>
            <a:sp3d z="-5334000" extrusionH="25400"/>
          </p:spPr>
        </p:pic>
      </p:grpSp>
      <p:grpSp>
        <p:nvGrpSpPr>
          <p:cNvPr id="2" name="组合 1">
            <a:extLst>
              <a:ext uri="{FF2B5EF4-FFF2-40B4-BE49-F238E27FC236}">
                <a16:creationId xmlns:a16="http://schemas.microsoft.com/office/drawing/2014/main" xmlns="" id="{80C2F7BD-5E72-4D0B-83BB-D3AADB471464}"/>
              </a:ext>
            </a:extLst>
          </p:cNvPr>
          <p:cNvGrpSpPr/>
          <p:nvPr/>
        </p:nvGrpSpPr>
        <p:grpSpPr>
          <a:xfrm>
            <a:off x="9205581" y="1881239"/>
            <a:ext cx="2418759" cy="3905516"/>
            <a:chOff x="9087733" y="1871310"/>
            <a:chExt cx="2418759" cy="3905516"/>
          </a:xfrm>
        </p:grpSpPr>
        <p:sp>
          <p:nvSpPr>
            <p:cNvPr id="41" name="梯形 40">
              <a:extLst>
                <a:ext uri="{FF2B5EF4-FFF2-40B4-BE49-F238E27FC236}">
                  <a16:creationId xmlns:a16="http://schemas.microsoft.com/office/drawing/2014/main" xmlns="" id="{2AB4AEB5-5323-4093-8253-A8CE84833592}"/>
                </a:ext>
              </a:extLst>
            </p:cNvPr>
            <p:cNvSpPr/>
            <p:nvPr/>
          </p:nvSpPr>
          <p:spPr>
            <a:xfrm rot="16200000" flipH="1">
              <a:off x="8412253" y="2546790"/>
              <a:ext cx="3203296" cy="1852335"/>
            </a:xfrm>
            <a:prstGeom prst="trapezoid">
              <a:avLst>
                <a:gd name="adj" fmla="val 29984"/>
              </a:avLst>
            </a:prstGeom>
            <a:gradFill flip="none" rotWithShape="1">
              <a:gsLst>
                <a:gs pos="100000">
                  <a:schemeClr val="bg1">
                    <a:alpha val="15000"/>
                  </a:schemeClr>
                </a:gs>
                <a:gs pos="0">
                  <a:schemeClr val="bg1">
                    <a:alpha val="0"/>
                  </a:schemeClr>
                </a:gs>
              </a:gsLst>
              <a:lin ang="540000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梯形 33">
              <a:extLst>
                <a:ext uri="{FF2B5EF4-FFF2-40B4-BE49-F238E27FC236}">
                  <a16:creationId xmlns:a16="http://schemas.microsoft.com/office/drawing/2014/main" xmlns="" id="{D09303E8-A7FA-47F4-B309-D52B1E39F834}"/>
                </a:ext>
              </a:extLst>
            </p:cNvPr>
            <p:cNvSpPr/>
            <p:nvPr/>
          </p:nvSpPr>
          <p:spPr>
            <a:xfrm rot="16200000" flipH="1">
              <a:off x="9081657" y="3351991"/>
              <a:ext cx="3713126" cy="1136544"/>
            </a:xfrm>
            <a:prstGeom prst="trapezoid">
              <a:avLst/>
            </a:prstGeom>
            <a:gradFill flip="none" rotWithShape="1">
              <a:gsLst>
                <a:gs pos="100000">
                  <a:schemeClr val="bg1">
                    <a:alpha val="25000"/>
                  </a:schemeClr>
                </a:gs>
                <a:gs pos="0">
                  <a:schemeClr val="bg1">
                    <a:alpha val="0"/>
                  </a:schemeClr>
                </a:gs>
              </a:gsLst>
              <a:lin ang="5400000" scaled="1"/>
              <a:tileRect/>
            </a:gradFill>
            <a:ln w="6350">
              <a:gradFill flip="none" rotWithShape="1">
                <a:gsLst>
                  <a:gs pos="0">
                    <a:schemeClr val="bg1">
                      <a:alpha val="0"/>
                    </a:schemeClr>
                  </a:gs>
                  <a:gs pos="100000">
                    <a:schemeClr val="bg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梯形 35">
              <a:extLst>
                <a:ext uri="{FF2B5EF4-FFF2-40B4-BE49-F238E27FC236}">
                  <a16:creationId xmlns:a16="http://schemas.microsoft.com/office/drawing/2014/main" xmlns="" id="{0E587A8F-3EA4-4A2D-AE4B-886347AE895B}"/>
                </a:ext>
              </a:extLst>
            </p:cNvPr>
            <p:cNvSpPr/>
            <p:nvPr/>
          </p:nvSpPr>
          <p:spPr>
            <a:xfrm rot="16200000" flipH="1">
              <a:off x="8278021" y="3535427"/>
              <a:ext cx="3203296" cy="980492"/>
            </a:xfrm>
            <a:prstGeom prst="trapezoid">
              <a:avLst/>
            </a:prstGeom>
            <a:gradFill flip="none" rotWithShape="1">
              <a:gsLst>
                <a:gs pos="100000">
                  <a:schemeClr val="bg1">
                    <a:alpha val="15000"/>
                  </a:schemeClr>
                </a:gs>
                <a:gs pos="0">
                  <a:schemeClr val="bg1">
                    <a:alpha val="0"/>
                  </a:schemeClr>
                </a:gs>
              </a:gsLst>
              <a:lin ang="5400000" scaled="1"/>
              <a:tileRect/>
            </a:gradFill>
            <a:ln w="6350">
              <a:gradFill flip="none" rotWithShape="1">
                <a:gsLst>
                  <a:gs pos="0">
                    <a:schemeClr val="bg1">
                      <a:alpha val="0"/>
                    </a:schemeClr>
                  </a:gs>
                  <a:gs pos="100000">
                    <a:schemeClr val="bg1">
                      <a:alpha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4" name="组合 3">
            <a:extLst>
              <a:ext uri="{FF2B5EF4-FFF2-40B4-BE49-F238E27FC236}">
                <a16:creationId xmlns:a16="http://schemas.microsoft.com/office/drawing/2014/main" xmlns="" id="{5C0E0944-87FC-4FF6-A290-775CC16F18D2}"/>
              </a:ext>
            </a:extLst>
          </p:cNvPr>
          <p:cNvGrpSpPr/>
          <p:nvPr/>
        </p:nvGrpSpPr>
        <p:grpSpPr>
          <a:xfrm>
            <a:off x="567661" y="1881240"/>
            <a:ext cx="2418759" cy="3905514"/>
            <a:chOff x="606705" y="1891171"/>
            <a:chExt cx="2418759" cy="3905514"/>
          </a:xfrm>
        </p:grpSpPr>
        <p:sp>
          <p:nvSpPr>
            <p:cNvPr id="42" name="梯形 41">
              <a:extLst>
                <a:ext uri="{FF2B5EF4-FFF2-40B4-BE49-F238E27FC236}">
                  <a16:creationId xmlns:a16="http://schemas.microsoft.com/office/drawing/2014/main" xmlns="" id="{2A3302EC-CFA9-4D63-849D-16B1AB3C1774}"/>
                </a:ext>
              </a:extLst>
            </p:cNvPr>
            <p:cNvSpPr/>
            <p:nvPr/>
          </p:nvSpPr>
          <p:spPr>
            <a:xfrm rot="5400000">
              <a:off x="497649" y="2566651"/>
              <a:ext cx="3203296" cy="1852335"/>
            </a:xfrm>
            <a:prstGeom prst="trapezoid">
              <a:avLst>
                <a:gd name="adj" fmla="val 29984"/>
              </a:avLst>
            </a:prstGeom>
            <a:gradFill flip="none" rotWithShape="1">
              <a:gsLst>
                <a:gs pos="100000">
                  <a:schemeClr val="bg1">
                    <a:alpha val="15000"/>
                  </a:schemeClr>
                </a:gs>
                <a:gs pos="0">
                  <a:schemeClr val="bg1">
                    <a:alpha val="0"/>
                  </a:schemeClr>
                </a:gs>
              </a:gsLst>
              <a:lin ang="540000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1" name="梯形 30">
              <a:extLst>
                <a:ext uri="{FF2B5EF4-FFF2-40B4-BE49-F238E27FC236}">
                  <a16:creationId xmlns:a16="http://schemas.microsoft.com/office/drawing/2014/main" xmlns="" id="{FA2808CE-6396-4572-88D2-A841513602A7}"/>
                </a:ext>
              </a:extLst>
            </p:cNvPr>
            <p:cNvSpPr/>
            <p:nvPr/>
          </p:nvSpPr>
          <p:spPr>
            <a:xfrm rot="5400000">
              <a:off x="-681586" y="3371850"/>
              <a:ext cx="3713126" cy="1136544"/>
            </a:xfrm>
            <a:prstGeom prst="trapezoid">
              <a:avLst/>
            </a:prstGeom>
            <a:gradFill flip="none" rotWithShape="1">
              <a:gsLst>
                <a:gs pos="100000">
                  <a:schemeClr val="bg1">
                    <a:alpha val="25000"/>
                  </a:schemeClr>
                </a:gs>
                <a:gs pos="0">
                  <a:schemeClr val="bg1">
                    <a:alpha val="0"/>
                  </a:schemeClr>
                </a:gs>
              </a:gsLst>
              <a:lin ang="5400000" scaled="1"/>
              <a:tileRect/>
            </a:gradFill>
            <a:ln w="6350">
              <a:gradFill flip="none" rotWithShape="1">
                <a:gsLst>
                  <a:gs pos="0">
                    <a:schemeClr val="bg1">
                      <a:alpha val="0"/>
                    </a:schemeClr>
                  </a:gs>
                  <a:gs pos="100000">
                    <a:schemeClr val="bg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梯形 36">
              <a:extLst>
                <a:ext uri="{FF2B5EF4-FFF2-40B4-BE49-F238E27FC236}">
                  <a16:creationId xmlns:a16="http://schemas.microsoft.com/office/drawing/2014/main" xmlns="" id="{CF58D66F-5F95-4A42-A3D7-D11D1C034908}"/>
                </a:ext>
              </a:extLst>
            </p:cNvPr>
            <p:cNvSpPr/>
            <p:nvPr/>
          </p:nvSpPr>
          <p:spPr>
            <a:xfrm rot="5400000">
              <a:off x="675800" y="3446120"/>
              <a:ext cx="3370462" cy="1031659"/>
            </a:xfrm>
            <a:prstGeom prst="trapezoid">
              <a:avLst/>
            </a:prstGeom>
            <a:gradFill flip="none" rotWithShape="1">
              <a:gsLst>
                <a:gs pos="100000">
                  <a:schemeClr val="bg1">
                    <a:alpha val="15000"/>
                  </a:schemeClr>
                </a:gs>
                <a:gs pos="0">
                  <a:schemeClr val="bg1">
                    <a:alpha val="0"/>
                  </a:schemeClr>
                </a:gs>
              </a:gsLst>
              <a:lin ang="5400000" scaled="1"/>
              <a:tileRect/>
            </a:gradFill>
            <a:ln w="6350">
              <a:gradFill flip="none" rotWithShape="1">
                <a:gsLst>
                  <a:gs pos="0">
                    <a:schemeClr val="bg1">
                      <a:alpha val="0"/>
                    </a:schemeClr>
                  </a:gs>
                  <a:gs pos="100000">
                    <a:schemeClr val="bg1">
                      <a:alpha val="50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46" name="图片 45">
            <a:extLst>
              <a:ext uri="{FF2B5EF4-FFF2-40B4-BE49-F238E27FC236}">
                <a16:creationId xmlns:a16="http://schemas.microsoft.com/office/drawing/2014/main" xmlns="" id="{C479C683-A602-4950-AFB6-A6F5F2DEFB92}"/>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613447" y="2595723"/>
            <a:ext cx="3676924" cy="3796900"/>
          </a:xfrm>
          <a:prstGeom prst="rect">
            <a:avLst/>
          </a:prstGeom>
        </p:spPr>
      </p:pic>
      <p:sp>
        <p:nvSpPr>
          <p:cNvPr id="88" name="文本框 87">
            <a:extLst>
              <a:ext uri="{FF2B5EF4-FFF2-40B4-BE49-F238E27FC236}">
                <a16:creationId xmlns:a16="http://schemas.microsoft.com/office/drawing/2014/main" xmlns="" id="{E8D9D901-AD74-4DB6-81C6-2954BE1E8CB5}"/>
              </a:ext>
            </a:extLst>
          </p:cNvPr>
          <p:cNvSpPr txBox="1"/>
          <p:nvPr/>
        </p:nvSpPr>
        <p:spPr>
          <a:xfrm>
            <a:off x="3217943" y="1103796"/>
            <a:ext cx="5756115" cy="110799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solidFill>
                  <a:prstClr val="white"/>
                </a:solidFill>
                <a:effectLst/>
                <a:uLnTx/>
                <a:uFillTx/>
                <a:latin typeface="苹方黑体极细-简" panose="020B0100000000000000" pitchFamily="34" charset="-122"/>
                <a:ea typeface="苹方黑体极细-简" panose="020B0100000000000000" pitchFamily="34" charset="-122"/>
                <a:cs typeface="+mn-cs"/>
              </a:rPr>
              <a:t>全景拍摄</a:t>
            </a:r>
          </a:p>
        </p:txBody>
      </p:sp>
    </p:spTree>
    <p:extLst>
      <p:ext uri="{BB962C8B-B14F-4D97-AF65-F5344CB8AC3E}">
        <p14:creationId xmlns:p14="http://schemas.microsoft.com/office/powerpoint/2010/main" val="1108089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E12FAA77-C795-4182-B3E9-254FBE2EB0B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矩形 11">
            <a:extLst>
              <a:ext uri="{FF2B5EF4-FFF2-40B4-BE49-F238E27FC236}">
                <a16:creationId xmlns:a16="http://schemas.microsoft.com/office/drawing/2014/main" xmlns="" id="{4B4709A2-AA66-4F0D-9E7C-DE419993C460}"/>
              </a:ext>
            </a:extLst>
          </p:cNvPr>
          <p:cNvSpPr/>
          <p:nvPr/>
        </p:nvSpPr>
        <p:spPr>
          <a:xfrm>
            <a:off x="0" y="0"/>
            <a:ext cx="12192000" cy="6858000"/>
          </a:xfrm>
          <a:prstGeom prst="rect">
            <a:avLst/>
          </a:prstGeom>
          <a:gradFill flip="none" rotWithShape="1">
            <a:gsLst>
              <a:gs pos="0">
                <a:schemeClr val="tx1">
                  <a:alpha val="0"/>
                </a:schemeClr>
              </a:gs>
              <a:gs pos="50000">
                <a:schemeClr val="tx1">
                  <a:alpha val="76000"/>
                </a:schemeClr>
              </a:gs>
              <a:gs pos="100000">
                <a:schemeClr val="tx1">
                  <a:alpha val="0"/>
                </a:schemeClr>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 name="组合 3">
            <a:extLst>
              <a:ext uri="{FF2B5EF4-FFF2-40B4-BE49-F238E27FC236}">
                <a16:creationId xmlns:a16="http://schemas.microsoft.com/office/drawing/2014/main" xmlns="" id="{7168A4E2-3795-4F01-91FD-512F4838DDA0}"/>
              </a:ext>
            </a:extLst>
          </p:cNvPr>
          <p:cNvGrpSpPr/>
          <p:nvPr/>
        </p:nvGrpSpPr>
        <p:grpSpPr>
          <a:xfrm>
            <a:off x="4759569" y="1836479"/>
            <a:ext cx="2672862" cy="3817346"/>
            <a:chOff x="4419600" y="1034786"/>
            <a:chExt cx="3352800" cy="4788428"/>
          </a:xfrm>
          <a:effectLst>
            <a:reflection blurRad="381000" stA="50000" endPos="55000" dist="63500" dir="5400000" sy="-100000" algn="bl" rotWithShape="0"/>
          </a:effectLst>
        </p:grpSpPr>
        <p:grpSp>
          <p:nvGrpSpPr>
            <p:cNvPr id="58" name="组合 57">
              <a:extLst>
                <a:ext uri="{FF2B5EF4-FFF2-40B4-BE49-F238E27FC236}">
                  <a16:creationId xmlns:a16="http://schemas.microsoft.com/office/drawing/2014/main" xmlns="" id="{F80E2A6D-3D9F-4FC5-A0F7-4FE8A10F618D}"/>
                </a:ext>
              </a:extLst>
            </p:cNvPr>
            <p:cNvGrpSpPr/>
            <p:nvPr/>
          </p:nvGrpSpPr>
          <p:grpSpPr>
            <a:xfrm>
              <a:off x="4419600" y="1034818"/>
              <a:ext cx="3352800" cy="4788366"/>
              <a:chOff x="4078977" y="-15219"/>
              <a:chExt cx="2357416" cy="3366790"/>
            </a:xfrm>
            <a:scene3d>
              <a:camera prst="perspectiveFront" fov="4500000">
                <a:rot lat="0" lon="17099975" rev="0"/>
              </a:camera>
              <a:lightRig rig="threePt" dir="t"/>
            </a:scene3d>
          </p:grpSpPr>
          <p:pic>
            <p:nvPicPr>
              <p:cNvPr id="59" name="图片 58" descr="图片包含 室内, 人员, 厨房, 男士&#10;&#10;描述已自动生成">
                <a:extLst>
                  <a:ext uri="{FF2B5EF4-FFF2-40B4-BE49-F238E27FC236}">
                    <a16:creationId xmlns:a16="http://schemas.microsoft.com/office/drawing/2014/main" xmlns="" id="{22B6B711-08C8-466A-A11F-726404AFC373}"/>
                  </a:ext>
                </a:extLst>
              </p:cNvPr>
              <p:cNvPicPr>
                <a:picLocks noChangeAspect="1"/>
              </p:cNvPicPr>
              <p:nvPr/>
            </p:nvPicPr>
            <p:blipFill rotWithShape="1">
              <a:blip r:embed="rId11" cstate="screen">
                <a:extLst>
                  <a:ext uri="{BEBA8EAE-BF5A-486C-A8C5-ECC9F3942E4B}">
                    <a14:imgProps xmlns:a14="http://schemas.microsoft.com/office/drawing/2010/main">
                      <a14:imgLayer r:embed="rId12">
                        <a14:imgEffect>
                          <a14:artisticPaintBrush brushSize="1"/>
                        </a14:imgEffect>
                      </a14:imgLayer>
                    </a14:imgProps>
                  </a:ext>
                  <a:ext uri="{28A0092B-C50C-407E-A947-70E740481C1C}">
                    <a14:useLocalDpi xmlns:a14="http://schemas.microsoft.com/office/drawing/2010/main"/>
                  </a:ext>
                </a:extLst>
              </a:blip>
              <a:srcRect/>
              <a:stretch/>
            </p:blipFill>
            <p:spPr>
              <a:xfrm>
                <a:off x="4188857" y="169328"/>
                <a:ext cx="2137657" cy="3038632"/>
              </a:xfrm>
              <a:prstGeom prst="rect">
                <a:avLst/>
              </a:prstGeom>
              <a:sp3d z="-5080000"/>
            </p:spPr>
          </p:pic>
          <p:sp>
            <p:nvSpPr>
              <p:cNvPr id="60" name="图文框 59">
                <a:extLst>
                  <a:ext uri="{FF2B5EF4-FFF2-40B4-BE49-F238E27FC236}">
                    <a16:creationId xmlns:a16="http://schemas.microsoft.com/office/drawing/2014/main" xmlns="" id="{1AFFAED9-28F5-451D-BA13-D040C403FD65}"/>
                  </a:ext>
                </a:extLst>
              </p:cNvPr>
              <p:cNvSpPr/>
              <p:nvPr/>
            </p:nvSpPr>
            <p:spPr>
              <a:xfrm>
                <a:off x="4078977" y="51187"/>
                <a:ext cx="2357416" cy="3241313"/>
              </a:xfrm>
              <a:prstGeom prst="frame">
                <a:avLst>
                  <a:gd name="adj1" fmla="val 4805"/>
                </a:avLst>
              </a:prstGeom>
              <a:gradFill flip="none" rotWithShape="1">
                <a:gsLst>
                  <a:gs pos="56000">
                    <a:srgbClr val="DDBF61"/>
                  </a:gs>
                  <a:gs pos="3000">
                    <a:schemeClr val="accent4">
                      <a:lumMod val="20000"/>
                      <a:lumOff val="80000"/>
                    </a:schemeClr>
                  </a:gs>
                  <a:gs pos="100000">
                    <a:schemeClr val="accent4">
                      <a:lumMod val="75000"/>
                    </a:schemeClr>
                  </a:gs>
                </a:gsLst>
                <a:lin ang="2700000" scaled="1"/>
                <a:tileRect/>
              </a:gradFill>
              <a:ln w="25400" cap="flat" cmpd="sng" algn="ctr">
                <a:gradFill>
                  <a:gsLst>
                    <a:gs pos="0">
                      <a:schemeClr val="accent4">
                        <a:lumMod val="75000"/>
                      </a:schemeClr>
                    </a:gs>
                    <a:gs pos="100000">
                      <a:schemeClr val="accent4">
                        <a:lumMod val="20000"/>
                        <a:lumOff val="80000"/>
                      </a:schemeClr>
                    </a:gs>
                  </a:gsLst>
                  <a:lin ang="5400000" scaled="1"/>
                </a:gradFill>
                <a:prstDash val="solid"/>
                <a:miter lim="800000"/>
              </a:ln>
              <a:effectLst>
                <a:innerShdw blurRad="190500">
                  <a:schemeClr val="tx1">
                    <a:alpha val="70000"/>
                  </a:schemeClr>
                </a:innerShdw>
              </a:effectLst>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1" name="椭圆 60">
                <a:extLst>
                  <a:ext uri="{FF2B5EF4-FFF2-40B4-BE49-F238E27FC236}">
                    <a16:creationId xmlns:a16="http://schemas.microsoft.com/office/drawing/2014/main" xmlns="" id="{13287FB3-B4EC-49CA-BD80-2A64988C48CD}"/>
                  </a:ext>
                </a:extLst>
              </p:cNvPr>
              <p:cNvSpPr/>
              <p:nvPr/>
            </p:nvSpPr>
            <p:spPr>
              <a:xfrm>
                <a:off x="4377923" y="-15219"/>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2" name="椭圆 61">
                <a:extLst>
                  <a:ext uri="{FF2B5EF4-FFF2-40B4-BE49-F238E27FC236}">
                    <a16:creationId xmlns:a16="http://schemas.microsoft.com/office/drawing/2014/main" xmlns="" id="{8ED4D818-9A9A-4717-99C2-B3978E487C21}"/>
                  </a:ext>
                </a:extLst>
              </p:cNvPr>
              <p:cNvSpPr/>
              <p:nvPr/>
            </p:nvSpPr>
            <p:spPr>
              <a:xfrm>
                <a:off x="4377923" y="3233430"/>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3" name="组合 62">
              <a:extLst>
                <a:ext uri="{FF2B5EF4-FFF2-40B4-BE49-F238E27FC236}">
                  <a16:creationId xmlns:a16="http://schemas.microsoft.com/office/drawing/2014/main" xmlns="" id="{66AB2093-BD9E-4EFE-9D28-F68F0E9D5A10}"/>
                </a:ext>
              </a:extLst>
            </p:cNvPr>
            <p:cNvGrpSpPr/>
            <p:nvPr/>
          </p:nvGrpSpPr>
          <p:grpSpPr>
            <a:xfrm>
              <a:off x="4419600" y="1034818"/>
              <a:ext cx="3352800" cy="4788366"/>
              <a:chOff x="6509046" y="-15219"/>
              <a:chExt cx="2357416" cy="3366790"/>
            </a:xfrm>
            <a:scene3d>
              <a:camera prst="perspectiveFront" fov="4500000">
                <a:rot lat="0" lon="19349990" rev="0"/>
              </a:camera>
              <a:lightRig rig="threePt" dir="t"/>
            </a:scene3d>
          </p:grpSpPr>
          <p:pic>
            <p:nvPicPr>
              <p:cNvPr id="64" name="图片 63">
                <a:extLst>
                  <a:ext uri="{FF2B5EF4-FFF2-40B4-BE49-F238E27FC236}">
                    <a16:creationId xmlns:a16="http://schemas.microsoft.com/office/drawing/2014/main" xmlns="" id="{36F06345-34E9-459D-AC13-E9000480AB2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6621159" y="175484"/>
                <a:ext cx="2133191" cy="2992720"/>
              </a:xfrm>
              <a:prstGeom prst="rect">
                <a:avLst/>
              </a:prstGeom>
              <a:sp3d z="-5080000"/>
            </p:spPr>
          </p:pic>
          <p:sp>
            <p:nvSpPr>
              <p:cNvPr id="65" name="图文框 64">
                <a:extLst>
                  <a:ext uri="{FF2B5EF4-FFF2-40B4-BE49-F238E27FC236}">
                    <a16:creationId xmlns:a16="http://schemas.microsoft.com/office/drawing/2014/main" xmlns="" id="{1460DD5C-44EE-45C5-A69A-B9B4E6F14095}"/>
                  </a:ext>
                </a:extLst>
              </p:cNvPr>
              <p:cNvSpPr/>
              <p:nvPr/>
            </p:nvSpPr>
            <p:spPr>
              <a:xfrm>
                <a:off x="6509046" y="51187"/>
                <a:ext cx="2357416" cy="3241313"/>
              </a:xfrm>
              <a:prstGeom prst="frame">
                <a:avLst>
                  <a:gd name="adj1" fmla="val 4805"/>
                </a:avLst>
              </a:prstGeom>
              <a:gradFill flip="none" rotWithShape="1">
                <a:gsLst>
                  <a:gs pos="56000">
                    <a:srgbClr val="DDBF61"/>
                  </a:gs>
                  <a:gs pos="3000">
                    <a:schemeClr val="accent4">
                      <a:lumMod val="20000"/>
                      <a:lumOff val="80000"/>
                    </a:schemeClr>
                  </a:gs>
                  <a:gs pos="100000">
                    <a:schemeClr val="accent4">
                      <a:lumMod val="75000"/>
                    </a:schemeClr>
                  </a:gs>
                </a:gsLst>
                <a:lin ang="2700000" scaled="1"/>
                <a:tileRect/>
              </a:gradFill>
              <a:ln w="25400" cap="flat" cmpd="sng" algn="ctr">
                <a:gradFill>
                  <a:gsLst>
                    <a:gs pos="0">
                      <a:schemeClr val="accent4">
                        <a:lumMod val="75000"/>
                      </a:schemeClr>
                    </a:gs>
                    <a:gs pos="100000">
                      <a:schemeClr val="accent4">
                        <a:lumMod val="20000"/>
                        <a:lumOff val="80000"/>
                      </a:schemeClr>
                    </a:gs>
                  </a:gsLst>
                  <a:lin ang="5400000" scaled="1"/>
                </a:gradFill>
                <a:prstDash val="solid"/>
                <a:miter lim="800000"/>
              </a:ln>
              <a:effectLst>
                <a:innerShdw blurRad="190500">
                  <a:schemeClr val="tx1">
                    <a:alpha val="70000"/>
                  </a:schemeClr>
                </a:innerShdw>
              </a:effectLst>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a16="http://schemas.microsoft.com/office/drawing/2014/main" xmlns="" id="{EDD61A2D-8154-4E86-B176-969ABEBF49E9}"/>
                  </a:ext>
                </a:extLst>
              </p:cNvPr>
              <p:cNvSpPr/>
              <p:nvPr/>
            </p:nvSpPr>
            <p:spPr>
              <a:xfrm>
                <a:off x="6807992" y="-15219"/>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椭圆 66">
                <a:extLst>
                  <a:ext uri="{FF2B5EF4-FFF2-40B4-BE49-F238E27FC236}">
                    <a16:creationId xmlns:a16="http://schemas.microsoft.com/office/drawing/2014/main" xmlns="" id="{3D666B9F-845D-489F-98E2-99FC74C39EED}"/>
                  </a:ext>
                </a:extLst>
              </p:cNvPr>
              <p:cNvSpPr/>
              <p:nvPr/>
            </p:nvSpPr>
            <p:spPr>
              <a:xfrm>
                <a:off x="6807992" y="3233430"/>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68" name="组合 67">
              <a:extLst>
                <a:ext uri="{FF2B5EF4-FFF2-40B4-BE49-F238E27FC236}">
                  <a16:creationId xmlns:a16="http://schemas.microsoft.com/office/drawing/2014/main" xmlns="" id="{A774C377-1CAC-4D0C-9369-D5E0F47721B5}"/>
                </a:ext>
              </a:extLst>
            </p:cNvPr>
            <p:cNvGrpSpPr/>
            <p:nvPr/>
          </p:nvGrpSpPr>
          <p:grpSpPr>
            <a:xfrm>
              <a:off x="4419600" y="1034818"/>
              <a:ext cx="3352800" cy="4788366"/>
              <a:chOff x="1648908" y="-15219"/>
              <a:chExt cx="2357416" cy="3366790"/>
            </a:xfrm>
            <a:scene3d>
              <a:camera prst="perspectiveFront" fov="4500000">
                <a:rot lat="0" lon="0" rev="0"/>
              </a:camera>
              <a:lightRig rig="threePt" dir="t"/>
            </a:scene3d>
          </p:grpSpPr>
          <p:sp>
            <p:nvSpPr>
              <p:cNvPr id="69" name="图文框 68">
                <a:extLst>
                  <a:ext uri="{FF2B5EF4-FFF2-40B4-BE49-F238E27FC236}">
                    <a16:creationId xmlns:a16="http://schemas.microsoft.com/office/drawing/2014/main" xmlns="" id="{72FCB98A-7FE2-48C6-9382-F79056F0004E}"/>
                  </a:ext>
                </a:extLst>
              </p:cNvPr>
              <p:cNvSpPr/>
              <p:nvPr/>
            </p:nvSpPr>
            <p:spPr>
              <a:xfrm>
                <a:off x="1648908" y="51187"/>
                <a:ext cx="2357416" cy="3241313"/>
              </a:xfrm>
              <a:prstGeom prst="frame">
                <a:avLst>
                  <a:gd name="adj1" fmla="val 4805"/>
                </a:avLst>
              </a:prstGeom>
              <a:gradFill flip="none" rotWithShape="1">
                <a:gsLst>
                  <a:gs pos="56000">
                    <a:srgbClr val="DDBF61"/>
                  </a:gs>
                  <a:gs pos="3000">
                    <a:schemeClr val="accent4">
                      <a:lumMod val="20000"/>
                      <a:lumOff val="80000"/>
                    </a:schemeClr>
                  </a:gs>
                  <a:gs pos="100000">
                    <a:schemeClr val="accent4">
                      <a:lumMod val="75000"/>
                    </a:schemeClr>
                  </a:gs>
                </a:gsLst>
                <a:lin ang="2700000" scaled="1"/>
                <a:tileRect/>
              </a:gradFill>
              <a:ln w="25400" cap="flat" cmpd="sng" algn="ctr">
                <a:gradFill>
                  <a:gsLst>
                    <a:gs pos="0">
                      <a:schemeClr val="accent4">
                        <a:lumMod val="75000"/>
                      </a:schemeClr>
                    </a:gs>
                    <a:gs pos="100000">
                      <a:schemeClr val="accent4">
                        <a:lumMod val="20000"/>
                        <a:lumOff val="80000"/>
                      </a:schemeClr>
                    </a:gs>
                  </a:gsLst>
                  <a:lin ang="5400000" scaled="1"/>
                </a:gradFill>
                <a:prstDash val="solid"/>
                <a:miter lim="800000"/>
              </a:ln>
              <a:effectLst>
                <a:innerShdw blurRad="190500">
                  <a:schemeClr val="tx1">
                    <a:alpha val="70000"/>
                  </a:schemeClr>
                </a:innerShdw>
              </a:effectLst>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70" name="图片 69">
                <a:extLst>
                  <a:ext uri="{FF2B5EF4-FFF2-40B4-BE49-F238E27FC236}">
                    <a16:creationId xmlns:a16="http://schemas.microsoft.com/office/drawing/2014/main" xmlns="" id="{BAF44FFC-748F-4898-8781-17305291723D}"/>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771832" y="175484"/>
                <a:ext cx="2111568" cy="2992720"/>
              </a:xfrm>
              <a:prstGeom prst="rect">
                <a:avLst/>
              </a:prstGeom>
              <a:sp3d z="-5080000"/>
            </p:spPr>
          </p:pic>
          <p:sp>
            <p:nvSpPr>
              <p:cNvPr id="71" name="椭圆 70">
                <a:extLst>
                  <a:ext uri="{FF2B5EF4-FFF2-40B4-BE49-F238E27FC236}">
                    <a16:creationId xmlns:a16="http://schemas.microsoft.com/office/drawing/2014/main" xmlns="" id="{1EBC034E-399C-44FA-BFE5-B860E65AB2D1}"/>
                  </a:ext>
                </a:extLst>
              </p:cNvPr>
              <p:cNvSpPr/>
              <p:nvPr/>
            </p:nvSpPr>
            <p:spPr>
              <a:xfrm>
                <a:off x="1947854" y="-15219"/>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2" name="椭圆 71">
                <a:extLst>
                  <a:ext uri="{FF2B5EF4-FFF2-40B4-BE49-F238E27FC236}">
                    <a16:creationId xmlns:a16="http://schemas.microsoft.com/office/drawing/2014/main" xmlns="" id="{2F4F187F-25CA-4C55-B6BC-C14DDA251C76}"/>
                  </a:ext>
                </a:extLst>
              </p:cNvPr>
              <p:cNvSpPr/>
              <p:nvPr/>
            </p:nvSpPr>
            <p:spPr>
              <a:xfrm>
                <a:off x="1947854" y="3233430"/>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3" name="组合 72">
              <a:extLst>
                <a:ext uri="{FF2B5EF4-FFF2-40B4-BE49-F238E27FC236}">
                  <a16:creationId xmlns:a16="http://schemas.microsoft.com/office/drawing/2014/main" xmlns="" id="{775D32E0-DDB4-4E33-BBCB-DCB5D98A836F}"/>
                </a:ext>
              </a:extLst>
            </p:cNvPr>
            <p:cNvGrpSpPr/>
            <p:nvPr/>
          </p:nvGrpSpPr>
          <p:grpSpPr>
            <a:xfrm>
              <a:off x="4419600" y="1034786"/>
              <a:ext cx="3352800" cy="4788428"/>
              <a:chOff x="8939115" y="-15240"/>
              <a:chExt cx="2357416" cy="3366832"/>
            </a:xfrm>
            <a:scene3d>
              <a:camera prst="perspectiveFront" fov="4500000">
                <a:rot lat="0" lon="2250003" rev="0"/>
              </a:camera>
              <a:lightRig rig="threePt" dir="t"/>
            </a:scene3d>
          </p:grpSpPr>
          <p:sp>
            <p:nvSpPr>
              <p:cNvPr id="74" name="图文框 73">
                <a:extLst>
                  <a:ext uri="{FF2B5EF4-FFF2-40B4-BE49-F238E27FC236}">
                    <a16:creationId xmlns:a16="http://schemas.microsoft.com/office/drawing/2014/main" xmlns="" id="{672EE678-DDBD-489F-BD55-0C70BB7174BF}"/>
                  </a:ext>
                </a:extLst>
              </p:cNvPr>
              <p:cNvSpPr/>
              <p:nvPr/>
            </p:nvSpPr>
            <p:spPr>
              <a:xfrm>
                <a:off x="8939115" y="47748"/>
                <a:ext cx="2357416" cy="3241313"/>
              </a:xfrm>
              <a:prstGeom prst="frame">
                <a:avLst>
                  <a:gd name="adj1" fmla="val 4805"/>
                </a:avLst>
              </a:prstGeom>
              <a:gradFill flip="none" rotWithShape="1">
                <a:gsLst>
                  <a:gs pos="56000">
                    <a:srgbClr val="DDBF61"/>
                  </a:gs>
                  <a:gs pos="3000">
                    <a:schemeClr val="accent4">
                      <a:lumMod val="20000"/>
                      <a:lumOff val="80000"/>
                    </a:schemeClr>
                  </a:gs>
                  <a:gs pos="100000">
                    <a:schemeClr val="accent4">
                      <a:lumMod val="75000"/>
                    </a:schemeClr>
                  </a:gs>
                </a:gsLst>
                <a:lin ang="2700000" scaled="1"/>
                <a:tileRect/>
              </a:gradFill>
              <a:ln w="25400" cap="flat" cmpd="sng" algn="ctr">
                <a:gradFill>
                  <a:gsLst>
                    <a:gs pos="0">
                      <a:schemeClr val="accent4">
                        <a:lumMod val="75000"/>
                      </a:schemeClr>
                    </a:gs>
                    <a:gs pos="100000">
                      <a:schemeClr val="accent4">
                        <a:lumMod val="20000"/>
                        <a:lumOff val="80000"/>
                      </a:schemeClr>
                    </a:gs>
                  </a:gsLst>
                  <a:lin ang="5400000" scaled="1"/>
                </a:gradFill>
                <a:prstDash val="solid"/>
                <a:miter lim="800000"/>
              </a:ln>
              <a:effectLst>
                <a:innerShdw blurRad="190500">
                  <a:schemeClr val="tx1">
                    <a:alpha val="70000"/>
                  </a:schemeClr>
                </a:innerShdw>
              </a:effectLst>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75" name="图片 74">
                <a:extLst>
                  <a:ext uri="{FF2B5EF4-FFF2-40B4-BE49-F238E27FC236}">
                    <a16:creationId xmlns:a16="http://schemas.microsoft.com/office/drawing/2014/main" xmlns="" id="{88410569-2627-4590-BAE1-E7D8964B2D7F}"/>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9064973" y="165889"/>
                <a:ext cx="2105701" cy="3049597"/>
              </a:xfrm>
              <a:prstGeom prst="rect">
                <a:avLst/>
              </a:prstGeom>
              <a:sp3d z="-5080000"/>
            </p:spPr>
          </p:pic>
          <p:sp>
            <p:nvSpPr>
              <p:cNvPr id="76" name="椭圆 75">
                <a:extLst>
                  <a:ext uri="{FF2B5EF4-FFF2-40B4-BE49-F238E27FC236}">
                    <a16:creationId xmlns:a16="http://schemas.microsoft.com/office/drawing/2014/main" xmlns="" id="{05E5AC99-1257-4D6B-9807-44EB455B3CED}"/>
                  </a:ext>
                </a:extLst>
              </p:cNvPr>
              <p:cNvSpPr/>
              <p:nvPr/>
            </p:nvSpPr>
            <p:spPr>
              <a:xfrm>
                <a:off x="9238061" y="-15240"/>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7" name="椭圆 76">
                <a:extLst>
                  <a:ext uri="{FF2B5EF4-FFF2-40B4-BE49-F238E27FC236}">
                    <a16:creationId xmlns:a16="http://schemas.microsoft.com/office/drawing/2014/main" xmlns="" id="{ABE30A8A-DD5A-4F16-A387-DE00F35835CF}"/>
                  </a:ext>
                </a:extLst>
              </p:cNvPr>
              <p:cNvSpPr/>
              <p:nvPr/>
            </p:nvSpPr>
            <p:spPr>
              <a:xfrm>
                <a:off x="9238061" y="3233451"/>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78" name="组合 77">
              <a:extLst>
                <a:ext uri="{FF2B5EF4-FFF2-40B4-BE49-F238E27FC236}">
                  <a16:creationId xmlns:a16="http://schemas.microsoft.com/office/drawing/2014/main" xmlns="" id="{4704C100-C203-43C1-8C98-68CF9393FA3E}"/>
                </a:ext>
              </a:extLst>
            </p:cNvPr>
            <p:cNvGrpSpPr/>
            <p:nvPr/>
          </p:nvGrpSpPr>
          <p:grpSpPr>
            <a:xfrm>
              <a:off x="4419600" y="1034818"/>
              <a:ext cx="3352800" cy="4788366"/>
              <a:chOff x="-781161" y="-15219"/>
              <a:chExt cx="2357416" cy="3366790"/>
            </a:xfrm>
            <a:scene3d>
              <a:camera prst="perspectiveFront" fov="4500000">
                <a:rot lat="0" lon="4500000" rev="0"/>
              </a:camera>
              <a:lightRig rig="threePt" dir="t"/>
            </a:scene3d>
          </p:grpSpPr>
          <p:pic>
            <p:nvPicPr>
              <p:cNvPr id="79" name="图片 78">
                <a:extLst>
                  <a:ext uri="{FF2B5EF4-FFF2-40B4-BE49-F238E27FC236}">
                    <a16:creationId xmlns:a16="http://schemas.microsoft.com/office/drawing/2014/main" xmlns="" id="{D6145371-E463-4FED-BEEB-8F47569D0EE6}"/>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653379" y="169328"/>
                <a:ext cx="2101851" cy="3013909"/>
              </a:xfrm>
              <a:prstGeom prst="rect">
                <a:avLst/>
              </a:prstGeom>
              <a:sp3d z="-5080000"/>
            </p:spPr>
          </p:pic>
          <p:sp>
            <p:nvSpPr>
              <p:cNvPr id="80" name="图文框 79">
                <a:extLst>
                  <a:ext uri="{FF2B5EF4-FFF2-40B4-BE49-F238E27FC236}">
                    <a16:creationId xmlns:a16="http://schemas.microsoft.com/office/drawing/2014/main" xmlns="" id="{43579966-85F2-4222-A9B6-69169803CBAD}"/>
                  </a:ext>
                </a:extLst>
              </p:cNvPr>
              <p:cNvSpPr/>
              <p:nvPr/>
            </p:nvSpPr>
            <p:spPr>
              <a:xfrm>
                <a:off x="-781161" y="51187"/>
                <a:ext cx="2357416" cy="3241313"/>
              </a:xfrm>
              <a:prstGeom prst="frame">
                <a:avLst>
                  <a:gd name="adj1" fmla="val 4805"/>
                </a:avLst>
              </a:prstGeom>
              <a:gradFill flip="none" rotWithShape="1">
                <a:gsLst>
                  <a:gs pos="56000">
                    <a:srgbClr val="DDBF61"/>
                  </a:gs>
                  <a:gs pos="3000">
                    <a:schemeClr val="accent4">
                      <a:lumMod val="20000"/>
                      <a:lumOff val="80000"/>
                    </a:schemeClr>
                  </a:gs>
                  <a:gs pos="100000">
                    <a:schemeClr val="accent4">
                      <a:lumMod val="75000"/>
                    </a:schemeClr>
                  </a:gs>
                </a:gsLst>
                <a:lin ang="2700000" scaled="1"/>
                <a:tileRect/>
              </a:gradFill>
              <a:ln w="25400" cap="flat" cmpd="sng" algn="ctr">
                <a:gradFill>
                  <a:gsLst>
                    <a:gs pos="0">
                      <a:schemeClr val="accent4">
                        <a:lumMod val="75000"/>
                      </a:schemeClr>
                    </a:gs>
                    <a:gs pos="100000">
                      <a:schemeClr val="accent4">
                        <a:lumMod val="20000"/>
                        <a:lumOff val="80000"/>
                      </a:schemeClr>
                    </a:gs>
                  </a:gsLst>
                  <a:lin ang="5400000" scaled="1"/>
                </a:gradFill>
                <a:prstDash val="solid"/>
                <a:miter lim="800000"/>
              </a:ln>
              <a:effectLst>
                <a:innerShdw blurRad="190500">
                  <a:schemeClr val="tx1">
                    <a:alpha val="70000"/>
                  </a:schemeClr>
                </a:innerShdw>
              </a:effectLst>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1" name="椭圆 80">
                <a:extLst>
                  <a:ext uri="{FF2B5EF4-FFF2-40B4-BE49-F238E27FC236}">
                    <a16:creationId xmlns:a16="http://schemas.microsoft.com/office/drawing/2014/main" xmlns="" id="{A05B58C3-2BD0-4C32-B3AD-913D0C6555E4}"/>
                  </a:ext>
                </a:extLst>
              </p:cNvPr>
              <p:cNvSpPr/>
              <p:nvPr/>
            </p:nvSpPr>
            <p:spPr>
              <a:xfrm>
                <a:off x="-482215" y="-15219"/>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2" name="椭圆 81">
                <a:extLst>
                  <a:ext uri="{FF2B5EF4-FFF2-40B4-BE49-F238E27FC236}">
                    <a16:creationId xmlns:a16="http://schemas.microsoft.com/office/drawing/2014/main" xmlns="" id="{3ACB1543-9693-49C7-9A58-22634ADCA1CF}"/>
                  </a:ext>
                </a:extLst>
              </p:cNvPr>
              <p:cNvSpPr/>
              <p:nvPr/>
            </p:nvSpPr>
            <p:spPr>
              <a:xfrm>
                <a:off x="-482215" y="3233430"/>
                <a:ext cx="1759525" cy="118141"/>
              </a:xfrm>
              <a:prstGeom prst="ellipse">
                <a:avLst/>
              </a:prstGeom>
              <a:gradFill flip="none" rotWithShape="1">
                <a:gsLst>
                  <a:gs pos="0">
                    <a:schemeClr val="accent4">
                      <a:lumMod val="20000"/>
                      <a:lumOff val="80000"/>
                    </a:schemeClr>
                  </a:gs>
                  <a:gs pos="100000">
                    <a:schemeClr val="accent4">
                      <a:lumMod val="20000"/>
                      <a:lumOff val="80000"/>
                      <a:alpha val="0"/>
                    </a:schemeClr>
                  </a:gs>
                </a:gsLst>
                <a:path path="shape">
                  <a:fillToRect l="50000" t="50000" r="50000" b="50000"/>
                </a:path>
                <a:tileRect/>
              </a:gradFill>
              <a:ln>
                <a:noFill/>
              </a:ln>
              <a:sp3d z="-508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sp>
        <p:nvSpPr>
          <p:cNvPr id="86" name="椭圆 85">
            <a:extLst>
              <a:ext uri="{FF2B5EF4-FFF2-40B4-BE49-F238E27FC236}">
                <a16:creationId xmlns:a16="http://schemas.microsoft.com/office/drawing/2014/main" xmlns="" id="{65C2940D-4527-42B7-9783-EE2AA9865D67}"/>
              </a:ext>
            </a:extLst>
          </p:cNvPr>
          <p:cNvSpPr/>
          <p:nvPr/>
        </p:nvSpPr>
        <p:spPr>
          <a:xfrm>
            <a:off x="3486760" y="-530531"/>
            <a:ext cx="5218480" cy="5218480"/>
          </a:xfrm>
          <a:prstGeom prst="ellipse">
            <a:avLst/>
          </a:prstGeom>
          <a:gradFill flip="none" rotWithShape="1">
            <a:gsLst>
              <a:gs pos="0">
                <a:schemeClr val="accent4">
                  <a:lumMod val="20000"/>
                  <a:lumOff val="80000"/>
                  <a:alpha val="25000"/>
                </a:schemeClr>
              </a:gs>
              <a:gs pos="100000">
                <a:schemeClr val="accent4">
                  <a:lumMod val="20000"/>
                  <a:lumOff val="8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26" name="组合 225">
            <a:extLst>
              <a:ext uri="{FF2B5EF4-FFF2-40B4-BE49-F238E27FC236}">
                <a16:creationId xmlns:a16="http://schemas.microsoft.com/office/drawing/2014/main" xmlns="" id="{3D4275B6-2290-43B9-A9A2-516F7FB5E6DC}"/>
              </a:ext>
            </a:extLst>
          </p:cNvPr>
          <p:cNvGrpSpPr/>
          <p:nvPr/>
        </p:nvGrpSpPr>
        <p:grpSpPr>
          <a:xfrm>
            <a:off x="3368040" y="-126837"/>
            <a:ext cx="5242560" cy="3185022"/>
            <a:chOff x="3368040" y="-126837"/>
            <a:chExt cx="5242560" cy="3185022"/>
          </a:xfrm>
        </p:grpSpPr>
        <p:sp>
          <p:nvSpPr>
            <p:cNvPr id="16" name="文本框 15">
              <a:extLst>
                <a:ext uri="{FF2B5EF4-FFF2-40B4-BE49-F238E27FC236}">
                  <a16:creationId xmlns:a16="http://schemas.microsoft.com/office/drawing/2014/main" xmlns="" id="{E183CEA2-FF43-4F40-AB42-14728EE89A24}"/>
                </a:ext>
              </a:extLst>
            </p:cNvPr>
            <p:cNvSpPr txBox="1"/>
            <p:nvPr/>
          </p:nvSpPr>
          <p:spPr>
            <a:xfrm>
              <a:off x="3368040" y="1391855"/>
              <a:ext cx="176784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致敬时刻</a:t>
              </a:r>
            </a:p>
          </p:txBody>
        </p:sp>
        <p:grpSp>
          <p:nvGrpSpPr>
            <p:cNvPr id="23" name="组合 22">
              <a:extLst>
                <a:ext uri="{FF2B5EF4-FFF2-40B4-BE49-F238E27FC236}">
                  <a16:creationId xmlns:a16="http://schemas.microsoft.com/office/drawing/2014/main" xmlns="" id="{C8567FBD-9D33-4722-A866-078DDE19D718}"/>
                </a:ext>
              </a:extLst>
            </p:cNvPr>
            <p:cNvGrpSpPr/>
            <p:nvPr/>
          </p:nvGrpSpPr>
          <p:grpSpPr>
            <a:xfrm>
              <a:off x="8049706" y="1030264"/>
              <a:ext cx="414127" cy="1368618"/>
              <a:chOff x="7946411" y="1595893"/>
              <a:chExt cx="414127" cy="1368618"/>
            </a:xfrm>
            <a:scene3d>
              <a:camera prst="perspectiveLeft" fov="4500000">
                <a:rot lat="0" lon="2700000" rev="0"/>
              </a:camera>
              <a:lightRig rig="threePt" dir="t"/>
            </a:scene3d>
          </p:grpSpPr>
          <p:sp>
            <p:nvSpPr>
              <p:cNvPr id="184" name="文本框 183">
                <a:extLst>
                  <a:ext uri="{FF2B5EF4-FFF2-40B4-BE49-F238E27FC236}">
                    <a16:creationId xmlns:a16="http://schemas.microsoft.com/office/drawing/2014/main" xmlns="" id="{1CF4C475-15FC-4006-B081-D07BBFFF3075}"/>
                  </a:ext>
                </a:extLst>
              </p:cNvPr>
              <p:cNvSpPr txBox="1"/>
              <p:nvPr/>
            </p:nvSpPr>
            <p:spPr>
              <a:xfrm>
                <a:off x="7946411" y="1595893"/>
                <a:ext cx="414127" cy="1368618"/>
              </a:xfrm>
              <a:custGeom>
                <a:avLst/>
                <a:gdLst/>
                <a:ahLst/>
                <a:cxnLst/>
                <a:rect l="l" t="t" r="r" b="b"/>
                <a:pathLst>
                  <a:path w="245974" h="812902">
                    <a:moveTo>
                      <a:pt x="137160" y="0"/>
                    </a:moveTo>
                    <a:lnTo>
                      <a:pt x="245974" y="21031"/>
                    </a:lnTo>
                    <a:cubicBezTo>
                      <a:pt x="244869" y="26632"/>
                      <a:pt x="241821" y="32119"/>
                      <a:pt x="236830" y="37491"/>
                    </a:cubicBezTo>
                    <a:cubicBezTo>
                      <a:pt x="231839" y="42863"/>
                      <a:pt x="226048" y="47435"/>
                      <a:pt x="219456" y="51207"/>
                    </a:cubicBezTo>
                    <a:lnTo>
                      <a:pt x="219456" y="671170"/>
                    </a:lnTo>
                    <a:cubicBezTo>
                      <a:pt x="219315" y="709394"/>
                      <a:pt x="214213" y="738508"/>
                      <a:pt x="204149" y="758512"/>
                    </a:cubicBezTo>
                    <a:cubicBezTo>
                      <a:pt x="194084" y="778516"/>
                      <a:pt x="179906" y="792322"/>
                      <a:pt x="161612" y="799931"/>
                    </a:cubicBezTo>
                    <a:cubicBezTo>
                      <a:pt x="143318" y="807540"/>
                      <a:pt x="121757" y="811863"/>
                      <a:pt x="96927" y="812902"/>
                    </a:cubicBezTo>
                    <a:cubicBezTo>
                      <a:pt x="95832" y="801224"/>
                      <a:pt x="93958" y="789020"/>
                      <a:pt x="91305" y="776292"/>
                    </a:cubicBezTo>
                    <a:cubicBezTo>
                      <a:pt x="88652" y="763564"/>
                      <a:pt x="80817" y="750886"/>
                      <a:pt x="67801" y="738260"/>
                    </a:cubicBezTo>
                    <a:cubicBezTo>
                      <a:pt x="54785" y="725633"/>
                      <a:pt x="32185" y="713633"/>
                      <a:pt x="0" y="702260"/>
                    </a:cubicBezTo>
                    <a:lnTo>
                      <a:pt x="105156" y="706832"/>
                    </a:lnTo>
                    <a:cubicBezTo>
                      <a:pt x="114891" y="706946"/>
                      <a:pt x="122625" y="702374"/>
                      <a:pt x="128359" y="693116"/>
                    </a:cubicBezTo>
                    <a:cubicBezTo>
                      <a:pt x="134093" y="683857"/>
                      <a:pt x="137027" y="671970"/>
                      <a:pt x="137160" y="657454"/>
                    </a:cubicBezTo>
                    <a:lnTo>
                      <a:pt x="137160" y="0"/>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sp>
            <p:nvSpPr>
              <p:cNvPr id="156" name="文本框 155">
                <a:extLst>
                  <a:ext uri="{FF2B5EF4-FFF2-40B4-BE49-F238E27FC236}">
                    <a16:creationId xmlns:a16="http://schemas.microsoft.com/office/drawing/2014/main" xmlns="" id="{473B4B40-73E5-4872-9B99-6CBA84249E32}"/>
                  </a:ext>
                </a:extLst>
              </p:cNvPr>
              <p:cNvSpPr txBox="1"/>
              <p:nvPr/>
            </p:nvSpPr>
            <p:spPr>
              <a:xfrm>
                <a:off x="7975664" y="1820661"/>
                <a:ext cx="162502" cy="840600"/>
              </a:xfrm>
              <a:custGeom>
                <a:avLst/>
                <a:gdLst/>
                <a:ahLst/>
                <a:cxnLst/>
                <a:rect l="l" t="t" r="r" b="b"/>
                <a:pathLst>
                  <a:path w="96519" h="499281">
                    <a:moveTo>
                      <a:pt x="0" y="0"/>
                    </a:moveTo>
                    <a:lnTo>
                      <a:pt x="96012" y="20116"/>
                    </a:lnTo>
                    <a:cubicBezTo>
                      <a:pt x="97345" y="26365"/>
                      <a:pt x="96050" y="33528"/>
                      <a:pt x="92126" y="41605"/>
                    </a:cubicBezTo>
                    <a:cubicBezTo>
                      <a:pt x="88201" y="49682"/>
                      <a:pt x="81877" y="54102"/>
                      <a:pt x="73152" y="54864"/>
                    </a:cubicBezTo>
                    <a:lnTo>
                      <a:pt x="73152" y="471830"/>
                    </a:lnTo>
                    <a:cubicBezTo>
                      <a:pt x="62674" y="482574"/>
                      <a:pt x="50025" y="489890"/>
                      <a:pt x="35204" y="493776"/>
                    </a:cubicBezTo>
                    <a:cubicBezTo>
                      <a:pt x="20383" y="497662"/>
                      <a:pt x="8649" y="499491"/>
                      <a:pt x="0" y="499262"/>
                    </a:cubicBezTo>
                    <a:lnTo>
                      <a:pt x="0" y="0"/>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grpSp>
        <p:grpSp>
          <p:nvGrpSpPr>
            <p:cNvPr id="22" name="组合 21">
              <a:extLst>
                <a:ext uri="{FF2B5EF4-FFF2-40B4-BE49-F238E27FC236}">
                  <a16:creationId xmlns:a16="http://schemas.microsoft.com/office/drawing/2014/main" xmlns="" id="{D18703E8-F7D5-4D97-9761-47E3C1981FDE}"/>
                </a:ext>
              </a:extLst>
            </p:cNvPr>
            <p:cNvGrpSpPr/>
            <p:nvPr/>
          </p:nvGrpSpPr>
          <p:grpSpPr>
            <a:xfrm>
              <a:off x="7391141" y="1307374"/>
              <a:ext cx="685079" cy="1377964"/>
              <a:chOff x="7264411" y="1594245"/>
              <a:chExt cx="685079" cy="1377964"/>
            </a:xfrm>
            <a:scene3d>
              <a:camera prst="perspectiveRight" fov="4500000">
                <a:rot lat="0" lon="19199993" rev="0"/>
              </a:camera>
              <a:lightRig rig="threePt" dir="t"/>
            </a:scene3d>
          </p:grpSpPr>
          <p:sp>
            <p:nvSpPr>
              <p:cNvPr id="185" name="文本框 184">
                <a:extLst>
                  <a:ext uri="{FF2B5EF4-FFF2-40B4-BE49-F238E27FC236}">
                    <a16:creationId xmlns:a16="http://schemas.microsoft.com/office/drawing/2014/main" xmlns="" id="{637F82ED-CDA8-4EC1-A468-ECBAA4159120}"/>
                  </a:ext>
                </a:extLst>
              </p:cNvPr>
              <p:cNvSpPr txBox="1"/>
              <p:nvPr/>
            </p:nvSpPr>
            <p:spPr>
              <a:xfrm>
                <a:off x="7264411" y="1594245"/>
                <a:ext cx="685079" cy="1100854"/>
              </a:xfrm>
              <a:custGeom>
                <a:avLst/>
                <a:gdLst/>
                <a:ahLst/>
                <a:cxnLst/>
                <a:rect l="l" t="t" r="r" b="b"/>
                <a:pathLst>
                  <a:path w="406908" h="653861">
                    <a:moveTo>
                      <a:pt x="135331" y="65"/>
                    </a:moveTo>
                    <a:cubicBezTo>
                      <a:pt x="166497" y="-659"/>
                      <a:pt x="193320" y="4675"/>
                      <a:pt x="215798" y="16067"/>
                    </a:cubicBezTo>
                    <a:cubicBezTo>
                      <a:pt x="238278" y="27459"/>
                      <a:pt x="250470" y="41022"/>
                      <a:pt x="252374" y="56758"/>
                    </a:cubicBezTo>
                    <a:cubicBezTo>
                      <a:pt x="253632" y="80894"/>
                      <a:pt x="249745" y="100287"/>
                      <a:pt x="240716" y="114936"/>
                    </a:cubicBezTo>
                    <a:cubicBezTo>
                      <a:pt x="231686" y="129586"/>
                      <a:pt x="220942" y="140063"/>
                      <a:pt x="208483" y="146369"/>
                    </a:cubicBezTo>
                    <a:lnTo>
                      <a:pt x="406908" y="146369"/>
                    </a:lnTo>
                    <a:lnTo>
                      <a:pt x="398679" y="160085"/>
                    </a:lnTo>
                    <a:lnTo>
                      <a:pt x="238659" y="160085"/>
                    </a:lnTo>
                    <a:cubicBezTo>
                      <a:pt x="231704" y="171588"/>
                      <a:pt x="221228" y="187494"/>
                      <a:pt x="207230" y="207803"/>
                    </a:cubicBezTo>
                    <a:cubicBezTo>
                      <a:pt x="193232" y="228112"/>
                      <a:pt x="177202" y="249640"/>
                      <a:pt x="159140" y="272387"/>
                    </a:cubicBezTo>
                    <a:cubicBezTo>
                      <a:pt x="141077" y="295134"/>
                      <a:pt x="122473" y="315917"/>
                      <a:pt x="103327" y="334735"/>
                    </a:cubicBezTo>
                    <a:lnTo>
                      <a:pt x="203911" y="331992"/>
                    </a:lnTo>
                    <a:cubicBezTo>
                      <a:pt x="218542" y="295264"/>
                      <a:pt x="230429" y="258078"/>
                      <a:pt x="239573" y="220435"/>
                    </a:cubicBezTo>
                    <a:lnTo>
                      <a:pt x="342900" y="282615"/>
                    </a:lnTo>
                    <a:cubicBezTo>
                      <a:pt x="341319" y="293054"/>
                      <a:pt x="337166" y="300522"/>
                      <a:pt x="330441" y="305017"/>
                    </a:cubicBezTo>
                    <a:cubicBezTo>
                      <a:pt x="323717" y="309513"/>
                      <a:pt x="315678" y="311494"/>
                      <a:pt x="306324" y="310961"/>
                    </a:cubicBezTo>
                    <a:cubicBezTo>
                      <a:pt x="294296" y="345217"/>
                      <a:pt x="274461" y="384198"/>
                      <a:pt x="246820" y="427903"/>
                    </a:cubicBezTo>
                    <a:cubicBezTo>
                      <a:pt x="219180" y="471608"/>
                      <a:pt x="184579" y="513839"/>
                      <a:pt x="143019" y="554598"/>
                    </a:cubicBezTo>
                    <a:cubicBezTo>
                      <a:pt x="101459" y="595356"/>
                      <a:pt x="53786" y="628444"/>
                      <a:pt x="0" y="653861"/>
                    </a:cubicBezTo>
                    <a:cubicBezTo>
                      <a:pt x="27756" y="624943"/>
                      <a:pt x="57741" y="587224"/>
                      <a:pt x="89954" y="540704"/>
                    </a:cubicBezTo>
                    <a:cubicBezTo>
                      <a:pt x="122168" y="494184"/>
                      <a:pt x="151924" y="442292"/>
                      <a:pt x="179222" y="385027"/>
                    </a:cubicBezTo>
                    <a:cubicBezTo>
                      <a:pt x="163754" y="392647"/>
                      <a:pt x="148285" y="399810"/>
                      <a:pt x="132817" y="406516"/>
                    </a:cubicBezTo>
                    <a:cubicBezTo>
                      <a:pt x="117348" y="413221"/>
                      <a:pt x="101422" y="420384"/>
                      <a:pt x="85039" y="428004"/>
                    </a:cubicBezTo>
                    <a:cubicBezTo>
                      <a:pt x="86163" y="439720"/>
                      <a:pt x="84372" y="449435"/>
                      <a:pt x="79667" y="457151"/>
                    </a:cubicBezTo>
                    <a:cubicBezTo>
                      <a:pt x="74962" y="464866"/>
                      <a:pt x="68828" y="468866"/>
                      <a:pt x="61265" y="469152"/>
                    </a:cubicBezTo>
                    <a:lnTo>
                      <a:pt x="25603" y="336564"/>
                    </a:lnTo>
                    <a:lnTo>
                      <a:pt x="60351" y="335650"/>
                    </a:lnTo>
                    <a:cubicBezTo>
                      <a:pt x="75248" y="310447"/>
                      <a:pt x="88659" y="283129"/>
                      <a:pt x="100584" y="253697"/>
                    </a:cubicBezTo>
                    <a:cubicBezTo>
                      <a:pt x="112509" y="224264"/>
                      <a:pt x="121349" y="193060"/>
                      <a:pt x="127102" y="160085"/>
                    </a:cubicBezTo>
                    <a:lnTo>
                      <a:pt x="19203" y="160085"/>
                    </a:lnTo>
                    <a:lnTo>
                      <a:pt x="11887" y="146369"/>
                    </a:lnTo>
                    <a:lnTo>
                      <a:pt x="186538" y="146369"/>
                    </a:lnTo>
                    <a:cubicBezTo>
                      <a:pt x="179775" y="125528"/>
                      <a:pt x="171583" y="101144"/>
                      <a:pt x="161963" y="73217"/>
                    </a:cubicBezTo>
                    <a:cubicBezTo>
                      <a:pt x="152343" y="45290"/>
                      <a:pt x="143466" y="20906"/>
                      <a:pt x="135331" y="65"/>
                    </a:cubicBez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sp>
            <p:nvSpPr>
              <p:cNvPr id="152" name="文本框 151">
                <a:extLst>
                  <a:ext uri="{FF2B5EF4-FFF2-40B4-BE49-F238E27FC236}">
                    <a16:creationId xmlns:a16="http://schemas.microsoft.com/office/drawing/2014/main" xmlns="" id="{926A2975-7A37-4FBC-921C-29D20790313C}"/>
                  </a:ext>
                </a:extLst>
              </p:cNvPr>
              <p:cNvSpPr txBox="1"/>
              <p:nvPr/>
            </p:nvSpPr>
            <p:spPr>
              <a:xfrm>
                <a:off x="7278267" y="2231709"/>
                <a:ext cx="665095" cy="740500"/>
              </a:xfrm>
              <a:custGeom>
                <a:avLst/>
                <a:gdLst/>
                <a:ahLst/>
                <a:cxnLst/>
                <a:rect l="l" t="t" r="r" b="b"/>
                <a:pathLst>
                  <a:path w="395038" h="439826">
                    <a:moveTo>
                      <a:pt x="293522" y="0"/>
                    </a:moveTo>
                    <a:lnTo>
                      <a:pt x="395020" y="63093"/>
                    </a:lnTo>
                    <a:cubicBezTo>
                      <a:pt x="395306" y="74637"/>
                      <a:pt x="392220" y="82867"/>
                      <a:pt x="385762" y="87782"/>
                    </a:cubicBezTo>
                    <a:cubicBezTo>
                      <a:pt x="379304" y="92697"/>
                      <a:pt x="370503" y="93611"/>
                      <a:pt x="359359" y="90525"/>
                    </a:cubicBezTo>
                    <a:cubicBezTo>
                      <a:pt x="350196" y="112280"/>
                      <a:pt x="338118" y="136207"/>
                      <a:pt x="323126" y="162306"/>
                    </a:cubicBezTo>
                    <a:cubicBezTo>
                      <a:pt x="308133" y="188404"/>
                      <a:pt x="290341" y="215074"/>
                      <a:pt x="269748" y="242316"/>
                    </a:cubicBezTo>
                    <a:cubicBezTo>
                      <a:pt x="301466" y="256603"/>
                      <a:pt x="326269" y="273291"/>
                      <a:pt x="344157" y="292379"/>
                    </a:cubicBezTo>
                    <a:cubicBezTo>
                      <a:pt x="362045" y="311467"/>
                      <a:pt x="371989" y="329526"/>
                      <a:pt x="373989" y="346557"/>
                    </a:cubicBezTo>
                    <a:cubicBezTo>
                      <a:pt x="375113" y="372922"/>
                      <a:pt x="368750" y="393344"/>
                      <a:pt x="354901" y="407822"/>
                    </a:cubicBezTo>
                    <a:cubicBezTo>
                      <a:pt x="341052" y="422300"/>
                      <a:pt x="326688" y="431749"/>
                      <a:pt x="311810" y="436168"/>
                    </a:cubicBezTo>
                    <a:cubicBezTo>
                      <a:pt x="308350" y="424428"/>
                      <a:pt x="303485" y="408691"/>
                      <a:pt x="297214" y="388958"/>
                    </a:cubicBezTo>
                    <a:cubicBezTo>
                      <a:pt x="290943" y="369225"/>
                      <a:pt x="283909" y="348273"/>
                      <a:pt x="276115" y="326102"/>
                    </a:cubicBezTo>
                    <a:cubicBezTo>
                      <a:pt x="268320" y="303930"/>
                      <a:pt x="260406" y="283317"/>
                      <a:pt x="252374" y="264261"/>
                    </a:cubicBezTo>
                    <a:cubicBezTo>
                      <a:pt x="221342" y="301466"/>
                      <a:pt x="184880" y="335642"/>
                      <a:pt x="142989" y="366788"/>
                    </a:cubicBezTo>
                    <a:cubicBezTo>
                      <a:pt x="101098" y="397935"/>
                      <a:pt x="53435" y="422281"/>
                      <a:pt x="0" y="439826"/>
                    </a:cubicBezTo>
                    <a:cubicBezTo>
                      <a:pt x="25857" y="417734"/>
                      <a:pt x="57861" y="385210"/>
                      <a:pt x="96012" y="342256"/>
                    </a:cubicBezTo>
                    <a:cubicBezTo>
                      <a:pt x="134162" y="299302"/>
                      <a:pt x="171450" y="248626"/>
                      <a:pt x="207873" y="190229"/>
                    </a:cubicBezTo>
                    <a:cubicBezTo>
                      <a:pt x="244297" y="131831"/>
                      <a:pt x="272846" y="68421"/>
                      <a:pt x="293522" y="0"/>
                    </a:cubicBez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grpSp>
        <p:cxnSp>
          <p:nvCxnSpPr>
            <p:cNvPr id="31" name="直接连接符 30">
              <a:extLst>
                <a:ext uri="{FF2B5EF4-FFF2-40B4-BE49-F238E27FC236}">
                  <a16:creationId xmlns:a16="http://schemas.microsoft.com/office/drawing/2014/main" xmlns="" id="{88659981-49A2-4BB5-8175-6F38506F7C62}"/>
                </a:ext>
              </a:extLst>
            </p:cNvPr>
            <p:cNvCxnSpPr>
              <a:cxnSpLocks/>
            </p:cNvCxnSpPr>
            <p:nvPr/>
          </p:nvCxnSpPr>
          <p:spPr>
            <a:xfrm>
              <a:off x="3957881" y="0"/>
              <a:ext cx="0" cy="1264311"/>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xmlns="" id="{C1C2AD18-E4A2-49CB-951D-638F26B444C8}"/>
                </a:ext>
              </a:extLst>
            </p:cNvPr>
            <p:cNvCxnSpPr/>
            <p:nvPr/>
          </p:nvCxnSpPr>
          <p:spPr>
            <a:xfrm>
              <a:off x="4465320" y="-126837"/>
              <a:ext cx="0" cy="1157101"/>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xmlns="" id="{B8255935-7F50-4281-9F96-FE72C39FE8D7}"/>
                </a:ext>
              </a:extLst>
            </p:cNvPr>
            <p:cNvCxnSpPr>
              <a:cxnSpLocks/>
            </p:cNvCxnSpPr>
            <p:nvPr/>
          </p:nvCxnSpPr>
          <p:spPr>
            <a:xfrm>
              <a:off x="5217721" y="0"/>
              <a:ext cx="0" cy="1517929"/>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C79E2936-02B2-4996-8B50-80FE354DDE69}"/>
                </a:ext>
              </a:extLst>
            </p:cNvPr>
            <p:cNvCxnSpPr>
              <a:cxnSpLocks/>
            </p:cNvCxnSpPr>
            <p:nvPr/>
          </p:nvCxnSpPr>
          <p:spPr>
            <a:xfrm>
              <a:off x="5807001" y="-84454"/>
              <a:ext cx="0" cy="1339486"/>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8BA2CD85-98AC-47E1-8366-FCFDB6B134A4}"/>
                </a:ext>
              </a:extLst>
            </p:cNvPr>
            <p:cNvCxnSpPr>
              <a:cxnSpLocks/>
            </p:cNvCxnSpPr>
            <p:nvPr/>
          </p:nvCxnSpPr>
          <p:spPr>
            <a:xfrm>
              <a:off x="6985561" y="-84454"/>
              <a:ext cx="0" cy="1200784"/>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94B6F226-CD51-48E6-8CE6-6169BB4C32D3}"/>
                </a:ext>
              </a:extLst>
            </p:cNvPr>
            <p:cNvCxnSpPr>
              <a:cxnSpLocks/>
            </p:cNvCxnSpPr>
            <p:nvPr/>
          </p:nvCxnSpPr>
          <p:spPr>
            <a:xfrm>
              <a:off x="6497881" y="-126837"/>
              <a:ext cx="0" cy="1381869"/>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D3E79A81-7581-46FF-AAD9-81A416F31C0F}"/>
                </a:ext>
              </a:extLst>
            </p:cNvPr>
            <p:cNvCxnSpPr>
              <a:cxnSpLocks/>
            </p:cNvCxnSpPr>
            <p:nvPr/>
          </p:nvCxnSpPr>
          <p:spPr>
            <a:xfrm>
              <a:off x="7691681" y="0"/>
              <a:ext cx="0" cy="1386815"/>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70884420-980B-430B-80BA-C79567D6B5FF}"/>
                </a:ext>
              </a:extLst>
            </p:cNvPr>
            <p:cNvCxnSpPr>
              <a:cxnSpLocks/>
            </p:cNvCxnSpPr>
            <p:nvPr/>
          </p:nvCxnSpPr>
          <p:spPr>
            <a:xfrm>
              <a:off x="8306361" y="-79441"/>
              <a:ext cx="0" cy="1109705"/>
            </a:xfrm>
            <a:prstGeom prst="line">
              <a:avLst/>
            </a:prstGeom>
            <a:ln w="12700">
              <a:gradFill flip="none" rotWithShape="1">
                <a:gsLst>
                  <a:gs pos="0">
                    <a:schemeClr val="accent4">
                      <a:lumMod val="20000"/>
                      <a:lumOff val="80000"/>
                    </a:schemeClr>
                  </a:gs>
                  <a:gs pos="100000">
                    <a:schemeClr val="accent4">
                      <a:lumMod val="60000"/>
                      <a:lumOff val="40000"/>
                      <a:alpha val="50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189" name="文本框 188">
              <a:extLst>
                <a:ext uri="{FF2B5EF4-FFF2-40B4-BE49-F238E27FC236}">
                  <a16:creationId xmlns:a16="http://schemas.microsoft.com/office/drawing/2014/main" xmlns="" id="{3E45314F-7DE1-4F56-9639-FAFCA8DEDD33}"/>
                </a:ext>
              </a:extLst>
            </p:cNvPr>
            <p:cNvSpPr txBox="1"/>
            <p:nvPr/>
          </p:nvSpPr>
          <p:spPr>
            <a:xfrm>
              <a:off x="4026076" y="984675"/>
              <a:ext cx="774370" cy="1410185"/>
            </a:xfrm>
            <a:custGeom>
              <a:avLst/>
              <a:gdLst/>
              <a:ahLst/>
              <a:cxnLst/>
              <a:rect l="l" t="t" r="r" b="b"/>
              <a:pathLst>
                <a:path w="459943" h="837591">
                  <a:moveTo>
                    <a:pt x="188366" y="0"/>
                  </a:moveTo>
                  <a:lnTo>
                    <a:pt x="310896" y="35662"/>
                  </a:lnTo>
                  <a:cubicBezTo>
                    <a:pt x="308724" y="45282"/>
                    <a:pt x="305524" y="51874"/>
                    <a:pt x="301295" y="55436"/>
                  </a:cubicBezTo>
                  <a:cubicBezTo>
                    <a:pt x="297066" y="58998"/>
                    <a:pt x="291122" y="62161"/>
                    <a:pt x="283464" y="64923"/>
                  </a:cubicBezTo>
                  <a:cubicBezTo>
                    <a:pt x="272491" y="117044"/>
                    <a:pt x="257861" y="167336"/>
                    <a:pt x="239573" y="215799"/>
                  </a:cubicBezTo>
                  <a:lnTo>
                    <a:pt x="450799" y="215799"/>
                  </a:lnTo>
                  <a:lnTo>
                    <a:pt x="443484" y="230429"/>
                  </a:lnTo>
                  <a:lnTo>
                    <a:pt x="401421" y="230429"/>
                  </a:lnTo>
                  <a:cubicBezTo>
                    <a:pt x="395192" y="304743"/>
                    <a:pt x="383876" y="370313"/>
                    <a:pt x="367474" y="427140"/>
                  </a:cubicBezTo>
                  <a:cubicBezTo>
                    <a:pt x="351072" y="483966"/>
                    <a:pt x="331298" y="533305"/>
                    <a:pt x="308153" y="575158"/>
                  </a:cubicBezTo>
                  <a:cubicBezTo>
                    <a:pt x="327736" y="598380"/>
                    <a:pt x="350063" y="618687"/>
                    <a:pt x="375132" y="636080"/>
                  </a:cubicBezTo>
                  <a:cubicBezTo>
                    <a:pt x="400202" y="653473"/>
                    <a:pt x="428472" y="668522"/>
                    <a:pt x="459943" y="681229"/>
                  </a:cubicBezTo>
                  <a:lnTo>
                    <a:pt x="387705" y="818389"/>
                  </a:lnTo>
                  <a:cubicBezTo>
                    <a:pt x="380505" y="816179"/>
                    <a:pt x="364274" y="802539"/>
                    <a:pt x="339014" y="777469"/>
                  </a:cubicBezTo>
                  <a:cubicBezTo>
                    <a:pt x="313753" y="752399"/>
                    <a:pt x="287007" y="709956"/>
                    <a:pt x="258775" y="650139"/>
                  </a:cubicBezTo>
                  <a:cubicBezTo>
                    <a:pt x="225219" y="692653"/>
                    <a:pt x="191138" y="726395"/>
                    <a:pt x="156532" y="751366"/>
                  </a:cubicBezTo>
                  <a:cubicBezTo>
                    <a:pt x="121925" y="776337"/>
                    <a:pt x="90621" y="795314"/>
                    <a:pt x="62619" y="808296"/>
                  </a:cubicBezTo>
                  <a:cubicBezTo>
                    <a:pt x="34617" y="821279"/>
                    <a:pt x="13744" y="831043"/>
                    <a:pt x="0" y="837591"/>
                  </a:cubicBezTo>
                  <a:cubicBezTo>
                    <a:pt x="46825" y="794976"/>
                    <a:pt x="89421" y="751047"/>
                    <a:pt x="127787" y="705803"/>
                  </a:cubicBezTo>
                  <a:cubicBezTo>
                    <a:pt x="166154" y="660559"/>
                    <a:pt x="199149" y="611829"/>
                    <a:pt x="226771" y="559613"/>
                  </a:cubicBezTo>
                  <a:cubicBezTo>
                    <a:pt x="217570" y="529476"/>
                    <a:pt x="209455" y="495796"/>
                    <a:pt x="202425" y="458572"/>
                  </a:cubicBezTo>
                  <a:cubicBezTo>
                    <a:pt x="195396" y="421348"/>
                    <a:pt x="189795" y="380353"/>
                    <a:pt x="185623" y="335585"/>
                  </a:cubicBezTo>
                  <a:cubicBezTo>
                    <a:pt x="164439" y="375667"/>
                    <a:pt x="140970" y="413462"/>
                    <a:pt x="115214" y="448971"/>
                  </a:cubicBezTo>
                  <a:cubicBezTo>
                    <a:pt x="125261" y="416758"/>
                    <a:pt x="135647" y="375926"/>
                    <a:pt x="146372" y="326475"/>
                  </a:cubicBezTo>
                  <a:cubicBezTo>
                    <a:pt x="157096" y="277024"/>
                    <a:pt x="166398" y="223865"/>
                    <a:pt x="174278" y="166997"/>
                  </a:cubicBezTo>
                  <a:cubicBezTo>
                    <a:pt x="182157" y="110129"/>
                    <a:pt x="186854" y="54464"/>
                    <a:pt x="188366" y="0"/>
                  </a:cubicBezTo>
                  <a:close/>
                  <a:moveTo>
                    <a:pt x="234086" y="230429"/>
                  </a:moveTo>
                  <a:cubicBezTo>
                    <a:pt x="221437" y="262281"/>
                    <a:pt x="207416" y="292761"/>
                    <a:pt x="192024" y="321869"/>
                  </a:cubicBezTo>
                  <a:cubicBezTo>
                    <a:pt x="201092" y="356140"/>
                    <a:pt x="210845" y="387725"/>
                    <a:pt x="221285" y="416624"/>
                  </a:cubicBezTo>
                  <a:cubicBezTo>
                    <a:pt x="231724" y="445523"/>
                    <a:pt x="243306" y="471850"/>
                    <a:pt x="256032" y="495605"/>
                  </a:cubicBezTo>
                  <a:cubicBezTo>
                    <a:pt x="271672" y="457296"/>
                    <a:pt x="284283" y="416186"/>
                    <a:pt x="293865" y="372276"/>
                  </a:cubicBezTo>
                  <a:cubicBezTo>
                    <a:pt x="303447" y="328365"/>
                    <a:pt x="309429" y="281083"/>
                    <a:pt x="311810" y="230429"/>
                  </a:cubicBezTo>
                  <a:lnTo>
                    <a:pt x="234086" y="230429"/>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cene3d>
              <a:camera prst="perspectiveLeft" fov="4500000">
                <a:rot lat="0" lon="2400000" rev="0"/>
              </a:camera>
              <a:lightRig rig="threePt" dir="t"/>
            </a:scene3d>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sp>
          <p:nvSpPr>
            <p:cNvPr id="186" name="文本框 185">
              <a:extLst>
                <a:ext uri="{FF2B5EF4-FFF2-40B4-BE49-F238E27FC236}">
                  <a16:creationId xmlns:a16="http://schemas.microsoft.com/office/drawing/2014/main" xmlns="" id="{619039CD-EC82-4402-AD2D-F71CE6E24448}"/>
                </a:ext>
              </a:extLst>
            </p:cNvPr>
            <p:cNvSpPr txBox="1"/>
            <p:nvPr/>
          </p:nvSpPr>
          <p:spPr>
            <a:xfrm>
              <a:off x="5478235" y="1237687"/>
              <a:ext cx="626578" cy="1387091"/>
            </a:xfrm>
            <a:custGeom>
              <a:avLst/>
              <a:gdLst/>
              <a:ahLst/>
              <a:cxnLst/>
              <a:rect l="l" t="t" r="r" b="b"/>
              <a:pathLst>
                <a:path w="372161" h="823874">
                  <a:moveTo>
                    <a:pt x="125273" y="0"/>
                  </a:moveTo>
                  <a:lnTo>
                    <a:pt x="243231" y="31089"/>
                  </a:lnTo>
                  <a:cubicBezTo>
                    <a:pt x="241230" y="39776"/>
                    <a:pt x="237458" y="46406"/>
                    <a:pt x="231915" y="50978"/>
                  </a:cubicBezTo>
                  <a:cubicBezTo>
                    <a:pt x="226371" y="55550"/>
                    <a:pt x="220085" y="58064"/>
                    <a:pt x="213055" y="58521"/>
                  </a:cubicBezTo>
                  <a:cubicBezTo>
                    <a:pt x="208445" y="82810"/>
                    <a:pt x="202807" y="107613"/>
                    <a:pt x="196139" y="132931"/>
                  </a:cubicBezTo>
                  <a:cubicBezTo>
                    <a:pt x="189471" y="158248"/>
                    <a:pt x="182004" y="183737"/>
                    <a:pt x="173736" y="209397"/>
                  </a:cubicBezTo>
                  <a:lnTo>
                    <a:pt x="372161" y="209397"/>
                  </a:lnTo>
                  <a:lnTo>
                    <a:pt x="364846" y="224028"/>
                  </a:lnTo>
                  <a:lnTo>
                    <a:pt x="315468" y="224028"/>
                  </a:lnTo>
                  <a:cubicBezTo>
                    <a:pt x="309296" y="308210"/>
                    <a:pt x="298780" y="380562"/>
                    <a:pt x="283921" y="441084"/>
                  </a:cubicBezTo>
                  <a:cubicBezTo>
                    <a:pt x="269062" y="501605"/>
                    <a:pt x="251232" y="552698"/>
                    <a:pt x="230429" y="594360"/>
                  </a:cubicBezTo>
                  <a:cubicBezTo>
                    <a:pt x="249079" y="618592"/>
                    <a:pt x="270072" y="640309"/>
                    <a:pt x="293408" y="659511"/>
                  </a:cubicBezTo>
                  <a:cubicBezTo>
                    <a:pt x="316744" y="678713"/>
                    <a:pt x="342996" y="695401"/>
                    <a:pt x="372161" y="709574"/>
                  </a:cubicBezTo>
                  <a:cubicBezTo>
                    <a:pt x="359836" y="728434"/>
                    <a:pt x="347910" y="745122"/>
                    <a:pt x="336385" y="759638"/>
                  </a:cubicBezTo>
                  <a:cubicBezTo>
                    <a:pt x="324860" y="774154"/>
                    <a:pt x="313621" y="791299"/>
                    <a:pt x="302667" y="811073"/>
                  </a:cubicBezTo>
                  <a:cubicBezTo>
                    <a:pt x="288017" y="796614"/>
                    <a:pt x="270453" y="778212"/>
                    <a:pt x="249974" y="755866"/>
                  </a:cubicBezTo>
                  <a:cubicBezTo>
                    <a:pt x="229496" y="733520"/>
                    <a:pt x="208960" y="703459"/>
                    <a:pt x="188367" y="665683"/>
                  </a:cubicBezTo>
                  <a:cubicBezTo>
                    <a:pt x="158230" y="705936"/>
                    <a:pt x="126835" y="737902"/>
                    <a:pt x="94183" y="761581"/>
                  </a:cubicBezTo>
                  <a:cubicBezTo>
                    <a:pt x="61532" y="785260"/>
                    <a:pt x="30137" y="806025"/>
                    <a:pt x="0" y="823874"/>
                  </a:cubicBezTo>
                  <a:cubicBezTo>
                    <a:pt x="32042" y="787336"/>
                    <a:pt x="60998" y="749998"/>
                    <a:pt x="86868" y="711860"/>
                  </a:cubicBezTo>
                  <a:cubicBezTo>
                    <a:pt x="112738" y="673722"/>
                    <a:pt x="135293" y="631812"/>
                    <a:pt x="154534" y="586130"/>
                  </a:cubicBezTo>
                  <a:cubicBezTo>
                    <a:pt x="144818" y="557022"/>
                    <a:pt x="136360" y="523799"/>
                    <a:pt x="129159" y="486461"/>
                  </a:cubicBezTo>
                  <a:cubicBezTo>
                    <a:pt x="121958" y="449123"/>
                    <a:pt x="116701" y="406756"/>
                    <a:pt x="113386" y="359359"/>
                  </a:cubicBezTo>
                  <a:cubicBezTo>
                    <a:pt x="96774" y="392125"/>
                    <a:pt x="78791" y="422605"/>
                    <a:pt x="59436" y="450799"/>
                  </a:cubicBezTo>
                  <a:cubicBezTo>
                    <a:pt x="66260" y="424457"/>
                    <a:pt x="74659" y="387734"/>
                    <a:pt x="84633" y="340631"/>
                  </a:cubicBezTo>
                  <a:cubicBezTo>
                    <a:pt x="94607" y="293528"/>
                    <a:pt x="103615" y="240481"/>
                    <a:pt x="111659" y="181491"/>
                  </a:cubicBezTo>
                  <a:cubicBezTo>
                    <a:pt x="119702" y="122501"/>
                    <a:pt x="124240" y="62004"/>
                    <a:pt x="125273" y="0"/>
                  </a:cubicBezTo>
                  <a:close/>
                  <a:moveTo>
                    <a:pt x="169164" y="224028"/>
                  </a:moveTo>
                  <a:cubicBezTo>
                    <a:pt x="162249" y="244640"/>
                    <a:pt x="154591" y="265138"/>
                    <a:pt x="146190" y="285521"/>
                  </a:cubicBezTo>
                  <a:cubicBezTo>
                    <a:pt x="137789" y="305905"/>
                    <a:pt x="128988" y="325945"/>
                    <a:pt x="119787" y="345643"/>
                  </a:cubicBezTo>
                  <a:cubicBezTo>
                    <a:pt x="137008" y="409499"/>
                    <a:pt x="157429" y="465582"/>
                    <a:pt x="181051" y="513893"/>
                  </a:cubicBezTo>
                  <a:cubicBezTo>
                    <a:pt x="192958" y="474783"/>
                    <a:pt x="202978" y="431387"/>
                    <a:pt x="211112" y="383705"/>
                  </a:cubicBezTo>
                  <a:cubicBezTo>
                    <a:pt x="219247" y="336023"/>
                    <a:pt x="225381" y="282797"/>
                    <a:pt x="229515" y="224028"/>
                  </a:cubicBezTo>
                  <a:lnTo>
                    <a:pt x="169164" y="224028"/>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cene3d>
              <a:camera prst="perspectiveLeft" fov="4500000">
                <a:rot lat="0" lon="3000000" rev="0"/>
              </a:camera>
              <a:lightRig rig="threePt" dir="t"/>
            </a:scene3d>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sp>
          <p:nvSpPr>
            <p:cNvPr id="157" name="文本框 156">
              <a:extLst>
                <a:ext uri="{FF2B5EF4-FFF2-40B4-BE49-F238E27FC236}">
                  <a16:creationId xmlns:a16="http://schemas.microsoft.com/office/drawing/2014/main" xmlns="" id="{738A76A0-1436-4EC9-943A-06E1DD33FF58}"/>
                </a:ext>
              </a:extLst>
            </p:cNvPr>
            <p:cNvSpPr txBox="1"/>
            <p:nvPr/>
          </p:nvSpPr>
          <p:spPr>
            <a:xfrm>
              <a:off x="6245959" y="1171913"/>
              <a:ext cx="347561" cy="1018461"/>
            </a:xfrm>
            <a:custGeom>
              <a:avLst/>
              <a:gdLst/>
              <a:ahLst/>
              <a:cxnLst/>
              <a:rect l="l" t="t" r="r" b="b"/>
              <a:pathLst>
                <a:path w="233172" h="683268">
                  <a:moveTo>
                    <a:pt x="0" y="0"/>
                  </a:moveTo>
                  <a:cubicBezTo>
                    <a:pt x="15259" y="2171"/>
                    <a:pt x="28404" y="5143"/>
                    <a:pt x="39434" y="8915"/>
                  </a:cubicBezTo>
                  <a:cubicBezTo>
                    <a:pt x="50464" y="12687"/>
                    <a:pt x="61093" y="17945"/>
                    <a:pt x="71323" y="24688"/>
                  </a:cubicBezTo>
                  <a:lnTo>
                    <a:pt x="156362" y="24688"/>
                  </a:lnTo>
                  <a:lnTo>
                    <a:pt x="233172" y="0"/>
                  </a:lnTo>
                  <a:lnTo>
                    <a:pt x="233172" y="646481"/>
                  </a:lnTo>
                  <a:cubicBezTo>
                    <a:pt x="224485" y="648195"/>
                    <a:pt x="212369" y="647966"/>
                    <a:pt x="196825" y="645795"/>
                  </a:cubicBezTo>
                  <a:cubicBezTo>
                    <a:pt x="181280" y="643623"/>
                    <a:pt x="167792" y="637451"/>
                    <a:pt x="156362" y="627278"/>
                  </a:cubicBezTo>
                  <a:lnTo>
                    <a:pt x="156362" y="564185"/>
                  </a:lnTo>
                  <a:lnTo>
                    <a:pt x="74981" y="564185"/>
                  </a:lnTo>
                  <a:lnTo>
                    <a:pt x="74981" y="665683"/>
                  </a:lnTo>
                  <a:cubicBezTo>
                    <a:pt x="62313" y="673265"/>
                    <a:pt x="49930" y="678218"/>
                    <a:pt x="37833" y="680542"/>
                  </a:cubicBezTo>
                  <a:cubicBezTo>
                    <a:pt x="25737" y="682866"/>
                    <a:pt x="13125" y="683704"/>
                    <a:pt x="0" y="683057"/>
                  </a:cubicBezTo>
                  <a:lnTo>
                    <a:pt x="0" y="0"/>
                  </a:lnTo>
                  <a:close/>
                  <a:moveTo>
                    <a:pt x="74981" y="38404"/>
                  </a:moveTo>
                  <a:lnTo>
                    <a:pt x="74981" y="285293"/>
                  </a:lnTo>
                  <a:lnTo>
                    <a:pt x="156362" y="285293"/>
                  </a:lnTo>
                  <a:lnTo>
                    <a:pt x="156362" y="38404"/>
                  </a:lnTo>
                  <a:lnTo>
                    <a:pt x="74981" y="38404"/>
                  </a:lnTo>
                  <a:close/>
                  <a:moveTo>
                    <a:pt x="74981" y="299009"/>
                  </a:moveTo>
                  <a:lnTo>
                    <a:pt x="74981" y="550469"/>
                  </a:lnTo>
                  <a:lnTo>
                    <a:pt x="156362" y="550469"/>
                  </a:lnTo>
                  <a:lnTo>
                    <a:pt x="156362" y="299009"/>
                  </a:lnTo>
                  <a:lnTo>
                    <a:pt x="74981" y="299009"/>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cene3d>
              <a:camera prst="perspectiveRight" fov="4500000">
                <a:rot lat="0" lon="19199993" rev="0"/>
              </a:camera>
              <a:lightRig rig="threePt" dir="t"/>
            </a:scene3d>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grpSp>
          <p:nvGrpSpPr>
            <p:cNvPr id="27" name="组合 26">
              <a:extLst>
                <a:ext uri="{FF2B5EF4-FFF2-40B4-BE49-F238E27FC236}">
                  <a16:creationId xmlns:a16="http://schemas.microsoft.com/office/drawing/2014/main" xmlns="" id="{C484152F-DDAB-41AB-A061-E3794E6849A3}"/>
                </a:ext>
              </a:extLst>
            </p:cNvPr>
            <p:cNvGrpSpPr/>
            <p:nvPr/>
          </p:nvGrpSpPr>
          <p:grpSpPr>
            <a:xfrm>
              <a:off x="4970234" y="1433475"/>
              <a:ext cx="691237" cy="1371698"/>
              <a:chOff x="4950538" y="1591275"/>
              <a:chExt cx="691237" cy="1371698"/>
            </a:xfrm>
            <a:scene3d>
              <a:camera prst="perspectiveRight" fov="4500000">
                <a:rot lat="0" lon="19799994" rev="0"/>
              </a:camera>
              <a:lightRig rig="threePt" dir="t"/>
            </a:scene3d>
          </p:grpSpPr>
          <p:sp>
            <p:nvSpPr>
              <p:cNvPr id="187" name="文本框 186">
                <a:extLst>
                  <a:ext uri="{FF2B5EF4-FFF2-40B4-BE49-F238E27FC236}">
                    <a16:creationId xmlns:a16="http://schemas.microsoft.com/office/drawing/2014/main" xmlns="" id="{26DA8273-DFF9-4CA7-8680-8FAAA1547C50}"/>
                  </a:ext>
                </a:extLst>
              </p:cNvPr>
              <p:cNvSpPr txBox="1"/>
              <p:nvPr/>
            </p:nvSpPr>
            <p:spPr>
              <a:xfrm>
                <a:off x="4965932" y="1591275"/>
                <a:ext cx="675843" cy="374232"/>
              </a:xfrm>
              <a:custGeom>
                <a:avLst/>
                <a:gdLst/>
                <a:ahLst/>
                <a:cxnLst/>
                <a:rect l="l" t="t" r="r" b="b"/>
                <a:pathLst>
                  <a:path w="401422" h="222278">
                    <a:moveTo>
                      <a:pt x="82296" y="0"/>
                    </a:moveTo>
                    <a:lnTo>
                      <a:pt x="179222" y="26518"/>
                    </a:lnTo>
                    <a:cubicBezTo>
                      <a:pt x="176917" y="34690"/>
                      <a:pt x="173527" y="41205"/>
                      <a:pt x="169050" y="46063"/>
                    </a:cubicBezTo>
                    <a:cubicBezTo>
                      <a:pt x="164573" y="50921"/>
                      <a:pt x="159125" y="54464"/>
                      <a:pt x="152705" y="56693"/>
                    </a:cubicBezTo>
                    <a:lnTo>
                      <a:pt x="152705" y="117958"/>
                    </a:lnTo>
                    <a:lnTo>
                      <a:pt x="213055" y="117958"/>
                    </a:lnTo>
                    <a:lnTo>
                      <a:pt x="213055" y="4572"/>
                    </a:lnTo>
                    <a:lnTo>
                      <a:pt x="310896" y="26518"/>
                    </a:lnTo>
                    <a:cubicBezTo>
                      <a:pt x="308534" y="34690"/>
                      <a:pt x="305029" y="41205"/>
                      <a:pt x="300380" y="46063"/>
                    </a:cubicBezTo>
                    <a:cubicBezTo>
                      <a:pt x="295732" y="50921"/>
                      <a:pt x="290398" y="54464"/>
                      <a:pt x="284378" y="56693"/>
                    </a:cubicBezTo>
                    <a:lnTo>
                      <a:pt x="284378" y="117958"/>
                    </a:lnTo>
                    <a:lnTo>
                      <a:pt x="401422" y="117958"/>
                    </a:lnTo>
                    <a:lnTo>
                      <a:pt x="393192" y="133502"/>
                    </a:lnTo>
                    <a:lnTo>
                      <a:pt x="284378" y="133502"/>
                    </a:lnTo>
                    <a:lnTo>
                      <a:pt x="284378" y="201168"/>
                    </a:lnTo>
                    <a:cubicBezTo>
                      <a:pt x="273863" y="210845"/>
                      <a:pt x="261290" y="216865"/>
                      <a:pt x="246659" y="219227"/>
                    </a:cubicBezTo>
                    <a:cubicBezTo>
                      <a:pt x="232029" y="221590"/>
                      <a:pt x="220828" y="222580"/>
                      <a:pt x="213055" y="222199"/>
                    </a:cubicBezTo>
                    <a:lnTo>
                      <a:pt x="213055" y="133502"/>
                    </a:lnTo>
                    <a:lnTo>
                      <a:pt x="152705" y="133502"/>
                    </a:lnTo>
                    <a:lnTo>
                      <a:pt x="152705" y="189281"/>
                    </a:lnTo>
                    <a:cubicBezTo>
                      <a:pt x="142742" y="199034"/>
                      <a:pt x="130664" y="205359"/>
                      <a:pt x="116472" y="208255"/>
                    </a:cubicBezTo>
                    <a:cubicBezTo>
                      <a:pt x="102279" y="211150"/>
                      <a:pt x="90888" y="212446"/>
                      <a:pt x="82296" y="212141"/>
                    </a:cubicBezTo>
                    <a:lnTo>
                      <a:pt x="82296" y="133502"/>
                    </a:lnTo>
                    <a:lnTo>
                      <a:pt x="7315" y="133502"/>
                    </a:lnTo>
                    <a:lnTo>
                      <a:pt x="0" y="117958"/>
                    </a:lnTo>
                    <a:lnTo>
                      <a:pt x="82296" y="117958"/>
                    </a:lnTo>
                    <a:lnTo>
                      <a:pt x="82296" y="0"/>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sp>
            <p:nvSpPr>
              <p:cNvPr id="155" name="文本框 154">
                <a:extLst>
                  <a:ext uri="{FF2B5EF4-FFF2-40B4-BE49-F238E27FC236}">
                    <a16:creationId xmlns:a16="http://schemas.microsoft.com/office/drawing/2014/main" xmlns="" id="{81A83FD1-3B3D-43FD-8FB7-FF15B4649A76}"/>
                  </a:ext>
                </a:extLst>
              </p:cNvPr>
              <p:cNvSpPr txBox="1"/>
              <p:nvPr/>
            </p:nvSpPr>
            <p:spPr>
              <a:xfrm>
                <a:off x="4950538" y="1948440"/>
                <a:ext cx="595051" cy="1014533"/>
              </a:xfrm>
              <a:custGeom>
                <a:avLst/>
                <a:gdLst/>
                <a:ahLst/>
                <a:cxnLst/>
                <a:rect l="l" t="t" r="r" b="b"/>
                <a:pathLst>
                  <a:path w="353435" h="602590">
                    <a:moveTo>
                      <a:pt x="88697" y="0"/>
                    </a:moveTo>
                    <a:lnTo>
                      <a:pt x="184709" y="30175"/>
                    </a:lnTo>
                    <a:cubicBezTo>
                      <a:pt x="182785" y="37471"/>
                      <a:pt x="179318" y="43224"/>
                      <a:pt x="174308" y="47434"/>
                    </a:cubicBezTo>
                    <a:cubicBezTo>
                      <a:pt x="169297" y="51645"/>
                      <a:pt x="163316" y="54426"/>
                      <a:pt x="156362" y="55778"/>
                    </a:cubicBezTo>
                    <a:cubicBezTo>
                      <a:pt x="153467" y="63094"/>
                      <a:pt x="150114" y="70409"/>
                      <a:pt x="146304" y="77724"/>
                    </a:cubicBezTo>
                    <a:lnTo>
                      <a:pt x="282550" y="77724"/>
                    </a:lnTo>
                    <a:lnTo>
                      <a:pt x="352958" y="49378"/>
                    </a:lnTo>
                    <a:cubicBezTo>
                      <a:pt x="353545" y="96006"/>
                      <a:pt x="353591" y="146919"/>
                      <a:pt x="353094" y="202116"/>
                    </a:cubicBezTo>
                    <a:cubicBezTo>
                      <a:pt x="352597" y="257313"/>
                      <a:pt x="351694" y="309513"/>
                      <a:pt x="350385" y="358716"/>
                    </a:cubicBezTo>
                    <a:cubicBezTo>
                      <a:pt x="349075" y="407918"/>
                      <a:pt x="347494" y="446842"/>
                      <a:pt x="345643" y="475488"/>
                    </a:cubicBezTo>
                    <a:cubicBezTo>
                      <a:pt x="341738" y="516388"/>
                      <a:pt x="329432" y="547059"/>
                      <a:pt x="308724" y="567499"/>
                    </a:cubicBezTo>
                    <a:cubicBezTo>
                      <a:pt x="288017" y="587940"/>
                      <a:pt x="257651" y="599637"/>
                      <a:pt x="217627" y="602590"/>
                    </a:cubicBezTo>
                    <a:cubicBezTo>
                      <a:pt x="218147" y="591865"/>
                      <a:pt x="217210" y="579380"/>
                      <a:pt x="214816" y="565133"/>
                    </a:cubicBezTo>
                    <a:cubicBezTo>
                      <a:pt x="212423" y="550886"/>
                      <a:pt x="205458" y="537046"/>
                      <a:pt x="193921" y="523612"/>
                    </a:cubicBezTo>
                    <a:cubicBezTo>
                      <a:pt x="182383" y="510179"/>
                      <a:pt x="163158" y="499319"/>
                      <a:pt x="136246" y="491033"/>
                    </a:cubicBezTo>
                    <a:lnTo>
                      <a:pt x="227686" y="495605"/>
                    </a:lnTo>
                    <a:cubicBezTo>
                      <a:pt x="240144" y="496938"/>
                      <a:pt x="250203" y="492900"/>
                      <a:pt x="257861" y="483489"/>
                    </a:cubicBezTo>
                    <a:cubicBezTo>
                      <a:pt x="265519" y="474078"/>
                      <a:pt x="270091" y="459524"/>
                      <a:pt x="271577" y="439826"/>
                    </a:cubicBezTo>
                    <a:cubicBezTo>
                      <a:pt x="272497" y="413151"/>
                      <a:pt x="273298" y="380955"/>
                      <a:pt x="273981" y="343239"/>
                    </a:cubicBezTo>
                    <a:cubicBezTo>
                      <a:pt x="274664" y="305522"/>
                      <a:pt x="275195" y="265063"/>
                      <a:pt x="275573" y="221860"/>
                    </a:cubicBezTo>
                    <a:cubicBezTo>
                      <a:pt x="275951" y="178658"/>
                      <a:pt x="276143" y="135489"/>
                      <a:pt x="276149" y="92354"/>
                    </a:cubicBezTo>
                    <a:lnTo>
                      <a:pt x="138989" y="92354"/>
                    </a:lnTo>
                    <a:cubicBezTo>
                      <a:pt x="132645" y="104261"/>
                      <a:pt x="125901" y="116338"/>
                      <a:pt x="118758" y="128587"/>
                    </a:cubicBezTo>
                    <a:cubicBezTo>
                      <a:pt x="111614" y="140837"/>
                      <a:pt x="103727" y="153143"/>
                      <a:pt x="95098" y="165506"/>
                    </a:cubicBezTo>
                    <a:cubicBezTo>
                      <a:pt x="105918" y="169012"/>
                      <a:pt x="115367" y="173888"/>
                      <a:pt x="123444" y="180137"/>
                    </a:cubicBezTo>
                    <a:lnTo>
                      <a:pt x="170993" y="180137"/>
                    </a:lnTo>
                    <a:lnTo>
                      <a:pt x="236830" y="157277"/>
                    </a:lnTo>
                    <a:lnTo>
                      <a:pt x="236830" y="436169"/>
                    </a:lnTo>
                    <a:cubicBezTo>
                      <a:pt x="229572" y="438588"/>
                      <a:pt x="218942" y="438779"/>
                      <a:pt x="204940" y="436740"/>
                    </a:cubicBezTo>
                    <a:cubicBezTo>
                      <a:pt x="190938" y="434702"/>
                      <a:pt x="178708" y="429635"/>
                      <a:pt x="168250" y="421538"/>
                    </a:cubicBezTo>
                    <a:lnTo>
                      <a:pt x="168250" y="389534"/>
                    </a:lnTo>
                    <a:lnTo>
                      <a:pt x="125273" y="389534"/>
                    </a:lnTo>
                    <a:lnTo>
                      <a:pt x="125273" y="447142"/>
                    </a:lnTo>
                    <a:cubicBezTo>
                      <a:pt x="114624" y="455123"/>
                      <a:pt x="103461" y="460191"/>
                      <a:pt x="91783" y="462343"/>
                    </a:cubicBezTo>
                    <a:cubicBezTo>
                      <a:pt x="80105" y="464496"/>
                      <a:pt x="68713" y="465220"/>
                      <a:pt x="57607" y="464515"/>
                    </a:cubicBezTo>
                    <a:lnTo>
                      <a:pt x="57607" y="215798"/>
                    </a:lnTo>
                    <a:cubicBezTo>
                      <a:pt x="48406" y="226828"/>
                      <a:pt x="38919" y="237458"/>
                      <a:pt x="29146" y="247688"/>
                    </a:cubicBezTo>
                    <a:cubicBezTo>
                      <a:pt x="19374" y="257918"/>
                      <a:pt x="9658" y="267405"/>
                      <a:pt x="0" y="276149"/>
                    </a:cubicBezTo>
                    <a:cubicBezTo>
                      <a:pt x="7225" y="258617"/>
                      <a:pt x="17058" y="234143"/>
                      <a:pt x="29498" y="202726"/>
                    </a:cubicBezTo>
                    <a:cubicBezTo>
                      <a:pt x="41938" y="171309"/>
                      <a:pt x="53871" y="137555"/>
                      <a:pt x="65295" y="101464"/>
                    </a:cubicBezTo>
                    <a:cubicBezTo>
                      <a:pt x="76719" y="65374"/>
                      <a:pt x="84520" y="31552"/>
                      <a:pt x="88697" y="0"/>
                    </a:cubicBezTo>
                    <a:close/>
                    <a:moveTo>
                      <a:pt x="125273" y="194767"/>
                    </a:moveTo>
                    <a:lnTo>
                      <a:pt x="125273" y="375818"/>
                    </a:lnTo>
                    <a:lnTo>
                      <a:pt x="168250" y="375818"/>
                    </a:lnTo>
                    <a:lnTo>
                      <a:pt x="168250" y="194767"/>
                    </a:lnTo>
                    <a:lnTo>
                      <a:pt x="125273" y="194767"/>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grpSp>
        <p:grpSp>
          <p:nvGrpSpPr>
            <p:cNvPr id="29" name="组合 28">
              <a:extLst>
                <a:ext uri="{FF2B5EF4-FFF2-40B4-BE49-F238E27FC236}">
                  <a16:creationId xmlns:a16="http://schemas.microsoft.com/office/drawing/2014/main" xmlns="" id="{C4E5E0C3-007F-4AC8-BA35-011D2238782E}"/>
                </a:ext>
              </a:extLst>
            </p:cNvPr>
            <p:cNvGrpSpPr/>
            <p:nvPr/>
          </p:nvGrpSpPr>
          <p:grpSpPr>
            <a:xfrm>
              <a:off x="6616799" y="1086823"/>
              <a:ext cx="612722" cy="1382473"/>
              <a:chOff x="6605505" y="1586657"/>
              <a:chExt cx="612722" cy="1382473"/>
            </a:xfrm>
            <a:scene3d>
              <a:camera prst="perspectiveLeft" fov="4500000">
                <a:rot lat="0" lon="1800000" rev="0"/>
              </a:camera>
              <a:lightRig rig="threePt" dir="t"/>
            </a:scene3d>
          </p:grpSpPr>
          <p:sp>
            <p:nvSpPr>
              <p:cNvPr id="188" name="文本框 187">
                <a:extLst>
                  <a:ext uri="{FF2B5EF4-FFF2-40B4-BE49-F238E27FC236}">
                    <a16:creationId xmlns:a16="http://schemas.microsoft.com/office/drawing/2014/main" xmlns="" id="{BC1615B8-CFF7-4A69-B024-577236D4FC89}"/>
                  </a:ext>
                </a:extLst>
              </p:cNvPr>
              <p:cNvSpPr txBox="1"/>
              <p:nvPr/>
            </p:nvSpPr>
            <p:spPr>
              <a:xfrm>
                <a:off x="6605505" y="1586657"/>
                <a:ext cx="612722" cy="1382473"/>
              </a:xfrm>
              <a:custGeom>
                <a:avLst/>
                <a:gdLst/>
                <a:ahLst/>
                <a:cxnLst/>
                <a:rect l="l" t="t" r="r" b="b"/>
                <a:pathLst>
                  <a:path w="363931" h="821131">
                    <a:moveTo>
                      <a:pt x="180137" y="0"/>
                    </a:moveTo>
                    <a:lnTo>
                      <a:pt x="289865" y="21945"/>
                    </a:lnTo>
                    <a:cubicBezTo>
                      <a:pt x="290322" y="28270"/>
                      <a:pt x="288493" y="34595"/>
                      <a:pt x="284378" y="40919"/>
                    </a:cubicBezTo>
                    <a:cubicBezTo>
                      <a:pt x="280264" y="47244"/>
                      <a:pt x="273863" y="51282"/>
                      <a:pt x="265176" y="53035"/>
                    </a:cubicBezTo>
                    <a:lnTo>
                      <a:pt x="265176" y="225857"/>
                    </a:lnTo>
                    <a:lnTo>
                      <a:pt x="363931" y="225857"/>
                    </a:lnTo>
                    <a:lnTo>
                      <a:pt x="358445" y="241402"/>
                    </a:lnTo>
                    <a:lnTo>
                      <a:pt x="265176" y="241402"/>
                    </a:lnTo>
                    <a:lnTo>
                      <a:pt x="265176" y="688543"/>
                    </a:lnTo>
                    <a:cubicBezTo>
                      <a:pt x="264950" y="725791"/>
                      <a:pt x="259712" y="753708"/>
                      <a:pt x="249462" y="772295"/>
                    </a:cubicBezTo>
                    <a:cubicBezTo>
                      <a:pt x="239211" y="790883"/>
                      <a:pt x="225304" y="803425"/>
                      <a:pt x="207738" y="809921"/>
                    </a:cubicBezTo>
                    <a:cubicBezTo>
                      <a:pt x="190173" y="816418"/>
                      <a:pt x="170304" y="820155"/>
                      <a:pt x="148133" y="821131"/>
                    </a:cubicBezTo>
                    <a:cubicBezTo>
                      <a:pt x="145504" y="786708"/>
                      <a:pt x="136131" y="762057"/>
                      <a:pt x="120015" y="747179"/>
                    </a:cubicBezTo>
                    <a:cubicBezTo>
                      <a:pt x="103899" y="732301"/>
                      <a:pt x="80353" y="722509"/>
                      <a:pt x="49378" y="717804"/>
                    </a:cubicBezTo>
                    <a:lnTo>
                      <a:pt x="154534" y="717804"/>
                    </a:lnTo>
                    <a:cubicBezTo>
                      <a:pt x="162401" y="717785"/>
                      <a:pt x="168611" y="713480"/>
                      <a:pt x="173164" y="704888"/>
                    </a:cubicBezTo>
                    <a:cubicBezTo>
                      <a:pt x="177718" y="696297"/>
                      <a:pt x="180041" y="686276"/>
                      <a:pt x="180137" y="674827"/>
                    </a:cubicBezTo>
                    <a:lnTo>
                      <a:pt x="180137" y="241402"/>
                    </a:lnTo>
                    <a:lnTo>
                      <a:pt x="4572" y="241402"/>
                    </a:lnTo>
                    <a:lnTo>
                      <a:pt x="0" y="225857"/>
                    </a:lnTo>
                    <a:lnTo>
                      <a:pt x="180137" y="225857"/>
                    </a:lnTo>
                    <a:lnTo>
                      <a:pt x="180137" y="0"/>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sp>
            <p:nvSpPr>
              <p:cNvPr id="154" name="文本框 153">
                <a:extLst>
                  <a:ext uri="{FF2B5EF4-FFF2-40B4-BE49-F238E27FC236}">
                    <a16:creationId xmlns:a16="http://schemas.microsoft.com/office/drawing/2014/main" xmlns="" id="{73E2C123-9047-413B-9C20-294F7841F6E0}"/>
                  </a:ext>
                </a:extLst>
              </p:cNvPr>
              <p:cNvSpPr txBox="1"/>
              <p:nvPr/>
            </p:nvSpPr>
            <p:spPr>
              <a:xfrm>
                <a:off x="6648609" y="2119324"/>
                <a:ext cx="196061" cy="355626"/>
              </a:xfrm>
              <a:custGeom>
                <a:avLst/>
                <a:gdLst/>
                <a:ahLst/>
                <a:cxnLst/>
                <a:rect l="l" t="t" r="r" b="b"/>
                <a:pathLst>
                  <a:path w="116452" h="211227">
                    <a:moveTo>
                      <a:pt x="0" y="0"/>
                    </a:moveTo>
                    <a:cubicBezTo>
                      <a:pt x="26613" y="11164"/>
                      <a:pt x="51797" y="26785"/>
                      <a:pt x="75553" y="46863"/>
                    </a:cubicBezTo>
                    <a:cubicBezTo>
                      <a:pt x="99308" y="66942"/>
                      <a:pt x="112833" y="90335"/>
                      <a:pt x="116129" y="117044"/>
                    </a:cubicBezTo>
                    <a:cubicBezTo>
                      <a:pt x="117920" y="149257"/>
                      <a:pt x="112281" y="172155"/>
                      <a:pt x="99213" y="185738"/>
                    </a:cubicBezTo>
                    <a:cubicBezTo>
                      <a:pt x="86144" y="199321"/>
                      <a:pt x="71361" y="207817"/>
                      <a:pt x="54864" y="211227"/>
                    </a:cubicBezTo>
                    <a:cubicBezTo>
                      <a:pt x="52307" y="192939"/>
                      <a:pt x="48176" y="170892"/>
                      <a:pt x="42469" y="145085"/>
                    </a:cubicBezTo>
                    <a:cubicBezTo>
                      <a:pt x="36762" y="119279"/>
                      <a:pt x="30192" y="93371"/>
                      <a:pt x="22759" y="67361"/>
                    </a:cubicBezTo>
                    <a:cubicBezTo>
                      <a:pt x="15325" y="41352"/>
                      <a:pt x="7739" y="18898"/>
                      <a:pt x="0" y="0"/>
                    </a:cubicBez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grpSp>
        <p:grpSp>
          <p:nvGrpSpPr>
            <p:cNvPr id="25" name="组合 24">
              <a:extLst>
                <a:ext uri="{FF2B5EF4-FFF2-40B4-BE49-F238E27FC236}">
                  <a16:creationId xmlns:a16="http://schemas.microsoft.com/office/drawing/2014/main" xmlns="" id="{D49E987B-6DCF-49BD-8958-66E043BEA14B}"/>
                </a:ext>
              </a:extLst>
            </p:cNvPr>
            <p:cNvGrpSpPr/>
            <p:nvPr/>
          </p:nvGrpSpPr>
          <p:grpSpPr>
            <a:xfrm>
              <a:off x="3727195" y="1264311"/>
              <a:ext cx="589631" cy="1237759"/>
              <a:chOff x="3820540" y="1689804"/>
              <a:chExt cx="589631" cy="1237759"/>
            </a:xfrm>
            <a:scene3d>
              <a:camera prst="perspectiveRight" fov="4500000">
                <a:rot lat="0" lon="19199995" rev="0"/>
              </a:camera>
              <a:lightRig rig="threePt" dir="t"/>
            </a:scene3d>
          </p:grpSpPr>
          <p:sp>
            <p:nvSpPr>
              <p:cNvPr id="183" name="文本框 182">
                <a:extLst>
                  <a:ext uri="{FF2B5EF4-FFF2-40B4-BE49-F238E27FC236}">
                    <a16:creationId xmlns:a16="http://schemas.microsoft.com/office/drawing/2014/main" xmlns="" id="{B47A5D7C-B041-4561-9EE1-A25163D716FA}"/>
                  </a:ext>
                </a:extLst>
              </p:cNvPr>
              <p:cNvSpPr txBox="1"/>
              <p:nvPr/>
            </p:nvSpPr>
            <p:spPr>
              <a:xfrm>
                <a:off x="3826700" y="1689804"/>
                <a:ext cx="557301" cy="549603"/>
              </a:xfrm>
              <a:custGeom>
                <a:avLst/>
                <a:gdLst/>
                <a:ahLst/>
                <a:cxnLst/>
                <a:rect l="l" t="t" r="r" b="b"/>
                <a:pathLst>
                  <a:path w="331013" h="326441">
                    <a:moveTo>
                      <a:pt x="3658" y="0"/>
                    </a:moveTo>
                    <a:lnTo>
                      <a:pt x="331013" y="0"/>
                    </a:lnTo>
                    <a:lnTo>
                      <a:pt x="324612" y="13716"/>
                    </a:lnTo>
                    <a:lnTo>
                      <a:pt x="193853" y="13716"/>
                    </a:lnTo>
                    <a:cubicBezTo>
                      <a:pt x="174574" y="53721"/>
                      <a:pt x="154153" y="89154"/>
                      <a:pt x="132588" y="120015"/>
                    </a:cubicBezTo>
                    <a:cubicBezTo>
                      <a:pt x="111023" y="150876"/>
                      <a:pt x="88773" y="178536"/>
                      <a:pt x="65837" y="202997"/>
                    </a:cubicBezTo>
                    <a:lnTo>
                      <a:pt x="240487" y="191109"/>
                    </a:lnTo>
                    <a:cubicBezTo>
                      <a:pt x="235420" y="173202"/>
                      <a:pt x="230010" y="155524"/>
                      <a:pt x="224257" y="138074"/>
                    </a:cubicBezTo>
                    <a:cubicBezTo>
                      <a:pt x="218504" y="120624"/>
                      <a:pt x="212636" y="103860"/>
                      <a:pt x="206654" y="87782"/>
                    </a:cubicBezTo>
                    <a:cubicBezTo>
                      <a:pt x="244145" y="106623"/>
                      <a:pt x="273634" y="127463"/>
                      <a:pt x="295123" y="150304"/>
                    </a:cubicBezTo>
                    <a:cubicBezTo>
                      <a:pt x="316611" y="173145"/>
                      <a:pt x="327355" y="200158"/>
                      <a:pt x="327355" y="231343"/>
                    </a:cubicBezTo>
                    <a:cubicBezTo>
                      <a:pt x="327031" y="251974"/>
                      <a:pt x="321507" y="268319"/>
                      <a:pt x="310782" y="280378"/>
                    </a:cubicBezTo>
                    <a:cubicBezTo>
                      <a:pt x="300057" y="292436"/>
                      <a:pt x="286074" y="302609"/>
                      <a:pt x="268834" y="310896"/>
                    </a:cubicBezTo>
                    <a:cubicBezTo>
                      <a:pt x="266071" y="295732"/>
                      <a:pt x="262909" y="280111"/>
                      <a:pt x="259347" y="264033"/>
                    </a:cubicBezTo>
                    <a:cubicBezTo>
                      <a:pt x="255784" y="247955"/>
                      <a:pt x="251936" y="231876"/>
                      <a:pt x="247802" y="215798"/>
                    </a:cubicBezTo>
                    <a:lnTo>
                      <a:pt x="61265" y="288950"/>
                    </a:lnTo>
                    <a:cubicBezTo>
                      <a:pt x="59836" y="299256"/>
                      <a:pt x="57207" y="307219"/>
                      <a:pt x="53378" y="312839"/>
                    </a:cubicBezTo>
                    <a:cubicBezTo>
                      <a:pt x="49549" y="318459"/>
                      <a:pt x="44863" y="322992"/>
                      <a:pt x="39319" y="326441"/>
                    </a:cubicBezTo>
                    <a:lnTo>
                      <a:pt x="0" y="206654"/>
                    </a:lnTo>
                    <a:lnTo>
                      <a:pt x="33833" y="204825"/>
                    </a:lnTo>
                    <a:cubicBezTo>
                      <a:pt x="51892" y="171774"/>
                      <a:pt x="65151" y="137064"/>
                      <a:pt x="73609" y="100698"/>
                    </a:cubicBezTo>
                    <a:cubicBezTo>
                      <a:pt x="82067" y="64332"/>
                      <a:pt x="87097" y="35337"/>
                      <a:pt x="88697" y="13716"/>
                    </a:cubicBezTo>
                    <a:lnTo>
                      <a:pt x="10058" y="13716"/>
                    </a:lnTo>
                    <a:lnTo>
                      <a:pt x="3658" y="0"/>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sp>
            <p:nvSpPr>
              <p:cNvPr id="153" name="文本框 152">
                <a:extLst>
                  <a:ext uri="{FF2B5EF4-FFF2-40B4-BE49-F238E27FC236}">
                    <a16:creationId xmlns:a16="http://schemas.microsoft.com/office/drawing/2014/main" xmlns="" id="{8E4D032E-D15E-4985-B639-1377E086F146}"/>
                  </a:ext>
                </a:extLst>
              </p:cNvPr>
              <p:cNvSpPr txBox="1"/>
              <p:nvPr/>
            </p:nvSpPr>
            <p:spPr>
              <a:xfrm>
                <a:off x="3820540" y="2165509"/>
                <a:ext cx="589631" cy="762054"/>
              </a:xfrm>
              <a:custGeom>
                <a:avLst/>
                <a:gdLst/>
                <a:ahLst/>
                <a:cxnLst/>
                <a:rect l="l" t="t" r="r" b="b"/>
                <a:pathLst>
                  <a:path w="350216" h="452628">
                    <a:moveTo>
                      <a:pt x="125273" y="0"/>
                    </a:moveTo>
                    <a:lnTo>
                      <a:pt x="226772" y="24689"/>
                    </a:lnTo>
                    <a:cubicBezTo>
                      <a:pt x="225800" y="34500"/>
                      <a:pt x="223171" y="41853"/>
                      <a:pt x="218885" y="46749"/>
                    </a:cubicBezTo>
                    <a:cubicBezTo>
                      <a:pt x="214599" y="51645"/>
                      <a:pt x="208998" y="55569"/>
                      <a:pt x="202083" y="58522"/>
                    </a:cubicBezTo>
                    <a:lnTo>
                      <a:pt x="202083" y="128016"/>
                    </a:lnTo>
                    <a:lnTo>
                      <a:pt x="338328" y="128016"/>
                    </a:lnTo>
                    <a:lnTo>
                      <a:pt x="330099" y="143561"/>
                    </a:lnTo>
                    <a:lnTo>
                      <a:pt x="202083" y="143561"/>
                    </a:lnTo>
                    <a:lnTo>
                      <a:pt x="202083" y="265176"/>
                    </a:lnTo>
                    <a:lnTo>
                      <a:pt x="350216" y="236830"/>
                    </a:lnTo>
                    <a:cubicBezTo>
                      <a:pt x="303696" y="271749"/>
                      <a:pt x="256833" y="303410"/>
                      <a:pt x="209627" y="331813"/>
                    </a:cubicBezTo>
                    <a:cubicBezTo>
                      <a:pt x="162421" y="360217"/>
                      <a:pt x="114186" y="387077"/>
                      <a:pt x="64923" y="412395"/>
                    </a:cubicBezTo>
                    <a:cubicBezTo>
                      <a:pt x="64294" y="422815"/>
                      <a:pt x="61894" y="431235"/>
                      <a:pt x="57722" y="437655"/>
                    </a:cubicBezTo>
                    <a:cubicBezTo>
                      <a:pt x="53550" y="444075"/>
                      <a:pt x="48635" y="449066"/>
                      <a:pt x="42977" y="452628"/>
                    </a:cubicBezTo>
                    <a:lnTo>
                      <a:pt x="0" y="303581"/>
                    </a:lnTo>
                    <a:lnTo>
                      <a:pt x="125273" y="279807"/>
                    </a:lnTo>
                    <a:lnTo>
                      <a:pt x="125273" y="143561"/>
                    </a:lnTo>
                    <a:lnTo>
                      <a:pt x="21032" y="143561"/>
                    </a:lnTo>
                    <a:lnTo>
                      <a:pt x="14631" y="128016"/>
                    </a:lnTo>
                    <a:lnTo>
                      <a:pt x="125273" y="128016"/>
                    </a:lnTo>
                    <a:lnTo>
                      <a:pt x="125273" y="0"/>
                    </a:lnTo>
                    <a:close/>
                  </a:path>
                </a:pathLst>
              </a:custGeom>
              <a:gradFill flip="none" rotWithShape="1">
                <a:gsLst>
                  <a:gs pos="100000">
                    <a:schemeClr val="accent4">
                      <a:lumMod val="40000"/>
                      <a:lumOff val="60000"/>
                    </a:schemeClr>
                  </a:gs>
                  <a:gs pos="0">
                    <a:schemeClr val="accent4">
                      <a:lumMod val="20000"/>
                      <a:lumOff val="80000"/>
                    </a:schemeClr>
                  </a:gs>
                </a:gsLst>
                <a:lin ang="2700000" scaled="1"/>
                <a:tileRect/>
              </a:gradFill>
              <a:ln>
                <a:noFill/>
              </a:ln>
              <a:effectLst/>
              <a:sp3d>
                <a:bevelT w="0" h="63500"/>
              </a:sp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p3d extrusionH="57150">
                  <a:bevelT w="0" h="127000" prst="relaxedInse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gradFill flip="none" rotWithShape="1">
                    <a:gsLst>
                      <a:gs pos="100000">
                        <a:srgbClr val="FFC000">
                          <a:lumMod val="40000"/>
                          <a:lumOff val="60000"/>
                        </a:srgbClr>
                      </a:gs>
                      <a:gs pos="0">
                        <a:srgbClr val="FFC000">
                          <a:lumMod val="20000"/>
                          <a:lumOff val="80000"/>
                        </a:srgbClr>
                      </a:gs>
                    </a:gsLst>
                    <a:lin ang="2700000" scaled="1"/>
                    <a:tileRect/>
                  </a:gradFill>
                  <a:effectLst/>
                  <a:uLnTx/>
                  <a:uFillTx/>
                  <a:latin typeface="造字工房俊雅（非商用）常规体" pitchFamily="50" charset="-122"/>
                  <a:ea typeface="造字工房俊雅（非商用）常规体" pitchFamily="50" charset="-122"/>
                  <a:cs typeface="+mn-cs"/>
                </a:endParaRPr>
              </a:p>
            </p:txBody>
          </p:sp>
        </p:grpSp>
        <p:grpSp>
          <p:nvGrpSpPr>
            <p:cNvPr id="225" name="组合 224">
              <a:extLst>
                <a:ext uri="{FF2B5EF4-FFF2-40B4-BE49-F238E27FC236}">
                  <a16:creationId xmlns:a16="http://schemas.microsoft.com/office/drawing/2014/main" xmlns="" id="{E811155E-6ED5-4275-81B0-1BC7B46B08EA}"/>
                </a:ext>
              </a:extLst>
            </p:cNvPr>
            <p:cNvGrpSpPr/>
            <p:nvPr/>
          </p:nvGrpSpPr>
          <p:grpSpPr>
            <a:xfrm>
              <a:off x="3873962" y="1237687"/>
              <a:ext cx="4736638" cy="1820498"/>
              <a:chOff x="3911609" y="944060"/>
              <a:chExt cx="4736638" cy="1820498"/>
            </a:xfrm>
          </p:grpSpPr>
          <p:pic>
            <p:nvPicPr>
              <p:cNvPr id="114" name="PA-组合 197">
                <a:extLst>
                  <a:ext uri="{FF2B5EF4-FFF2-40B4-BE49-F238E27FC236}">
                    <a16:creationId xmlns:a16="http://schemas.microsoft.com/office/drawing/2014/main" xmlns="" id="{D6CCC03D-B10B-4A02-A4ED-CB6F1130207F}"/>
                  </a:ext>
                </a:extLst>
              </p:cNvPr>
              <p:cNvPicPr>
                <a:picLocks/>
              </p:cNvPicPr>
              <p:nvPr>
                <p:custDataLst>
                  <p:tags r:id="rId1"/>
                </p:custDataLst>
              </p:nvPr>
            </p:nvPicPr>
            <p:blipFill>
              <a:blip r:embed="rId17">
                <a:alphaModFix amt="50000"/>
                <a:extLst>
                  <a:ext uri="{BEBA8EAE-BF5A-486C-A8C5-ECC9F3942E4B}">
                    <a14:imgProps xmlns:a14="http://schemas.microsoft.com/office/drawing/2010/main">
                      <a14:imgLayer r:embed="rId18">
                        <a14:imgEffect>
                          <a14:artisticBlur radius="8"/>
                        </a14:imgEffect>
                      </a14:imgLayer>
                    </a14:imgProps>
                  </a:ext>
                  <a:ext uri="{28A0092B-C50C-407E-A947-70E740481C1C}">
                    <a14:useLocalDpi xmlns:a14="http://schemas.microsoft.com/office/drawing/2010/main"/>
                  </a:ext>
                </a:extLst>
              </a:blip>
              <a:stretch>
                <a:fillRect/>
              </a:stretch>
            </p:blipFill>
            <p:spPr>
              <a:xfrm>
                <a:off x="8234120" y="989649"/>
                <a:ext cx="414127" cy="1368618"/>
              </a:xfrm>
              <a:prstGeom prst="rect">
                <a:avLst/>
              </a:prstGeom>
            </p:spPr>
          </p:pic>
          <p:pic>
            <p:nvPicPr>
              <p:cNvPr id="142" name="PA-组合 200">
                <a:extLst>
                  <a:ext uri="{FF2B5EF4-FFF2-40B4-BE49-F238E27FC236}">
                    <a16:creationId xmlns:a16="http://schemas.microsoft.com/office/drawing/2014/main" xmlns="" id="{9292442F-E772-4333-859C-C4F5AD4F6A8B}"/>
                  </a:ext>
                </a:extLst>
              </p:cNvPr>
              <p:cNvPicPr>
                <a:picLocks/>
              </p:cNvPicPr>
              <p:nvPr>
                <p:custDataLst>
                  <p:tags r:id="rId2"/>
                </p:custDataLst>
              </p:nvPr>
            </p:nvPicPr>
            <p:blipFill>
              <a:blip r:embed="rId19">
                <a:alphaModFix amt="50000"/>
                <a:extLst>
                  <a:ext uri="{BEBA8EAE-BF5A-486C-A8C5-ECC9F3942E4B}">
                    <a14:imgProps xmlns:a14="http://schemas.microsoft.com/office/drawing/2010/main">
                      <a14:imgLayer r:embed="rId20">
                        <a14:imgEffect>
                          <a14:artisticBlur radius="8"/>
                        </a14:imgEffect>
                      </a14:imgLayer>
                    </a14:imgProps>
                  </a:ext>
                  <a:ext uri="{28A0092B-C50C-407E-A947-70E740481C1C}">
                    <a14:useLocalDpi xmlns:a14="http://schemas.microsoft.com/office/drawing/2010/main"/>
                  </a:ext>
                </a:extLst>
              </a:blip>
              <a:stretch>
                <a:fillRect/>
              </a:stretch>
            </p:blipFill>
            <p:spPr>
              <a:xfrm>
                <a:off x="7575555" y="1266759"/>
                <a:ext cx="685079" cy="1377964"/>
              </a:xfrm>
              <a:prstGeom prst="rect">
                <a:avLst/>
              </a:prstGeom>
            </p:spPr>
          </p:pic>
          <p:pic>
            <p:nvPicPr>
              <p:cNvPr id="144" name="PA-文本框 203">
                <a:extLst>
                  <a:ext uri="{FF2B5EF4-FFF2-40B4-BE49-F238E27FC236}">
                    <a16:creationId xmlns:a16="http://schemas.microsoft.com/office/drawing/2014/main" xmlns="" id="{C8E0F12A-842B-4B54-A6C9-2C22E6F5A325}"/>
                  </a:ext>
                </a:extLst>
              </p:cNvPr>
              <p:cNvPicPr>
                <a:picLocks/>
              </p:cNvPicPr>
              <p:nvPr>
                <p:custDataLst>
                  <p:tags r:id="rId3"/>
                </p:custDataLst>
              </p:nvPr>
            </p:nvPicPr>
            <p:blipFill>
              <a:blip r:embed="rId21">
                <a:alphaModFix amt="50000"/>
                <a:extLst>
                  <a:ext uri="{BEBA8EAE-BF5A-486C-A8C5-ECC9F3942E4B}">
                    <a14:imgProps xmlns:a14="http://schemas.microsoft.com/office/drawing/2010/main">
                      <a14:imgLayer r:embed="rId22">
                        <a14:imgEffect>
                          <a14:artisticBlur radius="8"/>
                        </a14:imgEffect>
                      </a14:imgLayer>
                    </a14:imgProps>
                  </a:ext>
                  <a:ext uri="{28A0092B-C50C-407E-A947-70E740481C1C}">
                    <a14:useLocalDpi xmlns:a14="http://schemas.microsoft.com/office/drawing/2010/main"/>
                  </a:ext>
                </a:extLst>
              </a:blip>
              <a:stretch>
                <a:fillRect/>
              </a:stretch>
            </p:blipFill>
            <p:spPr>
              <a:xfrm>
                <a:off x="4210490" y="944060"/>
                <a:ext cx="774370" cy="1410185"/>
              </a:xfrm>
              <a:prstGeom prst="rect">
                <a:avLst/>
              </a:prstGeom>
            </p:spPr>
          </p:pic>
          <p:pic>
            <p:nvPicPr>
              <p:cNvPr id="216" name="PA-文本框 204">
                <a:extLst>
                  <a:ext uri="{FF2B5EF4-FFF2-40B4-BE49-F238E27FC236}">
                    <a16:creationId xmlns:a16="http://schemas.microsoft.com/office/drawing/2014/main" xmlns="" id="{B8382897-BCCD-4E3B-A15A-20B3D538E87D}"/>
                  </a:ext>
                </a:extLst>
              </p:cNvPr>
              <p:cNvPicPr>
                <a:picLocks/>
              </p:cNvPicPr>
              <p:nvPr>
                <p:custDataLst>
                  <p:tags r:id="rId4"/>
                </p:custDataLst>
              </p:nvPr>
            </p:nvPicPr>
            <p:blipFill>
              <a:blip r:embed="rId23">
                <a:alphaModFix amt="50000"/>
                <a:extLst>
                  <a:ext uri="{BEBA8EAE-BF5A-486C-A8C5-ECC9F3942E4B}">
                    <a14:imgProps xmlns:a14="http://schemas.microsoft.com/office/drawing/2010/main">
                      <a14:imgLayer r:embed="rId24">
                        <a14:imgEffect>
                          <a14:artisticBlur radius="8"/>
                        </a14:imgEffect>
                      </a14:imgLayer>
                    </a14:imgProps>
                  </a:ext>
                  <a:ext uri="{28A0092B-C50C-407E-A947-70E740481C1C}">
                    <a14:useLocalDpi xmlns:a14="http://schemas.microsoft.com/office/drawing/2010/main"/>
                  </a:ext>
                </a:extLst>
              </a:blip>
              <a:stretch>
                <a:fillRect/>
              </a:stretch>
            </p:blipFill>
            <p:spPr>
              <a:xfrm>
                <a:off x="5662649" y="1197072"/>
                <a:ext cx="626578" cy="1387091"/>
              </a:xfrm>
              <a:prstGeom prst="rect">
                <a:avLst/>
              </a:prstGeom>
            </p:spPr>
          </p:pic>
          <p:pic>
            <p:nvPicPr>
              <p:cNvPr id="218" name="PA-文本框 205">
                <a:extLst>
                  <a:ext uri="{FF2B5EF4-FFF2-40B4-BE49-F238E27FC236}">
                    <a16:creationId xmlns:a16="http://schemas.microsoft.com/office/drawing/2014/main" xmlns="" id="{2A94EB14-D2E1-42A1-92EA-90D7594ABAC8}"/>
                  </a:ext>
                </a:extLst>
              </p:cNvPr>
              <p:cNvPicPr>
                <a:picLocks/>
              </p:cNvPicPr>
              <p:nvPr>
                <p:custDataLst>
                  <p:tags r:id="rId5"/>
                </p:custDataLst>
              </p:nvPr>
            </p:nvPicPr>
            <p:blipFill>
              <a:blip r:embed="rId25">
                <a:alphaModFix amt="50000"/>
                <a:extLst>
                  <a:ext uri="{BEBA8EAE-BF5A-486C-A8C5-ECC9F3942E4B}">
                    <a14:imgProps xmlns:a14="http://schemas.microsoft.com/office/drawing/2010/main">
                      <a14:imgLayer r:embed="rId26">
                        <a14:imgEffect>
                          <a14:artisticBlur radius="8"/>
                        </a14:imgEffect>
                      </a14:imgLayer>
                    </a14:imgProps>
                  </a:ext>
                  <a:ext uri="{28A0092B-C50C-407E-A947-70E740481C1C}">
                    <a14:useLocalDpi xmlns:a14="http://schemas.microsoft.com/office/drawing/2010/main"/>
                  </a:ext>
                </a:extLst>
              </a:blip>
              <a:stretch>
                <a:fillRect/>
              </a:stretch>
            </p:blipFill>
            <p:spPr>
              <a:xfrm>
                <a:off x="6430373" y="1131298"/>
                <a:ext cx="347561" cy="1018461"/>
              </a:xfrm>
              <a:prstGeom prst="rect">
                <a:avLst/>
              </a:prstGeom>
            </p:spPr>
          </p:pic>
          <p:pic>
            <p:nvPicPr>
              <p:cNvPr id="220" name="PA-组合 206">
                <a:extLst>
                  <a:ext uri="{FF2B5EF4-FFF2-40B4-BE49-F238E27FC236}">
                    <a16:creationId xmlns:a16="http://schemas.microsoft.com/office/drawing/2014/main" xmlns="" id="{9C29D5E0-02C0-4C22-A6FD-2B803F1E9A98}"/>
                  </a:ext>
                </a:extLst>
              </p:cNvPr>
              <p:cNvPicPr>
                <a:picLocks/>
              </p:cNvPicPr>
              <p:nvPr>
                <p:custDataLst>
                  <p:tags r:id="rId6"/>
                </p:custDataLst>
              </p:nvPr>
            </p:nvPicPr>
            <p:blipFill>
              <a:blip r:embed="rId27">
                <a:alphaModFix amt="50000"/>
                <a:extLst>
                  <a:ext uri="{BEBA8EAE-BF5A-486C-A8C5-ECC9F3942E4B}">
                    <a14:imgProps xmlns:a14="http://schemas.microsoft.com/office/drawing/2010/main">
                      <a14:imgLayer r:embed="rId28">
                        <a14:imgEffect>
                          <a14:artisticBlur radius="8"/>
                        </a14:imgEffect>
                      </a14:imgLayer>
                    </a14:imgProps>
                  </a:ext>
                  <a:ext uri="{28A0092B-C50C-407E-A947-70E740481C1C}">
                    <a14:useLocalDpi xmlns:a14="http://schemas.microsoft.com/office/drawing/2010/main"/>
                  </a:ext>
                </a:extLst>
              </a:blip>
              <a:stretch>
                <a:fillRect/>
              </a:stretch>
            </p:blipFill>
            <p:spPr>
              <a:xfrm>
                <a:off x="5154648" y="1392860"/>
                <a:ext cx="691237" cy="1371698"/>
              </a:xfrm>
              <a:prstGeom prst="rect">
                <a:avLst/>
              </a:prstGeom>
            </p:spPr>
          </p:pic>
          <p:pic>
            <p:nvPicPr>
              <p:cNvPr id="222" name="PA-组合 209">
                <a:extLst>
                  <a:ext uri="{FF2B5EF4-FFF2-40B4-BE49-F238E27FC236}">
                    <a16:creationId xmlns:a16="http://schemas.microsoft.com/office/drawing/2014/main" xmlns="" id="{6B71A994-3A65-4BFB-95D1-C164A43CF273}"/>
                  </a:ext>
                </a:extLst>
              </p:cNvPr>
              <p:cNvPicPr>
                <a:picLocks/>
              </p:cNvPicPr>
              <p:nvPr>
                <p:custDataLst>
                  <p:tags r:id="rId7"/>
                </p:custDataLst>
              </p:nvPr>
            </p:nvPicPr>
            <p:blipFill>
              <a:blip r:embed="rId29">
                <a:alphaModFix amt="50000"/>
                <a:extLst>
                  <a:ext uri="{BEBA8EAE-BF5A-486C-A8C5-ECC9F3942E4B}">
                    <a14:imgProps xmlns:a14="http://schemas.microsoft.com/office/drawing/2010/main">
                      <a14:imgLayer r:embed="rId30">
                        <a14:imgEffect>
                          <a14:artisticBlur radius="8"/>
                        </a14:imgEffect>
                      </a14:imgLayer>
                    </a14:imgProps>
                  </a:ext>
                  <a:ext uri="{28A0092B-C50C-407E-A947-70E740481C1C}">
                    <a14:useLocalDpi xmlns:a14="http://schemas.microsoft.com/office/drawing/2010/main"/>
                  </a:ext>
                </a:extLst>
              </a:blip>
              <a:stretch>
                <a:fillRect/>
              </a:stretch>
            </p:blipFill>
            <p:spPr>
              <a:xfrm>
                <a:off x="6801213" y="1046208"/>
                <a:ext cx="612722" cy="1382473"/>
              </a:xfrm>
              <a:prstGeom prst="rect">
                <a:avLst/>
              </a:prstGeom>
            </p:spPr>
          </p:pic>
          <p:pic>
            <p:nvPicPr>
              <p:cNvPr id="224" name="PA-组合 212">
                <a:extLst>
                  <a:ext uri="{FF2B5EF4-FFF2-40B4-BE49-F238E27FC236}">
                    <a16:creationId xmlns:a16="http://schemas.microsoft.com/office/drawing/2014/main" xmlns="" id="{59318BAC-D887-40B1-B711-E83A4FE17123}"/>
                  </a:ext>
                </a:extLst>
              </p:cNvPr>
              <p:cNvPicPr>
                <a:picLocks/>
              </p:cNvPicPr>
              <p:nvPr>
                <p:custDataLst>
                  <p:tags r:id="rId8"/>
                </p:custDataLst>
              </p:nvPr>
            </p:nvPicPr>
            <p:blipFill>
              <a:blip r:embed="rId31">
                <a:alphaModFix amt="50000"/>
                <a:extLst>
                  <a:ext uri="{BEBA8EAE-BF5A-486C-A8C5-ECC9F3942E4B}">
                    <a14:imgProps xmlns:a14="http://schemas.microsoft.com/office/drawing/2010/main">
                      <a14:imgLayer r:embed="rId32">
                        <a14:imgEffect>
                          <a14:artisticBlur radius="8"/>
                        </a14:imgEffect>
                      </a14:imgLayer>
                    </a14:imgProps>
                  </a:ext>
                  <a:ext uri="{28A0092B-C50C-407E-A947-70E740481C1C}">
                    <a14:useLocalDpi xmlns:a14="http://schemas.microsoft.com/office/drawing/2010/main"/>
                  </a:ext>
                </a:extLst>
              </a:blip>
              <a:stretch>
                <a:fillRect/>
              </a:stretch>
            </p:blipFill>
            <p:spPr>
              <a:xfrm>
                <a:off x="3911609" y="1223696"/>
                <a:ext cx="589631" cy="1237759"/>
              </a:xfrm>
              <a:prstGeom prst="rect">
                <a:avLst/>
              </a:prstGeom>
            </p:spPr>
          </p:pic>
        </p:grpSp>
      </p:grpSp>
      <p:grpSp>
        <p:nvGrpSpPr>
          <p:cNvPr id="230" name="组合 229">
            <a:extLst>
              <a:ext uri="{FF2B5EF4-FFF2-40B4-BE49-F238E27FC236}">
                <a16:creationId xmlns:a16="http://schemas.microsoft.com/office/drawing/2014/main" xmlns="" id="{73190B7E-44A1-4821-B22F-79DB2AB3A69B}"/>
              </a:ext>
            </a:extLst>
          </p:cNvPr>
          <p:cNvGrpSpPr/>
          <p:nvPr/>
        </p:nvGrpSpPr>
        <p:grpSpPr>
          <a:xfrm>
            <a:off x="882263" y="5762736"/>
            <a:ext cx="1866225" cy="433384"/>
            <a:chOff x="922020" y="5762736"/>
            <a:chExt cx="1866225" cy="433384"/>
          </a:xfrm>
        </p:grpSpPr>
        <p:sp>
          <p:nvSpPr>
            <p:cNvPr id="228" name="文本框 227">
              <a:extLst>
                <a:ext uri="{FF2B5EF4-FFF2-40B4-BE49-F238E27FC236}">
                  <a16:creationId xmlns:a16="http://schemas.microsoft.com/office/drawing/2014/main" xmlns="" id="{38DE1F43-9986-43A5-B8AD-6E1058322F5E}"/>
                </a:ext>
              </a:extLst>
            </p:cNvPr>
            <p:cNvSpPr txBox="1"/>
            <p:nvPr/>
          </p:nvSpPr>
          <p:spPr>
            <a:xfrm>
              <a:off x="922020" y="5762736"/>
              <a:ext cx="186622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托马斯</a:t>
              </a:r>
              <a:r>
                <a:rPr kumimoji="0" lang="en-US" altLang="zh-CN"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a:t>
              </a: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阿尔瓦</a:t>
              </a:r>
              <a:r>
                <a:rPr kumimoji="0" lang="en-US" altLang="zh-CN"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a:t>
              </a: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爱迪生</a:t>
              </a:r>
            </a:p>
          </p:txBody>
        </p:sp>
        <p:sp>
          <p:nvSpPr>
            <p:cNvPr id="229" name="文本框 228">
              <a:extLst>
                <a:ext uri="{FF2B5EF4-FFF2-40B4-BE49-F238E27FC236}">
                  <a16:creationId xmlns:a16="http://schemas.microsoft.com/office/drawing/2014/main" xmlns="" id="{E68715A2-A066-487D-B91C-B4293107AED3}"/>
                </a:ext>
              </a:extLst>
            </p:cNvPr>
            <p:cNvSpPr txBox="1"/>
            <p:nvPr/>
          </p:nvSpPr>
          <p:spPr>
            <a:xfrm>
              <a:off x="1157902" y="5980676"/>
              <a:ext cx="139446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Thomas Alva Edison</a:t>
              </a:r>
              <a:endParaRPr kumimoji="0" lang="zh-CN" altLang="en-US"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231" name="组合 230">
            <a:extLst>
              <a:ext uri="{FF2B5EF4-FFF2-40B4-BE49-F238E27FC236}">
                <a16:creationId xmlns:a16="http://schemas.microsoft.com/office/drawing/2014/main" xmlns="" id="{1621DC95-E90F-43C9-AD84-ADB65663CB25}"/>
              </a:ext>
            </a:extLst>
          </p:cNvPr>
          <p:cNvGrpSpPr/>
          <p:nvPr/>
        </p:nvGrpSpPr>
        <p:grpSpPr>
          <a:xfrm>
            <a:off x="3119403" y="5762736"/>
            <a:ext cx="1866225" cy="433384"/>
            <a:chOff x="922020" y="5762736"/>
            <a:chExt cx="1866225" cy="433384"/>
          </a:xfrm>
        </p:grpSpPr>
        <p:sp>
          <p:nvSpPr>
            <p:cNvPr id="232" name="文本框 231">
              <a:extLst>
                <a:ext uri="{FF2B5EF4-FFF2-40B4-BE49-F238E27FC236}">
                  <a16:creationId xmlns:a16="http://schemas.microsoft.com/office/drawing/2014/main" xmlns="" id="{4FF195A4-F166-4545-951B-1340FFA62E4E}"/>
                </a:ext>
              </a:extLst>
            </p:cNvPr>
            <p:cNvSpPr txBox="1"/>
            <p:nvPr/>
          </p:nvSpPr>
          <p:spPr>
            <a:xfrm>
              <a:off x="922020" y="5762736"/>
              <a:ext cx="186622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乔治</a:t>
              </a:r>
              <a:r>
                <a:rPr kumimoji="0" lang="en-US" altLang="zh-CN"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a:t>
              </a: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华盛顿</a:t>
              </a:r>
            </a:p>
          </p:txBody>
        </p:sp>
        <p:sp>
          <p:nvSpPr>
            <p:cNvPr id="233" name="文本框 232">
              <a:extLst>
                <a:ext uri="{FF2B5EF4-FFF2-40B4-BE49-F238E27FC236}">
                  <a16:creationId xmlns:a16="http://schemas.microsoft.com/office/drawing/2014/main" xmlns="" id="{6C4C33BF-766E-44AE-B9DF-B38A2D98CB36}"/>
                </a:ext>
              </a:extLst>
            </p:cNvPr>
            <p:cNvSpPr txBox="1"/>
            <p:nvPr/>
          </p:nvSpPr>
          <p:spPr>
            <a:xfrm>
              <a:off x="1157902" y="5980676"/>
              <a:ext cx="139446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George Washington</a:t>
              </a:r>
              <a:endParaRPr kumimoji="0" lang="zh-CN" altLang="en-US"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234" name="组合 233">
            <a:extLst>
              <a:ext uri="{FF2B5EF4-FFF2-40B4-BE49-F238E27FC236}">
                <a16:creationId xmlns:a16="http://schemas.microsoft.com/office/drawing/2014/main" xmlns="" id="{E59054D7-C2FD-4654-974F-9FF0E51E1E49}"/>
              </a:ext>
            </a:extLst>
          </p:cNvPr>
          <p:cNvGrpSpPr/>
          <p:nvPr/>
        </p:nvGrpSpPr>
        <p:grpSpPr>
          <a:xfrm>
            <a:off x="5162888" y="5762736"/>
            <a:ext cx="1866225" cy="433384"/>
            <a:chOff x="922020" y="5762736"/>
            <a:chExt cx="1866225" cy="433384"/>
          </a:xfrm>
        </p:grpSpPr>
        <p:sp>
          <p:nvSpPr>
            <p:cNvPr id="235" name="文本框 234">
              <a:extLst>
                <a:ext uri="{FF2B5EF4-FFF2-40B4-BE49-F238E27FC236}">
                  <a16:creationId xmlns:a16="http://schemas.microsoft.com/office/drawing/2014/main" xmlns="" id="{AC0BAAAD-9DF2-482C-993C-ECC66584C8C8}"/>
                </a:ext>
              </a:extLst>
            </p:cNvPr>
            <p:cNvSpPr txBox="1"/>
            <p:nvPr/>
          </p:nvSpPr>
          <p:spPr>
            <a:xfrm>
              <a:off x="922020" y="5762736"/>
              <a:ext cx="186622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埃尔温</a:t>
              </a:r>
              <a:r>
                <a:rPr kumimoji="0" lang="en-US" altLang="zh-CN"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a:t>
              </a: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薛定谔</a:t>
              </a:r>
            </a:p>
          </p:txBody>
        </p:sp>
        <p:sp>
          <p:nvSpPr>
            <p:cNvPr id="236" name="文本框 235">
              <a:extLst>
                <a:ext uri="{FF2B5EF4-FFF2-40B4-BE49-F238E27FC236}">
                  <a16:creationId xmlns:a16="http://schemas.microsoft.com/office/drawing/2014/main" xmlns="" id="{AA07CA16-71FF-48E0-9D5B-AA25B1F9470F}"/>
                </a:ext>
              </a:extLst>
            </p:cNvPr>
            <p:cNvSpPr txBox="1"/>
            <p:nvPr/>
          </p:nvSpPr>
          <p:spPr>
            <a:xfrm>
              <a:off x="1157902" y="5980676"/>
              <a:ext cx="139446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Erwin Schrödinger</a:t>
              </a:r>
              <a:endParaRPr kumimoji="0" lang="zh-CN" altLang="en-US"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237" name="组合 236">
            <a:extLst>
              <a:ext uri="{FF2B5EF4-FFF2-40B4-BE49-F238E27FC236}">
                <a16:creationId xmlns:a16="http://schemas.microsoft.com/office/drawing/2014/main" xmlns="" id="{CF78DD53-BFB5-4C1F-91E6-88E396572407}"/>
              </a:ext>
            </a:extLst>
          </p:cNvPr>
          <p:cNvGrpSpPr/>
          <p:nvPr/>
        </p:nvGrpSpPr>
        <p:grpSpPr>
          <a:xfrm>
            <a:off x="7266246" y="5762736"/>
            <a:ext cx="1866225" cy="433384"/>
            <a:chOff x="922020" y="5762736"/>
            <a:chExt cx="1866225" cy="433384"/>
          </a:xfrm>
        </p:grpSpPr>
        <p:sp>
          <p:nvSpPr>
            <p:cNvPr id="238" name="文本框 237">
              <a:extLst>
                <a:ext uri="{FF2B5EF4-FFF2-40B4-BE49-F238E27FC236}">
                  <a16:creationId xmlns:a16="http://schemas.microsoft.com/office/drawing/2014/main" xmlns="" id="{C4F390A4-12F1-436B-930C-DAD63ED318C4}"/>
                </a:ext>
              </a:extLst>
            </p:cNvPr>
            <p:cNvSpPr txBox="1"/>
            <p:nvPr/>
          </p:nvSpPr>
          <p:spPr>
            <a:xfrm>
              <a:off x="922020" y="5762736"/>
              <a:ext cx="186622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拿破仑</a:t>
              </a:r>
              <a:r>
                <a:rPr kumimoji="0" lang="en-US" altLang="zh-CN"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a:t>
              </a: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波拿巴</a:t>
              </a:r>
            </a:p>
          </p:txBody>
        </p:sp>
        <p:sp>
          <p:nvSpPr>
            <p:cNvPr id="239" name="文本框 238">
              <a:extLst>
                <a:ext uri="{FF2B5EF4-FFF2-40B4-BE49-F238E27FC236}">
                  <a16:creationId xmlns:a16="http://schemas.microsoft.com/office/drawing/2014/main" xmlns="" id="{23425940-A2FB-4645-A7E7-AAE7387B6238}"/>
                </a:ext>
              </a:extLst>
            </p:cNvPr>
            <p:cNvSpPr txBox="1"/>
            <p:nvPr/>
          </p:nvSpPr>
          <p:spPr>
            <a:xfrm>
              <a:off x="1157902" y="5980676"/>
              <a:ext cx="139446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err="1">
                  <a:ln>
                    <a:noFill/>
                  </a:ln>
                  <a:solidFill>
                    <a:prstClr val="white"/>
                  </a:solidFill>
                  <a:effectLst/>
                  <a:uLnTx/>
                  <a:uFillTx/>
                  <a:latin typeface="微软雅黑 Light" panose="020B0502040204020203" pitchFamily="34" charset="-122"/>
                  <a:ea typeface="微软雅黑 Light" panose="020B0502040204020203" pitchFamily="34" charset="-122"/>
                  <a:cs typeface="+mn-cs"/>
                </a:rPr>
                <a:t>Napoleone</a:t>
              </a:r>
              <a:r>
                <a:rPr kumimoji="0" lang="en-US" altLang="zh-CN"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 Buonaparte</a:t>
              </a:r>
              <a:endParaRPr kumimoji="0" lang="zh-CN" altLang="en-US"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240" name="组合 239">
            <a:extLst>
              <a:ext uri="{FF2B5EF4-FFF2-40B4-BE49-F238E27FC236}">
                <a16:creationId xmlns:a16="http://schemas.microsoft.com/office/drawing/2014/main" xmlns="" id="{E1179ABC-7745-428D-820E-CD2816AD3D2F}"/>
              </a:ext>
            </a:extLst>
          </p:cNvPr>
          <p:cNvGrpSpPr/>
          <p:nvPr/>
        </p:nvGrpSpPr>
        <p:grpSpPr>
          <a:xfrm>
            <a:off x="9472584" y="5762736"/>
            <a:ext cx="1866225" cy="433384"/>
            <a:chOff x="922020" y="5762736"/>
            <a:chExt cx="1866225" cy="433384"/>
          </a:xfrm>
        </p:grpSpPr>
        <p:sp>
          <p:nvSpPr>
            <p:cNvPr id="241" name="文本框 240">
              <a:extLst>
                <a:ext uri="{FF2B5EF4-FFF2-40B4-BE49-F238E27FC236}">
                  <a16:creationId xmlns:a16="http://schemas.microsoft.com/office/drawing/2014/main" xmlns="" id="{FBB4756B-94C9-41D1-9BE5-C3A8D82346D8}"/>
                </a:ext>
              </a:extLst>
            </p:cNvPr>
            <p:cNvSpPr txBox="1"/>
            <p:nvPr/>
          </p:nvSpPr>
          <p:spPr>
            <a:xfrm>
              <a:off x="922020" y="5762736"/>
              <a:ext cx="186622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阿尔伯特</a:t>
              </a:r>
              <a:r>
                <a:rPr kumimoji="0" lang="en-US" altLang="zh-CN"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a:t>
              </a:r>
              <a:r>
                <a:rPr kumimoji="0" lang="zh-CN" altLang="en-US" sz="14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爱因斯坦</a:t>
              </a:r>
            </a:p>
          </p:txBody>
        </p:sp>
        <p:sp>
          <p:nvSpPr>
            <p:cNvPr id="242" name="文本框 241">
              <a:extLst>
                <a:ext uri="{FF2B5EF4-FFF2-40B4-BE49-F238E27FC236}">
                  <a16:creationId xmlns:a16="http://schemas.microsoft.com/office/drawing/2014/main" xmlns="" id="{ED828DFF-5662-4C8A-BBAA-CE56BA285391}"/>
                </a:ext>
              </a:extLst>
            </p:cNvPr>
            <p:cNvSpPr txBox="1"/>
            <p:nvPr/>
          </p:nvSpPr>
          <p:spPr>
            <a:xfrm>
              <a:off x="1157902" y="5980676"/>
              <a:ext cx="1394461"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Albert Einstein</a:t>
              </a:r>
              <a:endParaRPr kumimoji="0" lang="zh-CN" altLang="en-US" sz="8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spTree>
    <p:extLst>
      <p:ext uri="{BB962C8B-B14F-4D97-AF65-F5344CB8AC3E}">
        <p14:creationId xmlns:p14="http://schemas.microsoft.com/office/powerpoint/2010/main" val="65367890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3" name="PA-组合 22">
            <a:extLst>
              <a:ext uri="{FF2B5EF4-FFF2-40B4-BE49-F238E27FC236}">
                <a16:creationId xmlns:a16="http://schemas.microsoft.com/office/drawing/2014/main" xmlns="" id="{678BC0EF-8628-4FAC-8257-012BCD5C44C3}"/>
              </a:ext>
            </a:extLst>
          </p:cNvPr>
          <p:cNvGrpSpPr/>
          <p:nvPr>
            <p:custDataLst>
              <p:tags r:id="rId1"/>
            </p:custDataLst>
          </p:nvPr>
        </p:nvGrpSpPr>
        <p:grpSpPr>
          <a:xfrm>
            <a:off x="2234061" y="-1296251"/>
            <a:ext cx="8817276" cy="4880748"/>
            <a:chOff x="201341" y="143677"/>
            <a:chExt cx="11789319" cy="6525906"/>
          </a:xfrm>
          <a:scene3d>
            <a:camera prst="perspectiveBelow" fov="4800000">
              <a:rot lat="4500002" lon="0" rev="0"/>
            </a:camera>
            <a:lightRig rig="threePt" dir="t"/>
          </a:scene3d>
        </p:grpSpPr>
        <p:sp>
          <p:nvSpPr>
            <p:cNvPr id="2" name="PA-图片 23">
              <a:extLst>
                <a:ext uri="{FF2B5EF4-FFF2-40B4-BE49-F238E27FC236}">
                  <a16:creationId xmlns:a16="http://schemas.microsoft.com/office/drawing/2014/main" xmlns="" id="{1E62F56C-78C7-4178-B449-A182CBDFF07B}"/>
                </a:ext>
              </a:extLst>
            </p:cNvPr>
            <p:cNvSpPr/>
            <p:nvPr>
              <p:custDataLst>
                <p:tags r:id="rId54"/>
              </p:custDataLst>
            </p:nvPr>
          </p:nvSpPr>
          <p:spPr>
            <a:xfrm>
              <a:off x="1240536" y="678288"/>
              <a:ext cx="308689" cy="415945"/>
            </a:xfrm>
            <a:custGeom>
              <a:avLst/>
              <a:gdLst/>
              <a:ahLst/>
              <a:cxnLst/>
              <a:rect l="0" t="0" r="0" b="0"/>
              <a:pathLst>
                <a:path w="308689" h="415945">
                  <a:moveTo>
                    <a:pt x="0" y="0"/>
                  </a:moveTo>
                  <a:lnTo>
                    <a:pt x="308688" y="0"/>
                  </a:lnTo>
                  <a:lnTo>
                    <a:pt x="308688" y="415944"/>
                  </a:lnTo>
                  <a:lnTo>
                    <a:pt x="0" y="415944"/>
                  </a:lnTo>
                  <a:close/>
                </a:path>
              </a:pathLst>
            </a:custGeom>
            <a:blipFill dpi="0" rotWithShape="1">
              <a:blip r:embed="rId76">
                <a:alphaModFix amt="53000"/>
              </a:blip>
              <a:srcRect/>
              <a:stretch>
                <a:fillRect/>
              </a:stretch>
            </a:blipFill>
            <a:ln w="12700" cap="flat" cmpd="sng" algn="ctr">
              <a:noFill/>
              <a:prstDash val="solid"/>
              <a:miter lim="800000"/>
            </a:ln>
            <a:effectLst/>
            <a:sp3d z="1778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PA-图片 25">
              <a:extLst>
                <a:ext uri="{FF2B5EF4-FFF2-40B4-BE49-F238E27FC236}">
                  <a16:creationId xmlns:a16="http://schemas.microsoft.com/office/drawing/2014/main" xmlns="" id="{B365041B-1662-43A6-8473-F27A44E5495F}"/>
                </a:ext>
              </a:extLst>
            </p:cNvPr>
            <p:cNvSpPr/>
            <p:nvPr>
              <p:custDataLst>
                <p:tags r:id="rId55"/>
              </p:custDataLst>
            </p:nvPr>
          </p:nvSpPr>
          <p:spPr>
            <a:xfrm>
              <a:off x="2484999" y="2417513"/>
              <a:ext cx="654001" cy="899251"/>
            </a:xfrm>
            <a:custGeom>
              <a:avLst/>
              <a:gdLst/>
              <a:ahLst/>
              <a:cxnLst/>
              <a:rect l="0" t="0" r="0" b="0"/>
              <a:pathLst>
                <a:path w="654001" h="899251">
                  <a:moveTo>
                    <a:pt x="0" y="0"/>
                  </a:moveTo>
                  <a:lnTo>
                    <a:pt x="654000" y="0"/>
                  </a:lnTo>
                  <a:lnTo>
                    <a:pt x="654000" y="899250"/>
                  </a:lnTo>
                  <a:lnTo>
                    <a:pt x="0" y="899250"/>
                  </a:lnTo>
                  <a:close/>
                </a:path>
              </a:pathLst>
            </a:custGeom>
            <a:blipFill dpi="0" rotWithShape="1">
              <a:blip r:embed="rId77">
                <a:alphaModFix amt="98000"/>
              </a:blip>
              <a:srcRect/>
              <a:stretch>
                <a:fillRect/>
              </a:stretch>
            </a:blipFill>
            <a:ln w="12700" cap="flat" cmpd="sng" algn="ctr">
              <a:noFill/>
              <a:prstDash val="solid"/>
              <a:miter lim="800000"/>
            </a:ln>
            <a:effectLst/>
            <a:sp3d z="-5588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PA-图片 27">
              <a:extLst>
                <a:ext uri="{FF2B5EF4-FFF2-40B4-BE49-F238E27FC236}">
                  <a16:creationId xmlns:a16="http://schemas.microsoft.com/office/drawing/2014/main" xmlns="" id="{8326F863-3039-41C9-9B7D-97719F4D6CF3}"/>
                </a:ext>
              </a:extLst>
            </p:cNvPr>
            <p:cNvSpPr/>
            <p:nvPr>
              <p:custDataLst>
                <p:tags r:id="rId56"/>
              </p:custDataLst>
            </p:nvPr>
          </p:nvSpPr>
          <p:spPr>
            <a:xfrm>
              <a:off x="2994835" y="282184"/>
              <a:ext cx="1647818" cy="2943002"/>
            </a:xfrm>
            <a:custGeom>
              <a:avLst/>
              <a:gdLst/>
              <a:ahLst/>
              <a:cxnLst/>
              <a:rect l="0" t="0" r="0" b="0"/>
              <a:pathLst>
                <a:path w="1647818" h="2943002">
                  <a:moveTo>
                    <a:pt x="0" y="0"/>
                  </a:moveTo>
                  <a:lnTo>
                    <a:pt x="1647817" y="0"/>
                  </a:lnTo>
                  <a:lnTo>
                    <a:pt x="1647817" y="2943001"/>
                  </a:lnTo>
                  <a:lnTo>
                    <a:pt x="0" y="2943001"/>
                  </a:lnTo>
                  <a:close/>
                </a:path>
              </a:pathLst>
            </a:custGeom>
            <a:blipFill dpi="0" rotWithShape="1">
              <a:blip r:embed="rId78">
                <a:alphaModFix amt="70000"/>
              </a:blip>
              <a:srcRect/>
              <a:stretch>
                <a:fillRect/>
              </a:stretch>
            </a:blipFill>
            <a:ln w="12700" cap="flat" cmpd="sng" algn="ctr">
              <a:noFill/>
              <a:prstDash val="solid"/>
              <a:miter lim="800000"/>
            </a:ln>
            <a:effectLst/>
            <a:sp3d z="6096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PA-图片 29">
              <a:extLst>
                <a:ext uri="{FF2B5EF4-FFF2-40B4-BE49-F238E27FC236}">
                  <a16:creationId xmlns:a16="http://schemas.microsoft.com/office/drawing/2014/main" xmlns="" id="{A52B4499-911D-4926-B16D-EFA1726FD5EF}"/>
                </a:ext>
              </a:extLst>
            </p:cNvPr>
            <p:cNvSpPr/>
            <p:nvPr>
              <p:custDataLst>
                <p:tags r:id="rId57"/>
              </p:custDataLst>
            </p:nvPr>
          </p:nvSpPr>
          <p:spPr>
            <a:xfrm>
              <a:off x="4441755" y="143677"/>
              <a:ext cx="2725001" cy="1880251"/>
            </a:xfrm>
            <a:custGeom>
              <a:avLst/>
              <a:gdLst/>
              <a:ahLst/>
              <a:cxnLst/>
              <a:rect l="0" t="0" r="0" b="0"/>
              <a:pathLst>
                <a:path w="2725001" h="1880251">
                  <a:moveTo>
                    <a:pt x="0" y="0"/>
                  </a:moveTo>
                  <a:lnTo>
                    <a:pt x="2725000" y="0"/>
                  </a:lnTo>
                  <a:lnTo>
                    <a:pt x="2725000" y="1880250"/>
                  </a:lnTo>
                  <a:lnTo>
                    <a:pt x="0" y="1880250"/>
                  </a:lnTo>
                  <a:close/>
                </a:path>
              </a:pathLst>
            </a:custGeom>
            <a:blipFill dpi="0" rotWithShape="1">
              <a:blip r:embed="rId79"/>
              <a:srcRect/>
              <a:stretch>
                <a:fillRect/>
              </a:stretch>
            </a:blipFill>
            <a:ln w="12700" cap="flat" cmpd="sng" algn="ctr">
              <a:noFill/>
              <a:prstDash val="solid"/>
              <a:miter lim="800000"/>
            </a:ln>
            <a:effectLst/>
            <a:sp3d z="-6223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PA-图片 31">
              <a:extLst>
                <a:ext uri="{FF2B5EF4-FFF2-40B4-BE49-F238E27FC236}">
                  <a16:creationId xmlns:a16="http://schemas.microsoft.com/office/drawing/2014/main" xmlns="" id="{E039908E-723D-4FE6-90DC-EE17FD2D17EB}"/>
                </a:ext>
              </a:extLst>
            </p:cNvPr>
            <p:cNvSpPr/>
            <p:nvPr>
              <p:custDataLst>
                <p:tags r:id="rId58"/>
              </p:custDataLst>
            </p:nvPr>
          </p:nvSpPr>
          <p:spPr>
            <a:xfrm>
              <a:off x="5763161" y="1637921"/>
              <a:ext cx="2383014" cy="1226251"/>
            </a:xfrm>
            <a:custGeom>
              <a:avLst/>
              <a:gdLst/>
              <a:ahLst/>
              <a:cxnLst/>
              <a:rect l="0" t="0" r="0" b="0"/>
              <a:pathLst>
                <a:path w="2383014" h="1226251">
                  <a:moveTo>
                    <a:pt x="0" y="0"/>
                  </a:moveTo>
                  <a:lnTo>
                    <a:pt x="2383013" y="0"/>
                  </a:lnTo>
                  <a:lnTo>
                    <a:pt x="2383013" y="1226250"/>
                  </a:lnTo>
                  <a:lnTo>
                    <a:pt x="0" y="1226250"/>
                  </a:lnTo>
                  <a:close/>
                </a:path>
              </a:pathLst>
            </a:custGeom>
            <a:blipFill dpi="0" rotWithShape="1">
              <a:blip r:embed="rId80"/>
              <a:srcRect/>
              <a:stretch>
                <a:fillRect/>
              </a:stretch>
            </a:blipFill>
            <a:ln w="12700" cap="flat" cmpd="sng" algn="ctr">
              <a:noFill/>
              <a:prstDash val="solid"/>
              <a:miter lim="800000"/>
            </a:ln>
            <a:effectLst/>
            <a:sp3d z="127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PA-图片 37">
              <a:extLst>
                <a:ext uri="{FF2B5EF4-FFF2-40B4-BE49-F238E27FC236}">
                  <a16:creationId xmlns:a16="http://schemas.microsoft.com/office/drawing/2014/main" xmlns="" id="{13981609-1E3A-4C4A-9C8F-3404707EB3B1}"/>
                </a:ext>
              </a:extLst>
            </p:cNvPr>
            <p:cNvSpPr/>
            <p:nvPr>
              <p:custDataLst>
                <p:tags r:id="rId59"/>
              </p:custDataLst>
            </p:nvPr>
          </p:nvSpPr>
          <p:spPr>
            <a:xfrm>
              <a:off x="7549349" y="324347"/>
              <a:ext cx="1459239" cy="2043752"/>
            </a:xfrm>
            <a:custGeom>
              <a:avLst/>
              <a:gdLst/>
              <a:ahLst/>
              <a:cxnLst/>
              <a:rect l="0" t="0" r="0" b="0"/>
              <a:pathLst>
                <a:path w="1459239" h="2043752">
                  <a:moveTo>
                    <a:pt x="0" y="0"/>
                  </a:moveTo>
                  <a:lnTo>
                    <a:pt x="1459238" y="0"/>
                  </a:lnTo>
                  <a:lnTo>
                    <a:pt x="1459238" y="2043751"/>
                  </a:lnTo>
                  <a:lnTo>
                    <a:pt x="0" y="2043751"/>
                  </a:lnTo>
                  <a:close/>
                </a:path>
              </a:pathLst>
            </a:custGeom>
            <a:blipFill dpi="0" rotWithShape="1">
              <a:blip r:embed="rId81">
                <a:alphaModFix amt="63000"/>
              </a:blip>
              <a:srcRect/>
              <a:stretch>
                <a:fillRect/>
              </a:stretch>
            </a:blipFill>
            <a:ln w="12700" cap="flat" cmpd="sng" algn="ctr">
              <a:noFill/>
              <a:prstDash val="solid"/>
              <a:miter lim="800000"/>
            </a:ln>
            <a:effectLst/>
            <a:sp3d z="635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PA-图片 39">
              <a:extLst>
                <a:ext uri="{FF2B5EF4-FFF2-40B4-BE49-F238E27FC236}">
                  <a16:creationId xmlns:a16="http://schemas.microsoft.com/office/drawing/2014/main" xmlns="" id="{0E796DA8-7E5C-483A-86FD-235DF4907EE4}"/>
                </a:ext>
              </a:extLst>
            </p:cNvPr>
            <p:cNvSpPr/>
            <p:nvPr>
              <p:custDataLst>
                <p:tags r:id="rId60"/>
              </p:custDataLst>
            </p:nvPr>
          </p:nvSpPr>
          <p:spPr>
            <a:xfrm>
              <a:off x="9488848" y="201052"/>
              <a:ext cx="2452501" cy="1226251"/>
            </a:xfrm>
            <a:custGeom>
              <a:avLst/>
              <a:gdLst/>
              <a:ahLst/>
              <a:cxnLst/>
              <a:rect l="0" t="0" r="0" b="0"/>
              <a:pathLst>
                <a:path w="2452501" h="1226251">
                  <a:moveTo>
                    <a:pt x="0" y="0"/>
                  </a:moveTo>
                  <a:lnTo>
                    <a:pt x="2452500" y="0"/>
                  </a:lnTo>
                  <a:lnTo>
                    <a:pt x="2452500" y="1226250"/>
                  </a:lnTo>
                  <a:lnTo>
                    <a:pt x="0" y="1226250"/>
                  </a:lnTo>
                  <a:close/>
                </a:path>
              </a:pathLst>
            </a:custGeom>
            <a:blipFill dpi="0" rotWithShape="1">
              <a:blip r:embed="rId82">
                <a:alphaModFix amt="71000"/>
              </a:blip>
              <a:srcRect/>
              <a:stretch>
                <a:fillRect/>
              </a:stretch>
            </a:blipFill>
            <a:ln w="12700" cap="flat" cmpd="sng" algn="ctr">
              <a:noFill/>
              <a:prstDash val="solid"/>
              <a:miter lim="800000"/>
            </a:ln>
            <a:effectLst/>
            <a:sp3d z="-381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PA-图片 41">
              <a:extLst>
                <a:ext uri="{FF2B5EF4-FFF2-40B4-BE49-F238E27FC236}">
                  <a16:creationId xmlns:a16="http://schemas.microsoft.com/office/drawing/2014/main" xmlns="" id="{FB1E0F0C-8F8E-4B4E-8561-5204C925B282}"/>
                </a:ext>
              </a:extLst>
            </p:cNvPr>
            <p:cNvSpPr/>
            <p:nvPr>
              <p:custDataLst>
                <p:tags r:id="rId61"/>
              </p:custDataLst>
            </p:nvPr>
          </p:nvSpPr>
          <p:spPr>
            <a:xfrm>
              <a:off x="201341" y="165219"/>
              <a:ext cx="2452501" cy="1050489"/>
            </a:xfrm>
            <a:custGeom>
              <a:avLst/>
              <a:gdLst/>
              <a:ahLst/>
              <a:cxnLst/>
              <a:rect l="0" t="0" r="0" b="0"/>
              <a:pathLst>
                <a:path w="2452501" h="1050489">
                  <a:moveTo>
                    <a:pt x="0" y="0"/>
                  </a:moveTo>
                  <a:lnTo>
                    <a:pt x="2452500" y="0"/>
                  </a:lnTo>
                  <a:lnTo>
                    <a:pt x="2452500" y="1050488"/>
                  </a:lnTo>
                  <a:lnTo>
                    <a:pt x="0" y="1050488"/>
                  </a:lnTo>
                  <a:close/>
                </a:path>
              </a:pathLst>
            </a:custGeom>
            <a:blipFill dpi="0" rotWithShape="1">
              <a:blip r:embed="rId83"/>
              <a:srcRect/>
              <a:stretch>
                <a:fillRect/>
              </a:stretch>
            </a:blipFill>
            <a:ln w="12700" cap="flat" cmpd="sng" algn="ctr">
              <a:noFill/>
              <a:prstDash val="solid"/>
              <a:miter lim="800000"/>
            </a:ln>
            <a:effectLst/>
            <a:sp3d z="-139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 name="PA-图片 44">
              <a:extLst>
                <a:ext uri="{FF2B5EF4-FFF2-40B4-BE49-F238E27FC236}">
                  <a16:creationId xmlns:a16="http://schemas.microsoft.com/office/drawing/2014/main" xmlns="" id="{1236217F-53DC-45AE-93F1-DE0643CBA3BB}"/>
                </a:ext>
              </a:extLst>
            </p:cNvPr>
            <p:cNvSpPr/>
            <p:nvPr>
              <p:custDataLst>
                <p:tags r:id="rId62"/>
              </p:custDataLst>
            </p:nvPr>
          </p:nvSpPr>
          <p:spPr>
            <a:xfrm>
              <a:off x="492303" y="1325160"/>
              <a:ext cx="1635001" cy="2329876"/>
            </a:xfrm>
            <a:custGeom>
              <a:avLst/>
              <a:gdLst/>
              <a:ahLst/>
              <a:cxnLst/>
              <a:rect l="0" t="0" r="0" b="0"/>
              <a:pathLst>
                <a:path w="1635001" h="2329876">
                  <a:moveTo>
                    <a:pt x="0" y="0"/>
                  </a:moveTo>
                  <a:lnTo>
                    <a:pt x="1635000" y="0"/>
                  </a:lnTo>
                  <a:lnTo>
                    <a:pt x="1635000" y="2329875"/>
                  </a:lnTo>
                  <a:lnTo>
                    <a:pt x="0" y="2329875"/>
                  </a:lnTo>
                  <a:close/>
                </a:path>
              </a:pathLst>
            </a:custGeom>
            <a:blipFill dpi="0" rotWithShape="1">
              <a:blip r:embed="rId84">
                <a:alphaModFix amt="15000"/>
              </a:blip>
              <a:srcRect/>
              <a:stretch>
                <a:fillRect/>
              </a:stretch>
            </a:blipFill>
            <a:ln w="12700" cap="flat" cmpd="sng" algn="ctr">
              <a:noFill/>
              <a:prstDash val="solid"/>
              <a:miter lim="800000"/>
            </a:ln>
            <a:effectLst/>
            <a:sp3d z="-5842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PA-图片 48">
              <a:extLst>
                <a:ext uri="{FF2B5EF4-FFF2-40B4-BE49-F238E27FC236}">
                  <a16:creationId xmlns:a16="http://schemas.microsoft.com/office/drawing/2014/main" xmlns="" id="{BAB06B2B-9EDC-421D-864B-010A41DDC6EF}"/>
                </a:ext>
              </a:extLst>
            </p:cNvPr>
            <p:cNvSpPr/>
            <p:nvPr>
              <p:custDataLst>
                <p:tags r:id="rId63"/>
              </p:custDataLst>
            </p:nvPr>
          </p:nvSpPr>
          <p:spPr>
            <a:xfrm>
              <a:off x="3831438" y="2526901"/>
              <a:ext cx="2043751" cy="2448414"/>
            </a:xfrm>
            <a:custGeom>
              <a:avLst/>
              <a:gdLst/>
              <a:ahLst/>
              <a:cxnLst/>
              <a:rect l="0" t="0" r="0" b="0"/>
              <a:pathLst>
                <a:path w="2043751" h="2448414">
                  <a:moveTo>
                    <a:pt x="0" y="0"/>
                  </a:moveTo>
                  <a:lnTo>
                    <a:pt x="2043750" y="0"/>
                  </a:lnTo>
                  <a:lnTo>
                    <a:pt x="2043750" y="2448413"/>
                  </a:lnTo>
                  <a:lnTo>
                    <a:pt x="0" y="2448413"/>
                  </a:lnTo>
                  <a:close/>
                </a:path>
              </a:pathLst>
            </a:custGeom>
            <a:blipFill dpi="0" rotWithShape="1">
              <a:blip r:embed="rId85">
                <a:alphaModFix amt="25000"/>
              </a:blip>
              <a:srcRect/>
              <a:stretch>
                <a:fillRect/>
              </a:stretch>
            </a:blipFill>
            <a:ln w="12700" cap="flat" cmpd="sng" algn="ctr">
              <a:noFill/>
              <a:prstDash val="solid"/>
              <a:miter lim="800000"/>
            </a:ln>
            <a:effectLst/>
            <a:sp3d z="-635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PA-图片 52">
              <a:extLst>
                <a:ext uri="{FF2B5EF4-FFF2-40B4-BE49-F238E27FC236}">
                  <a16:creationId xmlns:a16="http://schemas.microsoft.com/office/drawing/2014/main" xmlns="" id="{F7EED576-1903-48B8-871C-7346C92FC5B1}"/>
                </a:ext>
              </a:extLst>
            </p:cNvPr>
            <p:cNvSpPr/>
            <p:nvPr>
              <p:custDataLst>
                <p:tags r:id="rId64"/>
              </p:custDataLst>
            </p:nvPr>
          </p:nvSpPr>
          <p:spPr>
            <a:xfrm>
              <a:off x="2970648" y="5272720"/>
              <a:ext cx="2391189" cy="1226251"/>
            </a:xfrm>
            <a:custGeom>
              <a:avLst/>
              <a:gdLst/>
              <a:ahLst/>
              <a:cxnLst/>
              <a:rect l="0" t="0" r="0" b="0"/>
              <a:pathLst>
                <a:path w="2391189" h="1226251">
                  <a:moveTo>
                    <a:pt x="0" y="0"/>
                  </a:moveTo>
                  <a:lnTo>
                    <a:pt x="2391188" y="0"/>
                  </a:lnTo>
                  <a:lnTo>
                    <a:pt x="2391188" y="1226250"/>
                  </a:lnTo>
                  <a:lnTo>
                    <a:pt x="0" y="1226250"/>
                  </a:lnTo>
                  <a:close/>
                </a:path>
              </a:pathLst>
            </a:custGeom>
            <a:blipFill dpi="0" rotWithShape="1">
              <a:blip r:embed="rId86">
                <a:alphaModFix amt="97000"/>
              </a:blip>
              <a:srcRect/>
              <a:stretch>
                <a:fillRect/>
              </a:stretch>
            </a:blipFill>
            <a:ln w="12700" cap="flat" cmpd="sng" algn="ctr">
              <a:noFill/>
              <a:prstDash val="solid"/>
              <a:miter lim="800000"/>
            </a:ln>
            <a:effectLst/>
            <a:sp3d z="-4064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PA-图片 56">
              <a:extLst>
                <a:ext uri="{FF2B5EF4-FFF2-40B4-BE49-F238E27FC236}">
                  <a16:creationId xmlns:a16="http://schemas.microsoft.com/office/drawing/2014/main" xmlns="" id="{9142C460-F324-40D7-B78C-7A1F72AEADD4}"/>
                </a:ext>
              </a:extLst>
            </p:cNvPr>
            <p:cNvSpPr/>
            <p:nvPr>
              <p:custDataLst>
                <p:tags r:id="rId65"/>
              </p:custDataLst>
            </p:nvPr>
          </p:nvSpPr>
          <p:spPr>
            <a:xfrm>
              <a:off x="6659729" y="2676671"/>
              <a:ext cx="1635001" cy="1594126"/>
            </a:xfrm>
            <a:custGeom>
              <a:avLst/>
              <a:gdLst/>
              <a:ahLst/>
              <a:cxnLst/>
              <a:rect l="0" t="0" r="0" b="0"/>
              <a:pathLst>
                <a:path w="1635001" h="1594126">
                  <a:moveTo>
                    <a:pt x="0" y="0"/>
                  </a:moveTo>
                  <a:lnTo>
                    <a:pt x="1635000" y="0"/>
                  </a:lnTo>
                  <a:lnTo>
                    <a:pt x="1635000" y="1594125"/>
                  </a:lnTo>
                  <a:lnTo>
                    <a:pt x="0" y="1594125"/>
                  </a:lnTo>
                  <a:close/>
                </a:path>
              </a:pathLst>
            </a:custGeom>
            <a:blipFill dpi="0" rotWithShape="1">
              <a:blip r:embed="rId87">
                <a:alphaModFix amt="80000"/>
              </a:blip>
              <a:srcRect/>
              <a:stretch>
                <a:fillRect/>
              </a:stretch>
            </a:blipFill>
            <a:ln w="12700" cap="flat" cmpd="sng" algn="ctr">
              <a:noFill/>
              <a:prstDash val="solid"/>
              <a:miter lim="800000"/>
            </a:ln>
            <a:effectLst/>
            <a:sp3d z="381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PA-图片 60">
              <a:extLst>
                <a:ext uri="{FF2B5EF4-FFF2-40B4-BE49-F238E27FC236}">
                  <a16:creationId xmlns:a16="http://schemas.microsoft.com/office/drawing/2014/main" xmlns="" id="{A9F5013B-B312-40F3-AAE8-9CD22D11824E}"/>
                </a:ext>
              </a:extLst>
            </p:cNvPr>
            <p:cNvSpPr/>
            <p:nvPr>
              <p:custDataLst>
                <p:tags r:id="rId66"/>
              </p:custDataLst>
            </p:nvPr>
          </p:nvSpPr>
          <p:spPr>
            <a:xfrm>
              <a:off x="8458321" y="1510176"/>
              <a:ext cx="1602301" cy="2248126"/>
            </a:xfrm>
            <a:custGeom>
              <a:avLst/>
              <a:gdLst/>
              <a:ahLst/>
              <a:cxnLst/>
              <a:rect l="0" t="0" r="0" b="0"/>
              <a:pathLst>
                <a:path w="1602301" h="2248126">
                  <a:moveTo>
                    <a:pt x="0" y="0"/>
                  </a:moveTo>
                  <a:lnTo>
                    <a:pt x="1602300" y="0"/>
                  </a:lnTo>
                  <a:lnTo>
                    <a:pt x="1602300" y="2248125"/>
                  </a:lnTo>
                  <a:lnTo>
                    <a:pt x="0" y="2248125"/>
                  </a:lnTo>
                  <a:close/>
                </a:path>
              </a:pathLst>
            </a:custGeom>
            <a:blipFill dpi="0" rotWithShape="1">
              <a:blip r:embed="rId88">
                <a:alphaModFix amt="89000"/>
              </a:blip>
              <a:srcRect/>
              <a:stretch>
                <a:fillRect/>
              </a:stretch>
            </a:blipFill>
            <a:ln w="12700" cap="flat" cmpd="sng" algn="ctr">
              <a:noFill/>
              <a:prstDash val="solid"/>
              <a:miter lim="800000"/>
            </a:ln>
            <a:effectLst/>
            <a:sp3d z="2286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PA-图片 64">
              <a:extLst>
                <a:ext uri="{FF2B5EF4-FFF2-40B4-BE49-F238E27FC236}">
                  <a16:creationId xmlns:a16="http://schemas.microsoft.com/office/drawing/2014/main" xmlns="" id="{1DBCC333-C53C-4E73-A6AC-A33D116113B8}"/>
                </a:ext>
              </a:extLst>
            </p:cNvPr>
            <p:cNvSpPr/>
            <p:nvPr>
              <p:custDataLst>
                <p:tags r:id="rId67"/>
              </p:custDataLst>
            </p:nvPr>
          </p:nvSpPr>
          <p:spPr>
            <a:xfrm>
              <a:off x="10263743" y="1536706"/>
              <a:ext cx="1532814" cy="1876164"/>
            </a:xfrm>
            <a:custGeom>
              <a:avLst/>
              <a:gdLst/>
              <a:ahLst/>
              <a:cxnLst/>
              <a:rect l="0" t="0" r="0" b="0"/>
              <a:pathLst>
                <a:path w="1532814" h="1876164">
                  <a:moveTo>
                    <a:pt x="0" y="0"/>
                  </a:moveTo>
                  <a:lnTo>
                    <a:pt x="1532813" y="0"/>
                  </a:lnTo>
                  <a:lnTo>
                    <a:pt x="1532813" y="1876163"/>
                  </a:lnTo>
                  <a:lnTo>
                    <a:pt x="0" y="1876163"/>
                  </a:lnTo>
                  <a:close/>
                </a:path>
              </a:pathLst>
            </a:custGeom>
            <a:blipFill dpi="0" rotWithShape="1">
              <a:blip r:embed="rId89">
                <a:alphaModFix amt="15000"/>
              </a:blip>
              <a:srcRect/>
              <a:stretch>
                <a:fillRect/>
              </a:stretch>
            </a:blipFill>
            <a:ln w="12700" cap="flat" cmpd="sng" algn="ctr">
              <a:noFill/>
              <a:prstDash val="solid"/>
              <a:miter lim="800000"/>
            </a:ln>
            <a:effectLst/>
            <a:sp3d z="-4191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PA-图片 66">
              <a:extLst>
                <a:ext uri="{FF2B5EF4-FFF2-40B4-BE49-F238E27FC236}">
                  <a16:creationId xmlns:a16="http://schemas.microsoft.com/office/drawing/2014/main" xmlns="" id="{3F41AA4C-F496-47BD-B006-9ED123CF39DE}"/>
                </a:ext>
              </a:extLst>
            </p:cNvPr>
            <p:cNvSpPr/>
            <p:nvPr>
              <p:custDataLst>
                <p:tags r:id="rId68"/>
              </p:custDataLst>
            </p:nvPr>
          </p:nvSpPr>
          <p:spPr>
            <a:xfrm>
              <a:off x="1240536" y="1510176"/>
              <a:ext cx="891819" cy="556495"/>
            </a:xfrm>
            <a:custGeom>
              <a:avLst/>
              <a:gdLst/>
              <a:ahLst/>
              <a:cxnLst/>
              <a:rect l="0" t="0" r="0" b="0"/>
              <a:pathLst>
                <a:path w="891819" h="556495">
                  <a:moveTo>
                    <a:pt x="0" y="0"/>
                  </a:moveTo>
                  <a:lnTo>
                    <a:pt x="891818" y="0"/>
                  </a:lnTo>
                  <a:lnTo>
                    <a:pt x="891818" y="556494"/>
                  </a:lnTo>
                  <a:lnTo>
                    <a:pt x="0" y="556494"/>
                  </a:lnTo>
                  <a:close/>
                </a:path>
              </a:pathLst>
            </a:custGeom>
            <a:blipFill dpi="0" rotWithShape="1">
              <a:blip r:embed="rId90">
                <a:alphaModFix amt="83000"/>
              </a:blip>
              <a:srcRect/>
              <a:stretch>
                <a:fillRect/>
              </a:stretch>
            </a:blipFill>
            <a:ln w="12700" cap="flat" cmpd="sng" algn="ctr">
              <a:noFill/>
              <a:prstDash val="solid"/>
              <a:miter lim="800000"/>
            </a:ln>
            <a:effectLst/>
            <a:sp3d z="-2159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PA-图片 68">
              <a:extLst>
                <a:ext uri="{FF2B5EF4-FFF2-40B4-BE49-F238E27FC236}">
                  <a16:creationId xmlns:a16="http://schemas.microsoft.com/office/drawing/2014/main" xmlns="" id="{98862919-A28D-4A02-AA8E-5AC4BFB2E60E}"/>
                </a:ext>
              </a:extLst>
            </p:cNvPr>
            <p:cNvSpPr/>
            <p:nvPr>
              <p:custDataLst>
                <p:tags r:id="rId69"/>
              </p:custDataLst>
            </p:nvPr>
          </p:nvSpPr>
          <p:spPr>
            <a:xfrm>
              <a:off x="1954264" y="3621289"/>
              <a:ext cx="1749451" cy="2452501"/>
            </a:xfrm>
            <a:custGeom>
              <a:avLst/>
              <a:gdLst/>
              <a:ahLst/>
              <a:cxnLst/>
              <a:rect l="0" t="0" r="0" b="0"/>
              <a:pathLst>
                <a:path w="1749451" h="2452501">
                  <a:moveTo>
                    <a:pt x="0" y="0"/>
                  </a:moveTo>
                  <a:lnTo>
                    <a:pt x="1749450" y="0"/>
                  </a:lnTo>
                  <a:lnTo>
                    <a:pt x="1749450" y="2452500"/>
                  </a:lnTo>
                  <a:lnTo>
                    <a:pt x="0" y="2452500"/>
                  </a:lnTo>
                  <a:close/>
                </a:path>
              </a:pathLst>
            </a:custGeom>
            <a:blipFill dpi="0" rotWithShape="1">
              <a:blip r:embed="rId91">
                <a:alphaModFix amt="75000"/>
              </a:blip>
              <a:srcRect/>
              <a:stretch>
                <a:fillRect/>
              </a:stretch>
            </a:blipFill>
            <a:ln w="12700" cap="flat" cmpd="sng" algn="ctr">
              <a:noFill/>
              <a:prstDash val="solid"/>
              <a:miter lim="800000"/>
            </a:ln>
            <a:effectLst/>
            <a:sp3d z="-635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PA-图片 70">
              <a:extLst>
                <a:ext uri="{FF2B5EF4-FFF2-40B4-BE49-F238E27FC236}">
                  <a16:creationId xmlns:a16="http://schemas.microsoft.com/office/drawing/2014/main" xmlns="" id="{D9FC6CA5-9B39-4B5C-91A0-A89E5F66658C}"/>
                </a:ext>
              </a:extLst>
            </p:cNvPr>
            <p:cNvSpPr/>
            <p:nvPr>
              <p:custDataLst>
                <p:tags r:id="rId70"/>
              </p:custDataLst>
            </p:nvPr>
          </p:nvSpPr>
          <p:spPr>
            <a:xfrm>
              <a:off x="6145252" y="5562851"/>
              <a:ext cx="2043751" cy="1021876"/>
            </a:xfrm>
            <a:custGeom>
              <a:avLst/>
              <a:gdLst/>
              <a:ahLst/>
              <a:cxnLst/>
              <a:rect l="0" t="0" r="0" b="0"/>
              <a:pathLst>
                <a:path w="2043751" h="1021876">
                  <a:moveTo>
                    <a:pt x="0" y="0"/>
                  </a:moveTo>
                  <a:lnTo>
                    <a:pt x="2043750" y="0"/>
                  </a:lnTo>
                  <a:lnTo>
                    <a:pt x="2043750" y="1021875"/>
                  </a:lnTo>
                  <a:lnTo>
                    <a:pt x="0" y="1021875"/>
                  </a:lnTo>
                  <a:close/>
                </a:path>
              </a:pathLst>
            </a:custGeom>
            <a:blipFill dpi="0" rotWithShape="1">
              <a:blip r:embed="rId92">
                <a:alphaModFix amt="99000"/>
              </a:blip>
              <a:srcRect/>
              <a:stretch>
                <a:fillRect/>
              </a:stretch>
            </a:blipFill>
            <a:ln w="12700" cap="flat" cmpd="sng" algn="ctr">
              <a:noFill/>
              <a:prstDash val="solid"/>
              <a:miter lim="800000"/>
            </a:ln>
            <a:effectLst/>
            <a:sp3d z="-254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PA-图片 72">
              <a:extLst>
                <a:ext uri="{FF2B5EF4-FFF2-40B4-BE49-F238E27FC236}">
                  <a16:creationId xmlns:a16="http://schemas.microsoft.com/office/drawing/2014/main" xmlns="" id="{2E5FC25B-63C8-413F-8CA7-972BDF008E50}"/>
                </a:ext>
              </a:extLst>
            </p:cNvPr>
            <p:cNvSpPr/>
            <p:nvPr>
              <p:custDataLst>
                <p:tags r:id="rId71"/>
              </p:custDataLst>
            </p:nvPr>
          </p:nvSpPr>
          <p:spPr>
            <a:xfrm>
              <a:off x="201341" y="3666626"/>
              <a:ext cx="2078391" cy="2943001"/>
            </a:xfrm>
            <a:custGeom>
              <a:avLst/>
              <a:gdLst/>
              <a:ahLst/>
              <a:cxnLst/>
              <a:rect l="0" t="0" r="0" b="0"/>
              <a:pathLst>
                <a:path w="2078391" h="2943001">
                  <a:moveTo>
                    <a:pt x="0" y="0"/>
                  </a:moveTo>
                  <a:lnTo>
                    <a:pt x="2078390" y="0"/>
                  </a:lnTo>
                  <a:lnTo>
                    <a:pt x="2078390" y="2943000"/>
                  </a:lnTo>
                  <a:lnTo>
                    <a:pt x="0" y="2943000"/>
                  </a:lnTo>
                  <a:close/>
                </a:path>
              </a:pathLst>
            </a:custGeom>
            <a:blipFill dpi="0" rotWithShape="1">
              <a:blip r:embed="rId93">
                <a:alphaModFix amt="50000"/>
              </a:blip>
              <a:srcRect/>
              <a:stretch>
                <a:fillRect/>
              </a:stretch>
            </a:blipFill>
            <a:ln w="12700" cap="flat" cmpd="sng" algn="ctr">
              <a:noFill/>
              <a:prstDash val="solid"/>
              <a:miter lim="800000"/>
            </a:ln>
            <a:effectLst/>
            <a:sp3d z="2794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PA-图片 74">
              <a:extLst>
                <a:ext uri="{FF2B5EF4-FFF2-40B4-BE49-F238E27FC236}">
                  <a16:creationId xmlns:a16="http://schemas.microsoft.com/office/drawing/2014/main" xmlns="" id="{E16E3EBB-223C-4CF6-BB13-EABBDF69CFB1}"/>
                </a:ext>
              </a:extLst>
            </p:cNvPr>
            <p:cNvSpPr/>
            <p:nvPr>
              <p:custDataLst>
                <p:tags r:id="rId72"/>
              </p:custDataLst>
            </p:nvPr>
          </p:nvSpPr>
          <p:spPr>
            <a:xfrm>
              <a:off x="5001758" y="3803668"/>
              <a:ext cx="2452501" cy="1679964"/>
            </a:xfrm>
            <a:custGeom>
              <a:avLst/>
              <a:gdLst/>
              <a:ahLst/>
              <a:cxnLst/>
              <a:rect l="0" t="0" r="0" b="0"/>
              <a:pathLst>
                <a:path w="2452501" h="1679964">
                  <a:moveTo>
                    <a:pt x="0" y="0"/>
                  </a:moveTo>
                  <a:lnTo>
                    <a:pt x="2452500" y="0"/>
                  </a:lnTo>
                  <a:lnTo>
                    <a:pt x="2452500" y="1679963"/>
                  </a:lnTo>
                  <a:lnTo>
                    <a:pt x="0" y="1679963"/>
                  </a:lnTo>
                  <a:close/>
                </a:path>
              </a:pathLst>
            </a:custGeom>
            <a:blipFill dpi="0" rotWithShape="1">
              <a:blip r:embed="rId94">
                <a:alphaModFix amt="25000"/>
              </a:blip>
              <a:srcRect/>
              <a:stretch>
                <a:fillRect/>
              </a:stretch>
            </a:blipFill>
            <a:ln w="12700" cap="flat" cmpd="sng" algn="ctr">
              <a:noFill/>
              <a:prstDash val="solid"/>
              <a:miter lim="800000"/>
            </a:ln>
            <a:effectLst/>
            <a:sp3d z="3556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PA-图片 76">
              <a:extLst>
                <a:ext uri="{FF2B5EF4-FFF2-40B4-BE49-F238E27FC236}">
                  <a16:creationId xmlns:a16="http://schemas.microsoft.com/office/drawing/2014/main" xmlns="" id="{8613F186-1FAF-4DCA-BBF5-5E1B0DBB42D8}"/>
                </a:ext>
              </a:extLst>
            </p:cNvPr>
            <p:cNvSpPr/>
            <p:nvPr>
              <p:custDataLst>
                <p:tags r:id="rId73"/>
              </p:custDataLst>
            </p:nvPr>
          </p:nvSpPr>
          <p:spPr>
            <a:xfrm>
              <a:off x="8248787" y="4221169"/>
              <a:ext cx="1714576" cy="2448414"/>
            </a:xfrm>
            <a:custGeom>
              <a:avLst/>
              <a:gdLst/>
              <a:ahLst/>
              <a:cxnLst/>
              <a:rect l="0" t="0" r="0" b="0"/>
              <a:pathLst>
                <a:path w="1714576" h="2448414">
                  <a:moveTo>
                    <a:pt x="0" y="0"/>
                  </a:moveTo>
                  <a:lnTo>
                    <a:pt x="1714575" y="0"/>
                  </a:lnTo>
                  <a:lnTo>
                    <a:pt x="1714575" y="2448413"/>
                  </a:lnTo>
                  <a:lnTo>
                    <a:pt x="0" y="2448413"/>
                  </a:lnTo>
                  <a:close/>
                </a:path>
              </a:pathLst>
            </a:custGeom>
            <a:blipFill dpi="0" rotWithShape="1">
              <a:blip r:embed="rId95">
                <a:alphaModFix amt="94000"/>
              </a:blip>
              <a:srcRect/>
              <a:stretch>
                <a:fillRect/>
              </a:stretch>
            </a:blipFill>
            <a:ln w="12700" cap="flat" cmpd="sng" algn="ctr">
              <a:noFill/>
              <a:prstDash val="solid"/>
              <a:miter lim="800000"/>
            </a:ln>
            <a:effectLst/>
            <a:sp3d z="4191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PA-图片 78">
              <a:extLst>
                <a:ext uri="{FF2B5EF4-FFF2-40B4-BE49-F238E27FC236}">
                  <a16:creationId xmlns:a16="http://schemas.microsoft.com/office/drawing/2014/main" xmlns="" id="{0A580E15-192C-472F-85E8-316E6A020EA5}"/>
                </a:ext>
              </a:extLst>
            </p:cNvPr>
            <p:cNvSpPr/>
            <p:nvPr>
              <p:custDataLst>
                <p:tags r:id="rId74"/>
              </p:custDataLst>
            </p:nvPr>
          </p:nvSpPr>
          <p:spPr>
            <a:xfrm>
              <a:off x="10069641" y="3713948"/>
              <a:ext cx="1921019" cy="2943001"/>
            </a:xfrm>
            <a:custGeom>
              <a:avLst/>
              <a:gdLst/>
              <a:ahLst/>
              <a:cxnLst/>
              <a:rect l="0" t="0" r="0" b="0"/>
              <a:pathLst>
                <a:path w="1921019" h="2943001">
                  <a:moveTo>
                    <a:pt x="0" y="0"/>
                  </a:moveTo>
                  <a:lnTo>
                    <a:pt x="1921018" y="0"/>
                  </a:lnTo>
                  <a:lnTo>
                    <a:pt x="1921018" y="2943000"/>
                  </a:lnTo>
                  <a:lnTo>
                    <a:pt x="0" y="2943000"/>
                  </a:lnTo>
                  <a:close/>
                </a:path>
              </a:pathLst>
            </a:custGeom>
            <a:blipFill dpi="0" rotWithShape="1">
              <a:blip r:embed="rId96">
                <a:alphaModFix amt="25000"/>
              </a:blip>
              <a:srcRect/>
              <a:stretch>
                <a:fillRect/>
              </a:stretch>
            </a:blipFill>
            <a:ln w="12700" cap="flat" cmpd="sng" algn="ctr">
              <a:noFill/>
              <a:prstDash val="solid"/>
              <a:miter lim="800000"/>
            </a:ln>
            <a:effectLst/>
            <a:sp3d z="-571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4" name="PA-组合 23">
            <a:extLst>
              <a:ext uri="{FF2B5EF4-FFF2-40B4-BE49-F238E27FC236}">
                <a16:creationId xmlns:a16="http://schemas.microsoft.com/office/drawing/2014/main" xmlns="" id="{EFFF6DD7-DB05-447F-A4BD-530E8457D5C9}"/>
              </a:ext>
            </a:extLst>
          </p:cNvPr>
          <p:cNvGrpSpPr/>
          <p:nvPr>
            <p:custDataLst>
              <p:tags r:id="rId2"/>
            </p:custDataLst>
          </p:nvPr>
        </p:nvGrpSpPr>
        <p:grpSpPr>
          <a:xfrm>
            <a:off x="1370686" y="3161268"/>
            <a:ext cx="9281612" cy="5137778"/>
            <a:chOff x="201341" y="143677"/>
            <a:chExt cx="11789319" cy="6525906"/>
          </a:xfrm>
          <a:scene3d>
            <a:camera prst="perspectiveRelaxedModerately" fov="4800000">
              <a:rot lat="17099998" lon="0" rev="0"/>
            </a:camera>
            <a:lightRig rig="threePt" dir="t"/>
          </a:scene3d>
        </p:grpSpPr>
        <p:sp>
          <p:nvSpPr>
            <p:cNvPr id="25" name="PA-图片 23">
              <a:extLst>
                <a:ext uri="{FF2B5EF4-FFF2-40B4-BE49-F238E27FC236}">
                  <a16:creationId xmlns:a16="http://schemas.microsoft.com/office/drawing/2014/main" xmlns="" id="{C50E175D-B3AB-4DEF-AB25-9CF324018DCF}"/>
                </a:ext>
              </a:extLst>
            </p:cNvPr>
            <p:cNvSpPr/>
            <p:nvPr>
              <p:custDataLst>
                <p:tags r:id="rId33"/>
              </p:custDataLst>
            </p:nvPr>
          </p:nvSpPr>
          <p:spPr>
            <a:xfrm>
              <a:off x="1240536" y="678288"/>
              <a:ext cx="308689" cy="415945"/>
            </a:xfrm>
            <a:custGeom>
              <a:avLst/>
              <a:gdLst/>
              <a:ahLst/>
              <a:cxnLst/>
              <a:rect l="0" t="0" r="0" b="0"/>
              <a:pathLst>
                <a:path w="308689" h="415945">
                  <a:moveTo>
                    <a:pt x="0" y="0"/>
                  </a:moveTo>
                  <a:lnTo>
                    <a:pt x="308688" y="0"/>
                  </a:lnTo>
                  <a:lnTo>
                    <a:pt x="308688" y="415944"/>
                  </a:lnTo>
                  <a:lnTo>
                    <a:pt x="0" y="415944"/>
                  </a:lnTo>
                  <a:close/>
                </a:path>
              </a:pathLst>
            </a:custGeom>
            <a:blipFill dpi="0" rotWithShape="1">
              <a:blip r:embed="rId76">
                <a:alphaModFix amt="53000"/>
              </a:blip>
              <a:srcRect/>
              <a:stretch>
                <a:fillRect/>
              </a:stretch>
            </a:blipFill>
            <a:ln w="12700" cap="flat" cmpd="sng" algn="ctr">
              <a:noFill/>
              <a:prstDash val="solid"/>
              <a:miter lim="800000"/>
            </a:ln>
            <a:effectLst/>
            <a:sp3d z="-12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PA-图片 25">
              <a:extLst>
                <a:ext uri="{FF2B5EF4-FFF2-40B4-BE49-F238E27FC236}">
                  <a16:creationId xmlns:a16="http://schemas.microsoft.com/office/drawing/2014/main" xmlns="" id="{A5CACEC5-929D-48BD-9358-7A52CD62EA01}"/>
                </a:ext>
              </a:extLst>
            </p:cNvPr>
            <p:cNvSpPr/>
            <p:nvPr>
              <p:custDataLst>
                <p:tags r:id="rId34"/>
              </p:custDataLst>
            </p:nvPr>
          </p:nvSpPr>
          <p:spPr>
            <a:xfrm>
              <a:off x="2484999" y="2417513"/>
              <a:ext cx="654001" cy="899251"/>
            </a:xfrm>
            <a:custGeom>
              <a:avLst/>
              <a:gdLst/>
              <a:ahLst/>
              <a:cxnLst/>
              <a:rect l="0" t="0" r="0" b="0"/>
              <a:pathLst>
                <a:path w="654001" h="899251">
                  <a:moveTo>
                    <a:pt x="0" y="0"/>
                  </a:moveTo>
                  <a:lnTo>
                    <a:pt x="654000" y="0"/>
                  </a:lnTo>
                  <a:lnTo>
                    <a:pt x="654000" y="899250"/>
                  </a:lnTo>
                  <a:lnTo>
                    <a:pt x="0" y="899250"/>
                  </a:lnTo>
                  <a:close/>
                </a:path>
              </a:pathLst>
            </a:custGeom>
            <a:blipFill dpi="0" rotWithShape="1">
              <a:blip r:embed="rId77">
                <a:alphaModFix amt="25000"/>
              </a:blip>
              <a:srcRect/>
              <a:stretch>
                <a:fillRect/>
              </a:stretch>
            </a:blipFill>
            <a:ln w="12700" cap="flat" cmpd="sng" algn="ctr">
              <a:noFill/>
              <a:prstDash val="solid"/>
              <a:miter lim="800000"/>
            </a:ln>
            <a:effectLst/>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PA-图片 27">
              <a:extLst>
                <a:ext uri="{FF2B5EF4-FFF2-40B4-BE49-F238E27FC236}">
                  <a16:creationId xmlns:a16="http://schemas.microsoft.com/office/drawing/2014/main" xmlns="" id="{3BE96D10-2373-4412-9DB0-2C828CBBA397}"/>
                </a:ext>
              </a:extLst>
            </p:cNvPr>
            <p:cNvSpPr/>
            <p:nvPr>
              <p:custDataLst>
                <p:tags r:id="rId35"/>
              </p:custDataLst>
            </p:nvPr>
          </p:nvSpPr>
          <p:spPr>
            <a:xfrm>
              <a:off x="2994835" y="282184"/>
              <a:ext cx="1647818" cy="2943002"/>
            </a:xfrm>
            <a:custGeom>
              <a:avLst/>
              <a:gdLst/>
              <a:ahLst/>
              <a:cxnLst/>
              <a:rect l="0" t="0" r="0" b="0"/>
              <a:pathLst>
                <a:path w="1647818" h="2943002">
                  <a:moveTo>
                    <a:pt x="0" y="0"/>
                  </a:moveTo>
                  <a:lnTo>
                    <a:pt x="1647817" y="0"/>
                  </a:lnTo>
                  <a:lnTo>
                    <a:pt x="1647817" y="2943001"/>
                  </a:lnTo>
                  <a:lnTo>
                    <a:pt x="0" y="2943001"/>
                  </a:lnTo>
                  <a:close/>
                </a:path>
              </a:pathLst>
            </a:custGeom>
            <a:blipFill dpi="0" rotWithShape="1">
              <a:blip r:embed="rId78"/>
              <a:srcRect/>
              <a:stretch>
                <a:fillRect/>
              </a:stretch>
            </a:blipFill>
            <a:ln w="12700" cap="flat" cmpd="sng" algn="ctr">
              <a:noFill/>
              <a:prstDash val="solid"/>
              <a:miter lim="800000"/>
            </a:ln>
            <a:effectLst/>
            <a:sp3d z="508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8" name="PA-图片 29">
              <a:extLst>
                <a:ext uri="{FF2B5EF4-FFF2-40B4-BE49-F238E27FC236}">
                  <a16:creationId xmlns:a16="http://schemas.microsoft.com/office/drawing/2014/main" xmlns="" id="{349D442D-7934-4283-BCF1-6A31FFA1CB16}"/>
                </a:ext>
              </a:extLst>
            </p:cNvPr>
            <p:cNvSpPr/>
            <p:nvPr>
              <p:custDataLst>
                <p:tags r:id="rId36"/>
              </p:custDataLst>
            </p:nvPr>
          </p:nvSpPr>
          <p:spPr>
            <a:xfrm>
              <a:off x="4441755" y="143677"/>
              <a:ext cx="2725001" cy="1880251"/>
            </a:xfrm>
            <a:custGeom>
              <a:avLst/>
              <a:gdLst/>
              <a:ahLst/>
              <a:cxnLst/>
              <a:rect l="0" t="0" r="0" b="0"/>
              <a:pathLst>
                <a:path w="2725001" h="1880251">
                  <a:moveTo>
                    <a:pt x="0" y="0"/>
                  </a:moveTo>
                  <a:lnTo>
                    <a:pt x="2725000" y="0"/>
                  </a:lnTo>
                  <a:lnTo>
                    <a:pt x="2725000" y="1880250"/>
                  </a:lnTo>
                  <a:lnTo>
                    <a:pt x="0" y="1880250"/>
                  </a:lnTo>
                  <a:close/>
                </a:path>
              </a:pathLst>
            </a:custGeom>
            <a:blipFill dpi="0" rotWithShape="1">
              <a:blip r:embed="rId79">
                <a:alphaModFix amt="98000"/>
              </a:blip>
              <a:srcRect/>
              <a:stretch>
                <a:fillRect/>
              </a:stretch>
            </a:blipFill>
            <a:ln w="12700" cap="flat" cmpd="sng" algn="ctr">
              <a:noFill/>
              <a:prstDash val="solid"/>
              <a:miter lim="800000"/>
            </a:ln>
            <a:effectLst/>
            <a:sp3d z="12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PA-图片 31">
              <a:extLst>
                <a:ext uri="{FF2B5EF4-FFF2-40B4-BE49-F238E27FC236}">
                  <a16:creationId xmlns:a16="http://schemas.microsoft.com/office/drawing/2014/main" xmlns="" id="{3FB9940C-D116-481B-83DD-0E2741E83E79}"/>
                </a:ext>
              </a:extLst>
            </p:cNvPr>
            <p:cNvSpPr/>
            <p:nvPr>
              <p:custDataLst>
                <p:tags r:id="rId37"/>
              </p:custDataLst>
            </p:nvPr>
          </p:nvSpPr>
          <p:spPr>
            <a:xfrm>
              <a:off x="5763161" y="1637921"/>
              <a:ext cx="2383014" cy="1226251"/>
            </a:xfrm>
            <a:custGeom>
              <a:avLst/>
              <a:gdLst/>
              <a:ahLst/>
              <a:cxnLst/>
              <a:rect l="0" t="0" r="0" b="0"/>
              <a:pathLst>
                <a:path w="2383014" h="1226251">
                  <a:moveTo>
                    <a:pt x="0" y="0"/>
                  </a:moveTo>
                  <a:lnTo>
                    <a:pt x="2383013" y="0"/>
                  </a:lnTo>
                  <a:lnTo>
                    <a:pt x="2383013" y="1226250"/>
                  </a:lnTo>
                  <a:lnTo>
                    <a:pt x="0" y="1226250"/>
                  </a:lnTo>
                  <a:close/>
                </a:path>
              </a:pathLst>
            </a:custGeom>
            <a:blipFill dpi="0" rotWithShape="1">
              <a:blip r:embed="rId80">
                <a:alphaModFix amt="50000"/>
              </a:blip>
              <a:srcRect/>
              <a:stretch>
                <a:fillRect/>
              </a:stretch>
            </a:blipFill>
            <a:ln w="12700" cap="flat" cmpd="sng" algn="ctr">
              <a:noFill/>
              <a:prstDash val="solid"/>
              <a:miter lim="800000"/>
            </a:ln>
            <a:effectLst/>
            <a:sp3d z="520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PA-图片 37">
              <a:extLst>
                <a:ext uri="{FF2B5EF4-FFF2-40B4-BE49-F238E27FC236}">
                  <a16:creationId xmlns:a16="http://schemas.microsoft.com/office/drawing/2014/main" xmlns="" id="{9118F540-D303-4A2C-90D8-915950EB685F}"/>
                </a:ext>
              </a:extLst>
            </p:cNvPr>
            <p:cNvSpPr/>
            <p:nvPr>
              <p:custDataLst>
                <p:tags r:id="rId38"/>
              </p:custDataLst>
            </p:nvPr>
          </p:nvSpPr>
          <p:spPr>
            <a:xfrm>
              <a:off x="7549349" y="324347"/>
              <a:ext cx="1459239" cy="2043752"/>
            </a:xfrm>
            <a:custGeom>
              <a:avLst/>
              <a:gdLst/>
              <a:ahLst/>
              <a:cxnLst/>
              <a:rect l="0" t="0" r="0" b="0"/>
              <a:pathLst>
                <a:path w="1459239" h="2043752">
                  <a:moveTo>
                    <a:pt x="0" y="0"/>
                  </a:moveTo>
                  <a:lnTo>
                    <a:pt x="1459238" y="0"/>
                  </a:lnTo>
                  <a:lnTo>
                    <a:pt x="1459238" y="2043751"/>
                  </a:lnTo>
                  <a:lnTo>
                    <a:pt x="0" y="2043751"/>
                  </a:lnTo>
                  <a:close/>
                </a:path>
              </a:pathLst>
            </a:custGeom>
            <a:blipFill dpi="0" rotWithShape="1">
              <a:blip r:embed="rId81">
                <a:alphaModFix amt="25000"/>
              </a:blip>
              <a:srcRect/>
              <a:stretch>
                <a:fillRect/>
              </a:stretch>
            </a:blipFill>
            <a:ln w="12700" cap="flat" cmpd="sng" algn="ctr">
              <a:noFill/>
              <a:prstDash val="solid"/>
              <a:miter lim="800000"/>
            </a:ln>
            <a:effectLst/>
            <a:sp3d z="-5969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PA-图片 39">
              <a:extLst>
                <a:ext uri="{FF2B5EF4-FFF2-40B4-BE49-F238E27FC236}">
                  <a16:creationId xmlns:a16="http://schemas.microsoft.com/office/drawing/2014/main" xmlns="" id="{F4E47C75-98A9-4CC6-B1F5-C70F94378C2F}"/>
                </a:ext>
              </a:extLst>
            </p:cNvPr>
            <p:cNvSpPr/>
            <p:nvPr>
              <p:custDataLst>
                <p:tags r:id="rId39"/>
              </p:custDataLst>
            </p:nvPr>
          </p:nvSpPr>
          <p:spPr>
            <a:xfrm>
              <a:off x="9488848" y="201052"/>
              <a:ext cx="2452501" cy="1226251"/>
            </a:xfrm>
            <a:custGeom>
              <a:avLst/>
              <a:gdLst/>
              <a:ahLst/>
              <a:cxnLst/>
              <a:rect l="0" t="0" r="0" b="0"/>
              <a:pathLst>
                <a:path w="2452501" h="1226251">
                  <a:moveTo>
                    <a:pt x="0" y="0"/>
                  </a:moveTo>
                  <a:lnTo>
                    <a:pt x="2452500" y="0"/>
                  </a:lnTo>
                  <a:lnTo>
                    <a:pt x="2452500" y="1226250"/>
                  </a:lnTo>
                  <a:lnTo>
                    <a:pt x="0" y="1226250"/>
                  </a:lnTo>
                  <a:close/>
                </a:path>
              </a:pathLst>
            </a:custGeom>
            <a:blipFill dpi="0" rotWithShape="1">
              <a:blip r:embed="rId82">
                <a:alphaModFix amt="71000"/>
              </a:blip>
              <a:srcRect/>
              <a:stretch>
                <a:fillRect/>
              </a:stretch>
            </a:blipFill>
            <a:ln w="12700" cap="flat" cmpd="sng" algn="ctr">
              <a:noFill/>
              <a:prstDash val="solid"/>
              <a:miter lim="800000"/>
            </a:ln>
            <a:effectLst/>
            <a:sp3d z="-635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PA-图片 41">
              <a:extLst>
                <a:ext uri="{FF2B5EF4-FFF2-40B4-BE49-F238E27FC236}">
                  <a16:creationId xmlns:a16="http://schemas.microsoft.com/office/drawing/2014/main" xmlns="" id="{11301002-E21E-4093-BBC9-292F9762E70E}"/>
                </a:ext>
              </a:extLst>
            </p:cNvPr>
            <p:cNvSpPr/>
            <p:nvPr>
              <p:custDataLst>
                <p:tags r:id="rId40"/>
              </p:custDataLst>
            </p:nvPr>
          </p:nvSpPr>
          <p:spPr>
            <a:xfrm>
              <a:off x="201341" y="165219"/>
              <a:ext cx="2452501" cy="1050489"/>
            </a:xfrm>
            <a:custGeom>
              <a:avLst/>
              <a:gdLst/>
              <a:ahLst/>
              <a:cxnLst/>
              <a:rect l="0" t="0" r="0" b="0"/>
              <a:pathLst>
                <a:path w="2452501" h="1050489">
                  <a:moveTo>
                    <a:pt x="0" y="0"/>
                  </a:moveTo>
                  <a:lnTo>
                    <a:pt x="2452500" y="0"/>
                  </a:lnTo>
                  <a:lnTo>
                    <a:pt x="2452500" y="1050488"/>
                  </a:lnTo>
                  <a:lnTo>
                    <a:pt x="0" y="1050488"/>
                  </a:lnTo>
                  <a:close/>
                </a:path>
              </a:pathLst>
            </a:custGeom>
            <a:blipFill dpi="0" rotWithShape="1">
              <a:blip r:embed="rId83">
                <a:alphaModFix amt="84000"/>
              </a:blip>
              <a:srcRect/>
              <a:stretch>
                <a:fillRect/>
              </a:stretch>
            </a:blipFill>
            <a:ln w="12700" cap="flat" cmpd="sng" algn="ctr">
              <a:noFill/>
              <a:prstDash val="solid"/>
              <a:miter lim="800000"/>
            </a:ln>
            <a:effectLst/>
            <a:sp3d z="762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PA-图片 44">
              <a:extLst>
                <a:ext uri="{FF2B5EF4-FFF2-40B4-BE49-F238E27FC236}">
                  <a16:creationId xmlns:a16="http://schemas.microsoft.com/office/drawing/2014/main" xmlns="" id="{2AD323A5-41BC-468F-AD67-E72A68AAE15C}"/>
                </a:ext>
              </a:extLst>
            </p:cNvPr>
            <p:cNvSpPr/>
            <p:nvPr>
              <p:custDataLst>
                <p:tags r:id="rId41"/>
              </p:custDataLst>
            </p:nvPr>
          </p:nvSpPr>
          <p:spPr>
            <a:xfrm>
              <a:off x="492303" y="1325160"/>
              <a:ext cx="1635001" cy="2329876"/>
            </a:xfrm>
            <a:custGeom>
              <a:avLst/>
              <a:gdLst/>
              <a:ahLst/>
              <a:cxnLst/>
              <a:rect l="0" t="0" r="0" b="0"/>
              <a:pathLst>
                <a:path w="1635001" h="2329876">
                  <a:moveTo>
                    <a:pt x="0" y="0"/>
                  </a:moveTo>
                  <a:lnTo>
                    <a:pt x="1635000" y="0"/>
                  </a:lnTo>
                  <a:lnTo>
                    <a:pt x="1635000" y="2329875"/>
                  </a:lnTo>
                  <a:lnTo>
                    <a:pt x="0" y="2329875"/>
                  </a:lnTo>
                  <a:close/>
                </a:path>
              </a:pathLst>
            </a:custGeom>
            <a:blipFill dpi="0" rotWithShape="1">
              <a:blip r:embed="rId84">
                <a:alphaModFix amt="15000"/>
              </a:blip>
              <a:srcRect/>
              <a:stretch>
                <a:fillRect/>
              </a:stretch>
            </a:blipFill>
            <a:ln w="12700" cap="flat" cmpd="sng" algn="ctr">
              <a:noFill/>
              <a:prstDash val="solid"/>
              <a:miter lim="800000"/>
            </a:ln>
            <a:effectLst/>
            <a:sp3d z="-12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 name="PA-图片 48">
              <a:extLst>
                <a:ext uri="{FF2B5EF4-FFF2-40B4-BE49-F238E27FC236}">
                  <a16:creationId xmlns:a16="http://schemas.microsoft.com/office/drawing/2014/main" xmlns="" id="{A782302B-0404-4092-9573-58A264B7DC7F}"/>
                </a:ext>
              </a:extLst>
            </p:cNvPr>
            <p:cNvSpPr/>
            <p:nvPr>
              <p:custDataLst>
                <p:tags r:id="rId42"/>
              </p:custDataLst>
            </p:nvPr>
          </p:nvSpPr>
          <p:spPr>
            <a:xfrm>
              <a:off x="3831438" y="2526901"/>
              <a:ext cx="2043751" cy="2448414"/>
            </a:xfrm>
            <a:custGeom>
              <a:avLst/>
              <a:gdLst/>
              <a:ahLst/>
              <a:cxnLst/>
              <a:rect l="0" t="0" r="0" b="0"/>
              <a:pathLst>
                <a:path w="2043751" h="2448414">
                  <a:moveTo>
                    <a:pt x="0" y="0"/>
                  </a:moveTo>
                  <a:lnTo>
                    <a:pt x="2043750" y="0"/>
                  </a:lnTo>
                  <a:lnTo>
                    <a:pt x="2043750" y="2448413"/>
                  </a:lnTo>
                  <a:lnTo>
                    <a:pt x="0" y="2448413"/>
                  </a:lnTo>
                  <a:close/>
                </a:path>
              </a:pathLst>
            </a:custGeom>
            <a:blipFill dpi="0" rotWithShape="1">
              <a:blip r:embed="rId85">
                <a:alphaModFix amt="25000"/>
              </a:blip>
              <a:srcRect/>
              <a:stretch>
                <a:fillRect/>
              </a:stretch>
            </a:blipFill>
            <a:ln w="12700" cap="flat" cmpd="sng" algn="ctr">
              <a:noFill/>
              <a:prstDash val="solid"/>
              <a:miter lim="800000"/>
            </a:ln>
            <a:effectLst/>
            <a:sp3d z="-2794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PA-图片 52">
              <a:extLst>
                <a:ext uri="{FF2B5EF4-FFF2-40B4-BE49-F238E27FC236}">
                  <a16:creationId xmlns:a16="http://schemas.microsoft.com/office/drawing/2014/main" xmlns="" id="{5CF0128E-D771-4689-961A-9CFF22587696}"/>
                </a:ext>
              </a:extLst>
            </p:cNvPr>
            <p:cNvSpPr/>
            <p:nvPr>
              <p:custDataLst>
                <p:tags r:id="rId43"/>
              </p:custDataLst>
            </p:nvPr>
          </p:nvSpPr>
          <p:spPr>
            <a:xfrm>
              <a:off x="2970648" y="5272720"/>
              <a:ext cx="2391189" cy="1226251"/>
            </a:xfrm>
            <a:custGeom>
              <a:avLst/>
              <a:gdLst/>
              <a:ahLst/>
              <a:cxnLst/>
              <a:rect l="0" t="0" r="0" b="0"/>
              <a:pathLst>
                <a:path w="2391189" h="1226251">
                  <a:moveTo>
                    <a:pt x="0" y="0"/>
                  </a:moveTo>
                  <a:lnTo>
                    <a:pt x="2391188" y="0"/>
                  </a:lnTo>
                  <a:lnTo>
                    <a:pt x="2391188" y="1226250"/>
                  </a:lnTo>
                  <a:lnTo>
                    <a:pt x="0" y="1226250"/>
                  </a:lnTo>
                  <a:close/>
                </a:path>
              </a:pathLst>
            </a:custGeom>
            <a:blipFill dpi="0" rotWithShape="1">
              <a:blip r:embed="rId86">
                <a:alphaModFix amt="97000"/>
              </a:blip>
              <a:srcRect/>
              <a:stretch>
                <a:fillRect/>
              </a:stretch>
            </a:blipFill>
            <a:ln w="12700" cap="flat" cmpd="sng" algn="ctr">
              <a:noFill/>
              <a:prstDash val="solid"/>
              <a:miter lim="800000"/>
            </a:ln>
            <a:effectLst/>
            <a:sp3d z="508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PA-图片 56">
              <a:extLst>
                <a:ext uri="{FF2B5EF4-FFF2-40B4-BE49-F238E27FC236}">
                  <a16:creationId xmlns:a16="http://schemas.microsoft.com/office/drawing/2014/main" xmlns="" id="{22D92404-99F9-46B9-8D9B-595D15D0E653}"/>
                </a:ext>
              </a:extLst>
            </p:cNvPr>
            <p:cNvSpPr/>
            <p:nvPr>
              <p:custDataLst>
                <p:tags r:id="rId44"/>
              </p:custDataLst>
            </p:nvPr>
          </p:nvSpPr>
          <p:spPr>
            <a:xfrm>
              <a:off x="6659729" y="2676671"/>
              <a:ext cx="1635001" cy="1594126"/>
            </a:xfrm>
            <a:custGeom>
              <a:avLst/>
              <a:gdLst/>
              <a:ahLst/>
              <a:cxnLst/>
              <a:rect l="0" t="0" r="0" b="0"/>
              <a:pathLst>
                <a:path w="1635001" h="1594126">
                  <a:moveTo>
                    <a:pt x="0" y="0"/>
                  </a:moveTo>
                  <a:lnTo>
                    <a:pt x="1635000" y="0"/>
                  </a:lnTo>
                  <a:lnTo>
                    <a:pt x="1635000" y="1594125"/>
                  </a:lnTo>
                  <a:lnTo>
                    <a:pt x="0" y="1594125"/>
                  </a:lnTo>
                  <a:close/>
                </a:path>
              </a:pathLst>
            </a:custGeom>
            <a:blipFill dpi="0" rotWithShape="1">
              <a:blip r:embed="rId87">
                <a:alphaModFix amt="80000"/>
              </a:blip>
              <a:srcRect/>
              <a:stretch>
                <a:fillRect/>
              </a:stretch>
            </a:blipFill>
            <a:ln w="12700" cap="flat" cmpd="sng" algn="ctr">
              <a:noFill/>
              <a:prstDash val="solid"/>
              <a:miter lim="800000"/>
            </a:ln>
            <a:effectLst/>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 name="PA-图片 60">
              <a:extLst>
                <a:ext uri="{FF2B5EF4-FFF2-40B4-BE49-F238E27FC236}">
                  <a16:creationId xmlns:a16="http://schemas.microsoft.com/office/drawing/2014/main" xmlns="" id="{64474C86-5C02-42CF-A7B5-D65186F491BF}"/>
                </a:ext>
              </a:extLst>
            </p:cNvPr>
            <p:cNvSpPr/>
            <p:nvPr>
              <p:custDataLst>
                <p:tags r:id="rId45"/>
              </p:custDataLst>
            </p:nvPr>
          </p:nvSpPr>
          <p:spPr>
            <a:xfrm>
              <a:off x="8458321" y="1510176"/>
              <a:ext cx="1602301" cy="2248126"/>
            </a:xfrm>
            <a:custGeom>
              <a:avLst/>
              <a:gdLst/>
              <a:ahLst/>
              <a:cxnLst/>
              <a:rect l="0" t="0" r="0" b="0"/>
              <a:pathLst>
                <a:path w="1602301" h="2248126">
                  <a:moveTo>
                    <a:pt x="0" y="0"/>
                  </a:moveTo>
                  <a:lnTo>
                    <a:pt x="1602300" y="0"/>
                  </a:lnTo>
                  <a:lnTo>
                    <a:pt x="1602300" y="2248125"/>
                  </a:lnTo>
                  <a:lnTo>
                    <a:pt x="0" y="2248125"/>
                  </a:lnTo>
                  <a:close/>
                </a:path>
              </a:pathLst>
            </a:custGeom>
            <a:blipFill dpi="0" rotWithShape="1">
              <a:blip r:embed="rId88">
                <a:alphaModFix amt="15000"/>
              </a:blip>
              <a:srcRect/>
              <a:stretch>
                <a:fillRect/>
              </a:stretch>
            </a:blipFill>
            <a:ln w="12700" cap="flat" cmpd="sng" algn="ctr">
              <a:noFill/>
              <a:prstDash val="solid"/>
              <a:miter lim="800000"/>
            </a:ln>
            <a:effectLst/>
            <a:sp3d z="-127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PA-图片 64">
              <a:extLst>
                <a:ext uri="{FF2B5EF4-FFF2-40B4-BE49-F238E27FC236}">
                  <a16:creationId xmlns:a16="http://schemas.microsoft.com/office/drawing/2014/main" xmlns="" id="{CFB35717-3642-4190-BD7B-0B5F7112F0D6}"/>
                </a:ext>
              </a:extLst>
            </p:cNvPr>
            <p:cNvSpPr/>
            <p:nvPr>
              <p:custDataLst>
                <p:tags r:id="rId46"/>
              </p:custDataLst>
            </p:nvPr>
          </p:nvSpPr>
          <p:spPr>
            <a:xfrm>
              <a:off x="10263743" y="1536706"/>
              <a:ext cx="1532814" cy="1876164"/>
            </a:xfrm>
            <a:custGeom>
              <a:avLst/>
              <a:gdLst/>
              <a:ahLst/>
              <a:cxnLst/>
              <a:rect l="0" t="0" r="0" b="0"/>
              <a:pathLst>
                <a:path w="1532814" h="1876164">
                  <a:moveTo>
                    <a:pt x="0" y="0"/>
                  </a:moveTo>
                  <a:lnTo>
                    <a:pt x="1532813" y="0"/>
                  </a:lnTo>
                  <a:lnTo>
                    <a:pt x="1532813" y="1876163"/>
                  </a:lnTo>
                  <a:lnTo>
                    <a:pt x="0" y="1876163"/>
                  </a:lnTo>
                  <a:close/>
                </a:path>
              </a:pathLst>
            </a:custGeom>
            <a:blipFill dpi="0" rotWithShape="1">
              <a:blip r:embed="rId89">
                <a:alphaModFix amt="25000"/>
              </a:blip>
              <a:srcRect/>
              <a:stretch>
                <a:fillRect/>
              </a:stretch>
            </a:blipFill>
            <a:ln w="12700" cap="flat" cmpd="sng" algn="ctr">
              <a:noFill/>
              <a:prstDash val="solid"/>
              <a:miter lim="800000"/>
            </a:ln>
            <a:effectLst/>
            <a:sp3d z="-381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PA-图片 66">
              <a:extLst>
                <a:ext uri="{FF2B5EF4-FFF2-40B4-BE49-F238E27FC236}">
                  <a16:creationId xmlns:a16="http://schemas.microsoft.com/office/drawing/2014/main" xmlns="" id="{61EFD967-52F1-4A5B-A667-58CCB154EA13}"/>
                </a:ext>
              </a:extLst>
            </p:cNvPr>
            <p:cNvSpPr/>
            <p:nvPr>
              <p:custDataLst>
                <p:tags r:id="rId47"/>
              </p:custDataLst>
            </p:nvPr>
          </p:nvSpPr>
          <p:spPr>
            <a:xfrm>
              <a:off x="1240536" y="1510176"/>
              <a:ext cx="891819" cy="556495"/>
            </a:xfrm>
            <a:custGeom>
              <a:avLst/>
              <a:gdLst/>
              <a:ahLst/>
              <a:cxnLst/>
              <a:rect l="0" t="0" r="0" b="0"/>
              <a:pathLst>
                <a:path w="891819" h="556495">
                  <a:moveTo>
                    <a:pt x="0" y="0"/>
                  </a:moveTo>
                  <a:lnTo>
                    <a:pt x="891818" y="0"/>
                  </a:lnTo>
                  <a:lnTo>
                    <a:pt x="891818" y="556494"/>
                  </a:lnTo>
                  <a:lnTo>
                    <a:pt x="0" y="556494"/>
                  </a:lnTo>
                  <a:close/>
                </a:path>
              </a:pathLst>
            </a:custGeom>
            <a:blipFill dpi="0" rotWithShape="1">
              <a:blip r:embed="rId90">
                <a:alphaModFix amt="83000"/>
              </a:blip>
              <a:srcRect/>
              <a:stretch>
                <a:fillRect/>
              </a:stretch>
            </a:blipFill>
            <a:ln w="12700" cap="flat" cmpd="sng" algn="ctr">
              <a:noFill/>
              <a:prstDash val="solid"/>
              <a:miter lim="800000"/>
            </a:ln>
            <a:effectLst/>
            <a:sp3d z="5842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PA-图片 68">
              <a:extLst>
                <a:ext uri="{FF2B5EF4-FFF2-40B4-BE49-F238E27FC236}">
                  <a16:creationId xmlns:a16="http://schemas.microsoft.com/office/drawing/2014/main" xmlns="" id="{AB41D793-701E-4BE3-BDBF-DBB3463F9D5F}"/>
                </a:ext>
              </a:extLst>
            </p:cNvPr>
            <p:cNvSpPr/>
            <p:nvPr>
              <p:custDataLst>
                <p:tags r:id="rId48"/>
              </p:custDataLst>
            </p:nvPr>
          </p:nvSpPr>
          <p:spPr>
            <a:xfrm>
              <a:off x="1954264" y="3621289"/>
              <a:ext cx="1749451" cy="2452501"/>
            </a:xfrm>
            <a:custGeom>
              <a:avLst/>
              <a:gdLst/>
              <a:ahLst/>
              <a:cxnLst/>
              <a:rect l="0" t="0" r="0" b="0"/>
              <a:pathLst>
                <a:path w="1749451" h="2452501">
                  <a:moveTo>
                    <a:pt x="0" y="0"/>
                  </a:moveTo>
                  <a:lnTo>
                    <a:pt x="1749450" y="0"/>
                  </a:lnTo>
                  <a:lnTo>
                    <a:pt x="1749450" y="2452500"/>
                  </a:lnTo>
                  <a:lnTo>
                    <a:pt x="0" y="2452500"/>
                  </a:lnTo>
                  <a:close/>
                </a:path>
              </a:pathLst>
            </a:custGeom>
            <a:blipFill dpi="0" rotWithShape="1">
              <a:blip r:embed="rId91">
                <a:alphaModFix amt="75000"/>
              </a:blip>
              <a:srcRect/>
              <a:stretch>
                <a:fillRect/>
              </a:stretch>
            </a:blipFill>
            <a:ln w="12700" cap="flat" cmpd="sng" algn="ctr">
              <a:noFill/>
              <a:prstDash val="solid"/>
              <a:miter lim="800000"/>
            </a:ln>
            <a:effectLst/>
            <a:sp3d z="-4826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PA-图片 70">
              <a:extLst>
                <a:ext uri="{FF2B5EF4-FFF2-40B4-BE49-F238E27FC236}">
                  <a16:creationId xmlns:a16="http://schemas.microsoft.com/office/drawing/2014/main" xmlns="" id="{6E003EBE-34E8-4144-8AFE-95E6C20B5BF4}"/>
                </a:ext>
              </a:extLst>
            </p:cNvPr>
            <p:cNvSpPr/>
            <p:nvPr>
              <p:custDataLst>
                <p:tags r:id="rId49"/>
              </p:custDataLst>
            </p:nvPr>
          </p:nvSpPr>
          <p:spPr>
            <a:xfrm>
              <a:off x="6145252" y="5562851"/>
              <a:ext cx="2043751" cy="1021876"/>
            </a:xfrm>
            <a:custGeom>
              <a:avLst/>
              <a:gdLst/>
              <a:ahLst/>
              <a:cxnLst/>
              <a:rect l="0" t="0" r="0" b="0"/>
              <a:pathLst>
                <a:path w="2043751" h="1021876">
                  <a:moveTo>
                    <a:pt x="0" y="0"/>
                  </a:moveTo>
                  <a:lnTo>
                    <a:pt x="2043750" y="0"/>
                  </a:lnTo>
                  <a:lnTo>
                    <a:pt x="2043750" y="1021875"/>
                  </a:lnTo>
                  <a:lnTo>
                    <a:pt x="0" y="1021875"/>
                  </a:lnTo>
                  <a:close/>
                </a:path>
              </a:pathLst>
            </a:custGeom>
            <a:blipFill dpi="0" rotWithShape="1">
              <a:blip r:embed="rId92">
                <a:alphaModFix amt="99000"/>
              </a:blip>
              <a:srcRect/>
              <a:stretch>
                <a:fillRect/>
              </a:stretch>
            </a:blipFill>
            <a:ln w="12700" cap="flat" cmpd="sng" algn="ctr">
              <a:noFill/>
              <a:prstDash val="solid"/>
              <a:miter lim="800000"/>
            </a:ln>
            <a:effectLst/>
            <a:sp3d z="-1524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PA-图片 72">
              <a:extLst>
                <a:ext uri="{FF2B5EF4-FFF2-40B4-BE49-F238E27FC236}">
                  <a16:creationId xmlns:a16="http://schemas.microsoft.com/office/drawing/2014/main" xmlns="" id="{DC982A86-9997-48C5-A770-99E1DFABE242}"/>
                </a:ext>
              </a:extLst>
            </p:cNvPr>
            <p:cNvSpPr/>
            <p:nvPr>
              <p:custDataLst>
                <p:tags r:id="rId50"/>
              </p:custDataLst>
            </p:nvPr>
          </p:nvSpPr>
          <p:spPr>
            <a:xfrm>
              <a:off x="201341" y="3666626"/>
              <a:ext cx="2078391" cy="2943001"/>
            </a:xfrm>
            <a:custGeom>
              <a:avLst/>
              <a:gdLst/>
              <a:ahLst/>
              <a:cxnLst/>
              <a:rect l="0" t="0" r="0" b="0"/>
              <a:pathLst>
                <a:path w="2078391" h="2943001">
                  <a:moveTo>
                    <a:pt x="0" y="0"/>
                  </a:moveTo>
                  <a:lnTo>
                    <a:pt x="2078390" y="0"/>
                  </a:lnTo>
                  <a:lnTo>
                    <a:pt x="2078390" y="2943000"/>
                  </a:lnTo>
                  <a:lnTo>
                    <a:pt x="0" y="2943000"/>
                  </a:lnTo>
                  <a:close/>
                </a:path>
              </a:pathLst>
            </a:custGeom>
            <a:blipFill dpi="0" rotWithShape="1">
              <a:blip r:embed="rId93">
                <a:alphaModFix amt="68000"/>
              </a:blip>
              <a:srcRect/>
              <a:stretch>
                <a:fillRect/>
              </a:stretch>
            </a:blipFill>
            <a:ln w="12700" cap="flat" cmpd="sng" algn="ctr">
              <a:noFill/>
              <a:prstDash val="solid"/>
              <a:miter lim="800000"/>
            </a:ln>
            <a:effectLst/>
            <a:sp3d z="-635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PA-图片 74">
              <a:extLst>
                <a:ext uri="{FF2B5EF4-FFF2-40B4-BE49-F238E27FC236}">
                  <a16:creationId xmlns:a16="http://schemas.microsoft.com/office/drawing/2014/main" xmlns="" id="{1581617D-2103-4E65-B038-AE488D6C0AEB}"/>
                </a:ext>
              </a:extLst>
            </p:cNvPr>
            <p:cNvSpPr/>
            <p:nvPr>
              <p:custDataLst>
                <p:tags r:id="rId51"/>
              </p:custDataLst>
            </p:nvPr>
          </p:nvSpPr>
          <p:spPr>
            <a:xfrm>
              <a:off x="5001758" y="3803668"/>
              <a:ext cx="2452501" cy="1679964"/>
            </a:xfrm>
            <a:custGeom>
              <a:avLst/>
              <a:gdLst/>
              <a:ahLst/>
              <a:cxnLst/>
              <a:rect l="0" t="0" r="0" b="0"/>
              <a:pathLst>
                <a:path w="2452501" h="1679964">
                  <a:moveTo>
                    <a:pt x="0" y="0"/>
                  </a:moveTo>
                  <a:lnTo>
                    <a:pt x="2452500" y="0"/>
                  </a:lnTo>
                  <a:lnTo>
                    <a:pt x="2452500" y="1679963"/>
                  </a:lnTo>
                  <a:lnTo>
                    <a:pt x="0" y="1679963"/>
                  </a:lnTo>
                  <a:close/>
                </a:path>
              </a:pathLst>
            </a:custGeom>
            <a:blipFill dpi="0" rotWithShape="1">
              <a:blip r:embed="rId94">
                <a:alphaModFix amt="50000"/>
              </a:blip>
              <a:srcRect/>
              <a:stretch>
                <a:fillRect/>
              </a:stretch>
            </a:blipFill>
            <a:ln w="12700" cap="flat" cmpd="sng" algn="ctr">
              <a:noFill/>
              <a:prstDash val="solid"/>
              <a:miter lim="800000"/>
            </a:ln>
            <a:effectLst/>
            <a:sp3d z="-4826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PA-图片 76">
              <a:extLst>
                <a:ext uri="{FF2B5EF4-FFF2-40B4-BE49-F238E27FC236}">
                  <a16:creationId xmlns:a16="http://schemas.microsoft.com/office/drawing/2014/main" xmlns="" id="{942DE597-730C-4B3C-AC30-969BE11F09C6}"/>
                </a:ext>
              </a:extLst>
            </p:cNvPr>
            <p:cNvSpPr/>
            <p:nvPr>
              <p:custDataLst>
                <p:tags r:id="rId52"/>
              </p:custDataLst>
            </p:nvPr>
          </p:nvSpPr>
          <p:spPr>
            <a:xfrm>
              <a:off x="8248787" y="4221169"/>
              <a:ext cx="1714576" cy="2448414"/>
            </a:xfrm>
            <a:custGeom>
              <a:avLst/>
              <a:gdLst/>
              <a:ahLst/>
              <a:cxnLst/>
              <a:rect l="0" t="0" r="0" b="0"/>
              <a:pathLst>
                <a:path w="1714576" h="2448414">
                  <a:moveTo>
                    <a:pt x="0" y="0"/>
                  </a:moveTo>
                  <a:lnTo>
                    <a:pt x="1714575" y="0"/>
                  </a:lnTo>
                  <a:lnTo>
                    <a:pt x="1714575" y="2448413"/>
                  </a:lnTo>
                  <a:lnTo>
                    <a:pt x="0" y="2448413"/>
                  </a:lnTo>
                  <a:close/>
                </a:path>
              </a:pathLst>
            </a:custGeom>
            <a:blipFill dpi="0" rotWithShape="1">
              <a:blip r:embed="rId95">
                <a:alphaModFix amt="50000"/>
              </a:blip>
              <a:srcRect/>
              <a:stretch>
                <a:fillRect/>
              </a:stretch>
            </a:blipFill>
            <a:ln w="12700" cap="flat" cmpd="sng" algn="ctr">
              <a:noFill/>
              <a:prstDash val="solid"/>
              <a:miter lim="800000"/>
            </a:ln>
            <a:effectLst/>
            <a:sp3d z="4699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PA-图片 78">
              <a:extLst>
                <a:ext uri="{FF2B5EF4-FFF2-40B4-BE49-F238E27FC236}">
                  <a16:creationId xmlns:a16="http://schemas.microsoft.com/office/drawing/2014/main" xmlns="" id="{F17F9770-EB68-478A-9FD9-E86B1C28231C}"/>
                </a:ext>
              </a:extLst>
            </p:cNvPr>
            <p:cNvSpPr/>
            <p:nvPr>
              <p:custDataLst>
                <p:tags r:id="rId53"/>
              </p:custDataLst>
            </p:nvPr>
          </p:nvSpPr>
          <p:spPr>
            <a:xfrm>
              <a:off x="10069641" y="3713948"/>
              <a:ext cx="1921019" cy="2943001"/>
            </a:xfrm>
            <a:custGeom>
              <a:avLst/>
              <a:gdLst/>
              <a:ahLst/>
              <a:cxnLst/>
              <a:rect l="0" t="0" r="0" b="0"/>
              <a:pathLst>
                <a:path w="1921019" h="2943001">
                  <a:moveTo>
                    <a:pt x="0" y="0"/>
                  </a:moveTo>
                  <a:lnTo>
                    <a:pt x="1921018" y="0"/>
                  </a:lnTo>
                  <a:lnTo>
                    <a:pt x="1921018" y="2943000"/>
                  </a:lnTo>
                  <a:lnTo>
                    <a:pt x="0" y="2943000"/>
                  </a:lnTo>
                  <a:close/>
                </a:path>
              </a:pathLst>
            </a:custGeom>
            <a:blipFill dpi="0" rotWithShape="1">
              <a:blip r:embed="rId96">
                <a:alphaModFix amt="75000"/>
              </a:blip>
              <a:srcRect/>
              <a:stretch>
                <a:fillRect/>
              </a:stretch>
            </a:blipFill>
            <a:ln w="12700" cap="flat" cmpd="sng" algn="ctr">
              <a:noFill/>
              <a:prstDash val="solid"/>
              <a:miter lim="800000"/>
            </a:ln>
            <a:effectLst/>
            <a:sp3d z="-2286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pic>
        <p:nvPicPr>
          <p:cNvPr id="90" name="PA-图片 89" descr="图片包含 天空, 水, 户外&#10;&#10;描述已自动生成">
            <a:extLst>
              <a:ext uri="{FF2B5EF4-FFF2-40B4-BE49-F238E27FC236}">
                <a16:creationId xmlns:a16="http://schemas.microsoft.com/office/drawing/2014/main" xmlns="" id="{E4FCEB19-0D9B-499B-85CA-6DCAE819C8C8}"/>
              </a:ext>
            </a:extLst>
          </p:cNvPr>
          <p:cNvPicPr>
            <a:picLocks noChangeAspect="1"/>
          </p:cNvPicPr>
          <p:nvPr>
            <p:custDataLst>
              <p:tags r:id="rId3"/>
            </p:custDataLst>
          </p:nvPr>
        </p:nvPicPr>
        <p:blipFill>
          <a:blip r:embed="rId97" cstate="screen">
            <a:extLst>
              <a:ext uri="{28A0092B-C50C-407E-A947-70E740481C1C}">
                <a14:useLocalDpi xmlns:a14="http://schemas.microsoft.com/office/drawing/2010/main"/>
              </a:ext>
            </a:extLst>
          </a:blip>
          <a:stretch>
            <a:fillRect/>
          </a:stretch>
        </p:blipFill>
        <p:spPr>
          <a:xfrm>
            <a:off x="1405941" y="-721793"/>
            <a:ext cx="9380118" cy="9380118"/>
          </a:xfrm>
          <a:prstGeom prst="rect">
            <a:avLst/>
          </a:prstGeom>
        </p:spPr>
      </p:pic>
      <p:sp>
        <p:nvSpPr>
          <p:cNvPr id="88" name="PA-文本框 87">
            <a:extLst>
              <a:ext uri="{FF2B5EF4-FFF2-40B4-BE49-F238E27FC236}">
                <a16:creationId xmlns:a16="http://schemas.microsoft.com/office/drawing/2014/main" xmlns="" id="{47894F85-940D-4BCB-9EF3-49237DDE760A}"/>
              </a:ext>
            </a:extLst>
          </p:cNvPr>
          <p:cNvSpPr txBox="1"/>
          <p:nvPr>
            <p:custDataLst>
              <p:tags r:id="rId4"/>
            </p:custDataLst>
          </p:nvPr>
        </p:nvSpPr>
        <p:spPr>
          <a:xfrm>
            <a:off x="4015890" y="2773979"/>
            <a:ext cx="416022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rPr>
              <a:t>怀念旧时光</a:t>
            </a:r>
          </a:p>
        </p:txBody>
      </p:sp>
      <p:sp>
        <p:nvSpPr>
          <p:cNvPr id="91" name="PA-文本框 87">
            <a:extLst>
              <a:ext uri="{FF2B5EF4-FFF2-40B4-BE49-F238E27FC236}">
                <a16:creationId xmlns:a16="http://schemas.microsoft.com/office/drawing/2014/main" xmlns="" id="{394EC6A9-0CBF-4E71-9D10-F4ADE54100BD}"/>
              </a:ext>
            </a:extLst>
          </p:cNvPr>
          <p:cNvSpPr txBox="1"/>
          <p:nvPr>
            <p:custDataLst>
              <p:tags r:id="rId5"/>
            </p:custDataLst>
          </p:nvPr>
        </p:nvSpPr>
        <p:spPr>
          <a:xfrm>
            <a:off x="3242087" y="3849515"/>
            <a:ext cx="582436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60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a:t>
            </a:r>
            <a:r>
              <a:rPr kumimoji="0" lang="zh-CN" altLang="en-US" sz="1600" b="0" i="0" u="none" strike="noStrike" kern="1200" cap="none" spc="60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那些年我们一起看过的电影</a:t>
            </a:r>
            <a:r>
              <a:rPr kumimoji="0" lang="en-US" altLang="zh-CN" sz="1600" b="0" i="0" u="none" strike="noStrike" kern="1200" cap="none" spc="60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rPr>
              <a:t>#</a:t>
            </a:r>
            <a:endParaRPr kumimoji="0" lang="zh-CN" altLang="en-US" sz="1600" b="0" i="0" u="none" strike="noStrike" kern="1200" cap="none" spc="60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cs typeface="+mn-cs"/>
            </a:endParaRPr>
          </a:p>
        </p:txBody>
      </p:sp>
      <p:grpSp>
        <p:nvGrpSpPr>
          <p:cNvPr id="95" name="PA-组合 94">
            <a:extLst>
              <a:ext uri="{FF2B5EF4-FFF2-40B4-BE49-F238E27FC236}">
                <a16:creationId xmlns:a16="http://schemas.microsoft.com/office/drawing/2014/main" xmlns="" id="{3459C3F8-DA7F-409E-8AC8-69EFDF2FE74E}"/>
              </a:ext>
            </a:extLst>
          </p:cNvPr>
          <p:cNvGrpSpPr/>
          <p:nvPr>
            <p:custDataLst>
              <p:tags r:id="rId6"/>
            </p:custDataLst>
          </p:nvPr>
        </p:nvGrpSpPr>
        <p:grpSpPr>
          <a:xfrm>
            <a:off x="-370963" y="1211623"/>
            <a:ext cx="5163654" cy="4391152"/>
            <a:chOff x="-4572313" y="831468"/>
            <a:chExt cx="5163654" cy="4004117"/>
          </a:xfrm>
          <a:scene3d>
            <a:camera prst="perspectiveRight" fov="4800000">
              <a:rot lat="0" lon="17999996" rev="0"/>
            </a:camera>
            <a:lightRig rig="threePt" dir="t"/>
          </a:scene3d>
        </p:grpSpPr>
        <p:sp>
          <p:nvSpPr>
            <p:cNvPr id="60" name="PA-图片 23">
              <a:extLst>
                <a:ext uri="{FF2B5EF4-FFF2-40B4-BE49-F238E27FC236}">
                  <a16:creationId xmlns:a16="http://schemas.microsoft.com/office/drawing/2014/main" xmlns="" id="{5198BDEE-93C5-4F3B-AEE6-DD4319853E62}"/>
                </a:ext>
              </a:extLst>
            </p:cNvPr>
            <p:cNvSpPr/>
            <p:nvPr>
              <p:custDataLst>
                <p:tags r:id="rId21"/>
              </p:custDataLst>
            </p:nvPr>
          </p:nvSpPr>
          <p:spPr>
            <a:xfrm>
              <a:off x="-4572313" y="1195769"/>
              <a:ext cx="219182" cy="295339"/>
            </a:xfrm>
            <a:custGeom>
              <a:avLst/>
              <a:gdLst/>
              <a:ahLst/>
              <a:cxnLst/>
              <a:rect l="0" t="0" r="0" b="0"/>
              <a:pathLst>
                <a:path w="308689" h="415945">
                  <a:moveTo>
                    <a:pt x="0" y="0"/>
                  </a:moveTo>
                  <a:lnTo>
                    <a:pt x="308688" y="0"/>
                  </a:lnTo>
                  <a:lnTo>
                    <a:pt x="308688" y="415944"/>
                  </a:lnTo>
                  <a:lnTo>
                    <a:pt x="0" y="415944"/>
                  </a:lnTo>
                  <a:close/>
                </a:path>
              </a:pathLst>
            </a:custGeom>
            <a:blipFill dpi="0" rotWithShape="1">
              <a:blip r:embed="rId98">
                <a:alphaModFix amt="80000"/>
              </a:blip>
              <a:srcRect/>
              <a:stretch>
                <a:fillRect/>
              </a:stretch>
            </a:blipFill>
            <a:ln w="12700" cap="flat" cmpd="sng" algn="ctr">
              <a:noFill/>
              <a:prstDash val="solid"/>
              <a:miter lim="800000"/>
            </a:ln>
            <a:effectLst/>
            <a:sp3d z="-254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PA-图片 25">
              <a:extLst>
                <a:ext uri="{FF2B5EF4-FFF2-40B4-BE49-F238E27FC236}">
                  <a16:creationId xmlns:a16="http://schemas.microsoft.com/office/drawing/2014/main" xmlns="" id="{91869CF1-4CD9-4AD1-AA5D-ADB64334874A}"/>
                </a:ext>
              </a:extLst>
            </p:cNvPr>
            <p:cNvSpPr/>
            <p:nvPr>
              <p:custDataLst>
                <p:tags r:id="rId22"/>
              </p:custDataLst>
            </p:nvPr>
          </p:nvSpPr>
          <p:spPr>
            <a:xfrm>
              <a:off x="-562315" y="3531480"/>
              <a:ext cx="924068" cy="1270594"/>
            </a:xfrm>
            <a:custGeom>
              <a:avLst/>
              <a:gdLst/>
              <a:ahLst/>
              <a:cxnLst/>
              <a:rect l="0" t="0" r="0" b="0"/>
              <a:pathLst>
                <a:path w="1301426" h="1789460">
                  <a:moveTo>
                    <a:pt x="0" y="0"/>
                  </a:moveTo>
                  <a:lnTo>
                    <a:pt x="1301425" y="0"/>
                  </a:lnTo>
                  <a:lnTo>
                    <a:pt x="1301425" y="1789459"/>
                  </a:lnTo>
                  <a:lnTo>
                    <a:pt x="0" y="1789459"/>
                  </a:lnTo>
                  <a:close/>
                </a:path>
              </a:pathLst>
            </a:custGeom>
            <a:blipFill dpi="0" rotWithShape="1">
              <a:blip r:embed="rId99"/>
              <a:srcRect/>
              <a:stretch>
                <a:fillRect/>
              </a:stretch>
            </a:blipFill>
            <a:ln w="12700" cap="flat" cmpd="sng" algn="ctr">
              <a:noFill/>
              <a:prstDash val="solid"/>
              <a:miter lim="800000"/>
            </a:ln>
            <a:effectLst/>
            <a:sp3d z="-457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2" name="PA-图片 27">
              <a:extLst>
                <a:ext uri="{FF2B5EF4-FFF2-40B4-BE49-F238E27FC236}">
                  <a16:creationId xmlns:a16="http://schemas.microsoft.com/office/drawing/2014/main" xmlns="" id="{7F63E97B-BD91-4EA8-9F5B-FEC7685DE4F2}"/>
                </a:ext>
              </a:extLst>
            </p:cNvPr>
            <p:cNvSpPr/>
            <p:nvPr>
              <p:custDataLst>
                <p:tags r:id="rId23"/>
              </p:custDataLst>
            </p:nvPr>
          </p:nvSpPr>
          <p:spPr>
            <a:xfrm>
              <a:off x="-3083538" y="1679856"/>
              <a:ext cx="821623" cy="1467418"/>
            </a:xfrm>
            <a:custGeom>
              <a:avLst/>
              <a:gdLst/>
              <a:ahLst/>
              <a:cxnLst/>
              <a:rect l="0" t="0" r="0" b="0"/>
              <a:pathLst>
                <a:path w="1157146" h="2066661">
                  <a:moveTo>
                    <a:pt x="0" y="0"/>
                  </a:moveTo>
                  <a:lnTo>
                    <a:pt x="1157145" y="0"/>
                  </a:lnTo>
                  <a:lnTo>
                    <a:pt x="1157145" y="2066660"/>
                  </a:lnTo>
                  <a:lnTo>
                    <a:pt x="0" y="2066660"/>
                  </a:lnTo>
                  <a:close/>
                </a:path>
              </a:pathLst>
            </a:custGeom>
            <a:blipFill dpi="0" rotWithShape="1">
              <a:blip r:embed="rId100">
                <a:alphaModFix amt="25000"/>
              </a:blip>
              <a:srcRect/>
              <a:stretch>
                <a:fillRect/>
              </a:stretch>
            </a:blipFill>
            <a:ln w="12700" cap="flat" cmpd="sng" algn="ctr">
              <a:noFill/>
              <a:prstDash val="solid"/>
              <a:miter lim="800000"/>
            </a:ln>
            <a:effectLst/>
            <a:sp3d z="266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PA-图片 41">
              <a:extLst>
                <a:ext uri="{FF2B5EF4-FFF2-40B4-BE49-F238E27FC236}">
                  <a16:creationId xmlns:a16="http://schemas.microsoft.com/office/drawing/2014/main" xmlns="" id="{6487A127-96C9-4FDA-9EC0-E56AB4AEF7AF}"/>
                </a:ext>
              </a:extLst>
            </p:cNvPr>
            <p:cNvSpPr/>
            <p:nvPr>
              <p:custDataLst>
                <p:tags r:id="rId24"/>
              </p:custDataLst>
            </p:nvPr>
          </p:nvSpPr>
          <p:spPr>
            <a:xfrm>
              <a:off x="-4572313" y="831468"/>
              <a:ext cx="1741381" cy="745892"/>
            </a:xfrm>
            <a:custGeom>
              <a:avLst/>
              <a:gdLst/>
              <a:ahLst/>
              <a:cxnLst/>
              <a:rect l="0" t="0" r="0" b="0"/>
              <a:pathLst>
                <a:path w="2452501" h="1050489">
                  <a:moveTo>
                    <a:pt x="0" y="0"/>
                  </a:moveTo>
                  <a:lnTo>
                    <a:pt x="2452500" y="0"/>
                  </a:lnTo>
                  <a:lnTo>
                    <a:pt x="2452500" y="1050488"/>
                  </a:lnTo>
                  <a:lnTo>
                    <a:pt x="0" y="1050488"/>
                  </a:lnTo>
                  <a:close/>
                </a:path>
              </a:pathLst>
            </a:custGeom>
            <a:blipFill dpi="0" rotWithShape="1">
              <a:blip r:embed="rId101">
                <a:alphaModFix amt="99000"/>
              </a:blip>
              <a:srcRect/>
              <a:stretch>
                <a:fillRect/>
              </a:stretch>
            </a:blipFill>
            <a:ln w="12700" cap="flat" cmpd="sng" algn="ctr">
              <a:noFill/>
              <a:prstDash val="solid"/>
              <a:miter lim="800000"/>
            </a:ln>
            <a:effectLst/>
            <a:sp3d z="1651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PA-图片 44">
              <a:extLst>
                <a:ext uri="{FF2B5EF4-FFF2-40B4-BE49-F238E27FC236}">
                  <a16:creationId xmlns:a16="http://schemas.microsoft.com/office/drawing/2014/main" xmlns="" id="{005E72F2-FC35-4BD8-BDCD-70F95DCFDE92}"/>
                </a:ext>
              </a:extLst>
            </p:cNvPr>
            <p:cNvSpPr/>
            <p:nvPr>
              <p:custDataLst>
                <p:tags r:id="rId25"/>
              </p:custDataLst>
            </p:nvPr>
          </p:nvSpPr>
          <p:spPr>
            <a:xfrm>
              <a:off x="-4572313" y="1655076"/>
              <a:ext cx="1160921" cy="1654312"/>
            </a:xfrm>
            <a:custGeom>
              <a:avLst/>
              <a:gdLst/>
              <a:ahLst/>
              <a:cxnLst/>
              <a:rect l="0" t="0" r="0" b="0"/>
              <a:pathLst>
                <a:path w="1635001" h="2329876">
                  <a:moveTo>
                    <a:pt x="0" y="0"/>
                  </a:moveTo>
                  <a:lnTo>
                    <a:pt x="1635000" y="0"/>
                  </a:lnTo>
                  <a:lnTo>
                    <a:pt x="1635000" y="2329875"/>
                  </a:lnTo>
                  <a:lnTo>
                    <a:pt x="0" y="2329875"/>
                  </a:lnTo>
                  <a:close/>
                </a:path>
              </a:pathLst>
            </a:custGeom>
            <a:blipFill dpi="0" rotWithShape="1">
              <a:blip r:embed="rId102">
                <a:alphaModFix amt="54000"/>
              </a:blip>
              <a:srcRect/>
              <a:stretch>
                <a:fillRect/>
              </a:stretch>
            </a:blipFill>
            <a:ln w="12700" cap="flat" cmpd="sng" algn="ctr">
              <a:noFill/>
              <a:prstDash val="solid"/>
              <a:miter lim="800000"/>
            </a:ln>
            <a:effectLst/>
            <a:sp3d z="127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6" name="PA-图片 52">
              <a:extLst>
                <a:ext uri="{FF2B5EF4-FFF2-40B4-BE49-F238E27FC236}">
                  <a16:creationId xmlns:a16="http://schemas.microsoft.com/office/drawing/2014/main" xmlns="" id="{06F0B04E-977F-4CB8-8485-EA28CAB0950D}"/>
                </a:ext>
              </a:extLst>
            </p:cNvPr>
            <p:cNvSpPr/>
            <p:nvPr>
              <p:custDataLst>
                <p:tags r:id="rId26"/>
              </p:custDataLst>
            </p:nvPr>
          </p:nvSpPr>
          <p:spPr>
            <a:xfrm>
              <a:off x="-3470205" y="3429421"/>
              <a:ext cx="2676673" cy="1372653"/>
            </a:xfrm>
            <a:custGeom>
              <a:avLst/>
              <a:gdLst/>
              <a:ahLst/>
              <a:cxnLst/>
              <a:rect l="0" t="0" r="0" b="0"/>
              <a:pathLst>
                <a:path w="2391189" h="1226251">
                  <a:moveTo>
                    <a:pt x="0" y="0"/>
                  </a:moveTo>
                  <a:lnTo>
                    <a:pt x="2391188" y="0"/>
                  </a:lnTo>
                  <a:lnTo>
                    <a:pt x="2391188" y="1226250"/>
                  </a:lnTo>
                  <a:lnTo>
                    <a:pt x="0" y="1226250"/>
                  </a:lnTo>
                  <a:close/>
                </a:path>
              </a:pathLst>
            </a:custGeom>
            <a:blipFill dpi="0" rotWithShape="1">
              <a:blip r:embed="rId103">
                <a:alphaModFix amt="25000"/>
              </a:blip>
              <a:srcRect/>
              <a:stretch>
                <a:fillRect/>
              </a:stretch>
            </a:blipFill>
            <a:ln w="12700" cap="flat" cmpd="sng" algn="ctr">
              <a:noFill/>
              <a:prstDash val="solid"/>
              <a:miter lim="800000"/>
            </a:ln>
            <a:effectLst/>
            <a:sp3d z="-3683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PA-图片 56">
              <a:extLst>
                <a:ext uri="{FF2B5EF4-FFF2-40B4-BE49-F238E27FC236}">
                  <a16:creationId xmlns:a16="http://schemas.microsoft.com/office/drawing/2014/main" xmlns="" id="{76701B6E-3E77-495A-B1BC-603A07B96A98}"/>
                </a:ext>
              </a:extLst>
            </p:cNvPr>
            <p:cNvSpPr/>
            <p:nvPr>
              <p:custDataLst>
                <p:tags r:id="rId27"/>
              </p:custDataLst>
            </p:nvPr>
          </p:nvSpPr>
          <p:spPr>
            <a:xfrm>
              <a:off x="-569580" y="1317374"/>
              <a:ext cx="1160921" cy="1131898"/>
            </a:xfrm>
            <a:custGeom>
              <a:avLst/>
              <a:gdLst/>
              <a:ahLst/>
              <a:cxnLst/>
              <a:rect l="0" t="0" r="0" b="0"/>
              <a:pathLst>
                <a:path w="1635001" h="1594126">
                  <a:moveTo>
                    <a:pt x="0" y="0"/>
                  </a:moveTo>
                  <a:lnTo>
                    <a:pt x="1635000" y="0"/>
                  </a:lnTo>
                  <a:lnTo>
                    <a:pt x="1635000" y="1594125"/>
                  </a:lnTo>
                  <a:lnTo>
                    <a:pt x="0" y="1594125"/>
                  </a:lnTo>
                  <a:close/>
                </a:path>
              </a:pathLst>
            </a:custGeom>
            <a:blipFill dpi="0" rotWithShape="1">
              <a:blip r:embed="rId104">
                <a:alphaModFix amt="25000"/>
              </a:blip>
              <a:srcRect/>
              <a:stretch>
                <a:fillRect/>
              </a:stretch>
            </a:blipFill>
            <a:ln w="12700" cap="flat" cmpd="sng" algn="ctr">
              <a:noFill/>
              <a:prstDash val="solid"/>
              <a:miter lim="800000"/>
            </a:ln>
            <a:effectLst/>
            <a:sp3d z="-2540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8" name="PA-图片 64">
              <a:extLst>
                <a:ext uri="{FF2B5EF4-FFF2-40B4-BE49-F238E27FC236}">
                  <a16:creationId xmlns:a16="http://schemas.microsoft.com/office/drawing/2014/main" xmlns="" id="{29DC434C-4299-4B0C-BBFA-B0712A899D87}"/>
                </a:ext>
              </a:extLst>
            </p:cNvPr>
            <p:cNvSpPr/>
            <p:nvPr>
              <p:custDataLst>
                <p:tags r:id="rId28"/>
              </p:custDataLst>
            </p:nvPr>
          </p:nvSpPr>
          <p:spPr>
            <a:xfrm>
              <a:off x="-2033709" y="2635978"/>
              <a:ext cx="612904" cy="750194"/>
            </a:xfrm>
            <a:custGeom>
              <a:avLst/>
              <a:gdLst/>
              <a:ahLst/>
              <a:cxnLst/>
              <a:rect l="0" t="0" r="0" b="0"/>
              <a:pathLst>
                <a:path w="1532814" h="1876164">
                  <a:moveTo>
                    <a:pt x="0" y="0"/>
                  </a:moveTo>
                  <a:lnTo>
                    <a:pt x="1532813" y="0"/>
                  </a:lnTo>
                  <a:lnTo>
                    <a:pt x="1532813" y="1876163"/>
                  </a:lnTo>
                  <a:lnTo>
                    <a:pt x="0" y="1876163"/>
                  </a:lnTo>
                  <a:close/>
                </a:path>
              </a:pathLst>
            </a:custGeom>
            <a:blipFill dpi="0" rotWithShape="1">
              <a:blip r:embed="rId105" cstate="screen">
                <a:alphaModFix amt="36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sp3d z="889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9" name="PA-图片 66">
              <a:extLst>
                <a:ext uri="{FF2B5EF4-FFF2-40B4-BE49-F238E27FC236}">
                  <a16:creationId xmlns:a16="http://schemas.microsoft.com/office/drawing/2014/main" xmlns="" id="{BE15E503-27EC-4795-B445-F1EA92C87865}"/>
                </a:ext>
              </a:extLst>
            </p:cNvPr>
            <p:cNvSpPr/>
            <p:nvPr>
              <p:custDataLst>
                <p:tags r:id="rId29"/>
              </p:custDataLst>
            </p:nvPr>
          </p:nvSpPr>
          <p:spPr>
            <a:xfrm>
              <a:off x="-4572313" y="1786445"/>
              <a:ext cx="633230" cy="395135"/>
            </a:xfrm>
            <a:custGeom>
              <a:avLst/>
              <a:gdLst/>
              <a:ahLst/>
              <a:cxnLst/>
              <a:rect l="0" t="0" r="0" b="0"/>
              <a:pathLst>
                <a:path w="891819" h="556495">
                  <a:moveTo>
                    <a:pt x="0" y="0"/>
                  </a:moveTo>
                  <a:lnTo>
                    <a:pt x="891818" y="0"/>
                  </a:lnTo>
                  <a:lnTo>
                    <a:pt x="891818" y="556494"/>
                  </a:lnTo>
                  <a:lnTo>
                    <a:pt x="0" y="556494"/>
                  </a:lnTo>
                  <a:close/>
                </a:path>
              </a:pathLst>
            </a:custGeom>
            <a:blipFill dpi="0" rotWithShape="1">
              <a:blip r:embed="rId106">
                <a:alphaModFix amt="77000"/>
              </a:blip>
              <a:srcRect/>
              <a:stretch>
                <a:fillRect/>
              </a:stretch>
            </a:blipFill>
            <a:ln w="12700" cap="flat" cmpd="sng" algn="ctr">
              <a:noFill/>
              <a:prstDash val="solid"/>
              <a:miter lim="800000"/>
            </a:ln>
            <a:effectLst/>
            <a:sp3d z="-1524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PA-图片 68">
              <a:extLst>
                <a:ext uri="{FF2B5EF4-FFF2-40B4-BE49-F238E27FC236}">
                  <a16:creationId xmlns:a16="http://schemas.microsoft.com/office/drawing/2014/main" xmlns="" id="{1087191F-729F-4234-8A55-37312BB27A12}"/>
                </a:ext>
              </a:extLst>
            </p:cNvPr>
            <p:cNvSpPr/>
            <p:nvPr>
              <p:custDataLst>
                <p:tags r:id="rId30"/>
              </p:custDataLst>
            </p:nvPr>
          </p:nvSpPr>
          <p:spPr>
            <a:xfrm>
              <a:off x="-2093060" y="1144090"/>
              <a:ext cx="960853" cy="1346990"/>
            </a:xfrm>
            <a:custGeom>
              <a:avLst/>
              <a:gdLst/>
              <a:ahLst/>
              <a:cxnLst/>
              <a:rect l="0" t="0" r="0" b="0"/>
              <a:pathLst>
                <a:path w="1353232" h="1897054">
                  <a:moveTo>
                    <a:pt x="0" y="0"/>
                  </a:moveTo>
                  <a:lnTo>
                    <a:pt x="1353231" y="0"/>
                  </a:lnTo>
                  <a:lnTo>
                    <a:pt x="1353231" y="1897053"/>
                  </a:lnTo>
                  <a:lnTo>
                    <a:pt x="0" y="1897053"/>
                  </a:lnTo>
                  <a:close/>
                </a:path>
              </a:pathLst>
            </a:custGeom>
            <a:blipFill dpi="0" rotWithShape="1">
              <a:blip r:embed="rId107"/>
              <a:srcRect/>
              <a:stretch>
                <a:fillRect/>
              </a:stretch>
            </a:blipFill>
            <a:ln w="12700" cap="flat" cmpd="sng" algn="ctr">
              <a:noFill/>
              <a:prstDash val="solid"/>
              <a:miter lim="800000"/>
            </a:ln>
            <a:effectLst/>
            <a:sp3d z="-1778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1" name="PA-图片 70">
              <a:extLst>
                <a:ext uri="{FF2B5EF4-FFF2-40B4-BE49-F238E27FC236}">
                  <a16:creationId xmlns:a16="http://schemas.microsoft.com/office/drawing/2014/main" xmlns="" id="{91AAE878-5AD1-4900-8F22-D864E51113A2}"/>
                </a:ext>
              </a:extLst>
            </p:cNvPr>
            <p:cNvSpPr/>
            <p:nvPr>
              <p:custDataLst>
                <p:tags r:id="rId31"/>
              </p:custDataLst>
            </p:nvPr>
          </p:nvSpPr>
          <p:spPr>
            <a:xfrm>
              <a:off x="-946879" y="2669961"/>
              <a:ext cx="1451151" cy="725576"/>
            </a:xfrm>
            <a:custGeom>
              <a:avLst/>
              <a:gdLst/>
              <a:ahLst/>
              <a:cxnLst/>
              <a:rect l="0" t="0" r="0" b="0"/>
              <a:pathLst>
                <a:path w="2043751" h="1021876">
                  <a:moveTo>
                    <a:pt x="0" y="0"/>
                  </a:moveTo>
                  <a:lnTo>
                    <a:pt x="2043750" y="0"/>
                  </a:lnTo>
                  <a:lnTo>
                    <a:pt x="2043750" y="1021875"/>
                  </a:lnTo>
                  <a:lnTo>
                    <a:pt x="0" y="1021875"/>
                  </a:lnTo>
                  <a:close/>
                </a:path>
              </a:pathLst>
            </a:custGeom>
            <a:blipFill dpi="0" rotWithShape="1">
              <a:blip r:embed="rId108">
                <a:alphaModFix amt="52000"/>
              </a:blip>
              <a:srcRect/>
              <a:stretch>
                <a:fillRect/>
              </a:stretch>
            </a:blipFill>
            <a:ln w="12700" cap="flat" cmpd="sng" algn="ctr">
              <a:noFill/>
              <a:prstDash val="solid"/>
              <a:miter lim="800000"/>
            </a:ln>
            <a:effectLst/>
            <a:sp3d z="393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93" name="PA-图片 92" descr="图片包含 人员, 户外, 天空, 地面&#10;&#10;描述已自动生成">
              <a:extLst>
                <a:ext uri="{FF2B5EF4-FFF2-40B4-BE49-F238E27FC236}">
                  <a16:creationId xmlns:a16="http://schemas.microsoft.com/office/drawing/2014/main" xmlns="" id="{E98BD7B3-23AF-44B3-A634-54148C4D64B5}"/>
                </a:ext>
              </a:extLst>
            </p:cNvPr>
            <p:cNvPicPr>
              <a:picLocks noChangeAspect="1"/>
            </p:cNvPicPr>
            <p:nvPr>
              <p:custDataLst>
                <p:tags r:id="rId32"/>
              </p:custDataLst>
            </p:nvPr>
          </p:nvPicPr>
          <p:blipFill>
            <a:blip r:embed="rId109" cstate="screen">
              <a:extLst>
                <a:ext uri="{28A0092B-C50C-407E-A947-70E740481C1C}">
                  <a14:useLocalDpi xmlns:a14="http://schemas.microsoft.com/office/drawing/2010/main"/>
                </a:ext>
              </a:extLst>
            </a:blip>
            <a:stretch>
              <a:fillRect/>
            </a:stretch>
          </p:blipFill>
          <p:spPr>
            <a:xfrm>
              <a:off x="-4572313" y="3417034"/>
              <a:ext cx="1011040" cy="1418551"/>
            </a:xfrm>
            <a:prstGeom prst="rect">
              <a:avLst/>
            </a:prstGeom>
            <a:sp3d z="-444500"/>
          </p:spPr>
        </p:pic>
      </p:grpSp>
      <p:grpSp>
        <p:nvGrpSpPr>
          <p:cNvPr id="96" name="PA-组合 95">
            <a:extLst>
              <a:ext uri="{FF2B5EF4-FFF2-40B4-BE49-F238E27FC236}">
                <a16:creationId xmlns:a16="http://schemas.microsoft.com/office/drawing/2014/main" xmlns="" id="{7217266F-3168-442B-B443-5F93F732C7AA}"/>
              </a:ext>
            </a:extLst>
          </p:cNvPr>
          <p:cNvGrpSpPr/>
          <p:nvPr>
            <p:custDataLst>
              <p:tags r:id="rId7"/>
            </p:custDataLst>
          </p:nvPr>
        </p:nvGrpSpPr>
        <p:grpSpPr>
          <a:xfrm>
            <a:off x="8036786" y="950154"/>
            <a:ext cx="5433146" cy="4673203"/>
            <a:chOff x="-4572313" y="831468"/>
            <a:chExt cx="5163654" cy="4004117"/>
          </a:xfrm>
          <a:scene3d>
            <a:camera prst="perspectiveLeft" fov="4800000">
              <a:rot lat="0" lon="3600000" rev="0"/>
            </a:camera>
            <a:lightRig rig="threePt" dir="t"/>
          </a:scene3d>
        </p:grpSpPr>
        <p:sp>
          <p:nvSpPr>
            <p:cNvPr id="97" name="PA-图片 23">
              <a:extLst>
                <a:ext uri="{FF2B5EF4-FFF2-40B4-BE49-F238E27FC236}">
                  <a16:creationId xmlns:a16="http://schemas.microsoft.com/office/drawing/2014/main" xmlns="" id="{356954B6-F659-43FA-ACE1-E505583C08C6}"/>
                </a:ext>
              </a:extLst>
            </p:cNvPr>
            <p:cNvSpPr/>
            <p:nvPr>
              <p:custDataLst>
                <p:tags r:id="rId9"/>
              </p:custDataLst>
            </p:nvPr>
          </p:nvSpPr>
          <p:spPr>
            <a:xfrm>
              <a:off x="-4572313" y="1195769"/>
              <a:ext cx="219182" cy="295339"/>
            </a:xfrm>
            <a:custGeom>
              <a:avLst/>
              <a:gdLst/>
              <a:ahLst/>
              <a:cxnLst/>
              <a:rect l="0" t="0" r="0" b="0"/>
              <a:pathLst>
                <a:path w="308689" h="415945">
                  <a:moveTo>
                    <a:pt x="0" y="0"/>
                  </a:moveTo>
                  <a:lnTo>
                    <a:pt x="308688" y="0"/>
                  </a:lnTo>
                  <a:lnTo>
                    <a:pt x="308688" y="415944"/>
                  </a:lnTo>
                  <a:lnTo>
                    <a:pt x="0" y="415944"/>
                  </a:lnTo>
                  <a:close/>
                </a:path>
              </a:pathLst>
            </a:custGeom>
            <a:blipFill dpi="0" rotWithShape="1">
              <a:blip r:embed="rId98">
                <a:alphaModFix amt="80000"/>
              </a:blip>
              <a:srcRect/>
              <a:stretch>
                <a:fillRect/>
              </a:stretch>
            </a:blipFill>
            <a:ln w="12700" cap="flat" cmpd="sng" algn="ctr">
              <a:noFill/>
              <a:prstDash val="solid"/>
              <a:miter lim="800000"/>
            </a:ln>
            <a:effectLst/>
            <a:sp3d z="6223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8" name="PA-图片 25">
              <a:extLst>
                <a:ext uri="{FF2B5EF4-FFF2-40B4-BE49-F238E27FC236}">
                  <a16:creationId xmlns:a16="http://schemas.microsoft.com/office/drawing/2014/main" xmlns="" id="{93B22DD5-CAAA-454A-BE02-20B37FFAF5B6}"/>
                </a:ext>
              </a:extLst>
            </p:cNvPr>
            <p:cNvSpPr/>
            <p:nvPr>
              <p:custDataLst>
                <p:tags r:id="rId10"/>
              </p:custDataLst>
            </p:nvPr>
          </p:nvSpPr>
          <p:spPr>
            <a:xfrm>
              <a:off x="-562315" y="3531480"/>
              <a:ext cx="924068" cy="1270594"/>
            </a:xfrm>
            <a:custGeom>
              <a:avLst/>
              <a:gdLst/>
              <a:ahLst/>
              <a:cxnLst/>
              <a:rect l="0" t="0" r="0" b="0"/>
              <a:pathLst>
                <a:path w="1301426" h="1789460">
                  <a:moveTo>
                    <a:pt x="0" y="0"/>
                  </a:moveTo>
                  <a:lnTo>
                    <a:pt x="1301425" y="0"/>
                  </a:lnTo>
                  <a:lnTo>
                    <a:pt x="1301425" y="1789459"/>
                  </a:lnTo>
                  <a:lnTo>
                    <a:pt x="0" y="1789459"/>
                  </a:lnTo>
                  <a:close/>
                </a:path>
              </a:pathLst>
            </a:custGeom>
            <a:blipFill dpi="0" rotWithShape="1">
              <a:blip r:embed="rId99">
                <a:alphaModFix amt="71000"/>
              </a:blip>
              <a:srcRect/>
              <a:stretch>
                <a:fillRect/>
              </a:stretch>
            </a:blipFill>
            <a:ln w="12700" cap="flat" cmpd="sng" algn="ctr">
              <a:noFill/>
              <a:prstDash val="solid"/>
              <a:miter lim="800000"/>
            </a:ln>
            <a:effectLst/>
            <a:sp3d z="3429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9" name="PA-图片 27">
              <a:extLst>
                <a:ext uri="{FF2B5EF4-FFF2-40B4-BE49-F238E27FC236}">
                  <a16:creationId xmlns:a16="http://schemas.microsoft.com/office/drawing/2014/main" xmlns="" id="{654372FB-E2BF-4CEB-BA4C-59A58F5B6581}"/>
                </a:ext>
              </a:extLst>
            </p:cNvPr>
            <p:cNvSpPr/>
            <p:nvPr>
              <p:custDataLst>
                <p:tags r:id="rId11"/>
              </p:custDataLst>
            </p:nvPr>
          </p:nvSpPr>
          <p:spPr>
            <a:xfrm>
              <a:off x="-3083538" y="1679856"/>
              <a:ext cx="821623" cy="1467418"/>
            </a:xfrm>
            <a:custGeom>
              <a:avLst/>
              <a:gdLst/>
              <a:ahLst/>
              <a:cxnLst/>
              <a:rect l="0" t="0" r="0" b="0"/>
              <a:pathLst>
                <a:path w="1157146" h="2066661">
                  <a:moveTo>
                    <a:pt x="0" y="0"/>
                  </a:moveTo>
                  <a:lnTo>
                    <a:pt x="1157145" y="0"/>
                  </a:lnTo>
                  <a:lnTo>
                    <a:pt x="1157145" y="2066660"/>
                  </a:lnTo>
                  <a:lnTo>
                    <a:pt x="0" y="2066660"/>
                  </a:lnTo>
                  <a:close/>
                </a:path>
              </a:pathLst>
            </a:custGeom>
            <a:blipFill dpi="0" rotWithShape="1">
              <a:blip r:embed="rId100">
                <a:alphaModFix amt="25000"/>
              </a:blip>
              <a:srcRect/>
              <a:stretch>
                <a:fillRect/>
              </a:stretch>
            </a:blipFill>
            <a:ln w="12700" cap="flat" cmpd="sng" algn="ctr">
              <a:noFill/>
              <a:prstDash val="solid"/>
              <a:miter lim="800000"/>
            </a:ln>
            <a:effectLst/>
            <a:sp3d z="-1778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0" name="PA-图片 41">
              <a:extLst>
                <a:ext uri="{FF2B5EF4-FFF2-40B4-BE49-F238E27FC236}">
                  <a16:creationId xmlns:a16="http://schemas.microsoft.com/office/drawing/2014/main" xmlns="" id="{D1C2B53C-4E12-4762-B19F-CCDFDDAF1C75}"/>
                </a:ext>
              </a:extLst>
            </p:cNvPr>
            <p:cNvSpPr/>
            <p:nvPr>
              <p:custDataLst>
                <p:tags r:id="rId12"/>
              </p:custDataLst>
            </p:nvPr>
          </p:nvSpPr>
          <p:spPr>
            <a:xfrm>
              <a:off x="-4572313" y="831468"/>
              <a:ext cx="1741381" cy="745892"/>
            </a:xfrm>
            <a:custGeom>
              <a:avLst/>
              <a:gdLst/>
              <a:ahLst/>
              <a:cxnLst/>
              <a:rect l="0" t="0" r="0" b="0"/>
              <a:pathLst>
                <a:path w="2452501" h="1050489">
                  <a:moveTo>
                    <a:pt x="0" y="0"/>
                  </a:moveTo>
                  <a:lnTo>
                    <a:pt x="2452500" y="0"/>
                  </a:lnTo>
                  <a:lnTo>
                    <a:pt x="2452500" y="1050488"/>
                  </a:lnTo>
                  <a:lnTo>
                    <a:pt x="0" y="1050488"/>
                  </a:lnTo>
                  <a:close/>
                </a:path>
              </a:pathLst>
            </a:custGeom>
            <a:blipFill dpi="0" rotWithShape="1">
              <a:blip r:embed="rId101">
                <a:alphaModFix amt="99000"/>
              </a:blip>
              <a:srcRect/>
              <a:stretch>
                <a:fillRect/>
              </a:stretch>
            </a:blipFill>
            <a:ln w="12700" cap="flat" cmpd="sng" algn="ctr">
              <a:noFill/>
              <a:prstDash val="solid"/>
              <a:miter lim="800000"/>
            </a:ln>
            <a:effectLst/>
            <a:sp3d z="-4572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1" name="PA-图片 44">
              <a:extLst>
                <a:ext uri="{FF2B5EF4-FFF2-40B4-BE49-F238E27FC236}">
                  <a16:creationId xmlns:a16="http://schemas.microsoft.com/office/drawing/2014/main" xmlns="" id="{47A37C5B-E1B2-4730-ABF0-25953B691FFD}"/>
                </a:ext>
              </a:extLst>
            </p:cNvPr>
            <p:cNvSpPr/>
            <p:nvPr>
              <p:custDataLst>
                <p:tags r:id="rId13"/>
              </p:custDataLst>
            </p:nvPr>
          </p:nvSpPr>
          <p:spPr>
            <a:xfrm>
              <a:off x="-4572313" y="1655076"/>
              <a:ext cx="1160921" cy="1654312"/>
            </a:xfrm>
            <a:custGeom>
              <a:avLst/>
              <a:gdLst/>
              <a:ahLst/>
              <a:cxnLst/>
              <a:rect l="0" t="0" r="0" b="0"/>
              <a:pathLst>
                <a:path w="1635001" h="2329876">
                  <a:moveTo>
                    <a:pt x="0" y="0"/>
                  </a:moveTo>
                  <a:lnTo>
                    <a:pt x="1635000" y="0"/>
                  </a:lnTo>
                  <a:lnTo>
                    <a:pt x="1635000" y="2329875"/>
                  </a:lnTo>
                  <a:lnTo>
                    <a:pt x="0" y="2329875"/>
                  </a:lnTo>
                  <a:close/>
                </a:path>
              </a:pathLst>
            </a:custGeom>
            <a:blipFill dpi="0" rotWithShape="1">
              <a:blip r:embed="rId102">
                <a:alphaModFix amt="54000"/>
              </a:blip>
              <a:srcRect/>
              <a:stretch>
                <a:fillRect/>
              </a:stretch>
            </a:blipFill>
            <a:ln w="12700" cap="flat" cmpd="sng" algn="ctr">
              <a:noFill/>
              <a:prstDash val="solid"/>
              <a:miter lim="800000"/>
            </a:ln>
            <a:effectLst/>
            <a:sp3d z="5715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6" name="PA-图片 68">
              <a:extLst>
                <a:ext uri="{FF2B5EF4-FFF2-40B4-BE49-F238E27FC236}">
                  <a16:creationId xmlns:a16="http://schemas.microsoft.com/office/drawing/2014/main" xmlns="" id="{2C1E3551-BE1F-4F6B-975A-825440244B42}"/>
                </a:ext>
              </a:extLst>
            </p:cNvPr>
            <p:cNvSpPr/>
            <p:nvPr>
              <p:custDataLst>
                <p:tags r:id="rId14"/>
              </p:custDataLst>
            </p:nvPr>
          </p:nvSpPr>
          <p:spPr>
            <a:xfrm>
              <a:off x="-2093060" y="1144090"/>
              <a:ext cx="960853" cy="1346990"/>
            </a:xfrm>
            <a:custGeom>
              <a:avLst/>
              <a:gdLst/>
              <a:ahLst/>
              <a:cxnLst/>
              <a:rect l="0" t="0" r="0" b="0"/>
              <a:pathLst>
                <a:path w="1353232" h="1897054">
                  <a:moveTo>
                    <a:pt x="0" y="0"/>
                  </a:moveTo>
                  <a:lnTo>
                    <a:pt x="1353231" y="0"/>
                  </a:lnTo>
                  <a:lnTo>
                    <a:pt x="1353231" y="1897053"/>
                  </a:lnTo>
                  <a:lnTo>
                    <a:pt x="0" y="1897053"/>
                  </a:lnTo>
                  <a:close/>
                </a:path>
              </a:pathLst>
            </a:custGeom>
            <a:blipFill dpi="0" rotWithShape="1">
              <a:blip r:embed="rId107">
                <a:alphaModFix amt="25000"/>
              </a:blip>
              <a:srcRect/>
              <a:stretch>
                <a:fillRect/>
              </a:stretch>
            </a:blipFill>
            <a:ln w="12700" cap="flat" cmpd="sng" algn="ctr">
              <a:noFill/>
              <a:prstDash val="solid"/>
              <a:miter lim="800000"/>
            </a:ln>
            <a:effectLst/>
            <a:sp3d z="5207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2" name="PA-图片 52">
              <a:extLst>
                <a:ext uri="{FF2B5EF4-FFF2-40B4-BE49-F238E27FC236}">
                  <a16:creationId xmlns:a16="http://schemas.microsoft.com/office/drawing/2014/main" xmlns="" id="{91830501-5A8C-403F-98E4-38FAD4AEC415}"/>
                </a:ext>
              </a:extLst>
            </p:cNvPr>
            <p:cNvSpPr/>
            <p:nvPr>
              <p:custDataLst>
                <p:tags r:id="rId15"/>
              </p:custDataLst>
            </p:nvPr>
          </p:nvSpPr>
          <p:spPr>
            <a:xfrm>
              <a:off x="-3470205" y="3429421"/>
              <a:ext cx="2676673" cy="1372653"/>
            </a:xfrm>
            <a:custGeom>
              <a:avLst/>
              <a:gdLst/>
              <a:ahLst/>
              <a:cxnLst/>
              <a:rect l="0" t="0" r="0" b="0"/>
              <a:pathLst>
                <a:path w="2391189" h="1226251">
                  <a:moveTo>
                    <a:pt x="0" y="0"/>
                  </a:moveTo>
                  <a:lnTo>
                    <a:pt x="2391188" y="0"/>
                  </a:lnTo>
                  <a:lnTo>
                    <a:pt x="2391188" y="1226250"/>
                  </a:lnTo>
                  <a:lnTo>
                    <a:pt x="0" y="1226250"/>
                  </a:lnTo>
                  <a:close/>
                </a:path>
              </a:pathLst>
            </a:custGeom>
            <a:blipFill dpi="0" rotWithShape="1">
              <a:blip r:embed="rId103">
                <a:alphaModFix amt="40000"/>
              </a:blip>
              <a:srcRect/>
              <a:stretch>
                <a:fillRect/>
              </a:stretch>
            </a:blipFill>
            <a:ln w="12700" cap="flat" cmpd="sng" algn="ctr">
              <a:noFill/>
              <a:prstDash val="solid"/>
              <a:miter lim="800000"/>
            </a:ln>
            <a:effectLst/>
            <a:sp3d z="-5715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3" name="PA-图片 56">
              <a:extLst>
                <a:ext uri="{FF2B5EF4-FFF2-40B4-BE49-F238E27FC236}">
                  <a16:creationId xmlns:a16="http://schemas.microsoft.com/office/drawing/2014/main" xmlns="" id="{28405455-BB4E-4BA8-929E-0DADFA4F02D3}"/>
                </a:ext>
              </a:extLst>
            </p:cNvPr>
            <p:cNvSpPr/>
            <p:nvPr>
              <p:custDataLst>
                <p:tags r:id="rId16"/>
              </p:custDataLst>
            </p:nvPr>
          </p:nvSpPr>
          <p:spPr>
            <a:xfrm>
              <a:off x="-569580" y="1317374"/>
              <a:ext cx="1160921" cy="1131898"/>
            </a:xfrm>
            <a:custGeom>
              <a:avLst/>
              <a:gdLst/>
              <a:ahLst/>
              <a:cxnLst/>
              <a:rect l="0" t="0" r="0" b="0"/>
              <a:pathLst>
                <a:path w="1635001" h="1594126">
                  <a:moveTo>
                    <a:pt x="0" y="0"/>
                  </a:moveTo>
                  <a:lnTo>
                    <a:pt x="1635000" y="0"/>
                  </a:lnTo>
                  <a:lnTo>
                    <a:pt x="1635000" y="1594125"/>
                  </a:lnTo>
                  <a:lnTo>
                    <a:pt x="0" y="1594125"/>
                  </a:lnTo>
                  <a:close/>
                </a:path>
              </a:pathLst>
            </a:custGeom>
            <a:blipFill dpi="0" rotWithShape="1">
              <a:blip r:embed="rId104">
                <a:alphaModFix amt="98000"/>
              </a:blip>
              <a:srcRect/>
              <a:stretch>
                <a:fillRect/>
              </a:stretch>
            </a:blipFill>
            <a:ln w="12700" cap="flat" cmpd="sng" algn="ctr">
              <a:noFill/>
              <a:prstDash val="solid"/>
              <a:miter lim="800000"/>
            </a:ln>
            <a:effectLst/>
            <a:sp3d z="6223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4" name="PA-图片 64">
              <a:extLst>
                <a:ext uri="{FF2B5EF4-FFF2-40B4-BE49-F238E27FC236}">
                  <a16:creationId xmlns:a16="http://schemas.microsoft.com/office/drawing/2014/main" xmlns="" id="{29EEC6BC-B0BC-41D6-B28D-7547F00A3424}"/>
                </a:ext>
              </a:extLst>
            </p:cNvPr>
            <p:cNvSpPr/>
            <p:nvPr>
              <p:custDataLst>
                <p:tags r:id="rId17"/>
              </p:custDataLst>
            </p:nvPr>
          </p:nvSpPr>
          <p:spPr>
            <a:xfrm>
              <a:off x="-2033709" y="2635978"/>
              <a:ext cx="612904" cy="750194"/>
            </a:xfrm>
            <a:custGeom>
              <a:avLst/>
              <a:gdLst/>
              <a:ahLst/>
              <a:cxnLst/>
              <a:rect l="0" t="0" r="0" b="0"/>
              <a:pathLst>
                <a:path w="1532814" h="1876164">
                  <a:moveTo>
                    <a:pt x="0" y="0"/>
                  </a:moveTo>
                  <a:lnTo>
                    <a:pt x="1532813" y="0"/>
                  </a:lnTo>
                  <a:lnTo>
                    <a:pt x="1532813" y="1876163"/>
                  </a:lnTo>
                  <a:lnTo>
                    <a:pt x="0" y="1876163"/>
                  </a:lnTo>
                  <a:close/>
                </a:path>
              </a:pathLst>
            </a:custGeom>
            <a:blipFill dpi="0" rotWithShape="1">
              <a:blip r:embed="rId110"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sp3d z="5461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5" name="PA-图片 66">
              <a:extLst>
                <a:ext uri="{FF2B5EF4-FFF2-40B4-BE49-F238E27FC236}">
                  <a16:creationId xmlns:a16="http://schemas.microsoft.com/office/drawing/2014/main" xmlns="" id="{3AA5AEBA-B1FB-4BB4-B992-DAC84455B1B4}"/>
                </a:ext>
              </a:extLst>
            </p:cNvPr>
            <p:cNvSpPr/>
            <p:nvPr>
              <p:custDataLst>
                <p:tags r:id="rId18"/>
              </p:custDataLst>
            </p:nvPr>
          </p:nvSpPr>
          <p:spPr>
            <a:xfrm>
              <a:off x="-4572313" y="1786445"/>
              <a:ext cx="633230" cy="395135"/>
            </a:xfrm>
            <a:custGeom>
              <a:avLst/>
              <a:gdLst/>
              <a:ahLst/>
              <a:cxnLst/>
              <a:rect l="0" t="0" r="0" b="0"/>
              <a:pathLst>
                <a:path w="891819" h="556495">
                  <a:moveTo>
                    <a:pt x="0" y="0"/>
                  </a:moveTo>
                  <a:lnTo>
                    <a:pt x="891818" y="0"/>
                  </a:lnTo>
                  <a:lnTo>
                    <a:pt x="891818" y="556494"/>
                  </a:lnTo>
                  <a:lnTo>
                    <a:pt x="0" y="556494"/>
                  </a:lnTo>
                  <a:close/>
                </a:path>
              </a:pathLst>
            </a:custGeom>
            <a:blipFill dpi="0" rotWithShape="1">
              <a:blip r:embed="rId106">
                <a:alphaModFix amt="77000"/>
              </a:blip>
              <a:srcRect/>
              <a:stretch>
                <a:fillRect/>
              </a:stretch>
            </a:blipFill>
            <a:ln w="12700" cap="flat" cmpd="sng" algn="ctr">
              <a:noFill/>
              <a:prstDash val="solid"/>
              <a:miter lim="800000"/>
            </a:ln>
            <a:effectLst/>
            <a:sp3d z="1778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7" name="PA-图片 70">
              <a:extLst>
                <a:ext uri="{FF2B5EF4-FFF2-40B4-BE49-F238E27FC236}">
                  <a16:creationId xmlns:a16="http://schemas.microsoft.com/office/drawing/2014/main" xmlns="" id="{D2C6D45A-ADFD-4B5C-831C-C60ACFBA8327}"/>
                </a:ext>
              </a:extLst>
            </p:cNvPr>
            <p:cNvSpPr/>
            <p:nvPr>
              <p:custDataLst>
                <p:tags r:id="rId19"/>
              </p:custDataLst>
            </p:nvPr>
          </p:nvSpPr>
          <p:spPr>
            <a:xfrm>
              <a:off x="-946879" y="2669961"/>
              <a:ext cx="1451151" cy="725576"/>
            </a:xfrm>
            <a:custGeom>
              <a:avLst/>
              <a:gdLst/>
              <a:ahLst/>
              <a:cxnLst/>
              <a:rect l="0" t="0" r="0" b="0"/>
              <a:pathLst>
                <a:path w="2043751" h="1021876">
                  <a:moveTo>
                    <a:pt x="0" y="0"/>
                  </a:moveTo>
                  <a:lnTo>
                    <a:pt x="2043750" y="0"/>
                  </a:lnTo>
                  <a:lnTo>
                    <a:pt x="2043750" y="1021875"/>
                  </a:lnTo>
                  <a:lnTo>
                    <a:pt x="0" y="1021875"/>
                  </a:lnTo>
                  <a:close/>
                </a:path>
              </a:pathLst>
            </a:custGeom>
            <a:blipFill dpi="0" rotWithShape="1">
              <a:blip r:embed="rId108"/>
              <a:srcRect/>
              <a:stretch>
                <a:fillRect/>
              </a:stretch>
            </a:blipFill>
            <a:ln w="12700" cap="flat" cmpd="sng" algn="ctr">
              <a:noFill/>
              <a:prstDash val="solid"/>
              <a:miter lim="800000"/>
            </a:ln>
            <a:effectLst/>
            <a:sp3d z="546100"/>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08" name="PA-图片 107">
              <a:extLst>
                <a:ext uri="{FF2B5EF4-FFF2-40B4-BE49-F238E27FC236}">
                  <a16:creationId xmlns:a16="http://schemas.microsoft.com/office/drawing/2014/main" xmlns="" id="{0C3E75BD-5A8B-4482-AF92-CFF4D26D4804}"/>
                </a:ext>
              </a:extLst>
            </p:cNvPr>
            <p:cNvPicPr>
              <a:picLocks noChangeAspect="1"/>
            </p:cNvPicPr>
            <p:nvPr>
              <p:custDataLst>
                <p:tags r:id="rId20"/>
              </p:custDataLst>
            </p:nvPr>
          </p:nvPicPr>
          <p:blipFill>
            <a:blip r:embed="rId111" cstate="screen">
              <a:extLst>
                <a:ext uri="{28A0092B-C50C-407E-A947-70E740481C1C}">
                  <a14:useLocalDpi xmlns:a14="http://schemas.microsoft.com/office/drawing/2010/main"/>
                </a:ext>
              </a:extLst>
            </a:blip>
            <a:srcRect/>
            <a:stretch/>
          </p:blipFill>
          <p:spPr>
            <a:xfrm>
              <a:off x="-4529767" y="3417034"/>
              <a:ext cx="925947" cy="1418551"/>
            </a:xfrm>
            <a:prstGeom prst="rect">
              <a:avLst/>
            </a:prstGeom>
            <a:sp3d z="-215900"/>
          </p:spPr>
        </p:pic>
      </p:grpSp>
      <p:sp>
        <p:nvSpPr>
          <p:cNvPr id="85" name="PA-矩形 84">
            <a:extLst>
              <a:ext uri="{FF2B5EF4-FFF2-40B4-BE49-F238E27FC236}">
                <a16:creationId xmlns:a16="http://schemas.microsoft.com/office/drawing/2014/main" xmlns="" id="{B7DC0E7D-0191-4754-8FC7-4F44D8F08DF1}"/>
              </a:ext>
            </a:extLst>
          </p:cNvPr>
          <p:cNvSpPr/>
          <p:nvPr>
            <p:custDataLst>
              <p:tags r:id="rId8"/>
            </p:custDataLst>
          </p:nvPr>
        </p:nvSpPr>
        <p:spPr>
          <a:xfrm>
            <a:off x="0" y="0"/>
            <a:ext cx="12192000" cy="6858000"/>
          </a:xfrm>
          <a:prstGeom prst="rect">
            <a:avLst/>
          </a:prstGeom>
          <a:gradFill flip="none" rotWithShape="1">
            <a:gsLst>
              <a:gs pos="36000">
                <a:schemeClr val="tx1">
                  <a:alpha val="0"/>
                </a:schemeClr>
              </a:gs>
              <a:gs pos="100000">
                <a:schemeClr val="tx1">
                  <a:alpha val="80000"/>
                </a:schemeClr>
              </a:gs>
            </a:gsLst>
            <a:path path="rect">
              <a:fillToRect l="50000" t="50000" r="50000" b="50000"/>
            </a:path>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692916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4" name="平行四边形 23">
            <a:extLst>
              <a:ext uri="{FF2B5EF4-FFF2-40B4-BE49-F238E27FC236}">
                <a16:creationId xmlns:a16="http://schemas.microsoft.com/office/drawing/2014/main" xmlns="" id="{CBDB1E5C-E611-420C-B17D-6F7B45B9E164}"/>
              </a:ext>
            </a:extLst>
          </p:cNvPr>
          <p:cNvSpPr/>
          <p:nvPr/>
        </p:nvSpPr>
        <p:spPr>
          <a:xfrm rot="5400000" flipH="1">
            <a:off x="5907674" y="-453140"/>
            <a:ext cx="1804116" cy="1088643"/>
          </a:xfrm>
          <a:prstGeom prst="parallelogram">
            <a:avLst>
              <a:gd name="adj" fmla="val 554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平行四边形 31">
            <a:extLst>
              <a:ext uri="{FF2B5EF4-FFF2-40B4-BE49-F238E27FC236}">
                <a16:creationId xmlns:a16="http://schemas.microsoft.com/office/drawing/2014/main" xmlns="" id="{7081917B-D204-4B2D-851B-EDDAC9EB5DD6}"/>
              </a:ext>
            </a:extLst>
          </p:cNvPr>
          <p:cNvSpPr/>
          <p:nvPr/>
        </p:nvSpPr>
        <p:spPr>
          <a:xfrm rot="16200000">
            <a:off x="9067991" y="2465008"/>
            <a:ext cx="1318643" cy="795698"/>
          </a:xfrm>
          <a:prstGeom prst="parallelogram">
            <a:avLst>
              <a:gd name="adj" fmla="val 554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5" name="图片 14" descr="图片包含 天空, 户外, 水, 船&#10;&#10;描述已自动生成">
            <a:extLst>
              <a:ext uri="{FF2B5EF4-FFF2-40B4-BE49-F238E27FC236}">
                <a16:creationId xmlns:a16="http://schemas.microsoft.com/office/drawing/2014/main" xmlns="" id="{42FDD628-5379-439E-BDDB-FC184588E60B}"/>
              </a:ext>
            </a:extLst>
          </p:cNvPr>
          <p:cNvPicPr>
            <a:picLocks noChangeAspect="1"/>
          </p:cNvPicPr>
          <p:nvPr/>
        </p:nvPicPr>
        <p:blipFill rotWithShape="1">
          <a:blip r:embed="rId2" cstate="screen">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10181156" y="1512251"/>
            <a:ext cx="2386834" cy="2386834"/>
          </a:xfrm>
          <a:prstGeom prst="rect">
            <a:avLst/>
          </a:prstGeom>
          <a:effectLst>
            <a:outerShdw blurRad="381000" dir="5400000" sx="90000" sy="-19000" rotWithShape="0">
              <a:prstClr val="black">
                <a:alpha val="15000"/>
              </a:prstClr>
            </a:outerShdw>
          </a:effectLst>
          <a:scene3d>
            <a:camera prst="isometricRightUp"/>
            <a:lightRig rig="threePt" dir="t"/>
          </a:scene3d>
          <a:sp3d extrusionH="25400">
            <a:bevelT w="0" h="0"/>
            <a:extrusionClr>
              <a:schemeClr val="accent4"/>
            </a:extrusionClr>
          </a:sp3d>
        </p:spPr>
      </p:pic>
      <p:pic>
        <p:nvPicPr>
          <p:cNvPr id="7" name="图片 6" descr="图片包含 建筑物, 天空, 户外, 宗教场所&#10;&#10;描述已自动生成">
            <a:extLst>
              <a:ext uri="{FF2B5EF4-FFF2-40B4-BE49-F238E27FC236}">
                <a16:creationId xmlns:a16="http://schemas.microsoft.com/office/drawing/2014/main" xmlns="" id="{E2977E68-9773-4952-B117-9DE80D4E58DB}"/>
              </a:ext>
            </a:extLst>
          </p:cNvPr>
          <p:cNvPicPr>
            <a:picLocks noChangeAspect="1"/>
          </p:cNvPicPr>
          <p:nvPr/>
        </p:nvPicPr>
        <p:blipFill rotWithShape="1">
          <a:blip r:embed="rId3" cstate="screen">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5111125" y="946666"/>
            <a:ext cx="4243261" cy="2386835"/>
          </a:xfrm>
          <a:prstGeom prst="rect">
            <a:avLst/>
          </a:prstGeom>
          <a:effectLst>
            <a:outerShdw blurRad="381000" dir="5400000" sx="90000" sy="-19000" rotWithShape="0">
              <a:prstClr val="black">
                <a:alpha val="15000"/>
              </a:prstClr>
            </a:outerShdw>
          </a:effectLst>
          <a:scene3d>
            <a:camera prst="isometricRightUp"/>
            <a:lightRig rig="threePt" dir="t"/>
          </a:scene3d>
          <a:sp3d extrusionH="25400">
            <a:bevelT w="0" h="0"/>
            <a:extrusionClr>
              <a:schemeClr val="accent4"/>
            </a:extrusionClr>
          </a:sp3d>
        </p:spPr>
      </p:pic>
      <p:pic>
        <p:nvPicPr>
          <p:cNvPr id="19" name="图片 18" descr="图片包含 照片, 户外, 群组, 大型&#10;&#10;描述已自动生成">
            <a:extLst>
              <a:ext uri="{FF2B5EF4-FFF2-40B4-BE49-F238E27FC236}">
                <a16:creationId xmlns:a16="http://schemas.microsoft.com/office/drawing/2014/main" xmlns="" id="{721F5BB7-11D3-4EFD-AC76-D772BDFD642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8477" y="704759"/>
            <a:ext cx="6931708" cy="3899085"/>
          </a:xfrm>
          <a:prstGeom prst="rect">
            <a:avLst/>
          </a:prstGeom>
          <a:effectLst>
            <a:outerShdw blurRad="381000" dir="5400000" sx="90000" sy="-19000" rotWithShape="0">
              <a:prstClr val="black">
                <a:alpha val="15000"/>
              </a:prstClr>
            </a:outerShdw>
          </a:effectLst>
          <a:scene3d>
            <a:camera prst="isometricLeftDown"/>
            <a:lightRig rig="threePt" dir="t"/>
          </a:scene3d>
          <a:sp3d extrusionH="25400">
            <a:bevelT w="0" h="0"/>
            <a:extrusionClr>
              <a:schemeClr val="accent4"/>
            </a:extrusionClr>
          </a:sp3d>
        </p:spPr>
      </p:pic>
      <p:sp>
        <p:nvSpPr>
          <p:cNvPr id="30" name="矩形 29">
            <a:extLst>
              <a:ext uri="{FF2B5EF4-FFF2-40B4-BE49-F238E27FC236}">
                <a16:creationId xmlns:a16="http://schemas.microsoft.com/office/drawing/2014/main" xmlns="" id="{CE0924FC-EF35-49F7-8F8D-6F2DDE2AFFA9}"/>
              </a:ext>
            </a:extLst>
          </p:cNvPr>
          <p:cNvSpPr/>
          <p:nvPr/>
        </p:nvSpPr>
        <p:spPr>
          <a:xfrm>
            <a:off x="7558143" y="1184709"/>
            <a:ext cx="4618617" cy="4987953"/>
          </a:xfrm>
          <a:prstGeom prst="rect">
            <a:avLst/>
          </a:prstGeom>
          <a:solidFill>
            <a:schemeClr val="accent4"/>
          </a:solidFill>
          <a:ln>
            <a:noFill/>
          </a:ln>
          <a:effectLst>
            <a:outerShdw blurRad="381000" dir="5400000" sx="90000" sy="-19000" rotWithShape="0">
              <a:prstClr val="black">
                <a:alpha val="15000"/>
              </a:prstClr>
            </a:outerShdw>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62" name="组合 61">
            <a:extLst>
              <a:ext uri="{FF2B5EF4-FFF2-40B4-BE49-F238E27FC236}">
                <a16:creationId xmlns:a16="http://schemas.microsoft.com/office/drawing/2014/main" xmlns="" id="{20ED2013-C106-4836-BE5C-CAE121EF5339}"/>
              </a:ext>
            </a:extLst>
          </p:cNvPr>
          <p:cNvGrpSpPr/>
          <p:nvPr/>
        </p:nvGrpSpPr>
        <p:grpSpPr>
          <a:xfrm>
            <a:off x="7832720" y="1603289"/>
            <a:ext cx="4796743" cy="4177621"/>
            <a:chOff x="7462538" y="2809830"/>
            <a:chExt cx="6379666" cy="1881323"/>
          </a:xfrm>
        </p:grpSpPr>
        <p:sp>
          <p:nvSpPr>
            <p:cNvPr id="27" name="文本框 26">
              <a:extLst>
                <a:ext uri="{FF2B5EF4-FFF2-40B4-BE49-F238E27FC236}">
                  <a16:creationId xmlns:a16="http://schemas.microsoft.com/office/drawing/2014/main" xmlns="" id="{0BF80D6C-7686-4FBB-AC04-2007D62C55AA}"/>
                </a:ext>
              </a:extLst>
            </p:cNvPr>
            <p:cNvSpPr txBox="1"/>
            <p:nvPr/>
          </p:nvSpPr>
          <p:spPr>
            <a:xfrm>
              <a:off x="8410410" y="2968284"/>
              <a:ext cx="5431794" cy="1704806"/>
            </a:xfrm>
            <a:prstGeom prst="rect">
              <a:avLst/>
            </a:prstGeom>
            <a:noFill/>
          </p:spPr>
          <p:txBody>
            <a:bodyPr wrap="square" rtlCol="0">
              <a:spAutoFit/>
              <a:scene3d>
                <a:camera prst="isometricLeftDown"/>
                <a:lightRig rig="threePt" dir="t"/>
              </a:scene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0" b="0" i="0" u="none" strike="noStrike" kern="1200" cap="none" spc="600" normalizeH="0" baseline="0" noProof="0" dirty="0">
                  <a:ln>
                    <a:noFill/>
                  </a:ln>
                  <a:solidFill>
                    <a:prstClr val="white"/>
                  </a:solidFill>
                  <a:effectLst>
                    <a:outerShdw dist="127000" dir="2700000" algn="tl" rotWithShape="0">
                      <a:srgbClr val="FFC000">
                        <a:lumMod val="75000"/>
                      </a:srgbClr>
                    </a:outerShdw>
                  </a:effectLst>
                  <a:uLnTx/>
                  <a:uFillTx/>
                  <a:latin typeface="郑庆科黄油体Regular " panose="02000603000000000000" pitchFamily="2" charset="-122"/>
                  <a:ea typeface="郑庆科黄油体Regular " panose="02000603000000000000" pitchFamily="2" charset="-122"/>
                  <a:cs typeface="+mn-cs"/>
                </a:rPr>
                <a:t>畅游</a:t>
              </a:r>
              <a:endParaRPr kumimoji="0" lang="en-US" altLang="zh-CN" sz="12000" b="0" i="0" u="none" strike="noStrike" kern="1200" cap="none" spc="600" normalizeH="0" baseline="0" noProof="0" dirty="0">
                <a:ln>
                  <a:noFill/>
                </a:ln>
                <a:solidFill>
                  <a:prstClr val="white"/>
                </a:solidFill>
                <a:effectLst>
                  <a:outerShdw dist="127000" dir="2700000" algn="tl" rotWithShape="0">
                    <a:srgbClr val="FFC000">
                      <a:lumMod val="75000"/>
                    </a:srgbClr>
                  </a:outerShdw>
                </a:effectLst>
                <a:uLnTx/>
                <a:uFillTx/>
                <a:latin typeface="郑庆科黄油体Regular " panose="02000603000000000000" pitchFamily="2" charset="-122"/>
                <a:ea typeface="郑庆科黄油体Regular " panose="02000603000000000000"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0" b="0" i="0" u="none" strike="noStrike" kern="1200" cap="none" spc="600" normalizeH="0" baseline="0" noProof="0" dirty="0">
                  <a:ln>
                    <a:noFill/>
                  </a:ln>
                  <a:solidFill>
                    <a:prstClr val="white"/>
                  </a:solidFill>
                  <a:effectLst>
                    <a:outerShdw dist="127000" dir="2700000" algn="tl" rotWithShape="0">
                      <a:srgbClr val="FFC000">
                        <a:lumMod val="75000"/>
                      </a:srgbClr>
                    </a:outerShdw>
                  </a:effectLst>
                  <a:uLnTx/>
                  <a:uFillTx/>
                  <a:latin typeface="郑庆科黄油体Regular " panose="02000603000000000000" pitchFamily="2" charset="-122"/>
                  <a:ea typeface="郑庆科黄油体Regular " panose="02000603000000000000" pitchFamily="2" charset="-122"/>
                  <a:cs typeface="+mn-cs"/>
                </a:rPr>
                <a:t>西安</a:t>
              </a:r>
            </a:p>
          </p:txBody>
        </p:sp>
        <p:sp>
          <p:nvSpPr>
            <p:cNvPr id="31" name="矩形 30">
              <a:extLst>
                <a:ext uri="{FF2B5EF4-FFF2-40B4-BE49-F238E27FC236}">
                  <a16:creationId xmlns:a16="http://schemas.microsoft.com/office/drawing/2014/main" xmlns="" id="{21D1F424-78DE-4EF3-B2DC-34A6228B8521}"/>
                </a:ext>
              </a:extLst>
            </p:cNvPr>
            <p:cNvSpPr/>
            <p:nvPr/>
          </p:nvSpPr>
          <p:spPr>
            <a:xfrm>
              <a:off x="7462538" y="2809830"/>
              <a:ext cx="5341140" cy="1881323"/>
            </a:xfrm>
            <a:prstGeom prst="rect">
              <a:avLst/>
            </a:prstGeom>
            <a:noFill/>
            <a:ln w="38100">
              <a:solidFill>
                <a:schemeClr val="accent2"/>
              </a:solidFill>
            </a:ln>
            <a:effectLst>
              <a:outerShdw blurRad="381000" dir="5400000" sx="90000" sy="-19000" rotWithShape="0">
                <a:prstClr val="black">
                  <a:alpha val="15000"/>
                </a:prstClr>
              </a:outerShdw>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6" name="组合 3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51AB7E6B-2779-43F6-9069-6DACB880999C}"/>
              </a:ext>
            </a:extLst>
          </p:cNvPr>
          <p:cNvGrpSpPr/>
          <p:nvPr/>
        </p:nvGrpSpPr>
        <p:grpSpPr>
          <a:xfrm>
            <a:off x="6544583" y="2557952"/>
            <a:ext cx="806136" cy="1193607"/>
            <a:chOff x="4954588" y="1219200"/>
            <a:chExt cx="2913063" cy="4313238"/>
          </a:xfrm>
          <a:effectLst>
            <a:outerShdw blurRad="76200" dir="18900000" sy="23000" kx="-1200000" algn="bl" rotWithShape="0">
              <a:prstClr val="black">
                <a:alpha val="20000"/>
              </a:prstClr>
            </a:outerShdw>
          </a:effectLst>
        </p:grpSpPr>
        <p:sp>
          <p:nvSpPr>
            <p:cNvPr id="46" name="îşľíḑê">
              <a:extLst>
                <a:ext uri="{FF2B5EF4-FFF2-40B4-BE49-F238E27FC236}">
                  <a16:creationId xmlns:a16="http://schemas.microsoft.com/office/drawing/2014/main" xmlns="" id="{7B788555-7177-4E69-A8A5-034F67DDD6EC}"/>
                </a:ext>
              </a:extLst>
            </p:cNvPr>
            <p:cNvSpPr/>
            <p:nvPr/>
          </p:nvSpPr>
          <p:spPr bwMode="auto">
            <a:xfrm>
              <a:off x="6299200" y="5338763"/>
              <a:ext cx="1287463" cy="193675"/>
            </a:xfrm>
            <a:prstGeom prst="ellipse">
              <a:avLst/>
            </a:prstGeom>
            <a:solidFill>
              <a:srgbClr val="BED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8" name="í$lidé">
              <a:extLst>
                <a:ext uri="{FF2B5EF4-FFF2-40B4-BE49-F238E27FC236}">
                  <a16:creationId xmlns:a16="http://schemas.microsoft.com/office/drawing/2014/main" xmlns="" id="{F72396CB-9851-4807-BF26-9A6CFCC250EA}"/>
                </a:ext>
              </a:extLst>
            </p:cNvPr>
            <p:cNvSpPr/>
            <p:nvPr/>
          </p:nvSpPr>
          <p:spPr bwMode="auto">
            <a:xfrm>
              <a:off x="7110413" y="2128838"/>
              <a:ext cx="334963" cy="111125"/>
            </a:xfrm>
            <a:custGeom>
              <a:avLst/>
              <a:gdLst>
                <a:gd name="T0" fmla="*/ 69 w 69"/>
                <a:gd name="T1" fmla="*/ 23 h 23"/>
                <a:gd name="T2" fmla="*/ 43 w 69"/>
                <a:gd name="T3" fmla="*/ 2 h 23"/>
                <a:gd name="T4" fmla="*/ 0 w 69"/>
                <a:gd name="T5" fmla="*/ 18 h 23"/>
                <a:gd name="T6" fmla="*/ 10 w 69"/>
                <a:gd name="T7" fmla="*/ 17 h 23"/>
                <a:gd name="T8" fmla="*/ 35 w 69"/>
                <a:gd name="T9" fmla="*/ 9 h 23"/>
                <a:gd name="T10" fmla="*/ 59 w 69"/>
                <a:gd name="T11" fmla="*/ 20 h 23"/>
                <a:gd name="T12" fmla="*/ 69 w 6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69" h="23">
                  <a:moveTo>
                    <a:pt x="69" y="23"/>
                  </a:moveTo>
                  <a:cubicBezTo>
                    <a:pt x="69" y="23"/>
                    <a:pt x="67" y="5"/>
                    <a:pt x="43" y="2"/>
                  </a:cubicBezTo>
                  <a:cubicBezTo>
                    <a:pt x="19" y="0"/>
                    <a:pt x="1" y="4"/>
                    <a:pt x="0" y="18"/>
                  </a:cubicBezTo>
                  <a:cubicBezTo>
                    <a:pt x="10" y="17"/>
                    <a:pt x="10" y="17"/>
                    <a:pt x="10" y="17"/>
                  </a:cubicBezTo>
                  <a:cubicBezTo>
                    <a:pt x="10" y="17"/>
                    <a:pt x="15" y="7"/>
                    <a:pt x="35" y="9"/>
                  </a:cubicBezTo>
                  <a:cubicBezTo>
                    <a:pt x="54" y="10"/>
                    <a:pt x="59" y="20"/>
                    <a:pt x="59" y="20"/>
                  </a:cubicBezTo>
                  <a:lnTo>
                    <a:pt x="69" y="23"/>
                  </a:ln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 name="íṡlîdê">
              <a:extLst>
                <a:ext uri="{FF2B5EF4-FFF2-40B4-BE49-F238E27FC236}">
                  <a16:creationId xmlns:a16="http://schemas.microsoft.com/office/drawing/2014/main" xmlns="" id="{D6C047DA-2A7E-4796-943B-EEAB131D95AD}"/>
                </a:ext>
              </a:extLst>
            </p:cNvPr>
            <p:cNvSpPr/>
            <p:nvPr/>
          </p:nvSpPr>
          <p:spPr bwMode="auto">
            <a:xfrm>
              <a:off x="6964363" y="2197100"/>
              <a:ext cx="903288" cy="1331913"/>
            </a:xfrm>
            <a:custGeom>
              <a:avLst/>
              <a:gdLst>
                <a:gd name="T0" fmla="*/ 0 w 186"/>
                <a:gd name="T1" fmla="*/ 7 h 275"/>
                <a:gd name="T2" fmla="*/ 68 w 186"/>
                <a:gd name="T3" fmla="*/ 1 h 275"/>
                <a:gd name="T4" fmla="*/ 160 w 186"/>
                <a:gd name="T5" fmla="*/ 75 h 275"/>
                <a:gd name="T6" fmla="*/ 162 w 186"/>
                <a:gd name="T7" fmla="*/ 261 h 275"/>
                <a:gd name="T8" fmla="*/ 84 w 186"/>
                <a:gd name="T9" fmla="*/ 271 h 275"/>
                <a:gd name="T10" fmla="*/ 0 w 186"/>
                <a:gd name="T11" fmla="*/ 7 h 275"/>
              </a:gdLst>
              <a:ahLst/>
              <a:cxnLst>
                <a:cxn ang="0">
                  <a:pos x="T0" y="T1"/>
                </a:cxn>
                <a:cxn ang="0">
                  <a:pos x="T2" y="T3"/>
                </a:cxn>
                <a:cxn ang="0">
                  <a:pos x="T4" y="T5"/>
                </a:cxn>
                <a:cxn ang="0">
                  <a:pos x="T6" y="T7"/>
                </a:cxn>
                <a:cxn ang="0">
                  <a:pos x="T8" y="T9"/>
                </a:cxn>
                <a:cxn ang="0">
                  <a:pos x="T10" y="T11"/>
                </a:cxn>
              </a:cxnLst>
              <a:rect l="0" t="0" r="r" b="b"/>
              <a:pathLst>
                <a:path w="186" h="275">
                  <a:moveTo>
                    <a:pt x="0" y="7"/>
                  </a:moveTo>
                  <a:cubicBezTo>
                    <a:pt x="0" y="7"/>
                    <a:pt x="25" y="0"/>
                    <a:pt x="68" y="1"/>
                  </a:cubicBezTo>
                  <a:cubicBezTo>
                    <a:pt x="111" y="2"/>
                    <a:pt x="145" y="47"/>
                    <a:pt x="160" y="75"/>
                  </a:cubicBezTo>
                  <a:cubicBezTo>
                    <a:pt x="175" y="102"/>
                    <a:pt x="186" y="247"/>
                    <a:pt x="162" y="261"/>
                  </a:cubicBezTo>
                  <a:cubicBezTo>
                    <a:pt x="138" y="275"/>
                    <a:pt x="83" y="271"/>
                    <a:pt x="84" y="271"/>
                  </a:cubicBezTo>
                  <a:cubicBezTo>
                    <a:pt x="86" y="270"/>
                    <a:pt x="0" y="7"/>
                    <a:pt x="0" y="7"/>
                  </a:cubicBezTo>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 name="îs1îḍé">
              <a:extLst>
                <a:ext uri="{FF2B5EF4-FFF2-40B4-BE49-F238E27FC236}">
                  <a16:creationId xmlns:a16="http://schemas.microsoft.com/office/drawing/2014/main" xmlns="" id="{699F1D8F-A815-4EB4-828F-95247423A5BE}"/>
                </a:ext>
              </a:extLst>
            </p:cNvPr>
            <p:cNvSpPr/>
            <p:nvPr/>
          </p:nvSpPr>
          <p:spPr bwMode="auto">
            <a:xfrm>
              <a:off x="6765925" y="2225675"/>
              <a:ext cx="981075" cy="1322388"/>
            </a:xfrm>
            <a:custGeom>
              <a:avLst/>
              <a:gdLst>
                <a:gd name="T0" fmla="*/ 0 w 202"/>
                <a:gd name="T1" fmla="*/ 21 h 273"/>
                <a:gd name="T2" fmla="*/ 66 w 202"/>
                <a:gd name="T3" fmla="*/ 0 h 273"/>
                <a:gd name="T4" fmla="*/ 159 w 202"/>
                <a:gd name="T5" fmla="*/ 31 h 273"/>
                <a:gd name="T6" fmla="*/ 149 w 202"/>
                <a:gd name="T7" fmla="*/ 262 h 273"/>
                <a:gd name="T8" fmla="*/ 49 w 202"/>
                <a:gd name="T9" fmla="*/ 242 h 273"/>
                <a:gd name="T10" fmla="*/ 19 w 202"/>
                <a:gd name="T11" fmla="*/ 131 h 273"/>
                <a:gd name="T12" fmla="*/ 0 w 202"/>
                <a:gd name="T13" fmla="*/ 21 h 273"/>
              </a:gdLst>
              <a:ahLst/>
              <a:cxnLst>
                <a:cxn ang="0">
                  <a:pos x="T0" y="T1"/>
                </a:cxn>
                <a:cxn ang="0">
                  <a:pos x="T2" y="T3"/>
                </a:cxn>
                <a:cxn ang="0">
                  <a:pos x="T4" y="T5"/>
                </a:cxn>
                <a:cxn ang="0">
                  <a:pos x="T6" y="T7"/>
                </a:cxn>
                <a:cxn ang="0">
                  <a:pos x="T8" y="T9"/>
                </a:cxn>
                <a:cxn ang="0">
                  <a:pos x="T10" y="T11"/>
                </a:cxn>
                <a:cxn ang="0">
                  <a:pos x="T12" y="T13"/>
                </a:cxn>
              </a:cxnLst>
              <a:rect l="0" t="0" r="r" b="b"/>
              <a:pathLst>
                <a:path w="202" h="273">
                  <a:moveTo>
                    <a:pt x="0" y="21"/>
                  </a:moveTo>
                  <a:cubicBezTo>
                    <a:pt x="0" y="21"/>
                    <a:pt x="18" y="0"/>
                    <a:pt x="66" y="0"/>
                  </a:cubicBezTo>
                  <a:cubicBezTo>
                    <a:pt x="114" y="1"/>
                    <a:pt x="151" y="13"/>
                    <a:pt x="159" y="31"/>
                  </a:cubicBezTo>
                  <a:cubicBezTo>
                    <a:pt x="168" y="49"/>
                    <a:pt x="202" y="252"/>
                    <a:pt x="149" y="262"/>
                  </a:cubicBezTo>
                  <a:cubicBezTo>
                    <a:pt x="95" y="273"/>
                    <a:pt x="49" y="242"/>
                    <a:pt x="49" y="242"/>
                  </a:cubicBezTo>
                  <a:cubicBezTo>
                    <a:pt x="19" y="131"/>
                    <a:pt x="19" y="131"/>
                    <a:pt x="19" y="131"/>
                  </a:cubicBezTo>
                  <a:cubicBezTo>
                    <a:pt x="0" y="21"/>
                    <a:pt x="0" y="21"/>
                    <a:pt x="0" y="21"/>
                  </a:cubicBezTo>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 name="ïslíḑê">
              <a:extLst>
                <a:ext uri="{FF2B5EF4-FFF2-40B4-BE49-F238E27FC236}">
                  <a16:creationId xmlns:a16="http://schemas.microsoft.com/office/drawing/2014/main" xmlns="" id="{E32C1486-44A9-4C53-8CE3-6545D97B0703}"/>
                </a:ext>
              </a:extLst>
            </p:cNvPr>
            <p:cNvSpPr/>
            <p:nvPr/>
          </p:nvSpPr>
          <p:spPr bwMode="auto">
            <a:xfrm>
              <a:off x="5765800" y="23368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2" name="îṧľiḓê">
              <a:extLst>
                <a:ext uri="{FF2B5EF4-FFF2-40B4-BE49-F238E27FC236}">
                  <a16:creationId xmlns:a16="http://schemas.microsoft.com/office/drawing/2014/main" xmlns="" id="{32844F26-270B-4EBD-81A4-11B90D0B32D2}"/>
                </a:ext>
              </a:extLst>
            </p:cNvPr>
            <p:cNvSpPr/>
            <p:nvPr/>
          </p:nvSpPr>
          <p:spPr bwMode="auto">
            <a:xfrm>
              <a:off x="5727700" y="2336800"/>
              <a:ext cx="766763" cy="354013"/>
            </a:xfrm>
            <a:custGeom>
              <a:avLst/>
              <a:gdLst>
                <a:gd name="T0" fmla="*/ 158 w 158"/>
                <a:gd name="T1" fmla="*/ 20 h 73"/>
                <a:gd name="T2" fmla="*/ 156 w 158"/>
                <a:gd name="T3" fmla="*/ 40 h 73"/>
                <a:gd name="T4" fmla="*/ 156 w 158"/>
                <a:gd name="T5" fmla="*/ 40 h 73"/>
                <a:gd name="T6" fmla="*/ 154 w 158"/>
                <a:gd name="T7" fmla="*/ 73 h 73"/>
                <a:gd name="T8" fmla="*/ 110 w 158"/>
                <a:gd name="T9" fmla="*/ 68 h 73"/>
                <a:gd name="T10" fmla="*/ 110 w 158"/>
                <a:gd name="T11" fmla="*/ 68 h 73"/>
                <a:gd name="T12" fmla="*/ 0 w 158"/>
                <a:gd name="T13" fmla="*/ 18 h 73"/>
                <a:gd name="T14" fmla="*/ 8 w 158"/>
                <a:gd name="T15" fmla="*/ 0 h 73"/>
                <a:gd name="T16" fmla="*/ 60 w 158"/>
                <a:gd name="T17" fmla="*/ 21 h 73"/>
                <a:gd name="T18" fmla="*/ 146 w 158"/>
                <a:gd name="T19" fmla="*/ 25 h 73"/>
                <a:gd name="T20" fmla="*/ 151 w 158"/>
                <a:gd name="T21" fmla="*/ 23 h 73"/>
                <a:gd name="T22" fmla="*/ 158 w 158"/>
                <a:gd name="T23" fmla="*/ 2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 h="73">
                  <a:moveTo>
                    <a:pt x="158" y="20"/>
                  </a:moveTo>
                  <a:cubicBezTo>
                    <a:pt x="156" y="40"/>
                    <a:pt x="156" y="40"/>
                    <a:pt x="156" y="40"/>
                  </a:cubicBezTo>
                  <a:cubicBezTo>
                    <a:pt x="156" y="40"/>
                    <a:pt x="156" y="40"/>
                    <a:pt x="156" y="40"/>
                  </a:cubicBezTo>
                  <a:cubicBezTo>
                    <a:pt x="154" y="73"/>
                    <a:pt x="154" y="73"/>
                    <a:pt x="154" y="73"/>
                  </a:cubicBezTo>
                  <a:cubicBezTo>
                    <a:pt x="138" y="72"/>
                    <a:pt x="124" y="71"/>
                    <a:pt x="110" y="68"/>
                  </a:cubicBezTo>
                  <a:cubicBezTo>
                    <a:pt x="110" y="68"/>
                    <a:pt x="110" y="68"/>
                    <a:pt x="110" y="68"/>
                  </a:cubicBezTo>
                  <a:cubicBezTo>
                    <a:pt x="39" y="55"/>
                    <a:pt x="0" y="18"/>
                    <a:pt x="0" y="18"/>
                  </a:cubicBezTo>
                  <a:cubicBezTo>
                    <a:pt x="8" y="0"/>
                    <a:pt x="8" y="0"/>
                    <a:pt x="8" y="0"/>
                  </a:cubicBezTo>
                  <a:cubicBezTo>
                    <a:pt x="9" y="2"/>
                    <a:pt x="15" y="6"/>
                    <a:pt x="60" y="21"/>
                  </a:cubicBezTo>
                  <a:cubicBezTo>
                    <a:pt x="99" y="34"/>
                    <a:pt x="130" y="29"/>
                    <a:pt x="146" y="25"/>
                  </a:cubicBezTo>
                  <a:cubicBezTo>
                    <a:pt x="148" y="24"/>
                    <a:pt x="150" y="23"/>
                    <a:pt x="151" y="23"/>
                  </a:cubicBezTo>
                  <a:cubicBezTo>
                    <a:pt x="156" y="22"/>
                    <a:pt x="158" y="20"/>
                    <a:pt x="158" y="20"/>
                  </a:cubicBezTo>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3" name="iṡḻïḑè">
              <a:extLst>
                <a:ext uri="{FF2B5EF4-FFF2-40B4-BE49-F238E27FC236}">
                  <a16:creationId xmlns:a16="http://schemas.microsoft.com/office/drawing/2014/main" xmlns="" id="{424FFBB1-C053-475F-9701-53BE405ACE94}"/>
                </a:ext>
              </a:extLst>
            </p:cNvPr>
            <p:cNvSpPr/>
            <p:nvPr/>
          </p:nvSpPr>
          <p:spPr bwMode="auto">
            <a:xfrm>
              <a:off x="6261100" y="2443163"/>
              <a:ext cx="223838" cy="247650"/>
            </a:xfrm>
            <a:custGeom>
              <a:avLst/>
              <a:gdLst>
                <a:gd name="T0" fmla="*/ 46 w 46"/>
                <a:gd name="T1" fmla="*/ 18 h 51"/>
                <a:gd name="T2" fmla="*/ 46 w 46"/>
                <a:gd name="T3" fmla="*/ 18 h 51"/>
                <a:gd name="T4" fmla="*/ 44 w 46"/>
                <a:gd name="T5" fmla="*/ 51 h 51"/>
                <a:gd name="T6" fmla="*/ 0 w 46"/>
                <a:gd name="T7" fmla="*/ 46 h 51"/>
                <a:gd name="T8" fmla="*/ 6 w 46"/>
                <a:gd name="T9" fmla="*/ 43 h 51"/>
                <a:gd name="T10" fmla="*/ 34 w 46"/>
                <a:gd name="T11" fmla="*/ 7 h 51"/>
                <a:gd name="T12" fmla="*/ 36 w 46"/>
                <a:gd name="T13" fmla="*/ 3 h 51"/>
                <a:gd name="T14" fmla="*/ 36 w 46"/>
                <a:gd name="T15" fmla="*/ 2 h 51"/>
                <a:gd name="T16" fmla="*/ 40 w 46"/>
                <a:gd name="T17" fmla="*/ 1 h 51"/>
                <a:gd name="T18" fmla="*/ 41 w 46"/>
                <a:gd name="T19" fmla="*/ 1 h 51"/>
                <a:gd name="T20" fmla="*/ 45 w 46"/>
                <a:gd name="T21" fmla="*/ 7 h 51"/>
                <a:gd name="T22" fmla="*/ 46 w 46"/>
                <a:gd name="T23"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51">
                  <a:moveTo>
                    <a:pt x="46" y="18"/>
                  </a:moveTo>
                  <a:cubicBezTo>
                    <a:pt x="46" y="18"/>
                    <a:pt x="46" y="18"/>
                    <a:pt x="46" y="18"/>
                  </a:cubicBezTo>
                  <a:cubicBezTo>
                    <a:pt x="44" y="51"/>
                    <a:pt x="44" y="51"/>
                    <a:pt x="44" y="51"/>
                  </a:cubicBezTo>
                  <a:cubicBezTo>
                    <a:pt x="28" y="50"/>
                    <a:pt x="14" y="49"/>
                    <a:pt x="0" y="46"/>
                  </a:cubicBezTo>
                  <a:cubicBezTo>
                    <a:pt x="2" y="45"/>
                    <a:pt x="4" y="44"/>
                    <a:pt x="6" y="43"/>
                  </a:cubicBezTo>
                  <a:cubicBezTo>
                    <a:pt x="18" y="33"/>
                    <a:pt x="28" y="21"/>
                    <a:pt x="34" y="7"/>
                  </a:cubicBezTo>
                  <a:cubicBezTo>
                    <a:pt x="34" y="5"/>
                    <a:pt x="35" y="4"/>
                    <a:pt x="36" y="3"/>
                  </a:cubicBezTo>
                  <a:cubicBezTo>
                    <a:pt x="36" y="2"/>
                    <a:pt x="36" y="2"/>
                    <a:pt x="36" y="2"/>
                  </a:cubicBezTo>
                  <a:cubicBezTo>
                    <a:pt x="37" y="1"/>
                    <a:pt x="39" y="0"/>
                    <a:pt x="40" y="1"/>
                  </a:cubicBezTo>
                  <a:cubicBezTo>
                    <a:pt x="41" y="1"/>
                    <a:pt x="41" y="1"/>
                    <a:pt x="41" y="1"/>
                  </a:cubicBezTo>
                  <a:cubicBezTo>
                    <a:pt x="43" y="2"/>
                    <a:pt x="44" y="5"/>
                    <a:pt x="45" y="7"/>
                  </a:cubicBezTo>
                  <a:cubicBezTo>
                    <a:pt x="45" y="11"/>
                    <a:pt x="46" y="14"/>
                    <a:pt x="46" y="18"/>
                  </a:cubicBezTo>
                </a:path>
              </a:pathLst>
            </a:custGeom>
            <a:solidFill>
              <a:srgbClr val="F572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4" name="íslíḋe">
              <a:extLst>
                <a:ext uri="{FF2B5EF4-FFF2-40B4-BE49-F238E27FC236}">
                  <a16:creationId xmlns:a16="http://schemas.microsoft.com/office/drawing/2014/main" xmlns="" id="{22D9FB6E-36FC-4999-82C8-2F37C89D3F01}"/>
                </a:ext>
              </a:extLst>
            </p:cNvPr>
            <p:cNvSpPr/>
            <p:nvPr/>
          </p:nvSpPr>
          <p:spPr bwMode="auto">
            <a:xfrm>
              <a:off x="6402388" y="2263775"/>
              <a:ext cx="493713" cy="514350"/>
            </a:xfrm>
            <a:custGeom>
              <a:avLst/>
              <a:gdLst>
                <a:gd name="T0" fmla="*/ 102 w 102"/>
                <a:gd name="T1" fmla="*/ 0 h 106"/>
                <a:gd name="T2" fmla="*/ 52 w 102"/>
                <a:gd name="T3" fmla="*/ 92 h 106"/>
                <a:gd name="T4" fmla="*/ 49 w 102"/>
                <a:gd name="T5" fmla="*/ 94 h 106"/>
                <a:gd name="T6" fmla="*/ 49 w 102"/>
                <a:gd name="T7" fmla="*/ 94 h 106"/>
                <a:gd name="T8" fmla="*/ 44 w 102"/>
                <a:gd name="T9" fmla="*/ 95 h 106"/>
                <a:gd name="T10" fmla="*/ 44 w 102"/>
                <a:gd name="T11" fmla="*/ 96 h 106"/>
                <a:gd name="T12" fmla="*/ 5 w 102"/>
                <a:gd name="T13" fmla="*/ 95 h 106"/>
                <a:gd name="T14" fmla="*/ 4 w 102"/>
                <a:gd name="T15" fmla="*/ 90 h 106"/>
                <a:gd name="T16" fmla="*/ 12 w 102"/>
                <a:gd name="T17" fmla="*/ 34 h 106"/>
                <a:gd name="T18" fmla="*/ 61 w 102"/>
                <a:gd name="T19" fmla="*/ 14 h 106"/>
                <a:gd name="T20" fmla="*/ 92 w 102"/>
                <a:gd name="T21" fmla="*/ 4 h 106"/>
                <a:gd name="T22" fmla="*/ 102 w 102"/>
                <a:gd name="T23"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6">
                  <a:moveTo>
                    <a:pt x="102" y="0"/>
                  </a:moveTo>
                  <a:cubicBezTo>
                    <a:pt x="102" y="0"/>
                    <a:pt x="85" y="77"/>
                    <a:pt x="52" y="92"/>
                  </a:cubicBezTo>
                  <a:cubicBezTo>
                    <a:pt x="51" y="93"/>
                    <a:pt x="50" y="93"/>
                    <a:pt x="49" y="94"/>
                  </a:cubicBezTo>
                  <a:cubicBezTo>
                    <a:pt x="49" y="94"/>
                    <a:pt x="49" y="94"/>
                    <a:pt x="49" y="94"/>
                  </a:cubicBezTo>
                  <a:cubicBezTo>
                    <a:pt x="47" y="94"/>
                    <a:pt x="46" y="95"/>
                    <a:pt x="44" y="95"/>
                  </a:cubicBezTo>
                  <a:cubicBezTo>
                    <a:pt x="44" y="96"/>
                    <a:pt x="44" y="96"/>
                    <a:pt x="44" y="96"/>
                  </a:cubicBezTo>
                  <a:cubicBezTo>
                    <a:pt x="16" y="106"/>
                    <a:pt x="5" y="95"/>
                    <a:pt x="5" y="95"/>
                  </a:cubicBezTo>
                  <a:cubicBezTo>
                    <a:pt x="5" y="95"/>
                    <a:pt x="5" y="93"/>
                    <a:pt x="4" y="90"/>
                  </a:cubicBezTo>
                  <a:cubicBezTo>
                    <a:pt x="3" y="77"/>
                    <a:pt x="0" y="42"/>
                    <a:pt x="12" y="34"/>
                  </a:cubicBezTo>
                  <a:cubicBezTo>
                    <a:pt x="21" y="29"/>
                    <a:pt x="41" y="21"/>
                    <a:pt x="61" y="14"/>
                  </a:cubicBezTo>
                  <a:cubicBezTo>
                    <a:pt x="73" y="10"/>
                    <a:pt x="85" y="6"/>
                    <a:pt x="92" y="4"/>
                  </a:cubicBezTo>
                  <a:cubicBezTo>
                    <a:pt x="97" y="2"/>
                    <a:pt x="102" y="0"/>
                    <a:pt x="102" y="0"/>
                  </a:cubicBezTo>
                </a:path>
              </a:pathLst>
            </a:custGeom>
            <a:solidFill>
              <a:srgbClr val="3A7B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5" name="íSľïḓe">
              <a:extLst>
                <a:ext uri="{FF2B5EF4-FFF2-40B4-BE49-F238E27FC236}">
                  <a16:creationId xmlns:a16="http://schemas.microsoft.com/office/drawing/2014/main" xmlns="" id="{EC8FF4BD-AD71-4B71-8257-399928CB2650}"/>
                </a:ext>
              </a:extLst>
            </p:cNvPr>
            <p:cNvSpPr/>
            <p:nvPr/>
          </p:nvSpPr>
          <p:spPr bwMode="auto">
            <a:xfrm>
              <a:off x="6421438" y="2346325"/>
              <a:ext cx="266700" cy="401638"/>
            </a:xfrm>
            <a:custGeom>
              <a:avLst/>
              <a:gdLst>
                <a:gd name="T0" fmla="*/ 55 w 55"/>
                <a:gd name="T1" fmla="*/ 0 h 83"/>
                <a:gd name="T2" fmla="*/ 22 w 55"/>
                <a:gd name="T3" fmla="*/ 48 h 83"/>
                <a:gd name="T4" fmla="*/ 0 w 55"/>
                <a:gd name="T5" fmla="*/ 73 h 83"/>
                <a:gd name="T6" fmla="*/ 1 w 55"/>
                <a:gd name="T7" fmla="*/ 78 h 83"/>
                <a:gd name="T8" fmla="*/ 18 w 55"/>
                <a:gd name="T9" fmla="*/ 83 h 83"/>
                <a:gd name="T10" fmla="*/ 40 w 55"/>
                <a:gd name="T11" fmla="*/ 79 h 83"/>
                <a:gd name="T12" fmla="*/ 40 w 55"/>
                <a:gd name="T13" fmla="*/ 78 h 83"/>
                <a:gd name="T14" fmla="*/ 45 w 55"/>
                <a:gd name="T15" fmla="*/ 77 h 83"/>
                <a:gd name="T16" fmla="*/ 45 w 55"/>
                <a:gd name="T17" fmla="*/ 77 h 83"/>
                <a:gd name="T18" fmla="*/ 45 w 55"/>
                <a:gd name="T19" fmla="*/ 77 h 83"/>
                <a:gd name="T20" fmla="*/ 55 w 55"/>
                <a:gd name="T21" fmla="*/ 27 h 83"/>
                <a:gd name="T22" fmla="*/ 55 w 55"/>
                <a:gd name="T23"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83">
                  <a:moveTo>
                    <a:pt x="55" y="0"/>
                  </a:moveTo>
                  <a:cubicBezTo>
                    <a:pt x="55" y="0"/>
                    <a:pt x="37" y="20"/>
                    <a:pt x="22" y="48"/>
                  </a:cubicBezTo>
                  <a:cubicBezTo>
                    <a:pt x="14" y="62"/>
                    <a:pt x="6" y="69"/>
                    <a:pt x="0" y="73"/>
                  </a:cubicBezTo>
                  <a:cubicBezTo>
                    <a:pt x="1" y="76"/>
                    <a:pt x="1" y="78"/>
                    <a:pt x="1" y="78"/>
                  </a:cubicBezTo>
                  <a:cubicBezTo>
                    <a:pt x="1" y="78"/>
                    <a:pt x="6" y="83"/>
                    <a:pt x="18" y="83"/>
                  </a:cubicBezTo>
                  <a:cubicBezTo>
                    <a:pt x="23" y="83"/>
                    <a:pt x="31" y="82"/>
                    <a:pt x="40" y="79"/>
                  </a:cubicBezTo>
                  <a:cubicBezTo>
                    <a:pt x="40" y="78"/>
                    <a:pt x="40" y="78"/>
                    <a:pt x="40" y="78"/>
                  </a:cubicBezTo>
                  <a:cubicBezTo>
                    <a:pt x="42" y="78"/>
                    <a:pt x="43" y="77"/>
                    <a:pt x="45" y="77"/>
                  </a:cubicBezTo>
                  <a:cubicBezTo>
                    <a:pt x="45" y="77"/>
                    <a:pt x="45" y="77"/>
                    <a:pt x="45" y="77"/>
                  </a:cubicBezTo>
                  <a:cubicBezTo>
                    <a:pt x="45" y="77"/>
                    <a:pt x="45" y="77"/>
                    <a:pt x="45" y="77"/>
                  </a:cubicBezTo>
                  <a:cubicBezTo>
                    <a:pt x="55" y="27"/>
                    <a:pt x="55" y="27"/>
                    <a:pt x="55" y="27"/>
                  </a:cubicBezTo>
                  <a:cubicBezTo>
                    <a:pt x="55" y="0"/>
                    <a:pt x="55" y="0"/>
                    <a:pt x="55" y="0"/>
                  </a:cubicBezTo>
                </a:path>
              </a:pathLst>
            </a:custGeom>
            <a:solidFill>
              <a:srgbClr val="306F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7" name="ïşļïḍè">
              <a:extLst>
                <a:ext uri="{FF2B5EF4-FFF2-40B4-BE49-F238E27FC236}">
                  <a16:creationId xmlns:a16="http://schemas.microsoft.com/office/drawing/2014/main" xmlns="" id="{9F00F211-E0C8-4698-B08E-C7032C3FA7AA}"/>
                </a:ext>
              </a:extLst>
            </p:cNvPr>
            <p:cNvSpPr/>
            <p:nvPr/>
          </p:nvSpPr>
          <p:spPr bwMode="auto">
            <a:xfrm>
              <a:off x="7105650" y="4995863"/>
              <a:ext cx="223838" cy="328613"/>
            </a:xfrm>
            <a:custGeom>
              <a:avLst/>
              <a:gdLst>
                <a:gd name="T0" fmla="*/ 46 w 46"/>
                <a:gd name="T1" fmla="*/ 9 h 68"/>
                <a:gd name="T2" fmla="*/ 45 w 46"/>
                <a:gd name="T3" fmla="*/ 14 h 68"/>
                <a:gd name="T4" fmla="*/ 39 w 46"/>
                <a:gd name="T5" fmla="*/ 39 h 68"/>
                <a:gd name="T6" fmla="*/ 32 w 46"/>
                <a:gd name="T7" fmla="*/ 68 h 68"/>
                <a:gd name="T8" fmla="*/ 6 w 46"/>
                <a:gd name="T9" fmla="*/ 68 h 68"/>
                <a:gd name="T10" fmla="*/ 3 w 46"/>
                <a:gd name="T11" fmla="*/ 34 h 68"/>
                <a:gd name="T12" fmla="*/ 1 w 46"/>
                <a:gd name="T13" fmla="*/ 14 h 68"/>
                <a:gd name="T14" fmla="*/ 0 w 46"/>
                <a:gd name="T15" fmla="*/ 0 h 68"/>
                <a:gd name="T16" fmla="*/ 46 w 46"/>
                <a:gd name="T17"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68">
                  <a:moveTo>
                    <a:pt x="46" y="9"/>
                  </a:moveTo>
                  <a:cubicBezTo>
                    <a:pt x="46" y="9"/>
                    <a:pt x="46" y="11"/>
                    <a:pt x="45" y="14"/>
                  </a:cubicBezTo>
                  <a:cubicBezTo>
                    <a:pt x="44" y="20"/>
                    <a:pt x="41" y="29"/>
                    <a:pt x="39" y="39"/>
                  </a:cubicBezTo>
                  <a:cubicBezTo>
                    <a:pt x="36" y="53"/>
                    <a:pt x="32" y="68"/>
                    <a:pt x="32" y="68"/>
                  </a:cubicBezTo>
                  <a:cubicBezTo>
                    <a:pt x="6" y="68"/>
                    <a:pt x="6" y="68"/>
                    <a:pt x="6" y="68"/>
                  </a:cubicBezTo>
                  <a:cubicBezTo>
                    <a:pt x="3" y="34"/>
                    <a:pt x="3" y="34"/>
                    <a:pt x="3" y="34"/>
                  </a:cubicBezTo>
                  <a:cubicBezTo>
                    <a:pt x="1" y="14"/>
                    <a:pt x="1" y="14"/>
                    <a:pt x="1" y="14"/>
                  </a:cubicBezTo>
                  <a:cubicBezTo>
                    <a:pt x="0" y="0"/>
                    <a:pt x="0" y="0"/>
                    <a:pt x="0" y="0"/>
                  </a:cubicBezTo>
                  <a:lnTo>
                    <a:pt x="4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8" name="îsļíḑe">
              <a:extLst>
                <a:ext uri="{FF2B5EF4-FFF2-40B4-BE49-F238E27FC236}">
                  <a16:creationId xmlns:a16="http://schemas.microsoft.com/office/drawing/2014/main" xmlns="" id="{E931D1F3-B50B-45B9-925A-1904CF5DE18A}"/>
                </a:ext>
              </a:extLst>
            </p:cNvPr>
            <p:cNvSpPr/>
            <p:nvPr/>
          </p:nvSpPr>
          <p:spPr bwMode="auto">
            <a:xfrm>
              <a:off x="7110413" y="5038725"/>
              <a:ext cx="214313" cy="150813"/>
            </a:xfrm>
            <a:custGeom>
              <a:avLst/>
              <a:gdLst>
                <a:gd name="T0" fmla="*/ 44 w 44"/>
                <a:gd name="T1" fmla="*/ 5 h 31"/>
                <a:gd name="T2" fmla="*/ 38 w 44"/>
                <a:gd name="T3" fmla="*/ 30 h 31"/>
                <a:gd name="T4" fmla="*/ 3 w 44"/>
                <a:gd name="T5" fmla="*/ 26 h 31"/>
                <a:gd name="T6" fmla="*/ 2 w 44"/>
                <a:gd name="T7" fmla="*/ 25 h 31"/>
                <a:gd name="T8" fmla="*/ 0 w 44"/>
                <a:gd name="T9" fmla="*/ 5 h 31"/>
                <a:gd name="T10" fmla="*/ 2 w 44"/>
                <a:gd name="T11" fmla="*/ 4 h 31"/>
                <a:gd name="T12" fmla="*/ 12 w 44"/>
                <a:gd name="T13" fmla="*/ 1 h 31"/>
                <a:gd name="T14" fmla="*/ 44 w 44"/>
                <a:gd name="T15" fmla="*/ 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31">
                  <a:moveTo>
                    <a:pt x="44" y="5"/>
                  </a:moveTo>
                  <a:cubicBezTo>
                    <a:pt x="43" y="11"/>
                    <a:pt x="40" y="20"/>
                    <a:pt x="38" y="30"/>
                  </a:cubicBezTo>
                  <a:cubicBezTo>
                    <a:pt x="27" y="31"/>
                    <a:pt x="15" y="29"/>
                    <a:pt x="3" y="26"/>
                  </a:cubicBezTo>
                  <a:cubicBezTo>
                    <a:pt x="3" y="26"/>
                    <a:pt x="3" y="26"/>
                    <a:pt x="2" y="25"/>
                  </a:cubicBezTo>
                  <a:cubicBezTo>
                    <a:pt x="0" y="5"/>
                    <a:pt x="0" y="5"/>
                    <a:pt x="0" y="5"/>
                  </a:cubicBezTo>
                  <a:cubicBezTo>
                    <a:pt x="1" y="4"/>
                    <a:pt x="1" y="4"/>
                    <a:pt x="2" y="4"/>
                  </a:cubicBezTo>
                  <a:cubicBezTo>
                    <a:pt x="5" y="2"/>
                    <a:pt x="9" y="1"/>
                    <a:pt x="12" y="1"/>
                  </a:cubicBezTo>
                  <a:cubicBezTo>
                    <a:pt x="23" y="0"/>
                    <a:pt x="34" y="2"/>
                    <a:pt x="44" y="5"/>
                  </a:cubicBezTo>
                  <a:close/>
                </a:path>
              </a:pathLst>
            </a:custGeom>
            <a:solidFill>
              <a:srgbClr val="E7F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9" name="íśḷíḍé">
              <a:extLst>
                <a:ext uri="{FF2B5EF4-FFF2-40B4-BE49-F238E27FC236}">
                  <a16:creationId xmlns:a16="http://schemas.microsoft.com/office/drawing/2014/main" xmlns="" id="{1EED73B2-4567-4300-B1BA-E48BEDA2E95A}"/>
                </a:ext>
              </a:extLst>
            </p:cNvPr>
            <p:cNvSpPr/>
            <p:nvPr/>
          </p:nvSpPr>
          <p:spPr bwMode="auto">
            <a:xfrm>
              <a:off x="6659563" y="4937125"/>
              <a:ext cx="198438" cy="401638"/>
            </a:xfrm>
            <a:custGeom>
              <a:avLst/>
              <a:gdLst>
                <a:gd name="T0" fmla="*/ 125 w 125"/>
                <a:gd name="T1" fmla="*/ 61 h 253"/>
                <a:gd name="T2" fmla="*/ 125 w 125"/>
                <a:gd name="T3" fmla="*/ 253 h 253"/>
                <a:gd name="T4" fmla="*/ 42 w 125"/>
                <a:gd name="T5" fmla="*/ 244 h 253"/>
                <a:gd name="T6" fmla="*/ 24 w 125"/>
                <a:gd name="T7" fmla="*/ 140 h 253"/>
                <a:gd name="T8" fmla="*/ 15 w 125"/>
                <a:gd name="T9" fmla="*/ 92 h 253"/>
                <a:gd name="T10" fmla="*/ 0 w 125"/>
                <a:gd name="T11" fmla="*/ 0 h 253"/>
                <a:gd name="T12" fmla="*/ 125 w 125"/>
                <a:gd name="T13" fmla="*/ 61 h 253"/>
              </a:gdLst>
              <a:ahLst/>
              <a:cxnLst>
                <a:cxn ang="0">
                  <a:pos x="T0" y="T1"/>
                </a:cxn>
                <a:cxn ang="0">
                  <a:pos x="T2" y="T3"/>
                </a:cxn>
                <a:cxn ang="0">
                  <a:pos x="T4" y="T5"/>
                </a:cxn>
                <a:cxn ang="0">
                  <a:pos x="T6" y="T7"/>
                </a:cxn>
                <a:cxn ang="0">
                  <a:pos x="T8" y="T9"/>
                </a:cxn>
                <a:cxn ang="0">
                  <a:pos x="T10" y="T11"/>
                </a:cxn>
                <a:cxn ang="0">
                  <a:pos x="T12" y="T13"/>
                </a:cxn>
              </a:cxnLst>
              <a:rect l="0" t="0" r="r" b="b"/>
              <a:pathLst>
                <a:path w="125" h="253">
                  <a:moveTo>
                    <a:pt x="125" y="61"/>
                  </a:moveTo>
                  <a:lnTo>
                    <a:pt x="125" y="253"/>
                  </a:lnTo>
                  <a:lnTo>
                    <a:pt x="42" y="244"/>
                  </a:lnTo>
                  <a:lnTo>
                    <a:pt x="24" y="140"/>
                  </a:lnTo>
                  <a:lnTo>
                    <a:pt x="15" y="92"/>
                  </a:lnTo>
                  <a:lnTo>
                    <a:pt x="0" y="0"/>
                  </a:lnTo>
                  <a:lnTo>
                    <a:pt x="125"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3" name="iŝļïḋe">
              <a:extLst>
                <a:ext uri="{FF2B5EF4-FFF2-40B4-BE49-F238E27FC236}">
                  <a16:creationId xmlns:a16="http://schemas.microsoft.com/office/drawing/2014/main" xmlns="" id="{C13AEF7C-456C-4EA8-89B8-F36F01F9BA3D}"/>
                </a:ext>
              </a:extLst>
            </p:cNvPr>
            <p:cNvSpPr/>
            <p:nvPr/>
          </p:nvSpPr>
          <p:spPr bwMode="auto">
            <a:xfrm>
              <a:off x="6683375" y="5067300"/>
              <a:ext cx="174625" cy="92075"/>
            </a:xfrm>
            <a:custGeom>
              <a:avLst/>
              <a:gdLst>
                <a:gd name="T0" fmla="*/ 36 w 36"/>
                <a:gd name="T1" fmla="*/ 3 h 19"/>
                <a:gd name="T2" fmla="*/ 36 w 36"/>
                <a:gd name="T3" fmla="*/ 17 h 19"/>
                <a:gd name="T4" fmla="*/ 3 w 36"/>
                <a:gd name="T5" fmla="*/ 19 h 19"/>
                <a:gd name="T6" fmla="*/ 0 w 36"/>
                <a:gd name="T7" fmla="*/ 3 h 19"/>
                <a:gd name="T8" fmla="*/ 4 w 36"/>
                <a:gd name="T9" fmla="*/ 0 h 19"/>
                <a:gd name="T10" fmla="*/ 36 w 36"/>
                <a:gd name="T11" fmla="*/ 3 h 19"/>
              </a:gdLst>
              <a:ahLst/>
              <a:cxnLst>
                <a:cxn ang="0">
                  <a:pos x="T0" y="T1"/>
                </a:cxn>
                <a:cxn ang="0">
                  <a:pos x="T2" y="T3"/>
                </a:cxn>
                <a:cxn ang="0">
                  <a:pos x="T4" y="T5"/>
                </a:cxn>
                <a:cxn ang="0">
                  <a:pos x="T6" y="T7"/>
                </a:cxn>
                <a:cxn ang="0">
                  <a:pos x="T8" y="T9"/>
                </a:cxn>
                <a:cxn ang="0">
                  <a:pos x="T10" y="T11"/>
                </a:cxn>
              </a:cxnLst>
              <a:rect l="0" t="0" r="r" b="b"/>
              <a:pathLst>
                <a:path w="36" h="19">
                  <a:moveTo>
                    <a:pt x="36" y="3"/>
                  </a:moveTo>
                  <a:cubicBezTo>
                    <a:pt x="36" y="17"/>
                    <a:pt x="36" y="17"/>
                    <a:pt x="36" y="17"/>
                  </a:cubicBezTo>
                  <a:cubicBezTo>
                    <a:pt x="26" y="18"/>
                    <a:pt x="11" y="19"/>
                    <a:pt x="3" y="19"/>
                  </a:cubicBezTo>
                  <a:cubicBezTo>
                    <a:pt x="0" y="3"/>
                    <a:pt x="0" y="3"/>
                    <a:pt x="0" y="3"/>
                  </a:cubicBezTo>
                  <a:cubicBezTo>
                    <a:pt x="4" y="0"/>
                    <a:pt x="4" y="0"/>
                    <a:pt x="4" y="0"/>
                  </a:cubicBezTo>
                  <a:lnTo>
                    <a:pt x="36" y="3"/>
                  </a:lnTo>
                  <a:close/>
                </a:path>
              </a:pathLst>
            </a:custGeom>
            <a:solidFill>
              <a:srgbClr val="E7F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4" name="íṩḻidé">
              <a:extLst>
                <a:ext uri="{FF2B5EF4-FFF2-40B4-BE49-F238E27FC236}">
                  <a16:creationId xmlns:a16="http://schemas.microsoft.com/office/drawing/2014/main" xmlns="" id="{E4E41664-7672-4D84-BB26-CC424F4B1B19}"/>
                </a:ext>
              </a:extLst>
            </p:cNvPr>
            <p:cNvSpPr/>
            <p:nvPr/>
          </p:nvSpPr>
          <p:spPr bwMode="auto">
            <a:xfrm>
              <a:off x="6556375" y="3586163"/>
              <a:ext cx="942975" cy="1481138"/>
            </a:xfrm>
            <a:custGeom>
              <a:avLst/>
              <a:gdLst>
                <a:gd name="T0" fmla="*/ 194 w 194"/>
                <a:gd name="T1" fmla="*/ 6 h 306"/>
                <a:gd name="T2" fmla="*/ 159 w 194"/>
                <a:gd name="T3" fmla="*/ 306 h 306"/>
                <a:gd name="T4" fmla="*/ 109 w 194"/>
                <a:gd name="T5" fmla="*/ 306 h 306"/>
                <a:gd name="T6" fmla="*/ 94 w 194"/>
                <a:gd name="T7" fmla="*/ 198 h 306"/>
                <a:gd name="T8" fmla="*/ 87 w 194"/>
                <a:gd name="T9" fmla="*/ 135 h 306"/>
                <a:gd name="T10" fmla="*/ 69 w 194"/>
                <a:gd name="T11" fmla="*/ 304 h 306"/>
                <a:gd name="T12" fmla="*/ 21 w 194"/>
                <a:gd name="T13" fmla="*/ 302 h 306"/>
                <a:gd name="T14" fmla="*/ 0 w 194"/>
                <a:gd name="T15" fmla="*/ 0 h 306"/>
                <a:gd name="T16" fmla="*/ 86 w 194"/>
                <a:gd name="T17" fmla="*/ 4 h 306"/>
                <a:gd name="T18" fmla="*/ 194 w 194"/>
                <a:gd name="T19"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306">
                  <a:moveTo>
                    <a:pt x="194" y="6"/>
                  </a:moveTo>
                  <a:cubicBezTo>
                    <a:pt x="194" y="6"/>
                    <a:pt x="179" y="208"/>
                    <a:pt x="159" y="306"/>
                  </a:cubicBezTo>
                  <a:cubicBezTo>
                    <a:pt x="109" y="306"/>
                    <a:pt x="109" y="306"/>
                    <a:pt x="109" y="306"/>
                  </a:cubicBezTo>
                  <a:cubicBezTo>
                    <a:pt x="109" y="306"/>
                    <a:pt x="100" y="248"/>
                    <a:pt x="94" y="198"/>
                  </a:cubicBezTo>
                  <a:cubicBezTo>
                    <a:pt x="88" y="158"/>
                    <a:pt x="87" y="135"/>
                    <a:pt x="87" y="135"/>
                  </a:cubicBezTo>
                  <a:cubicBezTo>
                    <a:pt x="87" y="135"/>
                    <a:pt x="68" y="277"/>
                    <a:pt x="69" y="304"/>
                  </a:cubicBezTo>
                  <a:cubicBezTo>
                    <a:pt x="21" y="302"/>
                    <a:pt x="21" y="302"/>
                    <a:pt x="21" y="302"/>
                  </a:cubicBezTo>
                  <a:cubicBezTo>
                    <a:pt x="21" y="302"/>
                    <a:pt x="2" y="232"/>
                    <a:pt x="0" y="0"/>
                  </a:cubicBezTo>
                  <a:cubicBezTo>
                    <a:pt x="86" y="4"/>
                    <a:pt x="86" y="4"/>
                    <a:pt x="86" y="4"/>
                  </a:cubicBezTo>
                  <a:lnTo>
                    <a:pt x="194" y="6"/>
                  </a:ln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5" name="îṧ1iḋê">
              <a:extLst>
                <a:ext uri="{FF2B5EF4-FFF2-40B4-BE49-F238E27FC236}">
                  <a16:creationId xmlns:a16="http://schemas.microsoft.com/office/drawing/2014/main" xmlns="" id="{960B2C83-EE2E-41E9-8F88-D1D10F9477D3}"/>
                </a:ext>
              </a:extLst>
            </p:cNvPr>
            <p:cNvSpPr/>
            <p:nvPr/>
          </p:nvSpPr>
          <p:spPr bwMode="auto">
            <a:xfrm>
              <a:off x="7037388" y="4995863"/>
              <a:ext cx="349250" cy="139700"/>
            </a:xfrm>
            <a:custGeom>
              <a:avLst/>
              <a:gdLst>
                <a:gd name="T0" fmla="*/ 70 w 72"/>
                <a:gd name="T1" fmla="*/ 23 h 29"/>
                <a:gd name="T2" fmla="*/ 46 w 72"/>
                <a:gd name="T3" fmla="*/ 27 h 29"/>
                <a:gd name="T4" fmla="*/ 3 w 72"/>
                <a:gd name="T5" fmla="*/ 24 h 29"/>
                <a:gd name="T6" fmla="*/ 3 w 72"/>
                <a:gd name="T7" fmla="*/ 24 h 29"/>
                <a:gd name="T8" fmla="*/ 1 w 72"/>
                <a:gd name="T9" fmla="*/ 9 h 29"/>
                <a:gd name="T10" fmla="*/ 26 w 72"/>
                <a:gd name="T11" fmla="*/ 2 h 29"/>
                <a:gd name="T12" fmla="*/ 68 w 72"/>
                <a:gd name="T13" fmla="*/ 3 h 29"/>
                <a:gd name="T14" fmla="*/ 72 w 72"/>
                <a:gd name="T15" fmla="*/ 7 h 29"/>
                <a:gd name="T16" fmla="*/ 70 w 72"/>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29">
                  <a:moveTo>
                    <a:pt x="70" y="23"/>
                  </a:moveTo>
                  <a:cubicBezTo>
                    <a:pt x="70" y="27"/>
                    <a:pt x="61" y="27"/>
                    <a:pt x="46" y="27"/>
                  </a:cubicBezTo>
                  <a:cubicBezTo>
                    <a:pt x="32" y="26"/>
                    <a:pt x="3" y="29"/>
                    <a:pt x="3" y="24"/>
                  </a:cubicBezTo>
                  <a:cubicBezTo>
                    <a:pt x="3" y="24"/>
                    <a:pt x="3" y="24"/>
                    <a:pt x="3" y="24"/>
                  </a:cubicBezTo>
                  <a:cubicBezTo>
                    <a:pt x="3" y="19"/>
                    <a:pt x="0" y="14"/>
                    <a:pt x="1" y="9"/>
                  </a:cubicBezTo>
                  <a:cubicBezTo>
                    <a:pt x="1" y="3"/>
                    <a:pt x="12" y="0"/>
                    <a:pt x="26" y="2"/>
                  </a:cubicBezTo>
                  <a:cubicBezTo>
                    <a:pt x="36" y="4"/>
                    <a:pt x="59" y="1"/>
                    <a:pt x="68" y="3"/>
                  </a:cubicBezTo>
                  <a:cubicBezTo>
                    <a:pt x="71" y="4"/>
                    <a:pt x="72" y="5"/>
                    <a:pt x="72" y="7"/>
                  </a:cubicBezTo>
                  <a:cubicBezTo>
                    <a:pt x="72" y="7"/>
                    <a:pt x="70" y="20"/>
                    <a:pt x="70" y="23"/>
                  </a:cubicBezTo>
                  <a:close/>
                </a:path>
              </a:pathLst>
            </a:custGeom>
            <a:solidFill>
              <a:srgbClr val="6FA0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6" name="í$ḻíḋè">
              <a:extLst>
                <a:ext uri="{FF2B5EF4-FFF2-40B4-BE49-F238E27FC236}">
                  <a16:creationId xmlns:a16="http://schemas.microsoft.com/office/drawing/2014/main" xmlns="" id="{F71A1818-DB84-44C5-955E-5380AFFCE682}"/>
                </a:ext>
              </a:extLst>
            </p:cNvPr>
            <p:cNvSpPr/>
            <p:nvPr/>
          </p:nvSpPr>
          <p:spPr bwMode="auto">
            <a:xfrm>
              <a:off x="6596063" y="4995863"/>
              <a:ext cx="339725" cy="130175"/>
            </a:xfrm>
            <a:custGeom>
              <a:avLst/>
              <a:gdLst>
                <a:gd name="T0" fmla="*/ 66 w 70"/>
                <a:gd name="T1" fmla="*/ 20 h 27"/>
                <a:gd name="T2" fmla="*/ 43 w 70"/>
                <a:gd name="T3" fmla="*/ 26 h 27"/>
                <a:gd name="T4" fmla="*/ 5 w 70"/>
                <a:gd name="T5" fmla="*/ 21 h 27"/>
                <a:gd name="T6" fmla="*/ 5 w 70"/>
                <a:gd name="T7" fmla="*/ 20 h 27"/>
                <a:gd name="T8" fmla="*/ 2 w 70"/>
                <a:gd name="T9" fmla="*/ 4 h 27"/>
                <a:gd name="T10" fmla="*/ 37 w 70"/>
                <a:gd name="T11" fmla="*/ 4 h 27"/>
                <a:gd name="T12" fmla="*/ 62 w 70"/>
                <a:gd name="T13" fmla="*/ 3 h 27"/>
                <a:gd name="T14" fmla="*/ 67 w 70"/>
                <a:gd name="T15" fmla="*/ 4 h 27"/>
                <a:gd name="T16" fmla="*/ 66 w 70"/>
                <a:gd name="T17" fmla="*/ 2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7">
                  <a:moveTo>
                    <a:pt x="66" y="20"/>
                  </a:moveTo>
                  <a:cubicBezTo>
                    <a:pt x="68" y="23"/>
                    <a:pt x="59" y="26"/>
                    <a:pt x="43" y="26"/>
                  </a:cubicBezTo>
                  <a:cubicBezTo>
                    <a:pt x="27" y="26"/>
                    <a:pt x="7" y="27"/>
                    <a:pt x="5" y="21"/>
                  </a:cubicBezTo>
                  <a:cubicBezTo>
                    <a:pt x="5" y="21"/>
                    <a:pt x="5" y="21"/>
                    <a:pt x="5" y="20"/>
                  </a:cubicBezTo>
                  <a:cubicBezTo>
                    <a:pt x="4" y="13"/>
                    <a:pt x="0" y="8"/>
                    <a:pt x="2" y="4"/>
                  </a:cubicBezTo>
                  <a:cubicBezTo>
                    <a:pt x="4" y="0"/>
                    <a:pt x="29" y="4"/>
                    <a:pt x="37" y="4"/>
                  </a:cubicBezTo>
                  <a:cubicBezTo>
                    <a:pt x="43" y="4"/>
                    <a:pt x="55" y="3"/>
                    <a:pt x="62" y="3"/>
                  </a:cubicBezTo>
                  <a:cubicBezTo>
                    <a:pt x="64" y="3"/>
                    <a:pt x="66" y="4"/>
                    <a:pt x="67" y="4"/>
                  </a:cubicBezTo>
                  <a:cubicBezTo>
                    <a:pt x="70" y="8"/>
                    <a:pt x="65" y="16"/>
                    <a:pt x="66" y="20"/>
                  </a:cubicBezTo>
                  <a:close/>
                </a:path>
              </a:pathLst>
            </a:custGeom>
            <a:solidFill>
              <a:srgbClr val="6FA0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7" name="ïSļidê">
              <a:extLst>
                <a:ext uri="{FF2B5EF4-FFF2-40B4-BE49-F238E27FC236}">
                  <a16:creationId xmlns:a16="http://schemas.microsoft.com/office/drawing/2014/main" xmlns="" id="{CFC28700-2CB9-4216-8D79-3A638126E2D8}"/>
                </a:ext>
              </a:extLst>
            </p:cNvPr>
            <p:cNvSpPr/>
            <p:nvPr/>
          </p:nvSpPr>
          <p:spPr bwMode="auto">
            <a:xfrm>
              <a:off x="7096125" y="5251450"/>
              <a:ext cx="311150" cy="247650"/>
            </a:xfrm>
            <a:custGeom>
              <a:avLst/>
              <a:gdLst>
                <a:gd name="T0" fmla="*/ 38 w 64"/>
                <a:gd name="T1" fmla="*/ 1 h 51"/>
                <a:gd name="T2" fmla="*/ 7 w 64"/>
                <a:gd name="T3" fmla="*/ 1 h 51"/>
                <a:gd name="T4" fmla="*/ 0 w 64"/>
                <a:gd name="T5" fmla="*/ 15 h 51"/>
                <a:gd name="T6" fmla="*/ 2 w 64"/>
                <a:gd name="T7" fmla="*/ 38 h 51"/>
                <a:gd name="T8" fmla="*/ 22 w 64"/>
                <a:gd name="T9" fmla="*/ 49 h 51"/>
                <a:gd name="T10" fmla="*/ 57 w 64"/>
                <a:gd name="T11" fmla="*/ 47 h 51"/>
                <a:gd name="T12" fmla="*/ 63 w 64"/>
                <a:gd name="T13" fmla="*/ 30 h 51"/>
                <a:gd name="T14" fmla="*/ 41 w 64"/>
                <a:gd name="T15" fmla="*/ 13 h 51"/>
                <a:gd name="T16" fmla="*/ 38 w 64"/>
                <a:gd name="T17"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1">
                  <a:moveTo>
                    <a:pt x="38" y="1"/>
                  </a:moveTo>
                  <a:cubicBezTo>
                    <a:pt x="38" y="1"/>
                    <a:pt x="22" y="8"/>
                    <a:pt x="7" y="1"/>
                  </a:cubicBezTo>
                  <a:cubicBezTo>
                    <a:pt x="7" y="1"/>
                    <a:pt x="0" y="1"/>
                    <a:pt x="0" y="15"/>
                  </a:cubicBezTo>
                  <a:cubicBezTo>
                    <a:pt x="1" y="28"/>
                    <a:pt x="0" y="35"/>
                    <a:pt x="2" y="38"/>
                  </a:cubicBezTo>
                  <a:cubicBezTo>
                    <a:pt x="4" y="41"/>
                    <a:pt x="5" y="48"/>
                    <a:pt x="22" y="49"/>
                  </a:cubicBezTo>
                  <a:cubicBezTo>
                    <a:pt x="39" y="50"/>
                    <a:pt x="50" y="51"/>
                    <a:pt x="57" y="47"/>
                  </a:cubicBezTo>
                  <a:cubicBezTo>
                    <a:pt x="63" y="43"/>
                    <a:pt x="64" y="37"/>
                    <a:pt x="63" y="30"/>
                  </a:cubicBezTo>
                  <a:cubicBezTo>
                    <a:pt x="63" y="23"/>
                    <a:pt x="51" y="13"/>
                    <a:pt x="41" y="13"/>
                  </a:cubicBezTo>
                  <a:cubicBezTo>
                    <a:pt x="41" y="13"/>
                    <a:pt x="43" y="0"/>
                    <a:pt x="38" y="1"/>
                  </a:cubicBez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8" name="îsļîḓe">
              <a:extLst>
                <a:ext uri="{FF2B5EF4-FFF2-40B4-BE49-F238E27FC236}">
                  <a16:creationId xmlns:a16="http://schemas.microsoft.com/office/drawing/2014/main" xmlns="" id="{352262D0-8783-4B7C-80AA-020909FA3C93}"/>
                </a:ext>
              </a:extLst>
            </p:cNvPr>
            <p:cNvSpPr/>
            <p:nvPr/>
          </p:nvSpPr>
          <p:spPr bwMode="auto">
            <a:xfrm>
              <a:off x="6469063" y="5237163"/>
              <a:ext cx="442913" cy="271463"/>
            </a:xfrm>
            <a:custGeom>
              <a:avLst/>
              <a:gdLst>
                <a:gd name="T0" fmla="*/ 80 w 91"/>
                <a:gd name="T1" fmla="*/ 0 h 56"/>
                <a:gd name="T2" fmla="*/ 86 w 91"/>
                <a:gd name="T3" fmla="*/ 4 h 56"/>
                <a:gd name="T4" fmla="*/ 89 w 91"/>
                <a:gd name="T5" fmla="*/ 43 h 56"/>
                <a:gd name="T6" fmla="*/ 51 w 91"/>
                <a:gd name="T7" fmla="*/ 51 h 56"/>
                <a:gd name="T8" fmla="*/ 5 w 91"/>
                <a:gd name="T9" fmla="*/ 51 h 56"/>
                <a:gd name="T10" fmla="*/ 9 w 91"/>
                <a:gd name="T11" fmla="*/ 28 h 56"/>
                <a:gd name="T12" fmla="*/ 42 w 91"/>
                <a:gd name="T13" fmla="*/ 20 h 56"/>
                <a:gd name="T14" fmla="*/ 47 w 91"/>
                <a:gd name="T15" fmla="*/ 6 h 56"/>
                <a:gd name="T16" fmla="*/ 50 w 91"/>
                <a:gd name="T17" fmla="*/ 3 h 56"/>
                <a:gd name="T18" fmla="*/ 80 w 91"/>
                <a:gd name="T1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56">
                  <a:moveTo>
                    <a:pt x="80" y="0"/>
                  </a:moveTo>
                  <a:cubicBezTo>
                    <a:pt x="80" y="0"/>
                    <a:pt x="84" y="0"/>
                    <a:pt x="86" y="4"/>
                  </a:cubicBezTo>
                  <a:cubicBezTo>
                    <a:pt x="87" y="9"/>
                    <a:pt x="91" y="40"/>
                    <a:pt x="89" y="43"/>
                  </a:cubicBezTo>
                  <a:cubicBezTo>
                    <a:pt x="88" y="46"/>
                    <a:pt x="63" y="50"/>
                    <a:pt x="51" y="51"/>
                  </a:cubicBezTo>
                  <a:cubicBezTo>
                    <a:pt x="40" y="52"/>
                    <a:pt x="7" y="56"/>
                    <a:pt x="5" y="51"/>
                  </a:cubicBezTo>
                  <a:cubicBezTo>
                    <a:pt x="2" y="46"/>
                    <a:pt x="0" y="34"/>
                    <a:pt x="9" y="28"/>
                  </a:cubicBezTo>
                  <a:cubicBezTo>
                    <a:pt x="18" y="23"/>
                    <a:pt x="37" y="23"/>
                    <a:pt x="42" y="20"/>
                  </a:cubicBezTo>
                  <a:cubicBezTo>
                    <a:pt x="46" y="18"/>
                    <a:pt x="46" y="10"/>
                    <a:pt x="47" y="6"/>
                  </a:cubicBezTo>
                  <a:cubicBezTo>
                    <a:pt x="49" y="3"/>
                    <a:pt x="50" y="3"/>
                    <a:pt x="50" y="3"/>
                  </a:cubicBezTo>
                  <a:cubicBezTo>
                    <a:pt x="50" y="3"/>
                    <a:pt x="70" y="7"/>
                    <a:pt x="80" y="0"/>
                  </a:cubicBez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9" name="îsḷíḑê">
              <a:extLst>
                <a:ext uri="{FF2B5EF4-FFF2-40B4-BE49-F238E27FC236}">
                  <a16:creationId xmlns:a16="http://schemas.microsoft.com/office/drawing/2014/main" xmlns="" id="{98415B2A-FB04-4F09-B500-708DB3BBD0C3}"/>
                </a:ext>
              </a:extLst>
            </p:cNvPr>
            <p:cNvSpPr/>
            <p:nvPr/>
          </p:nvSpPr>
          <p:spPr bwMode="auto">
            <a:xfrm>
              <a:off x="6862763" y="1944688"/>
              <a:ext cx="358775" cy="566738"/>
            </a:xfrm>
            <a:custGeom>
              <a:avLst/>
              <a:gdLst>
                <a:gd name="T0" fmla="*/ 51 w 74"/>
                <a:gd name="T1" fmla="*/ 35 h 117"/>
                <a:gd name="T2" fmla="*/ 58 w 74"/>
                <a:gd name="T3" fmla="*/ 76 h 117"/>
                <a:gd name="T4" fmla="*/ 21 w 74"/>
                <a:gd name="T5" fmla="*/ 117 h 117"/>
                <a:gd name="T6" fmla="*/ 0 w 74"/>
                <a:gd name="T7" fmla="*/ 77 h 117"/>
                <a:gd name="T8" fmla="*/ 12 w 74"/>
                <a:gd name="T9" fmla="*/ 40 h 117"/>
                <a:gd name="T10" fmla="*/ 51 w 74"/>
                <a:gd name="T11" fmla="*/ 35 h 117"/>
              </a:gdLst>
              <a:ahLst/>
              <a:cxnLst>
                <a:cxn ang="0">
                  <a:pos x="T0" y="T1"/>
                </a:cxn>
                <a:cxn ang="0">
                  <a:pos x="T2" y="T3"/>
                </a:cxn>
                <a:cxn ang="0">
                  <a:pos x="T4" y="T5"/>
                </a:cxn>
                <a:cxn ang="0">
                  <a:pos x="T6" y="T7"/>
                </a:cxn>
                <a:cxn ang="0">
                  <a:pos x="T8" y="T9"/>
                </a:cxn>
                <a:cxn ang="0">
                  <a:pos x="T10" y="T11"/>
                </a:cxn>
              </a:cxnLst>
              <a:rect l="0" t="0" r="r" b="b"/>
              <a:pathLst>
                <a:path w="74" h="117">
                  <a:moveTo>
                    <a:pt x="51" y="35"/>
                  </a:moveTo>
                  <a:cubicBezTo>
                    <a:pt x="51" y="36"/>
                    <a:pt x="43" y="59"/>
                    <a:pt x="58" y="76"/>
                  </a:cubicBezTo>
                  <a:cubicBezTo>
                    <a:pt x="74" y="94"/>
                    <a:pt x="22" y="117"/>
                    <a:pt x="21" y="117"/>
                  </a:cubicBezTo>
                  <a:cubicBezTo>
                    <a:pt x="19" y="117"/>
                    <a:pt x="0" y="77"/>
                    <a:pt x="0" y="77"/>
                  </a:cubicBezTo>
                  <a:cubicBezTo>
                    <a:pt x="0" y="77"/>
                    <a:pt x="10" y="72"/>
                    <a:pt x="12" y="40"/>
                  </a:cubicBezTo>
                  <a:cubicBezTo>
                    <a:pt x="14" y="0"/>
                    <a:pt x="51" y="35"/>
                    <a:pt x="51" y="35"/>
                  </a:cubicBezTo>
                  <a:close/>
                </a:path>
              </a:pathLst>
            </a:custGeom>
            <a:solidFill>
              <a:srgbClr val="F572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0" name="îṥ1ïḓê">
              <a:extLst>
                <a:ext uri="{FF2B5EF4-FFF2-40B4-BE49-F238E27FC236}">
                  <a16:creationId xmlns:a16="http://schemas.microsoft.com/office/drawing/2014/main" xmlns="" id="{4F691995-1DDF-4D3E-86D6-524EAE9672E3}"/>
                </a:ext>
              </a:extLst>
            </p:cNvPr>
            <p:cNvSpPr/>
            <p:nvPr/>
          </p:nvSpPr>
          <p:spPr bwMode="auto">
            <a:xfrm>
              <a:off x="6697663" y="1495425"/>
              <a:ext cx="752475" cy="677863"/>
            </a:xfrm>
            <a:custGeom>
              <a:avLst/>
              <a:gdLst>
                <a:gd name="T0" fmla="*/ 155 w 155"/>
                <a:gd name="T1" fmla="*/ 57 h 140"/>
                <a:gd name="T2" fmla="*/ 155 w 155"/>
                <a:gd name="T3" fmla="*/ 57 h 140"/>
                <a:gd name="T4" fmla="*/ 141 w 155"/>
                <a:gd name="T5" fmla="*/ 78 h 140"/>
                <a:gd name="T6" fmla="*/ 131 w 155"/>
                <a:gd name="T7" fmla="*/ 91 h 140"/>
                <a:gd name="T8" fmla="*/ 123 w 155"/>
                <a:gd name="T9" fmla="*/ 91 h 140"/>
                <a:gd name="T10" fmla="*/ 118 w 155"/>
                <a:gd name="T11" fmla="*/ 101 h 140"/>
                <a:gd name="T12" fmla="*/ 55 w 155"/>
                <a:gd name="T13" fmla="*/ 140 h 140"/>
                <a:gd name="T14" fmla="*/ 4 w 155"/>
                <a:gd name="T15" fmla="*/ 26 h 140"/>
                <a:gd name="T16" fmla="*/ 5 w 155"/>
                <a:gd name="T17" fmla="*/ 21 h 140"/>
                <a:gd name="T18" fmla="*/ 5 w 155"/>
                <a:gd name="T19" fmla="*/ 17 h 140"/>
                <a:gd name="T20" fmla="*/ 55 w 155"/>
                <a:gd name="T21" fmla="*/ 3 h 140"/>
                <a:gd name="T22" fmla="*/ 63 w 155"/>
                <a:gd name="T23" fmla="*/ 0 h 140"/>
                <a:gd name="T24" fmla="*/ 105 w 155"/>
                <a:gd name="T25" fmla="*/ 22 h 140"/>
                <a:gd name="T26" fmla="*/ 119 w 155"/>
                <a:gd name="T27" fmla="*/ 37 h 140"/>
                <a:gd name="T28" fmla="*/ 125 w 155"/>
                <a:gd name="T29" fmla="*/ 43 h 140"/>
                <a:gd name="T30" fmla="*/ 127 w 155"/>
                <a:gd name="T31" fmla="*/ 44 h 140"/>
                <a:gd name="T32" fmla="*/ 143 w 155"/>
                <a:gd name="T33" fmla="*/ 47 h 140"/>
                <a:gd name="T34" fmla="*/ 154 w 155"/>
                <a:gd name="T35" fmla="*/ 49 h 140"/>
                <a:gd name="T36" fmla="*/ 155 w 155"/>
                <a:gd name="T3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140">
                  <a:moveTo>
                    <a:pt x="155" y="57"/>
                  </a:moveTo>
                  <a:cubicBezTo>
                    <a:pt x="155" y="57"/>
                    <a:pt x="155" y="57"/>
                    <a:pt x="155" y="57"/>
                  </a:cubicBezTo>
                  <a:cubicBezTo>
                    <a:pt x="149" y="70"/>
                    <a:pt x="142" y="77"/>
                    <a:pt x="141" y="78"/>
                  </a:cubicBezTo>
                  <a:cubicBezTo>
                    <a:pt x="139" y="82"/>
                    <a:pt x="136" y="87"/>
                    <a:pt x="131" y="91"/>
                  </a:cubicBezTo>
                  <a:cubicBezTo>
                    <a:pt x="123" y="91"/>
                    <a:pt x="123" y="91"/>
                    <a:pt x="123" y="91"/>
                  </a:cubicBezTo>
                  <a:cubicBezTo>
                    <a:pt x="122" y="94"/>
                    <a:pt x="120" y="98"/>
                    <a:pt x="118" y="101"/>
                  </a:cubicBezTo>
                  <a:cubicBezTo>
                    <a:pt x="106" y="121"/>
                    <a:pt x="85" y="140"/>
                    <a:pt x="55" y="140"/>
                  </a:cubicBezTo>
                  <a:cubicBezTo>
                    <a:pt x="0" y="136"/>
                    <a:pt x="2" y="55"/>
                    <a:pt x="4" y="26"/>
                  </a:cubicBezTo>
                  <a:cubicBezTo>
                    <a:pt x="5" y="24"/>
                    <a:pt x="5" y="22"/>
                    <a:pt x="5" y="21"/>
                  </a:cubicBezTo>
                  <a:cubicBezTo>
                    <a:pt x="5" y="18"/>
                    <a:pt x="5" y="17"/>
                    <a:pt x="5" y="17"/>
                  </a:cubicBezTo>
                  <a:cubicBezTo>
                    <a:pt x="55" y="3"/>
                    <a:pt x="55" y="3"/>
                    <a:pt x="55" y="3"/>
                  </a:cubicBezTo>
                  <a:cubicBezTo>
                    <a:pt x="63" y="0"/>
                    <a:pt x="63" y="0"/>
                    <a:pt x="63" y="0"/>
                  </a:cubicBezTo>
                  <a:cubicBezTo>
                    <a:pt x="105" y="22"/>
                    <a:pt x="105" y="22"/>
                    <a:pt x="105" y="22"/>
                  </a:cubicBezTo>
                  <a:cubicBezTo>
                    <a:pt x="119" y="37"/>
                    <a:pt x="119" y="37"/>
                    <a:pt x="119" y="37"/>
                  </a:cubicBezTo>
                  <a:cubicBezTo>
                    <a:pt x="125" y="43"/>
                    <a:pt x="125" y="43"/>
                    <a:pt x="125" y="43"/>
                  </a:cubicBezTo>
                  <a:cubicBezTo>
                    <a:pt x="127" y="44"/>
                    <a:pt x="127" y="44"/>
                    <a:pt x="127" y="44"/>
                  </a:cubicBezTo>
                  <a:cubicBezTo>
                    <a:pt x="143" y="47"/>
                    <a:pt x="143" y="47"/>
                    <a:pt x="143" y="47"/>
                  </a:cubicBezTo>
                  <a:cubicBezTo>
                    <a:pt x="154" y="49"/>
                    <a:pt x="154" y="49"/>
                    <a:pt x="154" y="49"/>
                  </a:cubicBezTo>
                  <a:cubicBezTo>
                    <a:pt x="155" y="57"/>
                    <a:pt x="155" y="57"/>
                    <a:pt x="155" y="57"/>
                  </a:cubicBezTo>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1" name="i$1ïďè">
              <a:extLst>
                <a:ext uri="{FF2B5EF4-FFF2-40B4-BE49-F238E27FC236}">
                  <a16:creationId xmlns:a16="http://schemas.microsoft.com/office/drawing/2014/main" xmlns="" id="{7DE3C377-2DD1-4F34-AE59-48505375661E}"/>
                </a:ext>
              </a:extLst>
            </p:cNvPr>
            <p:cNvSpPr/>
            <p:nvPr/>
          </p:nvSpPr>
          <p:spPr bwMode="auto">
            <a:xfrm>
              <a:off x="6673850" y="1427163"/>
              <a:ext cx="738188" cy="561975"/>
            </a:xfrm>
            <a:custGeom>
              <a:avLst/>
              <a:gdLst>
                <a:gd name="T0" fmla="*/ 147 w 152"/>
                <a:gd name="T1" fmla="*/ 64 h 116"/>
                <a:gd name="T2" fmla="*/ 146 w 152"/>
                <a:gd name="T3" fmla="*/ 92 h 116"/>
                <a:gd name="T4" fmla="*/ 146 w 152"/>
                <a:gd name="T5" fmla="*/ 92 h 116"/>
                <a:gd name="T6" fmla="*/ 136 w 152"/>
                <a:gd name="T7" fmla="*/ 105 h 116"/>
                <a:gd name="T8" fmla="*/ 136 w 152"/>
                <a:gd name="T9" fmla="*/ 105 h 116"/>
                <a:gd name="T10" fmla="*/ 123 w 152"/>
                <a:gd name="T11" fmla="*/ 115 h 116"/>
                <a:gd name="T12" fmla="*/ 119 w 152"/>
                <a:gd name="T13" fmla="*/ 105 h 116"/>
                <a:gd name="T14" fmla="*/ 142 w 152"/>
                <a:gd name="T15" fmla="*/ 86 h 116"/>
                <a:gd name="T16" fmla="*/ 129 w 152"/>
                <a:gd name="T17" fmla="*/ 68 h 116"/>
                <a:gd name="T18" fmla="*/ 109 w 152"/>
                <a:gd name="T19" fmla="*/ 88 h 116"/>
                <a:gd name="T20" fmla="*/ 105 w 152"/>
                <a:gd name="T21" fmla="*/ 65 h 116"/>
                <a:gd name="T22" fmla="*/ 93 w 152"/>
                <a:gd name="T23" fmla="*/ 42 h 116"/>
                <a:gd name="T24" fmla="*/ 63 w 152"/>
                <a:gd name="T25" fmla="*/ 34 h 116"/>
                <a:gd name="T26" fmla="*/ 33 w 152"/>
                <a:gd name="T27" fmla="*/ 41 h 116"/>
                <a:gd name="T28" fmla="*/ 15 w 152"/>
                <a:gd name="T29" fmla="*/ 40 h 116"/>
                <a:gd name="T30" fmla="*/ 9 w 152"/>
                <a:gd name="T31" fmla="*/ 40 h 116"/>
                <a:gd name="T32" fmla="*/ 8 w 152"/>
                <a:gd name="T33" fmla="*/ 40 h 116"/>
                <a:gd name="T34" fmla="*/ 5 w 152"/>
                <a:gd name="T35" fmla="*/ 38 h 116"/>
                <a:gd name="T36" fmla="*/ 0 w 152"/>
                <a:gd name="T37" fmla="*/ 29 h 116"/>
                <a:gd name="T38" fmla="*/ 5 w 152"/>
                <a:gd name="T39" fmla="*/ 28 h 116"/>
                <a:gd name="T40" fmla="*/ 53 w 152"/>
                <a:gd name="T41" fmla="*/ 10 h 116"/>
                <a:gd name="T42" fmla="*/ 58 w 152"/>
                <a:gd name="T43" fmla="*/ 8 h 116"/>
                <a:gd name="T44" fmla="*/ 80 w 152"/>
                <a:gd name="T45" fmla="*/ 0 h 116"/>
                <a:gd name="T46" fmla="*/ 115 w 152"/>
                <a:gd name="T47" fmla="*/ 19 h 116"/>
                <a:gd name="T48" fmla="*/ 124 w 152"/>
                <a:gd name="T49" fmla="*/ 24 h 116"/>
                <a:gd name="T50" fmla="*/ 149 w 152"/>
                <a:gd name="T51" fmla="*/ 53 h 116"/>
                <a:gd name="T52" fmla="*/ 148 w 152"/>
                <a:gd name="T53" fmla="*/ 61 h 116"/>
                <a:gd name="T54" fmla="*/ 147 w 152"/>
                <a:gd name="T55" fmla="*/ 6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16">
                  <a:moveTo>
                    <a:pt x="147" y="64"/>
                  </a:moveTo>
                  <a:cubicBezTo>
                    <a:pt x="147" y="64"/>
                    <a:pt x="152" y="78"/>
                    <a:pt x="146" y="92"/>
                  </a:cubicBezTo>
                  <a:cubicBezTo>
                    <a:pt x="146" y="92"/>
                    <a:pt x="146" y="92"/>
                    <a:pt x="146" y="92"/>
                  </a:cubicBezTo>
                  <a:cubicBezTo>
                    <a:pt x="144" y="96"/>
                    <a:pt x="141" y="101"/>
                    <a:pt x="136" y="105"/>
                  </a:cubicBezTo>
                  <a:cubicBezTo>
                    <a:pt x="136" y="105"/>
                    <a:pt x="136" y="105"/>
                    <a:pt x="136" y="105"/>
                  </a:cubicBezTo>
                  <a:cubicBezTo>
                    <a:pt x="130" y="108"/>
                    <a:pt x="127" y="111"/>
                    <a:pt x="123" y="115"/>
                  </a:cubicBezTo>
                  <a:cubicBezTo>
                    <a:pt x="122" y="116"/>
                    <a:pt x="119" y="105"/>
                    <a:pt x="119" y="105"/>
                  </a:cubicBezTo>
                  <a:cubicBezTo>
                    <a:pt x="119" y="105"/>
                    <a:pt x="137" y="96"/>
                    <a:pt x="142" y="86"/>
                  </a:cubicBezTo>
                  <a:cubicBezTo>
                    <a:pt x="147" y="76"/>
                    <a:pt x="138" y="68"/>
                    <a:pt x="129" y="68"/>
                  </a:cubicBezTo>
                  <a:cubicBezTo>
                    <a:pt x="120" y="68"/>
                    <a:pt x="109" y="75"/>
                    <a:pt x="109" y="88"/>
                  </a:cubicBezTo>
                  <a:cubicBezTo>
                    <a:pt x="109" y="88"/>
                    <a:pt x="105" y="75"/>
                    <a:pt x="105" y="65"/>
                  </a:cubicBezTo>
                  <a:cubicBezTo>
                    <a:pt x="105" y="54"/>
                    <a:pt x="101" y="46"/>
                    <a:pt x="93" y="42"/>
                  </a:cubicBezTo>
                  <a:cubicBezTo>
                    <a:pt x="86" y="37"/>
                    <a:pt x="73" y="42"/>
                    <a:pt x="63" y="34"/>
                  </a:cubicBezTo>
                  <a:cubicBezTo>
                    <a:pt x="63" y="34"/>
                    <a:pt x="51" y="44"/>
                    <a:pt x="33" y="41"/>
                  </a:cubicBezTo>
                  <a:cubicBezTo>
                    <a:pt x="23" y="39"/>
                    <a:pt x="18" y="39"/>
                    <a:pt x="15" y="40"/>
                  </a:cubicBezTo>
                  <a:cubicBezTo>
                    <a:pt x="12" y="40"/>
                    <a:pt x="11" y="41"/>
                    <a:pt x="9" y="40"/>
                  </a:cubicBezTo>
                  <a:cubicBezTo>
                    <a:pt x="9" y="40"/>
                    <a:pt x="8" y="40"/>
                    <a:pt x="8" y="40"/>
                  </a:cubicBezTo>
                  <a:cubicBezTo>
                    <a:pt x="7" y="40"/>
                    <a:pt x="6" y="39"/>
                    <a:pt x="5" y="38"/>
                  </a:cubicBezTo>
                  <a:cubicBezTo>
                    <a:pt x="2" y="35"/>
                    <a:pt x="0" y="29"/>
                    <a:pt x="0" y="29"/>
                  </a:cubicBezTo>
                  <a:cubicBezTo>
                    <a:pt x="5" y="28"/>
                    <a:pt x="5" y="28"/>
                    <a:pt x="5" y="28"/>
                  </a:cubicBezTo>
                  <a:cubicBezTo>
                    <a:pt x="53" y="10"/>
                    <a:pt x="53" y="10"/>
                    <a:pt x="53" y="10"/>
                  </a:cubicBezTo>
                  <a:cubicBezTo>
                    <a:pt x="58" y="8"/>
                    <a:pt x="58" y="8"/>
                    <a:pt x="58" y="8"/>
                  </a:cubicBezTo>
                  <a:cubicBezTo>
                    <a:pt x="80" y="0"/>
                    <a:pt x="80" y="0"/>
                    <a:pt x="80" y="0"/>
                  </a:cubicBezTo>
                  <a:cubicBezTo>
                    <a:pt x="115" y="19"/>
                    <a:pt x="115" y="19"/>
                    <a:pt x="115" y="19"/>
                  </a:cubicBezTo>
                  <a:cubicBezTo>
                    <a:pt x="124" y="24"/>
                    <a:pt x="124" y="24"/>
                    <a:pt x="124" y="24"/>
                  </a:cubicBezTo>
                  <a:cubicBezTo>
                    <a:pt x="149" y="53"/>
                    <a:pt x="149" y="53"/>
                    <a:pt x="149" y="53"/>
                  </a:cubicBezTo>
                  <a:cubicBezTo>
                    <a:pt x="148" y="61"/>
                    <a:pt x="148" y="61"/>
                    <a:pt x="148" y="61"/>
                  </a:cubicBezTo>
                  <a:cubicBezTo>
                    <a:pt x="147" y="64"/>
                    <a:pt x="147" y="64"/>
                    <a:pt x="147" y="64"/>
                  </a:cubicBezTo>
                </a:path>
              </a:pathLst>
            </a:custGeom>
            <a:solidFill>
              <a:srgbClr val="2D0E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2" name="ïṣľide">
              <a:extLst>
                <a:ext uri="{FF2B5EF4-FFF2-40B4-BE49-F238E27FC236}">
                  <a16:creationId xmlns:a16="http://schemas.microsoft.com/office/drawing/2014/main" xmlns="" id="{26B04C92-CD3A-4CA1-881A-2BB8B5CF2A5B}"/>
                </a:ext>
              </a:extLst>
            </p:cNvPr>
            <p:cNvSpPr/>
            <p:nvPr/>
          </p:nvSpPr>
          <p:spPr bwMode="auto">
            <a:xfrm>
              <a:off x="6692900" y="1219200"/>
              <a:ext cx="801688" cy="652463"/>
            </a:xfrm>
            <a:custGeom>
              <a:avLst/>
              <a:gdLst>
                <a:gd name="T0" fmla="*/ 162 w 165"/>
                <a:gd name="T1" fmla="*/ 93 h 135"/>
                <a:gd name="T2" fmla="*/ 156 w 165"/>
                <a:gd name="T3" fmla="*/ 114 h 135"/>
                <a:gd name="T4" fmla="*/ 156 w 165"/>
                <a:gd name="T5" fmla="*/ 114 h 135"/>
                <a:gd name="T6" fmla="*/ 142 w 165"/>
                <a:gd name="T7" fmla="*/ 135 h 135"/>
                <a:gd name="T8" fmla="*/ 142 w 165"/>
                <a:gd name="T9" fmla="*/ 135 h 135"/>
                <a:gd name="T10" fmla="*/ 128 w 165"/>
                <a:gd name="T11" fmla="*/ 101 h 135"/>
                <a:gd name="T12" fmla="*/ 120 w 165"/>
                <a:gd name="T13" fmla="*/ 94 h 135"/>
                <a:gd name="T14" fmla="*/ 116 w 165"/>
                <a:gd name="T15" fmla="*/ 91 h 135"/>
                <a:gd name="T16" fmla="*/ 100 w 165"/>
                <a:gd name="T17" fmla="*/ 82 h 135"/>
                <a:gd name="T18" fmla="*/ 70 w 165"/>
                <a:gd name="T19" fmla="*/ 73 h 135"/>
                <a:gd name="T20" fmla="*/ 6 w 165"/>
                <a:gd name="T21" fmla="*/ 78 h 135"/>
                <a:gd name="T22" fmla="*/ 1 w 165"/>
                <a:gd name="T23" fmla="*/ 81 h 135"/>
                <a:gd name="T24" fmla="*/ 1 w 165"/>
                <a:gd name="T25" fmla="*/ 71 h 135"/>
                <a:gd name="T26" fmla="*/ 9 w 165"/>
                <a:gd name="T27" fmla="*/ 41 h 135"/>
                <a:gd name="T28" fmla="*/ 95 w 165"/>
                <a:gd name="T29" fmla="*/ 11 h 135"/>
                <a:gd name="T30" fmla="*/ 144 w 165"/>
                <a:gd name="T31" fmla="*/ 35 h 135"/>
                <a:gd name="T32" fmla="*/ 162 w 165"/>
                <a:gd name="T33" fmla="*/ 9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35">
                  <a:moveTo>
                    <a:pt x="162" y="93"/>
                  </a:moveTo>
                  <a:cubicBezTo>
                    <a:pt x="161" y="101"/>
                    <a:pt x="158" y="108"/>
                    <a:pt x="156" y="114"/>
                  </a:cubicBezTo>
                  <a:cubicBezTo>
                    <a:pt x="156" y="114"/>
                    <a:pt x="156" y="114"/>
                    <a:pt x="156" y="114"/>
                  </a:cubicBezTo>
                  <a:cubicBezTo>
                    <a:pt x="150" y="127"/>
                    <a:pt x="143" y="134"/>
                    <a:pt x="142" y="135"/>
                  </a:cubicBezTo>
                  <a:cubicBezTo>
                    <a:pt x="142" y="135"/>
                    <a:pt x="142" y="135"/>
                    <a:pt x="142" y="135"/>
                  </a:cubicBezTo>
                  <a:cubicBezTo>
                    <a:pt x="143" y="133"/>
                    <a:pt x="147" y="118"/>
                    <a:pt x="128" y="101"/>
                  </a:cubicBezTo>
                  <a:cubicBezTo>
                    <a:pt x="126" y="99"/>
                    <a:pt x="123" y="96"/>
                    <a:pt x="120" y="94"/>
                  </a:cubicBezTo>
                  <a:cubicBezTo>
                    <a:pt x="119" y="93"/>
                    <a:pt x="117" y="92"/>
                    <a:pt x="116" y="91"/>
                  </a:cubicBezTo>
                  <a:cubicBezTo>
                    <a:pt x="112" y="88"/>
                    <a:pt x="106" y="85"/>
                    <a:pt x="100" y="82"/>
                  </a:cubicBezTo>
                  <a:cubicBezTo>
                    <a:pt x="90" y="77"/>
                    <a:pt x="80" y="74"/>
                    <a:pt x="70" y="73"/>
                  </a:cubicBezTo>
                  <a:cubicBezTo>
                    <a:pt x="43" y="68"/>
                    <a:pt x="17" y="73"/>
                    <a:pt x="6" y="78"/>
                  </a:cubicBezTo>
                  <a:cubicBezTo>
                    <a:pt x="4" y="79"/>
                    <a:pt x="2" y="80"/>
                    <a:pt x="1" y="81"/>
                  </a:cubicBezTo>
                  <a:cubicBezTo>
                    <a:pt x="1" y="81"/>
                    <a:pt x="0" y="77"/>
                    <a:pt x="1" y="71"/>
                  </a:cubicBezTo>
                  <a:cubicBezTo>
                    <a:pt x="2" y="63"/>
                    <a:pt x="4" y="51"/>
                    <a:pt x="9" y="41"/>
                  </a:cubicBezTo>
                  <a:cubicBezTo>
                    <a:pt x="20" y="20"/>
                    <a:pt x="43" y="0"/>
                    <a:pt x="95" y="11"/>
                  </a:cubicBezTo>
                  <a:cubicBezTo>
                    <a:pt x="118" y="16"/>
                    <a:pt x="134" y="25"/>
                    <a:pt x="144" y="35"/>
                  </a:cubicBezTo>
                  <a:cubicBezTo>
                    <a:pt x="163" y="53"/>
                    <a:pt x="165" y="76"/>
                    <a:pt x="162" y="93"/>
                  </a:cubicBezTo>
                </a:path>
              </a:pathLst>
            </a:custGeom>
            <a:solidFill>
              <a:srgbClr val="F46E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3" name="î$lïḑê">
              <a:extLst>
                <a:ext uri="{FF2B5EF4-FFF2-40B4-BE49-F238E27FC236}">
                  <a16:creationId xmlns:a16="http://schemas.microsoft.com/office/drawing/2014/main" xmlns="" id="{5843F5F5-033C-4D6E-9867-2263114F7FDC}"/>
                </a:ext>
              </a:extLst>
            </p:cNvPr>
            <p:cNvSpPr/>
            <p:nvPr/>
          </p:nvSpPr>
          <p:spPr bwMode="auto">
            <a:xfrm>
              <a:off x="7216775" y="1306513"/>
              <a:ext cx="127000" cy="382588"/>
            </a:xfrm>
            <a:custGeom>
              <a:avLst/>
              <a:gdLst>
                <a:gd name="T0" fmla="*/ 0 w 26"/>
                <a:gd name="T1" fmla="*/ 1 h 79"/>
                <a:gd name="T2" fmla="*/ 15 w 26"/>
                <a:gd name="T3" fmla="*/ 78 h 79"/>
                <a:gd name="T4" fmla="*/ 15 w 26"/>
                <a:gd name="T5" fmla="*/ 79 h 79"/>
                <a:gd name="T6" fmla="*/ 0 w 26"/>
                <a:gd name="T7" fmla="*/ 0 h 79"/>
                <a:gd name="T8" fmla="*/ 0 w 26"/>
                <a:gd name="T9" fmla="*/ 1 h 79"/>
              </a:gdLst>
              <a:ahLst/>
              <a:cxnLst>
                <a:cxn ang="0">
                  <a:pos x="T0" y="T1"/>
                </a:cxn>
                <a:cxn ang="0">
                  <a:pos x="T2" y="T3"/>
                </a:cxn>
                <a:cxn ang="0">
                  <a:pos x="T4" y="T5"/>
                </a:cxn>
                <a:cxn ang="0">
                  <a:pos x="T6" y="T7"/>
                </a:cxn>
                <a:cxn ang="0">
                  <a:pos x="T8" y="T9"/>
                </a:cxn>
              </a:cxnLst>
              <a:rect l="0" t="0" r="r" b="b"/>
              <a:pathLst>
                <a:path w="26" h="79">
                  <a:moveTo>
                    <a:pt x="0" y="1"/>
                  </a:moveTo>
                  <a:cubicBezTo>
                    <a:pt x="20" y="21"/>
                    <a:pt x="23" y="52"/>
                    <a:pt x="15" y="78"/>
                  </a:cubicBezTo>
                  <a:cubicBezTo>
                    <a:pt x="15" y="79"/>
                    <a:pt x="15" y="79"/>
                    <a:pt x="15" y="79"/>
                  </a:cubicBezTo>
                  <a:cubicBezTo>
                    <a:pt x="26" y="53"/>
                    <a:pt x="20" y="20"/>
                    <a:pt x="0" y="0"/>
                  </a:cubicBezTo>
                  <a:cubicBezTo>
                    <a:pt x="0" y="1"/>
                    <a:pt x="0" y="1"/>
                    <a:pt x="0" y="1"/>
                  </a:cubicBezTo>
                </a:path>
              </a:pathLst>
            </a:custGeom>
            <a:solidFill>
              <a:srgbClr val="F052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4" name="iş1ïḍe">
              <a:extLst>
                <a:ext uri="{FF2B5EF4-FFF2-40B4-BE49-F238E27FC236}">
                  <a16:creationId xmlns:a16="http://schemas.microsoft.com/office/drawing/2014/main" xmlns="" id="{03E650D6-6B32-4926-90AA-D1958A4CA7D8}"/>
                </a:ext>
              </a:extLst>
            </p:cNvPr>
            <p:cNvSpPr/>
            <p:nvPr/>
          </p:nvSpPr>
          <p:spPr bwMode="auto">
            <a:xfrm>
              <a:off x="6959600" y="1285875"/>
              <a:ext cx="261938" cy="188913"/>
            </a:xfrm>
            <a:custGeom>
              <a:avLst/>
              <a:gdLst>
                <a:gd name="T0" fmla="*/ 1 w 54"/>
                <a:gd name="T1" fmla="*/ 39 h 39"/>
                <a:gd name="T2" fmla="*/ 53 w 54"/>
                <a:gd name="T3" fmla="*/ 3 h 39"/>
                <a:gd name="T4" fmla="*/ 53 w 54"/>
                <a:gd name="T5" fmla="*/ 3 h 39"/>
                <a:gd name="T6" fmla="*/ 18 w 54"/>
                <a:gd name="T7" fmla="*/ 12 h 39"/>
                <a:gd name="T8" fmla="*/ 0 w 54"/>
                <a:gd name="T9" fmla="*/ 39 h 39"/>
                <a:gd name="T10" fmla="*/ 1 w 54"/>
                <a:gd name="T11" fmla="*/ 39 h 39"/>
              </a:gdLst>
              <a:ahLst/>
              <a:cxnLst>
                <a:cxn ang="0">
                  <a:pos x="T0" y="T1"/>
                </a:cxn>
                <a:cxn ang="0">
                  <a:pos x="T2" y="T3"/>
                </a:cxn>
                <a:cxn ang="0">
                  <a:pos x="T4" y="T5"/>
                </a:cxn>
                <a:cxn ang="0">
                  <a:pos x="T6" y="T7"/>
                </a:cxn>
                <a:cxn ang="0">
                  <a:pos x="T8" y="T9"/>
                </a:cxn>
                <a:cxn ang="0">
                  <a:pos x="T10" y="T11"/>
                </a:cxn>
              </a:cxnLst>
              <a:rect l="0" t="0" r="r" b="b"/>
              <a:pathLst>
                <a:path w="54" h="39">
                  <a:moveTo>
                    <a:pt x="1" y="39"/>
                  </a:moveTo>
                  <a:cubicBezTo>
                    <a:pt x="4" y="17"/>
                    <a:pt x="32" y="2"/>
                    <a:pt x="53" y="3"/>
                  </a:cubicBezTo>
                  <a:cubicBezTo>
                    <a:pt x="53" y="3"/>
                    <a:pt x="54" y="3"/>
                    <a:pt x="53" y="3"/>
                  </a:cubicBezTo>
                  <a:cubicBezTo>
                    <a:pt x="41" y="0"/>
                    <a:pt x="28" y="6"/>
                    <a:pt x="18" y="12"/>
                  </a:cubicBezTo>
                  <a:cubicBezTo>
                    <a:pt x="9" y="18"/>
                    <a:pt x="2" y="27"/>
                    <a:pt x="0" y="39"/>
                  </a:cubicBezTo>
                  <a:cubicBezTo>
                    <a:pt x="1" y="39"/>
                    <a:pt x="1" y="39"/>
                    <a:pt x="1" y="39"/>
                  </a:cubicBezTo>
                </a:path>
              </a:pathLst>
            </a:custGeom>
            <a:solidFill>
              <a:srgbClr val="F052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5" name="işļïḓê">
              <a:extLst>
                <a:ext uri="{FF2B5EF4-FFF2-40B4-BE49-F238E27FC236}">
                  <a16:creationId xmlns:a16="http://schemas.microsoft.com/office/drawing/2014/main" xmlns="" id="{AFA67407-84D3-4464-914C-1F9F71A3BC3F}"/>
                </a:ext>
              </a:extLst>
            </p:cNvPr>
            <p:cNvSpPr/>
            <p:nvPr/>
          </p:nvSpPr>
          <p:spPr bwMode="auto">
            <a:xfrm>
              <a:off x="6902450" y="1387475"/>
              <a:ext cx="582613" cy="484188"/>
            </a:xfrm>
            <a:custGeom>
              <a:avLst/>
              <a:gdLst>
                <a:gd name="T0" fmla="*/ 0 w 120"/>
                <a:gd name="T1" fmla="*/ 12 h 100"/>
                <a:gd name="T2" fmla="*/ 6 w 120"/>
                <a:gd name="T3" fmla="*/ 18 h 100"/>
                <a:gd name="T4" fmla="*/ 13 w 120"/>
                <a:gd name="T5" fmla="*/ 25 h 100"/>
                <a:gd name="T6" fmla="*/ 27 w 120"/>
                <a:gd name="T7" fmla="*/ 38 h 100"/>
                <a:gd name="T8" fmla="*/ 57 w 120"/>
                <a:gd name="T9" fmla="*/ 47 h 100"/>
                <a:gd name="T10" fmla="*/ 73 w 120"/>
                <a:gd name="T11" fmla="*/ 56 h 100"/>
                <a:gd name="T12" fmla="*/ 77 w 120"/>
                <a:gd name="T13" fmla="*/ 59 h 100"/>
                <a:gd name="T14" fmla="*/ 80 w 120"/>
                <a:gd name="T15" fmla="*/ 61 h 100"/>
                <a:gd name="T16" fmla="*/ 83 w 120"/>
                <a:gd name="T17" fmla="*/ 26 h 100"/>
                <a:gd name="T18" fmla="*/ 75 w 120"/>
                <a:gd name="T19" fmla="*/ 27 h 100"/>
                <a:gd name="T20" fmla="*/ 68 w 120"/>
                <a:gd name="T21" fmla="*/ 27 h 100"/>
                <a:gd name="T22" fmla="*/ 13 w 120"/>
                <a:gd name="T23" fmla="*/ 17 h 100"/>
                <a:gd name="T24" fmla="*/ 13 w 120"/>
                <a:gd name="T25" fmla="*/ 18 h 100"/>
                <a:gd name="T26" fmla="*/ 12 w 120"/>
                <a:gd name="T27" fmla="*/ 18 h 100"/>
                <a:gd name="T28" fmla="*/ 12 w 120"/>
                <a:gd name="T29" fmla="*/ 17 h 100"/>
                <a:gd name="T30" fmla="*/ 11 w 120"/>
                <a:gd name="T31" fmla="*/ 16 h 100"/>
                <a:gd name="T32" fmla="*/ 0 w 120"/>
                <a:gd name="T33" fmla="*/ 12 h 100"/>
                <a:gd name="T34" fmla="*/ 101 w 120"/>
                <a:gd name="T35" fmla="*/ 0 h 100"/>
                <a:gd name="T36" fmla="*/ 85 w 120"/>
                <a:gd name="T37" fmla="*/ 26 h 100"/>
                <a:gd name="T38" fmla="*/ 80 w 120"/>
                <a:gd name="T39" fmla="*/ 62 h 100"/>
                <a:gd name="T40" fmla="*/ 80 w 120"/>
                <a:gd name="T41" fmla="*/ 62 h 100"/>
                <a:gd name="T42" fmla="*/ 85 w 120"/>
                <a:gd name="T43" fmla="*/ 66 h 100"/>
                <a:gd name="T44" fmla="*/ 100 w 120"/>
                <a:gd name="T45" fmla="*/ 94 h 100"/>
                <a:gd name="T46" fmla="*/ 99 w 120"/>
                <a:gd name="T47" fmla="*/ 100 h 100"/>
                <a:gd name="T48" fmla="*/ 99 w 120"/>
                <a:gd name="T49" fmla="*/ 100 h 100"/>
                <a:gd name="T50" fmla="*/ 113 w 120"/>
                <a:gd name="T51" fmla="*/ 79 h 100"/>
                <a:gd name="T52" fmla="*/ 113 w 120"/>
                <a:gd name="T53" fmla="*/ 79 h 100"/>
                <a:gd name="T54" fmla="*/ 113 w 120"/>
                <a:gd name="T55" fmla="*/ 79 h 100"/>
                <a:gd name="T56" fmla="*/ 119 w 120"/>
                <a:gd name="T57" fmla="*/ 58 h 100"/>
                <a:gd name="T58" fmla="*/ 120 w 120"/>
                <a:gd name="T59" fmla="*/ 46 h 100"/>
                <a:gd name="T60" fmla="*/ 101 w 120"/>
                <a:gd name="T6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0" h="100">
                  <a:moveTo>
                    <a:pt x="0" y="12"/>
                  </a:moveTo>
                  <a:cubicBezTo>
                    <a:pt x="6" y="18"/>
                    <a:pt x="6" y="18"/>
                    <a:pt x="6" y="18"/>
                  </a:cubicBezTo>
                  <a:cubicBezTo>
                    <a:pt x="13" y="25"/>
                    <a:pt x="13" y="25"/>
                    <a:pt x="13" y="25"/>
                  </a:cubicBezTo>
                  <a:cubicBezTo>
                    <a:pt x="27" y="38"/>
                    <a:pt x="27" y="38"/>
                    <a:pt x="27" y="38"/>
                  </a:cubicBezTo>
                  <a:cubicBezTo>
                    <a:pt x="37" y="39"/>
                    <a:pt x="47" y="42"/>
                    <a:pt x="57" y="47"/>
                  </a:cubicBezTo>
                  <a:cubicBezTo>
                    <a:pt x="63" y="50"/>
                    <a:pt x="69" y="53"/>
                    <a:pt x="73" y="56"/>
                  </a:cubicBezTo>
                  <a:cubicBezTo>
                    <a:pt x="74" y="57"/>
                    <a:pt x="76" y="58"/>
                    <a:pt x="77" y="59"/>
                  </a:cubicBezTo>
                  <a:cubicBezTo>
                    <a:pt x="78" y="60"/>
                    <a:pt x="79" y="61"/>
                    <a:pt x="80" y="61"/>
                  </a:cubicBezTo>
                  <a:cubicBezTo>
                    <a:pt x="83" y="50"/>
                    <a:pt x="85" y="38"/>
                    <a:pt x="83" y="26"/>
                  </a:cubicBezTo>
                  <a:cubicBezTo>
                    <a:pt x="81" y="26"/>
                    <a:pt x="78" y="27"/>
                    <a:pt x="75" y="27"/>
                  </a:cubicBezTo>
                  <a:cubicBezTo>
                    <a:pt x="73" y="27"/>
                    <a:pt x="71" y="27"/>
                    <a:pt x="68" y="27"/>
                  </a:cubicBezTo>
                  <a:cubicBezTo>
                    <a:pt x="46" y="27"/>
                    <a:pt x="25" y="21"/>
                    <a:pt x="13" y="17"/>
                  </a:cubicBezTo>
                  <a:cubicBezTo>
                    <a:pt x="13" y="17"/>
                    <a:pt x="13" y="18"/>
                    <a:pt x="13" y="18"/>
                  </a:cubicBezTo>
                  <a:cubicBezTo>
                    <a:pt x="12" y="18"/>
                    <a:pt x="12" y="18"/>
                    <a:pt x="12" y="18"/>
                  </a:cubicBezTo>
                  <a:cubicBezTo>
                    <a:pt x="12" y="17"/>
                    <a:pt x="12" y="17"/>
                    <a:pt x="12" y="17"/>
                  </a:cubicBezTo>
                  <a:cubicBezTo>
                    <a:pt x="12" y="17"/>
                    <a:pt x="11" y="16"/>
                    <a:pt x="11" y="16"/>
                  </a:cubicBezTo>
                  <a:cubicBezTo>
                    <a:pt x="4" y="14"/>
                    <a:pt x="1" y="12"/>
                    <a:pt x="0" y="12"/>
                  </a:cubicBezTo>
                  <a:moveTo>
                    <a:pt x="101" y="0"/>
                  </a:moveTo>
                  <a:cubicBezTo>
                    <a:pt x="103" y="9"/>
                    <a:pt x="101" y="22"/>
                    <a:pt x="85" y="26"/>
                  </a:cubicBezTo>
                  <a:cubicBezTo>
                    <a:pt x="86" y="38"/>
                    <a:pt x="85" y="51"/>
                    <a:pt x="80" y="62"/>
                  </a:cubicBezTo>
                  <a:cubicBezTo>
                    <a:pt x="80" y="62"/>
                    <a:pt x="80" y="62"/>
                    <a:pt x="80" y="62"/>
                  </a:cubicBezTo>
                  <a:cubicBezTo>
                    <a:pt x="82" y="63"/>
                    <a:pt x="83" y="64"/>
                    <a:pt x="85" y="66"/>
                  </a:cubicBezTo>
                  <a:cubicBezTo>
                    <a:pt x="98" y="78"/>
                    <a:pt x="100" y="88"/>
                    <a:pt x="100" y="94"/>
                  </a:cubicBezTo>
                  <a:cubicBezTo>
                    <a:pt x="100" y="97"/>
                    <a:pt x="99" y="99"/>
                    <a:pt x="99" y="100"/>
                  </a:cubicBezTo>
                  <a:cubicBezTo>
                    <a:pt x="99" y="100"/>
                    <a:pt x="99" y="100"/>
                    <a:pt x="99" y="100"/>
                  </a:cubicBezTo>
                  <a:cubicBezTo>
                    <a:pt x="100" y="99"/>
                    <a:pt x="107" y="92"/>
                    <a:pt x="113" y="79"/>
                  </a:cubicBezTo>
                  <a:cubicBezTo>
                    <a:pt x="113" y="79"/>
                    <a:pt x="113" y="79"/>
                    <a:pt x="113" y="79"/>
                  </a:cubicBezTo>
                  <a:cubicBezTo>
                    <a:pt x="113" y="79"/>
                    <a:pt x="113" y="79"/>
                    <a:pt x="113" y="79"/>
                  </a:cubicBezTo>
                  <a:cubicBezTo>
                    <a:pt x="115" y="73"/>
                    <a:pt x="118" y="66"/>
                    <a:pt x="119" y="58"/>
                  </a:cubicBezTo>
                  <a:cubicBezTo>
                    <a:pt x="120" y="54"/>
                    <a:pt x="120" y="50"/>
                    <a:pt x="120" y="46"/>
                  </a:cubicBezTo>
                  <a:cubicBezTo>
                    <a:pt x="120" y="31"/>
                    <a:pt x="116" y="14"/>
                    <a:pt x="101" y="0"/>
                  </a:cubicBezTo>
                </a:path>
              </a:pathLst>
            </a:custGeom>
            <a:solidFill>
              <a:srgbClr val="F15B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6" name="íšlïďê">
              <a:extLst>
                <a:ext uri="{FF2B5EF4-FFF2-40B4-BE49-F238E27FC236}">
                  <a16:creationId xmlns:a16="http://schemas.microsoft.com/office/drawing/2014/main" xmlns="" id="{A8EB7E1B-C50D-46C6-B4F9-14B6CF66D22B}"/>
                </a:ext>
              </a:extLst>
            </p:cNvPr>
            <p:cNvSpPr/>
            <p:nvPr/>
          </p:nvSpPr>
          <p:spPr bwMode="auto">
            <a:xfrm>
              <a:off x="7289800" y="1514475"/>
              <a:ext cx="30163" cy="174625"/>
            </a:xfrm>
            <a:custGeom>
              <a:avLst/>
              <a:gdLst>
                <a:gd name="T0" fmla="*/ 5 w 6"/>
                <a:gd name="T1" fmla="*/ 0 h 36"/>
                <a:gd name="T2" fmla="*/ 3 w 6"/>
                <a:gd name="T3" fmla="*/ 0 h 36"/>
                <a:gd name="T4" fmla="*/ 0 w 6"/>
                <a:gd name="T5" fmla="*/ 35 h 36"/>
                <a:gd name="T6" fmla="*/ 0 w 6"/>
                <a:gd name="T7" fmla="*/ 36 h 36"/>
                <a:gd name="T8" fmla="*/ 0 w 6"/>
                <a:gd name="T9" fmla="*/ 36 h 36"/>
                <a:gd name="T10" fmla="*/ 5 w 6"/>
                <a:gd name="T11" fmla="*/ 0 h 36"/>
              </a:gdLst>
              <a:ahLst/>
              <a:cxnLst>
                <a:cxn ang="0">
                  <a:pos x="T0" y="T1"/>
                </a:cxn>
                <a:cxn ang="0">
                  <a:pos x="T2" y="T3"/>
                </a:cxn>
                <a:cxn ang="0">
                  <a:pos x="T4" y="T5"/>
                </a:cxn>
                <a:cxn ang="0">
                  <a:pos x="T6" y="T7"/>
                </a:cxn>
                <a:cxn ang="0">
                  <a:pos x="T8" y="T9"/>
                </a:cxn>
                <a:cxn ang="0">
                  <a:pos x="T10" y="T11"/>
                </a:cxn>
              </a:cxnLst>
              <a:rect l="0" t="0" r="r" b="b"/>
              <a:pathLst>
                <a:path w="6" h="36">
                  <a:moveTo>
                    <a:pt x="5" y="0"/>
                  </a:moveTo>
                  <a:cubicBezTo>
                    <a:pt x="4" y="0"/>
                    <a:pt x="4" y="0"/>
                    <a:pt x="3" y="0"/>
                  </a:cubicBezTo>
                  <a:cubicBezTo>
                    <a:pt x="5" y="12"/>
                    <a:pt x="3" y="24"/>
                    <a:pt x="0" y="35"/>
                  </a:cubicBezTo>
                  <a:cubicBezTo>
                    <a:pt x="0" y="35"/>
                    <a:pt x="0" y="35"/>
                    <a:pt x="0" y="36"/>
                  </a:cubicBezTo>
                  <a:cubicBezTo>
                    <a:pt x="0" y="36"/>
                    <a:pt x="0" y="36"/>
                    <a:pt x="0" y="36"/>
                  </a:cubicBezTo>
                  <a:cubicBezTo>
                    <a:pt x="5" y="25"/>
                    <a:pt x="6" y="12"/>
                    <a:pt x="5" y="0"/>
                  </a:cubicBezTo>
                </a:path>
              </a:pathLst>
            </a:custGeom>
            <a:solidFill>
              <a:srgbClr val="ED44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7" name="ïṣlíḓe">
              <a:extLst>
                <a:ext uri="{FF2B5EF4-FFF2-40B4-BE49-F238E27FC236}">
                  <a16:creationId xmlns:a16="http://schemas.microsoft.com/office/drawing/2014/main" xmlns="" id="{993F966E-3603-4B53-AEE0-AA688B7B71D8}"/>
                </a:ext>
              </a:extLst>
            </p:cNvPr>
            <p:cNvSpPr/>
            <p:nvPr/>
          </p:nvSpPr>
          <p:spPr bwMode="auto">
            <a:xfrm>
              <a:off x="6959600" y="1470025"/>
              <a:ext cx="4763" cy="4763"/>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1" y="1"/>
                    <a:pt x="1" y="1"/>
                    <a:pt x="1" y="1"/>
                  </a:cubicBezTo>
                  <a:cubicBezTo>
                    <a:pt x="1" y="1"/>
                    <a:pt x="1" y="0"/>
                    <a:pt x="1" y="0"/>
                  </a:cubicBezTo>
                  <a:cubicBezTo>
                    <a:pt x="1" y="0"/>
                    <a:pt x="1" y="0"/>
                    <a:pt x="0" y="0"/>
                  </a:cubicBezTo>
                </a:path>
              </a:pathLst>
            </a:custGeom>
            <a:solidFill>
              <a:srgbClr val="ED444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8" name="îṥ1íḓè">
              <a:extLst>
                <a:ext uri="{FF2B5EF4-FFF2-40B4-BE49-F238E27FC236}">
                  <a16:creationId xmlns:a16="http://schemas.microsoft.com/office/drawing/2014/main" xmlns="" id="{9DA9B463-CE62-4C29-A281-8EB5ED5C93F5}"/>
                </a:ext>
              </a:extLst>
            </p:cNvPr>
            <p:cNvSpPr/>
            <p:nvPr/>
          </p:nvSpPr>
          <p:spPr bwMode="auto">
            <a:xfrm>
              <a:off x="6542088" y="1412875"/>
              <a:ext cx="757238" cy="246063"/>
            </a:xfrm>
            <a:custGeom>
              <a:avLst/>
              <a:gdLst>
                <a:gd name="T0" fmla="*/ 4 w 156"/>
                <a:gd name="T1" fmla="*/ 22 h 51"/>
                <a:gd name="T2" fmla="*/ 32 w 156"/>
                <a:gd name="T3" fmla="*/ 41 h 51"/>
                <a:gd name="T4" fmla="*/ 139 w 156"/>
                <a:gd name="T5" fmla="*/ 42 h 51"/>
                <a:gd name="T6" fmla="*/ 156 w 156"/>
                <a:gd name="T7" fmla="*/ 51 h 51"/>
                <a:gd name="T8" fmla="*/ 78 w 156"/>
                <a:gd name="T9" fmla="*/ 3 h 51"/>
                <a:gd name="T10" fmla="*/ 41 w 156"/>
                <a:gd name="T11" fmla="*/ 1 h 51"/>
                <a:gd name="T12" fmla="*/ 4 w 156"/>
                <a:gd name="T13" fmla="*/ 22 h 51"/>
              </a:gdLst>
              <a:ahLst/>
              <a:cxnLst>
                <a:cxn ang="0">
                  <a:pos x="T0" y="T1"/>
                </a:cxn>
                <a:cxn ang="0">
                  <a:pos x="T2" y="T3"/>
                </a:cxn>
                <a:cxn ang="0">
                  <a:pos x="T4" y="T5"/>
                </a:cxn>
                <a:cxn ang="0">
                  <a:pos x="T6" y="T7"/>
                </a:cxn>
                <a:cxn ang="0">
                  <a:pos x="T8" y="T9"/>
                </a:cxn>
                <a:cxn ang="0">
                  <a:pos x="T10" y="T11"/>
                </a:cxn>
                <a:cxn ang="0">
                  <a:pos x="T12" y="T13"/>
                </a:cxn>
              </a:cxnLst>
              <a:rect l="0" t="0" r="r" b="b"/>
              <a:pathLst>
                <a:path w="156" h="51">
                  <a:moveTo>
                    <a:pt x="4" y="22"/>
                  </a:moveTo>
                  <a:cubicBezTo>
                    <a:pt x="9" y="44"/>
                    <a:pt x="32" y="41"/>
                    <a:pt x="32" y="41"/>
                  </a:cubicBezTo>
                  <a:cubicBezTo>
                    <a:pt x="40" y="34"/>
                    <a:pt x="95" y="22"/>
                    <a:pt x="139" y="42"/>
                  </a:cubicBezTo>
                  <a:cubicBezTo>
                    <a:pt x="145" y="45"/>
                    <a:pt x="151" y="48"/>
                    <a:pt x="156" y="51"/>
                  </a:cubicBezTo>
                  <a:cubicBezTo>
                    <a:pt x="156" y="51"/>
                    <a:pt x="108" y="9"/>
                    <a:pt x="78" y="3"/>
                  </a:cubicBezTo>
                  <a:cubicBezTo>
                    <a:pt x="68" y="1"/>
                    <a:pt x="54" y="0"/>
                    <a:pt x="41" y="1"/>
                  </a:cubicBezTo>
                  <a:cubicBezTo>
                    <a:pt x="19" y="2"/>
                    <a:pt x="0" y="8"/>
                    <a:pt x="4" y="22"/>
                  </a:cubicBezTo>
                  <a:close/>
                </a:path>
              </a:pathLst>
            </a:custGeom>
            <a:solidFill>
              <a:srgbClr val="F052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9" name="îŝ1iḓé">
              <a:extLst>
                <a:ext uri="{FF2B5EF4-FFF2-40B4-BE49-F238E27FC236}">
                  <a16:creationId xmlns:a16="http://schemas.microsoft.com/office/drawing/2014/main" xmlns="" id="{5113E789-E179-41FA-B3BB-1F3EC1EB68A3}"/>
                </a:ext>
              </a:extLst>
            </p:cNvPr>
            <p:cNvSpPr/>
            <p:nvPr/>
          </p:nvSpPr>
          <p:spPr bwMode="auto">
            <a:xfrm>
              <a:off x="6721475" y="1504950"/>
              <a:ext cx="238125" cy="115888"/>
            </a:xfrm>
            <a:custGeom>
              <a:avLst/>
              <a:gdLst>
                <a:gd name="T0" fmla="*/ 13 w 49"/>
                <a:gd name="T1" fmla="*/ 21 h 24"/>
                <a:gd name="T2" fmla="*/ 8 w 49"/>
                <a:gd name="T3" fmla="*/ 17 h 24"/>
                <a:gd name="T4" fmla="*/ 3 w 49"/>
                <a:gd name="T5" fmla="*/ 4 h 24"/>
                <a:gd name="T6" fmla="*/ 10 w 49"/>
                <a:gd name="T7" fmla="*/ 10 h 24"/>
                <a:gd name="T8" fmla="*/ 19 w 49"/>
                <a:gd name="T9" fmla="*/ 14 h 24"/>
                <a:gd name="T10" fmla="*/ 34 w 49"/>
                <a:gd name="T11" fmla="*/ 19 h 24"/>
                <a:gd name="T12" fmla="*/ 48 w 49"/>
                <a:gd name="T13" fmla="*/ 14 h 24"/>
                <a:gd name="T14" fmla="*/ 38 w 49"/>
                <a:gd name="T15" fmla="*/ 11 h 24"/>
                <a:gd name="T16" fmla="*/ 19 w 49"/>
                <a:gd name="T17" fmla="*/ 0 h 24"/>
                <a:gd name="T18" fmla="*/ 19 w 49"/>
                <a:gd name="T19" fmla="*/ 5 h 24"/>
                <a:gd name="T20" fmla="*/ 21 w 49"/>
                <a:gd name="T21" fmla="*/ 10 h 24"/>
                <a:gd name="T22" fmla="*/ 24 w 49"/>
                <a:gd name="T23" fmla="*/ 19 h 24"/>
                <a:gd name="T24" fmla="*/ 14 w 49"/>
                <a:gd name="T25" fmla="*/ 22 h 24"/>
                <a:gd name="T26" fmla="*/ 5 w 49"/>
                <a:gd name="T27" fmla="*/ 22 h 24"/>
                <a:gd name="T28" fmla="*/ 0 w 49"/>
                <a:gd name="T29" fmla="*/ 13 h 24"/>
                <a:gd name="T30" fmla="*/ 13 w 49"/>
                <a:gd name="T31"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 h="24">
                  <a:moveTo>
                    <a:pt x="13" y="21"/>
                  </a:moveTo>
                  <a:cubicBezTo>
                    <a:pt x="11" y="20"/>
                    <a:pt x="9" y="18"/>
                    <a:pt x="8" y="17"/>
                  </a:cubicBezTo>
                  <a:cubicBezTo>
                    <a:pt x="5" y="13"/>
                    <a:pt x="4" y="9"/>
                    <a:pt x="3" y="4"/>
                  </a:cubicBezTo>
                  <a:cubicBezTo>
                    <a:pt x="4" y="6"/>
                    <a:pt x="9" y="9"/>
                    <a:pt x="10" y="10"/>
                  </a:cubicBezTo>
                  <a:cubicBezTo>
                    <a:pt x="13" y="12"/>
                    <a:pt x="16" y="13"/>
                    <a:pt x="19" y="14"/>
                  </a:cubicBezTo>
                  <a:cubicBezTo>
                    <a:pt x="24" y="15"/>
                    <a:pt x="29" y="18"/>
                    <a:pt x="34" y="19"/>
                  </a:cubicBezTo>
                  <a:cubicBezTo>
                    <a:pt x="38" y="20"/>
                    <a:pt x="47" y="19"/>
                    <a:pt x="48" y="14"/>
                  </a:cubicBezTo>
                  <a:cubicBezTo>
                    <a:pt x="49" y="10"/>
                    <a:pt x="41" y="11"/>
                    <a:pt x="38" y="11"/>
                  </a:cubicBezTo>
                  <a:cubicBezTo>
                    <a:pt x="31" y="9"/>
                    <a:pt x="24" y="5"/>
                    <a:pt x="19" y="0"/>
                  </a:cubicBezTo>
                  <a:cubicBezTo>
                    <a:pt x="19" y="0"/>
                    <a:pt x="19" y="4"/>
                    <a:pt x="19" y="5"/>
                  </a:cubicBezTo>
                  <a:cubicBezTo>
                    <a:pt x="19" y="7"/>
                    <a:pt x="20" y="9"/>
                    <a:pt x="21" y="10"/>
                  </a:cubicBezTo>
                  <a:cubicBezTo>
                    <a:pt x="22" y="14"/>
                    <a:pt x="27" y="16"/>
                    <a:pt x="24" y="19"/>
                  </a:cubicBezTo>
                  <a:cubicBezTo>
                    <a:pt x="21" y="23"/>
                    <a:pt x="18" y="22"/>
                    <a:pt x="14" y="22"/>
                  </a:cubicBezTo>
                  <a:cubicBezTo>
                    <a:pt x="11" y="22"/>
                    <a:pt x="8" y="24"/>
                    <a:pt x="5" y="22"/>
                  </a:cubicBezTo>
                  <a:cubicBezTo>
                    <a:pt x="2" y="20"/>
                    <a:pt x="0" y="17"/>
                    <a:pt x="0" y="13"/>
                  </a:cubicBezTo>
                  <a:cubicBezTo>
                    <a:pt x="4" y="16"/>
                    <a:pt x="8" y="18"/>
                    <a:pt x="13" y="18"/>
                  </a:cubicBezTo>
                </a:path>
              </a:pathLst>
            </a:custGeom>
            <a:solidFill>
              <a:srgbClr val="2D0E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0" name="îśḷïďê">
              <a:extLst>
                <a:ext uri="{FF2B5EF4-FFF2-40B4-BE49-F238E27FC236}">
                  <a16:creationId xmlns:a16="http://schemas.microsoft.com/office/drawing/2014/main" xmlns="" id="{1400D31A-7A12-4793-AF75-7E276AAD4179}"/>
                </a:ext>
              </a:extLst>
            </p:cNvPr>
            <p:cNvSpPr/>
            <p:nvPr/>
          </p:nvSpPr>
          <p:spPr bwMode="auto">
            <a:xfrm>
              <a:off x="7032625" y="1800225"/>
              <a:ext cx="58738" cy="57150"/>
            </a:xfrm>
            <a:prstGeom prst="ellipse">
              <a:avLst/>
            </a:pr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1" name="îšḻîḓe">
              <a:extLst>
                <a:ext uri="{FF2B5EF4-FFF2-40B4-BE49-F238E27FC236}">
                  <a16:creationId xmlns:a16="http://schemas.microsoft.com/office/drawing/2014/main" xmlns="" id="{D65B6540-E6EB-42D0-A9EE-10349308FA29}"/>
                </a:ext>
              </a:extLst>
            </p:cNvPr>
            <p:cNvSpPr/>
            <p:nvPr/>
          </p:nvSpPr>
          <p:spPr bwMode="auto">
            <a:xfrm>
              <a:off x="6765925" y="1785938"/>
              <a:ext cx="53975" cy="57150"/>
            </a:xfrm>
            <a:prstGeom prst="ellipse">
              <a:avLst/>
            </a:pr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2" name="ïṧľíďê">
              <a:extLst>
                <a:ext uri="{FF2B5EF4-FFF2-40B4-BE49-F238E27FC236}">
                  <a16:creationId xmlns:a16="http://schemas.microsoft.com/office/drawing/2014/main" xmlns="" id="{319C948B-0F84-48D7-90EC-F7ED652921EA}"/>
                </a:ext>
              </a:extLst>
            </p:cNvPr>
            <p:cNvSpPr/>
            <p:nvPr/>
          </p:nvSpPr>
          <p:spPr bwMode="auto">
            <a:xfrm>
              <a:off x="6872288" y="1843088"/>
              <a:ext cx="77788" cy="136525"/>
            </a:xfrm>
            <a:custGeom>
              <a:avLst/>
              <a:gdLst>
                <a:gd name="T0" fmla="*/ 14 w 16"/>
                <a:gd name="T1" fmla="*/ 17 h 28"/>
                <a:gd name="T2" fmla="*/ 11 w 16"/>
                <a:gd name="T3" fmla="*/ 27 h 28"/>
                <a:gd name="T4" fmla="*/ 1 w 16"/>
                <a:gd name="T5" fmla="*/ 23 h 28"/>
                <a:gd name="T6" fmla="*/ 2 w 16"/>
                <a:gd name="T7" fmla="*/ 14 h 28"/>
                <a:gd name="T8" fmla="*/ 6 w 16"/>
                <a:gd name="T9" fmla="*/ 0 h 28"/>
                <a:gd name="T10" fmla="*/ 14 w 16"/>
                <a:gd name="T11" fmla="*/ 17 h 28"/>
              </a:gdLst>
              <a:ahLst/>
              <a:cxnLst>
                <a:cxn ang="0">
                  <a:pos x="T0" y="T1"/>
                </a:cxn>
                <a:cxn ang="0">
                  <a:pos x="T2" y="T3"/>
                </a:cxn>
                <a:cxn ang="0">
                  <a:pos x="T4" y="T5"/>
                </a:cxn>
                <a:cxn ang="0">
                  <a:pos x="T6" y="T7"/>
                </a:cxn>
                <a:cxn ang="0">
                  <a:pos x="T8" y="T9"/>
                </a:cxn>
                <a:cxn ang="0">
                  <a:pos x="T10" y="T11"/>
                </a:cxn>
              </a:cxnLst>
              <a:rect l="0" t="0" r="r" b="b"/>
              <a:pathLst>
                <a:path w="16" h="28">
                  <a:moveTo>
                    <a:pt x="14" y="17"/>
                  </a:moveTo>
                  <a:cubicBezTo>
                    <a:pt x="16" y="21"/>
                    <a:pt x="14" y="25"/>
                    <a:pt x="11" y="27"/>
                  </a:cubicBezTo>
                  <a:cubicBezTo>
                    <a:pt x="7" y="28"/>
                    <a:pt x="3" y="26"/>
                    <a:pt x="1" y="23"/>
                  </a:cubicBezTo>
                  <a:cubicBezTo>
                    <a:pt x="0" y="20"/>
                    <a:pt x="1" y="17"/>
                    <a:pt x="2" y="14"/>
                  </a:cubicBezTo>
                  <a:cubicBezTo>
                    <a:pt x="3" y="9"/>
                    <a:pt x="5" y="5"/>
                    <a:pt x="6" y="0"/>
                  </a:cubicBezTo>
                  <a:cubicBezTo>
                    <a:pt x="9" y="6"/>
                    <a:pt x="11" y="12"/>
                    <a:pt x="14" y="17"/>
                  </a:cubicBezTo>
                  <a:close/>
                </a:path>
              </a:pathLst>
            </a:custGeom>
            <a:solidFill>
              <a:srgbClr val="F77B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3" name="îšlïḋê">
              <a:extLst>
                <a:ext uri="{FF2B5EF4-FFF2-40B4-BE49-F238E27FC236}">
                  <a16:creationId xmlns:a16="http://schemas.microsoft.com/office/drawing/2014/main" xmlns="" id="{08300B30-36B7-497E-8CE9-DB74165393B7}"/>
                </a:ext>
              </a:extLst>
            </p:cNvPr>
            <p:cNvSpPr/>
            <p:nvPr/>
          </p:nvSpPr>
          <p:spPr bwMode="auto">
            <a:xfrm>
              <a:off x="6862763" y="2017713"/>
              <a:ext cx="127000" cy="52388"/>
            </a:xfrm>
            <a:custGeom>
              <a:avLst/>
              <a:gdLst>
                <a:gd name="T0" fmla="*/ 0 w 26"/>
                <a:gd name="T1" fmla="*/ 0 h 11"/>
                <a:gd name="T2" fmla="*/ 13 w 26"/>
                <a:gd name="T3" fmla="*/ 11 h 11"/>
                <a:gd name="T4" fmla="*/ 26 w 26"/>
                <a:gd name="T5" fmla="*/ 0 h 11"/>
                <a:gd name="T6" fmla="*/ 0 w 26"/>
                <a:gd name="T7" fmla="*/ 0 h 11"/>
              </a:gdLst>
              <a:ahLst/>
              <a:cxnLst>
                <a:cxn ang="0">
                  <a:pos x="T0" y="T1"/>
                </a:cxn>
                <a:cxn ang="0">
                  <a:pos x="T2" y="T3"/>
                </a:cxn>
                <a:cxn ang="0">
                  <a:pos x="T4" y="T5"/>
                </a:cxn>
                <a:cxn ang="0">
                  <a:pos x="T6" y="T7"/>
                </a:cxn>
              </a:cxnLst>
              <a:rect l="0" t="0" r="r" b="b"/>
              <a:pathLst>
                <a:path w="26" h="11">
                  <a:moveTo>
                    <a:pt x="0" y="0"/>
                  </a:moveTo>
                  <a:cubicBezTo>
                    <a:pt x="3" y="9"/>
                    <a:pt x="8" y="11"/>
                    <a:pt x="13" y="11"/>
                  </a:cubicBezTo>
                  <a:cubicBezTo>
                    <a:pt x="18" y="11"/>
                    <a:pt x="24" y="6"/>
                    <a:pt x="26"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4" name="iṥliḋe">
              <a:extLst>
                <a:ext uri="{FF2B5EF4-FFF2-40B4-BE49-F238E27FC236}">
                  <a16:creationId xmlns:a16="http://schemas.microsoft.com/office/drawing/2014/main" xmlns="" id="{3CC4B93C-8D26-41CC-8D89-06946FF84627}"/>
                </a:ext>
              </a:extLst>
            </p:cNvPr>
            <p:cNvSpPr/>
            <p:nvPr/>
          </p:nvSpPr>
          <p:spPr bwMode="auto">
            <a:xfrm>
              <a:off x="6737350" y="1682750"/>
              <a:ext cx="61913" cy="30163"/>
            </a:xfrm>
            <a:custGeom>
              <a:avLst/>
              <a:gdLst>
                <a:gd name="T0" fmla="*/ 13 w 13"/>
                <a:gd name="T1" fmla="*/ 3 h 6"/>
                <a:gd name="T2" fmla="*/ 9 w 13"/>
                <a:gd name="T3" fmla="*/ 4 h 6"/>
                <a:gd name="T4" fmla="*/ 6 w 13"/>
                <a:gd name="T5" fmla="*/ 4 h 6"/>
                <a:gd name="T6" fmla="*/ 1 w 13"/>
                <a:gd name="T7" fmla="*/ 6 h 6"/>
                <a:gd name="T8" fmla="*/ 0 w 13"/>
                <a:gd name="T9" fmla="*/ 6 h 6"/>
                <a:gd name="T10" fmla="*/ 0 w 13"/>
                <a:gd name="T11" fmla="*/ 6 h 6"/>
                <a:gd name="T12" fmla="*/ 5 w 13"/>
                <a:gd name="T13" fmla="*/ 1 h 6"/>
                <a:gd name="T14" fmla="*/ 10 w 13"/>
                <a:gd name="T15" fmla="*/ 0 h 6"/>
                <a:gd name="T16" fmla="*/ 13 w 13"/>
                <a:gd name="T17" fmla="*/ 3 h 6"/>
                <a:gd name="T18" fmla="*/ 13 w 13"/>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6">
                  <a:moveTo>
                    <a:pt x="13" y="3"/>
                  </a:moveTo>
                  <a:cubicBezTo>
                    <a:pt x="11" y="4"/>
                    <a:pt x="10" y="4"/>
                    <a:pt x="9" y="4"/>
                  </a:cubicBezTo>
                  <a:cubicBezTo>
                    <a:pt x="8" y="4"/>
                    <a:pt x="7" y="4"/>
                    <a:pt x="6" y="4"/>
                  </a:cubicBezTo>
                  <a:cubicBezTo>
                    <a:pt x="4" y="4"/>
                    <a:pt x="2" y="5"/>
                    <a:pt x="1" y="6"/>
                  </a:cubicBezTo>
                  <a:cubicBezTo>
                    <a:pt x="0" y="6"/>
                    <a:pt x="0" y="6"/>
                    <a:pt x="0" y="6"/>
                  </a:cubicBezTo>
                  <a:cubicBezTo>
                    <a:pt x="0" y="6"/>
                    <a:pt x="0" y="6"/>
                    <a:pt x="0" y="6"/>
                  </a:cubicBezTo>
                  <a:cubicBezTo>
                    <a:pt x="1" y="4"/>
                    <a:pt x="3" y="2"/>
                    <a:pt x="5" y="1"/>
                  </a:cubicBezTo>
                  <a:cubicBezTo>
                    <a:pt x="7" y="0"/>
                    <a:pt x="8" y="0"/>
                    <a:pt x="10" y="0"/>
                  </a:cubicBezTo>
                  <a:cubicBezTo>
                    <a:pt x="11" y="0"/>
                    <a:pt x="12" y="1"/>
                    <a:pt x="13" y="3"/>
                  </a:cubicBezTo>
                  <a:cubicBezTo>
                    <a:pt x="13" y="3"/>
                    <a:pt x="13" y="3"/>
                    <a:pt x="13" y="3"/>
                  </a:cubicBezTo>
                  <a:close/>
                </a:path>
              </a:pathLst>
            </a:custGeom>
            <a:solidFill>
              <a:srgbClr val="2D0E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5" name="î$1îdé">
              <a:extLst>
                <a:ext uri="{FF2B5EF4-FFF2-40B4-BE49-F238E27FC236}">
                  <a16:creationId xmlns:a16="http://schemas.microsoft.com/office/drawing/2014/main" xmlns="" id="{599EF942-6F67-4A85-AA9A-9D49CA927BD2}"/>
                </a:ext>
              </a:extLst>
            </p:cNvPr>
            <p:cNvSpPr/>
            <p:nvPr/>
          </p:nvSpPr>
          <p:spPr bwMode="auto">
            <a:xfrm>
              <a:off x="7042150" y="1693863"/>
              <a:ext cx="127000" cy="57150"/>
            </a:xfrm>
            <a:custGeom>
              <a:avLst/>
              <a:gdLst>
                <a:gd name="T0" fmla="*/ 26 w 26"/>
                <a:gd name="T1" fmla="*/ 12 h 12"/>
                <a:gd name="T2" fmla="*/ 14 w 26"/>
                <a:gd name="T3" fmla="*/ 5 h 12"/>
                <a:gd name="T4" fmla="*/ 7 w 26"/>
                <a:gd name="T5" fmla="*/ 4 h 12"/>
                <a:gd name="T6" fmla="*/ 0 w 26"/>
                <a:gd name="T7" fmla="*/ 3 h 12"/>
                <a:gd name="T8" fmla="*/ 0 w 26"/>
                <a:gd name="T9" fmla="*/ 3 h 12"/>
                <a:gd name="T10" fmla="*/ 0 w 26"/>
                <a:gd name="T11" fmla="*/ 3 h 12"/>
                <a:gd name="T12" fmla="*/ 7 w 26"/>
                <a:gd name="T13" fmla="*/ 0 h 12"/>
                <a:gd name="T14" fmla="*/ 15 w 26"/>
                <a:gd name="T15" fmla="*/ 2 h 12"/>
                <a:gd name="T16" fmla="*/ 22 w 26"/>
                <a:gd name="T17" fmla="*/ 6 h 12"/>
                <a:gd name="T18" fmla="*/ 26 w 26"/>
                <a:gd name="T19" fmla="*/ 12 h 12"/>
                <a:gd name="T20" fmla="*/ 26 w 26"/>
                <a:gd name="T2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2">
                  <a:moveTo>
                    <a:pt x="26" y="12"/>
                  </a:moveTo>
                  <a:cubicBezTo>
                    <a:pt x="23" y="8"/>
                    <a:pt x="19" y="6"/>
                    <a:pt x="14" y="5"/>
                  </a:cubicBezTo>
                  <a:cubicBezTo>
                    <a:pt x="12" y="4"/>
                    <a:pt x="10" y="4"/>
                    <a:pt x="7" y="4"/>
                  </a:cubicBezTo>
                  <a:cubicBezTo>
                    <a:pt x="5" y="4"/>
                    <a:pt x="3" y="4"/>
                    <a:pt x="0" y="3"/>
                  </a:cubicBezTo>
                  <a:cubicBezTo>
                    <a:pt x="0" y="3"/>
                    <a:pt x="0" y="3"/>
                    <a:pt x="0" y="3"/>
                  </a:cubicBezTo>
                  <a:cubicBezTo>
                    <a:pt x="0" y="3"/>
                    <a:pt x="0" y="3"/>
                    <a:pt x="0" y="3"/>
                  </a:cubicBezTo>
                  <a:cubicBezTo>
                    <a:pt x="2" y="1"/>
                    <a:pt x="5" y="0"/>
                    <a:pt x="7" y="0"/>
                  </a:cubicBezTo>
                  <a:cubicBezTo>
                    <a:pt x="10" y="0"/>
                    <a:pt x="13" y="1"/>
                    <a:pt x="15" y="2"/>
                  </a:cubicBezTo>
                  <a:cubicBezTo>
                    <a:pt x="18" y="3"/>
                    <a:pt x="20" y="4"/>
                    <a:pt x="22" y="6"/>
                  </a:cubicBezTo>
                  <a:cubicBezTo>
                    <a:pt x="24" y="8"/>
                    <a:pt x="25" y="10"/>
                    <a:pt x="26" y="12"/>
                  </a:cubicBezTo>
                  <a:cubicBezTo>
                    <a:pt x="26" y="12"/>
                    <a:pt x="26" y="12"/>
                    <a:pt x="26" y="12"/>
                  </a:cubicBezTo>
                  <a:close/>
                </a:path>
              </a:pathLst>
            </a:custGeom>
            <a:solidFill>
              <a:srgbClr val="2D0E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6" name="iSḷíḑê">
              <a:extLst>
                <a:ext uri="{FF2B5EF4-FFF2-40B4-BE49-F238E27FC236}">
                  <a16:creationId xmlns:a16="http://schemas.microsoft.com/office/drawing/2014/main" xmlns="" id="{8DE4E046-D127-4FC2-8D8C-8DAA236F780C}"/>
                </a:ext>
              </a:extLst>
            </p:cNvPr>
            <p:cNvSpPr/>
            <p:nvPr/>
          </p:nvSpPr>
          <p:spPr bwMode="auto">
            <a:xfrm>
              <a:off x="6770688" y="1795463"/>
              <a:ext cx="19050" cy="19050"/>
            </a:xfrm>
            <a:prstGeom prst="ellipse">
              <a:avLst/>
            </a:prstGeom>
            <a:solidFill>
              <a:srgbClr val="D6DC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7" name="isḷïḑê">
              <a:extLst>
                <a:ext uri="{FF2B5EF4-FFF2-40B4-BE49-F238E27FC236}">
                  <a16:creationId xmlns:a16="http://schemas.microsoft.com/office/drawing/2014/main" xmlns="" id="{8DD38516-8C3F-4B6A-B301-DFED8526C58F}"/>
                </a:ext>
              </a:extLst>
            </p:cNvPr>
            <p:cNvSpPr/>
            <p:nvPr/>
          </p:nvSpPr>
          <p:spPr bwMode="auto">
            <a:xfrm>
              <a:off x="7042150" y="1809750"/>
              <a:ext cx="14288" cy="19050"/>
            </a:xfrm>
            <a:prstGeom prst="ellipse">
              <a:avLst/>
            </a:prstGeom>
            <a:solidFill>
              <a:srgbClr val="D6DC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8" name="iśḷiḍê">
              <a:extLst>
                <a:ext uri="{FF2B5EF4-FFF2-40B4-BE49-F238E27FC236}">
                  <a16:creationId xmlns:a16="http://schemas.microsoft.com/office/drawing/2014/main" xmlns="" id="{4633F1C5-CE90-4FC4-A157-3E85E57145E4}"/>
                </a:ext>
              </a:extLst>
            </p:cNvPr>
            <p:cNvSpPr/>
            <p:nvPr/>
          </p:nvSpPr>
          <p:spPr bwMode="auto">
            <a:xfrm>
              <a:off x="6532563" y="2263775"/>
              <a:ext cx="1019175" cy="1447800"/>
            </a:xfrm>
            <a:custGeom>
              <a:avLst/>
              <a:gdLst>
                <a:gd name="T0" fmla="*/ 207 w 210"/>
                <a:gd name="T1" fmla="*/ 287 h 299"/>
                <a:gd name="T2" fmla="*/ 162 w 210"/>
                <a:gd name="T3" fmla="*/ 290 h 299"/>
                <a:gd name="T4" fmla="*/ 95 w 210"/>
                <a:gd name="T5" fmla="*/ 290 h 299"/>
                <a:gd name="T6" fmla="*/ 0 w 210"/>
                <a:gd name="T7" fmla="*/ 277 h 299"/>
                <a:gd name="T8" fmla="*/ 7 w 210"/>
                <a:gd name="T9" fmla="*/ 210 h 299"/>
                <a:gd name="T10" fmla="*/ 20 w 210"/>
                <a:gd name="T11" fmla="*/ 105 h 299"/>
                <a:gd name="T12" fmla="*/ 75 w 210"/>
                <a:gd name="T13" fmla="*/ 0 h 299"/>
                <a:gd name="T14" fmla="*/ 122 w 210"/>
                <a:gd name="T15" fmla="*/ 3 h 299"/>
                <a:gd name="T16" fmla="*/ 139 w 210"/>
                <a:gd name="T17" fmla="*/ 16 h 299"/>
                <a:gd name="T18" fmla="*/ 140 w 210"/>
                <a:gd name="T19" fmla="*/ 17 h 299"/>
                <a:gd name="T20" fmla="*/ 160 w 210"/>
                <a:gd name="T21" fmla="*/ 35 h 299"/>
                <a:gd name="T22" fmla="*/ 164 w 210"/>
                <a:gd name="T23" fmla="*/ 39 h 299"/>
                <a:gd name="T24" fmla="*/ 167 w 210"/>
                <a:gd name="T25" fmla="*/ 43 h 299"/>
                <a:gd name="T26" fmla="*/ 188 w 210"/>
                <a:gd name="T27" fmla="*/ 90 h 299"/>
                <a:gd name="T28" fmla="*/ 188 w 210"/>
                <a:gd name="T29" fmla="*/ 90 h 299"/>
                <a:gd name="T30" fmla="*/ 197 w 210"/>
                <a:gd name="T31" fmla="*/ 128 h 299"/>
                <a:gd name="T32" fmla="*/ 197 w 210"/>
                <a:gd name="T33" fmla="*/ 132 h 299"/>
                <a:gd name="T34" fmla="*/ 199 w 210"/>
                <a:gd name="T35" fmla="*/ 147 h 299"/>
                <a:gd name="T36" fmla="*/ 199 w 210"/>
                <a:gd name="T37" fmla="*/ 159 h 299"/>
                <a:gd name="T38" fmla="*/ 199 w 210"/>
                <a:gd name="T39" fmla="*/ 236 h 299"/>
                <a:gd name="T40" fmla="*/ 207 w 210"/>
                <a:gd name="T41" fmla="*/ 28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0" h="299">
                  <a:moveTo>
                    <a:pt x="207" y="287"/>
                  </a:moveTo>
                  <a:cubicBezTo>
                    <a:pt x="200" y="295"/>
                    <a:pt x="184" y="293"/>
                    <a:pt x="162" y="290"/>
                  </a:cubicBezTo>
                  <a:cubicBezTo>
                    <a:pt x="143" y="288"/>
                    <a:pt x="120" y="286"/>
                    <a:pt x="95" y="290"/>
                  </a:cubicBezTo>
                  <a:cubicBezTo>
                    <a:pt x="42" y="299"/>
                    <a:pt x="0" y="277"/>
                    <a:pt x="0" y="277"/>
                  </a:cubicBezTo>
                  <a:cubicBezTo>
                    <a:pt x="0" y="277"/>
                    <a:pt x="3" y="248"/>
                    <a:pt x="7" y="210"/>
                  </a:cubicBezTo>
                  <a:cubicBezTo>
                    <a:pt x="10" y="177"/>
                    <a:pt x="15" y="138"/>
                    <a:pt x="20" y="105"/>
                  </a:cubicBezTo>
                  <a:cubicBezTo>
                    <a:pt x="30" y="36"/>
                    <a:pt x="75" y="0"/>
                    <a:pt x="75" y="0"/>
                  </a:cubicBezTo>
                  <a:cubicBezTo>
                    <a:pt x="75" y="0"/>
                    <a:pt x="77" y="24"/>
                    <a:pt x="122" y="3"/>
                  </a:cubicBezTo>
                  <a:cubicBezTo>
                    <a:pt x="122" y="3"/>
                    <a:pt x="130" y="9"/>
                    <a:pt x="139" y="16"/>
                  </a:cubicBezTo>
                  <a:cubicBezTo>
                    <a:pt x="140" y="17"/>
                    <a:pt x="140" y="17"/>
                    <a:pt x="140" y="17"/>
                  </a:cubicBezTo>
                  <a:cubicBezTo>
                    <a:pt x="147" y="23"/>
                    <a:pt x="155" y="29"/>
                    <a:pt x="160" y="35"/>
                  </a:cubicBezTo>
                  <a:cubicBezTo>
                    <a:pt x="162" y="37"/>
                    <a:pt x="163" y="38"/>
                    <a:pt x="164" y="39"/>
                  </a:cubicBezTo>
                  <a:cubicBezTo>
                    <a:pt x="165" y="41"/>
                    <a:pt x="166" y="42"/>
                    <a:pt x="167" y="43"/>
                  </a:cubicBezTo>
                  <a:cubicBezTo>
                    <a:pt x="175" y="54"/>
                    <a:pt x="183" y="70"/>
                    <a:pt x="188" y="90"/>
                  </a:cubicBezTo>
                  <a:cubicBezTo>
                    <a:pt x="188" y="90"/>
                    <a:pt x="188" y="90"/>
                    <a:pt x="188" y="90"/>
                  </a:cubicBezTo>
                  <a:cubicBezTo>
                    <a:pt x="192" y="101"/>
                    <a:pt x="194" y="114"/>
                    <a:pt x="197" y="128"/>
                  </a:cubicBezTo>
                  <a:cubicBezTo>
                    <a:pt x="197" y="129"/>
                    <a:pt x="197" y="131"/>
                    <a:pt x="197" y="132"/>
                  </a:cubicBezTo>
                  <a:cubicBezTo>
                    <a:pt x="198" y="137"/>
                    <a:pt x="199" y="142"/>
                    <a:pt x="199" y="147"/>
                  </a:cubicBezTo>
                  <a:cubicBezTo>
                    <a:pt x="199" y="151"/>
                    <a:pt x="199" y="155"/>
                    <a:pt x="199" y="159"/>
                  </a:cubicBezTo>
                  <a:cubicBezTo>
                    <a:pt x="200" y="189"/>
                    <a:pt x="197" y="212"/>
                    <a:pt x="199" y="236"/>
                  </a:cubicBezTo>
                  <a:cubicBezTo>
                    <a:pt x="203" y="266"/>
                    <a:pt x="210" y="283"/>
                    <a:pt x="207" y="2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9" name="îš1ïḓè">
              <a:extLst>
                <a:ext uri="{FF2B5EF4-FFF2-40B4-BE49-F238E27FC236}">
                  <a16:creationId xmlns:a16="http://schemas.microsoft.com/office/drawing/2014/main" xmlns="" id="{C5BC4488-46E7-43C7-939C-760FC7DFB05C}"/>
                </a:ext>
              </a:extLst>
            </p:cNvPr>
            <p:cNvSpPr/>
            <p:nvPr/>
          </p:nvSpPr>
          <p:spPr bwMode="auto">
            <a:xfrm>
              <a:off x="6532563" y="2409825"/>
              <a:ext cx="1122363" cy="1301750"/>
            </a:xfrm>
            <a:custGeom>
              <a:avLst/>
              <a:gdLst>
                <a:gd name="T0" fmla="*/ 231 w 231"/>
                <a:gd name="T1" fmla="*/ 77 h 269"/>
                <a:gd name="T2" fmla="*/ 188 w 231"/>
                <a:gd name="T3" fmla="*/ 60 h 269"/>
                <a:gd name="T4" fmla="*/ 188 w 231"/>
                <a:gd name="T5" fmla="*/ 60 h 269"/>
                <a:gd name="T6" fmla="*/ 164 w 231"/>
                <a:gd name="T7" fmla="*/ 9 h 269"/>
                <a:gd name="T8" fmla="*/ 165 w 231"/>
                <a:gd name="T9" fmla="*/ 0 h 269"/>
                <a:gd name="T10" fmla="*/ 135 w 231"/>
                <a:gd name="T11" fmla="*/ 0 h 269"/>
                <a:gd name="T12" fmla="*/ 133 w 231"/>
                <a:gd name="T13" fmla="*/ 5 h 269"/>
                <a:gd name="T14" fmla="*/ 128 w 231"/>
                <a:gd name="T15" fmla="*/ 39 h 269"/>
                <a:gd name="T16" fmla="*/ 122 w 231"/>
                <a:gd name="T17" fmla="*/ 163 h 269"/>
                <a:gd name="T18" fmla="*/ 7 w 231"/>
                <a:gd name="T19" fmla="*/ 180 h 269"/>
                <a:gd name="T20" fmla="*/ 0 w 231"/>
                <a:gd name="T21" fmla="*/ 247 h 269"/>
                <a:gd name="T22" fmla="*/ 95 w 231"/>
                <a:gd name="T23" fmla="*/ 260 h 269"/>
                <a:gd name="T24" fmla="*/ 162 w 231"/>
                <a:gd name="T25" fmla="*/ 260 h 269"/>
                <a:gd name="T26" fmla="*/ 207 w 231"/>
                <a:gd name="T27" fmla="*/ 257 h 269"/>
                <a:gd name="T28" fmla="*/ 199 w 231"/>
                <a:gd name="T29" fmla="*/ 206 h 269"/>
                <a:gd name="T30" fmla="*/ 199 w 231"/>
                <a:gd name="T31" fmla="*/ 129 h 269"/>
                <a:gd name="T32" fmla="*/ 199 w 231"/>
                <a:gd name="T33" fmla="*/ 117 h 269"/>
                <a:gd name="T34" fmla="*/ 197 w 231"/>
                <a:gd name="T35" fmla="*/ 102 h 269"/>
                <a:gd name="T36" fmla="*/ 197 w 231"/>
                <a:gd name="T37" fmla="*/ 98 h 269"/>
                <a:gd name="T38" fmla="*/ 203 w 231"/>
                <a:gd name="T39" fmla="*/ 105 h 269"/>
                <a:gd name="T40" fmla="*/ 231 w 231"/>
                <a:gd name="T41" fmla="*/ 7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269">
                  <a:moveTo>
                    <a:pt x="231" y="77"/>
                  </a:moveTo>
                  <a:cubicBezTo>
                    <a:pt x="231" y="77"/>
                    <a:pt x="207" y="74"/>
                    <a:pt x="188" y="60"/>
                  </a:cubicBezTo>
                  <a:cubicBezTo>
                    <a:pt x="188" y="60"/>
                    <a:pt x="188" y="60"/>
                    <a:pt x="188" y="60"/>
                  </a:cubicBezTo>
                  <a:cubicBezTo>
                    <a:pt x="175" y="50"/>
                    <a:pt x="164" y="34"/>
                    <a:pt x="164" y="9"/>
                  </a:cubicBezTo>
                  <a:cubicBezTo>
                    <a:pt x="164" y="6"/>
                    <a:pt x="164" y="3"/>
                    <a:pt x="165" y="0"/>
                  </a:cubicBezTo>
                  <a:cubicBezTo>
                    <a:pt x="135" y="0"/>
                    <a:pt x="135" y="0"/>
                    <a:pt x="135" y="0"/>
                  </a:cubicBezTo>
                  <a:cubicBezTo>
                    <a:pt x="134" y="2"/>
                    <a:pt x="134" y="4"/>
                    <a:pt x="133" y="5"/>
                  </a:cubicBezTo>
                  <a:cubicBezTo>
                    <a:pt x="131" y="15"/>
                    <a:pt x="129" y="26"/>
                    <a:pt x="128" y="39"/>
                  </a:cubicBezTo>
                  <a:cubicBezTo>
                    <a:pt x="126" y="76"/>
                    <a:pt x="141" y="131"/>
                    <a:pt x="122" y="163"/>
                  </a:cubicBezTo>
                  <a:cubicBezTo>
                    <a:pt x="104" y="196"/>
                    <a:pt x="51" y="236"/>
                    <a:pt x="7" y="180"/>
                  </a:cubicBezTo>
                  <a:cubicBezTo>
                    <a:pt x="3" y="218"/>
                    <a:pt x="0" y="247"/>
                    <a:pt x="0" y="247"/>
                  </a:cubicBezTo>
                  <a:cubicBezTo>
                    <a:pt x="0" y="247"/>
                    <a:pt x="42" y="269"/>
                    <a:pt x="95" y="260"/>
                  </a:cubicBezTo>
                  <a:cubicBezTo>
                    <a:pt x="120" y="256"/>
                    <a:pt x="143" y="258"/>
                    <a:pt x="162" y="260"/>
                  </a:cubicBezTo>
                  <a:cubicBezTo>
                    <a:pt x="184" y="263"/>
                    <a:pt x="200" y="265"/>
                    <a:pt x="207" y="257"/>
                  </a:cubicBezTo>
                  <a:cubicBezTo>
                    <a:pt x="210" y="253"/>
                    <a:pt x="203" y="236"/>
                    <a:pt x="199" y="206"/>
                  </a:cubicBezTo>
                  <a:cubicBezTo>
                    <a:pt x="197" y="182"/>
                    <a:pt x="200" y="159"/>
                    <a:pt x="199" y="129"/>
                  </a:cubicBezTo>
                  <a:cubicBezTo>
                    <a:pt x="199" y="125"/>
                    <a:pt x="199" y="121"/>
                    <a:pt x="199" y="117"/>
                  </a:cubicBezTo>
                  <a:cubicBezTo>
                    <a:pt x="199" y="112"/>
                    <a:pt x="198" y="107"/>
                    <a:pt x="197" y="102"/>
                  </a:cubicBezTo>
                  <a:cubicBezTo>
                    <a:pt x="197" y="101"/>
                    <a:pt x="197" y="99"/>
                    <a:pt x="197" y="98"/>
                  </a:cubicBezTo>
                  <a:cubicBezTo>
                    <a:pt x="201" y="103"/>
                    <a:pt x="203" y="105"/>
                    <a:pt x="203" y="105"/>
                  </a:cubicBezTo>
                  <a:cubicBezTo>
                    <a:pt x="213" y="100"/>
                    <a:pt x="223" y="88"/>
                    <a:pt x="231" y="77"/>
                  </a:cubicBezTo>
                </a:path>
              </a:pathLst>
            </a:custGeom>
            <a:solidFill>
              <a:srgbClr val="E7F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0" name="îṥļïďé">
              <a:extLst>
                <a:ext uri="{FF2B5EF4-FFF2-40B4-BE49-F238E27FC236}">
                  <a16:creationId xmlns:a16="http://schemas.microsoft.com/office/drawing/2014/main" xmlns="" id="{1EA50180-5117-4511-930A-E3BA405C4DFC}"/>
                </a:ext>
              </a:extLst>
            </p:cNvPr>
            <p:cNvSpPr/>
            <p:nvPr/>
          </p:nvSpPr>
          <p:spPr bwMode="auto">
            <a:xfrm>
              <a:off x="6605588" y="2279650"/>
              <a:ext cx="242888" cy="444500"/>
            </a:xfrm>
            <a:custGeom>
              <a:avLst/>
              <a:gdLst>
                <a:gd name="T0" fmla="*/ 7 w 50"/>
                <a:gd name="T1" fmla="*/ 91 h 92"/>
                <a:gd name="T2" fmla="*/ 50 w 50"/>
                <a:gd name="T3" fmla="*/ 0 h 92"/>
                <a:gd name="T4" fmla="*/ 19 w 50"/>
                <a:gd name="T5" fmla="*/ 11 h 92"/>
                <a:gd name="T6" fmla="*/ 7 w 50"/>
                <a:gd name="T7" fmla="*/ 91 h 92"/>
              </a:gdLst>
              <a:ahLst/>
              <a:cxnLst>
                <a:cxn ang="0">
                  <a:pos x="T0" y="T1"/>
                </a:cxn>
                <a:cxn ang="0">
                  <a:pos x="T2" y="T3"/>
                </a:cxn>
                <a:cxn ang="0">
                  <a:pos x="T4" y="T5"/>
                </a:cxn>
                <a:cxn ang="0">
                  <a:pos x="T6" y="T7"/>
                </a:cxn>
              </a:cxnLst>
              <a:rect l="0" t="0" r="r" b="b"/>
              <a:pathLst>
                <a:path w="50" h="92">
                  <a:moveTo>
                    <a:pt x="7" y="91"/>
                  </a:moveTo>
                  <a:cubicBezTo>
                    <a:pt x="14" y="59"/>
                    <a:pt x="38" y="18"/>
                    <a:pt x="50" y="0"/>
                  </a:cubicBezTo>
                  <a:cubicBezTo>
                    <a:pt x="43" y="3"/>
                    <a:pt x="31" y="7"/>
                    <a:pt x="19" y="11"/>
                  </a:cubicBezTo>
                  <a:cubicBezTo>
                    <a:pt x="0" y="43"/>
                    <a:pt x="6" y="92"/>
                    <a:pt x="7" y="91"/>
                  </a:cubicBez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1" name="iṡḷïdê">
              <a:extLst>
                <a:ext uri="{FF2B5EF4-FFF2-40B4-BE49-F238E27FC236}">
                  <a16:creationId xmlns:a16="http://schemas.microsoft.com/office/drawing/2014/main" xmlns="" id="{1591102E-3937-4E3A-A4C7-ECDA84EB9496}"/>
                </a:ext>
              </a:extLst>
            </p:cNvPr>
            <p:cNvSpPr/>
            <p:nvPr/>
          </p:nvSpPr>
          <p:spPr bwMode="auto">
            <a:xfrm>
              <a:off x="7124700" y="2279650"/>
              <a:ext cx="617538" cy="638175"/>
            </a:xfrm>
            <a:custGeom>
              <a:avLst/>
              <a:gdLst>
                <a:gd name="T0" fmla="*/ 127 w 127"/>
                <a:gd name="T1" fmla="*/ 74 h 132"/>
                <a:gd name="T2" fmla="*/ 123 w 127"/>
                <a:gd name="T3" fmla="*/ 81 h 132"/>
                <a:gd name="T4" fmla="*/ 109 w 127"/>
                <a:gd name="T5" fmla="*/ 104 h 132"/>
                <a:gd name="T6" fmla="*/ 100 w 127"/>
                <a:gd name="T7" fmla="*/ 116 h 132"/>
                <a:gd name="T8" fmla="*/ 98 w 127"/>
                <a:gd name="T9" fmla="*/ 118 h 132"/>
                <a:gd name="T10" fmla="*/ 93 w 127"/>
                <a:gd name="T11" fmla="*/ 123 h 132"/>
                <a:gd name="T12" fmla="*/ 91 w 127"/>
                <a:gd name="T13" fmla="*/ 125 h 132"/>
                <a:gd name="T14" fmla="*/ 88 w 127"/>
                <a:gd name="T15" fmla="*/ 127 h 132"/>
                <a:gd name="T16" fmla="*/ 86 w 127"/>
                <a:gd name="T17" fmla="*/ 129 h 132"/>
                <a:gd name="T18" fmla="*/ 86 w 127"/>
                <a:gd name="T19" fmla="*/ 129 h 132"/>
                <a:gd name="T20" fmla="*/ 84 w 127"/>
                <a:gd name="T21" fmla="*/ 131 h 132"/>
                <a:gd name="T22" fmla="*/ 81 w 127"/>
                <a:gd name="T23" fmla="*/ 132 h 132"/>
                <a:gd name="T24" fmla="*/ 75 w 127"/>
                <a:gd name="T25" fmla="*/ 125 h 132"/>
                <a:gd name="T26" fmla="*/ 29 w 127"/>
                <a:gd name="T27" fmla="*/ 72 h 132"/>
                <a:gd name="T28" fmla="*/ 11 w 127"/>
                <a:gd name="T29" fmla="*/ 32 h 132"/>
                <a:gd name="T30" fmla="*/ 0 w 127"/>
                <a:gd name="T31" fmla="*/ 0 h 132"/>
                <a:gd name="T32" fmla="*/ 20 w 127"/>
                <a:gd name="T33" fmla="*/ 7 h 132"/>
                <a:gd name="T34" fmla="*/ 45 w 127"/>
                <a:gd name="T35" fmla="*/ 15 h 132"/>
                <a:gd name="T36" fmla="*/ 127 w 127"/>
                <a:gd name="T37" fmla="*/ 7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132">
                  <a:moveTo>
                    <a:pt x="127" y="74"/>
                  </a:moveTo>
                  <a:cubicBezTo>
                    <a:pt x="127" y="74"/>
                    <a:pt x="126" y="77"/>
                    <a:pt x="123" y="81"/>
                  </a:cubicBezTo>
                  <a:cubicBezTo>
                    <a:pt x="120" y="86"/>
                    <a:pt x="115" y="95"/>
                    <a:pt x="109" y="104"/>
                  </a:cubicBezTo>
                  <a:cubicBezTo>
                    <a:pt x="106" y="108"/>
                    <a:pt x="103" y="112"/>
                    <a:pt x="100" y="116"/>
                  </a:cubicBezTo>
                  <a:cubicBezTo>
                    <a:pt x="99" y="116"/>
                    <a:pt x="99" y="117"/>
                    <a:pt x="98" y="118"/>
                  </a:cubicBezTo>
                  <a:cubicBezTo>
                    <a:pt x="96" y="120"/>
                    <a:pt x="95" y="121"/>
                    <a:pt x="93" y="123"/>
                  </a:cubicBezTo>
                  <a:cubicBezTo>
                    <a:pt x="92" y="124"/>
                    <a:pt x="92" y="125"/>
                    <a:pt x="91" y="125"/>
                  </a:cubicBezTo>
                  <a:cubicBezTo>
                    <a:pt x="90" y="126"/>
                    <a:pt x="89" y="127"/>
                    <a:pt x="88" y="127"/>
                  </a:cubicBezTo>
                  <a:cubicBezTo>
                    <a:pt x="88" y="128"/>
                    <a:pt x="87" y="129"/>
                    <a:pt x="86" y="129"/>
                  </a:cubicBezTo>
                  <a:cubicBezTo>
                    <a:pt x="86" y="129"/>
                    <a:pt x="86" y="129"/>
                    <a:pt x="86" y="129"/>
                  </a:cubicBezTo>
                  <a:cubicBezTo>
                    <a:pt x="85" y="130"/>
                    <a:pt x="84" y="131"/>
                    <a:pt x="84" y="131"/>
                  </a:cubicBezTo>
                  <a:cubicBezTo>
                    <a:pt x="83" y="131"/>
                    <a:pt x="82" y="132"/>
                    <a:pt x="81" y="132"/>
                  </a:cubicBezTo>
                  <a:cubicBezTo>
                    <a:pt x="81" y="132"/>
                    <a:pt x="79" y="130"/>
                    <a:pt x="75" y="125"/>
                  </a:cubicBezTo>
                  <a:cubicBezTo>
                    <a:pt x="62" y="112"/>
                    <a:pt x="36" y="84"/>
                    <a:pt x="29" y="72"/>
                  </a:cubicBezTo>
                  <a:cubicBezTo>
                    <a:pt x="23" y="63"/>
                    <a:pt x="17" y="47"/>
                    <a:pt x="11" y="32"/>
                  </a:cubicBezTo>
                  <a:cubicBezTo>
                    <a:pt x="5" y="15"/>
                    <a:pt x="0" y="0"/>
                    <a:pt x="0" y="0"/>
                  </a:cubicBezTo>
                  <a:cubicBezTo>
                    <a:pt x="8" y="2"/>
                    <a:pt x="14" y="5"/>
                    <a:pt x="20" y="7"/>
                  </a:cubicBezTo>
                  <a:cubicBezTo>
                    <a:pt x="30" y="10"/>
                    <a:pt x="38" y="13"/>
                    <a:pt x="45" y="15"/>
                  </a:cubicBezTo>
                  <a:cubicBezTo>
                    <a:pt x="75" y="27"/>
                    <a:pt x="90" y="38"/>
                    <a:pt x="127" y="74"/>
                  </a:cubicBezTo>
                </a:path>
              </a:pathLst>
            </a:custGeom>
            <a:solidFill>
              <a:srgbClr val="3A7B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2" name="iṡlíḓe">
              <a:extLst>
                <a:ext uri="{FF2B5EF4-FFF2-40B4-BE49-F238E27FC236}">
                  <a16:creationId xmlns:a16="http://schemas.microsoft.com/office/drawing/2014/main" xmlns="" id="{87CF723B-B39E-4B3A-90AF-42DF60EA9242}"/>
                </a:ext>
              </a:extLst>
            </p:cNvPr>
            <p:cNvSpPr/>
            <p:nvPr/>
          </p:nvSpPr>
          <p:spPr bwMode="auto">
            <a:xfrm>
              <a:off x="7221538" y="2298700"/>
              <a:ext cx="122238" cy="52388"/>
            </a:xfrm>
            <a:custGeom>
              <a:avLst/>
              <a:gdLst>
                <a:gd name="T0" fmla="*/ 2 w 25"/>
                <a:gd name="T1" fmla="*/ 0 h 11"/>
                <a:gd name="T2" fmla="*/ 0 w 25"/>
                <a:gd name="T3" fmla="*/ 3 h 11"/>
                <a:gd name="T4" fmla="*/ 0 w 25"/>
                <a:gd name="T5" fmla="*/ 3 h 11"/>
                <a:gd name="T6" fmla="*/ 0 w 25"/>
                <a:gd name="T7" fmla="*/ 3 h 11"/>
                <a:gd name="T8" fmla="*/ 25 w 25"/>
                <a:gd name="T9" fmla="*/ 11 h 11"/>
                <a:gd name="T10" fmla="*/ 25 w 25"/>
                <a:gd name="T11" fmla="*/ 11 h 11"/>
                <a:gd name="T12" fmla="*/ 25 w 25"/>
                <a:gd name="T13" fmla="*/ 10 h 11"/>
                <a:gd name="T14" fmla="*/ 2 w 25"/>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
                  <a:moveTo>
                    <a:pt x="2" y="0"/>
                  </a:moveTo>
                  <a:cubicBezTo>
                    <a:pt x="2" y="0"/>
                    <a:pt x="1" y="1"/>
                    <a:pt x="0" y="3"/>
                  </a:cubicBezTo>
                  <a:cubicBezTo>
                    <a:pt x="0" y="3"/>
                    <a:pt x="0" y="3"/>
                    <a:pt x="0" y="3"/>
                  </a:cubicBezTo>
                  <a:cubicBezTo>
                    <a:pt x="0" y="3"/>
                    <a:pt x="0" y="3"/>
                    <a:pt x="0" y="3"/>
                  </a:cubicBezTo>
                  <a:cubicBezTo>
                    <a:pt x="10" y="6"/>
                    <a:pt x="18" y="9"/>
                    <a:pt x="25" y="11"/>
                  </a:cubicBezTo>
                  <a:cubicBezTo>
                    <a:pt x="25" y="11"/>
                    <a:pt x="25" y="11"/>
                    <a:pt x="25" y="11"/>
                  </a:cubicBezTo>
                  <a:cubicBezTo>
                    <a:pt x="25" y="11"/>
                    <a:pt x="25" y="10"/>
                    <a:pt x="25" y="10"/>
                  </a:cubicBezTo>
                  <a:cubicBezTo>
                    <a:pt x="2" y="0"/>
                    <a:pt x="2" y="0"/>
                    <a:pt x="2" y="0"/>
                  </a:cubicBezTo>
                </a:path>
              </a:pathLst>
            </a:custGeom>
            <a:solidFill>
              <a:srgbClr val="0017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3" name="iṡḻiďê">
              <a:extLst>
                <a:ext uri="{FF2B5EF4-FFF2-40B4-BE49-F238E27FC236}">
                  <a16:creationId xmlns:a16="http://schemas.microsoft.com/office/drawing/2014/main" xmlns="" id="{A96F1AD6-D573-4FCB-AAD7-9C6A6755B48F}"/>
                </a:ext>
              </a:extLst>
            </p:cNvPr>
            <p:cNvSpPr/>
            <p:nvPr/>
          </p:nvSpPr>
          <p:spPr bwMode="auto">
            <a:xfrm>
              <a:off x="7178675" y="2312988"/>
              <a:ext cx="476250" cy="604838"/>
            </a:xfrm>
            <a:custGeom>
              <a:avLst/>
              <a:gdLst>
                <a:gd name="T0" fmla="*/ 9 w 98"/>
                <a:gd name="T1" fmla="*/ 0 h 125"/>
                <a:gd name="T2" fmla="*/ 6 w 98"/>
                <a:gd name="T3" fmla="*/ 6 h 125"/>
                <a:gd name="T4" fmla="*/ 0 w 98"/>
                <a:gd name="T5" fmla="*/ 25 h 125"/>
                <a:gd name="T6" fmla="*/ 18 w 98"/>
                <a:gd name="T7" fmla="*/ 65 h 125"/>
                <a:gd name="T8" fmla="*/ 64 w 98"/>
                <a:gd name="T9" fmla="*/ 118 h 125"/>
                <a:gd name="T10" fmla="*/ 70 w 98"/>
                <a:gd name="T11" fmla="*/ 125 h 125"/>
                <a:gd name="T12" fmla="*/ 73 w 98"/>
                <a:gd name="T13" fmla="*/ 124 h 125"/>
                <a:gd name="T14" fmla="*/ 75 w 98"/>
                <a:gd name="T15" fmla="*/ 122 h 125"/>
                <a:gd name="T16" fmla="*/ 75 w 98"/>
                <a:gd name="T17" fmla="*/ 122 h 125"/>
                <a:gd name="T18" fmla="*/ 77 w 98"/>
                <a:gd name="T19" fmla="*/ 120 h 125"/>
                <a:gd name="T20" fmla="*/ 80 w 98"/>
                <a:gd name="T21" fmla="*/ 118 h 125"/>
                <a:gd name="T22" fmla="*/ 82 w 98"/>
                <a:gd name="T23" fmla="*/ 116 h 125"/>
                <a:gd name="T24" fmla="*/ 87 w 98"/>
                <a:gd name="T25" fmla="*/ 111 h 125"/>
                <a:gd name="T26" fmla="*/ 89 w 98"/>
                <a:gd name="T27" fmla="*/ 109 h 125"/>
                <a:gd name="T28" fmla="*/ 98 w 98"/>
                <a:gd name="T29" fmla="*/ 97 h 125"/>
                <a:gd name="T30" fmla="*/ 55 w 98"/>
                <a:gd name="T31" fmla="*/ 80 h 125"/>
                <a:gd name="T32" fmla="*/ 55 w 98"/>
                <a:gd name="T33" fmla="*/ 80 h 125"/>
                <a:gd name="T34" fmla="*/ 31 w 98"/>
                <a:gd name="T35" fmla="*/ 29 h 125"/>
                <a:gd name="T36" fmla="*/ 34 w 98"/>
                <a:gd name="T37" fmla="*/ 8 h 125"/>
                <a:gd name="T38" fmla="*/ 9 w 98"/>
                <a:gd name="T39" fmla="*/ 0 h 125"/>
                <a:gd name="T40" fmla="*/ 9 w 98"/>
                <a:gd name="T4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8" h="125">
                  <a:moveTo>
                    <a:pt x="9" y="0"/>
                  </a:moveTo>
                  <a:cubicBezTo>
                    <a:pt x="9" y="1"/>
                    <a:pt x="8" y="4"/>
                    <a:pt x="6" y="6"/>
                  </a:cubicBezTo>
                  <a:cubicBezTo>
                    <a:pt x="5" y="11"/>
                    <a:pt x="2" y="18"/>
                    <a:pt x="0" y="25"/>
                  </a:cubicBezTo>
                  <a:cubicBezTo>
                    <a:pt x="6" y="40"/>
                    <a:pt x="12" y="56"/>
                    <a:pt x="18" y="65"/>
                  </a:cubicBezTo>
                  <a:cubicBezTo>
                    <a:pt x="25" y="77"/>
                    <a:pt x="51" y="105"/>
                    <a:pt x="64" y="118"/>
                  </a:cubicBezTo>
                  <a:cubicBezTo>
                    <a:pt x="68" y="123"/>
                    <a:pt x="70" y="125"/>
                    <a:pt x="70" y="125"/>
                  </a:cubicBezTo>
                  <a:cubicBezTo>
                    <a:pt x="71" y="125"/>
                    <a:pt x="72" y="124"/>
                    <a:pt x="73" y="124"/>
                  </a:cubicBezTo>
                  <a:cubicBezTo>
                    <a:pt x="73" y="124"/>
                    <a:pt x="74" y="123"/>
                    <a:pt x="75" y="122"/>
                  </a:cubicBezTo>
                  <a:cubicBezTo>
                    <a:pt x="75" y="122"/>
                    <a:pt x="75" y="122"/>
                    <a:pt x="75" y="122"/>
                  </a:cubicBezTo>
                  <a:cubicBezTo>
                    <a:pt x="76" y="122"/>
                    <a:pt x="77" y="121"/>
                    <a:pt x="77" y="120"/>
                  </a:cubicBezTo>
                  <a:cubicBezTo>
                    <a:pt x="78" y="120"/>
                    <a:pt x="79" y="119"/>
                    <a:pt x="80" y="118"/>
                  </a:cubicBezTo>
                  <a:cubicBezTo>
                    <a:pt x="81" y="118"/>
                    <a:pt x="81" y="117"/>
                    <a:pt x="82" y="116"/>
                  </a:cubicBezTo>
                  <a:cubicBezTo>
                    <a:pt x="84" y="114"/>
                    <a:pt x="85" y="113"/>
                    <a:pt x="87" y="111"/>
                  </a:cubicBezTo>
                  <a:cubicBezTo>
                    <a:pt x="88" y="110"/>
                    <a:pt x="88" y="109"/>
                    <a:pt x="89" y="109"/>
                  </a:cubicBezTo>
                  <a:cubicBezTo>
                    <a:pt x="92" y="105"/>
                    <a:pt x="95" y="101"/>
                    <a:pt x="98" y="97"/>
                  </a:cubicBezTo>
                  <a:cubicBezTo>
                    <a:pt x="98" y="97"/>
                    <a:pt x="74" y="94"/>
                    <a:pt x="55" y="80"/>
                  </a:cubicBezTo>
                  <a:cubicBezTo>
                    <a:pt x="55" y="80"/>
                    <a:pt x="55" y="80"/>
                    <a:pt x="55" y="80"/>
                  </a:cubicBezTo>
                  <a:cubicBezTo>
                    <a:pt x="42" y="70"/>
                    <a:pt x="31" y="54"/>
                    <a:pt x="31" y="29"/>
                  </a:cubicBezTo>
                  <a:cubicBezTo>
                    <a:pt x="31" y="23"/>
                    <a:pt x="32" y="16"/>
                    <a:pt x="34" y="8"/>
                  </a:cubicBezTo>
                  <a:cubicBezTo>
                    <a:pt x="27" y="6"/>
                    <a:pt x="19" y="3"/>
                    <a:pt x="9" y="0"/>
                  </a:cubicBezTo>
                  <a:cubicBezTo>
                    <a:pt x="9" y="0"/>
                    <a:pt x="9" y="0"/>
                    <a:pt x="9" y="0"/>
                  </a:cubicBezTo>
                </a:path>
              </a:pathLst>
            </a:custGeom>
            <a:solidFill>
              <a:srgbClr val="306F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4" name="íṥḷidè">
              <a:extLst>
                <a:ext uri="{FF2B5EF4-FFF2-40B4-BE49-F238E27FC236}">
                  <a16:creationId xmlns:a16="http://schemas.microsoft.com/office/drawing/2014/main" xmlns="" id="{2E0305CB-88A6-4D18-A664-E8860451641A}"/>
                </a:ext>
              </a:extLst>
            </p:cNvPr>
            <p:cNvSpPr/>
            <p:nvPr/>
          </p:nvSpPr>
          <p:spPr bwMode="auto">
            <a:xfrm>
              <a:off x="7086600" y="2298700"/>
              <a:ext cx="412750" cy="735013"/>
            </a:xfrm>
            <a:custGeom>
              <a:avLst/>
              <a:gdLst>
                <a:gd name="T0" fmla="*/ 85 w 85"/>
                <a:gd name="T1" fmla="*/ 152 h 152"/>
                <a:gd name="T2" fmla="*/ 85 w 85"/>
                <a:gd name="T3" fmla="*/ 140 h 152"/>
                <a:gd name="T4" fmla="*/ 82 w 85"/>
                <a:gd name="T5" fmla="*/ 138 h 152"/>
                <a:gd name="T6" fmla="*/ 46 w 85"/>
                <a:gd name="T7" fmla="*/ 28 h 152"/>
                <a:gd name="T8" fmla="*/ 53 w 85"/>
                <a:gd name="T9" fmla="*/ 10 h 152"/>
                <a:gd name="T10" fmla="*/ 30 w 85"/>
                <a:gd name="T11" fmla="*/ 0 h 152"/>
                <a:gd name="T12" fmla="*/ 26 w 85"/>
                <a:gd name="T13" fmla="*/ 10 h 152"/>
                <a:gd name="T14" fmla="*/ 85 w 85"/>
                <a:gd name="T15" fmla="*/ 152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52">
                  <a:moveTo>
                    <a:pt x="85" y="152"/>
                  </a:moveTo>
                  <a:cubicBezTo>
                    <a:pt x="85" y="148"/>
                    <a:pt x="85" y="144"/>
                    <a:pt x="85" y="140"/>
                  </a:cubicBezTo>
                  <a:cubicBezTo>
                    <a:pt x="82" y="138"/>
                    <a:pt x="82" y="138"/>
                    <a:pt x="82" y="138"/>
                  </a:cubicBezTo>
                  <a:cubicBezTo>
                    <a:pt x="35" y="105"/>
                    <a:pt x="39" y="55"/>
                    <a:pt x="46" y="28"/>
                  </a:cubicBezTo>
                  <a:cubicBezTo>
                    <a:pt x="49" y="17"/>
                    <a:pt x="53" y="10"/>
                    <a:pt x="53" y="10"/>
                  </a:cubicBezTo>
                  <a:cubicBezTo>
                    <a:pt x="30" y="0"/>
                    <a:pt x="30" y="0"/>
                    <a:pt x="30" y="0"/>
                  </a:cubicBezTo>
                  <a:cubicBezTo>
                    <a:pt x="29" y="2"/>
                    <a:pt x="27" y="8"/>
                    <a:pt x="26" y="10"/>
                  </a:cubicBezTo>
                  <a:cubicBezTo>
                    <a:pt x="0" y="119"/>
                    <a:pt x="63" y="146"/>
                    <a:pt x="85" y="152"/>
                  </a:cubicBez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5" name="íṩlíḑe">
              <a:extLst>
                <a:ext uri="{FF2B5EF4-FFF2-40B4-BE49-F238E27FC236}">
                  <a16:creationId xmlns:a16="http://schemas.microsoft.com/office/drawing/2014/main" xmlns="" id="{703EF927-E38B-4A2E-B548-F91B49B0C5DD}"/>
                </a:ext>
              </a:extLst>
            </p:cNvPr>
            <p:cNvSpPr/>
            <p:nvPr/>
          </p:nvSpPr>
          <p:spPr bwMode="auto">
            <a:xfrm>
              <a:off x="5081588" y="1677988"/>
              <a:ext cx="514350" cy="523875"/>
            </a:xfrm>
            <a:custGeom>
              <a:avLst/>
              <a:gdLst>
                <a:gd name="T0" fmla="*/ 104 w 106"/>
                <a:gd name="T1" fmla="*/ 107 h 108"/>
                <a:gd name="T2" fmla="*/ 104 w 106"/>
                <a:gd name="T3" fmla="*/ 107 h 108"/>
                <a:gd name="T4" fmla="*/ 105 w 106"/>
                <a:gd name="T5" fmla="*/ 102 h 108"/>
                <a:gd name="T6" fmla="*/ 7 w 106"/>
                <a:gd name="T7" fmla="*/ 1 h 108"/>
                <a:gd name="T8" fmla="*/ 2 w 106"/>
                <a:gd name="T9" fmla="*/ 1 h 108"/>
                <a:gd name="T10" fmla="*/ 2 w 106"/>
                <a:gd name="T11" fmla="*/ 6 h 108"/>
                <a:gd name="T12" fmla="*/ 99 w 106"/>
                <a:gd name="T13" fmla="*/ 107 h 108"/>
                <a:gd name="T14" fmla="*/ 104 w 106"/>
                <a:gd name="T15" fmla="*/ 107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8">
                  <a:moveTo>
                    <a:pt x="104" y="107"/>
                  </a:moveTo>
                  <a:cubicBezTo>
                    <a:pt x="104" y="107"/>
                    <a:pt x="104" y="107"/>
                    <a:pt x="104" y="107"/>
                  </a:cubicBezTo>
                  <a:cubicBezTo>
                    <a:pt x="106" y="106"/>
                    <a:pt x="106" y="104"/>
                    <a:pt x="105" y="102"/>
                  </a:cubicBezTo>
                  <a:cubicBezTo>
                    <a:pt x="7" y="1"/>
                    <a:pt x="7" y="1"/>
                    <a:pt x="7" y="1"/>
                  </a:cubicBezTo>
                  <a:cubicBezTo>
                    <a:pt x="6" y="0"/>
                    <a:pt x="3" y="0"/>
                    <a:pt x="2" y="1"/>
                  </a:cubicBezTo>
                  <a:cubicBezTo>
                    <a:pt x="0" y="2"/>
                    <a:pt x="0" y="4"/>
                    <a:pt x="2" y="6"/>
                  </a:cubicBezTo>
                  <a:cubicBezTo>
                    <a:pt x="99" y="107"/>
                    <a:pt x="99" y="107"/>
                    <a:pt x="99" y="107"/>
                  </a:cubicBezTo>
                  <a:cubicBezTo>
                    <a:pt x="101" y="108"/>
                    <a:pt x="103" y="108"/>
                    <a:pt x="104" y="107"/>
                  </a:cubicBez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6" name="íśliḑè">
              <a:extLst>
                <a:ext uri="{FF2B5EF4-FFF2-40B4-BE49-F238E27FC236}">
                  <a16:creationId xmlns:a16="http://schemas.microsoft.com/office/drawing/2014/main" xmlns="" id="{C350DBE4-C6AC-4C94-B9F2-906ADA0BCC16}"/>
                </a:ext>
              </a:extLst>
            </p:cNvPr>
            <p:cNvSpPr/>
            <p:nvPr/>
          </p:nvSpPr>
          <p:spPr bwMode="auto">
            <a:xfrm>
              <a:off x="5513388" y="2124075"/>
              <a:ext cx="290513" cy="295275"/>
            </a:xfrm>
            <a:custGeom>
              <a:avLst/>
              <a:gdLst>
                <a:gd name="T0" fmla="*/ 56 w 60"/>
                <a:gd name="T1" fmla="*/ 58 h 61"/>
                <a:gd name="T2" fmla="*/ 56 w 60"/>
                <a:gd name="T3" fmla="*/ 58 h 61"/>
                <a:gd name="T4" fmla="*/ 57 w 60"/>
                <a:gd name="T5" fmla="*/ 46 h 61"/>
                <a:gd name="T6" fmla="*/ 16 w 60"/>
                <a:gd name="T7" fmla="*/ 3 h 61"/>
                <a:gd name="T8" fmla="*/ 4 w 60"/>
                <a:gd name="T9" fmla="*/ 3 h 61"/>
                <a:gd name="T10" fmla="*/ 3 w 60"/>
                <a:gd name="T11" fmla="*/ 15 h 61"/>
                <a:gd name="T12" fmla="*/ 44 w 60"/>
                <a:gd name="T13" fmla="*/ 57 h 61"/>
                <a:gd name="T14" fmla="*/ 56 w 60"/>
                <a:gd name="T15" fmla="*/ 58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61">
                  <a:moveTo>
                    <a:pt x="56" y="58"/>
                  </a:moveTo>
                  <a:cubicBezTo>
                    <a:pt x="56" y="58"/>
                    <a:pt x="56" y="58"/>
                    <a:pt x="56" y="58"/>
                  </a:cubicBezTo>
                  <a:cubicBezTo>
                    <a:pt x="60" y="55"/>
                    <a:pt x="60" y="49"/>
                    <a:pt x="57" y="46"/>
                  </a:cubicBezTo>
                  <a:cubicBezTo>
                    <a:pt x="16" y="3"/>
                    <a:pt x="16" y="3"/>
                    <a:pt x="16" y="3"/>
                  </a:cubicBezTo>
                  <a:cubicBezTo>
                    <a:pt x="13" y="0"/>
                    <a:pt x="7" y="0"/>
                    <a:pt x="4" y="3"/>
                  </a:cubicBezTo>
                  <a:cubicBezTo>
                    <a:pt x="0" y="6"/>
                    <a:pt x="0" y="11"/>
                    <a:pt x="3" y="15"/>
                  </a:cubicBezTo>
                  <a:cubicBezTo>
                    <a:pt x="44" y="57"/>
                    <a:pt x="44" y="57"/>
                    <a:pt x="44" y="57"/>
                  </a:cubicBezTo>
                  <a:cubicBezTo>
                    <a:pt x="48" y="61"/>
                    <a:pt x="53" y="61"/>
                    <a:pt x="56" y="58"/>
                  </a:cubicBez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7" name="íś1îde">
              <a:extLst>
                <a:ext uri="{FF2B5EF4-FFF2-40B4-BE49-F238E27FC236}">
                  <a16:creationId xmlns:a16="http://schemas.microsoft.com/office/drawing/2014/main" xmlns="" id="{14611757-ED6D-4818-AF27-5E717850004C}"/>
                </a:ext>
              </a:extLst>
            </p:cNvPr>
            <p:cNvSpPr/>
            <p:nvPr/>
          </p:nvSpPr>
          <p:spPr bwMode="auto">
            <a:xfrm>
              <a:off x="4954588" y="1436688"/>
              <a:ext cx="360363" cy="309563"/>
            </a:xfrm>
            <a:custGeom>
              <a:avLst/>
              <a:gdLst>
                <a:gd name="T0" fmla="*/ 68 w 74"/>
                <a:gd name="T1" fmla="*/ 24 h 64"/>
                <a:gd name="T2" fmla="*/ 20 w 74"/>
                <a:gd name="T3" fmla="*/ 3 h 64"/>
                <a:gd name="T4" fmla="*/ 7 w 74"/>
                <a:gd name="T5" fmla="*/ 9 h 64"/>
                <a:gd name="T6" fmla="*/ 1 w 74"/>
                <a:gd name="T7" fmla="*/ 35 h 64"/>
                <a:gd name="T8" fmla="*/ 6 w 74"/>
                <a:gd name="T9" fmla="*/ 45 h 64"/>
                <a:gd name="T10" fmla="*/ 54 w 74"/>
                <a:gd name="T11" fmla="*/ 63 h 64"/>
                <a:gd name="T12" fmla="*/ 66 w 74"/>
                <a:gd name="T13" fmla="*/ 57 h 64"/>
                <a:gd name="T14" fmla="*/ 73 w 74"/>
                <a:gd name="T15" fmla="*/ 35 h 64"/>
                <a:gd name="T16" fmla="*/ 68 w 74"/>
                <a:gd name="T17" fmla="*/ 2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64">
                  <a:moveTo>
                    <a:pt x="68" y="24"/>
                  </a:moveTo>
                  <a:cubicBezTo>
                    <a:pt x="20" y="3"/>
                    <a:pt x="20" y="3"/>
                    <a:pt x="20" y="3"/>
                  </a:cubicBezTo>
                  <a:cubicBezTo>
                    <a:pt x="15" y="0"/>
                    <a:pt x="8" y="3"/>
                    <a:pt x="7" y="9"/>
                  </a:cubicBezTo>
                  <a:cubicBezTo>
                    <a:pt x="1" y="35"/>
                    <a:pt x="1" y="35"/>
                    <a:pt x="1" y="35"/>
                  </a:cubicBezTo>
                  <a:cubicBezTo>
                    <a:pt x="0" y="39"/>
                    <a:pt x="2" y="44"/>
                    <a:pt x="6" y="45"/>
                  </a:cubicBezTo>
                  <a:cubicBezTo>
                    <a:pt x="54" y="63"/>
                    <a:pt x="54" y="63"/>
                    <a:pt x="54" y="63"/>
                  </a:cubicBezTo>
                  <a:cubicBezTo>
                    <a:pt x="59" y="64"/>
                    <a:pt x="64" y="62"/>
                    <a:pt x="66" y="57"/>
                  </a:cubicBezTo>
                  <a:cubicBezTo>
                    <a:pt x="73" y="35"/>
                    <a:pt x="73" y="35"/>
                    <a:pt x="73" y="35"/>
                  </a:cubicBezTo>
                  <a:cubicBezTo>
                    <a:pt x="74" y="31"/>
                    <a:pt x="72" y="26"/>
                    <a:pt x="68" y="24"/>
                  </a:cubicBezTo>
                  <a:close/>
                </a:path>
              </a:pathLst>
            </a:custGeom>
            <a:solidFill>
              <a:srgbClr val="0019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8" name="î$1iḑè">
              <a:extLst>
                <a:ext uri="{FF2B5EF4-FFF2-40B4-BE49-F238E27FC236}">
                  <a16:creationId xmlns:a16="http://schemas.microsoft.com/office/drawing/2014/main" xmlns="" id="{CDCBA5CB-8117-40E9-B9DA-C7E06274257A}"/>
                </a:ext>
              </a:extLst>
            </p:cNvPr>
            <p:cNvSpPr/>
            <p:nvPr/>
          </p:nvSpPr>
          <p:spPr bwMode="auto">
            <a:xfrm>
              <a:off x="4984750" y="1465263"/>
              <a:ext cx="295275" cy="257175"/>
            </a:xfrm>
            <a:custGeom>
              <a:avLst/>
              <a:gdLst>
                <a:gd name="T0" fmla="*/ 56 w 61"/>
                <a:gd name="T1" fmla="*/ 20 h 53"/>
                <a:gd name="T2" fmla="*/ 17 w 61"/>
                <a:gd name="T3" fmla="*/ 2 h 53"/>
                <a:gd name="T4" fmla="*/ 6 w 61"/>
                <a:gd name="T5" fmla="*/ 7 h 53"/>
                <a:gd name="T6" fmla="*/ 1 w 61"/>
                <a:gd name="T7" fmla="*/ 29 h 53"/>
                <a:gd name="T8" fmla="*/ 6 w 61"/>
                <a:gd name="T9" fmla="*/ 37 h 53"/>
                <a:gd name="T10" fmla="*/ 45 w 61"/>
                <a:gd name="T11" fmla="*/ 51 h 53"/>
                <a:gd name="T12" fmla="*/ 55 w 61"/>
                <a:gd name="T13" fmla="*/ 47 h 53"/>
                <a:gd name="T14" fmla="*/ 60 w 61"/>
                <a:gd name="T15" fmla="*/ 28 h 53"/>
                <a:gd name="T16" fmla="*/ 56 w 61"/>
                <a:gd name="T17" fmla="*/ 2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53">
                  <a:moveTo>
                    <a:pt x="56" y="20"/>
                  </a:moveTo>
                  <a:cubicBezTo>
                    <a:pt x="17" y="2"/>
                    <a:pt x="17" y="2"/>
                    <a:pt x="17" y="2"/>
                  </a:cubicBezTo>
                  <a:cubicBezTo>
                    <a:pt x="12" y="0"/>
                    <a:pt x="7" y="2"/>
                    <a:pt x="6" y="7"/>
                  </a:cubicBezTo>
                  <a:cubicBezTo>
                    <a:pt x="1" y="29"/>
                    <a:pt x="1" y="29"/>
                    <a:pt x="1" y="29"/>
                  </a:cubicBezTo>
                  <a:cubicBezTo>
                    <a:pt x="0" y="32"/>
                    <a:pt x="2" y="36"/>
                    <a:pt x="6" y="37"/>
                  </a:cubicBezTo>
                  <a:cubicBezTo>
                    <a:pt x="45" y="51"/>
                    <a:pt x="45" y="51"/>
                    <a:pt x="45" y="51"/>
                  </a:cubicBezTo>
                  <a:cubicBezTo>
                    <a:pt x="49" y="53"/>
                    <a:pt x="53" y="51"/>
                    <a:pt x="55" y="47"/>
                  </a:cubicBezTo>
                  <a:cubicBezTo>
                    <a:pt x="60" y="28"/>
                    <a:pt x="60" y="28"/>
                    <a:pt x="60" y="28"/>
                  </a:cubicBezTo>
                  <a:cubicBezTo>
                    <a:pt x="61" y="25"/>
                    <a:pt x="60" y="21"/>
                    <a:pt x="56" y="20"/>
                  </a:cubicBezTo>
                  <a:close/>
                </a:path>
              </a:pathLst>
            </a:custGeom>
            <a:solidFill>
              <a:srgbClr val="2541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9" name="íṩļîḑè">
              <a:extLst>
                <a:ext uri="{FF2B5EF4-FFF2-40B4-BE49-F238E27FC236}">
                  <a16:creationId xmlns:a16="http://schemas.microsoft.com/office/drawing/2014/main" xmlns="" id="{76F0E74A-8F3B-453C-B9C9-290AB440F61D}"/>
                </a:ext>
              </a:extLst>
            </p:cNvPr>
            <p:cNvSpPr/>
            <p:nvPr/>
          </p:nvSpPr>
          <p:spPr bwMode="auto">
            <a:xfrm>
              <a:off x="5513388" y="2143125"/>
              <a:ext cx="276225" cy="300038"/>
            </a:xfrm>
            <a:custGeom>
              <a:avLst/>
              <a:gdLst>
                <a:gd name="T0" fmla="*/ 50 w 57"/>
                <a:gd name="T1" fmla="*/ 40 h 62"/>
                <a:gd name="T2" fmla="*/ 47 w 57"/>
                <a:gd name="T3" fmla="*/ 19 h 62"/>
                <a:gd name="T4" fmla="*/ 25 w 57"/>
                <a:gd name="T5" fmla="*/ 0 h 62"/>
                <a:gd name="T6" fmla="*/ 11 w 57"/>
                <a:gd name="T7" fmla="*/ 30 h 62"/>
                <a:gd name="T8" fmla="*/ 50 w 57"/>
                <a:gd name="T9" fmla="*/ 62 h 62"/>
                <a:gd name="T10" fmla="*/ 54 w 57"/>
                <a:gd name="T11" fmla="*/ 55 h 62"/>
                <a:gd name="T12" fmla="*/ 50 w 57"/>
                <a:gd name="T13" fmla="*/ 40 h 62"/>
              </a:gdLst>
              <a:ahLst/>
              <a:cxnLst>
                <a:cxn ang="0">
                  <a:pos x="T0" y="T1"/>
                </a:cxn>
                <a:cxn ang="0">
                  <a:pos x="T2" y="T3"/>
                </a:cxn>
                <a:cxn ang="0">
                  <a:pos x="T4" y="T5"/>
                </a:cxn>
                <a:cxn ang="0">
                  <a:pos x="T6" y="T7"/>
                </a:cxn>
                <a:cxn ang="0">
                  <a:pos x="T8" y="T9"/>
                </a:cxn>
                <a:cxn ang="0">
                  <a:pos x="T10" y="T11"/>
                </a:cxn>
                <a:cxn ang="0">
                  <a:pos x="T12" y="T13"/>
                </a:cxn>
              </a:cxnLst>
              <a:rect l="0" t="0" r="r" b="b"/>
              <a:pathLst>
                <a:path w="57" h="62">
                  <a:moveTo>
                    <a:pt x="50" y="40"/>
                  </a:moveTo>
                  <a:cubicBezTo>
                    <a:pt x="50" y="40"/>
                    <a:pt x="57" y="31"/>
                    <a:pt x="47" y="19"/>
                  </a:cubicBezTo>
                  <a:cubicBezTo>
                    <a:pt x="38" y="6"/>
                    <a:pt x="25" y="0"/>
                    <a:pt x="25" y="0"/>
                  </a:cubicBezTo>
                  <a:cubicBezTo>
                    <a:pt x="25" y="0"/>
                    <a:pt x="0" y="13"/>
                    <a:pt x="11" y="30"/>
                  </a:cubicBezTo>
                  <a:cubicBezTo>
                    <a:pt x="22" y="48"/>
                    <a:pt x="50" y="62"/>
                    <a:pt x="50" y="62"/>
                  </a:cubicBezTo>
                  <a:cubicBezTo>
                    <a:pt x="54" y="55"/>
                    <a:pt x="54" y="55"/>
                    <a:pt x="54" y="55"/>
                  </a:cubicBezTo>
                  <a:cubicBezTo>
                    <a:pt x="54" y="55"/>
                    <a:pt x="44" y="50"/>
                    <a:pt x="50" y="40"/>
                  </a:cubicBezTo>
                  <a:close/>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0" name="ïšlíḍé">
              <a:extLst>
                <a:ext uri="{FF2B5EF4-FFF2-40B4-BE49-F238E27FC236}">
                  <a16:creationId xmlns:a16="http://schemas.microsoft.com/office/drawing/2014/main" xmlns="" id="{514056C2-F4E4-4F4C-9305-73C87091F243}"/>
                </a:ext>
              </a:extLst>
            </p:cNvPr>
            <p:cNvSpPr/>
            <p:nvPr/>
          </p:nvSpPr>
          <p:spPr bwMode="auto">
            <a:xfrm>
              <a:off x="7450138" y="3184525"/>
              <a:ext cx="87313" cy="47625"/>
            </a:xfrm>
            <a:custGeom>
              <a:avLst/>
              <a:gdLst>
                <a:gd name="T0" fmla="*/ 6 w 18"/>
                <a:gd name="T1" fmla="*/ 1 h 10"/>
                <a:gd name="T2" fmla="*/ 1 w 18"/>
                <a:gd name="T3" fmla="*/ 1 h 10"/>
                <a:gd name="T4" fmla="*/ 0 w 18"/>
                <a:gd name="T5" fmla="*/ 3 h 10"/>
                <a:gd name="T6" fmla="*/ 1 w 18"/>
                <a:gd name="T7" fmla="*/ 6 h 10"/>
                <a:gd name="T8" fmla="*/ 10 w 18"/>
                <a:gd name="T9" fmla="*/ 10 h 10"/>
                <a:gd name="T10" fmla="*/ 16 w 18"/>
                <a:gd name="T11" fmla="*/ 5 h 10"/>
                <a:gd name="T12" fmla="*/ 11 w 18"/>
                <a:gd name="T13" fmla="*/ 3 h 10"/>
                <a:gd name="T14" fmla="*/ 6 w 1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6" y="1"/>
                  </a:moveTo>
                  <a:cubicBezTo>
                    <a:pt x="4" y="0"/>
                    <a:pt x="2" y="0"/>
                    <a:pt x="1" y="1"/>
                  </a:cubicBezTo>
                  <a:cubicBezTo>
                    <a:pt x="0" y="2"/>
                    <a:pt x="0" y="3"/>
                    <a:pt x="0" y="3"/>
                  </a:cubicBezTo>
                  <a:cubicBezTo>
                    <a:pt x="0" y="4"/>
                    <a:pt x="1" y="5"/>
                    <a:pt x="1" y="6"/>
                  </a:cubicBezTo>
                  <a:cubicBezTo>
                    <a:pt x="3" y="8"/>
                    <a:pt x="7" y="10"/>
                    <a:pt x="10" y="10"/>
                  </a:cubicBezTo>
                  <a:cubicBezTo>
                    <a:pt x="12" y="9"/>
                    <a:pt x="18" y="7"/>
                    <a:pt x="16" y="5"/>
                  </a:cubicBezTo>
                  <a:cubicBezTo>
                    <a:pt x="15" y="4"/>
                    <a:pt x="12" y="3"/>
                    <a:pt x="11" y="3"/>
                  </a:cubicBezTo>
                  <a:cubicBezTo>
                    <a:pt x="9" y="2"/>
                    <a:pt x="7" y="1"/>
                    <a:pt x="6" y="1"/>
                  </a:cubicBezTo>
                  <a:close/>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1" name="îṣḷídè">
              <a:extLst>
                <a:ext uri="{FF2B5EF4-FFF2-40B4-BE49-F238E27FC236}">
                  <a16:creationId xmlns:a16="http://schemas.microsoft.com/office/drawing/2014/main" xmlns="" id="{F2DAE63C-19D9-4161-AE30-9FBBE281B530}"/>
                </a:ext>
              </a:extLst>
            </p:cNvPr>
            <p:cNvSpPr/>
            <p:nvPr/>
          </p:nvSpPr>
          <p:spPr bwMode="auto">
            <a:xfrm>
              <a:off x="6862763" y="2293938"/>
              <a:ext cx="276225" cy="92075"/>
            </a:xfrm>
            <a:custGeom>
              <a:avLst/>
              <a:gdLst>
                <a:gd name="T0" fmla="*/ 0 w 57"/>
                <a:gd name="T1" fmla="*/ 1 h 19"/>
                <a:gd name="T2" fmla="*/ 30 w 57"/>
                <a:gd name="T3" fmla="*/ 15 h 19"/>
                <a:gd name="T4" fmla="*/ 57 w 57"/>
                <a:gd name="T5" fmla="*/ 3 h 19"/>
                <a:gd name="T6" fmla="*/ 56 w 57"/>
                <a:gd name="T7" fmla="*/ 3 h 19"/>
                <a:gd name="T8" fmla="*/ 0 w 57"/>
                <a:gd name="T9" fmla="*/ 0 h 19"/>
                <a:gd name="T10" fmla="*/ 0 w 57"/>
                <a:gd name="T11" fmla="*/ 1 h 19"/>
              </a:gdLst>
              <a:ahLst/>
              <a:cxnLst>
                <a:cxn ang="0">
                  <a:pos x="T0" y="T1"/>
                </a:cxn>
                <a:cxn ang="0">
                  <a:pos x="T2" y="T3"/>
                </a:cxn>
                <a:cxn ang="0">
                  <a:pos x="T4" y="T5"/>
                </a:cxn>
                <a:cxn ang="0">
                  <a:pos x="T6" y="T7"/>
                </a:cxn>
                <a:cxn ang="0">
                  <a:pos x="T8" y="T9"/>
                </a:cxn>
                <a:cxn ang="0">
                  <a:pos x="T10" y="T11"/>
                </a:cxn>
              </a:cxnLst>
              <a:rect l="0" t="0" r="r" b="b"/>
              <a:pathLst>
                <a:path w="57" h="19">
                  <a:moveTo>
                    <a:pt x="0" y="1"/>
                  </a:moveTo>
                  <a:cubicBezTo>
                    <a:pt x="5" y="11"/>
                    <a:pt x="19" y="16"/>
                    <a:pt x="30" y="15"/>
                  </a:cubicBezTo>
                  <a:cubicBezTo>
                    <a:pt x="39" y="15"/>
                    <a:pt x="53" y="13"/>
                    <a:pt x="57" y="3"/>
                  </a:cubicBezTo>
                  <a:cubicBezTo>
                    <a:pt x="56" y="3"/>
                    <a:pt x="56" y="3"/>
                    <a:pt x="56" y="3"/>
                  </a:cubicBezTo>
                  <a:cubicBezTo>
                    <a:pt x="44" y="19"/>
                    <a:pt x="10" y="19"/>
                    <a:pt x="0" y="0"/>
                  </a:cubicBezTo>
                  <a:lnTo>
                    <a:pt x="0" y="1"/>
                  </a:lnTo>
                  <a:close/>
                </a:path>
              </a:pathLst>
            </a:custGeom>
            <a:solidFill>
              <a:srgbClr val="3A7B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2" name="ïsḷîďé">
              <a:extLst>
                <a:ext uri="{FF2B5EF4-FFF2-40B4-BE49-F238E27FC236}">
                  <a16:creationId xmlns:a16="http://schemas.microsoft.com/office/drawing/2014/main" xmlns="" id="{09755425-F51A-4E89-8ECA-40ECC7B1B219}"/>
                </a:ext>
              </a:extLst>
            </p:cNvPr>
            <p:cNvSpPr/>
            <p:nvPr/>
          </p:nvSpPr>
          <p:spPr bwMode="auto">
            <a:xfrm>
              <a:off x="6532563" y="3571875"/>
              <a:ext cx="1004888" cy="101600"/>
            </a:xfrm>
            <a:custGeom>
              <a:avLst/>
              <a:gdLst>
                <a:gd name="T0" fmla="*/ 0 w 207"/>
                <a:gd name="T1" fmla="*/ 0 h 21"/>
                <a:gd name="T2" fmla="*/ 15 w 207"/>
                <a:gd name="T3" fmla="*/ 6 h 21"/>
                <a:gd name="T4" fmla="*/ 43 w 207"/>
                <a:gd name="T5" fmla="*/ 12 h 21"/>
                <a:gd name="T6" fmla="*/ 67 w 207"/>
                <a:gd name="T7" fmla="*/ 18 h 21"/>
                <a:gd name="T8" fmla="*/ 94 w 207"/>
                <a:gd name="T9" fmla="*/ 13 h 21"/>
                <a:gd name="T10" fmla="*/ 158 w 207"/>
                <a:gd name="T11" fmla="*/ 14 h 21"/>
                <a:gd name="T12" fmla="*/ 207 w 207"/>
                <a:gd name="T13" fmla="*/ 9 h 21"/>
                <a:gd name="T14" fmla="*/ 207 w 207"/>
                <a:gd name="T15" fmla="*/ 8 h 21"/>
                <a:gd name="T16" fmla="*/ 155 w 207"/>
                <a:gd name="T17" fmla="*/ 13 h 21"/>
                <a:gd name="T18" fmla="*/ 107 w 207"/>
                <a:gd name="T19" fmla="*/ 10 h 21"/>
                <a:gd name="T20" fmla="*/ 50 w 207"/>
                <a:gd name="T21" fmla="*/ 14 h 21"/>
                <a:gd name="T22" fmla="*/ 26 w 207"/>
                <a:gd name="T23" fmla="*/ 6 h 21"/>
                <a:gd name="T24" fmla="*/ 0 w 207"/>
                <a:gd name="T2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7" h="21">
                  <a:moveTo>
                    <a:pt x="0" y="0"/>
                  </a:moveTo>
                  <a:cubicBezTo>
                    <a:pt x="5" y="4"/>
                    <a:pt x="9" y="5"/>
                    <a:pt x="15" y="6"/>
                  </a:cubicBezTo>
                  <a:cubicBezTo>
                    <a:pt x="25" y="7"/>
                    <a:pt x="34" y="9"/>
                    <a:pt x="43" y="12"/>
                  </a:cubicBezTo>
                  <a:cubicBezTo>
                    <a:pt x="51" y="15"/>
                    <a:pt x="58" y="18"/>
                    <a:pt x="67" y="18"/>
                  </a:cubicBezTo>
                  <a:cubicBezTo>
                    <a:pt x="76" y="17"/>
                    <a:pt x="85" y="15"/>
                    <a:pt x="94" y="13"/>
                  </a:cubicBezTo>
                  <a:cubicBezTo>
                    <a:pt x="117" y="9"/>
                    <a:pt x="136" y="11"/>
                    <a:pt x="158" y="14"/>
                  </a:cubicBezTo>
                  <a:cubicBezTo>
                    <a:pt x="174" y="17"/>
                    <a:pt x="193" y="18"/>
                    <a:pt x="207" y="9"/>
                  </a:cubicBezTo>
                  <a:cubicBezTo>
                    <a:pt x="207" y="9"/>
                    <a:pt x="207" y="8"/>
                    <a:pt x="207" y="8"/>
                  </a:cubicBezTo>
                  <a:cubicBezTo>
                    <a:pt x="189" y="15"/>
                    <a:pt x="173" y="15"/>
                    <a:pt x="155" y="13"/>
                  </a:cubicBezTo>
                  <a:cubicBezTo>
                    <a:pt x="139" y="10"/>
                    <a:pt x="123" y="8"/>
                    <a:pt x="107" y="10"/>
                  </a:cubicBezTo>
                  <a:cubicBezTo>
                    <a:pt x="88" y="12"/>
                    <a:pt x="69" y="21"/>
                    <a:pt x="50" y="14"/>
                  </a:cubicBezTo>
                  <a:cubicBezTo>
                    <a:pt x="42" y="11"/>
                    <a:pt x="34" y="8"/>
                    <a:pt x="26" y="6"/>
                  </a:cubicBezTo>
                  <a:cubicBezTo>
                    <a:pt x="17" y="5"/>
                    <a:pt x="8" y="6"/>
                    <a:pt x="0" y="0"/>
                  </a:cubicBezTo>
                  <a:close/>
                </a:path>
              </a:pathLst>
            </a:custGeom>
            <a:solidFill>
              <a:srgbClr val="3A7B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3" name="ïṥľîḑê">
              <a:extLst>
                <a:ext uri="{FF2B5EF4-FFF2-40B4-BE49-F238E27FC236}">
                  <a16:creationId xmlns:a16="http://schemas.microsoft.com/office/drawing/2014/main" xmlns="" id="{657F1BCF-88D8-4787-924D-B614A8D2CEDF}"/>
                </a:ext>
              </a:extLst>
            </p:cNvPr>
            <p:cNvSpPr/>
            <p:nvPr/>
          </p:nvSpPr>
          <p:spPr bwMode="auto">
            <a:xfrm>
              <a:off x="7499350" y="2632075"/>
              <a:ext cx="203200" cy="257175"/>
            </a:xfrm>
            <a:custGeom>
              <a:avLst/>
              <a:gdLst>
                <a:gd name="T0" fmla="*/ 41 w 42"/>
                <a:gd name="T1" fmla="*/ 0 h 53"/>
                <a:gd name="T2" fmla="*/ 0 w 42"/>
                <a:gd name="T3" fmla="*/ 53 h 53"/>
                <a:gd name="T4" fmla="*/ 1 w 42"/>
                <a:gd name="T5" fmla="*/ 53 h 53"/>
                <a:gd name="T6" fmla="*/ 42 w 42"/>
                <a:gd name="T7" fmla="*/ 0 h 53"/>
                <a:gd name="T8" fmla="*/ 41 w 42"/>
                <a:gd name="T9" fmla="*/ 0 h 53"/>
              </a:gdLst>
              <a:ahLst/>
              <a:cxnLst>
                <a:cxn ang="0">
                  <a:pos x="T0" y="T1"/>
                </a:cxn>
                <a:cxn ang="0">
                  <a:pos x="T2" y="T3"/>
                </a:cxn>
                <a:cxn ang="0">
                  <a:pos x="T4" y="T5"/>
                </a:cxn>
                <a:cxn ang="0">
                  <a:pos x="T6" y="T7"/>
                </a:cxn>
                <a:cxn ang="0">
                  <a:pos x="T8" y="T9"/>
                </a:cxn>
              </a:cxnLst>
              <a:rect l="0" t="0" r="r" b="b"/>
              <a:pathLst>
                <a:path w="42" h="53">
                  <a:moveTo>
                    <a:pt x="41" y="0"/>
                  </a:moveTo>
                  <a:cubicBezTo>
                    <a:pt x="31" y="20"/>
                    <a:pt x="17" y="37"/>
                    <a:pt x="0" y="53"/>
                  </a:cubicBezTo>
                  <a:cubicBezTo>
                    <a:pt x="1" y="53"/>
                    <a:pt x="1" y="53"/>
                    <a:pt x="1" y="53"/>
                  </a:cubicBezTo>
                  <a:cubicBezTo>
                    <a:pt x="18" y="39"/>
                    <a:pt x="32" y="20"/>
                    <a:pt x="42" y="0"/>
                  </a:cubicBezTo>
                  <a:lnTo>
                    <a:pt x="41" y="0"/>
                  </a:ln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4" name="iṡḻïde">
              <a:extLst>
                <a:ext uri="{FF2B5EF4-FFF2-40B4-BE49-F238E27FC236}">
                  <a16:creationId xmlns:a16="http://schemas.microsoft.com/office/drawing/2014/main" xmlns="" id="{09AE67CC-9100-4E18-9D09-8FDEA9DC4F50}"/>
                </a:ext>
              </a:extLst>
            </p:cNvPr>
            <p:cNvSpPr/>
            <p:nvPr/>
          </p:nvSpPr>
          <p:spPr bwMode="auto">
            <a:xfrm>
              <a:off x="6421438" y="2433638"/>
              <a:ext cx="42863" cy="285750"/>
            </a:xfrm>
            <a:custGeom>
              <a:avLst/>
              <a:gdLst>
                <a:gd name="T0" fmla="*/ 7 w 9"/>
                <a:gd name="T1" fmla="*/ 0 h 59"/>
                <a:gd name="T2" fmla="*/ 8 w 9"/>
                <a:gd name="T3" fmla="*/ 59 h 59"/>
                <a:gd name="T4" fmla="*/ 9 w 9"/>
                <a:gd name="T5" fmla="*/ 59 h 59"/>
                <a:gd name="T6" fmla="*/ 8 w 9"/>
                <a:gd name="T7" fmla="*/ 0 h 59"/>
                <a:gd name="T8" fmla="*/ 7 w 9"/>
                <a:gd name="T9" fmla="*/ 0 h 59"/>
              </a:gdLst>
              <a:ahLst/>
              <a:cxnLst>
                <a:cxn ang="0">
                  <a:pos x="T0" y="T1"/>
                </a:cxn>
                <a:cxn ang="0">
                  <a:pos x="T2" y="T3"/>
                </a:cxn>
                <a:cxn ang="0">
                  <a:pos x="T4" y="T5"/>
                </a:cxn>
                <a:cxn ang="0">
                  <a:pos x="T6" y="T7"/>
                </a:cxn>
                <a:cxn ang="0">
                  <a:pos x="T8" y="T9"/>
                </a:cxn>
              </a:cxnLst>
              <a:rect l="0" t="0" r="r" b="b"/>
              <a:pathLst>
                <a:path w="9" h="59">
                  <a:moveTo>
                    <a:pt x="7" y="0"/>
                  </a:moveTo>
                  <a:cubicBezTo>
                    <a:pt x="1" y="19"/>
                    <a:pt x="0" y="40"/>
                    <a:pt x="8" y="59"/>
                  </a:cubicBezTo>
                  <a:cubicBezTo>
                    <a:pt x="8" y="59"/>
                    <a:pt x="9" y="59"/>
                    <a:pt x="9" y="59"/>
                  </a:cubicBezTo>
                  <a:cubicBezTo>
                    <a:pt x="3" y="39"/>
                    <a:pt x="2" y="20"/>
                    <a:pt x="8" y="0"/>
                  </a:cubicBezTo>
                  <a:lnTo>
                    <a:pt x="7" y="0"/>
                  </a:ln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5" name="íṣḷïḋê">
              <a:extLst>
                <a:ext uri="{FF2B5EF4-FFF2-40B4-BE49-F238E27FC236}">
                  <a16:creationId xmlns:a16="http://schemas.microsoft.com/office/drawing/2014/main" xmlns="" id="{43E4DEC4-F405-4401-A28E-532F5C4252B8}"/>
                </a:ext>
              </a:extLst>
            </p:cNvPr>
            <p:cNvSpPr/>
            <p:nvPr/>
          </p:nvSpPr>
          <p:spPr bwMode="auto">
            <a:xfrm>
              <a:off x="7402513" y="2671763"/>
              <a:ext cx="455613" cy="812800"/>
            </a:xfrm>
            <a:custGeom>
              <a:avLst/>
              <a:gdLst>
                <a:gd name="T0" fmla="*/ 93 w 94"/>
                <a:gd name="T1" fmla="*/ 47 h 168"/>
                <a:gd name="T2" fmla="*/ 27 w 94"/>
                <a:gd name="T3" fmla="*/ 147 h 168"/>
                <a:gd name="T4" fmla="*/ 1 w 94"/>
                <a:gd name="T5" fmla="*/ 136 h 168"/>
                <a:gd name="T6" fmla="*/ 26 w 94"/>
                <a:gd name="T7" fmla="*/ 112 h 168"/>
                <a:gd name="T8" fmla="*/ 54 w 94"/>
                <a:gd name="T9" fmla="*/ 56 h 168"/>
                <a:gd name="T10" fmla="*/ 47 w 94"/>
                <a:gd name="T11" fmla="*/ 39 h 168"/>
                <a:gd name="T12" fmla="*/ 43 w 94"/>
                <a:gd name="T13" fmla="*/ 35 h 168"/>
                <a:gd name="T14" fmla="*/ 52 w 94"/>
                <a:gd name="T15" fmla="*/ 23 h 168"/>
                <a:gd name="T16" fmla="*/ 66 w 94"/>
                <a:gd name="T17" fmla="*/ 0 h 168"/>
                <a:gd name="T18" fmla="*/ 78 w 94"/>
                <a:gd name="T19" fmla="*/ 13 h 168"/>
                <a:gd name="T20" fmla="*/ 93 w 94"/>
                <a:gd name="T21"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68">
                  <a:moveTo>
                    <a:pt x="93" y="47"/>
                  </a:moveTo>
                  <a:cubicBezTo>
                    <a:pt x="87" y="90"/>
                    <a:pt x="27" y="147"/>
                    <a:pt x="27" y="147"/>
                  </a:cubicBezTo>
                  <a:cubicBezTo>
                    <a:pt x="27" y="147"/>
                    <a:pt x="3" y="168"/>
                    <a:pt x="1" y="136"/>
                  </a:cubicBezTo>
                  <a:cubicBezTo>
                    <a:pt x="0" y="104"/>
                    <a:pt x="26" y="112"/>
                    <a:pt x="26" y="112"/>
                  </a:cubicBezTo>
                  <a:cubicBezTo>
                    <a:pt x="26" y="112"/>
                    <a:pt x="53" y="69"/>
                    <a:pt x="54" y="56"/>
                  </a:cubicBezTo>
                  <a:cubicBezTo>
                    <a:pt x="54" y="50"/>
                    <a:pt x="51" y="44"/>
                    <a:pt x="47" y="39"/>
                  </a:cubicBezTo>
                  <a:cubicBezTo>
                    <a:pt x="45" y="37"/>
                    <a:pt x="44" y="36"/>
                    <a:pt x="43" y="35"/>
                  </a:cubicBezTo>
                  <a:cubicBezTo>
                    <a:pt x="46" y="31"/>
                    <a:pt x="49" y="27"/>
                    <a:pt x="52" y="23"/>
                  </a:cubicBezTo>
                  <a:cubicBezTo>
                    <a:pt x="58" y="14"/>
                    <a:pt x="63" y="5"/>
                    <a:pt x="66" y="0"/>
                  </a:cubicBezTo>
                  <a:cubicBezTo>
                    <a:pt x="70" y="3"/>
                    <a:pt x="74" y="8"/>
                    <a:pt x="78" y="13"/>
                  </a:cubicBezTo>
                  <a:cubicBezTo>
                    <a:pt x="86" y="23"/>
                    <a:pt x="94" y="36"/>
                    <a:pt x="93" y="47"/>
                  </a:cubicBezTo>
                  <a:close/>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6" name="ïšḻídè">
              <a:extLst>
                <a:ext uri="{FF2B5EF4-FFF2-40B4-BE49-F238E27FC236}">
                  <a16:creationId xmlns:a16="http://schemas.microsoft.com/office/drawing/2014/main" xmlns="" id="{9D5435CB-0E40-40E2-BE6D-7F019A3877EA}"/>
                </a:ext>
              </a:extLst>
            </p:cNvPr>
            <p:cNvSpPr/>
            <p:nvPr/>
          </p:nvSpPr>
          <p:spPr bwMode="auto">
            <a:xfrm>
              <a:off x="7610475" y="2671763"/>
              <a:ext cx="169863" cy="188913"/>
            </a:xfrm>
            <a:custGeom>
              <a:avLst/>
              <a:gdLst>
                <a:gd name="T0" fmla="*/ 35 w 35"/>
                <a:gd name="T1" fmla="*/ 13 h 39"/>
                <a:gd name="T2" fmla="*/ 32 w 35"/>
                <a:gd name="T3" fmla="*/ 18 h 39"/>
                <a:gd name="T4" fmla="*/ 4 w 35"/>
                <a:gd name="T5" fmla="*/ 39 h 39"/>
                <a:gd name="T6" fmla="*/ 0 w 35"/>
                <a:gd name="T7" fmla="*/ 35 h 39"/>
                <a:gd name="T8" fmla="*/ 9 w 35"/>
                <a:gd name="T9" fmla="*/ 23 h 39"/>
                <a:gd name="T10" fmla="*/ 23 w 35"/>
                <a:gd name="T11" fmla="*/ 0 h 39"/>
                <a:gd name="T12" fmla="*/ 35 w 35"/>
                <a:gd name="T13" fmla="*/ 13 h 39"/>
              </a:gdLst>
              <a:ahLst/>
              <a:cxnLst>
                <a:cxn ang="0">
                  <a:pos x="T0" y="T1"/>
                </a:cxn>
                <a:cxn ang="0">
                  <a:pos x="T2" y="T3"/>
                </a:cxn>
                <a:cxn ang="0">
                  <a:pos x="T4" y="T5"/>
                </a:cxn>
                <a:cxn ang="0">
                  <a:pos x="T6" y="T7"/>
                </a:cxn>
                <a:cxn ang="0">
                  <a:pos x="T8" y="T9"/>
                </a:cxn>
                <a:cxn ang="0">
                  <a:pos x="T10" y="T11"/>
                </a:cxn>
                <a:cxn ang="0">
                  <a:pos x="T12" y="T13"/>
                </a:cxn>
              </a:cxnLst>
              <a:rect l="0" t="0" r="r" b="b"/>
              <a:pathLst>
                <a:path w="35" h="39">
                  <a:moveTo>
                    <a:pt x="35" y="13"/>
                  </a:moveTo>
                  <a:cubicBezTo>
                    <a:pt x="34" y="15"/>
                    <a:pt x="33" y="17"/>
                    <a:pt x="32" y="18"/>
                  </a:cubicBezTo>
                  <a:cubicBezTo>
                    <a:pt x="24" y="27"/>
                    <a:pt x="14" y="34"/>
                    <a:pt x="4" y="39"/>
                  </a:cubicBezTo>
                  <a:cubicBezTo>
                    <a:pt x="2" y="37"/>
                    <a:pt x="1" y="36"/>
                    <a:pt x="0" y="35"/>
                  </a:cubicBezTo>
                  <a:cubicBezTo>
                    <a:pt x="3" y="31"/>
                    <a:pt x="6" y="27"/>
                    <a:pt x="9" y="23"/>
                  </a:cubicBezTo>
                  <a:cubicBezTo>
                    <a:pt x="15" y="14"/>
                    <a:pt x="20" y="5"/>
                    <a:pt x="23" y="0"/>
                  </a:cubicBezTo>
                  <a:cubicBezTo>
                    <a:pt x="27" y="3"/>
                    <a:pt x="31" y="8"/>
                    <a:pt x="35" y="13"/>
                  </a:cubicBezTo>
                  <a:close/>
                </a:path>
              </a:pathLst>
            </a:custGeom>
            <a:solidFill>
              <a:srgbClr val="F5727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7" name="íślîdè">
              <a:extLst>
                <a:ext uri="{FF2B5EF4-FFF2-40B4-BE49-F238E27FC236}">
                  <a16:creationId xmlns:a16="http://schemas.microsoft.com/office/drawing/2014/main" xmlns="" id="{A64DEE68-09BD-4523-84C0-4BFADE26644D}"/>
                </a:ext>
              </a:extLst>
            </p:cNvPr>
            <p:cNvSpPr/>
            <p:nvPr/>
          </p:nvSpPr>
          <p:spPr bwMode="auto">
            <a:xfrm>
              <a:off x="7275513" y="3673475"/>
              <a:ext cx="92075" cy="160338"/>
            </a:xfrm>
            <a:custGeom>
              <a:avLst/>
              <a:gdLst>
                <a:gd name="T0" fmla="*/ 1 w 19"/>
                <a:gd name="T1" fmla="*/ 0 h 33"/>
                <a:gd name="T2" fmla="*/ 19 w 19"/>
                <a:gd name="T3" fmla="*/ 33 h 33"/>
                <a:gd name="T4" fmla="*/ 19 w 19"/>
                <a:gd name="T5" fmla="*/ 33 h 33"/>
                <a:gd name="T6" fmla="*/ 1 w 19"/>
                <a:gd name="T7" fmla="*/ 0 h 33"/>
              </a:gdLst>
              <a:ahLst/>
              <a:cxnLst>
                <a:cxn ang="0">
                  <a:pos x="T0" y="T1"/>
                </a:cxn>
                <a:cxn ang="0">
                  <a:pos x="T2" y="T3"/>
                </a:cxn>
                <a:cxn ang="0">
                  <a:pos x="T4" y="T5"/>
                </a:cxn>
                <a:cxn ang="0">
                  <a:pos x="T6" y="T7"/>
                </a:cxn>
              </a:cxnLst>
              <a:rect l="0" t="0" r="r" b="b"/>
              <a:pathLst>
                <a:path w="19" h="33">
                  <a:moveTo>
                    <a:pt x="1" y="0"/>
                  </a:moveTo>
                  <a:cubicBezTo>
                    <a:pt x="0" y="13"/>
                    <a:pt x="7" y="27"/>
                    <a:pt x="19" y="33"/>
                  </a:cubicBezTo>
                  <a:cubicBezTo>
                    <a:pt x="19" y="33"/>
                    <a:pt x="19" y="33"/>
                    <a:pt x="19" y="33"/>
                  </a:cubicBezTo>
                  <a:cubicBezTo>
                    <a:pt x="8" y="25"/>
                    <a:pt x="1" y="14"/>
                    <a:pt x="1"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8" name="îṣľïďe">
              <a:extLst>
                <a:ext uri="{FF2B5EF4-FFF2-40B4-BE49-F238E27FC236}">
                  <a16:creationId xmlns:a16="http://schemas.microsoft.com/office/drawing/2014/main" xmlns="" id="{4BC854CC-6940-47DE-8182-20C633385BFB}"/>
                </a:ext>
              </a:extLst>
            </p:cNvPr>
            <p:cNvSpPr/>
            <p:nvPr/>
          </p:nvSpPr>
          <p:spPr bwMode="auto">
            <a:xfrm>
              <a:off x="7270750" y="3692525"/>
              <a:ext cx="115888" cy="1303338"/>
            </a:xfrm>
            <a:custGeom>
              <a:avLst/>
              <a:gdLst>
                <a:gd name="T0" fmla="*/ 24 w 24"/>
                <a:gd name="T1" fmla="*/ 0 h 269"/>
                <a:gd name="T2" fmla="*/ 12 w 24"/>
                <a:gd name="T3" fmla="*/ 138 h 269"/>
                <a:gd name="T4" fmla="*/ 5 w 24"/>
                <a:gd name="T5" fmla="*/ 200 h 269"/>
                <a:gd name="T6" fmla="*/ 2 w 24"/>
                <a:gd name="T7" fmla="*/ 235 h 269"/>
                <a:gd name="T8" fmla="*/ 1 w 24"/>
                <a:gd name="T9" fmla="*/ 269 h 269"/>
                <a:gd name="T10" fmla="*/ 2 w 24"/>
                <a:gd name="T11" fmla="*/ 269 h 269"/>
                <a:gd name="T12" fmla="*/ 5 w 24"/>
                <a:gd name="T13" fmla="*/ 202 h 269"/>
                <a:gd name="T14" fmla="*/ 14 w 24"/>
                <a:gd name="T15" fmla="*/ 130 h 269"/>
                <a:gd name="T16" fmla="*/ 24 w 24"/>
                <a:gd name="T1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9">
                  <a:moveTo>
                    <a:pt x="24" y="0"/>
                  </a:moveTo>
                  <a:cubicBezTo>
                    <a:pt x="21" y="46"/>
                    <a:pt x="18" y="92"/>
                    <a:pt x="12" y="138"/>
                  </a:cubicBezTo>
                  <a:cubicBezTo>
                    <a:pt x="9" y="158"/>
                    <a:pt x="7" y="179"/>
                    <a:pt x="5" y="200"/>
                  </a:cubicBezTo>
                  <a:cubicBezTo>
                    <a:pt x="4" y="212"/>
                    <a:pt x="3" y="223"/>
                    <a:pt x="2" y="235"/>
                  </a:cubicBezTo>
                  <a:cubicBezTo>
                    <a:pt x="1" y="246"/>
                    <a:pt x="0" y="258"/>
                    <a:pt x="1" y="269"/>
                  </a:cubicBezTo>
                  <a:cubicBezTo>
                    <a:pt x="1" y="269"/>
                    <a:pt x="2" y="269"/>
                    <a:pt x="2" y="269"/>
                  </a:cubicBezTo>
                  <a:cubicBezTo>
                    <a:pt x="0" y="247"/>
                    <a:pt x="3" y="224"/>
                    <a:pt x="5" y="202"/>
                  </a:cubicBezTo>
                  <a:cubicBezTo>
                    <a:pt x="8" y="178"/>
                    <a:pt x="11" y="154"/>
                    <a:pt x="14" y="130"/>
                  </a:cubicBezTo>
                  <a:cubicBezTo>
                    <a:pt x="20" y="87"/>
                    <a:pt x="24" y="43"/>
                    <a:pt x="24"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9" name="ïṡlîḋe">
              <a:extLst>
                <a:ext uri="{FF2B5EF4-FFF2-40B4-BE49-F238E27FC236}">
                  <a16:creationId xmlns:a16="http://schemas.microsoft.com/office/drawing/2014/main" xmlns="" id="{FF3D5946-6A7E-41E1-9D7F-359EA18E522F}"/>
                </a:ext>
              </a:extLst>
            </p:cNvPr>
            <p:cNvSpPr/>
            <p:nvPr/>
          </p:nvSpPr>
          <p:spPr bwMode="auto">
            <a:xfrm>
              <a:off x="6926263" y="3687763"/>
              <a:ext cx="14288" cy="188913"/>
            </a:xfrm>
            <a:custGeom>
              <a:avLst/>
              <a:gdLst>
                <a:gd name="T0" fmla="*/ 3 w 3"/>
                <a:gd name="T1" fmla="*/ 0 h 39"/>
                <a:gd name="T2" fmla="*/ 0 w 3"/>
                <a:gd name="T3" fmla="*/ 39 h 39"/>
                <a:gd name="T4" fmla="*/ 1 w 3"/>
                <a:gd name="T5" fmla="*/ 39 h 39"/>
                <a:gd name="T6" fmla="*/ 3 w 3"/>
                <a:gd name="T7" fmla="*/ 0 h 39"/>
              </a:gdLst>
              <a:ahLst/>
              <a:cxnLst>
                <a:cxn ang="0">
                  <a:pos x="T0" y="T1"/>
                </a:cxn>
                <a:cxn ang="0">
                  <a:pos x="T2" y="T3"/>
                </a:cxn>
                <a:cxn ang="0">
                  <a:pos x="T4" y="T5"/>
                </a:cxn>
                <a:cxn ang="0">
                  <a:pos x="T6" y="T7"/>
                </a:cxn>
              </a:cxnLst>
              <a:rect l="0" t="0" r="r" b="b"/>
              <a:pathLst>
                <a:path w="3" h="39">
                  <a:moveTo>
                    <a:pt x="3" y="0"/>
                  </a:moveTo>
                  <a:cubicBezTo>
                    <a:pt x="2" y="13"/>
                    <a:pt x="0" y="26"/>
                    <a:pt x="0" y="39"/>
                  </a:cubicBezTo>
                  <a:cubicBezTo>
                    <a:pt x="0" y="39"/>
                    <a:pt x="1" y="39"/>
                    <a:pt x="1" y="39"/>
                  </a:cubicBezTo>
                  <a:cubicBezTo>
                    <a:pt x="2" y="26"/>
                    <a:pt x="2" y="13"/>
                    <a:pt x="3"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0" name="îšľíďè">
              <a:extLst>
                <a:ext uri="{FF2B5EF4-FFF2-40B4-BE49-F238E27FC236}">
                  <a16:creationId xmlns:a16="http://schemas.microsoft.com/office/drawing/2014/main" xmlns="" id="{749C993C-C520-4B2B-A13B-639FBB1733C6}"/>
                </a:ext>
              </a:extLst>
            </p:cNvPr>
            <p:cNvSpPr/>
            <p:nvPr/>
          </p:nvSpPr>
          <p:spPr bwMode="auto">
            <a:xfrm>
              <a:off x="6862763" y="3687763"/>
              <a:ext cx="68263" cy="160338"/>
            </a:xfrm>
            <a:custGeom>
              <a:avLst/>
              <a:gdLst>
                <a:gd name="T0" fmla="*/ 2 w 14"/>
                <a:gd name="T1" fmla="*/ 0 h 33"/>
                <a:gd name="T2" fmla="*/ 13 w 14"/>
                <a:gd name="T3" fmla="*/ 33 h 33"/>
                <a:gd name="T4" fmla="*/ 13 w 14"/>
                <a:gd name="T5" fmla="*/ 33 h 33"/>
                <a:gd name="T6" fmla="*/ 2 w 14"/>
                <a:gd name="T7" fmla="*/ 0 h 33"/>
              </a:gdLst>
              <a:ahLst/>
              <a:cxnLst>
                <a:cxn ang="0">
                  <a:pos x="T0" y="T1"/>
                </a:cxn>
                <a:cxn ang="0">
                  <a:pos x="T2" y="T3"/>
                </a:cxn>
                <a:cxn ang="0">
                  <a:pos x="T4" y="T5"/>
                </a:cxn>
                <a:cxn ang="0">
                  <a:pos x="T6" y="T7"/>
                </a:cxn>
              </a:cxnLst>
              <a:rect l="0" t="0" r="r" b="b"/>
              <a:pathLst>
                <a:path w="14" h="33">
                  <a:moveTo>
                    <a:pt x="2" y="0"/>
                  </a:moveTo>
                  <a:cubicBezTo>
                    <a:pt x="2" y="9"/>
                    <a:pt x="0" y="32"/>
                    <a:pt x="13" y="33"/>
                  </a:cubicBezTo>
                  <a:cubicBezTo>
                    <a:pt x="14" y="33"/>
                    <a:pt x="14" y="33"/>
                    <a:pt x="13" y="33"/>
                  </a:cubicBezTo>
                  <a:cubicBezTo>
                    <a:pt x="2" y="31"/>
                    <a:pt x="3" y="9"/>
                    <a:pt x="2"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1" name="ïsḻïḓe">
              <a:extLst>
                <a:ext uri="{FF2B5EF4-FFF2-40B4-BE49-F238E27FC236}">
                  <a16:creationId xmlns:a16="http://schemas.microsoft.com/office/drawing/2014/main" xmlns="" id="{0A44E975-37B7-438B-8ADF-8A79D48B2AD5}"/>
                </a:ext>
              </a:extLst>
            </p:cNvPr>
            <p:cNvSpPr/>
            <p:nvPr/>
          </p:nvSpPr>
          <p:spPr bwMode="auto">
            <a:xfrm>
              <a:off x="6567488" y="3659188"/>
              <a:ext cx="61913" cy="139700"/>
            </a:xfrm>
            <a:custGeom>
              <a:avLst/>
              <a:gdLst>
                <a:gd name="T0" fmla="*/ 13 w 13"/>
                <a:gd name="T1" fmla="*/ 0 h 29"/>
                <a:gd name="T2" fmla="*/ 0 w 13"/>
                <a:gd name="T3" fmla="*/ 28 h 29"/>
                <a:gd name="T4" fmla="*/ 1 w 13"/>
                <a:gd name="T5" fmla="*/ 29 h 29"/>
                <a:gd name="T6" fmla="*/ 13 w 13"/>
                <a:gd name="T7" fmla="*/ 0 h 29"/>
              </a:gdLst>
              <a:ahLst/>
              <a:cxnLst>
                <a:cxn ang="0">
                  <a:pos x="T0" y="T1"/>
                </a:cxn>
                <a:cxn ang="0">
                  <a:pos x="T2" y="T3"/>
                </a:cxn>
                <a:cxn ang="0">
                  <a:pos x="T4" y="T5"/>
                </a:cxn>
                <a:cxn ang="0">
                  <a:pos x="T6" y="T7"/>
                </a:cxn>
              </a:cxnLst>
              <a:rect l="0" t="0" r="r" b="b"/>
              <a:pathLst>
                <a:path w="13" h="29">
                  <a:moveTo>
                    <a:pt x="13" y="0"/>
                  </a:moveTo>
                  <a:cubicBezTo>
                    <a:pt x="12" y="11"/>
                    <a:pt x="8" y="20"/>
                    <a:pt x="0" y="28"/>
                  </a:cubicBezTo>
                  <a:cubicBezTo>
                    <a:pt x="0" y="29"/>
                    <a:pt x="0" y="29"/>
                    <a:pt x="1" y="29"/>
                  </a:cubicBezTo>
                  <a:cubicBezTo>
                    <a:pt x="9" y="22"/>
                    <a:pt x="13" y="10"/>
                    <a:pt x="13"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2" name="ïśļïdè">
              <a:extLst>
                <a:ext uri="{FF2B5EF4-FFF2-40B4-BE49-F238E27FC236}">
                  <a16:creationId xmlns:a16="http://schemas.microsoft.com/office/drawing/2014/main" xmlns="" id="{12916843-44A2-4138-BDF7-5956D82302B1}"/>
                </a:ext>
              </a:extLst>
            </p:cNvPr>
            <p:cNvSpPr/>
            <p:nvPr/>
          </p:nvSpPr>
          <p:spPr bwMode="auto">
            <a:xfrm>
              <a:off x="6931025" y="3968750"/>
              <a:ext cx="58738" cy="319088"/>
            </a:xfrm>
            <a:custGeom>
              <a:avLst/>
              <a:gdLst>
                <a:gd name="T0" fmla="*/ 0 w 12"/>
                <a:gd name="T1" fmla="*/ 0 h 66"/>
                <a:gd name="T2" fmla="*/ 10 w 12"/>
                <a:gd name="T3" fmla="*/ 66 h 66"/>
                <a:gd name="T4" fmla="*/ 11 w 12"/>
                <a:gd name="T5" fmla="*/ 66 h 66"/>
                <a:gd name="T6" fmla="*/ 0 w 12"/>
                <a:gd name="T7" fmla="*/ 0 h 66"/>
              </a:gdLst>
              <a:ahLst/>
              <a:cxnLst>
                <a:cxn ang="0">
                  <a:pos x="T0" y="T1"/>
                </a:cxn>
                <a:cxn ang="0">
                  <a:pos x="T2" y="T3"/>
                </a:cxn>
                <a:cxn ang="0">
                  <a:pos x="T4" y="T5"/>
                </a:cxn>
                <a:cxn ang="0">
                  <a:pos x="T6" y="T7"/>
                </a:cxn>
              </a:cxnLst>
              <a:rect l="0" t="0" r="r" b="b"/>
              <a:pathLst>
                <a:path w="12" h="66">
                  <a:moveTo>
                    <a:pt x="0" y="0"/>
                  </a:moveTo>
                  <a:cubicBezTo>
                    <a:pt x="8" y="21"/>
                    <a:pt x="11" y="43"/>
                    <a:pt x="10" y="66"/>
                  </a:cubicBezTo>
                  <a:cubicBezTo>
                    <a:pt x="11" y="66"/>
                    <a:pt x="11" y="66"/>
                    <a:pt x="11" y="66"/>
                  </a:cubicBezTo>
                  <a:cubicBezTo>
                    <a:pt x="12" y="43"/>
                    <a:pt x="8" y="21"/>
                    <a:pt x="0"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3" name="îṩlíḋé">
              <a:extLst>
                <a:ext uri="{FF2B5EF4-FFF2-40B4-BE49-F238E27FC236}">
                  <a16:creationId xmlns:a16="http://schemas.microsoft.com/office/drawing/2014/main" xmlns="" id="{51156B56-C26F-4EF0-8A37-6A8A93CCD0D1}"/>
                </a:ext>
              </a:extLst>
            </p:cNvPr>
            <p:cNvSpPr/>
            <p:nvPr/>
          </p:nvSpPr>
          <p:spPr bwMode="auto">
            <a:xfrm>
              <a:off x="6838950" y="4008438"/>
              <a:ext cx="111125" cy="996950"/>
            </a:xfrm>
            <a:custGeom>
              <a:avLst/>
              <a:gdLst>
                <a:gd name="T0" fmla="*/ 23 w 23"/>
                <a:gd name="T1" fmla="*/ 0 h 206"/>
                <a:gd name="T2" fmla="*/ 0 w 23"/>
                <a:gd name="T3" fmla="*/ 206 h 206"/>
                <a:gd name="T4" fmla="*/ 0 w 23"/>
                <a:gd name="T5" fmla="*/ 206 h 206"/>
                <a:gd name="T6" fmla="*/ 23 w 23"/>
                <a:gd name="T7" fmla="*/ 0 h 206"/>
              </a:gdLst>
              <a:ahLst/>
              <a:cxnLst>
                <a:cxn ang="0">
                  <a:pos x="T0" y="T1"/>
                </a:cxn>
                <a:cxn ang="0">
                  <a:pos x="T2" y="T3"/>
                </a:cxn>
                <a:cxn ang="0">
                  <a:pos x="T4" y="T5"/>
                </a:cxn>
                <a:cxn ang="0">
                  <a:pos x="T6" y="T7"/>
                </a:cxn>
              </a:cxnLst>
              <a:rect l="0" t="0" r="r" b="b"/>
              <a:pathLst>
                <a:path w="23" h="206">
                  <a:moveTo>
                    <a:pt x="23" y="0"/>
                  </a:moveTo>
                  <a:cubicBezTo>
                    <a:pt x="12" y="68"/>
                    <a:pt x="10" y="137"/>
                    <a:pt x="0" y="206"/>
                  </a:cubicBezTo>
                  <a:cubicBezTo>
                    <a:pt x="0" y="206"/>
                    <a:pt x="0" y="206"/>
                    <a:pt x="0" y="206"/>
                  </a:cubicBezTo>
                  <a:cubicBezTo>
                    <a:pt x="13" y="138"/>
                    <a:pt x="14" y="68"/>
                    <a:pt x="23"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4" name="ïṩḷîďê">
              <a:extLst>
                <a:ext uri="{FF2B5EF4-FFF2-40B4-BE49-F238E27FC236}">
                  <a16:creationId xmlns:a16="http://schemas.microsoft.com/office/drawing/2014/main" xmlns="" id="{8B81BCED-99AA-4D57-AE1B-E9BA13B93E39}"/>
                </a:ext>
              </a:extLst>
            </p:cNvPr>
            <p:cNvSpPr/>
            <p:nvPr/>
          </p:nvSpPr>
          <p:spPr bwMode="auto">
            <a:xfrm>
              <a:off x="6619875" y="5010150"/>
              <a:ext cx="315913" cy="115888"/>
            </a:xfrm>
            <a:custGeom>
              <a:avLst/>
              <a:gdLst>
                <a:gd name="T0" fmla="*/ 61 w 65"/>
                <a:gd name="T1" fmla="*/ 17 h 24"/>
                <a:gd name="T2" fmla="*/ 38 w 65"/>
                <a:gd name="T3" fmla="*/ 23 h 24"/>
                <a:gd name="T4" fmla="*/ 0 w 65"/>
                <a:gd name="T5" fmla="*/ 18 h 24"/>
                <a:gd name="T6" fmla="*/ 34 w 65"/>
                <a:gd name="T7" fmla="*/ 15 h 24"/>
                <a:gd name="T8" fmla="*/ 36 w 65"/>
                <a:gd name="T9" fmla="*/ 11 h 24"/>
                <a:gd name="T10" fmla="*/ 57 w 65"/>
                <a:gd name="T11" fmla="*/ 0 h 24"/>
                <a:gd name="T12" fmla="*/ 62 w 65"/>
                <a:gd name="T13" fmla="*/ 1 h 24"/>
                <a:gd name="T14" fmla="*/ 61 w 65"/>
                <a:gd name="T15" fmla="*/ 17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24">
                  <a:moveTo>
                    <a:pt x="61" y="17"/>
                  </a:moveTo>
                  <a:cubicBezTo>
                    <a:pt x="63" y="20"/>
                    <a:pt x="54" y="23"/>
                    <a:pt x="38" y="23"/>
                  </a:cubicBezTo>
                  <a:cubicBezTo>
                    <a:pt x="22" y="23"/>
                    <a:pt x="2" y="24"/>
                    <a:pt x="0" y="18"/>
                  </a:cubicBezTo>
                  <a:cubicBezTo>
                    <a:pt x="8" y="18"/>
                    <a:pt x="30" y="18"/>
                    <a:pt x="34" y="15"/>
                  </a:cubicBezTo>
                  <a:cubicBezTo>
                    <a:pt x="39" y="12"/>
                    <a:pt x="18" y="10"/>
                    <a:pt x="36" y="11"/>
                  </a:cubicBezTo>
                  <a:cubicBezTo>
                    <a:pt x="47" y="12"/>
                    <a:pt x="53" y="6"/>
                    <a:pt x="57" y="0"/>
                  </a:cubicBezTo>
                  <a:cubicBezTo>
                    <a:pt x="59" y="0"/>
                    <a:pt x="61" y="1"/>
                    <a:pt x="62" y="1"/>
                  </a:cubicBezTo>
                  <a:cubicBezTo>
                    <a:pt x="65" y="5"/>
                    <a:pt x="60" y="13"/>
                    <a:pt x="61" y="17"/>
                  </a:cubicBezTo>
                  <a:close/>
                </a:path>
              </a:pathLst>
            </a:custGeom>
            <a:solidFill>
              <a:srgbClr val="5891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5" name="îṡļïḓe">
              <a:extLst>
                <a:ext uri="{FF2B5EF4-FFF2-40B4-BE49-F238E27FC236}">
                  <a16:creationId xmlns:a16="http://schemas.microsoft.com/office/drawing/2014/main" xmlns="" id="{00F57CEB-C39E-4A07-9C26-E6640083ABB1}"/>
                </a:ext>
              </a:extLst>
            </p:cNvPr>
            <p:cNvSpPr/>
            <p:nvPr/>
          </p:nvSpPr>
          <p:spPr bwMode="auto">
            <a:xfrm>
              <a:off x="7051675" y="5010150"/>
              <a:ext cx="334963" cy="125413"/>
            </a:xfrm>
            <a:custGeom>
              <a:avLst/>
              <a:gdLst>
                <a:gd name="T0" fmla="*/ 67 w 69"/>
                <a:gd name="T1" fmla="*/ 20 h 26"/>
                <a:gd name="T2" fmla="*/ 43 w 69"/>
                <a:gd name="T3" fmla="*/ 24 h 26"/>
                <a:gd name="T4" fmla="*/ 0 w 69"/>
                <a:gd name="T5" fmla="*/ 21 h 26"/>
                <a:gd name="T6" fmla="*/ 0 w 69"/>
                <a:gd name="T7" fmla="*/ 21 h 26"/>
                <a:gd name="T8" fmla="*/ 3 w 69"/>
                <a:gd name="T9" fmla="*/ 21 h 26"/>
                <a:gd name="T10" fmla="*/ 47 w 69"/>
                <a:gd name="T11" fmla="*/ 18 h 26"/>
                <a:gd name="T12" fmla="*/ 51 w 69"/>
                <a:gd name="T13" fmla="*/ 17 h 26"/>
                <a:gd name="T14" fmla="*/ 54 w 69"/>
                <a:gd name="T15" fmla="*/ 13 h 26"/>
                <a:gd name="T16" fmla="*/ 47 w 69"/>
                <a:gd name="T17" fmla="*/ 10 h 26"/>
                <a:gd name="T18" fmla="*/ 40 w 69"/>
                <a:gd name="T19" fmla="*/ 9 h 26"/>
                <a:gd name="T20" fmla="*/ 65 w 69"/>
                <a:gd name="T21" fmla="*/ 0 h 26"/>
                <a:gd name="T22" fmla="*/ 69 w 69"/>
                <a:gd name="T23" fmla="*/ 4 h 26"/>
                <a:gd name="T24" fmla="*/ 67 w 69"/>
                <a:gd name="T25"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26">
                  <a:moveTo>
                    <a:pt x="67" y="20"/>
                  </a:moveTo>
                  <a:cubicBezTo>
                    <a:pt x="67" y="24"/>
                    <a:pt x="58" y="24"/>
                    <a:pt x="43" y="24"/>
                  </a:cubicBezTo>
                  <a:cubicBezTo>
                    <a:pt x="29" y="23"/>
                    <a:pt x="0" y="26"/>
                    <a:pt x="0" y="21"/>
                  </a:cubicBezTo>
                  <a:cubicBezTo>
                    <a:pt x="0" y="21"/>
                    <a:pt x="0" y="21"/>
                    <a:pt x="0" y="21"/>
                  </a:cubicBezTo>
                  <a:cubicBezTo>
                    <a:pt x="1" y="21"/>
                    <a:pt x="2" y="21"/>
                    <a:pt x="3" y="21"/>
                  </a:cubicBezTo>
                  <a:cubicBezTo>
                    <a:pt x="18" y="20"/>
                    <a:pt x="33" y="19"/>
                    <a:pt x="47" y="18"/>
                  </a:cubicBezTo>
                  <a:cubicBezTo>
                    <a:pt x="49" y="17"/>
                    <a:pt x="50" y="17"/>
                    <a:pt x="51" y="17"/>
                  </a:cubicBezTo>
                  <a:cubicBezTo>
                    <a:pt x="53" y="16"/>
                    <a:pt x="54" y="15"/>
                    <a:pt x="54" y="13"/>
                  </a:cubicBezTo>
                  <a:cubicBezTo>
                    <a:pt x="53" y="11"/>
                    <a:pt x="50" y="10"/>
                    <a:pt x="47" y="10"/>
                  </a:cubicBezTo>
                  <a:cubicBezTo>
                    <a:pt x="45" y="11"/>
                    <a:pt x="41" y="11"/>
                    <a:pt x="40" y="9"/>
                  </a:cubicBezTo>
                  <a:cubicBezTo>
                    <a:pt x="49" y="9"/>
                    <a:pt x="58" y="6"/>
                    <a:pt x="65" y="0"/>
                  </a:cubicBezTo>
                  <a:cubicBezTo>
                    <a:pt x="68" y="1"/>
                    <a:pt x="69" y="2"/>
                    <a:pt x="69" y="4"/>
                  </a:cubicBezTo>
                  <a:cubicBezTo>
                    <a:pt x="69" y="4"/>
                    <a:pt x="67" y="17"/>
                    <a:pt x="67" y="20"/>
                  </a:cubicBezTo>
                  <a:close/>
                </a:path>
              </a:pathLst>
            </a:custGeom>
            <a:solidFill>
              <a:srgbClr val="5891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6" name="ïşľïďe">
              <a:extLst>
                <a:ext uri="{FF2B5EF4-FFF2-40B4-BE49-F238E27FC236}">
                  <a16:creationId xmlns:a16="http://schemas.microsoft.com/office/drawing/2014/main" xmlns="" id="{92597046-B331-413A-B6A0-6384CC1B82A0}"/>
                </a:ext>
              </a:extLst>
            </p:cNvPr>
            <p:cNvSpPr/>
            <p:nvPr/>
          </p:nvSpPr>
          <p:spPr bwMode="auto">
            <a:xfrm>
              <a:off x="6484938" y="5430838"/>
              <a:ext cx="377825" cy="34925"/>
            </a:xfrm>
            <a:custGeom>
              <a:avLst/>
              <a:gdLst>
                <a:gd name="T0" fmla="*/ 0 w 78"/>
                <a:gd name="T1" fmla="*/ 3 h 7"/>
                <a:gd name="T2" fmla="*/ 37 w 78"/>
                <a:gd name="T3" fmla="*/ 5 h 7"/>
                <a:gd name="T4" fmla="*/ 78 w 78"/>
                <a:gd name="T5" fmla="*/ 0 h 7"/>
                <a:gd name="T6" fmla="*/ 78 w 78"/>
                <a:gd name="T7" fmla="*/ 0 h 7"/>
                <a:gd name="T8" fmla="*/ 37 w 78"/>
                <a:gd name="T9" fmla="*/ 4 h 7"/>
                <a:gd name="T10" fmla="*/ 0 w 78"/>
                <a:gd name="T11" fmla="*/ 3 h 7"/>
              </a:gdLst>
              <a:ahLst/>
              <a:cxnLst>
                <a:cxn ang="0">
                  <a:pos x="T0" y="T1"/>
                </a:cxn>
                <a:cxn ang="0">
                  <a:pos x="T2" y="T3"/>
                </a:cxn>
                <a:cxn ang="0">
                  <a:pos x="T4" y="T5"/>
                </a:cxn>
                <a:cxn ang="0">
                  <a:pos x="T6" y="T7"/>
                </a:cxn>
                <a:cxn ang="0">
                  <a:pos x="T8" y="T9"/>
                </a:cxn>
                <a:cxn ang="0">
                  <a:pos x="T10" y="T11"/>
                </a:cxn>
              </a:cxnLst>
              <a:rect l="0" t="0" r="r" b="b"/>
              <a:pathLst>
                <a:path w="78" h="7">
                  <a:moveTo>
                    <a:pt x="0" y="3"/>
                  </a:moveTo>
                  <a:cubicBezTo>
                    <a:pt x="12" y="7"/>
                    <a:pt x="25" y="6"/>
                    <a:pt x="37" y="5"/>
                  </a:cubicBezTo>
                  <a:cubicBezTo>
                    <a:pt x="51" y="4"/>
                    <a:pt x="65" y="3"/>
                    <a:pt x="78" y="0"/>
                  </a:cubicBezTo>
                  <a:cubicBezTo>
                    <a:pt x="78" y="0"/>
                    <a:pt x="78" y="0"/>
                    <a:pt x="78" y="0"/>
                  </a:cubicBezTo>
                  <a:cubicBezTo>
                    <a:pt x="65" y="2"/>
                    <a:pt x="51" y="4"/>
                    <a:pt x="37" y="4"/>
                  </a:cubicBezTo>
                  <a:cubicBezTo>
                    <a:pt x="25" y="5"/>
                    <a:pt x="12" y="7"/>
                    <a:pt x="0" y="3"/>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7" name="îŝḷídé">
              <a:extLst>
                <a:ext uri="{FF2B5EF4-FFF2-40B4-BE49-F238E27FC236}">
                  <a16:creationId xmlns:a16="http://schemas.microsoft.com/office/drawing/2014/main" xmlns="" id="{4FD6E476-0183-42E0-BD0D-44F91F3711AE}"/>
                </a:ext>
              </a:extLst>
            </p:cNvPr>
            <p:cNvSpPr/>
            <p:nvPr/>
          </p:nvSpPr>
          <p:spPr bwMode="auto">
            <a:xfrm>
              <a:off x="6577013" y="5357813"/>
              <a:ext cx="61913" cy="96838"/>
            </a:xfrm>
            <a:custGeom>
              <a:avLst/>
              <a:gdLst>
                <a:gd name="T0" fmla="*/ 0 w 13"/>
                <a:gd name="T1" fmla="*/ 1 h 20"/>
                <a:gd name="T2" fmla="*/ 9 w 13"/>
                <a:gd name="T3" fmla="*/ 9 h 20"/>
                <a:gd name="T4" fmla="*/ 13 w 13"/>
                <a:gd name="T5" fmla="*/ 20 h 20"/>
                <a:gd name="T6" fmla="*/ 13 w 13"/>
                <a:gd name="T7" fmla="*/ 20 h 20"/>
                <a:gd name="T8" fmla="*/ 1 w 13"/>
                <a:gd name="T9" fmla="*/ 0 h 20"/>
                <a:gd name="T10" fmla="*/ 0 w 13"/>
                <a:gd name="T11" fmla="*/ 1 h 20"/>
              </a:gdLst>
              <a:ahLst/>
              <a:cxnLst>
                <a:cxn ang="0">
                  <a:pos x="T0" y="T1"/>
                </a:cxn>
                <a:cxn ang="0">
                  <a:pos x="T2" y="T3"/>
                </a:cxn>
                <a:cxn ang="0">
                  <a:pos x="T4" y="T5"/>
                </a:cxn>
                <a:cxn ang="0">
                  <a:pos x="T6" y="T7"/>
                </a:cxn>
                <a:cxn ang="0">
                  <a:pos x="T8" y="T9"/>
                </a:cxn>
                <a:cxn ang="0">
                  <a:pos x="T10" y="T11"/>
                </a:cxn>
              </a:cxnLst>
              <a:rect l="0" t="0" r="r" b="b"/>
              <a:pathLst>
                <a:path w="13" h="20">
                  <a:moveTo>
                    <a:pt x="0" y="1"/>
                  </a:moveTo>
                  <a:cubicBezTo>
                    <a:pt x="3" y="3"/>
                    <a:pt x="6" y="6"/>
                    <a:pt x="9" y="9"/>
                  </a:cubicBezTo>
                  <a:cubicBezTo>
                    <a:pt x="11" y="12"/>
                    <a:pt x="12" y="16"/>
                    <a:pt x="13" y="20"/>
                  </a:cubicBezTo>
                  <a:cubicBezTo>
                    <a:pt x="13" y="20"/>
                    <a:pt x="13" y="20"/>
                    <a:pt x="13" y="20"/>
                  </a:cubicBezTo>
                  <a:cubicBezTo>
                    <a:pt x="13" y="12"/>
                    <a:pt x="6" y="5"/>
                    <a:pt x="1" y="0"/>
                  </a:cubicBezTo>
                  <a:lnTo>
                    <a:pt x="0" y="1"/>
                  </a:ln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8" name="îşlïďê">
              <a:extLst>
                <a:ext uri="{FF2B5EF4-FFF2-40B4-BE49-F238E27FC236}">
                  <a16:creationId xmlns:a16="http://schemas.microsoft.com/office/drawing/2014/main" xmlns="" id="{87C2AAFB-600C-4D33-87D5-FB59C6C724F7}"/>
                </a:ext>
              </a:extLst>
            </p:cNvPr>
            <p:cNvSpPr/>
            <p:nvPr/>
          </p:nvSpPr>
          <p:spPr bwMode="auto">
            <a:xfrm>
              <a:off x="6711950" y="5260975"/>
              <a:ext cx="155575" cy="49213"/>
            </a:xfrm>
            <a:custGeom>
              <a:avLst/>
              <a:gdLst>
                <a:gd name="T0" fmla="*/ 0 w 32"/>
                <a:gd name="T1" fmla="*/ 0 h 10"/>
                <a:gd name="T2" fmla="*/ 32 w 32"/>
                <a:gd name="T3" fmla="*/ 1 h 10"/>
                <a:gd name="T4" fmla="*/ 32 w 32"/>
                <a:gd name="T5" fmla="*/ 0 h 10"/>
                <a:gd name="T6" fmla="*/ 0 w 32"/>
                <a:gd name="T7" fmla="*/ 0 h 10"/>
              </a:gdLst>
              <a:ahLst/>
              <a:cxnLst>
                <a:cxn ang="0">
                  <a:pos x="T0" y="T1"/>
                </a:cxn>
                <a:cxn ang="0">
                  <a:pos x="T2" y="T3"/>
                </a:cxn>
                <a:cxn ang="0">
                  <a:pos x="T4" y="T5"/>
                </a:cxn>
                <a:cxn ang="0">
                  <a:pos x="T6" y="T7"/>
                </a:cxn>
              </a:cxnLst>
              <a:rect l="0" t="0" r="r" b="b"/>
              <a:pathLst>
                <a:path w="32" h="10">
                  <a:moveTo>
                    <a:pt x="0" y="0"/>
                  </a:moveTo>
                  <a:cubicBezTo>
                    <a:pt x="7" y="6"/>
                    <a:pt x="26" y="10"/>
                    <a:pt x="32" y="1"/>
                  </a:cubicBezTo>
                  <a:cubicBezTo>
                    <a:pt x="32" y="0"/>
                    <a:pt x="32" y="0"/>
                    <a:pt x="32" y="0"/>
                  </a:cubicBezTo>
                  <a:cubicBezTo>
                    <a:pt x="23" y="8"/>
                    <a:pt x="8" y="6"/>
                    <a:pt x="0"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9" name="ïśļïḓè">
              <a:extLst>
                <a:ext uri="{FF2B5EF4-FFF2-40B4-BE49-F238E27FC236}">
                  <a16:creationId xmlns:a16="http://schemas.microsoft.com/office/drawing/2014/main" xmlns="" id="{09F2204E-B58B-4B2E-A87D-4A9A00D79D15}"/>
                </a:ext>
              </a:extLst>
            </p:cNvPr>
            <p:cNvSpPr/>
            <p:nvPr/>
          </p:nvSpPr>
          <p:spPr bwMode="auto">
            <a:xfrm>
              <a:off x="6619875" y="5353050"/>
              <a:ext cx="39688" cy="30163"/>
            </a:xfrm>
            <a:custGeom>
              <a:avLst/>
              <a:gdLst>
                <a:gd name="T0" fmla="*/ 0 w 8"/>
                <a:gd name="T1" fmla="*/ 0 h 6"/>
                <a:gd name="T2" fmla="*/ 8 w 8"/>
                <a:gd name="T3" fmla="*/ 6 h 6"/>
                <a:gd name="T4" fmla="*/ 8 w 8"/>
                <a:gd name="T5" fmla="*/ 5 h 6"/>
                <a:gd name="T6" fmla="*/ 0 w 8"/>
                <a:gd name="T7" fmla="*/ 0 h 6"/>
              </a:gdLst>
              <a:ahLst/>
              <a:cxnLst>
                <a:cxn ang="0">
                  <a:pos x="T0" y="T1"/>
                </a:cxn>
                <a:cxn ang="0">
                  <a:pos x="T2" y="T3"/>
                </a:cxn>
                <a:cxn ang="0">
                  <a:pos x="T4" y="T5"/>
                </a:cxn>
                <a:cxn ang="0">
                  <a:pos x="T6" y="T7"/>
                </a:cxn>
              </a:cxnLst>
              <a:rect l="0" t="0" r="r" b="b"/>
              <a:pathLst>
                <a:path w="8" h="6">
                  <a:moveTo>
                    <a:pt x="0" y="0"/>
                  </a:moveTo>
                  <a:cubicBezTo>
                    <a:pt x="4" y="0"/>
                    <a:pt x="6" y="3"/>
                    <a:pt x="8" y="6"/>
                  </a:cubicBezTo>
                  <a:cubicBezTo>
                    <a:pt x="8" y="5"/>
                    <a:pt x="8" y="5"/>
                    <a:pt x="8" y="5"/>
                  </a:cubicBezTo>
                  <a:cubicBezTo>
                    <a:pt x="6" y="2"/>
                    <a:pt x="3" y="0"/>
                    <a:pt x="0"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0" name="îsliḍè">
              <a:extLst>
                <a:ext uri="{FF2B5EF4-FFF2-40B4-BE49-F238E27FC236}">
                  <a16:creationId xmlns:a16="http://schemas.microsoft.com/office/drawing/2014/main" xmlns="" id="{10063CE6-C1C2-4164-8186-010A07A40D4F}"/>
                </a:ext>
              </a:extLst>
            </p:cNvPr>
            <p:cNvSpPr/>
            <p:nvPr/>
          </p:nvSpPr>
          <p:spPr bwMode="auto">
            <a:xfrm>
              <a:off x="6650038" y="5373688"/>
              <a:ext cx="14288" cy="14288"/>
            </a:xfrm>
            <a:custGeom>
              <a:avLst/>
              <a:gdLst>
                <a:gd name="T0" fmla="*/ 1 w 3"/>
                <a:gd name="T1" fmla="*/ 0 h 3"/>
                <a:gd name="T2" fmla="*/ 1 w 3"/>
                <a:gd name="T3" fmla="*/ 0 h 3"/>
                <a:gd name="T4" fmla="*/ 1 w 3"/>
                <a:gd name="T5" fmla="*/ 0 h 3"/>
                <a:gd name="T6" fmla="*/ 2 w 3"/>
                <a:gd name="T7" fmla="*/ 2 h 3"/>
                <a:gd name="T8" fmla="*/ 2 w 3"/>
                <a:gd name="T9" fmla="*/ 0 h 3"/>
                <a:gd name="T10" fmla="*/ 1 w 3"/>
                <a:gd name="T11" fmla="*/ 1 h 3"/>
                <a:gd name="T12" fmla="*/ 3 w 3"/>
                <a:gd name="T13" fmla="*/ 1 h 3"/>
                <a:gd name="T14" fmla="*/ 2 w 3"/>
                <a:gd name="T15" fmla="*/ 1 h 3"/>
                <a:gd name="T16" fmla="*/ 1 w 3"/>
                <a:gd name="T17" fmla="*/ 1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1"/>
                    <a:pt x="1" y="2"/>
                    <a:pt x="2" y="2"/>
                  </a:cubicBezTo>
                  <a:cubicBezTo>
                    <a:pt x="3" y="2"/>
                    <a:pt x="3" y="1"/>
                    <a:pt x="2" y="0"/>
                  </a:cubicBezTo>
                  <a:cubicBezTo>
                    <a:pt x="1" y="0"/>
                    <a:pt x="0" y="0"/>
                    <a:pt x="1" y="1"/>
                  </a:cubicBezTo>
                  <a:cubicBezTo>
                    <a:pt x="1" y="3"/>
                    <a:pt x="2" y="2"/>
                    <a:pt x="3" y="1"/>
                  </a:cubicBezTo>
                  <a:cubicBezTo>
                    <a:pt x="2" y="1"/>
                    <a:pt x="2" y="1"/>
                    <a:pt x="2" y="1"/>
                  </a:cubicBezTo>
                  <a:cubicBezTo>
                    <a:pt x="1" y="0"/>
                    <a:pt x="1" y="0"/>
                    <a:pt x="1" y="1"/>
                  </a:cubicBezTo>
                  <a:lnTo>
                    <a:pt x="1" y="0"/>
                  </a:ln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1" name="îşļíde">
              <a:extLst>
                <a:ext uri="{FF2B5EF4-FFF2-40B4-BE49-F238E27FC236}">
                  <a16:creationId xmlns:a16="http://schemas.microsoft.com/office/drawing/2014/main" xmlns="" id="{F6E65415-27B3-4E47-838F-432E3ABA2CA6}"/>
                </a:ext>
              </a:extLst>
            </p:cNvPr>
            <p:cNvSpPr/>
            <p:nvPr/>
          </p:nvSpPr>
          <p:spPr bwMode="auto">
            <a:xfrm>
              <a:off x="6664325" y="5343525"/>
              <a:ext cx="33338" cy="20638"/>
            </a:xfrm>
            <a:custGeom>
              <a:avLst/>
              <a:gdLst>
                <a:gd name="T0" fmla="*/ 0 w 7"/>
                <a:gd name="T1" fmla="*/ 0 h 4"/>
                <a:gd name="T2" fmla="*/ 4 w 7"/>
                <a:gd name="T3" fmla="*/ 2 h 4"/>
                <a:gd name="T4" fmla="*/ 7 w 7"/>
                <a:gd name="T5" fmla="*/ 4 h 4"/>
                <a:gd name="T6" fmla="*/ 7 w 7"/>
                <a:gd name="T7" fmla="*/ 4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1" y="1"/>
                    <a:pt x="2" y="1"/>
                    <a:pt x="4" y="2"/>
                  </a:cubicBezTo>
                  <a:cubicBezTo>
                    <a:pt x="5" y="3"/>
                    <a:pt x="5" y="3"/>
                    <a:pt x="7" y="4"/>
                  </a:cubicBezTo>
                  <a:cubicBezTo>
                    <a:pt x="7" y="4"/>
                    <a:pt x="7" y="4"/>
                    <a:pt x="7" y="4"/>
                  </a:cubicBezTo>
                  <a:cubicBezTo>
                    <a:pt x="6" y="2"/>
                    <a:pt x="3" y="0"/>
                    <a:pt x="0"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2" name="ïŝļiďè">
              <a:extLst>
                <a:ext uri="{FF2B5EF4-FFF2-40B4-BE49-F238E27FC236}">
                  <a16:creationId xmlns:a16="http://schemas.microsoft.com/office/drawing/2014/main" xmlns="" id="{5A0796BA-61BB-4D8E-94C0-4DF876533EE7}"/>
                </a:ext>
              </a:extLst>
            </p:cNvPr>
            <p:cNvSpPr/>
            <p:nvPr/>
          </p:nvSpPr>
          <p:spPr bwMode="auto">
            <a:xfrm>
              <a:off x="6688138" y="5357813"/>
              <a:ext cx="23813" cy="20638"/>
            </a:xfrm>
            <a:custGeom>
              <a:avLst/>
              <a:gdLst>
                <a:gd name="T0" fmla="*/ 3 w 5"/>
                <a:gd name="T1" fmla="*/ 2 h 4"/>
                <a:gd name="T2" fmla="*/ 1 w 5"/>
                <a:gd name="T3" fmla="*/ 2 h 4"/>
                <a:gd name="T4" fmla="*/ 3 w 5"/>
                <a:gd name="T5" fmla="*/ 1 h 4"/>
                <a:gd name="T6" fmla="*/ 2 w 5"/>
                <a:gd name="T7" fmla="*/ 3 h 4"/>
                <a:gd name="T8" fmla="*/ 2 w 5"/>
                <a:gd name="T9" fmla="*/ 0 h 4"/>
                <a:gd name="T10" fmla="*/ 1 w 5"/>
                <a:gd name="T11" fmla="*/ 1 h 4"/>
                <a:gd name="T12" fmla="*/ 2 w 5"/>
                <a:gd name="T13" fmla="*/ 2 h 4"/>
                <a:gd name="T14" fmla="*/ 2 w 5"/>
                <a:gd name="T15" fmla="*/ 2 h 4"/>
                <a:gd name="T16" fmla="*/ 3 w 5"/>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2"/>
                  </a:moveTo>
                  <a:cubicBezTo>
                    <a:pt x="3" y="0"/>
                    <a:pt x="1" y="1"/>
                    <a:pt x="1" y="2"/>
                  </a:cubicBezTo>
                  <a:cubicBezTo>
                    <a:pt x="2" y="3"/>
                    <a:pt x="4" y="2"/>
                    <a:pt x="3" y="1"/>
                  </a:cubicBezTo>
                  <a:cubicBezTo>
                    <a:pt x="1" y="0"/>
                    <a:pt x="0" y="3"/>
                    <a:pt x="2" y="3"/>
                  </a:cubicBezTo>
                  <a:cubicBezTo>
                    <a:pt x="4" y="4"/>
                    <a:pt x="5" y="0"/>
                    <a:pt x="2" y="0"/>
                  </a:cubicBezTo>
                  <a:cubicBezTo>
                    <a:pt x="2" y="0"/>
                    <a:pt x="1" y="1"/>
                    <a:pt x="1" y="1"/>
                  </a:cubicBezTo>
                  <a:cubicBezTo>
                    <a:pt x="2" y="2"/>
                    <a:pt x="2" y="2"/>
                    <a:pt x="2" y="2"/>
                  </a:cubicBezTo>
                  <a:cubicBezTo>
                    <a:pt x="2" y="2"/>
                    <a:pt x="3" y="2"/>
                    <a:pt x="2" y="2"/>
                  </a:cubicBezTo>
                  <a:lnTo>
                    <a:pt x="3" y="2"/>
                  </a:ln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3" name="îṩlidê">
              <a:extLst>
                <a:ext uri="{FF2B5EF4-FFF2-40B4-BE49-F238E27FC236}">
                  <a16:creationId xmlns:a16="http://schemas.microsoft.com/office/drawing/2014/main" xmlns="" id="{A62CBD5A-549F-42A7-B217-14013D96A11A}"/>
                </a:ext>
              </a:extLst>
            </p:cNvPr>
            <p:cNvSpPr/>
            <p:nvPr/>
          </p:nvSpPr>
          <p:spPr bwMode="auto">
            <a:xfrm>
              <a:off x="7105650" y="5383213"/>
              <a:ext cx="301625" cy="66675"/>
            </a:xfrm>
            <a:custGeom>
              <a:avLst/>
              <a:gdLst>
                <a:gd name="T0" fmla="*/ 0 w 62"/>
                <a:gd name="T1" fmla="*/ 0 h 14"/>
                <a:gd name="T2" fmla="*/ 13 w 62"/>
                <a:gd name="T3" fmla="*/ 11 h 14"/>
                <a:gd name="T4" fmla="*/ 25 w 62"/>
                <a:gd name="T5" fmla="*/ 14 h 14"/>
                <a:gd name="T6" fmla="*/ 62 w 62"/>
                <a:gd name="T7" fmla="*/ 10 h 14"/>
                <a:gd name="T8" fmla="*/ 62 w 62"/>
                <a:gd name="T9" fmla="*/ 9 h 14"/>
                <a:gd name="T10" fmla="*/ 29 w 62"/>
                <a:gd name="T11" fmla="*/ 12 h 14"/>
                <a:gd name="T12" fmla="*/ 8 w 62"/>
                <a:gd name="T13" fmla="*/ 7 h 14"/>
                <a:gd name="T14" fmla="*/ 0 w 62"/>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14">
                  <a:moveTo>
                    <a:pt x="0" y="0"/>
                  </a:moveTo>
                  <a:cubicBezTo>
                    <a:pt x="5" y="3"/>
                    <a:pt x="7" y="8"/>
                    <a:pt x="13" y="11"/>
                  </a:cubicBezTo>
                  <a:cubicBezTo>
                    <a:pt x="17" y="13"/>
                    <a:pt x="21" y="13"/>
                    <a:pt x="25" y="14"/>
                  </a:cubicBezTo>
                  <a:cubicBezTo>
                    <a:pt x="37" y="14"/>
                    <a:pt x="50" y="14"/>
                    <a:pt x="62" y="10"/>
                  </a:cubicBezTo>
                  <a:cubicBezTo>
                    <a:pt x="62" y="10"/>
                    <a:pt x="62" y="9"/>
                    <a:pt x="62" y="9"/>
                  </a:cubicBezTo>
                  <a:cubicBezTo>
                    <a:pt x="51" y="11"/>
                    <a:pt x="40" y="12"/>
                    <a:pt x="29" y="12"/>
                  </a:cubicBezTo>
                  <a:cubicBezTo>
                    <a:pt x="21" y="12"/>
                    <a:pt x="14" y="11"/>
                    <a:pt x="8" y="7"/>
                  </a:cubicBezTo>
                  <a:cubicBezTo>
                    <a:pt x="5" y="5"/>
                    <a:pt x="4" y="2"/>
                    <a:pt x="0" y="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4" name="îṣľîďè">
              <a:extLst>
                <a:ext uri="{FF2B5EF4-FFF2-40B4-BE49-F238E27FC236}">
                  <a16:creationId xmlns:a16="http://schemas.microsoft.com/office/drawing/2014/main" xmlns="" id="{4F9E572A-6BC6-4B84-B345-15479DD52B65}"/>
                </a:ext>
              </a:extLst>
            </p:cNvPr>
            <p:cNvSpPr/>
            <p:nvPr/>
          </p:nvSpPr>
          <p:spPr bwMode="auto">
            <a:xfrm>
              <a:off x="7188200" y="5295900"/>
              <a:ext cx="115888" cy="96838"/>
            </a:xfrm>
            <a:custGeom>
              <a:avLst/>
              <a:gdLst>
                <a:gd name="T0" fmla="*/ 0 w 24"/>
                <a:gd name="T1" fmla="*/ 20 h 20"/>
                <a:gd name="T2" fmla="*/ 10 w 24"/>
                <a:gd name="T3" fmla="*/ 8 h 20"/>
                <a:gd name="T4" fmla="*/ 24 w 24"/>
                <a:gd name="T5" fmla="*/ 4 h 20"/>
                <a:gd name="T6" fmla="*/ 24 w 24"/>
                <a:gd name="T7" fmla="*/ 3 h 20"/>
                <a:gd name="T8" fmla="*/ 10 w 24"/>
                <a:gd name="T9" fmla="*/ 7 h 20"/>
                <a:gd name="T10" fmla="*/ 0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0" y="20"/>
                  </a:moveTo>
                  <a:cubicBezTo>
                    <a:pt x="1" y="15"/>
                    <a:pt x="6" y="11"/>
                    <a:pt x="10" y="8"/>
                  </a:cubicBezTo>
                  <a:cubicBezTo>
                    <a:pt x="13" y="6"/>
                    <a:pt x="19" y="2"/>
                    <a:pt x="24" y="4"/>
                  </a:cubicBezTo>
                  <a:cubicBezTo>
                    <a:pt x="24" y="3"/>
                    <a:pt x="24" y="3"/>
                    <a:pt x="24" y="3"/>
                  </a:cubicBezTo>
                  <a:cubicBezTo>
                    <a:pt x="20" y="0"/>
                    <a:pt x="13" y="5"/>
                    <a:pt x="10" y="7"/>
                  </a:cubicBezTo>
                  <a:cubicBezTo>
                    <a:pt x="5" y="10"/>
                    <a:pt x="1" y="14"/>
                    <a:pt x="0" y="20"/>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5" name="îSlïḋê">
              <a:extLst>
                <a:ext uri="{FF2B5EF4-FFF2-40B4-BE49-F238E27FC236}">
                  <a16:creationId xmlns:a16="http://schemas.microsoft.com/office/drawing/2014/main" xmlns="" id="{A947C1F2-0C46-4150-8E82-1EA93D0F94ED}"/>
                </a:ext>
              </a:extLst>
            </p:cNvPr>
            <p:cNvSpPr/>
            <p:nvPr/>
          </p:nvSpPr>
          <p:spPr bwMode="auto">
            <a:xfrm>
              <a:off x="7188200" y="5314950"/>
              <a:ext cx="49213" cy="33338"/>
            </a:xfrm>
            <a:custGeom>
              <a:avLst/>
              <a:gdLst>
                <a:gd name="T0" fmla="*/ 1 w 10"/>
                <a:gd name="T1" fmla="*/ 7 h 7"/>
                <a:gd name="T2" fmla="*/ 10 w 10"/>
                <a:gd name="T3" fmla="*/ 0 h 7"/>
                <a:gd name="T4" fmla="*/ 10 w 10"/>
                <a:gd name="T5" fmla="*/ 0 h 7"/>
                <a:gd name="T6" fmla="*/ 0 w 10"/>
                <a:gd name="T7" fmla="*/ 7 h 7"/>
                <a:gd name="T8" fmla="*/ 1 w 10"/>
                <a:gd name="T9" fmla="*/ 7 h 7"/>
              </a:gdLst>
              <a:ahLst/>
              <a:cxnLst>
                <a:cxn ang="0">
                  <a:pos x="T0" y="T1"/>
                </a:cxn>
                <a:cxn ang="0">
                  <a:pos x="T2" y="T3"/>
                </a:cxn>
                <a:cxn ang="0">
                  <a:pos x="T4" y="T5"/>
                </a:cxn>
                <a:cxn ang="0">
                  <a:pos x="T6" y="T7"/>
                </a:cxn>
                <a:cxn ang="0">
                  <a:pos x="T8" y="T9"/>
                </a:cxn>
              </a:cxnLst>
              <a:rect l="0" t="0" r="r" b="b"/>
              <a:pathLst>
                <a:path w="10" h="7">
                  <a:moveTo>
                    <a:pt x="1" y="7"/>
                  </a:moveTo>
                  <a:cubicBezTo>
                    <a:pt x="3" y="4"/>
                    <a:pt x="6" y="2"/>
                    <a:pt x="10" y="0"/>
                  </a:cubicBezTo>
                  <a:cubicBezTo>
                    <a:pt x="10" y="0"/>
                    <a:pt x="10" y="0"/>
                    <a:pt x="10" y="0"/>
                  </a:cubicBezTo>
                  <a:cubicBezTo>
                    <a:pt x="6" y="0"/>
                    <a:pt x="2" y="3"/>
                    <a:pt x="0" y="7"/>
                  </a:cubicBezTo>
                  <a:lnTo>
                    <a:pt x="1" y="7"/>
                  </a:ln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6" name="ïṥlíḓe">
              <a:extLst>
                <a:ext uri="{FF2B5EF4-FFF2-40B4-BE49-F238E27FC236}">
                  <a16:creationId xmlns:a16="http://schemas.microsoft.com/office/drawing/2014/main" xmlns="" id="{B3A63CC5-54FD-4559-9F3A-942D365E5CBD}"/>
                </a:ext>
              </a:extLst>
            </p:cNvPr>
            <p:cNvSpPr/>
            <p:nvPr/>
          </p:nvSpPr>
          <p:spPr bwMode="auto">
            <a:xfrm>
              <a:off x="7129463" y="5272088"/>
              <a:ext cx="160338" cy="28575"/>
            </a:xfrm>
            <a:custGeom>
              <a:avLst/>
              <a:gdLst>
                <a:gd name="T0" fmla="*/ 0 w 33"/>
                <a:gd name="T1" fmla="*/ 3 h 6"/>
                <a:gd name="T2" fmla="*/ 33 w 33"/>
                <a:gd name="T3" fmla="*/ 1 h 6"/>
                <a:gd name="T4" fmla="*/ 33 w 33"/>
                <a:gd name="T5" fmla="*/ 0 h 6"/>
                <a:gd name="T6" fmla="*/ 0 w 33"/>
                <a:gd name="T7" fmla="*/ 3 h 6"/>
              </a:gdLst>
              <a:ahLst/>
              <a:cxnLst>
                <a:cxn ang="0">
                  <a:pos x="T0" y="T1"/>
                </a:cxn>
                <a:cxn ang="0">
                  <a:pos x="T2" y="T3"/>
                </a:cxn>
                <a:cxn ang="0">
                  <a:pos x="T4" y="T5"/>
                </a:cxn>
                <a:cxn ang="0">
                  <a:pos x="T6" y="T7"/>
                </a:cxn>
              </a:cxnLst>
              <a:rect l="0" t="0" r="r" b="b"/>
              <a:pathLst>
                <a:path w="33" h="6">
                  <a:moveTo>
                    <a:pt x="0" y="3"/>
                  </a:moveTo>
                  <a:cubicBezTo>
                    <a:pt x="11" y="6"/>
                    <a:pt x="23" y="6"/>
                    <a:pt x="33" y="1"/>
                  </a:cubicBezTo>
                  <a:cubicBezTo>
                    <a:pt x="33" y="0"/>
                    <a:pt x="33" y="0"/>
                    <a:pt x="33" y="0"/>
                  </a:cubicBezTo>
                  <a:cubicBezTo>
                    <a:pt x="22" y="4"/>
                    <a:pt x="11" y="5"/>
                    <a:pt x="0" y="3"/>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7" name="ï$ḻidè">
              <a:extLst>
                <a:ext uri="{FF2B5EF4-FFF2-40B4-BE49-F238E27FC236}">
                  <a16:creationId xmlns:a16="http://schemas.microsoft.com/office/drawing/2014/main" xmlns="" id="{651FAB9C-AE11-4879-8115-D56923330486}"/>
                </a:ext>
              </a:extLst>
            </p:cNvPr>
            <p:cNvSpPr/>
            <p:nvPr/>
          </p:nvSpPr>
          <p:spPr bwMode="auto">
            <a:xfrm>
              <a:off x="7183438" y="5338763"/>
              <a:ext cx="14288" cy="14288"/>
            </a:xfrm>
            <a:custGeom>
              <a:avLst/>
              <a:gdLst>
                <a:gd name="T0" fmla="*/ 2 w 3"/>
                <a:gd name="T1" fmla="*/ 2 h 3"/>
                <a:gd name="T2" fmla="*/ 2 w 3"/>
                <a:gd name="T3" fmla="*/ 1 h 3"/>
                <a:gd name="T4" fmla="*/ 1 w 3"/>
                <a:gd name="T5" fmla="*/ 1 h 3"/>
                <a:gd name="T6" fmla="*/ 1 w 3"/>
                <a:gd name="T7" fmla="*/ 1 h 3"/>
                <a:gd name="T8" fmla="*/ 1 w 3"/>
                <a:gd name="T9" fmla="*/ 2 h 3"/>
                <a:gd name="T10" fmla="*/ 2 w 3"/>
                <a:gd name="T11" fmla="*/ 1 h 3"/>
                <a:gd name="T12" fmla="*/ 1 w 3"/>
                <a:gd name="T13" fmla="*/ 1 h 3"/>
                <a:gd name="T14" fmla="*/ 1 w 3"/>
                <a:gd name="T15" fmla="*/ 3 h 3"/>
                <a:gd name="T16" fmla="*/ 3 w 3"/>
                <a:gd name="T17" fmla="*/ 2 h 3"/>
                <a:gd name="T18" fmla="*/ 2 w 3"/>
                <a:gd name="T19" fmla="*/ 2 h 3"/>
                <a:gd name="T20" fmla="*/ 1 w 3"/>
                <a:gd name="T21" fmla="*/ 2 h 3"/>
                <a:gd name="T22" fmla="*/ 1 w 3"/>
                <a:gd name="T23" fmla="*/ 1 h 3"/>
                <a:gd name="T24" fmla="*/ 2 w 3"/>
                <a:gd name="T25" fmla="*/ 2 h 3"/>
                <a:gd name="T26" fmla="*/ 2 w 3"/>
                <a:gd name="T27" fmla="*/ 1 h 3"/>
                <a:gd name="T28" fmla="*/ 1 w 3"/>
                <a:gd name="T29" fmla="*/ 1 h 3"/>
                <a:gd name="T30" fmla="*/ 2 w 3"/>
                <a:gd name="T3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3">
                  <a:moveTo>
                    <a:pt x="2" y="2"/>
                  </a:moveTo>
                  <a:cubicBezTo>
                    <a:pt x="2" y="1"/>
                    <a:pt x="2" y="1"/>
                    <a:pt x="2" y="1"/>
                  </a:cubicBezTo>
                  <a:cubicBezTo>
                    <a:pt x="2" y="0"/>
                    <a:pt x="2" y="0"/>
                    <a:pt x="1" y="1"/>
                  </a:cubicBezTo>
                  <a:cubicBezTo>
                    <a:pt x="1" y="1"/>
                    <a:pt x="1" y="1"/>
                    <a:pt x="1" y="1"/>
                  </a:cubicBezTo>
                  <a:cubicBezTo>
                    <a:pt x="1" y="2"/>
                    <a:pt x="1" y="2"/>
                    <a:pt x="1" y="2"/>
                  </a:cubicBezTo>
                  <a:cubicBezTo>
                    <a:pt x="2" y="2"/>
                    <a:pt x="3" y="2"/>
                    <a:pt x="2" y="1"/>
                  </a:cubicBezTo>
                  <a:cubicBezTo>
                    <a:pt x="2" y="0"/>
                    <a:pt x="2" y="0"/>
                    <a:pt x="1" y="1"/>
                  </a:cubicBezTo>
                  <a:cubicBezTo>
                    <a:pt x="0" y="2"/>
                    <a:pt x="1" y="2"/>
                    <a:pt x="1" y="3"/>
                  </a:cubicBezTo>
                  <a:cubicBezTo>
                    <a:pt x="2" y="3"/>
                    <a:pt x="2" y="3"/>
                    <a:pt x="3" y="2"/>
                  </a:cubicBezTo>
                  <a:cubicBezTo>
                    <a:pt x="3" y="2"/>
                    <a:pt x="2" y="2"/>
                    <a:pt x="2" y="2"/>
                  </a:cubicBezTo>
                  <a:cubicBezTo>
                    <a:pt x="2" y="2"/>
                    <a:pt x="1" y="2"/>
                    <a:pt x="1" y="2"/>
                  </a:cubicBezTo>
                  <a:cubicBezTo>
                    <a:pt x="1" y="1"/>
                    <a:pt x="1" y="1"/>
                    <a:pt x="1" y="1"/>
                  </a:cubicBezTo>
                  <a:cubicBezTo>
                    <a:pt x="2" y="2"/>
                    <a:pt x="2" y="2"/>
                    <a:pt x="2" y="2"/>
                  </a:cubicBezTo>
                  <a:cubicBezTo>
                    <a:pt x="2" y="1"/>
                    <a:pt x="2" y="1"/>
                    <a:pt x="2" y="1"/>
                  </a:cubicBezTo>
                  <a:cubicBezTo>
                    <a:pt x="1" y="1"/>
                    <a:pt x="1" y="1"/>
                    <a:pt x="1" y="1"/>
                  </a:cubicBezTo>
                  <a:cubicBezTo>
                    <a:pt x="2" y="2"/>
                    <a:pt x="2" y="2"/>
                    <a:pt x="2" y="2"/>
                  </a:cubicBezTo>
                  <a:close/>
                </a:path>
              </a:pathLst>
            </a:custGeom>
            <a:solidFill>
              <a:srgbClr val="2741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8" name="íṣliḋè">
              <a:extLst>
                <a:ext uri="{FF2B5EF4-FFF2-40B4-BE49-F238E27FC236}">
                  <a16:creationId xmlns:a16="http://schemas.microsoft.com/office/drawing/2014/main" xmlns="" id="{832B1A5A-64CC-47AF-B965-E0D396C88055}"/>
                </a:ext>
              </a:extLst>
            </p:cNvPr>
            <p:cNvSpPr/>
            <p:nvPr/>
          </p:nvSpPr>
          <p:spPr bwMode="auto">
            <a:xfrm>
              <a:off x="6834188" y="1266825"/>
              <a:ext cx="193675" cy="96838"/>
            </a:xfrm>
            <a:custGeom>
              <a:avLst/>
              <a:gdLst>
                <a:gd name="T0" fmla="*/ 1 w 40"/>
                <a:gd name="T1" fmla="*/ 20 h 20"/>
                <a:gd name="T2" fmla="*/ 20 w 40"/>
                <a:gd name="T3" fmla="*/ 12 h 20"/>
                <a:gd name="T4" fmla="*/ 38 w 40"/>
                <a:gd name="T5" fmla="*/ 6 h 20"/>
                <a:gd name="T6" fmla="*/ 38 w 40"/>
                <a:gd name="T7" fmla="*/ 2 h 20"/>
                <a:gd name="T8" fmla="*/ 1 w 40"/>
                <a:gd name="T9" fmla="*/ 19 h 20"/>
                <a:gd name="T10" fmla="*/ 1 w 40"/>
                <a:gd name="T11" fmla="*/ 20 h 20"/>
              </a:gdLst>
              <a:ahLst/>
              <a:cxnLst>
                <a:cxn ang="0">
                  <a:pos x="T0" y="T1"/>
                </a:cxn>
                <a:cxn ang="0">
                  <a:pos x="T2" y="T3"/>
                </a:cxn>
                <a:cxn ang="0">
                  <a:pos x="T4" y="T5"/>
                </a:cxn>
                <a:cxn ang="0">
                  <a:pos x="T6" y="T7"/>
                </a:cxn>
                <a:cxn ang="0">
                  <a:pos x="T8" y="T9"/>
                </a:cxn>
                <a:cxn ang="0">
                  <a:pos x="T10" y="T11"/>
                </a:cxn>
              </a:cxnLst>
              <a:rect l="0" t="0" r="r" b="b"/>
              <a:pathLst>
                <a:path w="40" h="20">
                  <a:moveTo>
                    <a:pt x="1" y="20"/>
                  </a:moveTo>
                  <a:cubicBezTo>
                    <a:pt x="8" y="19"/>
                    <a:pt x="14" y="15"/>
                    <a:pt x="20" y="12"/>
                  </a:cubicBezTo>
                  <a:cubicBezTo>
                    <a:pt x="26" y="10"/>
                    <a:pt x="32" y="9"/>
                    <a:pt x="38" y="6"/>
                  </a:cubicBezTo>
                  <a:cubicBezTo>
                    <a:pt x="40" y="6"/>
                    <a:pt x="39" y="3"/>
                    <a:pt x="38" y="2"/>
                  </a:cubicBezTo>
                  <a:cubicBezTo>
                    <a:pt x="25" y="0"/>
                    <a:pt x="6" y="7"/>
                    <a:pt x="1" y="19"/>
                  </a:cubicBezTo>
                  <a:cubicBezTo>
                    <a:pt x="0" y="20"/>
                    <a:pt x="1" y="20"/>
                    <a:pt x="1" y="20"/>
                  </a:cubicBezTo>
                  <a:close/>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9" name="iṡ1íḍê">
              <a:extLst>
                <a:ext uri="{FF2B5EF4-FFF2-40B4-BE49-F238E27FC236}">
                  <a16:creationId xmlns:a16="http://schemas.microsoft.com/office/drawing/2014/main" xmlns="" id="{E42AB37B-468F-4C98-802B-4374ACDB81AB}"/>
                </a:ext>
              </a:extLst>
            </p:cNvPr>
            <p:cNvSpPr/>
            <p:nvPr/>
          </p:nvSpPr>
          <p:spPr bwMode="auto">
            <a:xfrm>
              <a:off x="7051675" y="1266825"/>
              <a:ext cx="68263" cy="34925"/>
            </a:xfrm>
            <a:custGeom>
              <a:avLst/>
              <a:gdLst>
                <a:gd name="T0" fmla="*/ 2 w 14"/>
                <a:gd name="T1" fmla="*/ 6 h 7"/>
                <a:gd name="T2" fmla="*/ 8 w 14"/>
                <a:gd name="T3" fmla="*/ 6 h 7"/>
                <a:gd name="T4" fmla="*/ 13 w 14"/>
                <a:gd name="T5" fmla="*/ 5 h 7"/>
                <a:gd name="T6" fmla="*/ 14 w 14"/>
                <a:gd name="T7" fmla="*/ 4 h 7"/>
                <a:gd name="T8" fmla="*/ 1 w 14"/>
                <a:gd name="T9" fmla="*/ 4 h 7"/>
                <a:gd name="T10" fmla="*/ 2 w 14"/>
                <a:gd name="T11" fmla="*/ 6 h 7"/>
              </a:gdLst>
              <a:ahLst/>
              <a:cxnLst>
                <a:cxn ang="0">
                  <a:pos x="T0" y="T1"/>
                </a:cxn>
                <a:cxn ang="0">
                  <a:pos x="T2" y="T3"/>
                </a:cxn>
                <a:cxn ang="0">
                  <a:pos x="T4" y="T5"/>
                </a:cxn>
                <a:cxn ang="0">
                  <a:pos x="T6" y="T7"/>
                </a:cxn>
                <a:cxn ang="0">
                  <a:pos x="T8" y="T9"/>
                </a:cxn>
                <a:cxn ang="0">
                  <a:pos x="T10" y="T11"/>
                </a:cxn>
              </a:cxnLst>
              <a:rect l="0" t="0" r="r" b="b"/>
              <a:pathLst>
                <a:path w="14" h="7">
                  <a:moveTo>
                    <a:pt x="2" y="6"/>
                  </a:moveTo>
                  <a:cubicBezTo>
                    <a:pt x="4" y="6"/>
                    <a:pt x="6" y="6"/>
                    <a:pt x="8" y="6"/>
                  </a:cubicBezTo>
                  <a:cubicBezTo>
                    <a:pt x="10" y="6"/>
                    <a:pt x="12" y="7"/>
                    <a:pt x="13" y="5"/>
                  </a:cubicBezTo>
                  <a:cubicBezTo>
                    <a:pt x="14" y="5"/>
                    <a:pt x="14" y="4"/>
                    <a:pt x="14" y="4"/>
                  </a:cubicBezTo>
                  <a:cubicBezTo>
                    <a:pt x="11" y="0"/>
                    <a:pt x="4" y="3"/>
                    <a:pt x="1" y="4"/>
                  </a:cubicBezTo>
                  <a:cubicBezTo>
                    <a:pt x="0" y="4"/>
                    <a:pt x="1" y="6"/>
                    <a:pt x="2" y="6"/>
                  </a:cubicBezTo>
                  <a:close/>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0" name="iš1iḓê">
              <a:extLst>
                <a:ext uri="{FF2B5EF4-FFF2-40B4-BE49-F238E27FC236}">
                  <a16:creationId xmlns:a16="http://schemas.microsoft.com/office/drawing/2014/main" xmlns="" id="{DA16940D-5F4D-4F1A-8C97-27C79D77F34F}"/>
                </a:ext>
              </a:extLst>
            </p:cNvPr>
            <p:cNvSpPr/>
            <p:nvPr/>
          </p:nvSpPr>
          <p:spPr bwMode="auto">
            <a:xfrm>
              <a:off x="6804025" y="1408113"/>
              <a:ext cx="334963" cy="144463"/>
            </a:xfrm>
            <a:custGeom>
              <a:avLst/>
              <a:gdLst>
                <a:gd name="T0" fmla="*/ 0 w 69"/>
                <a:gd name="T1" fmla="*/ 2 h 30"/>
                <a:gd name="T2" fmla="*/ 68 w 69"/>
                <a:gd name="T3" fmla="*/ 30 h 30"/>
                <a:gd name="T4" fmla="*/ 68 w 69"/>
                <a:gd name="T5" fmla="*/ 29 h 30"/>
                <a:gd name="T6" fmla="*/ 0 w 69"/>
                <a:gd name="T7" fmla="*/ 2 h 30"/>
              </a:gdLst>
              <a:ahLst/>
              <a:cxnLst>
                <a:cxn ang="0">
                  <a:pos x="T0" y="T1"/>
                </a:cxn>
                <a:cxn ang="0">
                  <a:pos x="T2" y="T3"/>
                </a:cxn>
                <a:cxn ang="0">
                  <a:pos x="T4" y="T5"/>
                </a:cxn>
                <a:cxn ang="0">
                  <a:pos x="T6" y="T7"/>
                </a:cxn>
              </a:cxnLst>
              <a:rect l="0" t="0" r="r" b="b"/>
              <a:pathLst>
                <a:path w="69" h="30">
                  <a:moveTo>
                    <a:pt x="0" y="2"/>
                  </a:moveTo>
                  <a:cubicBezTo>
                    <a:pt x="25" y="1"/>
                    <a:pt x="49" y="14"/>
                    <a:pt x="68" y="30"/>
                  </a:cubicBezTo>
                  <a:cubicBezTo>
                    <a:pt x="68" y="30"/>
                    <a:pt x="69" y="30"/>
                    <a:pt x="68" y="29"/>
                  </a:cubicBezTo>
                  <a:cubicBezTo>
                    <a:pt x="51" y="12"/>
                    <a:pt x="25" y="0"/>
                    <a:pt x="0" y="2"/>
                  </a:cubicBezTo>
                  <a:close/>
                </a:path>
              </a:pathLst>
            </a:custGeom>
            <a:solidFill>
              <a:srgbClr val="F59A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3" name="iśľïḍê">
              <a:extLst>
                <a:ext uri="{FF2B5EF4-FFF2-40B4-BE49-F238E27FC236}">
                  <a16:creationId xmlns:a16="http://schemas.microsoft.com/office/drawing/2014/main" xmlns="" id="{3E9604D7-0574-4793-879B-3ED29F4891C4}"/>
                </a:ext>
              </a:extLst>
            </p:cNvPr>
            <p:cNvSpPr/>
            <p:nvPr/>
          </p:nvSpPr>
          <p:spPr bwMode="auto">
            <a:xfrm>
              <a:off x="5008563" y="1387475"/>
              <a:ext cx="136525" cy="382588"/>
            </a:xfrm>
            <a:custGeom>
              <a:avLst/>
              <a:gdLst>
                <a:gd name="T0" fmla="*/ 1 w 28"/>
                <a:gd name="T1" fmla="*/ 2 h 79"/>
                <a:gd name="T2" fmla="*/ 23 w 28"/>
                <a:gd name="T3" fmla="*/ 77 h 79"/>
                <a:gd name="T4" fmla="*/ 28 w 28"/>
                <a:gd name="T5" fmla="*/ 76 h 79"/>
                <a:gd name="T6" fmla="*/ 3 w 28"/>
                <a:gd name="T7" fmla="*/ 2 h 79"/>
                <a:gd name="T8" fmla="*/ 1 w 28"/>
                <a:gd name="T9" fmla="*/ 2 h 79"/>
              </a:gdLst>
              <a:ahLst/>
              <a:cxnLst>
                <a:cxn ang="0">
                  <a:pos x="T0" y="T1"/>
                </a:cxn>
                <a:cxn ang="0">
                  <a:pos x="T2" y="T3"/>
                </a:cxn>
                <a:cxn ang="0">
                  <a:pos x="T4" y="T5"/>
                </a:cxn>
                <a:cxn ang="0">
                  <a:pos x="T6" y="T7"/>
                </a:cxn>
                <a:cxn ang="0">
                  <a:pos x="T8" y="T9"/>
                </a:cxn>
              </a:cxnLst>
              <a:rect l="0" t="0" r="r" b="b"/>
              <a:pathLst>
                <a:path w="28" h="79">
                  <a:moveTo>
                    <a:pt x="1" y="2"/>
                  </a:moveTo>
                  <a:cubicBezTo>
                    <a:pt x="10" y="27"/>
                    <a:pt x="11" y="54"/>
                    <a:pt x="23" y="77"/>
                  </a:cubicBezTo>
                  <a:cubicBezTo>
                    <a:pt x="24" y="79"/>
                    <a:pt x="28" y="78"/>
                    <a:pt x="28" y="76"/>
                  </a:cubicBezTo>
                  <a:cubicBezTo>
                    <a:pt x="25" y="50"/>
                    <a:pt x="16" y="24"/>
                    <a:pt x="3" y="2"/>
                  </a:cubicBezTo>
                  <a:cubicBezTo>
                    <a:pt x="2" y="0"/>
                    <a:pt x="0" y="1"/>
                    <a:pt x="1" y="2"/>
                  </a:cubicBezTo>
                  <a:close/>
                </a:path>
              </a:pathLst>
            </a:custGeom>
            <a:solidFill>
              <a:srgbClr val="3A7B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4" name="îṣ1íḋé">
              <a:extLst>
                <a:ext uri="{FF2B5EF4-FFF2-40B4-BE49-F238E27FC236}">
                  <a16:creationId xmlns:a16="http://schemas.microsoft.com/office/drawing/2014/main" xmlns="" id="{9F5AD70B-90EA-4961-A41B-32D703505B6F}"/>
                </a:ext>
              </a:extLst>
            </p:cNvPr>
            <p:cNvSpPr/>
            <p:nvPr/>
          </p:nvSpPr>
          <p:spPr bwMode="auto">
            <a:xfrm>
              <a:off x="5119688" y="1408113"/>
              <a:ext cx="131763" cy="396875"/>
            </a:xfrm>
            <a:custGeom>
              <a:avLst/>
              <a:gdLst>
                <a:gd name="T0" fmla="*/ 0 w 27"/>
                <a:gd name="T1" fmla="*/ 2 h 82"/>
                <a:gd name="T2" fmla="*/ 25 w 27"/>
                <a:gd name="T3" fmla="*/ 81 h 82"/>
                <a:gd name="T4" fmla="*/ 27 w 27"/>
                <a:gd name="T5" fmla="*/ 81 h 82"/>
                <a:gd name="T6" fmla="*/ 2 w 27"/>
                <a:gd name="T7" fmla="*/ 1 h 82"/>
                <a:gd name="T8" fmla="*/ 0 w 27"/>
                <a:gd name="T9" fmla="*/ 2 h 82"/>
              </a:gdLst>
              <a:ahLst/>
              <a:cxnLst>
                <a:cxn ang="0">
                  <a:pos x="T0" y="T1"/>
                </a:cxn>
                <a:cxn ang="0">
                  <a:pos x="T2" y="T3"/>
                </a:cxn>
                <a:cxn ang="0">
                  <a:pos x="T4" y="T5"/>
                </a:cxn>
                <a:cxn ang="0">
                  <a:pos x="T6" y="T7"/>
                </a:cxn>
                <a:cxn ang="0">
                  <a:pos x="T8" y="T9"/>
                </a:cxn>
              </a:cxnLst>
              <a:rect l="0" t="0" r="r" b="b"/>
              <a:pathLst>
                <a:path w="27" h="82">
                  <a:moveTo>
                    <a:pt x="0" y="2"/>
                  </a:moveTo>
                  <a:cubicBezTo>
                    <a:pt x="8" y="28"/>
                    <a:pt x="16" y="55"/>
                    <a:pt x="25" y="81"/>
                  </a:cubicBezTo>
                  <a:cubicBezTo>
                    <a:pt x="25" y="82"/>
                    <a:pt x="27" y="82"/>
                    <a:pt x="27" y="81"/>
                  </a:cubicBezTo>
                  <a:cubicBezTo>
                    <a:pt x="21" y="53"/>
                    <a:pt x="12" y="27"/>
                    <a:pt x="2" y="1"/>
                  </a:cubicBezTo>
                  <a:cubicBezTo>
                    <a:pt x="1" y="0"/>
                    <a:pt x="0" y="0"/>
                    <a:pt x="0" y="2"/>
                  </a:cubicBezTo>
                  <a:close/>
                </a:path>
              </a:pathLst>
            </a:custGeom>
            <a:solidFill>
              <a:srgbClr val="3A7B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pic>
        <p:nvPicPr>
          <p:cNvPr id="13" name="图片 12" descr="图片包含 天空, 户外, 建筑物, 草&#10;&#10;描述已自动生成">
            <a:extLst>
              <a:ext uri="{FF2B5EF4-FFF2-40B4-BE49-F238E27FC236}">
                <a16:creationId xmlns:a16="http://schemas.microsoft.com/office/drawing/2014/main" xmlns="" id="{1F1D6B70-85C8-494E-B592-B05C1A4C830E}"/>
              </a:ext>
            </a:extLst>
          </p:cNvPr>
          <p:cNvPicPr>
            <a:picLocks noChangeAspect="1"/>
          </p:cNvPicPr>
          <p:nvPr/>
        </p:nvPicPr>
        <p:blipFill rotWithShape="1">
          <a:blip r:embed="rId5" cstate="screen">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6671456" y="3320808"/>
            <a:ext cx="2386834" cy="2386834"/>
          </a:xfrm>
          <a:prstGeom prst="rect">
            <a:avLst/>
          </a:prstGeom>
          <a:effectLst>
            <a:outerShdw blurRad="381000" dir="5400000" sx="90000" sy="-19000" rotWithShape="0">
              <a:prstClr val="black">
                <a:alpha val="15000"/>
              </a:prstClr>
            </a:outerShdw>
          </a:effectLst>
          <a:scene3d>
            <a:camera prst="isometricRightUp"/>
            <a:lightRig rig="threePt" dir="t"/>
          </a:scene3d>
          <a:sp3d extrusionH="25400">
            <a:bevelT w="0" h="0"/>
            <a:extrusionClr>
              <a:schemeClr val="accent4"/>
            </a:extrusionClr>
          </a:sp3d>
        </p:spPr>
      </p:pic>
      <p:pic>
        <p:nvPicPr>
          <p:cNvPr id="17" name="图片 16">
            <a:extLst>
              <a:ext uri="{FF2B5EF4-FFF2-40B4-BE49-F238E27FC236}">
                <a16:creationId xmlns:a16="http://schemas.microsoft.com/office/drawing/2014/main" xmlns="" id="{E69F2AAA-F35D-4AB4-A35A-DB6CF651D402}"/>
              </a:ext>
            </a:extLst>
          </p:cNvPr>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a:xfrm>
            <a:off x="4990001" y="4210504"/>
            <a:ext cx="2979828" cy="1676153"/>
          </a:xfrm>
          <a:prstGeom prst="rect">
            <a:avLst/>
          </a:prstGeom>
          <a:effectLst>
            <a:outerShdw blurRad="381000" dir="5400000" sx="90000" sy="-19000" rotWithShape="0">
              <a:prstClr val="black">
                <a:alpha val="15000"/>
              </a:prstClr>
            </a:outerShdw>
          </a:effectLst>
          <a:scene3d>
            <a:camera prst="isometricLeftDown"/>
            <a:lightRig rig="threePt" dir="t"/>
          </a:scene3d>
          <a:sp3d extrusionH="25400">
            <a:bevelT w="0" h="0"/>
            <a:extrusionClr>
              <a:schemeClr val="accent4"/>
            </a:extrusionClr>
          </a:sp3d>
        </p:spPr>
      </p:pic>
      <p:pic>
        <p:nvPicPr>
          <p:cNvPr id="9" name="图片 8" descr="图片包含 水, 建筑物, 户外&#10;&#10;描述已自动生成">
            <a:extLst>
              <a:ext uri="{FF2B5EF4-FFF2-40B4-BE49-F238E27FC236}">
                <a16:creationId xmlns:a16="http://schemas.microsoft.com/office/drawing/2014/main" xmlns="" id="{B3910C6D-84A1-4159-A743-0C87A27D796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06274" y="1619075"/>
            <a:ext cx="4318178" cy="2428976"/>
          </a:xfrm>
          <a:prstGeom prst="rect">
            <a:avLst/>
          </a:prstGeom>
          <a:effectLst>
            <a:outerShdw blurRad="381000" dir="5400000" sx="90000" sy="-19000" rotWithShape="0">
              <a:prstClr val="black">
                <a:alpha val="15000"/>
              </a:prstClr>
            </a:outerShdw>
          </a:effectLst>
          <a:scene3d>
            <a:camera prst="isometricRightUp"/>
            <a:lightRig rig="threePt" dir="t"/>
          </a:scene3d>
          <a:sp3d extrusionH="25400">
            <a:bevelT w="0" h="0"/>
            <a:extrusionClr>
              <a:schemeClr val="accent4"/>
            </a:extrusionClr>
          </a:sp3d>
        </p:spPr>
      </p:pic>
      <p:pic>
        <p:nvPicPr>
          <p:cNvPr id="11" name="图片 10" descr="图片包含 人员, 文字, 照片, 室内&#10;&#10;描述已自动生成">
            <a:extLst>
              <a:ext uri="{FF2B5EF4-FFF2-40B4-BE49-F238E27FC236}">
                <a16:creationId xmlns:a16="http://schemas.microsoft.com/office/drawing/2014/main" xmlns="" id="{A4CD5592-E5DC-4A6F-BD85-1514279629C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463070" y="2192102"/>
            <a:ext cx="2150636" cy="2150636"/>
          </a:xfrm>
          <a:prstGeom prst="rect">
            <a:avLst/>
          </a:prstGeom>
          <a:effectLst>
            <a:outerShdw blurRad="381000" dir="5400000" sx="90000" sy="-19000" rotWithShape="0">
              <a:prstClr val="black">
                <a:alpha val="15000"/>
              </a:prstClr>
            </a:outerShdw>
          </a:effectLst>
          <a:scene3d>
            <a:camera prst="isometricLeftDown"/>
            <a:lightRig rig="threePt" dir="t"/>
          </a:scene3d>
          <a:sp3d extrusionH="25400">
            <a:bevelT w="0" h="0"/>
            <a:extrusionClr>
              <a:schemeClr val="accent4"/>
            </a:extrusionClr>
          </a:sp3d>
        </p:spPr>
      </p:pic>
      <p:sp>
        <p:nvSpPr>
          <p:cNvPr id="23" name="平行四边形 22">
            <a:extLst>
              <a:ext uri="{FF2B5EF4-FFF2-40B4-BE49-F238E27FC236}">
                <a16:creationId xmlns:a16="http://schemas.microsoft.com/office/drawing/2014/main" xmlns="" id="{44D6263F-FDB6-4574-B100-97B97098D379}"/>
              </a:ext>
            </a:extLst>
          </p:cNvPr>
          <p:cNvSpPr/>
          <p:nvPr/>
        </p:nvSpPr>
        <p:spPr>
          <a:xfrm rot="5400000" flipH="1">
            <a:off x="1245233" y="4271788"/>
            <a:ext cx="1457098" cy="879245"/>
          </a:xfrm>
          <a:prstGeom prst="parallelogram">
            <a:avLst>
              <a:gd name="adj" fmla="val 5540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平行四边形 34">
            <a:extLst>
              <a:ext uri="{FF2B5EF4-FFF2-40B4-BE49-F238E27FC236}">
                <a16:creationId xmlns:a16="http://schemas.microsoft.com/office/drawing/2014/main" xmlns="" id="{D0879310-2552-429E-8A98-6570FFF4F750}"/>
              </a:ext>
            </a:extLst>
          </p:cNvPr>
          <p:cNvSpPr/>
          <p:nvPr/>
        </p:nvSpPr>
        <p:spPr>
          <a:xfrm rot="5400000" flipH="1">
            <a:off x="3151845" y="3940474"/>
            <a:ext cx="1275623" cy="1200122"/>
          </a:xfrm>
          <a:prstGeom prst="parallelogram">
            <a:avLst>
              <a:gd name="adj" fmla="val 554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45" name="组合 44">
            <a:extLst>
              <a:ext uri="{FF2B5EF4-FFF2-40B4-BE49-F238E27FC236}">
                <a16:creationId xmlns:a16="http://schemas.microsoft.com/office/drawing/2014/main" xmlns="" id="{76C4BD96-DE28-47A3-84C0-6733B1F350A5}"/>
              </a:ext>
            </a:extLst>
          </p:cNvPr>
          <p:cNvGrpSpPr/>
          <p:nvPr/>
        </p:nvGrpSpPr>
        <p:grpSpPr>
          <a:xfrm>
            <a:off x="1323174" y="5582760"/>
            <a:ext cx="3258693" cy="1015750"/>
            <a:chOff x="1729616" y="5582760"/>
            <a:chExt cx="3258693" cy="1015750"/>
          </a:xfrm>
        </p:grpSpPr>
        <p:grpSp>
          <p:nvGrpSpPr>
            <p:cNvPr id="40" name="组合 39">
              <a:extLst>
                <a:ext uri="{FF2B5EF4-FFF2-40B4-BE49-F238E27FC236}">
                  <a16:creationId xmlns:a16="http://schemas.microsoft.com/office/drawing/2014/main" xmlns="" id="{E12584E9-4590-4629-9934-A15AB5F5B085}"/>
                </a:ext>
              </a:extLst>
            </p:cNvPr>
            <p:cNvGrpSpPr/>
            <p:nvPr/>
          </p:nvGrpSpPr>
          <p:grpSpPr>
            <a:xfrm>
              <a:off x="3426218" y="5582760"/>
              <a:ext cx="1562091" cy="1015750"/>
              <a:chOff x="3339259" y="5470981"/>
              <a:chExt cx="1562091" cy="1015750"/>
            </a:xfrm>
          </p:grpSpPr>
          <p:sp>
            <p:nvSpPr>
              <p:cNvPr id="37" name="矩形 36">
                <a:extLst>
                  <a:ext uri="{FF2B5EF4-FFF2-40B4-BE49-F238E27FC236}">
                    <a16:creationId xmlns:a16="http://schemas.microsoft.com/office/drawing/2014/main" xmlns="" id="{17F948D7-B7FB-417E-B275-F55BA3B05818}"/>
                  </a:ext>
                </a:extLst>
              </p:cNvPr>
              <p:cNvSpPr/>
              <p:nvPr/>
            </p:nvSpPr>
            <p:spPr>
              <a:xfrm>
                <a:off x="3339704" y="5563401"/>
                <a:ext cx="1561646" cy="92333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rgbClr val="FFC000"/>
                    </a:solidFill>
                    <a:effectLst/>
                    <a:uLnTx/>
                    <a:uFillTx/>
                    <a:latin typeface="Impact" panose="020B0806030902050204" pitchFamily="34" charset="0"/>
                    <a:ea typeface="郑庆科黄油体Regular " panose="02000603000000000000" pitchFamily="2" charset="-122"/>
                    <a:cs typeface="+mn-cs"/>
                  </a:rPr>
                  <a:t>998</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元</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endParaRPr>
              </a:p>
            </p:txBody>
          </p:sp>
          <p:sp>
            <p:nvSpPr>
              <p:cNvPr id="38" name="矩形 37">
                <a:extLst>
                  <a:ext uri="{FF2B5EF4-FFF2-40B4-BE49-F238E27FC236}">
                    <a16:creationId xmlns:a16="http://schemas.microsoft.com/office/drawing/2014/main" xmlns="" id="{C80420E7-BAC8-4871-8704-26E7B69CB3A8}"/>
                  </a:ext>
                </a:extLst>
              </p:cNvPr>
              <p:cNvSpPr/>
              <p:nvPr/>
            </p:nvSpPr>
            <p:spPr>
              <a:xfrm>
                <a:off x="3339259" y="5470981"/>
                <a:ext cx="1261884"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七天欢乐游仅需</a:t>
                </a:r>
                <a:endParaRPr kumimoji="0" lang="zh-CN" altLang="en-US" sz="12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41" name="组合 40">
              <a:extLst>
                <a:ext uri="{FF2B5EF4-FFF2-40B4-BE49-F238E27FC236}">
                  <a16:creationId xmlns:a16="http://schemas.microsoft.com/office/drawing/2014/main" xmlns="" id="{546C1B9F-B071-403A-99C5-1B9740058E31}"/>
                </a:ext>
              </a:extLst>
            </p:cNvPr>
            <p:cNvGrpSpPr/>
            <p:nvPr/>
          </p:nvGrpSpPr>
          <p:grpSpPr>
            <a:xfrm>
              <a:off x="1729616" y="5582760"/>
              <a:ext cx="1160895" cy="1015750"/>
              <a:chOff x="841786" y="5470981"/>
              <a:chExt cx="1160895" cy="1015750"/>
            </a:xfrm>
          </p:grpSpPr>
          <p:sp>
            <p:nvSpPr>
              <p:cNvPr id="34" name="矩形 33">
                <a:extLst>
                  <a:ext uri="{FF2B5EF4-FFF2-40B4-BE49-F238E27FC236}">
                    <a16:creationId xmlns:a16="http://schemas.microsoft.com/office/drawing/2014/main" xmlns="" id="{4F711B63-643D-4AAA-ACCC-7A0F3440FA04}"/>
                  </a:ext>
                </a:extLst>
              </p:cNvPr>
              <p:cNvSpPr/>
              <p:nvPr/>
            </p:nvSpPr>
            <p:spPr>
              <a:xfrm>
                <a:off x="841786" y="5563401"/>
                <a:ext cx="1160895" cy="92333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srgbClr val="ED7D31"/>
                    </a:solidFill>
                    <a:effectLst/>
                    <a:uLnTx/>
                    <a:uFillTx/>
                    <a:latin typeface="Impact" panose="020B0806030902050204" pitchFamily="34" charset="0"/>
                    <a:ea typeface="郑庆科黄油体Regular " panose="02000603000000000000" pitchFamily="2" charset="-122"/>
                    <a:cs typeface="+mn-cs"/>
                  </a:rPr>
                  <a:t>20</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人</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endParaRPr>
              </a:p>
            </p:txBody>
          </p:sp>
          <p:sp>
            <p:nvSpPr>
              <p:cNvPr id="39" name="矩形 38">
                <a:extLst>
                  <a:ext uri="{FF2B5EF4-FFF2-40B4-BE49-F238E27FC236}">
                    <a16:creationId xmlns:a16="http://schemas.microsoft.com/office/drawing/2014/main" xmlns="" id="{91ECC915-BBB5-496C-BB1A-10B36FD0F917}"/>
                  </a:ext>
                </a:extLst>
              </p:cNvPr>
              <p:cNvSpPr/>
              <p:nvPr/>
            </p:nvSpPr>
            <p:spPr>
              <a:xfrm>
                <a:off x="868235" y="5470981"/>
                <a:ext cx="1107996"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即刻成团仅需</a:t>
                </a:r>
              </a:p>
            </p:txBody>
          </p:sp>
        </p:grpSp>
        <p:cxnSp>
          <p:nvCxnSpPr>
            <p:cNvPr id="43" name="直接连接符 42">
              <a:extLst>
                <a:ext uri="{FF2B5EF4-FFF2-40B4-BE49-F238E27FC236}">
                  <a16:creationId xmlns:a16="http://schemas.microsoft.com/office/drawing/2014/main" xmlns="" id="{B30ABD74-534C-4375-AA29-1724C0A5E327}"/>
                </a:ext>
              </a:extLst>
            </p:cNvPr>
            <p:cNvCxnSpPr>
              <a:cxnSpLocks/>
            </p:cNvCxnSpPr>
            <p:nvPr/>
          </p:nvCxnSpPr>
          <p:spPr>
            <a:xfrm>
              <a:off x="3136255" y="5675180"/>
              <a:ext cx="0" cy="75991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 name="文本框 32">
            <a:extLst>
              <a:ext uri="{FF2B5EF4-FFF2-40B4-BE49-F238E27FC236}">
                <a16:creationId xmlns:a16="http://schemas.microsoft.com/office/drawing/2014/main" xmlns="" id="{AD310414-F05B-4673-8D67-D2FC5C0D7546}"/>
              </a:ext>
            </a:extLst>
          </p:cNvPr>
          <p:cNvSpPr txBox="1"/>
          <p:nvPr/>
        </p:nvSpPr>
        <p:spPr>
          <a:xfrm>
            <a:off x="9058290" y="511469"/>
            <a:ext cx="185509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慢生活 </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cs typeface="+mn-cs"/>
              </a:rPr>
              <a:t>慢旅行</a:t>
            </a:r>
          </a:p>
        </p:txBody>
      </p:sp>
      <p:pic>
        <p:nvPicPr>
          <p:cNvPr id="47" name="图片 46">
            <a:extLst>
              <a:ext uri="{FF2B5EF4-FFF2-40B4-BE49-F238E27FC236}">
                <a16:creationId xmlns:a16="http://schemas.microsoft.com/office/drawing/2014/main" xmlns="" id="{5710B752-9F9F-47E8-AE29-17FFF16831A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1225814" y="449185"/>
            <a:ext cx="553077" cy="391123"/>
          </a:xfrm>
          <a:prstGeom prst="rect">
            <a:avLst/>
          </a:prstGeom>
        </p:spPr>
      </p:pic>
      <p:cxnSp>
        <p:nvCxnSpPr>
          <p:cNvPr id="56" name="直接连接符 55">
            <a:extLst>
              <a:ext uri="{FF2B5EF4-FFF2-40B4-BE49-F238E27FC236}">
                <a16:creationId xmlns:a16="http://schemas.microsoft.com/office/drawing/2014/main" xmlns="" id="{E8726739-83AF-46A8-AA21-B7046938974A}"/>
              </a:ext>
            </a:extLst>
          </p:cNvPr>
          <p:cNvCxnSpPr>
            <a:cxnSpLocks/>
          </p:cNvCxnSpPr>
          <p:nvPr/>
        </p:nvCxnSpPr>
        <p:spPr>
          <a:xfrm flipV="1">
            <a:off x="11010509" y="539090"/>
            <a:ext cx="0" cy="2810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0" name="图片 59">
            <a:extLst>
              <a:ext uri="{FF2B5EF4-FFF2-40B4-BE49-F238E27FC236}">
                <a16:creationId xmlns:a16="http://schemas.microsoft.com/office/drawing/2014/main" xmlns="" id="{9BD72BD8-CB9B-481A-A109-1F3958D6C188}"/>
              </a:ext>
            </a:extLst>
          </p:cNvPr>
          <p:cNvPicPr>
            <a:picLocks noChangeAspect="1"/>
          </p:cNvPicPr>
          <p:nvPr/>
        </p:nvPicPr>
        <p:blipFill rotWithShape="1">
          <a:blip r:embed="rId11" cstate="screen">
            <a:duotone>
              <a:prstClr val="black"/>
              <a:srgbClr val="D9C3A5">
                <a:tint val="50000"/>
                <a:satMod val="180000"/>
              </a:srgbClr>
            </a:duotone>
            <a:extLst>
              <a:ext uri="{28A0092B-C50C-407E-A947-70E740481C1C}">
                <a14:useLocalDpi xmlns:a14="http://schemas.microsoft.com/office/drawing/2010/main"/>
              </a:ext>
            </a:extLst>
          </a:blip>
          <a:srcRect/>
          <a:stretch/>
        </p:blipFill>
        <p:spPr>
          <a:xfrm>
            <a:off x="422860" y="650030"/>
            <a:ext cx="1658484" cy="931897"/>
          </a:xfrm>
          <a:prstGeom prst="rect">
            <a:avLst/>
          </a:prstGeom>
          <a:effectLst>
            <a:outerShdw blurRad="381000" dir="5400000" sx="90000" sy="-19000" rotWithShape="0">
              <a:prstClr val="black">
                <a:alpha val="15000"/>
              </a:prstClr>
            </a:outerShdw>
          </a:effectLst>
          <a:scene3d>
            <a:camera prst="isometricRightUp"/>
            <a:lightRig rig="threePt" dir="t"/>
          </a:scene3d>
          <a:sp3d extrusionH="25400">
            <a:bevelT w="0" h="0"/>
            <a:extrusionClr>
              <a:schemeClr val="accent4"/>
            </a:extrusionClr>
          </a:sp3d>
        </p:spPr>
      </p:pic>
      <p:pic>
        <p:nvPicPr>
          <p:cNvPr id="61" name="图片 60">
            <a:extLst>
              <a:ext uri="{FF2B5EF4-FFF2-40B4-BE49-F238E27FC236}">
                <a16:creationId xmlns:a16="http://schemas.microsoft.com/office/drawing/2014/main" xmlns="" id="{34C55F6D-5F9E-4C71-AAA1-D504C960FDDF}"/>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696366" y="1204164"/>
            <a:ext cx="2341373" cy="1316785"/>
          </a:xfrm>
          <a:prstGeom prst="rect">
            <a:avLst/>
          </a:prstGeom>
          <a:effectLst>
            <a:outerShdw blurRad="381000" dir="5400000" sx="90000" sy="-19000" rotWithShape="0">
              <a:prstClr val="black">
                <a:alpha val="15000"/>
              </a:prstClr>
            </a:outerShdw>
          </a:effectLst>
          <a:scene3d>
            <a:camera prst="isometricRightUp"/>
            <a:lightRig rig="threePt" dir="t"/>
          </a:scene3d>
          <a:sp3d extrusionH="25400">
            <a:bevelT w="0" h="0"/>
            <a:extrusionClr>
              <a:schemeClr val="accent4"/>
            </a:extrusionClr>
          </a:sp3d>
        </p:spPr>
      </p:pic>
    </p:spTree>
    <p:extLst>
      <p:ext uri="{BB962C8B-B14F-4D97-AF65-F5344CB8AC3E}">
        <p14:creationId xmlns:p14="http://schemas.microsoft.com/office/powerpoint/2010/main" val="9743146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1CE85866-DAC7-47B7-BA1F-2C96B33468CD}"/>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colorTemperature colorTemp="5300"/>
                    </a14:imgEffect>
                    <a14:imgEffect>
                      <a14:brightnessContrast bright="200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2" name="矩形 41">
            <a:extLst>
              <a:ext uri="{FF2B5EF4-FFF2-40B4-BE49-F238E27FC236}">
                <a16:creationId xmlns:a16="http://schemas.microsoft.com/office/drawing/2014/main" xmlns="" id="{00943F27-58F9-40AB-BBCA-58BACBA26E58}"/>
              </a:ext>
            </a:extLst>
          </p:cNvPr>
          <p:cNvSpPr/>
          <p:nvPr/>
        </p:nvSpPr>
        <p:spPr>
          <a:xfrm>
            <a:off x="0" y="0"/>
            <a:ext cx="12192000" cy="6858000"/>
          </a:xfrm>
          <a:prstGeom prst="rect">
            <a:avLst/>
          </a:prstGeom>
          <a:gradFill flip="none" rotWithShape="1">
            <a:gsLst>
              <a:gs pos="0">
                <a:schemeClr val="tx1">
                  <a:alpha val="40000"/>
                </a:schemeClr>
              </a:gs>
              <a:gs pos="100000">
                <a:schemeClr val="tx1">
                  <a:alpha val="90000"/>
                </a:schemeClr>
              </a:gs>
            </a:gsLst>
            <a:lin ang="0" scaled="1"/>
            <a:tileRect/>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57" name="组合 56">
            <a:extLst>
              <a:ext uri="{FF2B5EF4-FFF2-40B4-BE49-F238E27FC236}">
                <a16:creationId xmlns:a16="http://schemas.microsoft.com/office/drawing/2014/main" xmlns="" id="{4ACB656F-0AF3-41F8-AA43-393990CE67C1}"/>
              </a:ext>
            </a:extLst>
          </p:cNvPr>
          <p:cNvGrpSpPr/>
          <p:nvPr/>
        </p:nvGrpSpPr>
        <p:grpSpPr>
          <a:xfrm>
            <a:off x="1041877" y="-625953"/>
            <a:ext cx="6096000" cy="6653148"/>
            <a:chOff x="3596147" y="-673982"/>
            <a:chExt cx="6096000" cy="6653148"/>
          </a:xfrm>
        </p:grpSpPr>
        <p:grpSp>
          <p:nvGrpSpPr>
            <p:cNvPr id="56" name="组合 55">
              <a:extLst>
                <a:ext uri="{FF2B5EF4-FFF2-40B4-BE49-F238E27FC236}">
                  <a16:creationId xmlns:a16="http://schemas.microsoft.com/office/drawing/2014/main" xmlns="" id="{8A03670A-1805-46F5-8B9C-A7365362ED65}"/>
                </a:ext>
              </a:extLst>
            </p:cNvPr>
            <p:cNvGrpSpPr/>
            <p:nvPr/>
          </p:nvGrpSpPr>
          <p:grpSpPr>
            <a:xfrm>
              <a:off x="3964385" y="1034872"/>
              <a:ext cx="3118078" cy="4944294"/>
              <a:chOff x="3964385" y="1034872"/>
              <a:chExt cx="3118078" cy="4944294"/>
            </a:xfrm>
          </p:grpSpPr>
          <p:pic>
            <p:nvPicPr>
              <p:cNvPr id="14" name="图片 13" descr="http://photocdn.sohu.com/20120316/Img337998410.jpg">
                <a:extLst>
                  <a:ext uri="{FF2B5EF4-FFF2-40B4-BE49-F238E27FC236}">
                    <a16:creationId xmlns:a16="http://schemas.microsoft.com/office/drawing/2014/main" xmlns="" id="{9DEF3652-68C5-4BE4-8A7D-79E079143319}"/>
                  </a:ext>
                </a:extLst>
              </p:cNvPr>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rcRect/>
              <a:stretch/>
            </p:blipFill>
            <p:spPr bwMode="auto">
              <a:xfrm>
                <a:off x="4433445" y="1034872"/>
                <a:ext cx="2649018" cy="4944294"/>
              </a:xfrm>
              <a:custGeom>
                <a:avLst/>
                <a:gdLst/>
                <a:ahLst/>
                <a:cxnLst/>
                <a:rect l="l" t="t" r="r" b="b"/>
                <a:pathLst>
                  <a:path w="3127602" h="5837554">
                    <a:moveTo>
                      <a:pt x="682270" y="0"/>
                    </a:moveTo>
                    <a:lnTo>
                      <a:pt x="3127602" y="0"/>
                    </a:lnTo>
                    <a:lnTo>
                      <a:pt x="3127602" y="156221"/>
                    </a:lnTo>
                    <a:lnTo>
                      <a:pt x="2923559" y="156221"/>
                    </a:lnTo>
                    <a:cubicBezTo>
                      <a:pt x="2664253" y="156221"/>
                      <a:pt x="2497405" y="218922"/>
                      <a:pt x="2423015" y="344324"/>
                    </a:cubicBezTo>
                    <a:cubicBezTo>
                      <a:pt x="2348624" y="469725"/>
                      <a:pt x="2311429" y="691835"/>
                      <a:pt x="2311429" y="1010653"/>
                    </a:cubicBezTo>
                    <a:lnTo>
                      <a:pt x="2311429" y="3800308"/>
                    </a:lnTo>
                    <a:cubicBezTo>
                      <a:pt x="2311429" y="4442195"/>
                      <a:pt x="2176994" y="4942207"/>
                      <a:pt x="1908124" y="5300346"/>
                    </a:cubicBezTo>
                    <a:cubicBezTo>
                      <a:pt x="1639254" y="5658484"/>
                      <a:pt x="1286961" y="5837554"/>
                      <a:pt x="851243" y="5837554"/>
                    </a:cubicBezTo>
                    <a:cubicBezTo>
                      <a:pt x="621695" y="5837554"/>
                      <a:pt x="422434" y="5778573"/>
                      <a:pt x="253460" y="5660610"/>
                    </a:cubicBezTo>
                    <a:cubicBezTo>
                      <a:pt x="84487" y="5542647"/>
                      <a:pt x="0" y="5386958"/>
                      <a:pt x="0" y="5193541"/>
                    </a:cubicBezTo>
                    <a:cubicBezTo>
                      <a:pt x="0" y="4898104"/>
                      <a:pt x="143468" y="4750385"/>
                      <a:pt x="430404" y="4750385"/>
                    </a:cubicBezTo>
                    <a:cubicBezTo>
                      <a:pt x="611067" y="4750385"/>
                      <a:pt x="782166" y="4937425"/>
                      <a:pt x="943700" y="5311504"/>
                    </a:cubicBezTo>
                    <a:cubicBezTo>
                      <a:pt x="1007464" y="5462412"/>
                      <a:pt x="1090357" y="5537865"/>
                      <a:pt x="1192378" y="5537865"/>
                    </a:cubicBezTo>
                    <a:cubicBezTo>
                      <a:pt x="1400672" y="5537865"/>
                      <a:pt x="1504819" y="5327445"/>
                      <a:pt x="1504819" y="4906606"/>
                    </a:cubicBezTo>
                    <a:lnTo>
                      <a:pt x="1504819" y="1010653"/>
                    </a:lnTo>
                    <a:cubicBezTo>
                      <a:pt x="1504819" y="655702"/>
                      <a:pt x="1459654" y="424559"/>
                      <a:pt x="1369322" y="317224"/>
                    </a:cubicBezTo>
                    <a:cubicBezTo>
                      <a:pt x="1278990" y="209889"/>
                      <a:pt x="1119050" y="156221"/>
                      <a:pt x="889502" y="156221"/>
                    </a:cubicBezTo>
                    <a:lnTo>
                      <a:pt x="682270" y="156221"/>
                    </a:lnTo>
                    <a:close/>
                  </a:path>
                </a:pathLst>
              </a:custGeom>
              <a:noFill/>
              <a:extLst>
                <a:ext uri="{909E8E84-426E-40DD-AFC4-6F175D3DCCD1}">
                  <a14:hiddenFill xmlns:a14="http://schemas.microsoft.com/office/drawing/2010/main">
                    <a:solidFill>
                      <a:srgbClr val="FFFFFF"/>
                    </a:solidFill>
                  </a14:hiddenFill>
                </a:ext>
              </a:extLst>
            </p:spPr>
          </p:pic>
          <p:pic>
            <p:nvPicPr>
              <p:cNvPr id="52" name="图片 51" descr="图片包含 动物, 爬行动物, 恐龙, 户外&#10;&#10;已生成极高可信度的说明">
                <a:extLst>
                  <a:ext uri="{FF2B5EF4-FFF2-40B4-BE49-F238E27FC236}">
                    <a16:creationId xmlns:a16="http://schemas.microsoft.com/office/drawing/2014/main" xmlns="" id="{F37A9272-254D-41AC-A92A-E1B3D6933379}"/>
                  </a:ext>
                </a:extLst>
              </p:cNvPr>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l="457" r="27742" b="-532"/>
              <a:stretch>
                <a:fillRect/>
              </a:stretch>
            </p:blipFill>
            <p:spPr>
              <a:xfrm>
                <a:off x="3964385" y="2336269"/>
                <a:ext cx="2649018" cy="3185081"/>
              </a:xfrm>
              <a:custGeom>
                <a:avLst/>
                <a:gdLst>
                  <a:gd name="connsiteX0" fmla="*/ 1326275 w 2612134"/>
                  <a:gd name="connsiteY0" fmla="*/ 0 h 3140734"/>
                  <a:gd name="connsiteX1" fmla="*/ 2612134 w 2612134"/>
                  <a:gd name="connsiteY1" fmla="*/ 0 h 3140734"/>
                  <a:gd name="connsiteX2" fmla="*/ 2391077 w 2612134"/>
                  <a:gd name="connsiteY2" fmla="*/ 191197 h 3140734"/>
                  <a:gd name="connsiteX3" fmla="*/ 2391077 w 2612134"/>
                  <a:gd name="connsiteY3" fmla="*/ 3014537 h 3140734"/>
                  <a:gd name="connsiteX4" fmla="*/ 2391077 w 2612134"/>
                  <a:gd name="connsiteY4" fmla="*/ 3124111 h 3140734"/>
                  <a:gd name="connsiteX5" fmla="*/ 1529029 w 2612134"/>
                  <a:gd name="connsiteY5" fmla="*/ 3124111 h 3140734"/>
                  <a:gd name="connsiteX6" fmla="*/ 1529029 w 2612134"/>
                  <a:gd name="connsiteY6" fmla="*/ 3140734 h 3140734"/>
                  <a:gd name="connsiteX7" fmla="*/ 258637 w 2612134"/>
                  <a:gd name="connsiteY7" fmla="*/ 3140734 h 3140734"/>
                  <a:gd name="connsiteX8" fmla="*/ 271426 w 2612134"/>
                  <a:gd name="connsiteY8" fmla="*/ 3025459 h 3140734"/>
                  <a:gd name="connsiteX9" fmla="*/ 334032 w 2612134"/>
                  <a:gd name="connsiteY9" fmla="*/ 2654968 h 3140734"/>
                  <a:gd name="connsiteX10" fmla="*/ 342818 w 2612134"/>
                  <a:gd name="connsiteY10" fmla="*/ 2605569 h 3140734"/>
                  <a:gd name="connsiteX11" fmla="*/ 228591 w 2612134"/>
                  <a:gd name="connsiteY11" fmla="*/ 2605569 h 3140734"/>
                  <a:gd name="connsiteX12" fmla="*/ 156100 w 2612134"/>
                  <a:gd name="connsiteY12" fmla="*/ 2964661 h 3140734"/>
                  <a:gd name="connsiteX13" fmla="*/ 139006 w 2612134"/>
                  <a:gd name="connsiteY13" fmla="*/ 3140734 h 3140734"/>
                  <a:gd name="connsiteX14" fmla="*/ 0 w 2612134"/>
                  <a:gd name="connsiteY14" fmla="*/ 3140734 h 3140734"/>
                  <a:gd name="connsiteX15" fmla="*/ 0 w 2612134"/>
                  <a:gd name="connsiteY15" fmla="*/ 16624 h 3140734"/>
                  <a:gd name="connsiteX16" fmla="*/ 1342901 w 2612134"/>
                  <a:gd name="connsiteY16" fmla="*/ 16624 h 3140734"/>
                  <a:gd name="connsiteX17" fmla="*/ 1512404 w 2612134"/>
                  <a:gd name="connsiteY17" fmla="*/ 149216 h 3140734"/>
                  <a:gd name="connsiteX18" fmla="*/ 1512404 w 2612134"/>
                  <a:gd name="connsiteY18" fmla="*/ 145598 h 3140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12134" h="3140734">
                    <a:moveTo>
                      <a:pt x="1326275" y="0"/>
                    </a:moveTo>
                    <a:lnTo>
                      <a:pt x="2612134" y="0"/>
                    </a:lnTo>
                    <a:lnTo>
                      <a:pt x="2391077" y="191197"/>
                    </a:lnTo>
                    <a:lnTo>
                      <a:pt x="2391077" y="3014537"/>
                    </a:lnTo>
                    <a:lnTo>
                      <a:pt x="2391077" y="3124111"/>
                    </a:lnTo>
                    <a:lnTo>
                      <a:pt x="1529029" y="3124111"/>
                    </a:lnTo>
                    <a:lnTo>
                      <a:pt x="1529029" y="3140734"/>
                    </a:lnTo>
                    <a:lnTo>
                      <a:pt x="258637" y="3140734"/>
                    </a:lnTo>
                    <a:lnTo>
                      <a:pt x="271426" y="3025459"/>
                    </a:lnTo>
                    <a:cubicBezTo>
                      <a:pt x="285338" y="2921595"/>
                      <a:pt x="306207" y="2798099"/>
                      <a:pt x="334032" y="2654968"/>
                    </a:cubicBezTo>
                    <a:lnTo>
                      <a:pt x="342818" y="2605569"/>
                    </a:lnTo>
                    <a:lnTo>
                      <a:pt x="228591" y="2605569"/>
                    </a:lnTo>
                    <a:cubicBezTo>
                      <a:pt x="196374" y="2722101"/>
                      <a:pt x="172210" y="2841797"/>
                      <a:pt x="156100" y="2964661"/>
                    </a:cubicBezTo>
                    <a:lnTo>
                      <a:pt x="139006" y="3140734"/>
                    </a:lnTo>
                    <a:lnTo>
                      <a:pt x="0" y="3140734"/>
                    </a:lnTo>
                    <a:lnTo>
                      <a:pt x="0" y="16624"/>
                    </a:lnTo>
                    <a:lnTo>
                      <a:pt x="1342901" y="16624"/>
                    </a:lnTo>
                    <a:lnTo>
                      <a:pt x="1512404" y="149216"/>
                    </a:lnTo>
                    <a:lnTo>
                      <a:pt x="1512404" y="145598"/>
                    </a:lnTo>
                    <a:close/>
                  </a:path>
                </a:pathLst>
              </a:custGeom>
            </p:spPr>
          </p:pic>
        </p:grpSp>
        <p:pic>
          <p:nvPicPr>
            <p:cNvPr id="40" name="图片 39" descr="图片包含 室内, 掌握, 监视器&#10;&#10;已生成高可信度的说明">
              <a:extLst>
                <a:ext uri="{FF2B5EF4-FFF2-40B4-BE49-F238E27FC236}">
                  <a16:creationId xmlns:a16="http://schemas.microsoft.com/office/drawing/2014/main" xmlns="" id="{65E11216-7E6B-4282-AA0F-D708F43F7097}"/>
                </a:ext>
              </a:extLst>
            </p:cNvPr>
            <p:cNvPicPr>
              <a:picLocks noChangeAspect="1"/>
            </p:cNvPicPr>
            <p:nvPr/>
          </p:nvPicPr>
          <p:blipFill>
            <a:blip r:embed="rId8"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3596147" y="-673982"/>
              <a:ext cx="6096000" cy="3427126"/>
            </a:xfrm>
            <a:prstGeom prst="rect">
              <a:avLst/>
            </a:prstGeom>
          </p:spPr>
        </p:pic>
      </p:grpSp>
      <p:sp>
        <p:nvSpPr>
          <p:cNvPr id="65" name="文本框 64">
            <a:extLst>
              <a:ext uri="{FF2B5EF4-FFF2-40B4-BE49-F238E27FC236}">
                <a16:creationId xmlns:a16="http://schemas.microsoft.com/office/drawing/2014/main" xmlns="" id="{91E73B84-3B27-4DF2-AF74-15A9E565A71A}"/>
              </a:ext>
            </a:extLst>
          </p:cNvPr>
          <p:cNvSpPr txBox="1"/>
          <p:nvPr/>
        </p:nvSpPr>
        <p:spPr>
          <a:xfrm>
            <a:off x="4523334" y="1177127"/>
            <a:ext cx="6347155"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gradFill flip="none" rotWithShape="1">
                  <a:gsLst>
                    <a:gs pos="0">
                      <a:prstClr val="white">
                        <a:alpha val="10000"/>
                      </a:prstClr>
                    </a:gs>
                    <a:gs pos="100000">
                      <a:prstClr val="white">
                        <a:alpha val="5000"/>
                      </a:prstClr>
                    </a:gs>
                  </a:gsLst>
                  <a:lin ang="5400000" scaled="1"/>
                  <a:tileRect/>
                </a:gradFill>
                <a:effectLst/>
                <a:uLnTx/>
                <a:uFillTx/>
                <a:latin typeface="Times New Roman" panose="02020603050405020304" pitchFamily="18" charset="0"/>
                <a:ea typeface="等线" panose="02010600030101010101" pitchFamily="2" charset="-122"/>
                <a:cs typeface="Times New Roman" panose="02020603050405020304" pitchFamily="18" charset="0"/>
              </a:rPr>
              <a:t>JARASSIC WORLD</a:t>
            </a:r>
            <a:endParaRPr kumimoji="0" lang="zh-CN" altLang="en-US" sz="9600" b="0" i="0" u="none" strike="noStrike" kern="1200" cap="none" spc="0" normalizeH="0" baseline="0" noProof="0" dirty="0">
              <a:ln>
                <a:noFill/>
              </a:ln>
              <a:gradFill flip="none" rotWithShape="1">
                <a:gsLst>
                  <a:gs pos="0">
                    <a:prstClr val="white">
                      <a:alpha val="10000"/>
                    </a:prstClr>
                  </a:gs>
                  <a:gs pos="100000">
                    <a:prstClr val="white">
                      <a:alpha val="5000"/>
                    </a:prstClr>
                  </a:gs>
                </a:gsLst>
                <a:lin ang="5400000" scaled="1"/>
                <a:tileRect/>
              </a:gra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
        <p:nvSpPr>
          <p:cNvPr id="4" name="文本框 3">
            <a:extLst>
              <a:ext uri="{FF2B5EF4-FFF2-40B4-BE49-F238E27FC236}">
                <a16:creationId xmlns:a16="http://schemas.microsoft.com/office/drawing/2014/main" xmlns="" id="{3B4D718F-CCF5-4EA2-8B8D-A2BF70CB4484}"/>
              </a:ext>
            </a:extLst>
          </p:cNvPr>
          <p:cNvSpPr txBox="1"/>
          <p:nvPr/>
        </p:nvSpPr>
        <p:spPr>
          <a:xfrm>
            <a:off x="4447422" y="2521155"/>
            <a:ext cx="208233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1" u="none" strike="noStrike" kern="1200" cap="none" spc="0" normalizeH="0" baseline="0" noProof="0" dirty="0">
                <a:ln>
                  <a:noFill/>
                </a:ln>
                <a:solidFill>
                  <a:prstClr val="white"/>
                </a:solidFill>
                <a:effectLst/>
                <a:uLnTx/>
                <a:uFillTx/>
                <a:latin typeface="腾祥麦黑简" panose="01010104010101010101" pitchFamily="2" charset="-122"/>
                <a:ea typeface="腾祥麦黑简" panose="01010104010101010101" pitchFamily="2" charset="-122"/>
                <a:cs typeface="Times New Roman" panose="02020603050405020304" pitchFamily="18" charset="0"/>
              </a:rPr>
              <a:t>电影简介</a:t>
            </a:r>
          </a:p>
        </p:txBody>
      </p:sp>
      <p:grpSp>
        <p:nvGrpSpPr>
          <p:cNvPr id="70" name="组合 69">
            <a:extLst>
              <a:ext uri="{FF2B5EF4-FFF2-40B4-BE49-F238E27FC236}">
                <a16:creationId xmlns:a16="http://schemas.microsoft.com/office/drawing/2014/main" xmlns="" id="{3308034A-3D48-4E2F-9E71-A9D5A590BF1C}"/>
              </a:ext>
            </a:extLst>
          </p:cNvPr>
          <p:cNvGrpSpPr/>
          <p:nvPr/>
        </p:nvGrpSpPr>
        <p:grpSpPr>
          <a:xfrm>
            <a:off x="4523334" y="3026700"/>
            <a:ext cx="2052655" cy="171002"/>
            <a:chOff x="5840212" y="3407318"/>
            <a:chExt cx="2052655" cy="171002"/>
          </a:xfrm>
        </p:grpSpPr>
        <p:cxnSp>
          <p:nvCxnSpPr>
            <p:cNvPr id="66" name="直接连接符 65">
              <a:extLst>
                <a:ext uri="{FF2B5EF4-FFF2-40B4-BE49-F238E27FC236}">
                  <a16:creationId xmlns:a16="http://schemas.microsoft.com/office/drawing/2014/main" xmlns="" id="{6AE813C6-38F4-45BA-802D-1461E69AA83E}"/>
                </a:ext>
              </a:extLst>
            </p:cNvPr>
            <p:cNvCxnSpPr>
              <a:cxnSpLocks/>
            </p:cNvCxnSpPr>
            <p:nvPr/>
          </p:nvCxnSpPr>
          <p:spPr>
            <a:xfrm>
              <a:off x="5840212" y="3578320"/>
              <a:ext cx="2052655" cy="0"/>
            </a:xfrm>
            <a:prstGeom prst="line">
              <a:avLst/>
            </a:prstGeom>
            <a:ln>
              <a:gradFill flip="none" rotWithShape="1">
                <a:gsLst>
                  <a:gs pos="0">
                    <a:srgbClr val="FF0000">
                      <a:alpha val="0"/>
                    </a:srgbClr>
                  </a:gs>
                  <a:gs pos="100000">
                    <a:srgbClr val="FF000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7" name="直角三角形 66">
              <a:extLst>
                <a:ext uri="{FF2B5EF4-FFF2-40B4-BE49-F238E27FC236}">
                  <a16:creationId xmlns:a16="http://schemas.microsoft.com/office/drawing/2014/main" xmlns="" id="{914DF35F-D985-4DCB-ADB3-423D903F2C6A}"/>
                </a:ext>
              </a:extLst>
            </p:cNvPr>
            <p:cNvSpPr/>
            <p:nvPr/>
          </p:nvSpPr>
          <p:spPr>
            <a:xfrm flipH="1">
              <a:off x="7724246" y="3407318"/>
              <a:ext cx="168621" cy="168621"/>
            </a:xfrm>
            <a:prstGeom prst="rtTriangle">
              <a:avLst/>
            </a:prstGeom>
            <a:gradFill>
              <a:gsLst>
                <a:gs pos="100000">
                  <a:srgbClr val="FF0000">
                    <a:alpha val="0"/>
                  </a:srgbClr>
                </a:gs>
                <a:gs pos="0">
                  <a:srgbClr val="FF0000">
                    <a:alpha val="84000"/>
                  </a:srgbClr>
                </a:gs>
              </a:gsLst>
              <a:lin ang="0" scaled="1"/>
            </a:gradFill>
            <a:ln>
              <a:gradFill flip="none" rotWithShape="1">
                <a:gsLst>
                  <a:gs pos="0">
                    <a:srgbClr val="FF0000">
                      <a:alpha val="0"/>
                    </a:srgbClr>
                  </a:gs>
                  <a:gs pos="100000">
                    <a:srgbClr val="FF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sp>
        <p:nvSpPr>
          <p:cNvPr id="75" name="矩形 74">
            <a:extLst>
              <a:ext uri="{FF2B5EF4-FFF2-40B4-BE49-F238E27FC236}">
                <a16:creationId xmlns:a16="http://schemas.microsoft.com/office/drawing/2014/main" xmlns="" id="{CD4F855B-83B5-4DD5-99F1-09A6605E92B6}"/>
              </a:ext>
            </a:extLst>
          </p:cNvPr>
          <p:cNvSpPr/>
          <p:nvPr/>
        </p:nvSpPr>
        <p:spPr>
          <a:xfrm>
            <a:off x="4523750" y="5221326"/>
            <a:ext cx="996047" cy="338554"/>
          </a:xfrm>
          <a:prstGeom prst="rect">
            <a:avLst/>
          </a:prstGeom>
          <a:gradFill>
            <a:gsLst>
              <a:gs pos="0">
                <a:srgbClr val="FF0000">
                  <a:alpha val="0"/>
                </a:srgbClr>
              </a:gs>
              <a:gs pos="100000">
                <a:srgbClr val="FF0000"/>
              </a:gs>
            </a:gsLst>
            <a:lin ang="0" scaled="1"/>
          </a:gradFill>
          <a:ln>
            <a:gradFill flip="none" rotWithShape="1">
              <a:gsLst>
                <a:gs pos="0">
                  <a:srgbClr val="FF0000">
                    <a:alpha val="0"/>
                  </a:srgbClr>
                </a:gs>
                <a:gs pos="100000">
                  <a:srgbClr val="FF0000"/>
                </a:gs>
              </a:gsLst>
              <a:lin ang="0" scaled="1"/>
              <a:tileRect/>
            </a:gra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alpha val="70000"/>
                  </a:prstClr>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蛋 蛋</a:t>
            </a:r>
          </a:p>
        </p:txBody>
      </p:sp>
      <p:sp>
        <p:nvSpPr>
          <p:cNvPr id="2" name="文本框 1">
            <a:extLst>
              <a:ext uri="{FF2B5EF4-FFF2-40B4-BE49-F238E27FC236}">
                <a16:creationId xmlns:a16="http://schemas.microsoft.com/office/drawing/2014/main" xmlns="" id="{60BF626C-9264-45AC-9934-70304CD290E5}"/>
              </a:ext>
            </a:extLst>
          </p:cNvPr>
          <p:cNvSpPr txBox="1"/>
          <p:nvPr/>
        </p:nvSpPr>
        <p:spPr>
          <a:xfrm>
            <a:off x="4523333" y="3379594"/>
            <a:ext cx="6741505" cy="1526187"/>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哈蒙德博士召集大批科学家利用凝结在琥珀中的史前蚊子体内的恐龙血液提取出恐龙的遗传基因，将已绝迹</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6500</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万年的史前庞然大物复生，使整个努布拉岛成为恐龙的乐园，即“侏罗纪公园”。但在哈蒙德带孙子孙女首次游览时，恐龙发威了</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9732787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34" name="组合 333">
            <a:extLst>
              <a:ext uri="{FF2B5EF4-FFF2-40B4-BE49-F238E27FC236}">
                <a16:creationId xmlns:a16="http://schemas.microsoft.com/office/drawing/2014/main" xmlns="" id="{32401AC3-8A87-4D38-B2C9-38FECE3E4BB5}"/>
              </a:ext>
            </a:extLst>
          </p:cNvPr>
          <p:cNvGrpSpPr/>
          <p:nvPr/>
        </p:nvGrpSpPr>
        <p:grpSpPr>
          <a:xfrm>
            <a:off x="-3549439" y="-6137798"/>
            <a:ext cx="19290879" cy="19133596"/>
            <a:chOff x="10163147" y="-4607004"/>
            <a:chExt cx="9641804" cy="9563192"/>
          </a:xfrm>
          <a:gradFill flip="none" rotWithShape="1">
            <a:gsLst>
              <a:gs pos="72000">
                <a:srgbClr val="FF00FF"/>
              </a:gs>
              <a:gs pos="35000">
                <a:srgbClr val="FF00FF">
                  <a:alpha val="0"/>
                </a:srgbClr>
              </a:gs>
            </a:gsLst>
            <a:path path="circle">
              <a:fillToRect l="50000" t="50000" r="50000" b="50000"/>
            </a:path>
            <a:tileRect/>
          </a:gradFill>
        </p:grpSpPr>
        <p:sp>
          <p:nvSpPr>
            <p:cNvPr id="335" name="等腰三角形 334">
              <a:extLst>
                <a:ext uri="{FF2B5EF4-FFF2-40B4-BE49-F238E27FC236}">
                  <a16:creationId xmlns:a16="http://schemas.microsoft.com/office/drawing/2014/main" xmlns="" id="{3C470EAD-4160-47A1-A9D0-47A4B08833D2}"/>
                </a:ext>
              </a:extLst>
            </p:cNvPr>
            <p:cNvSpPr/>
            <p:nvPr/>
          </p:nvSpPr>
          <p:spPr>
            <a:xfrm rot="-5400000" flipV="1">
              <a:off x="12006100" y="-2059023"/>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6" name="等腰三角形 335">
              <a:extLst>
                <a:ext uri="{FF2B5EF4-FFF2-40B4-BE49-F238E27FC236}">
                  <a16:creationId xmlns:a16="http://schemas.microsoft.com/office/drawing/2014/main" xmlns="" id="{E2B02321-8D37-4ADA-A023-6F947CBCAC46}"/>
                </a:ext>
              </a:extLst>
            </p:cNvPr>
            <p:cNvSpPr/>
            <p:nvPr/>
          </p:nvSpPr>
          <p:spPr>
            <a:xfrm rot="-4200000" flipV="1">
              <a:off x="12162132" y="-294392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7" name="等腰三角形 336">
              <a:extLst>
                <a:ext uri="{FF2B5EF4-FFF2-40B4-BE49-F238E27FC236}">
                  <a16:creationId xmlns:a16="http://schemas.microsoft.com/office/drawing/2014/main" xmlns="" id="{C84E9A5D-AF2D-4DC9-A242-EB551724172C}"/>
                </a:ext>
              </a:extLst>
            </p:cNvPr>
            <p:cNvSpPr/>
            <p:nvPr/>
          </p:nvSpPr>
          <p:spPr>
            <a:xfrm rot="-3000000" flipV="1">
              <a:off x="12611410" y="-372209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8" name="等腰三角形 337">
              <a:extLst>
                <a:ext uri="{FF2B5EF4-FFF2-40B4-BE49-F238E27FC236}">
                  <a16:creationId xmlns:a16="http://schemas.microsoft.com/office/drawing/2014/main" xmlns="" id="{93BFC0AD-1BFD-41E8-88B4-29F528D85FFB}"/>
                </a:ext>
              </a:extLst>
            </p:cNvPr>
            <p:cNvSpPr/>
            <p:nvPr/>
          </p:nvSpPr>
          <p:spPr>
            <a:xfrm rot="-1800000" flipV="1">
              <a:off x="13299743" y="-429967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9" name="等腰三角形 338">
              <a:extLst>
                <a:ext uri="{FF2B5EF4-FFF2-40B4-BE49-F238E27FC236}">
                  <a16:creationId xmlns:a16="http://schemas.microsoft.com/office/drawing/2014/main" xmlns="" id="{52DEC3C3-0FDA-45D2-B1D9-173009793180}"/>
                </a:ext>
              </a:extLst>
            </p:cNvPr>
            <p:cNvSpPr/>
            <p:nvPr/>
          </p:nvSpPr>
          <p:spPr>
            <a:xfrm rot="-600000" flipV="1">
              <a:off x="14144109" y="-460700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0" name="等腰三角形 339">
              <a:extLst>
                <a:ext uri="{FF2B5EF4-FFF2-40B4-BE49-F238E27FC236}">
                  <a16:creationId xmlns:a16="http://schemas.microsoft.com/office/drawing/2014/main" xmlns="" id="{E01952ED-A57F-4301-9DD7-E396F3C3ACB9}"/>
                </a:ext>
              </a:extLst>
            </p:cNvPr>
            <p:cNvSpPr/>
            <p:nvPr/>
          </p:nvSpPr>
          <p:spPr>
            <a:xfrm rot="600000" flipV="1">
              <a:off x="15042665" y="-460700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1" name="等腰三角形 340">
              <a:extLst>
                <a:ext uri="{FF2B5EF4-FFF2-40B4-BE49-F238E27FC236}">
                  <a16:creationId xmlns:a16="http://schemas.microsoft.com/office/drawing/2014/main" xmlns="" id="{6F4A302B-7EB2-4AA9-BC3E-40D48A0A35CD}"/>
                </a:ext>
              </a:extLst>
            </p:cNvPr>
            <p:cNvSpPr/>
            <p:nvPr/>
          </p:nvSpPr>
          <p:spPr>
            <a:xfrm rot="1800000" flipV="1">
              <a:off x="15887030" y="-429967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2" name="等腰三角形 341">
              <a:extLst>
                <a:ext uri="{FF2B5EF4-FFF2-40B4-BE49-F238E27FC236}">
                  <a16:creationId xmlns:a16="http://schemas.microsoft.com/office/drawing/2014/main" xmlns="" id="{218175CD-4ED5-43A4-B839-C4CC49849976}"/>
                </a:ext>
              </a:extLst>
            </p:cNvPr>
            <p:cNvSpPr/>
            <p:nvPr/>
          </p:nvSpPr>
          <p:spPr>
            <a:xfrm rot="3000000" flipV="1">
              <a:off x="16575363" y="-372209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3" name="等腰三角形 342">
              <a:extLst>
                <a:ext uri="{FF2B5EF4-FFF2-40B4-BE49-F238E27FC236}">
                  <a16:creationId xmlns:a16="http://schemas.microsoft.com/office/drawing/2014/main" xmlns="" id="{33CE4CC1-22C1-46D8-8E00-2CDB0DFB8460}"/>
                </a:ext>
              </a:extLst>
            </p:cNvPr>
            <p:cNvSpPr/>
            <p:nvPr/>
          </p:nvSpPr>
          <p:spPr>
            <a:xfrm rot="4200000" flipV="1">
              <a:off x="17024641" y="-294392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4" name="等腰三角形 343">
              <a:extLst>
                <a:ext uri="{FF2B5EF4-FFF2-40B4-BE49-F238E27FC236}">
                  <a16:creationId xmlns:a16="http://schemas.microsoft.com/office/drawing/2014/main" xmlns="" id="{FBD07EC2-7614-466C-A0FC-ECF1310258C3}"/>
                </a:ext>
              </a:extLst>
            </p:cNvPr>
            <p:cNvSpPr/>
            <p:nvPr/>
          </p:nvSpPr>
          <p:spPr>
            <a:xfrm rot="5400000" flipV="1">
              <a:off x="17180674" y="-2059023"/>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5" name="等腰三角形 344">
              <a:extLst>
                <a:ext uri="{FF2B5EF4-FFF2-40B4-BE49-F238E27FC236}">
                  <a16:creationId xmlns:a16="http://schemas.microsoft.com/office/drawing/2014/main" xmlns="" id="{0B038029-CA8A-4399-B811-9DC04C1FA4D9}"/>
                </a:ext>
              </a:extLst>
            </p:cNvPr>
            <p:cNvSpPr/>
            <p:nvPr/>
          </p:nvSpPr>
          <p:spPr>
            <a:xfrm rot="6600000" flipV="1">
              <a:off x="17024641" y="-117411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6" name="等腰三角形 345">
              <a:extLst>
                <a:ext uri="{FF2B5EF4-FFF2-40B4-BE49-F238E27FC236}">
                  <a16:creationId xmlns:a16="http://schemas.microsoft.com/office/drawing/2014/main" xmlns="" id="{78B49092-0A8C-47B3-8DF0-24108ABF8F8E}"/>
                </a:ext>
              </a:extLst>
            </p:cNvPr>
            <p:cNvSpPr/>
            <p:nvPr/>
          </p:nvSpPr>
          <p:spPr>
            <a:xfrm rot="7800000" flipV="1">
              <a:off x="16575363" y="-39594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7" name="等腰三角形 346">
              <a:extLst>
                <a:ext uri="{FF2B5EF4-FFF2-40B4-BE49-F238E27FC236}">
                  <a16:creationId xmlns:a16="http://schemas.microsoft.com/office/drawing/2014/main" xmlns="" id="{5F6ACCEB-20E7-45E6-A3F8-093278EA704B}"/>
                </a:ext>
              </a:extLst>
            </p:cNvPr>
            <p:cNvSpPr/>
            <p:nvPr/>
          </p:nvSpPr>
          <p:spPr>
            <a:xfrm rot="9000000" flipV="1">
              <a:off x="15887030" y="18163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8" name="等腰三角形 347">
              <a:extLst>
                <a:ext uri="{FF2B5EF4-FFF2-40B4-BE49-F238E27FC236}">
                  <a16:creationId xmlns:a16="http://schemas.microsoft.com/office/drawing/2014/main" xmlns="" id="{03212D4C-117F-490B-AF78-1836434049BB}"/>
                </a:ext>
              </a:extLst>
            </p:cNvPr>
            <p:cNvSpPr/>
            <p:nvPr/>
          </p:nvSpPr>
          <p:spPr>
            <a:xfrm rot="10200000" flipV="1">
              <a:off x="15042665" y="488958"/>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9" name="等腰三角形 348">
              <a:extLst>
                <a:ext uri="{FF2B5EF4-FFF2-40B4-BE49-F238E27FC236}">
                  <a16:creationId xmlns:a16="http://schemas.microsoft.com/office/drawing/2014/main" xmlns="" id="{95FEA9E9-EC45-46AE-92E4-A3C15A02AE39}"/>
                </a:ext>
              </a:extLst>
            </p:cNvPr>
            <p:cNvSpPr/>
            <p:nvPr/>
          </p:nvSpPr>
          <p:spPr>
            <a:xfrm rot="11400000" flipV="1">
              <a:off x="14144109" y="488958"/>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0" name="等腰三角形 349">
              <a:extLst>
                <a:ext uri="{FF2B5EF4-FFF2-40B4-BE49-F238E27FC236}">
                  <a16:creationId xmlns:a16="http://schemas.microsoft.com/office/drawing/2014/main" xmlns="" id="{2800C8F7-8ED0-48DF-ABDD-F3770E2BA4B9}"/>
                </a:ext>
              </a:extLst>
            </p:cNvPr>
            <p:cNvSpPr/>
            <p:nvPr/>
          </p:nvSpPr>
          <p:spPr>
            <a:xfrm rot="12600000" flipV="1">
              <a:off x="13299743" y="18163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1" name="等腰三角形 350">
              <a:extLst>
                <a:ext uri="{FF2B5EF4-FFF2-40B4-BE49-F238E27FC236}">
                  <a16:creationId xmlns:a16="http://schemas.microsoft.com/office/drawing/2014/main" xmlns="" id="{748B30FE-8BFA-476B-995B-1B294A9A42CC}"/>
                </a:ext>
              </a:extLst>
            </p:cNvPr>
            <p:cNvSpPr/>
            <p:nvPr/>
          </p:nvSpPr>
          <p:spPr>
            <a:xfrm rot="13800000" flipV="1">
              <a:off x="12611410" y="-39594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2" name="等腰三角形 351">
              <a:extLst>
                <a:ext uri="{FF2B5EF4-FFF2-40B4-BE49-F238E27FC236}">
                  <a16:creationId xmlns:a16="http://schemas.microsoft.com/office/drawing/2014/main" xmlns="" id="{DCDEBEBB-9BEE-4B1A-A2C6-1E57FA9B9A09}"/>
                </a:ext>
              </a:extLst>
            </p:cNvPr>
            <p:cNvSpPr/>
            <p:nvPr/>
          </p:nvSpPr>
          <p:spPr>
            <a:xfrm rot="15000000" flipV="1">
              <a:off x="12162132" y="-117411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372" name="组合 371">
            <a:extLst>
              <a:ext uri="{FF2B5EF4-FFF2-40B4-BE49-F238E27FC236}">
                <a16:creationId xmlns:a16="http://schemas.microsoft.com/office/drawing/2014/main" xmlns="" id="{DDD238DA-777F-47CD-8907-2820D522FF85}"/>
              </a:ext>
            </a:extLst>
          </p:cNvPr>
          <p:cNvGrpSpPr/>
          <p:nvPr/>
        </p:nvGrpSpPr>
        <p:grpSpPr>
          <a:xfrm rot="589384">
            <a:off x="-3549439" y="-6137798"/>
            <a:ext cx="19290879" cy="19133596"/>
            <a:chOff x="10163147" y="-4607004"/>
            <a:chExt cx="9641804" cy="9563192"/>
          </a:xfrm>
          <a:gradFill flip="none" rotWithShape="1">
            <a:gsLst>
              <a:gs pos="72000">
                <a:srgbClr val="00FFFF"/>
              </a:gs>
              <a:gs pos="35000">
                <a:srgbClr val="00FFFF">
                  <a:alpha val="0"/>
                </a:srgbClr>
              </a:gs>
            </a:gsLst>
            <a:path path="circle">
              <a:fillToRect l="50000" t="50000" r="50000" b="50000"/>
            </a:path>
            <a:tileRect/>
          </a:gradFill>
        </p:grpSpPr>
        <p:sp>
          <p:nvSpPr>
            <p:cNvPr id="373" name="等腰三角形 372">
              <a:extLst>
                <a:ext uri="{FF2B5EF4-FFF2-40B4-BE49-F238E27FC236}">
                  <a16:creationId xmlns:a16="http://schemas.microsoft.com/office/drawing/2014/main" xmlns="" id="{8A2466B1-0112-41F3-90B9-D32EF3B895AF}"/>
                </a:ext>
              </a:extLst>
            </p:cNvPr>
            <p:cNvSpPr/>
            <p:nvPr/>
          </p:nvSpPr>
          <p:spPr>
            <a:xfrm rot="-5400000" flipV="1">
              <a:off x="12006100" y="-2059023"/>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4" name="等腰三角形 373">
              <a:extLst>
                <a:ext uri="{FF2B5EF4-FFF2-40B4-BE49-F238E27FC236}">
                  <a16:creationId xmlns:a16="http://schemas.microsoft.com/office/drawing/2014/main" xmlns="" id="{ADB8ECA1-F143-4326-9054-5EFB7668B70D}"/>
                </a:ext>
              </a:extLst>
            </p:cNvPr>
            <p:cNvSpPr/>
            <p:nvPr/>
          </p:nvSpPr>
          <p:spPr>
            <a:xfrm rot="-4200000" flipV="1">
              <a:off x="12162132" y="-294392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5" name="等腰三角形 374">
              <a:extLst>
                <a:ext uri="{FF2B5EF4-FFF2-40B4-BE49-F238E27FC236}">
                  <a16:creationId xmlns:a16="http://schemas.microsoft.com/office/drawing/2014/main" xmlns="" id="{3ACD5EC7-2DFE-4882-8CFF-EF739A4DDABC}"/>
                </a:ext>
              </a:extLst>
            </p:cNvPr>
            <p:cNvSpPr/>
            <p:nvPr/>
          </p:nvSpPr>
          <p:spPr>
            <a:xfrm rot="-3000000" flipV="1">
              <a:off x="12611410" y="-372209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6" name="等腰三角形 375">
              <a:extLst>
                <a:ext uri="{FF2B5EF4-FFF2-40B4-BE49-F238E27FC236}">
                  <a16:creationId xmlns:a16="http://schemas.microsoft.com/office/drawing/2014/main" xmlns="" id="{A14C5471-A429-4C7C-BE00-C06966E2D23E}"/>
                </a:ext>
              </a:extLst>
            </p:cNvPr>
            <p:cNvSpPr/>
            <p:nvPr/>
          </p:nvSpPr>
          <p:spPr>
            <a:xfrm rot="-1800000" flipV="1">
              <a:off x="13299743" y="-429967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7" name="等腰三角形 376">
              <a:extLst>
                <a:ext uri="{FF2B5EF4-FFF2-40B4-BE49-F238E27FC236}">
                  <a16:creationId xmlns:a16="http://schemas.microsoft.com/office/drawing/2014/main" xmlns="" id="{9296B17D-178F-4851-9478-A21CBDBE2C22}"/>
                </a:ext>
              </a:extLst>
            </p:cNvPr>
            <p:cNvSpPr/>
            <p:nvPr/>
          </p:nvSpPr>
          <p:spPr>
            <a:xfrm rot="-600000" flipV="1">
              <a:off x="14144109" y="-460700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8" name="等腰三角形 377">
              <a:extLst>
                <a:ext uri="{FF2B5EF4-FFF2-40B4-BE49-F238E27FC236}">
                  <a16:creationId xmlns:a16="http://schemas.microsoft.com/office/drawing/2014/main" xmlns="" id="{43366F84-43E9-479C-9B37-24446BC08C0A}"/>
                </a:ext>
              </a:extLst>
            </p:cNvPr>
            <p:cNvSpPr/>
            <p:nvPr/>
          </p:nvSpPr>
          <p:spPr>
            <a:xfrm rot="600000" flipV="1">
              <a:off x="15042665" y="-460700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79" name="等腰三角形 378">
              <a:extLst>
                <a:ext uri="{FF2B5EF4-FFF2-40B4-BE49-F238E27FC236}">
                  <a16:creationId xmlns:a16="http://schemas.microsoft.com/office/drawing/2014/main" xmlns="" id="{84D0DA18-7B87-484B-8CA7-033CE04DFB05}"/>
                </a:ext>
              </a:extLst>
            </p:cNvPr>
            <p:cNvSpPr/>
            <p:nvPr/>
          </p:nvSpPr>
          <p:spPr>
            <a:xfrm rot="1800000" flipV="1">
              <a:off x="15887030" y="-429967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0" name="等腰三角形 379">
              <a:extLst>
                <a:ext uri="{FF2B5EF4-FFF2-40B4-BE49-F238E27FC236}">
                  <a16:creationId xmlns:a16="http://schemas.microsoft.com/office/drawing/2014/main" xmlns="" id="{5AF62886-7BED-4EFD-B45A-F37EA41BCEBB}"/>
                </a:ext>
              </a:extLst>
            </p:cNvPr>
            <p:cNvSpPr/>
            <p:nvPr/>
          </p:nvSpPr>
          <p:spPr>
            <a:xfrm rot="3000000" flipV="1">
              <a:off x="16575363" y="-372209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1" name="等腰三角形 380">
              <a:extLst>
                <a:ext uri="{FF2B5EF4-FFF2-40B4-BE49-F238E27FC236}">
                  <a16:creationId xmlns:a16="http://schemas.microsoft.com/office/drawing/2014/main" xmlns="" id="{F51C54C6-B009-4D8B-9D0A-FCE4E54A639A}"/>
                </a:ext>
              </a:extLst>
            </p:cNvPr>
            <p:cNvSpPr/>
            <p:nvPr/>
          </p:nvSpPr>
          <p:spPr>
            <a:xfrm rot="4200000" flipV="1">
              <a:off x="17024641" y="-294392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2" name="等腰三角形 381">
              <a:extLst>
                <a:ext uri="{FF2B5EF4-FFF2-40B4-BE49-F238E27FC236}">
                  <a16:creationId xmlns:a16="http://schemas.microsoft.com/office/drawing/2014/main" xmlns="" id="{1E932E36-3433-4D06-AD6C-B69B924B6666}"/>
                </a:ext>
              </a:extLst>
            </p:cNvPr>
            <p:cNvSpPr/>
            <p:nvPr/>
          </p:nvSpPr>
          <p:spPr>
            <a:xfrm rot="5400000" flipV="1">
              <a:off x="17180674" y="-2059023"/>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3" name="等腰三角形 382">
              <a:extLst>
                <a:ext uri="{FF2B5EF4-FFF2-40B4-BE49-F238E27FC236}">
                  <a16:creationId xmlns:a16="http://schemas.microsoft.com/office/drawing/2014/main" xmlns="" id="{C6BD856C-748C-46DE-922D-CF45F1FE03A8}"/>
                </a:ext>
              </a:extLst>
            </p:cNvPr>
            <p:cNvSpPr/>
            <p:nvPr/>
          </p:nvSpPr>
          <p:spPr>
            <a:xfrm rot="6600000" flipV="1">
              <a:off x="17024641" y="-117411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4" name="等腰三角形 383">
              <a:extLst>
                <a:ext uri="{FF2B5EF4-FFF2-40B4-BE49-F238E27FC236}">
                  <a16:creationId xmlns:a16="http://schemas.microsoft.com/office/drawing/2014/main" xmlns="" id="{3F34478E-00D9-4EFD-AEE3-60FCD5D34B66}"/>
                </a:ext>
              </a:extLst>
            </p:cNvPr>
            <p:cNvSpPr/>
            <p:nvPr/>
          </p:nvSpPr>
          <p:spPr>
            <a:xfrm rot="7800000" flipV="1">
              <a:off x="16575363" y="-39594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5" name="等腰三角形 384">
              <a:extLst>
                <a:ext uri="{FF2B5EF4-FFF2-40B4-BE49-F238E27FC236}">
                  <a16:creationId xmlns:a16="http://schemas.microsoft.com/office/drawing/2014/main" xmlns="" id="{CFED4560-17DB-4670-A9D1-03F3F8A3DF49}"/>
                </a:ext>
              </a:extLst>
            </p:cNvPr>
            <p:cNvSpPr/>
            <p:nvPr/>
          </p:nvSpPr>
          <p:spPr>
            <a:xfrm rot="9000000" flipV="1">
              <a:off x="15887030" y="18163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6" name="等腰三角形 385">
              <a:extLst>
                <a:ext uri="{FF2B5EF4-FFF2-40B4-BE49-F238E27FC236}">
                  <a16:creationId xmlns:a16="http://schemas.microsoft.com/office/drawing/2014/main" xmlns="" id="{F5EF98C5-3274-4E16-A59D-277DE52862B8}"/>
                </a:ext>
              </a:extLst>
            </p:cNvPr>
            <p:cNvSpPr/>
            <p:nvPr/>
          </p:nvSpPr>
          <p:spPr>
            <a:xfrm rot="10200000" flipV="1">
              <a:off x="15042665" y="488958"/>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7" name="等腰三角形 386">
              <a:extLst>
                <a:ext uri="{FF2B5EF4-FFF2-40B4-BE49-F238E27FC236}">
                  <a16:creationId xmlns:a16="http://schemas.microsoft.com/office/drawing/2014/main" xmlns="" id="{0CC1986A-52DA-4B09-875A-5BC53271E5D6}"/>
                </a:ext>
              </a:extLst>
            </p:cNvPr>
            <p:cNvSpPr/>
            <p:nvPr/>
          </p:nvSpPr>
          <p:spPr>
            <a:xfrm rot="11400000" flipV="1">
              <a:off x="14144109" y="488958"/>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8" name="等腰三角形 387">
              <a:extLst>
                <a:ext uri="{FF2B5EF4-FFF2-40B4-BE49-F238E27FC236}">
                  <a16:creationId xmlns:a16="http://schemas.microsoft.com/office/drawing/2014/main" xmlns="" id="{4BE7245F-E9EC-4CDB-9898-1840277EBA85}"/>
                </a:ext>
              </a:extLst>
            </p:cNvPr>
            <p:cNvSpPr/>
            <p:nvPr/>
          </p:nvSpPr>
          <p:spPr>
            <a:xfrm rot="12600000" flipV="1">
              <a:off x="13299743" y="181634"/>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9" name="等腰三角形 388">
              <a:extLst>
                <a:ext uri="{FF2B5EF4-FFF2-40B4-BE49-F238E27FC236}">
                  <a16:creationId xmlns:a16="http://schemas.microsoft.com/office/drawing/2014/main" xmlns="" id="{0DAD0A17-EDF6-4DD4-8D1C-DFC28225F8BB}"/>
                </a:ext>
              </a:extLst>
            </p:cNvPr>
            <p:cNvSpPr/>
            <p:nvPr/>
          </p:nvSpPr>
          <p:spPr>
            <a:xfrm rot="13800000" flipV="1">
              <a:off x="12611410" y="-395947"/>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0" name="等腰三角形 389">
              <a:extLst>
                <a:ext uri="{FF2B5EF4-FFF2-40B4-BE49-F238E27FC236}">
                  <a16:creationId xmlns:a16="http://schemas.microsoft.com/office/drawing/2014/main" xmlns="" id="{D6DC0018-1689-485A-9B2E-15C7784204CF}"/>
                </a:ext>
              </a:extLst>
            </p:cNvPr>
            <p:cNvSpPr/>
            <p:nvPr/>
          </p:nvSpPr>
          <p:spPr>
            <a:xfrm rot="15000000" flipV="1">
              <a:off x="12162132" y="-1174119"/>
              <a:ext cx="781323" cy="44672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283" name="组合 282">
            <a:extLst>
              <a:ext uri="{FF2B5EF4-FFF2-40B4-BE49-F238E27FC236}">
                <a16:creationId xmlns:a16="http://schemas.microsoft.com/office/drawing/2014/main" xmlns="" id="{62C57793-DBF1-44CA-93FA-9823C0FC85E4}"/>
              </a:ext>
            </a:extLst>
          </p:cNvPr>
          <p:cNvGrpSpPr/>
          <p:nvPr/>
        </p:nvGrpSpPr>
        <p:grpSpPr>
          <a:xfrm>
            <a:off x="1872565" y="849504"/>
            <a:ext cx="8381226" cy="4727192"/>
            <a:chOff x="1779876" y="1017604"/>
            <a:chExt cx="8381226" cy="4727192"/>
          </a:xfrm>
        </p:grpSpPr>
        <p:grpSp>
          <p:nvGrpSpPr>
            <p:cNvPr id="32" name="组合 31">
              <a:extLst>
                <a:ext uri="{FF2B5EF4-FFF2-40B4-BE49-F238E27FC236}">
                  <a16:creationId xmlns:a16="http://schemas.microsoft.com/office/drawing/2014/main" xmlns="" id="{82D2C0C4-9629-4080-A959-4B852C977D3B}"/>
                </a:ext>
              </a:extLst>
            </p:cNvPr>
            <p:cNvGrpSpPr/>
            <p:nvPr/>
          </p:nvGrpSpPr>
          <p:grpSpPr>
            <a:xfrm>
              <a:off x="4395980" y="3236999"/>
              <a:ext cx="2969586" cy="2507797"/>
              <a:chOff x="4915021" y="2993510"/>
              <a:chExt cx="2866161" cy="2420455"/>
            </a:xfrm>
          </p:grpSpPr>
          <p:grpSp>
            <p:nvGrpSpPr>
              <p:cNvPr id="31" name="组合 30">
                <a:extLst>
                  <a:ext uri="{FF2B5EF4-FFF2-40B4-BE49-F238E27FC236}">
                    <a16:creationId xmlns:a16="http://schemas.microsoft.com/office/drawing/2014/main" xmlns="" id="{51F5F343-0B03-4507-A59B-905699362D49}"/>
                  </a:ext>
                </a:extLst>
              </p:cNvPr>
              <p:cNvGrpSpPr/>
              <p:nvPr/>
            </p:nvGrpSpPr>
            <p:grpSpPr>
              <a:xfrm>
                <a:off x="5360516" y="2993510"/>
                <a:ext cx="2242300" cy="2060764"/>
                <a:chOff x="5360516" y="2993509"/>
                <a:chExt cx="2242300" cy="2060764"/>
              </a:xfrm>
            </p:grpSpPr>
            <p:pic>
              <p:nvPicPr>
                <p:cNvPr id="14" name="图片 13">
                  <a:extLst>
                    <a:ext uri="{FF2B5EF4-FFF2-40B4-BE49-F238E27FC236}">
                      <a16:creationId xmlns:a16="http://schemas.microsoft.com/office/drawing/2014/main" xmlns="" id="{5C145CFA-B7DC-4EB9-8A28-51C4A1C111BF}"/>
                    </a:ext>
                  </a:extLst>
                </p:cNvPr>
                <p:cNvPicPr>
                  <a:picLocks noChangeAspect="1"/>
                </p:cNvPicPr>
                <p:nvPr/>
              </p:nvPicPr>
              <p:blipFill>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5460825" y="2912282"/>
                  <a:ext cx="2060764" cy="2223218"/>
                </a:xfrm>
                <a:prstGeom prst="rect">
                  <a:avLst/>
                </a:prstGeom>
              </p:spPr>
            </p:pic>
            <p:pic>
              <p:nvPicPr>
                <p:cNvPr id="15" name="图片 14">
                  <a:extLst>
                    <a:ext uri="{FF2B5EF4-FFF2-40B4-BE49-F238E27FC236}">
                      <a16:creationId xmlns:a16="http://schemas.microsoft.com/office/drawing/2014/main" xmlns="" id="{1FE012CD-F946-4D64-815B-D8084D584809}"/>
                    </a:ext>
                  </a:extLst>
                </p:cNvPr>
                <p:cNvPicPr>
                  <a:picLocks noChangeAspect="1"/>
                </p:cNvPicPr>
                <p:nvPr/>
              </p:nvPicPr>
              <p:blipFill>
                <a:blip r:embed="rId3"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5491203" y="2907866"/>
                  <a:ext cx="1961844" cy="2223217"/>
                </a:xfrm>
                <a:prstGeom prst="rect">
                  <a:avLst/>
                </a:prstGeom>
              </p:spPr>
            </p:pic>
          </p:grpSp>
          <p:sp>
            <p:nvSpPr>
              <p:cNvPr id="17" name="文本框 16">
                <a:extLst>
                  <a:ext uri="{FF2B5EF4-FFF2-40B4-BE49-F238E27FC236}">
                    <a16:creationId xmlns:a16="http://schemas.microsoft.com/office/drawing/2014/main" xmlns="" id="{68C4C86B-93A3-487E-8D01-193AEA75860E}"/>
                  </a:ext>
                </a:extLst>
              </p:cNvPr>
              <p:cNvSpPr txBox="1"/>
              <p:nvPr/>
            </p:nvSpPr>
            <p:spPr>
              <a:xfrm>
                <a:off x="4915021" y="3159409"/>
                <a:ext cx="2866161" cy="225455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1" u="none" strike="noStrike" kern="1200" cap="none" spc="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杀</a:t>
                </a:r>
              </a:p>
            </p:txBody>
          </p:sp>
        </p:grpSp>
        <p:grpSp>
          <p:nvGrpSpPr>
            <p:cNvPr id="282" name="组合 281">
              <a:extLst>
                <a:ext uri="{FF2B5EF4-FFF2-40B4-BE49-F238E27FC236}">
                  <a16:creationId xmlns:a16="http://schemas.microsoft.com/office/drawing/2014/main" xmlns="" id="{F1C78353-31F8-4997-A5DB-CE8B07154EF8}"/>
                </a:ext>
              </a:extLst>
            </p:cNvPr>
            <p:cNvGrpSpPr/>
            <p:nvPr/>
          </p:nvGrpSpPr>
          <p:grpSpPr>
            <a:xfrm>
              <a:off x="1779876" y="1017604"/>
              <a:ext cx="8381226" cy="4605272"/>
              <a:chOff x="1779876" y="1017604"/>
              <a:chExt cx="8381226" cy="4605272"/>
            </a:xfrm>
          </p:grpSpPr>
          <p:grpSp>
            <p:nvGrpSpPr>
              <p:cNvPr id="7" name="组合 6">
                <a:extLst>
                  <a:ext uri="{FF2B5EF4-FFF2-40B4-BE49-F238E27FC236}">
                    <a16:creationId xmlns:a16="http://schemas.microsoft.com/office/drawing/2014/main" xmlns="" id="{4787A98B-46F2-4411-9E01-E40D56A8538D}"/>
                  </a:ext>
                </a:extLst>
              </p:cNvPr>
              <p:cNvGrpSpPr/>
              <p:nvPr/>
            </p:nvGrpSpPr>
            <p:grpSpPr>
              <a:xfrm>
                <a:off x="4011753" y="1122413"/>
                <a:ext cx="2575640" cy="2502969"/>
                <a:chOff x="1428750" y="151805"/>
                <a:chExt cx="7030046" cy="6831695"/>
              </a:xfrm>
            </p:grpSpPr>
            <p:pic>
              <p:nvPicPr>
                <p:cNvPr id="4" name="图片 3">
                  <a:extLst>
                    <a:ext uri="{FF2B5EF4-FFF2-40B4-BE49-F238E27FC236}">
                      <a16:creationId xmlns:a16="http://schemas.microsoft.com/office/drawing/2014/main" xmlns="" id="{536895A0-0934-48CE-B4E4-2E108A6DD332}"/>
                    </a:ext>
                  </a:extLst>
                </p:cNvPr>
                <p:cNvPicPr>
                  <a:picLocks noChangeAspect="1"/>
                </p:cNvPicPr>
                <p:nvPr/>
              </p:nvPicPr>
              <p:blipFill>
                <a:blip r:embed="rId4"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1752600" y="1"/>
                  <a:ext cx="6554391" cy="6858000"/>
                </a:xfrm>
                <a:prstGeom prst="rect">
                  <a:avLst/>
                </a:prstGeom>
              </p:spPr>
            </p:pic>
            <p:pic>
              <p:nvPicPr>
                <p:cNvPr id="5" name="图片 4">
                  <a:extLst>
                    <a:ext uri="{FF2B5EF4-FFF2-40B4-BE49-F238E27FC236}">
                      <a16:creationId xmlns:a16="http://schemas.microsoft.com/office/drawing/2014/main" xmlns="" id="{7527592C-C050-4956-A6B4-74A7A45DB20B}"/>
                    </a:ext>
                  </a:extLst>
                </p:cNvPr>
                <p:cNvPicPr>
                  <a:picLocks noChangeAspect="1"/>
                </p:cNvPicPr>
                <p:nvPr/>
              </p:nvPicPr>
              <p:blipFill>
                <a:blip r:embed="rId5"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1549302" y="71437"/>
                  <a:ext cx="6616897" cy="6858002"/>
                </a:xfrm>
                <a:prstGeom prst="rect">
                  <a:avLst/>
                </a:prstGeom>
              </p:spPr>
            </p:pic>
            <p:sp>
              <p:nvSpPr>
                <p:cNvPr id="6" name="文本框 5">
                  <a:extLst>
                    <a:ext uri="{FF2B5EF4-FFF2-40B4-BE49-F238E27FC236}">
                      <a16:creationId xmlns:a16="http://schemas.microsoft.com/office/drawing/2014/main" xmlns="" id="{24381F18-068A-441C-9147-04391F3D7898}"/>
                    </a:ext>
                  </a:extLst>
                </p:cNvPr>
                <p:cNvSpPr txBox="1"/>
                <p:nvPr/>
              </p:nvSpPr>
              <p:spPr>
                <a:xfrm>
                  <a:off x="1778070" y="935093"/>
                  <a:ext cx="5350788" cy="60484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1" u="none" strike="noStrike" kern="1200" cap="none" spc="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极</a:t>
                  </a:r>
                </a:p>
              </p:txBody>
            </p:sp>
          </p:grpSp>
          <p:grpSp>
            <p:nvGrpSpPr>
              <p:cNvPr id="22" name="组合 21">
                <a:extLst>
                  <a:ext uri="{FF2B5EF4-FFF2-40B4-BE49-F238E27FC236}">
                    <a16:creationId xmlns:a16="http://schemas.microsoft.com/office/drawing/2014/main" xmlns="" id="{29904FDA-18C1-4F6F-ABA9-3B364C4E2AA6}"/>
                  </a:ext>
                </a:extLst>
              </p:cNvPr>
              <p:cNvGrpSpPr/>
              <p:nvPr/>
            </p:nvGrpSpPr>
            <p:grpSpPr>
              <a:xfrm>
                <a:off x="5622719" y="1316585"/>
                <a:ext cx="2817136" cy="2329807"/>
                <a:chOff x="4206977" y="1827508"/>
                <a:chExt cx="2817136" cy="2329807"/>
              </a:xfrm>
            </p:grpSpPr>
            <p:grpSp>
              <p:nvGrpSpPr>
                <p:cNvPr id="20" name="组合 19">
                  <a:extLst>
                    <a:ext uri="{FF2B5EF4-FFF2-40B4-BE49-F238E27FC236}">
                      <a16:creationId xmlns:a16="http://schemas.microsoft.com/office/drawing/2014/main" xmlns="" id="{34F8885F-6418-43AB-ABB2-DE2B4047EBDC}"/>
                    </a:ext>
                  </a:extLst>
                </p:cNvPr>
                <p:cNvGrpSpPr/>
                <p:nvPr/>
              </p:nvGrpSpPr>
              <p:grpSpPr>
                <a:xfrm>
                  <a:off x="4639489" y="1827508"/>
                  <a:ext cx="2243914" cy="2187911"/>
                  <a:chOff x="4639489" y="1827508"/>
                  <a:chExt cx="2243914" cy="2187911"/>
                </a:xfrm>
              </p:grpSpPr>
              <p:pic>
                <p:nvPicPr>
                  <p:cNvPr id="8" name="图片 7">
                    <a:extLst>
                      <a:ext uri="{FF2B5EF4-FFF2-40B4-BE49-F238E27FC236}">
                        <a16:creationId xmlns:a16="http://schemas.microsoft.com/office/drawing/2014/main" xmlns="" id="{D6B83FE2-C1C0-4D57-8EAD-AA8959B09EF5}"/>
                      </a:ext>
                    </a:extLst>
                  </p:cNvPr>
                  <p:cNvPicPr>
                    <a:picLocks noChangeAspect="1"/>
                  </p:cNvPicPr>
                  <p:nvPr/>
                </p:nvPicPr>
                <p:blipFill>
                  <a:blip r:embed="rId6"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4753438" y="1713560"/>
                    <a:ext cx="2016013" cy="2243910"/>
                  </a:xfrm>
                  <a:prstGeom prst="rect">
                    <a:avLst/>
                  </a:prstGeom>
                </p:spPr>
              </p:pic>
              <p:pic>
                <p:nvPicPr>
                  <p:cNvPr id="9" name="图片 8">
                    <a:extLst>
                      <a:ext uri="{FF2B5EF4-FFF2-40B4-BE49-F238E27FC236}">
                        <a16:creationId xmlns:a16="http://schemas.microsoft.com/office/drawing/2014/main" xmlns="" id="{1D317B1A-0CD8-46E1-9A8E-151C16546637}"/>
                      </a:ext>
                    </a:extLst>
                  </p:cNvPr>
                  <p:cNvPicPr>
                    <a:picLocks noChangeAspect="1"/>
                  </p:cNvPicPr>
                  <p:nvPr/>
                </p:nvPicPr>
                <p:blipFill>
                  <a:blip r:embed="rId7"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4692411" y="1824428"/>
                    <a:ext cx="2138069" cy="2243914"/>
                  </a:xfrm>
                  <a:prstGeom prst="rect">
                    <a:avLst/>
                  </a:prstGeom>
                </p:spPr>
              </p:pic>
            </p:grpSp>
            <p:sp>
              <p:nvSpPr>
                <p:cNvPr id="10" name="文本框 9">
                  <a:extLst>
                    <a:ext uri="{FF2B5EF4-FFF2-40B4-BE49-F238E27FC236}">
                      <a16:creationId xmlns:a16="http://schemas.microsoft.com/office/drawing/2014/main" xmlns="" id="{48867068-0231-432E-8DF7-1B13F2C46682}"/>
                    </a:ext>
                  </a:extLst>
                </p:cNvPr>
                <p:cNvSpPr txBox="1"/>
                <p:nvPr/>
              </p:nvSpPr>
              <p:spPr>
                <a:xfrm>
                  <a:off x="4206977" y="1941324"/>
                  <a:ext cx="2817136"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1" u="none" strike="noStrike" kern="1200" cap="none" spc="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限</a:t>
                  </a:r>
                </a:p>
              </p:txBody>
            </p:sp>
          </p:grpSp>
          <p:grpSp>
            <p:nvGrpSpPr>
              <p:cNvPr id="21" name="组合 20">
                <a:extLst>
                  <a:ext uri="{FF2B5EF4-FFF2-40B4-BE49-F238E27FC236}">
                    <a16:creationId xmlns:a16="http://schemas.microsoft.com/office/drawing/2014/main" xmlns="" id="{ED7FD460-74CA-4CEB-8566-6F07F8E2BDDB}"/>
                  </a:ext>
                </a:extLst>
              </p:cNvPr>
              <p:cNvGrpSpPr/>
              <p:nvPr/>
            </p:nvGrpSpPr>
            <p:grpSpPr>
              <a:xfrm>
                <a:off x="2560698" y="3289292"/>
                <a:ext cx="2866162" cy="2333584"/>
                <a:chOff x="6424864" y="1902486"/>
                <a:chExt cx="2817136" cy="2293668"/>
              </a:xfrm>
            </p:grpSpPr>
            <p:grpSp>
              <p:nvGrpSpPr>
                <p:cNvPr id="19" name="组合 18">
                  <a:extLst>
                    <a:ext uri="{FF2B5EF4-FFF2-40B4-BE49-F238E27FC236}">
                      <a16:creationId xmlns:a16="http://schemas.microsoft.com/office/drawing/2014/main" xmlns="" id="{5352416D-7AB2-4248-A4F8-9F5CF92DDE3C}"/>
                    </a:ext>
                  </a:extLst>
                </p:cNvPr>
                <p:cNvGrpSpPr/>
                <p:nvPr/>
              </p:nvGrpSpPr>
              <p:grpSpPr>
                <a:xfrm>
                  <a:off x="6795490" y="1902486"/>
                  <a:ext cx="2329196" cy="2054852"/>
                  <a:chOff x="6795490" y="1902486"/>
                  <a:chExt cx="2329196" cy="2054852"/>
                </a:xfrm>
              </p:grpSpPr>
              <p:pic>
                <p:nvPicPr>
                  <p:cNvPr id="11" name="图片 10">
                    <a:extLst>
                      <a:ext uri="{FF2B5EF4-FFF2-40B4-BE49-F238E27FC236}">
                        <a16:creationId xmlns:a16="http://schemas.microsoft.com/office/drawing/2014/main" xmlns="" id="{32975B78-7C11-4526-9668-745767EC2755}"/>
                      </a:ext>
                    </a:extLst>
                  </p:cNvPr>
                  <p:cNvPicPr>
                    <a:picLocks noChangeAspect="1"/>
                  </p:cNvPicPr>
                  <p:nvPr/>
                </p:nvPicPr>
                <p:blipFill>
                  <a:blip r:embed="rId8"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6890020" y="1807956"/>
                    <a:ext cx="2054852" cy="2243911"/>
                  </a:xfrm>
                  <a:prstGeom prst="rect">
                    <a:avLst/>
                  </a:prstGeom>
                </p:spPr>
              </p:pic>
              <p:pic>
                <p:nvPicPr>
                  <p:cNvPr id="12" name="图片 11">
                    <a:extLst>
                      <a:ext uri="{FF2B5EF4-FFF2-40B4-BE49-F238E27FC236}">
                        <a16:creationId xmlns:a16="http://schemas.microsoft.com/office/drawing/2014/main" xmlns="" id="{CF9054C8-F0B9-4690-903F-940307578DDC}"/>
                      </a:ext>
                    </a:extLst>
                  </p:cNvPr>
                  <p:cNvPicPr>
                    <a:picLocks noChangeAspect="1"/>
                  </p:cNvPicPr>
                  <p:nvPr/>
                </p:nvPicPr>
                <p:blipFill>
                  <a:blip r:embed="rId9" cstate="screen">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rot="16200000">
                    <a:off x="7060103" y="1733519"/>
                    <a:ext cx="1885254" cy="2243912"/>
                  </a:xfrm>
                  <a:prstGeom prst="rect">
                    <a:avLst/>
                  </a:prstGeom>
                </p:spPr>
              </p:pic>
            </p:grpSp>
            <p:sp>
              <p:nvSpPr>
                <p:cNvPr id="13" name="文本框 12">
                  <a:extLst>
                    <a:ext uri="{FF2B5EF4-FFF2-40B4-BE49-F238E27FC236}">
                      <a16:creationId xmlns:a16="http://schemas.microsoft.com/office/drawing/2014/main" xmlns="" id="{D25B1D63-350A-45ED-AD85-5785DA69AC29}"/>
                    </a:ext>
                  </a:extLst>
                </p:cNvPr>
                <p:cNvSpPr txBox="1"/>
                <p:nvPr/>
              </p:nvSpPr>
              <p:spPr>
                <a:xfrm>
                  <a:off x="6424864" y="1980163"/>
                  <a:ext cx="2817136"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b="0" i="1" u="none" strike="noStrike" kern="1200" cap="none" spc="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秒</a:t>
                  </a:r>
                </a:p>
              </p:txBody>
            </p:sp>
          </p:grpSp>
          <p:cxnSp>
            <p:nvCxnSpPr>
              <p:cNvPr id="58" name="直接连接符 57">
                <a:extLst>
                  <a:ext uri="{FF2B5EF4-FFF2-40B4-BE49-F238E27FC236}">
                    <a16:creationId xmlns:a16="http://schemas.microsoft.com/office/drawing/2014/main" xmlns="" id="{C0CBA4EA-9596-4BD1-9B9A-16271CC5EAF5}"/>
                  </a:ext>
                </a:extLst>
              </p:cNvPr>
              <p:cNvCxnSpPr/>
              <p:nvPr/>
            </p:nvCxnSpPr>
            <p:spPr>
              <a:xfrm>
                <a:off x="6722304" y="1249790"/>
                <a:ext cx="226566" cy="0"/>
              </a:xfrm>
              <a:prstGeom prst="line">
                <a:avLst/>
              </a:prstGeom>
              <a:ln w="127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B16156EB-05EF-4833-8C5C-FED1C6CFD8A8}"/>
                  </a:ext>
                </a:extLst>
              </p:cNvPr>
              <p:cNvCxnSpPr/>
              <p:nvPr/>
            </p:nvCxnSpPr>
            <p:spPr>
              <a:xfrm>
                <a:off x="5189275" y="3240104"/>
                <a:ext cx="259182" cy="0"/>
              </a:xfrm>
              <a:prstGeom prst="line">
                <a:avLst/>
              </a:prstGeom>
              <a:ln w="190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81150838-0C8C-4460-993D-B037F5AFA30E}"/>
                  </a:ext>
                </a:extLst>
              </p:cNvPr>
              <p:cNvCxnSpPr/>
              <p:nvPr/>
            </p:nvCxnSpPr>
            <p:spPr>
              <a:xfrm>
                <a:off x="4927873" y="4430197"/>
                <a:ext cx="422266" cy="0"/>
              </a:xfrm>
              <a:prstGeom prst="line">
                <a:avLst/>
              </a:prstGeom>
              <a:ln w="381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4084ABEF-AD1D-463D-8500-19398A5083C6}"/>
                  </a:ext>
                </a:extLst>
              </p:cNvPr>
              <p:cNvCxnSpPr/>
              <p:nvPr/>
            </p:nvCxnSpPr>
            <p:spPr>
              <a:xfrm>
                <a:off x="9673602" y="4479592"/>
                <a:ext cx="487500" cy="0"/>
              </a:xfrm>
              <a:prstGeom prst="line">
                <a:avLst/>
              </a:prstGeom>
              <a:ln w="508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4D616687-27A0-4F3A-B5B4-40210A6DE0B8}"/>
                  </a:ext>
                </a:extLst>
              </p:cNvPr>
              <p:cNvCxnSpPr/>
              <p:nvPr/>
            </p:nvCxnSpPr>
            <p:spPr>
              <a:xfrm>
                <a:off x="9448292" y="3146469"/>
                <a:ext cx="617966" cy="0"/>
              </a:xfrm>
              <a:prstGeom prst="line">
                <a:avLst/>
              </a:prstGeom>
              <a:ln w="2540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69214ACB-7EA0-4267-BA0E-22A067FBC23B}"/>
                  </a:ext>
                </a:extLst>
              </p:cNvPr>
              <p:cNvCxnSpPr/>
              <p:nvPr/>
            </p:nvCxnSpPr>
            <p:spPr>
              <a:xfrm>
                <a:off x="5741424" y="1017604"/>
                <a:ext cx="748433" cy="0"/>
              </a:xfrm>
              <a:prstGeom prst="line">
                <a:avLst/>
              </a:prstGeom>
              <a:ln w="4445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60C51BC5-D2F2-4FF2-9798-BCF8C33BF306}"/>
                  </a:ext>
                </a:extLst>
              </p:cNvPr>
              <p:cNvCxnSpPr>
                <a:cxnSpLocks/>
              </p:cNvCxnSpPr>
              <p:nvPr/>
            </p:nvCxnSpPr>
            <p:spPr>
              <a:xfrm flipH="1">
                <a:off x="4945916" y="2084404"/>
                <a:ext cx="96141" cy="0"/>
              </a:xfrm>
              <a:prstGeom prst="line">
                <a:avLst/>
              </a:prstGeom>
              <a:ln w="635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089BF02D-03A6-475B-B511-C5086BC8CA6A}"/>
                  </a:ext>
                </a:extLst>
              </p:cNvPr>
              <p:cNvCxnSpPr>
                <a:cxnSpLocks/>
              </p:cNvCxnSpPr>
              <p:nvPr/>
            </p:nvCxnSpPr>
            <p:spPr>
              <a:xfrm flipH="1">
                <a:off x="9452286" y="4683736"/>
                <a:ext cx="96141" cy="0"/>
              </a:xfrm>
              <a:prstGeom prst="line">
                <a:avLst/>
              </a:prstGeom>
              <a:ln w="635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8C7D48F4-0894-46F6-B3FA-EDE6665E9B9D}"/>
                  </a:ext>
                </a:extLst>
              </p:cNvPr>
              <p:cNvCxnSpPr>
                <a:cxnSpLocks/>
              </p:cNvCxnSpPr>
              <p:nvPr/>
            </p:nvCxnSpPr>
            <p:spPr>
              <a:xfrm>
                <a:off x="7469128" y="3012785"/>
                <a:ext cx="193949" cy="0"/>
              </a:xfrm>
              <a:prstGeom prst="line">
                <a:avLst/>
              </a:prstGeom>
              <a:ln w="635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2E679C2-C4CE-415C-8CDC-30119AF6C520}"/>
                  </a:ext>
                </a:extLst>
              </p:cNvPr>
              <p:cNvCxnSpPr/>
              <p:nvPr/>
            </p:nvCxnSpPr>
            <p:spPr>
              <a:xfrm>
                <a:off x="7243164" y="3237769"/>
                <a:ext cx="291799" cy="0"/>
              </a:xfrm>
              <a:prstGeom prst="line">
                <a:avLst/>
              </a:prstGeom>
              <a:ln w="2540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B5A2E824-7069-49D9-92AD-8586934C4081}"/>
                  </a:ext>
                </a:extLst>
              </p:cNvPr>
              <p:cNvCxnSpPr/>
              <p:nvPr/>
            </p:nvCxnSpPr>
            <p:spPr>
              <a:xfrm>
                <a:off x="6737481" y="3632433"/>
                <a:ext cx="683200" cy="0"/>
              </a:xfrm>
              <a:prstGeom prst="line">
                <a:avLst/>
              </a:prstGeom>
              <a:ln w="254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BD7D2A5C-67FB-4116-8CF0-E389919AF153}"/>
                  </a:ext>
                </a:extLst>
              </p:cNvPr>
              <p:cNvCxnSpPr/>
              <p:nvPr/>
            </p:nvCxnSpPr>
            <p:spPr>
              <a:xfrm>
                <a:off x="6822855" y="3958683"/>
                <a:ext cx="715817" cy="0"/>
              </a:xfrm>
              <a:prstGeom prst="line">
                <a:avLst/>
              </a:prstGeom>
              <a:ln w="3810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95367D98-D9B5-4AC4-A205-857A51C60843}"/>
                  </a:ext>
                </a:extLst>
              </p:cNvPr>
              <p:cNvCxnSpPr>
                <a:cxnSpLocks/>
              </p:cNvCxnSpPr>
              <p:nvPr/>
            </p:nvCxnSpPr>
            <p:spPr>
              <a:xfrm flipH="1">
                <a:off x="7606318" y="3834452"/>
                <a:ext cx="96142" cy="0"/>
              </a:xfrm>
              <a:prstGeom prst="line">
                <a:avLst/>
              </a:prstGeom>
              <a:ln w="635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3D4D1CBC-7266-4E30-B369-10621ACDE9F4}"/>
                  </a:ext>
                </a:extLst>
              </p:cNvPr>
              <p:cNvCxnSpPr>
                <a:cxnSpLocks/>
              </p:cNvCxnSpPr>
              <p:nvPr/>
            </p:nvCxnSpPr>
            <p:spPr>
              <a:xfrm flipH="1">
                <a:off x="8981392" y="1890385"/>
                <a:ext cx="96141" cy="0"/>
              </a:xfrm>
              <a:prstGeom prst="line">
                <a:avLst/>
              </a:prstGeom>
              <a:ln w="6350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D200DE93-A52B-4AEE-AA2D-BF940E4EB106}"/>
                  </a:ext>
                </a:extLst>
              </p:cNvPr>
              <p:cNvCxnSpPr>
                <a:cxnSpLocks/>
              </p:cNvCxnSpPr>
              <p:nvPr/>
            </p:nvCxnSpPr>
            <p:spPr>
              <a:xfrm flipH="1">
                <a:off x="6781889" y="3254038"/>
                <a:ext cx="96141" cy="0"/>
              </a:xfrm>
              <a:prstGeom prst="line">
                <a:avLst/>
              </a:prstGeom>
              <a:ln w="635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2D97CF8E-2FCC-4F4A-8253-2E5C85B493A9}"/>
                  </a:ext>
                </a:extLst>
              </p:cNvPr>
              <p:cNvCxnSpPr>
                <a:cxnSpLocks/>
              </p:cNvCxnSpPr>
              <p:nvPr/>
            </p:nvCxnSpPr>
            <p:spPr>
              <a:xfrm flipH="1">
                <a:off x="7950544" y="3682099"/>
                <a:ext cx="96141" cy="0"/>
              </a:xfrm>
              <a:prstGeom prst="line">
                <a:avLst/>
              </a:prstGeom>
              <a:ln w="6350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3CC58AB7-5643-483E-BD5F-9DFFA7CD27E2}"/>
                  </a:ext>
                </a:extLst>
              </p:cNvPr>
              <p:cNvCxnSpPr>
                <a:cxnSpLocks/>
              </p:cNvCxnSpPr>
              <p:nvPr/>
            </p:nvCxnSpPr>
            <p:spPr>
              <a:xfrm>
                <a:off x="4178343" y="1647729"/>
                <a:ext cx="324416"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634001AB-7F44-484A-94BB-BEEB628D2A43}"/>
                  </a:ext>
                </a:extLst>
              </p:cNvPr>
              <p:cNvCxnSpPr/>
              <p:nvPr/>
            </p:nvCxnSpPr>
            <p:spPr>
              <a:xfrm>
                <a:off x="2520414" y="4790809"/>
                <a:ext cx="520116" cy="0"/>
              </a:xfrm>
              <a:prstGeom prst="line">
                <a:avLst/>
              </a:prstGeom>
              <a:ln w="635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555575C8-729E-4636-BFF1-90A4624CAA0E}"/>
                  </a:ext>
                </a:extLst>
              </p:cNvPr>
              <p:cNvCxnSpPr>
                <a:cxnSpLocks/>
              </p:cNvCxnSpPr>
              <p:nvPr/>
            </p:nvCxnSpPr>
            <p:spPr>
              <a:xfrm flipH="1">
                <a:off x="2903539" y="4334597"/>
                <a:ext cx="96142" cy="0"/>
              </a:xfrm>
              <a:prstGeom prst="line">
                <a:avLst/>
              </a:prstGeom>
              <a:ln w="635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6A84E88A-B980-498F-82B1-CA065A9F74C3}"/>
                  </a:ext>
                </a:extLst>
              </p:cNvPr>
              <p:cNvCxnSpPr>
                <a:cxnSpLocks/>
              </p:cNvCxnSpPr>
              <p:nvPr/>
            </p:nvCxnSpPr>
            <p:spPr>
              <a:xfrm flipH="1">
                <a:off x="7950289" y="1369506"/>
                <a:ext cx="96141" cy="0"/>
              </a:xfrm>
              <a:prstGeom prst="line">
                <a:avLst/>
              </a:prstGeom>
              <a:ln w="635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954B3AC6-DC9D-4A2B-98B8-0E9698505BEF}"/>
                  </a:ext>
                </a:extLst>
              </p:cNvPr>
              <p:cNvCxnSpPr>
                <a:cxnSpLocks/>
              </p:cNvCxnSpPr>
              <p:nvPr/>
            </p:nvCxnSpPr>
            <p:spPr>
              <a:xfrm flipH="1">
                <a:off x="8553647" y="1647729"/>
                <a:ext cx="96142" cy="0"/>
              </a:xfrm>
              <a:prstGeom prst="line">
                <a:avLst/>
              </a:prstGeom>
              <a:ln w="635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B79F36FA-88C0-4767-8A54-27220BDC4241}"/>
                  </a:ext>
                </a:extLst>
              </p:cNvPr>
              <p:cNvCxnSpPr/>
              <p:nvPr/>
            </p:nvCxnSpPr>
            <p:spPr>
              <a:xfrm flipV="1">
                <a:off x="4518912" y="5096835"/>
                <a:ext cx="650583" cy="0"/>
              </a:xfrm>
              <a:prstGeom prst="line">
                <a:avLst/>
              </a:prstGeom>
              <a:ln w="3175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grpSp>
            <p:nvGrpSpPr>
              <p:cNvPr id="278" name="组合 277">
                <a:extLst>
                  <a:ext uri="{FF2B5EF4-FFF2-40B4-BE49-F238E27FC236}">
                    <a16:creationId xmlns:a16="http://schemas.microsoft.com/office/drawing/2014/main" xmlns="" id="{CC36A9E5-F809-4AF2-A228-E3AE77F39181}"/>
                  </a:ext>
                </a:extLst>
              </p:cNvPr>
              <p:cNvGrpSpPr/>
              <p:nvPr/>
            </p:nvGrpSpPr>
            <p:grpSpPr>
              <a:xfrm>
                <a:off x="6722304" y="4885197"/>
                <a:ext cx="260489" cy="406400"/>
                <a:chOff x="1622659" y="1988170"/>
                <a:chExt cx="260489" cy="406400"/>
              </a:xfrm>
            </p:grpSpPr>
            <p:cxnSp>
              <p:nvCxnSpPr>
                <p:cNvPr id="134" name="直接连接符 133">
                  <a:extLst>
                    <a:ext uri="{FF2B5EF4-FFF2-40B4-BE49-F238E27FC236}">
                      <a16:creationId xmlns:a16="http://schemas.microsoft.com/office/drawing/2014/main" xmlns="" id="{39947569-0D38-4CDB-AA7B-749253C31140}"/>
                    </a:ext>
                  </a:extLst>
                </p:cNvPr>
                <p:cNvCxnSpPr>
                  <a:cxnSpLocks/>
                </p:cNvCxnSpPr>
                <p:nvPr/>
              </p:nvCxnSpPr>
              <p:spPr>
                <a:xfrm flipH="1" flipV="1">
                  <a:off x="1622659" y="2394570"/>
                  <a:ext cx="96141" cy="0"/>
                </a:xfrm>
                <a:prstGeom prst="line">
                  <a:avLst/>
                </a:prstGeom>
                <a:ln w="6350">
                  <a:solidFill>
                    <a:srgbClr val="00FFFF"/>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EA7A6C3D-E3E0-4229-9523-E8D6852F5344}"/>
                    </a:ext>
                  </a:extLst>
                </p:cNvPr>
                <p:cNvCxnSpPr>
                  <a:cxnSpLocks/>
                </p:cNvCxnSpPr>
                <p:nvPr/>
              </p:nvCxnSpPr>
              <p:spPr>
                <a:xfrm flipH="1" flipV="1">
                  <a:off x="1787006" y="1988170"/>
                  <a:ext cx="96142" cy="0"/>
                </a:xfrm>
                <a:prstGeom prst="line">
                  <a:avLst/>
                </a:prstGeom>
                <a:ln w="6350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grpSp>
          <p:cxnSp>
            <p:nvCxnSpPr>
              <p:cNvPr id="139" name="直接连接符 138">
                <a:extLst>
                  <a:ext uri="{FF2B5EF4-FFF2-40B4-BE49-F238E27FC236}">
                    <a16:creationId xmlns:a16="http://schemas.microsoft.com/office/drawing/2014/main" xmlns="" id="{23CF4F42-CADB-419A-964B-5B9B48497169}"/>
                  </a:ext>
                </a:extLst>
              </p:cNvPr>
              <p:cNvCxnSpPr>
                <a:cxnSpLocks/>
              </p:cNvCxnSpPr>
              <p:nvPr/>
            </p:nvCxnSpPr>
            <p:spPr>
              <a:xfrm flipH="1" flipV="1">
                <a:off x="2256780" y="4635330"/>
                <a:ext cx="96141" cy="0"/>
              </a:xfrm>
              <a:prstGeom prst="line">
                <a:avLst/>
              </a:prstGeom>
              <a:ln w="6350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A1C340E3-333F-49E9-A9DF-47DF21C1048A}"/>
                  </a:ext>
                </a:extLst>
              </p:cNvPr>
              <p:cNvCxnSpPr>
                <a:cxnSpLocks/>
              </p:cNvCxnSpPr>
              <p:nvPr/>
            </p:nvCxnSpPr>
            <p:spPr>
              <a:xfrm>
                <a:off x="6985623" y="5107411"/>
                <a:ext cx="52011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973DA860-C4CD-4F07-90D9-B4EDBF2BF468}"/>
                  </a:ext>
                </a:extLst>
              </p:cNvPr>
              <p:cNvCxnSpPr>
                <a:cxnSpLocks/>
              </p:cNvCxnSpPr>
              <p:nvPr/>
            </p:nvCxnSpPr>
            <p:spPr>
              <a:xfrm>
                <a:off x="3301858" y="1877615"/>
                <a:ext cx="157552" cy="0"/>
              </a:xfrm>
              <a:prstGeom prst="line">
                <a:avLst/>
              </a:prstGeom>
              <a:ln w="4445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4CF78483-840B-4CCA-9DF1-E46BF33A77FE}"/>
                  </a:ext>
                </a:extLst>
              </p:cNvPr>
              <p:cNvCxnSpPr>
                <a:cxnSpLocks/>
              </p:cNvCxnSpPr>
              <p:nvPr/>
            </p:nvCxnSpPr>
            <p:spPr>
              <a:xfrm flipH="1" flipV="1">
                <a:off x="3762391" y="1827551"/>
                <a:ext cx="96142" cy="0"/>
              </a:xfrm>
              <a:prstGeom prst="line">
                <a:avLst/>
              </a:prstGeom>
              <a:ln w="6350">
                <a:solidFill>
                  <a:srgbClr val="FF00FF">
                    <a:alpha val="50000"/>
                  </a:srgb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CE2B473C-98D4-4C0A-AFC4-DDF9D1E33DC7}"/>
                  </a:ext>
                </a:extLst>
              </p:cNvPr>
              <p:cNvCxnSpPr>
                <a:cxnSpLocks/>
              </p:cNvCxnSpPr>
              <p:nvPr/>
            </p:nvCxnSpPr>
            <p:spPr>
              <a:xfrm flipH="1">
                <a:off x="9613571" y="4180106"/>
                <a:ext cx="82736" cy="0"/>
              </a:xfrm>
              <a:prstGeom prst="line">
                <a:avLst/>
              </a:prstGeom>
              <a:ln w="6350">
                <a:solidFill>
                  <a:srgbClr val="00FFFF">
                    <a:alpha val="50000"/>
                  </a:srgbClr>
                </a:solidFill>
              </a:ln>
            </p:spPr>
            <p:style>
              <a:lnRef idx="1">
                <a:schemeClr val="accent1"/>
              </a:lnRef>
              <a:fillRef idx="0">
                <a:schemeClr val="accent1"/>
              </a:fillRef>
              <a:effectRef idx="0">
                <a:schemeClr val="accent1"/>
              </a:effectRef>
              <a:fontRef idx="minor">
                <a:schemeClr val="tx1"/>
              </a:fontRef>
            </p:style>
          </p:cxnSp>
          <p:sp>
            <p:nvSpPr>
              <p:cNvPr id="172" name="弧形 171">
                <a:extLst>
                  <a:ext uri="{FF2B5EF4-FFF2-40B4-BE49-F238E27FC236}">
                    <a16:creationId xmlns:a16="http://schemas.microsoft.com/office/drawing/2014/main" xmlns="" id="{612AAB9B-59E9-4275-8F57-B8A1E7B1F785}"/>
                  </a:ext>
                </a:extLst>
              </p:cNvPr>
              <p:cNvSpPr/>
              <p:nvPr/>
            </p:nvSpPr>
            <p:spPr>
              <a:xfrm>
                <a:off x="6467152" y="1854749"/>
                <a:ext cx="3206450" cy="3206450"/>
              </a:xfrm>
              <a:prstGeom prst="arc">
                <a:avLst>
                  <a:gd name="adj1" fmla="val 16703578"/>
                  <a:gd name="adj2" fmla="val 8209870"/>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6" name="弧形 175">
                <a:extLst>
                  <a:ext uri="{FF2B5EF4-FFF2-40B4-BE49-F238E27FC236}">
                    <a16:creationId xmlns:a16="http://schemas.microsoft.com/office/drawing/2014/main" xmlns="" id="{F32B0342-41F3-4AEC-92FD-4B3CFFFC0A6C}"/>
                  </a:ext>
                </a:extLst>
              </p:cNvPr>
              <p:cNvSpPr/>
              <p:nvPr/>
            </p:nvSpPr>
            <p:spPr>
              <a:xfrm>
                <a:off x="6467152" y="1890385"/>
                <a:ext cx="3206450" cy="3206450"/>
              </a:xfrm>
              <a:prstGeom prst="arc">
                <a:avLst>
                  <a:gd name="adj1" fmla="val 16703578"/>
                  <a:gd name="adj2" fmla="val 8209870"/>
                </a:avLst>
              </a:prstGeom>
              <a:ln w="254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8" name="弧形 177">
                <a:extLst>
                  <a:ext uri="{FF2B5EF4-FFF2-40B4-BE49-F238E27FC236}">
                    <a16:creationId xmlns:a16="http://schemas.microsoft.com/office/drawing/2014/main" xmlns="" id="{28E170D7-4D7E-4274-ACD1-EF36A5902EA3}"/>
                  </a:ext>
                </a:extLst>
              </p:cNvPr>
              <p:cNvSpPr/>
              <p:nvPr/>
            </p:nvSpPr>
            <p:spPr>
              <a:xfrm>
                <a:off x="6489857" y="1827551"/>
                <a:ext cx="3206450" cy="3206450"/>
              </a:xfrm>
              <a:prstGeom prst="arc">
                <a:avLst>
                  <a:gd name="adj1" fmla="val 16703578"/>
                  <a:gd name="adj2" fmla="val 8209870"/>
                </a:avLst>
              </a:prstGeom>
              <a:ln w="25400">
                <a:solidFill>
                  <a:srgbClr val="00FF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grpSp>
            <p:nvGrpSpPr>
              <p:cNvPr id="265" name="组合 264">
                <a:extLst>
                  <a:ext uri="{FF2B5EF4-FFF2-40B4-BE49-F238E27FC236}">
                    <a16:creationId xmlns:a16="http://schemas.microsoft.com/office/drawing/2014/main" xmlns="" id="{4A9D22DB-26D8-49F2-AABA-264F0074C4F9}"/>
                  </a:ext>
                </a:extLst>
              </p:cNvPr>
              <p:cNvGrpSpPr/>
              <p:nvPr/>
            </p:nvGrpSpPr>
            <p:grpSpPr>
              <a:xfrm>
                <a:off x="7393613" y="2231051"/>
                <a:ext cx="2058673" cy="2656279"/>
                <a:chOff x="7992244" y="2250101"/>
                <a:chExt cx="2058673" cy="2656279"/>
              </a:xfrm>
            </p:grpSpPr>
            <p:cxnSp>
              <p:nvCxnSpPr>
                <p:cNvPr id="188" name="直接连接符 187">
                  <a:extLst>
                    <a:ext uri="{FF2B5EF4-FFF2-40B4-BE49-F238E27FC236}">
                      <a16:creationId xmlns:a16="http://schemas.microsoft.com/office/drawing/2014/main" xmlns="" id="{B58C02A7-BE00-40D6-B77B-00BDCAE806A2}"/>
                    </a:ext>
                  </a:extLst>
                </p:cNvPr>
                <p:cNvCxnSpPr>
                  <a:cxnSpLocks/>
                </p:cNvCxnSpPr>
                <p:nvPr/>
              </p:nvCxnSpPr>
              <p:spPr>
                <a:xfrm rot="1800000">
                  <a:off x="9280692" y="2250101"/>
                  <a:ext cx="0" cy="252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xmlns="" id="{D1C6A004-93DB-49DF-9FB2-B914782B9222}"/>
                    </a:ext>
                  </a:extLst>
                </p:cNvPr>
                <p:cNvCxnSpPr>
                  <a:cxnSpLocks/>
                </p:cNvCxnSpPr>
                <p:nvPr/>
              </p:nvCxnSpPr>
              <p:spPr>
                <a:xfrm rot="3600000">
                  <a:off x="9752299" y="2721707"/>
                  <a:ext cx="0" cy="252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xmlns="" id="{D594C80F-EB96-4EEE-897B-5BA700DFD6EB}"/>
                    </a:ext>
                  </a:extLst>
                </p:cNvPr>
                <p:cNvCxnSpPr>
                  <a:cxnSpLocks/>
                </p:cNvCxnSpPr>
                <p:nvPr/>
              </p:nvCxnSpPr>
              <p:spPr>
                <a:xfrm rot="5400000">
                  <a:off x="9924917" y="3365931"/>
                  <a:ext cx="0" cy="252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xmlns="" id="{EFC39F7A-A136-4A25-AA36-EFD1D0C1F02E}"/>
                    </a:ext>
                  </a:extLst>
                </p:cNvPr>
                <p:cNvCxnSpPr>
                  <a:cxnSpLocks/>
                </p:cNvCxnSpPr>
                <p:nvPr/>
              </p:nvCxnSpPr>
              <p:spPr>
                <a:xfrm rot="7200000">
                  <a:off x="9752299" y="4010156"/>
                  <a:ext cx="0" cy="252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D178932E-C4F1-456B-8370-B6B0474D7A7D}"/>
                    </a:ext>
                  </a:extLst>
                </p:cNvPr>
                <p:cNvCxnSpPr>
                  <a:cxnSpLocks/>
                </p:cNvCxnSpPr>
                <p:nvPr/>
              </p:nvCxnSpPr>
              <p:spPr>
                <a:xfrm rot="9000000">
                  <a:off x="9280692" y="4481762"/>
                  <a:ext cx="0" cy="252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1903D8FF-C662-4080-95F6-C308A3BD2DA8}"/>
                    </a:ext>
                  </a:extLst>
                </p:cNvPr>
                <p:cNvCxnSpPr>
                  <a:cxnSpLocks/>
                </p:cNvCxnSpPr>
                <p:nvPr/>
              </p:nvCxnSpPr>
              <p:spPr>
                <a:xfrm rot="10800000">
                  <a:off x="8636468" y="4654380"/>
                  <a:ext cx="0" cy="252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75E8B7B4-2DC4-4128-8696-0D92985B7D60}"/>
                    </a:ext>
                  </a:extLst>
                </p:cNvPr>
                <p:cNvCxnSpPr>
                  <a:cxnSpLocks/>
                </p:cNvCxnSpPr>
                <p:nvPr/>
              </p:nvCxnSpPr>
              <p:spPr>
                <a:xfrm rot="12600000">
                  <a:off x="7992244" y="4481762"/>
                  <a:ext cx="0" cy="252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67" name="组合 266">
                <a:extLst>
                  <a:ext uri="{FF2B5EF4-FFF2-40B4-BE49-F238E27FC236}">
                    <a16:creationId xmlns:a16="http://schemas.microsoft.com/office/drawing/2014/main" xmlns="" id="{11078E35-8EB1-45C3-8457-A1330FDE7092}"/>
                  </a:ext>
                </a:extLst>
              </p:cNvPr>
              <p:cNvGrpSpPr/>
              <p:nvPr/>
            </p:nvGrpSpPr>
            <p:grpSpPr>
              <a:xfrm>
                <a:off x="2495693" y="2226836"/>
                <a:ext cx="2067632" cy="2107761"/>
                <a:chOff x="2998448" y="2093693"/>
                <a:chExt cx="2067632" cy="2107761"/>
              </a:xfrm>
            </p:grpSpPr>
            <p:sp>
              <p:nvSpPr>
                <p:cNvPr id="173" name="弧形 172">
                  <a:extLst>
                    <a:ext uri="{FF2B5EF4-FFF2-40B4-BE49-F238E27FC236}">
                      <a16:creationId xmlns:a16="http://schemas.microsoft.com/office/drawing/2014/main" xmlns="" id="{74209F44-FCC3-49F2-8257-10CDF1E0B077}"/>
                    </a:ext>
                  </a:extLst>
                </p:cNvPr>
                <p:cNvSpPr/>
                <p:nvPr/>
              </p:nvSpPr>
              <p:spPr>
                <a:xfrm>
                  <a:off x="2998448" y="2120891"/>
                  <a:ext cx="2044927" cy="2044927"/>
                </a:xfrm>
                <a:prstGeom prst="arc">
                  <a:avLst>
                    <a:gd name="adj1" fmla="val 6151230"/>
                    <a:gd name="adj2" fmla="val 18714035"/>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7" name="弧形 176">
                  <a:extLst>
                    <a:ext uri="{FF2B5EF4-FFF2-40B4-BE49-F238E27FC236}">
                      <a16:creationId xmlns:a16="http://schemas.microsoft.com/office/drawing/2014/main" xmlns="" id="{89C2384E-3541-4953-B4B9-3B95E770EB53}"/>
                    </a:ext>
                  </a:extLst>
                </p:cNvPr>
                <p:cNvSpPr/>
                <p:nvPr/>
              </p:nvSpPr>
              <p:spPr>
                <a:xfrm>
                  <a:off x="2998448" y="2156527"/>
                  <a:ext cx="2044927" cy="2044927"/>
                </a:xfrm>
                <a:prstGeom prst="arc">
                  <a:avLst>
                    <a:gd name="adj1" fmla="val 6151230"/>
                    <a:gd name="adj2" fmla="val 18714035"/>
                  </a:avLst>
                </a:prstGeom>
                <a:ln w="254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9" name="弧形 178">
                  <a:extLst>
                    <a:ext uri="{FF2B5EF4-FFF2-40B4-BE49-F238E27FC236}">
                      <a16:creationId xmlns:a16="http://schemas.microsoft.com/office/drawing/2014/main" xmlns="" id="{87397727-2E46-4092-96A0-BADF0DE516DF}"/>
                    </a:ext>
                  </a:extLst>
                </p:cNvPr>
                <p:cNvSpPr/>
                <p:nvPr/>
              </p:nvSpPr>
              <p:spPr>
                <a:xfrm>
                  <a:off x="3021153" y="2093693"/>
                  <a:ext cx="2044927" cy="2044927"/>
                </a:xfrm>
                <a:prstGeom prst="arc">
                  <a:avLst>
                    <a:gd name="adj1" fmla="val 6151230"/>
                    <a:gd name="adj2" fmla="val 18714035"/>
                  </a:avLst>
                </a:prstGeom>
                <a:ln w="25400">
                  <a:solidFill>
                    <a:srgbClr val="00FFFF"/>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nvGrpSpPr>
                <p:cNvPr id="264" name="组合 263">
                  <a:extLst>
                    <a:ext uri="{FF2B5EF4-FFF2-40B4-BE49-F238E27FC236}">
                      <a16:creationId xmlns:a16="http://schemas.microsoft.com/office/drawing/2014/main" xmlns="" id="{C2102ADB-E8DF-42CA-BD5B-B95A19606D92}"/>
                    </a:ext>
                  </a:extLst>
                </p:cNvPr>
                <p:cNvGrpSpPr/>
                <p:nvPr/>
              </p:nvGrpSpPr>
              <p:grpSpPr>
                <a:xfrm>
                  <a:off x="3147355" y="2305084"/>
                  <a:ext cx="1530527" cy="1530526"/>
                  <a:chOff x="3216082" y="2335710"/>
                  <a:chExt cx="1465979" cy="1465978"/>
                </a:xfrm>
              </p:grpSpPr>
              <p:cxnSp>
                <p:nvCxnSpPr>
                  <p:cNvPr id="252" name="直接连接符 251">
                    <a:extLst>
                      <a:ext uri="{FF2B5EF4-FFF2-40B4-BE49-F238E27FC236}">
                        <a16:creationId xmlns:a16="http://schemas.microsoft.com/office/drawing/2014/main" xmlns="" id="{3FF48FD3-CF40-47FB-867D-D7061EFECC44}"/>
                      </a:ext>
                    </a:extLst>
                  </p:cNvPr>
                  <p:cNvCxnSpPr>
                    <a:cxnSpLocks/>
                  </p:cNvCxnSpPr>
                  <p:nvPr/>
                </p:nvCxnSpPr>
                <p:spPr>
                  <a:xfrm rot="16200000">
                    <a:off x="3288082" y="3044155"/>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xmlns="" id="{93D9D23C-1584-4F4D-8E11-B732CEE048F1}"/>
                      </a:ext>
                    </a:extLst>
                  </p:cNvPr>
                  <p:cNvCxnSpPr>
                    <a:cxnSpLocks/>
                  </p:cNvCxnSpPr>
                  <p:nvPr/>
                </p:nvCxnSpPr>
                <p:spPr>
                  <a:xfrm rot="18000000">
                    <a:off x="3382995" y="2689933"/>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xmlns="" id="{3371F079-70BD-449C-BC7C-C837635282CC}"/>
                      </a:ext>
                    </a:extLst>
                  </p:cNvPr>
                  <p:cNvCxnSpPr>
                    <a:cxnSpLocks/>
                  </p:cNvCxnSpPr>
                  <p:nvPr/>
                </p:nvCxnSpPr>
                <p:spPr>
                  <a:xfrm rot="19800000">
                    <a:off x="3642306" y="2430623"/>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xmlns="" id="{6CE79586-FDCB-4E09-A15D-8E5752A72D2E}"/>
                      </a:ext>
                    </a:extLst>
                  </p:cNvPr>
                  <p:cNvCxnSpPr>
                    <a:cxnSpLocks/>
                  </p:cNvCxnSpPr>
                  <p:nvPr/>
                </p:nvCxnSpPr>
                <p:spPr>
                  <a:xfrm>
                    <a:off x="3996528" y="2335710"/>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xmlns="" id="{86DC95FB-445F-4BFD-B722-D34D9176FA1B}"/>
                      </a:ext>
                    </a:extLst>
                  </p:cNvPr>
                  <p:cNvCxnSpPr>
                    <a:cxnSpLocks/>
                  </p:cNvCxnSpPr>
                  <p:nvPr/>
                </p:nvCxnSpPr>
                <p:spPr>
                  <a:xfrm rot="1800000">
                    <a:off x="4350751" y="2430623"/>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xmlns="" id="{EFA95CA6-FD32-44E5-9AF2-A55D237F68CF}"/>
                      </a:ext>
                    </a:extLst>
                  </p:cNvPr>
                  <p:cNvCxnSpPr>
                    <a:cxnSpLocks/>
                  </p:cNvCxnSpPr>
                  <p:nvPr/>
                </p:nvCxnSpPr>
                <p:spPr>
                  <a:xfrm rot="7200000">
                    <a:off x="4610061" y="3398379"/>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xmlns="" id="{515A5C80-4F80-4C2F-9CF2-DA291DE082A5}"/>
                      </a:ext>
                    </a:extLst>
                  </p:cNvPr>
                  <p:cNvCxnSpPr>
                    <a:cxnSpLocks/>
                  </p:cNvCxnSpPr>
                  <p:nvPr/>
                </p:nvCxnSpPr>
                <p:spPr>
                  <a:xfrm rot="9000000">
                    <a:off x="4350751" y="3657688"/>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xmlns="" id="{9E04BCC0-60BD-4D34-A025-41B42BADA811}"/>
                      </a:ext>
                    </a:extLst>
                  </p:cNvPr>
                  <p:cNvCxnSpPr>
                    <a:cxnSpLocks/>
                  </p:cNvCxnSpPr>
                  <p:nvPr/>
                </p:nvCxnSpPr>
                <p:spPr>
                  <a:xfrm rot="12600000">
                    <a:off x="3642306" y="3657688"/>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xmlns="" id="{57C5EEA1-31B8-414A-BE58-516D1ACAAAB8}"/>
                      </a:ext>
                    </a:extLst>
                  </p:cNvPr>
                  <p:cNvCxnSpPr>
                    <a:cxnSpLocks/>
                  </p:cNvCxnSpPr>
                  <p:nvPr/>
                </p:nvCxnSpPr>
                <p:spPr>
                  <a:xfrm rot="14400000">
                    <a:off x="3382995" y="3398378"/>
                    <a:ext cx="0" cy="144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329" name="直接连接符 328">
                <a:extLst>
                  <a:ext uri="{FF2B5EF4-FFF2-40B4-BE49-F238E27FC236}">
                    <a16:creationId xmlns:a16="http://schemas.microsoft.com/office/drawing/2014/main" xmlns="" id="{BD53F963-E1A8-4E3A-B780-BCBC03C7F776}"/>
                  </a:ext>
                </a:extLst>
              </p:cNvPr>
              <p:cNvCxnSpPr/>
              <p:nvPr/>
            </p:nvCxnSpPr>
            <p:spPr>
              <a:xfrm>
                <a:off x="1779876" y="4312321"/>
                <a:ext cx="715817" cy="0"/>
              </a:xfrm>
              <a:prstGeom prst="line">
                <a:avLst/>
              </a:prstGeom>
              <a:ln w="38100">
                <a:solidFill>
                  <a:srgbClr val="00FFFF"/>
                </a:solidFill>
              </a:ln>
            </p:spPr>
            <p:style>
              <a:lnRef idx="1">
                <a:schemeClr val="accent1"/>
              </a:lnRef>
              <a:fillRef idx="0">
                <a:schemeClr val="accent1"/>
              </a:fillRef>
              <a:effectRef idx="0">
                <a:schemeClr val="accent1"/>
              </a:effectRef>
              <a:fontRef idx="minor">
                <a:schemeClr val="tx1"/>
              </a:fontRef>
            </p:style>
          </p:cxnSp>
        </p:grpSp>
      </p:grpSp>
      <p:sp>
        <p:nvSpPr>
          <p:cNvPr id="281" name="文本框 280">
            <a:extLst>
              <a:ext uri="{FF2B5EF4-FFF2-40B4-BE49-F238E27FC236}">
                <a16:creationId xmlns:a16="http://schemas.microsoft.com/office/drawing/2014/main" xmlns="" id="{84B235F2-36AB-4EB7-BD1C-C3EB132AFAED}"/>
              </a:ext>
            </a:extLst>
          </p:cNvPr>
          <p:cNvSpPr txBox="1"/>
          <p:nvPr/>
        </p:nvSpPr>
        <p:spPr>
          <a:xfrm>
            <a:off x="4611207" y="5528020"/>
            <a:ext cx="2969586"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618</a:t>
            </a:r>
            <a:r>
              <a:rPr kumimoji="0" lang="zh-CN" altLang="en-US" sz="2800" b="0" i="0" u="none" strike="noStrike" kern="1200" cap="none" spc="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购物狂欢节</a:t>
            </a:r>
          </a:p>
        </p:txBody>
      </p:sp>
    </p:spTree>
    <p:extLst>
      <p:ext uri="{BB962C8B-B14F-4D97-AF65-F5344CB8AC3E}">
        <p14:creationId xmlns:p14="http://schemas.microsoft.com/office/powerpoint/2010/main" val="37401857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EF3EA66-AD54-46FE-9BA5-1DEFBFA015E4}"/>
              </a:ext>
            </a:extLst>
          </p:cNvPr>
          <p:cNvPicPr>
            <a:picLocks noChangeAspect="1"/>
          </p:cNvPicPr>
          <p:nvPr/>
        </p:nvPicPr>
        <p:blipFill>
          <a:blip r:embed="rId2"/>
          <a:stretch>
            <a:fillRect/>
          </a:stretch>
        </p:blipFill>
        <p:spPr>
          <a:xfrm rot="20572982">
            <a:off x="2003882" y="886020"/>
            <a:ext cx="6714095" cy="5546808"/>
          </a:xfrm>
          <a:prstGeom prst="rect">
            <a:avLst/>
          </a:prstGeom>
        </p:spPr>
      </p:pic>
      <p:pic>
        <p:nvPicPr>
          <p:cNvPr id="82" name="图片 81">
            <a:extLst>
              <a:ext uri="{FF2B5EF4-FFF2-40B4-BE49-F238E27FC236}">
                <a16:creationId xmlns:a16="http://schemas.microsoft.com/office/drawing/2014/main" xmlns="" id="{38C5CE6A-7EA0-4E2C-99B6-9EBBD2AB4157}"/>
              </a:ext>
            </a:extLst>
          </p:cNvPr>
          <p:cNvPicPr>
            <a:picLocks noChangeAspect="1"/>
          </p:cNvPicPr>
          <p:nvPr/>
        </p:nvPicPr>
        <p:blipFill>
          <a:blip r:embed="rId3">
            <a:alphaModFix amt="10000"/>
            <a:extLst>
              <a:ext uri="{28A0092B-C50C-407E-A947-70E740481C1C}">
                <a14:useLocalDpi xmlns:a14="http://schemas.microsoft.com/office/drawing/2010/main"/>
              </a:ext>
            </a:extLst>
          </a:blip>
          <a:stretch>
            <a:fillRect/>
          </a:stretch>
        </p:blipFill>
        <p:spPr>
          <a:xfrm rot="20572982">
            <a:off x="-8560582" y="-527727"/>
            <a:ext cx="22569663" cy="16859531"/>
          </a:xfrm>
          <a:prstGeom prst="rect">
            <a:avLst/>
          </a:prstGeom>
          <a:effectLst>
            <a:outerShdw blurRad="127000" dist="38100" dir="2700000" algn="tl" rotWithShape="0">
              <a:prstClr val="black">
                <a:alpha val="40000"/>
              </a:prstClr>
            </a:outerShdw>
          </a:effectLst>
        </p:spPr>
      </p:pic>
      <p:sp>
        <p:nvSpPr>
          <p:cNvPr id="18" name="矩形 17">
            <a:extLst>
              <a:ext uri="{FF2B5EF4-FFF2-40B4-BE49-F238E27FC236}">
                <a16:creationId xmlns:a16="http://schemas.microsoft.com/office/drawing/2014/main" xmlns="" id="{0082A481-45CD-4072-BD05-A42A9A9AA479}"/>
              </a:ext>
            </a:extLst>
          </p:cNvPr>
          <p:cNvSpPr/>
          <p:nvPr/>
        </p:nvSpPr>
        <p:spPr>
          <a:xfrm rot="20572982">
            <a:off x="4272057" y="690987"/>
            <a:ext cx="7848354"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0" b="0" i="1" u="none" strike="noStrike" kern="1200" cap="none" spc="0" normalizeH="0" baseline="0" noProof="0" dirty="0">
                <a:ln>
                  <a:noFill/>
                </a:ln>
                <a:solidFill>
                  <a:prstClr val="white">
                    <a:alpha val="25000"/>
                  </a:prstClr>
                </a:solidFill>
                <a:effectLst/>
                <a:uLnTx/>
                <a:uFillTx/>
                <a:latin typeface="DIN" pitchFamily="50" charset="0"/>
                <a:ea typeface="等线" panose="02010600030101010101" pitchFamily="2" charset="-122"/>
                <a:cs typeface="Arial" panose="020B0604020202020204" pitchFamily="34" charset="0"/>
              </a:rPr>
              <a:t>NING</a:t>
            </a:r>
            <a:endParaRPr kumimoji="0" lang="zh-CN" altLang="en-US" sz="18000" b="0" i="1" u="none" strike="noStrike" kern="1200" cap="none" spc="0" normalizeH="0" baseline="0" noProof="0" dirty="0">
              <a:ln>
                <a:noFill/>
              </a:ln>
              <a:solidFill>
                <a:prstClr val="white">
                  <a:alpha val="25000"/>
                </a:prstClr>
              </a:solidFill>
              <a:effectLst/>
              <a:uLnTx/>
              <a:uFillTx/>
              <a:latin typeface="DIN" pitchFamily="50" charset="0"/>
              <a:ea typeface="等线" panose="02010600030101010101" pitchFamily="2" charset="-122"/>
              <a:cs typeface="Arial" panose="020B0604020202020204" pitchFamily="34" charset="0"/>
            </a:endParaRPr>
          </a:p>
        </p:txBody>
      </p:sp>
      <p:sp>
        <p:nvSpPr>
          <p:cNvPr id="11" name="矩形 10">
            <a:extLst>
              <a:ext uri="{FF2B5EF4-FFF2-40B4-BE49-F238E27FC236}">
                <a16:creationId xmlns:a16="http://schemas.microsoft.com/office/drawing/2014/main" xmlns="" id="{D1FC6840-C0E1-4A6D-9057-76FCFA1EEB05}"/>
              </a:ext>
            </a:extLst>
          </p:cNvPr>
          <p:cNvSpPr/>
          <p:nvPr/>
        </p:nvSpPr>
        <p:spPr>
          <a:xfrm rot="20572982">
            <a:off x="4199769" y="713247"/>
            <a:ext cx="7848353"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0" b="0" i="1" u="none" strike="noStrike" kern="1200" cap="none" spc="0" normalizeH="0" baseline="0" noProof="0" dirty="0">
                <a:ln>
                  <a:noFill/>
                </a:ln>
                <a:solidFill>
                  <a:prstClr val="white"/>
                </a:solidFill>
                <a:effectLst/>
                <a:uLnTx/>
                <a:uFillTx/>
                <a:latin typeface="DIN" pitchFamily="50" charset="0"/>
                <a:ea typeface="等线" panose="02010600030101010101" pitchFamily="2" charset="-122"/>
                <a:cs typeface="Arial" panose="020B0604020202020204" pitchFamily="34" charset="0"/>
              </a:rPr>
              <a:t>NING</a:t>
            </a:r>
            <a:endParaRPr kumimoji="0" lang="zh-CN" altLang="en-US" sz="18000" b="0" i="1" u="none" strike="noStrike" kern="1200" cap="none" spc="0" normalizeH="0" baseline="0" noProof="0" dirty="0">
              <a:ln>
                <a:noFill/>
              </a:ln>
              <a:solidFill>
                <a:prstClr val="white"/>
              </a:solidFill>
              <a:effectLst/>
              <a:uLnTx/>
              <a:uFillTx/>
              <a:latin typeface="DIN" pitchFamily="50" charset="0"/>
              <a:ea typeface="等线" panose="02010600030101010101" pitchFamily="2" charset="-122"/>
              <a:cs typeface="Arial" panose="020B0604020202020204" pitchFamily="34" charset="0"/>
            </a:endParaRPr>
          </a:p>
        </p:txBody>
      </p:sp>
      <p:pic>
        <p:nvPicPr>
          <p:cNvPr id="6" name="图片 5">
            <a:extLst>
              <a:ext uri="{FF2B5EF4-FFF2-40B4-BE49-F238E27FC236}">
                <a16:creationId xmlns:a16="http://schemas.microsoft.com/office/drawing/2014/main" xmlns="" id="{91BFE39C-24A8-4049-8948-37D1B404A9E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20572982">
            <a:off x="2594059" y="887721"/>
            <a:ext cx="6765542" cy="5053857"/>
          </a:xfrm>
          <a:prstGeom prst="rect">
            <a:avLst/>
          </a:prstGeom>
          <a:effectLst>
            <a:outerShdw blurRad="127000" dist="38100" dir="2700000" algn="tl" rotWithShape="0">
              <a:prstClr val="black">
                <a:alpha val="40000"/>
              </a:prstClr>
            </a:outerShdw>
          </a:effectLst>
        </p:spPr>
      </p:pic>
      <p:sp>
        <p:nvSpPr>
          <p:cNvPr id="19" name="文本框 18">
            <a:extLst>
              <a:ext uri="{FF2B5EF4-FFF2-40B4-BE49-F238E27FC236}">
                <a16:creationId xmlns:a16="http://schemas.microsoft.com/office/drawing/2014/main" xmlns="" id="{1F4EAEEB-7D82-4AD7-A65B-B5BBE5C2419F}"/>
              </a:ext>
            </a:extLst>
          </p:cNvPr>
          <p:cNvSpPr txBox="1"/>
          <p:nvPr/>
        </p:nvSpPr>
        <p:spPr>
          <a:xfrm rot="20572982">
            <a:off x="-138238" y="2452864"/>
            <a:ext cx="6878657"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0" b="0" i="1" u="none" strike="noStrike" kern="1200" cap="none" spc="0" normalizeH="0" baseline="0" noProof="0" dirty="0">
                <a:ln>
                  <a:noFill/>
                </a:ln>
                <a:solidFill>
                  <a:prstClr val="white">
                    <a:alpha val="25000"/>
                  </a:prstClr>
                </a:solidFill>
                <a:effectLst/>
                <a:uLnTx/>
                <a:uFillTx/>
                <a:latin typeface="DIN" pitchFamily="50" charset="0"/>
                <a:ea typeface="等线" panose="02010600030101010101" pitchFamily="2" charset="-122"/>
                <a:cs typeface="Arial" panose="020B0604020202020204" pitchFamily="34" charset="0"/>
              </a:rPr>
              <a:t>RUN</a:t>
            </a:r>
            <a:endParaRPr kumimoji="0" lang="zh-CN" altLang="en-US" sz="18000" b="0" i="1" u="none" strike="noStrike" kern="1200" cap="none" spc="0" normalizeH="0" baseline="0" noProof="0" dirty="0">
              <a:ln>
                <a:noFill/>
              </a:ln>
              <a:solidFill>
                <a:prstClr val="white">
                  <a:alpha val="25000"/>
                </a:prstClr>
              </a:solidFill>
              <a:effectLst/>
              <a:uLnTx/>
              <a:uFillTx/>
              <a:latin typeface="DIN" pitchFamily="50" charset="0"/>
              <a:ea typeface="等线"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xmlns="" id="{09B80CF4-F0BB-4545-A4FE-139890B4EAB0}"/>
              </a:ext>
            </a:extLst>
          </p:cNvPr>
          <p:cNvSpPr txBox="1"/>
          <p:nvPr/>
        </p:nvSpPr>
        <p:spPr>
          <a:xfrm rot="20572982">
            <a:off x="-210525" y="2437027"/>
            <a:ext cx="6878657"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0" b="0" i="1" u="none" strike="noStrike" kern="1200" cap="none" spc="0" normalizeH="0" baseline="0" noProof="0" dirty="0">
                <a:ln>
                  <a:noFill/>
                </a:ln>
                <a:solidFill>
                  <a:prstClr val="white"/>
                </a:solidFill>
                <a:effectLst/>
                <a:uLnTx/>
                <a:uFillTx/>
                <a:latin typeface="DIN" pitchFamily="50" charset="0"/>
                <a:ea typeface="等线" panose="02010600030101010101" pitchFamily="2" charset="-122"/>
                <a:cs typeface="Arial" panose="020B0604020202020204" pitchFamily="34" charset="0"/>
              </a:rPr>
              <a:t>RUN</a:t>
            </a:r>
            <a:endParaRPr kumimoji="0" lang="zh-CN" altLang="en-US" sz="18000" b="0" i="1" u="none" strike="noStrike" kern="1200" cap="none" spc="0" normalizeH="0" baseline="0" noProof="0" dirty="0">
              <a:ln>
                <a:noFill/>
              </a:ln>
              <a:solidFill>
                <a:prstClr val="white"/>
              </a:solidFill>
              <a:effectLst/>
              <a:uLnTx/>
              <a:uFillTx/>
              <a:latin typeface="DIN" pitchFamily="50" charset="0"/>
              <a:ea typeface="等线" panose="02010600030101010101" pitchFamily="2" charset="-122"/>
              <a:cs typeface="Arial" panose="020B0604020202020204" pitchFamily="34" charset="0"/>
            </a:endParaRPr>
          </a:p>
        </p:txBody>
      </p:sp>
      <p:cxnSp>
        <p:nvCxnSpPr>
          <p:cNvPr id="62" name="直接连接符 61">
            <a:extLst>
              <a:ext uri="{FF2B5EF4-FFF2-40B4-BE49-F238E27FC236}">
                <a16:creationId xmlns:a16="http://schemas.microsoft.com/office/drawing/2014/main" xmlns="" id="{EB21C2AD-02E9-4F30-9E86-83C0086BA246}"/>
              </a:ext>
            </a:extLst>
          </p:cNvPr>
          <p:cNvCxnSpPr>
            <a:cxnSpLocks/>
          </p:cNvCxnSpPr>
          <p:nvPr/>
        </p:nvCxnSpPr>
        <p:spPr>
          <a:xfrm rot="21385584" flipV="1">
            <a:off x="1708363" y="5193906"/>
            <a:ext cx="1462413" cy="367679"/>
          </a:xfrm>
          <a:prstGeom prst="line">
            <a:avLst/>
          </a:prstGeom>
          <a:ln>
            <a:gradFill flip="none" rotWithShape="1">
              <a:gsLst>
                <a:gs pos="0">
                  <a:schemeClr val="accent1">
                    <a:lumMod val="5000"/>
                    <a:lumOff val="95000"/>
                    <a:alpha val="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029E1DC5-9D7A-412D-B0D4-0243FE023A2E}"/>
              </a:ext>
            </a:extLst>
          </p:cNvPr>
          <p:cNvCxnSpPr>
            <a:cxnSpLocks/>
          </p:cNvCxnSpPr>
          <p:nvPr/>
        </p:nvCxnSpPr>
        <p:spPr>
          <a:xfrm rot="21385584" flipV="1">
            <a:off x="2672496" y="4979221"/>
            <a:ext cx="1462413" cy="367679"/>
          </a:xfrm>
          <a:prstGeom prst="line">
            <a:avLst/>
          </a:prstGeom>
          <a:ln>
            <a:gradFill flip="none" rotWithShape="1">
              <a:gsLst>
                <a:gs pos="0">
                  <a:schemeClr val="accent1">
                    <a:lumMod val="5000"/>
                    <a:lumOff val="95000"/>
                    <a:alpha val="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5CA65E88-8E91-4A72-8E4A-01E2E988147E}"/>
              </a:ext>
            </a:extLst>
          </p:cNvPr>
          <p:cNvCxnSpPr>
            <a:cxnSpLocks/>
          </p:cNvCxnSpPr>
          <p:nvPr/>
        </p:nvCxnSpPr>
        <p:spPr>
          <a:xfrm rot="21385584" flipV="1">
            <a:off x="7968525" y="2596864"/>
            <a:ext cx="2947280" cy="741003"/>
          </a:xfrm>
          <a:prstGeom prst="line">
            <a:avLst/>
          </a:prstGeom>
          <a:ln>
            <a:gradFill flip="none" rotWithShape="1">
              <a:gsLst>
                <a:gs pos="0">
                  <a:schemeClr val="accent1">
                    <a:lumMod val="5000"/>
                    <a:lumOff val="95000"/>
                    <a:alpha val="0"/>
                  </a:schemeClr>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80" name="直角三角形 79">
            <a:extLst>
              <a:ext uri="{FF2B5EF4-FFF2-40B4-BE49-F238E27FC236}">
                <a16:creationId xmlns:a16="http://schemas.microsoft.com/office/drawing/2014/main" xmlns="" id="{5985E765-B5C8-4A3C-AB14-878F4324D8FE}"/>
              </a:ext>
            </a:extLst>
          </p:cNvPr>
          <p:cNvSpPr/>
          <p:nvPr/>
        </p:nvSpPr>
        <p:spPr>
          <a:xfrm flipV="1">
            <a:off x="0" y="0"/>
            <a:ext cx="2000161" cy="609484"/>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 name="文本框 85">
            <a:extLst>
              <a:ext uri="{FF2B5EF4-FFF2-40B4-BE49-F238E27FC236}">
                <a16:creationId xmlns:a16="http://schemas.microsoft.com/office/drawing/2014/main" xmlns="" id="{7E41839D-1C10-4E81-BC6A-3DCE48C787D1}"/>
              </a:ext>
            </a:extLst>
          </p:cNvPr>
          <p:cNvSpPr txBox="1"/>
          <p:nvPr/>
        </p:nvSpPr>
        <p:spPr>
          <a:xfrm rot="20580000">
            <a:off x="7760276" y="3110934"/>
            <a:ext cx="3277701"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1" u="none" strike="noStrike" kern="1200" cap="none" spc="600" normalizeH="0" baseline="0" noProof="0" dirty="0">
                <a:ln>
                  <a:noFill/>
                </a:ln>
                <a:solidFill>
                  <a:prstClr val="white"/>
                </a:solidFill>
                <a:effectLst/>
                <a:uLnTx/>
                <a:uFillTx/>
                <a:latin typeface="造字工房方黑（非商用）常规体" pitchFamily="2" charset="-122"/>
                <a:ea typeface="造字工房方黑（非商用）常规体" pitchFamily="2" charset="-122"/>
                <a:cs typeface="+mn-cs"/>
              </a:rPr>
              <a:t>认识自己 突破自我</a:t>
            </a:r>
          </a:p>
        </p:txBody>
      </p:sp>
      <p:sp>
        <p:nvSpPr>
          <p:cNvPr id="88" name="直角三角形 87">
            <a:extLst>
              <a:ext uri="{FF2B5EF4-FFF2-40B4-BE49-F238E27FC236}">
                <a16:creationId xmlns:a16="http://schemas.microsoft.com/office/drawing/2014/main" xmlns="" id="{B2898D8E-6070-40B2-B7A2-58ACAD91FC08}"/>
              </a:ext>
            </a:extLst>
          </p:cNvPr>
          <p:cNvSpPr/>
          <p:nvPr/>
        </p:nvSpPr>
        <p:spPr>
          <a:xfrm flipH="1">
            <a:off x="8085916" y="5606805"/>
            <a:ext cx="4106082" cy="1251195"/>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098114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10000"/>
              </a:schemeClr>
            </a:gs>
            <a:gs pos="100000">
              <a:schemeClr val="tx1"/>
            </a:gs>
          </a:gsLst>
          <a:lin ang="5400000" scaled="1"/>
        </a:gra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1D8D3F85-9BEF-47AC-A718-4453B98E037C}"/>
              </a:ext>
            </a:extLst>
          </p:cNvPr>
          <p:cNvPicPr>
            <a:picLocks noChangeAspect="1"/>
          </p:cNvPicPr>
          <p:nvPr/>
        </p:nvPicPr>
        <p:blipFill rotWithShape="1">
          <a:blip r:embed="rId2"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a:xfrm>
            <a:off x="0" y="1928505"/>
            <a:ext cx="12192000" cy="2899990"/>
          </a:xfrm>
          <a:custGeom>
            <a:avLst/>
            <a:gdLst>
              <a:gd name="connsiteX0" fmla="*/ 0 w 12192000"/>
              <a:gd name="connsiteY0" fmla="*/ 0 h 2899990"/>
              <a:gd name="connsiteX1" fmla="*/ 12192000 w 12192000"/>
              <a:gd name="connsiteY1" fmla="*/ 0 h 2899990"/>
              <a:gd name="connsiteX2" fmla="*/ 12192000 w 12192000"/>
              <a:gd name="connsiteY2" fmla="*/ 2899990 h 2899990"/>
              <a:gd name="connsiteX3" fmla="*/ 0 w 12192000"/>
              <a:gd name="connsiteY3" fmla="*/ 2899990 h 2899990"/>
            </a:gdLst>
            <a:ahLst/>
            <a:cxnLst>
              <a:cxn ang="0">
                <a:pos x="connsiteX0" y="connsiteY0"/>
              </a:cxn>
              <a:cxn ang="0">
                <a:pos x="connsiteX1" y="connsiteY1"/>
              </a:cxn>
              <a:cxn ang="0">
                <a:pos x="connsiteX2" y="connsiteY2"/>
              </a:cxn>
              <a:cxn ang="0">
                <a:pos x="connsiteX3" y="connsiteY3"/>
              </a:cxn>
            </a:cxnLst>
            <a:rect l="l" t="t" r="r" b="b"/>
            <a:pathLst>
              <a:path w="12192000" h="2899990">
                <a:moveTo>
                  <a:pt x="0" y="0"/>
                </a:moveTo>
                <a:lnTo>
                  <a:pt x="12192000" y="0"/>
                </a:lnTo>
                <a:lnTo>
                  <a:pt x="12192000" y="2899990"/>
                </a:lnTo>
                <a:lnTo>
                  <a:pt x="0" y="2899990"/>
                </a:lnTo>
                <a:close/>
              </a:path>
            </a:pathLst>
          </a:custGeom>
        </p:spPr>
      </p:pic>
      <p:grpSp>
        <p:nvGrpSpPr>
          <p:cNvPr id="6" name="组合 5">
            <a:extLst>
              <a:ext uri="{FF2B5EF4-FFF2-40B4-BE49-F238E27FC236}">
                <a16:creationId xmlns:a16="http://schemas.microsoft.com/office/drawing/2014/main" xmlns="" id="{C1C1C3E4-59BE-40C0-A847-6A4BD68494CD}"/>
              </a:ext>
            </a:extLst>
          </p:cNvPr>
          <p:cNvGrpSpPr/>
          <p:nvPr/>
        </p:nvGrpSpPr>
        <p:grpSpPr>
          <a:xfrm>
            <a:off x="5368859" y="2638908"/>
            <a:ext cx="1454282" cy="3617256"/>
            <a:chOff x="5229222" y="333518"/>
            <a:chExt cx="1733551" cy="5533837"/>
          </a:xfrm>
          <a:effectLst/>
        </p:grpSpPr>
        <p:sp>
          <p:nvSpPr>
            <p:cNvPr id="7" name="箭头: 上 6">
              <a:extLst>
                <a:ext uri="{FF2B5EF4-FFF2-40B4-BE49-F238E27FC236}">
                  <a16:creationId xmlns:a16="http://schemas.microsoft.com/office/drawing/2014/main" xmlns="" id="{B9C180DD-148D-4490-9804-AC9E9A9B9282}"/>
                </a:ext>
              </a:extLst>
            </p:cNvPr>
            <p:cNvSpPr/>
            <p:nvPr/>
          </p:nvSpPr>
          <p:spPr>
            <a:xfrm>
              <a:off x="5229222" y="333518"/>
              <a:ext cx="1733551" cy="5533837"/>
            </a:xfrm>
            <a:prstGeom prst="upArrow">
              <a:avLst>
                <a:gd name="adj1" fmla="val 50000"/>
                <a:gd name="adj2" fmla="val 68681"/>
              </a:avLst>
            </a:prstGeom>
            <a:gradFill flip="none" rotWithShape="1">
              <a:gsLst>
                <a:gs pos="70000">
                  <a:schemeClr val="tx1"/>
                </a:gs>
                <a:gs pos="39000">
                  <a:schemeClr val="accent4">
                    <a:alpha val="55000"/>
                  </a:schemeClr>
                </a:gs>
                <a:gs pos="0">
                  <a:srgbClr val="FF0000">
                    <a:alpha val="50000"/>
                  </a:srgbClr>
                </a:gs>
              </a:gsLst>
              <a:lin ang="5400000" scaled="1"/>
              <a:tileRect/>
            </a:gradFill>
            <a:ln>
              <a:gradFill>
                <a:gsLst>
                  <a:gs pos="0">
                    <a:schemeClr val="bg1"/>
                  </a:gs>
                  <a:gs pos="38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箭头: 上 7">
              <a:extLst>
                <a:ext uri="{FF2B5EF4-FFF2-40B4-BE49-F238E27FC236}">
                  <a16:creationId xmlns:a16="http://schemas.microsoft.com/office/drawing/2014/main" xmlns="" id="{8C29BCD6-C047-4BC4-92F0-714E194CB906}"/>
                </a:ext>
              </a:extLst>
            </p:cNvPr>
            <p:cNvSpPr/>
            <p:nvPr/>
          </p:nvSpPr>
          <p:spPr>
            <a:xfrm>
              <a:off x="5486400" y="628530"/>
              <a:ext cx="1219198" cy="3861447"/>
            </a:xfrm>
            <a:prstGeom prst="upArrow">
              <a:avLst>
                <a:gd name="adj1" fmla="val 50000"/>
                <a:gd name="adj2" fmla="val 68681"/>
              </a:avLst>
            </a:prstGeom>
            <a:gradFill flip="none" rotWithShape="1">
              <a:gsLst>
                <a:gs pos="54000">
                  <a:schemeClr val="accent4">
                    <a:alpha val="40000"/>
                  </a:schemeClr>
                </a:gs>
                <a:gs pos="93000">
                  <a:schemeClr val="tx1"/>
                </a:gs>
                <a:gs pos="0">
                  <a:srgbClr val="FF0000"/>
                </a:gs>
              </a:gsLst>
              <a:lin ang="5400000" scaled="1"/>
              <a:tileRect/>
            </a:gradFill>
            <a:ln>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16" name="矩形: 圆角 15">
            <a:extLst>
              <a:ext uri="{FF2B5EF4-FFF2-40B4-BE49-F238E27FC236}">
                <a16:creationId xmlns:a16="http://schemas.microsoft.com/office/drawing/2014/main" xmlns="" id="{F29AA113-E5E8-408C-AE68-9076FB56D8CD}"/>
              </a:ext>
            </a:extLst>
          </p:cNvPr>
          <p:cNvSpPr/>
          <p:nvPr/>
        </p:nvSpPr>
        <p:spPr>
          <a:xfrm flipH="1">
            <a:off x="5359997" y="4524899"/>
            <a:ext cx="79895" cy="3156127"/>
          </a:xfrm>
          <a:prstGeom prst="roundRect">
            <a:avLst>
              <a:gd name="adj" fmla="val 50000"/>
            </a:avLst>
          </a:prstGeom>
          <a:gradFill>
            <a:gsLst>
              <a:gs pos="0">
                <a:srgbClr val="FF0000"/>
              </a:gs>
              <a:gs pos="53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矩形: 圆角 16">
            <a:extLst>
              <a:ext uri="{FF2B5EF4-FFF2-40B4-BE49-F238E27FC236}">
                <a16:creationId xmlns:a16="http://schemas.microsoft.com/office/drawing/2014/main" xmlns="" id="{57018217-740A-4E42-8782-374936335318}"/>
              </a:ext>
            </a:extLst>
          </p:cNvPr>
          <p:cNvSpPr/>
          <p:nvPr/>
        </p:nvSpPr>
        <p:spPr>
          <a:xfrm flipH="1">
            <a:off x="7068074" y="3378500"/>
            <a:ext cx="79895" cy="3156127"/>
          </a:xfrm>
          <a:prstGeom prst="roundRect">
            <a:avLst>
              <a:gd name="adj" fmla="val 50000"/>
            </a:avLst>
          </a:prstGeom>
          <a:gradFill>
            <a:gsLst>
              <a:gs pos="0">
                <a:srgbClr val="FF0000"/>
              </a:gs>
              <a:gs pos="29200">
                <a:srgbClr val="FF3800"/>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矩形: 圆角 17">
            <a:extLst>
              <a:ext uri="{FF2B5EF4-FFF2-40B4-BE49-F238E27FC236}">
                <a16:creationId xmlns:a16="http://schemas.microsoft.com/office/drawing/2014/main" xmlns="" id="{50652E6E-989C-4952-858B-8F15539A616C}"/>
              </a:ext>
            </a:extLst>
          </p:cNvPr>
          <p:cNvSpPr/>
          <p:nvPr/>
        </p:nvSpPr>
        <p:spPr>
          <a:xfrm flipH="1">
            <a:off x="5162607" y="3366251"/>
            <a:ext cx="45719" cy="1694901"/>
          </a:xfrm>
          <a:prstGeom prst="roundRect">
            <a:avLst>
              <a:gd name="adj" fmla="val 50000"/>
            </a:avLst>
          </a:prstGeom>
          <a:gradFill>
            <a:gsLst>
              <a:gs pos="0">
                <a:srgbClr val="FF0000"/>
              </a:gs>
              <a:gs pos="97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3" name="图片 12">
            <a:extLst>
              <a:ext uri="{FF2B5EF4-FFF2-40B4-BE49-F238E27FC236}">
                <a16:creationId xmlns:a16="http://schemas.microsoft.com/office/drawing/2014/main" xmlns="" id="{54479254-4EAE-4C6A-9260-F27F0963B105}"/>
              </a:ext>
            </a:extLst>
          </p:cNvPr>
          <p:cNvPicPr>
            <a:picLocks noChangeAspect="1"/>
          </p:cNvPicPr>
          <p:nvPr/>
        </p:nvPicPr>
        <p:blipFill rotWithShape="1">
          <a:blip r:embed="rId3" cstate="screen">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a:xfrm>
            <a:off x="0" y="4848748"/>
            <a:ext cx="12192000" cy="2628900"/>
          </a:xfrm>
          <a:custGeom>
            <a:avLst/>
            <a:gdLst>
              <a:gd name="connsiteX0" fmla="*/ 0 w 12192000"/>
              <a:gd name="connsiteY0" fmla="*/ 0 h 2628900"/>
              <a:gd name="connsiteX1" fmla="*/ 12192000 w 12192000"/>
              <a:gd name="connsiteY1" fmla="*/ 0 h 2628900"/>
              <a:gd name="connsiteX2" fmla="*/ 12192000 w 12192000"/>
              <a:gd name="connsiteY2" fmla="*/ 2628900 h 2628900"/>
              <a:gd name="connsiteX3" fmla="*/ 0 w 12192000"/>
              <a:gd name="connsiteY3" fmla="*/ 2628900 h 2628900"/>
            </a:gdLst>
            <a:ahLst/>
            <a:cxnLst>
              <a:cxn ang="0">
                <a:pos x="connsiteX0" y="connsiteY0"/>
              </a:cxn>
              <a:cxn ang="0">
                <a:pos x="connsiteX1" y="connsiteY1"/>
              </a:cxn>
              <a:cxn ang="0">
                <a:pos x="connsiteX2" y="connsiteY2"/>
              </a:cxn>
              <a:cxn ang="0">
                <a:pos x="connsiteX3" y="connsiteY3"/>
              </a:cxn>
            </a:cxnLst>
            <a:rect l="l" t="t" r="r" b="b"/>
            <a:pathLst>
              <a:path w="12192000" h="2628900">
                <a:moveTo>
                  <a:pt x="0" y="0"/>
                </a:moveTo>
                <a:lnTo>
                  <a:pt x="12192000" y="0"/>
                </a:lnTo>
                <a:lnTo>
                  <a:pt x="12192000" y="2628900"/>
                </a:lnTo>
                <a:lnTo>
                  <a:pt x="0" y="2628900"/>
                </a:lnTo>
                <a:close/>
              </a:path>
            </a:pathLst>
          </a:custGeom>
        </p:spPr>
      </p:pic>
      <p:sp>
        <p:nvSpPr>
          <p:cNvPr id="23" name="等腰三角形 22">
            <a:extLst>
              <a:ext uri="{FF2B5EF4-FFF2-40B4-BE49-F238E27FC236}">
                <a16:creationId xmlns:a16="http://schemas.microsoft.com/office/drawing/2014/main" xmlns="" id="{787F6429-478D-4CDA-A312-25F941FEC4A6}"/>
              </a:ext>
            </a:extLst>
          </p:cNvPr>
          <p:cNvSpPr/>
          <p:nvPr/>
        </p:nvSpPr>
        <p:spPr>
          <a:xfrm rot="3087866" flipV="1">
            <a:off x="3310653" y="4321427"/>
            <a:ext cx="359051" cy="64074"/>
          </a:xfrm>
          <a:prstGeom prst="triangle">
            <a:avLst/>
          </a:prstGeom>
          <a:solidFill>
            <a:schemeClr val="bg1"/>
          </a:soli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菱形 23">
            <a:extLst>
              <a:ext uri="{FF2B5EF4-FFF2-40B4-BE49-F238E27FC236}">
                <a16:creationId xmlns:a16="http://schemas.microsoft.com/office/drawing/2014/main" xmlns="" id="{1899D38C-2D27-4265-A89B-4E202EF39B82}"/>
              </a:ext>
            </a:extLst>
          </p:cNvPr>
          <p:cNvSpPr/>
          <p:nvPr/>
        </p:nvSpPr>
        <p:spPr>
          <a:xfrm rot="8522102">
            <a:off x="3810256" y="3790951"/>
            <a:ext cx="194804" cy="461403"/>
          </a:xfrm>
          <a:prstGeom prst="diamond">
            <a:avLst/>
          </a:prstGeom>
          <a:solidFill>
            <a:schemeClr val="bg1"/>
          </a:soli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任意多边形: 形状 26">
            <a:extLst>
              <a:ext uri="{FF2B5EF4-FFF2-40B4-BE49-F238E27FC236}">
                <a16:creationId xmlns:a16="http://schemas.microsoft.com/office/drawing/2014/main" xmlns="" id="{F3009531-46BB-44A7-906A-305E5485A688}"/>
              </a:ext>
            </a:extLst>
          </p:cNvPr>
          <p:cNvSpPr/>
          <p:nvPr/>
        </p:nvSpPr>
        <p:spPr>
          <a:xfrm rot="8997696">
            <a:off x="6110562" y="4603310"/>
            <a:ext cx="263914" cy="181441"/>
          </a:xfrm>
          <a:custGeom>
            <a:avLst/>
            <a:gdLst>
              <a:gd name="connsiteX0" fmla="*/ 0 w 203200"/>
              <a:gd name="connsiteY0" fmla="*/ 0 h 139700"/>
              <a:gd name="connsiteX1" fmla="*/ 203200 w 203200"/>
              <a:gd name="connsiteY1" fmla="*/ 38100 h 139700"/>
              <a:gd name="connsiteX2" fmla="*/ 203200 w 203200"/>
              <a:gd name="connsiteY2" fmla="*/ 139700 h 139700"/>
              <a:gd name="connsiteX3" fmla="*/ 127000 w 203200"/>
              <a:gd name="connsiteY3" fmla="*/ 127000 h 139700"/>
              <a:gd name="connsiteX4" fmla="*/ 50800 w 203200"/>
              <a:gd name="connsiteY4" fmla="*/ 101600 h 139700"/>
              <a:gd name="connsiteX5" fmla="*/ 0 w 203200"/>
              <a:gd name="connsiteY5" fmla="*/ 0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 h="139700">
                <a:moveTo>
                  <a:pt x="0" y="0"/>
                </a:moveTo>
                <a:lnTo>
                  <a:pt x="203200" y="38100"/>
                </a:lnTo>
                <a:lnTo>
                  <a:pt x="203200" y="139700"/>
                </a:lnTo>
                <a:lnTo>
                  <a:pt x="127000" y="127000"/>
                </a:lnTo>
                <a:lnTo>
                  <a:pt x="50800" y="101600"/>
                </a:lnTo>
                <a:lnTo>
                  <a:pt x="0" y="0"/>
                </a:lnTo>
                <a:close/>
              </a:path>
            </a:pathLst>
          </a:custGeom>
          <a:solidFill>
            <a:schemeClr val="bg1"/>
          </a:soli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矩形 27">
            <a:extLst>
              <a:ext uri="{FF2B5EF4-FFF2-40B4-BE49-F238E27FC236}">
                <a16:creationId xmlns:a16="http://schemas.microsoft.com/office/drawing/2014/main" xmlns="" id="{E53D5CAF-C460-4FBA-BF8C-15A9CAF8BD89}"/>
              </a:ext>
            </a:extLst>
          </p:cNvPr>
          <p:cNvSpPr/>
          <p:nvPr/>
        </p:nvSpPr>
        <p:spPr>
          <a:xfrm rot="10444650">
            <a:off x="7820965" y="4056407"/>
            <a:ext cx="115462" cy="115462"/>
          </a:xfrm>
          <a:prstGeom prst="rect">
            <a:avLst/>
          </a:prstGeom>
          <a:solidFill>
            <a:schemeClr val="bg1"/>
          </a:soli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任意多边形: 形状 30">
            <a:extLst>
              <a:ext uri="{FF2B5EF4-FFF2-40B4-BE49-F238E27FC236}">
                <a16:creationId xmlns:a16="http://schemas.microsoft.com/office/drawing/2014/main" xmlns="" id="{0D56247F-2E7F-4005-9952-B3357A656ED1}"/>
              </a:ext>
            </a:extLst>
          </p:cNvPr>
          <p:cNvSpPr/>
          <p:nvPr/>
        </p:nvSpPr>
        <p:spPr>
          <a:xfrm rot="4974048" flipH="1">
            <a:off x="8172522" y="4243910"/>
            <a:ext cx="155515" cy="402977"/>
          </a:xfrm>
          <a:custGeom>
            <a:avLst/>
            <a:gdLst>
              <a:gd name="connsiteX0" fmla="*/ 266700 w 266700"/>
              <a:gd name="connsiteY0" fmla="*/ 0 h 393700"/>
              <a:gd name="connsiteX1" fmla="*/ 12700 w 266700"/>
              <a:gd name="connsiteY1" fmla="*/ 127000 h 393700"/>
              <a:gd name="connsiteX2" fmla="*/ 0 w 266700"/>
              <a:gd name="connsiteY2" fmla="*/ 393700 h 393700"/>
              <a:gd name="connsiteX3" fmla="*/ 127000 w 266700"/>
              <a:gd name="connsiteY3" fmla="*/ 254000 h 393700"/>
              <a:gd name="connsiteX4" fmla="*/ 266700 w 266700"/>
              <a:gd name="connsiteY4" fmla="*/ 0 h 393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 h="393700">
                <a:moveTo>
                  <a:pt x="266700" y="0"/>
                </a:moveTo>
                <a:lnTo>
                  <a:pt x="12700" y="127000"/>
                </a:lnTo>
                <a:lnTo>
                  <a:pt x="0" y="393700"/>
                </a:lnTo>
                <a:lnTo>
                  <a:pt x="127000" y="254000"/>
                </a:lnTo>
                <a:lnTo>
                  <a:pt x="266700" y="0"/>
                </a:lnTo>
                <a:close/>
              </a:path>
            </a:pathLst>
          </a:custGeom>
          <a:solidFill>
            <a:schemeClr val="bg1"/>
          </a:soli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任意多边形: 形状 32">
            <a:extLst>
              <a:ext uri="{FF2B5EF4-FFF2-40B4-BE49-F238E27FC236}">
                <a16:creationId xmlns:a16="http://schemas.microsoft.com/office/drawing/2014/main" xmlns="" id="{9E6B57F6-8510-4CEB-8952-1AFE034F9F6B}"/>
              </a:ext>
            </a:extLst>
          </p:cNvPr>
          <p:cNvSpPr/>
          <p:nvPr/>
        </p:nvSpPr>
        <p:spPr>
          <a:xfrm rot="8997696">
            <a:off x="3919834" y="4397346"/>
            <a:ext cx="166693" cy="114602"/>
          </a:xfrm>
          <a:custGeom>
            <a:avLst/>
            <a:gdLst>
              <a:gd name="connsiteX0" fmla="*/ 0 w 203200"/>
              <a:gd name="connsiteY0" fmla="*/ 0 h 139700"/>
              <a:gd name="connsiteX1" fmla="*/ 203200 w 203200"/>
              <a:gd name="connsiteY1" fmla="*/ 38100 h 139700"/>
              <a:gd name="connsiteX2" fmla="*/ 203200 w 203200"/>
              <a:gd name="connsiteY2" fmla="*/ 139700 h 139700"/>
              <a:gd name="connsiteX3" fmla="*/ 127000 w 203200"/>
              <a:gd name="connsiteY3" fmla="*/ 127000 h 139700"/>
              <a:gd name="connsiteX4" fmla="*/ 50800 w 203200"/>
              <a:gd name="connsiteY4" fmla="*/ 101600 h 139700"/>
              <a:gd name="connsiteX5" fmla="*/ 0 w 203200"/>
              <a:gd name="connsiteY5" fmla="*/ 0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200" h="139700">
                <a:moveTo>
                  <a:pt x="0" y="0"/>
                </a:moveTo>
                <a:lnTo>
                  <a:pt x="203200" y="38100"/>
                </a:lnTo>
                <a:lnTo>
                  <a:pt x="203200" y="139700"/>
                </a:lnTo>
                <a:lnTo>
                  <a:pt x="127000" y="127000"/>
                </a:lnTo>
                <a:lnTo>
                  <a:pt x="50800" y="101600"/>
                </a:lnTo>
                <a:lnTo>
                  <a:pt x="0" y="0"/>
                </a:lnTo>
                <a:close/>
              </a:path>
            </a:pathLst>
          </a:custGeom>
          <a:solidFill>
            <a:schemeClr val="bg1"/>
          </a:soli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43" name="直接连接符 42">
            <a:extLst>
              <a:ext uri="{FF2B5EF4-FFF2-40B4-BE49-F238E27FC236}">
                <a16:creationId xmlns:a16="http://schemas.microsoft.com/office/drawing/2014/main" xmlns="" id="{8790C129-926F-4105-9164-3E5D7251CD57}"/>
              </a:ext>
            </a:extLst>
          </p:cNvPr>
          <p:cNvCxnSpPr>
            <a:cxnSpLocks/>
          </p:cNvCxnSpPr>
          <p:nvPr/>
        </p:nvCxnSpPr>
        <p:spPr>
          <a:xfrm flipH="1" flipV="1">
            <a:off x="8731346" y="4317828"/>
            <a:ext cx="3504813" cy="1991069"/>
          </a:xfrm>
          <a:prstGeom prst="line">
            <a:avLst/>
          </a:prstGeom>
          <a:ln w="28575">
            <a:gradFill flip="none" rotWithShape="1">
              <a:gsLst>
                <a:gs pos="0">
                  <a:schemeClr val="bg1"/>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58E497C-C3A2-4186-8263-6DDD184EBA83}"/>
              </a:ext>
            </a:extLst>
          </p:cNvPr>
          <p:cNvCxnSpPr>
            <a:cxnSpLocks/>
          </p:cNvCxnSpPr>
          <p:nvPr/>
        </p:nvCxnSpPr>
        <p:spPr>
          <a:xfrm flipV="1">
            <a:off x="0" y="4317828"/>
            <a:ext cx="3504813" cy="1991069"/>
          </a:xfrm>
          <a:prstGeom prst="line">
            <a:avLst/>
          </a:prstGeom>
          <a:ln w="28575">
            <a:gradFill flip="none" rotWithShape="1">
              <a:gsLst>
                <a:gs pos="0">
                  <a:schemeClr val="bg1"/>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47" name="等腰三角形 46">
            <a:extLst>
              <a:ext uri="{FF2B5EF4-FFF2-40B4-BE49-F238E27FC236}">
                <a16:creationId xmlns:a16="http://schemas.microsoft.com/office/drawing/2014/main" xmlns="" id="{0E97C583-9DD2-4475-9FC4-B92A447D5137}"/>
              </a:ext>
            </a:extLst>
          </p:cNvPr>
          <p:cNvSpPr/>
          <p:nvPr/>
        </p:nvSpPr>
        <p:spPr>
          <a:xfrm rot="19395493" flipH="1" flipV="1">
            <a:off x="8311242" y="4012414"/>
            <a:ext cx="359051" cy="64074"/>
          </a:xfrm>
          <a:prstGeom prst="triangle">
            <a:avLst/>
          </a:prstGeom>
          <a:solidFill>
            <a:schemeClr val="bg1"/>
          </a:solidFill>
          <a:ln>
            <a:noFill/>
          </a:ln>
          <a:effectLst>
            <a:outerShdw blurRad="1270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文本框 34">
            <a:extLst>
              <a:ext uri="{FF2B5EF4-FFF2-40B4-BE49-F238E27FC236}">
                <a16:creationId xmlns:a16="http://schemas.microsoft.com/office/drawing/2014/main" xmlns="" id="{4EA29B4F-B70E-4097-BEEC-2AE374F6E6F2}"/>
              </a:ext>
            </a:extLst>
          </p:cNvPr>
          <p:cNvSpPr txBox="1"/>
          <p:nvPr/>
        </p:nvSpPr>
        <p:spPr>
          <a:xfrm>
            <a:off x="375981" y="1244354"/>
            <a:ext cx="11440038"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dirty="0">
                <a:ln>
                  <a:noFill/>
                </a:ln>
                <a:gradFill>
                  <a:gsLst>
                    <a:gs pos="1000">
                      <a:srgbClr val="FF0000"/>
                    </a:gs>
                    <a:gs pos="100000">
                      <a:srgbClr val="FFC000"/>
                    </a:gs>
                  </a:gsLst>
                  <a:lin ang="5400000" scaled="1"/>
                </a:gradFill>
                <a:effectLst>
                  <a:outerShdw blurRad="127000" sx="101000" sy="101000" algn="ctr" rotWithShape="0">
                    <a:srgbClr val="ED7D31">
                      <a:alpha val="25000"/>
                    </a:srgbClr>
                  </a:outerShdw>
                </a:effectLst>
                <a:uLnTx/>
                <a:uFillTx/>
                <a:latin typeface="DIN" pitchFamily="50" charset="0"/>
                <a:ea typeface="等线" panose="02010600030101010101" pitchFamily="2" charset="-122"/>
                <a:cs typeface="+mn-cs"/>
              </a:rPr>
              <a:t>2,000,000,000</a:t>
            </a:r>
            <a:endParaRPr kumimoji="0" lang="zh-CN" altLang="en-US" sz="8000" b="0" i="0" u="none" strike="noStrike" kern="1200" cap="none" spc="0" normalizeH="0" baseline="0" noProof="0" dirty="0">
              <a:ln>
                <a:noFill/>
              </a:ln>
              <a:gradFill>
                <a:gsLst>
                  <a:gs pos="1000">
                    <a:srgbClr val="FF0000"/>
                  </a:gs>
                  <a:gs pos="100000">
                    <a:srgbClr val="FFC000"/>
                  </a:gs>
                </a:gsLst>
                <a:lin ang="5400000" scaled="1"/>
              </a:gradFill>
              <a:effectLst>
                <a:outerShdw blurRad="127000" sx="101000" sy="101000" algn="ctr" rotWithShape="0">
                  <a:srgbClr val="ED7D31">
                    <a:alpha val="25000"/>
                  </a:srgbClr>
                </a:outerShdw>
              </a:effectLst>
              <a:uLnTx/>
              <a:uFillTx/>
              <a:latin typeface="微软雅黑" panose="020B0503020204020204" pitchFamily="34" charset="-122"/>
              <a:ea typeface="微软雅黑" panose="020B0503020204020204" pitchFamily="34" charset="-122"/>
              <a:cs typeface="+mn-cs"/>
            </a:endParaRPr>
          </a:p>
        </p:txBody>
      </p:sp>
      <p:sp>
        <p:nvSpPr>
          <p:cNvPr id="36" name="文本框 35">
            <a:extLst>
              <a:ext uri="{FF2B5EF4-FFF2-40B4-BE49-F238E27FC236}">
                <a16:creationId xmlns:a16="http://schemas.microsoft.com/office/drawing/2014/main" xmlns="" id="{68BB7692-9947-405D-B787-0DAB5B7A046E}"/>
              </a:ext>
            </a:extLst>
          </p:cNvPr>
          <p:cNvSpPr txBox="1"/>
          <p:nvPr/>
        </p:nvSpPr>
        <p:spPr>
          <a:xfrm>
            <a:off x="3902344" y="822027"/>
            <a:ext cx="4387312"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2018</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年秋果净利润突破</a:t>
            </a:r>
            <a:r>
              <a:rPr kumimoji="0" lang="en-US" altLang="zh-CN"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20</a:t>
            </a: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亿元</a:t>
            </a:r>
          </a:p>
        </p:txBody>
      </p:sp>
      <p:sp>
        <p:nvSpPr>
          <p:cNvPr id="37" name="椭圆 36">
            <a:extLst>
              <a:ext uri="{FF2B5EF4-FFF2-40B4-BE49-F238E27FC236}">
                <a16:creationId xmlns:a16="http://schemas.microsoft.com/office/drawing/2014/main" xmlns="" id="{C937F7F9-78C1-4BBF-BC78-5E47B9034BCB}"/>
              </a:ext>
            </a:extLst>
          </p:cNvPr>
          <p:cNvSpPr/>
          <p:nvPr/>
        </p:nvSpPr>
        <p:spPr>
          <a:xfrm>
            <a:off x="-476716" y="95146"/>
            <a:ext cx="1108781" cy="1108781"/>
          </a:xfrm>
          <a:prstGeom prst="ellipse">
            <a:avLst/>
          </a:prstGeom>
          <a:gradFill flip="none" rotWithShape="1">
            <a:gsLst>
              <a:gs pos="100000">
                <a:schemeClr val="accent2"/>
              </a:gs>
              <a:gs pos="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椭圆 37">
            <a:extLst>
              <a:ext uri="{FF2B5EF4-FFF2-40B4-BE49-F238E27FC236}">
                <a16:creationId xmlns:a16="http://schemas.microsoft.com/office/drawing/2014/main" xmlns="" id="{3D3D6EF1-66EC-4705-929E-71B8879E8712}"/>
              </a:ext>
            </a:extLst>
          </p:cNvPr>
          <p:cNvSpPr/>
          <p:nvPr/>
        </p:nvSpPr>
        <p:spPr>
          <a:xfrm>
            <a:off x="11559935" y="287605"/>
            <a:ext cx="1264130" cy="1264130"/>
          </a:xfrm>
          <a:prstGeom prst="ellipse">
            <a:avLst/>
          </a:prstGeom>
          <a:gradFill flip="none" rotWithShape="1">
            <a:gsLst>
              <a:gs pos="100000">
                <a:schemeClr val="accent2"/>
              </a:gs>
              <a:gs pos="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椭圆 38">
            <a:extLst>
              <a:ext uri="{FF2B5EF4-FFF2-40B4-BE49-F238E27FC236}">
                <a16:creationId xmlns:a16="http://schemas.microsoft.com/office/drawing/2014/main" xmlns="" id="{0F534B35-76B0-4238-B598-603204B57719}"/>
              </a:ext>
            </a:extLst>
          </p:cNvPr>
          <p:cNvSpPr/>
          <p:nvPr/>
        </p:nvSpPr>
        <p:spPr>
          <a:xfrm>
            <a:off x="1474893" y="2136209"/>
            <a:ext cx="315808" cy="315808"/>
          </a:xfrm>
          <a:prstGeom prst="ellipse">
            <a:avLst/>
          </a:prstGeom>
          <a:gradFill flip="none" rotWithShape="1">
            <a:gsLst>
              <a:gs pos="100000">
                <a:schemeClr val="accent2"/>
              </a:gs>
              <a:gs pos="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椭圆 39">
            <a:extLst>
              <a:ext uri="{FF2B5EF4-FFF2-40B4-BE49-F238E27FC236}">
                <a16:creationId xmlns:a16="http://schemas.microsoft.com/office/drawing/2014/main" xmlns="" id="{CBDEA404-3C9D-4F04-A54C-0D7A93000A38}"/>
              </a:ext>
            </a:extLst>
          </p:cNvPr>
          <p:cNvSpPr/>
          <p:nvPr/>
        </p:nvSpPr>
        <p:spPr>
          <a:xfrm>
            <a:off x="8925016" y="-234973"/>
            <a:ext cx="426902" cy="426902"/>
          </a:xfrm>
          <a:prstGeom prst="ellipse">
            <a:avLst/>
          </a:prstGeom>
          <a:gradFill flip="none" rotWithShape="1">
            <a:gsLst>
              <a:gs pos="100000">
                <a:schemeClr val="accent2"/>
              </a:gs>
              <a:gs pos="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椭圆 40">
            <a:extLst>
              <a:ext uri="{FF2B5EF4-FFF2-40B4-BE49-F238E27FC236}">
                <a16:creationId xmlns:a16="http://schemas.microsoft.com/office/drawing/2014/main" xmlns="" id="{07933CF4-F374-4E10-A5CD-F876DB528CB7}"/>
              </a:ext>
            </a:extLst>
          </p:cNvPr>
          <p:cNvSpPr/>
          <p:nvPr/>
        </p:nvSpPr>
        <p:spPr>
          <a:xfrm>
            <a:off x="10648558" y="2152353"/>
            <a:ext cx="299664" cy="299664"/>
          </a:xfrm>
          <a:prstGeom prst="ellipse">
            <a:avLst/>
          </a:prstGeom>
          <a:gradFill flip="none" rotWithShape="1">
            <a:gsLst>
              <a:gs pos="100000">
                <a:schemeClr val="accent2"/>
              </a:gs>
              <a:gs pos="0">
                <a:srgbClr val="FF0000"/>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695826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tx1"/>
            </a:gs>
            <a:gs pos="100000">
              <a:schemeClr val="bg2">
                <a:lumMod val="10000"/>
              </a:schemeClr>
            </a:gs>
          </a:gsLst>
          <a:lin ang="0" scaled="1"/>
        </a:gradFill>
        <a:effectLst/>
      </p:bgPr>
    </p:bg>
    <p:spTree>
      <p:nvGrpSpPr>
        <p:cNvPr id="1" name=""/>
        <p:cNvGrpSpPr/>
        <p:nvPr/>
      </p:nvGrpSpPr>
      <p:grpSpPr>
        <a:xfrm>
          <a:off x="0" y="0"/>
          <a:ext cx="0" cy="0"/>
          <a:chOff x="0" y="0"/>
          <a:chExt cx="0" cy="0"/>
        </a:xfrm>
      </p:grpSpPr>
      <p:sp>
        <p:nvSpPr>
          <p:cNvPr id="66" name="矩形 65">
            <a:extLst>
              <a:ext uri="{FF2B5EF4-FFF2-40B4-BE49-F238E27FC236}">
                <a16:creationId xmlns:a16="http://schemas.microsoft.com/office/drawing/2014/main" xmlns="" id="{BDEE1D1E-EA54-4A6D-9A1C-A8AA2DA857DA}"/>
              </a:ext>
            </a:extLst>
          </p:cNvPr>
          <p:cNvSpPr/>
          <p:nvPr/>
        </p:nvSpPr>
        <p:spPr>
          <a:xfrm>
            <a:off x="11076149" y="-27026"/>
            <a:ext cx="2231701" cy="450892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造字工房俊雅（非商用）常规体" pitchFamily="50" charset="-122"/>
                <a:cs typeface="Arial" panose="020B0604020202020204" pitchFamily="34" charset="0"/>
              </a:rPr>
              <a:t>0</a:t>
            </a:r>
            <a:endParaRPr kumimoji="0" lang="zh-CN" altLang="en-US" sz="287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等线" panose="02010600030101010101" pitchFamily="2" charset="-122"/>
              <a:cs typeface="+mn-cs"/>
            </a:endParaRPr>
          </a:p>
        </p:txBody>
      </p:sp>
      <p:sp>
        <p:nvSpPr>
          <p:cNvPr id="65" name="矩形 64">
            <a:extLst>
              <a:ext uri="{FF2B5EF4-FFF2-40B4-BE49-F238E27FC236}">
                <a16:creationId xmlns:a16="http://schemas.microsoft.com/office/drawing/2014/main" xmlns="" id="{66E82770-315B-464B-9986-49BC6D16AB92}"/>
              </a:ext>
            </a:extLst>
          </p:cNvPr>
          <p:cNvSpPr/>
          <p:nvPr/>
        </p:nvSpPr>
        <p:spPr>
          <a:xfrm>
            <a:off x="6482652" y="-1610096"/>
            <a:ext cx="3007555" cy="644791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13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造字工房俊雅（非商用）常规体" pitchFamily="50" charset="-122"/>
                <a:cs typeface="Arial" panose="020B0604020202020204" pitchFamily="34" charset="0"/>
              </a:rPr>
              <a:t>2</a:t>
            </a:r>
            <a:endParaRPr kumimoji="0" lang="zh-CN" altLang="en-US" sz="413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等线" panose="02010600030101010101" pitchFamily="2" charset="-122"/>
              <a:cs typeface="+mn-cs"/>
            </a:endParaRPr>
          </a:p>
        </p:txBody>
      </p:sp>
      <p:pic>
        <p:nvPicPr>
          <p:cNvPr id="6" name="图片 5">
            <a:extLst>
              <a:ext uri="{FF2B5EF4-FFF2-40B4-BE49-F238E27FC236}">
                <a16:creationId xmlns:a16="http://schemas.microsoft.com/office/drawing/2014/main" xmlns="" id="{AB6DEC9B-6092-4FB7-99C1-78E16E044DEE}"/>
              </a:ext>
            </a:extLst>
          </p:cNvPr>
          <p:cNvPicPr>
            <a:picLocks noChangeAspect="1"/>
          </p:cNvPicPr>
          <p:nvPr/>
        </p:nvPicPr>
        <p:blipFill>
          <a:blip r:embed="rId10">
            <a:clrChange>
              <a:clrFrom>
                <a:srgbClr val="000000"/>
              </a:clrFrom>
              <a:clrTo>
                <a:srgbClr val="000000">
                  <a:alpha val="0"/>
                </a:srgbClr>
              </a:clrTo>
            </a:clrChange>
            <a:alphaModFix amt="35000"/>
          </a:blip>
          <a:stretch>
            <a:fillRect/>
          </a:stretch>
        </p:blipFill>
        <p:spPr>
          <a:xfrm>
            <a:off x="0" y="0"/>
            <a:ext cx="6384727" cy="6858000"/>
          </a:xfrm>
          <a:prstGeom prst="rect">
            <a:avLst/>
          </a:prstGeom>
        </p:spPr>
      </p:pic>
      <p:sp>
        <p:nvSpPr>
          <p:cNvPr id="45" name="PA-文本框 44">
            <a:extLst>
              <a:ext uri="{FF2B5EF4-FFF2-40B4-BE49-F238E27FC236}">
                <a16:creationId xmlns:a16="http://schemas.microsoft.com/office/drawing/2014/main" xmlns="" id="{43F1F9B4-8AA4-4875-B387-DB0020FE628D}"/>
              </a:ext>
            </a:extLst>
          </p:cNvPr>
          <p:cNvSpPr txBox="1"/>
          <p:nvPr>
            <p:custDataLst>
              <p:tags r:id="rId1"/>
            </p:custDataLst>
          </p:nvPr>
        </p:nvSpPr>
        <p:spPr>
          <a:xfrm>
            <a:off x="8416242" y="2969455"/>
            <a:ext cx="1373331" cy="1778705"/>
          </a:xfrm>
          <a:custGeom>
            <a:avLst/>
            <a:gdLst/>
            <a:ahLst/>
            <a:cxnLst/>
            <a:rect l="l" t="t" r="r" b="b"/>
            <a:pathLst>
              <a:path w="866851" h="1122725">
                <a:moveTo>
                  <a:pt x="351129" y="0"/>
                </a:moveTo>
                <a:lnTo>
                  <a:pt x="515721" y="59741"/>
                </a:lnTo>
                <a:cubicBezTo>
                  <a:pt x="512064" y="72873"/>
                  <a:pt x="506577" y="81966"/>
                  <a:pt x="499262" y="87020"/>
                </a:cubicBezTo>
                <a:cubicBezTo>
                  <a:pt x="491947" y="92075"/>
                  <a:pt x="482803" y="94767"/>
                  <a:pt x="471830" y="95098"/>
                </a:cubicBezTo>
                <a:cubicBezTo>
                  <a:pt x="465937" y="124358"/>
                  <a:pt x="459435" y="152400"/>
                  <a:pt x="452323" y="179222"/>
                </a:cubicBezTo>
                <a:lnTo>
                  <a:pt x="808329" y="179222"/>
                </a:lnTo>
                <a:lnTo>
                  <a:pt x="797356" y="198730"/>
                </a:lnTo>
                <a:lnTo>
                  <a:pt x="447446" y="198730"/>
                </a:lnTo>
                <a:cubicBezTo>
                  <a:pt x="436473" y="245059"/>
                  <a:pt x="424281" y="287731"/>
                  <a:pt x="410870" y="326746"/>
                </a:cubicBezTo>
                <a:lnTo>
                  <a:pt x="753465" y="326746"/>
                </a:lnTo>
                <a:lnTo>
                  <a:pt x="741273" y="347472"/>
                </a:lnTo>
                <a:lnTo>
                  <a:pt x="404774" y="347472"/>
                </a:lnTo>
                <a:cubicBezTo>
                  <a:pt x="396290" y="371221"/>
                  <a:pt x="387654" y="393827"/>
                  <a:pt x="378866" y="415290"/>
                </a:cubicBezTo>
                <a:cubicBezTo>
                  <a:pt x="370078" y="436753"/>
                  <a:pt x="360832" y="457226"/>
                  <a:pt x="351129" y="476707"/>
                </a:cubicBezTo>
                <a:lnTo>
                  <a:pt x="854659" y="476707"/>
                </a:lnTo>
                <a:lnTo>
                  <a:pt x="843686" y="497434"/>
                </a:lnTo>
                <a:lnTo>
                  <a:pt x="557174" y="497434"/>
                </a:lnTo>
                <a:cubicBezTo>
                  <a:pt x="602691" y="546456"/>
                  <a:pt x="652780" y="584353"/>
                  <a:pt x="707440" y="611124"/>
                </a:cubicBezTo>
                <a:cubicBezTo>
                  <a:pt x="762101" y="637896"/>
                  <a:pt x="815238" y="655676"/>
                  <a:pt x="866851" y="664464"/>
                </a:cubicBezTo>
                <a:cubicBezTo>
                  <a:pt x="829259" y="707339"/>
                  <a:pt x="797153" y="758139"/>
                  <a:pt x="770534" y="816864"/>
                </a:cubicBezTo>
                <a:cubicBezTo>
                  <a:pt x="756894" y="808863"/>
                  <a:pt x="741197" y="797433"/>
                  <a:pt x="723442" y="782574"/>
                </a:cubicBezTo>
                <a:cubicBezTo>
                  <a:pt x="705688" y="767715"/>
                  <a:pt x="687247" y="749884"/>
                  <a:pt x="668121" y="729082"/>
                </a:cubicBezTo>
                <a:lnTo>
                  <a:pt x="668121" y="1120445"/>
                </a:lnTo>
                <a:cubicBezTo>
                  <a:pt x="654964" y="1123848"/>
                  <a:pt x="636473" y="1123442"/>
                  <a:pt x="612648" y="1119226"/>
                </a:cubicBezTo>
                <a:cubicBezTo>
                  <a:pt x="588822" y="1115009"/>
                  <a:pt x="569112" y="1104849"/>
                  <a:pt x="553516" y="1088746"/>
                </a:cubicBezTo>
                <a:lnTo>
                  <a:pt x="553516" y="1037539"/>
                </a:lnTo>
                <a:lnTo>
                  <a:pt x="307238" y="1037539"/>
                </a:lnTo>
                <a:lnTo>
                  <a:pt x="307238" y="1081430"/>
                </a:lnTo>
                <a:cubicBezTo>
                  <a:pt x="288950" y="1095197"/>
                  <a:pt x="270357" y="1104240"/>
                  <a:pt x="251460" y="1108558"/>
                </a:cubicBezTo>
                <a:cubicBezTo>
                  <a:pt x="232562" y="1112876"/>
                  <a:pt x="213360" y="1113993"/>
                  <a:pt x="193852" y="1111910"/>
                </a:cubicBezTo>
                <a:lnTo>
                  <a:pt x="193852" y="702259"/>
                </a:lnTo>
                <a:cubicBezTo>
                  <a:pt x="164668" y="731266"/>
                  <a:pt x="134035" y="758292"/>
                  <a:pt x="101955" y="783336"/>
                </a:cubicBezTo>
                <a:cubicBezTo>
                  <a:pt x="69875" y="808380"/>
                  <a:pt x="35890" y="832968"/>
                  <a:pt x="0" y="857098"/>
                </a:cubicBezTo>
                <a:cubicBezTo>
                  <a:pt x="40513" y="805688"/>
                  <a:pt x="79883" y="750621"/>
                  <a:pt x="118110" y="691896"/>
                </a:cubicBezTo>
                <a:cubicBezTo>
                  <a:pt x="156337" y="633171"/>
                  <a:pt x="191744" y="568350"/>
                  <a:pt x="224332" y="497434"/>
                </a:cubicBezTo>
                <a:lnTo>
                  <a:pt x="35356" y="497434"/>
                </a:lnTo>
                <a:lnTo>
                  <a:pt x="25603" y="476707"/>
                </a:lnTo>
                <a:lnTo>
                  <a:pt x="232867" y="476707"/>
                </a:lnTo>
                <a:cubicBezTo>
                  <a:pt x="250952" y="436677"/>
                  <a:pt x="267208" y="393599"/>
                  <a:pt x="281635" y="347472"/>
                </a:cubicBezTo>
                <a:lnTo>
                  <a:pt x="103632" y="347472"/>
                </a:lnTo>
                <a:lnTo>
                  <a:pt x="95097" y="326746"/>
                </a:lnTo>
                <a:lnTo>
                  <a:pt x="287731" y="326746"/>
                </a:lnTo>
                <a:cubicBezTo>
                  <a:pt x="299923" y="286512"/>
                  <a:pt x="310896" y="243840"/>
                  <a:pt x="320649" y="198730"/>
                </a:cubicBezTo>
                <a:lnTo>
                  <a:pt x="73152" y="198730"/>
                </a:lnTo>
                <a:lnTo>
                  <a:pt x="65836" y="179222"/>
                </a:lnTo>
                <a:lnTo>
                  <a:pt x="324307" y="179222"/>
                </a:lnTo>
                <a:cubicBezTo>
                  <a:pt x="329844" y="151257"/>
                  <a:pt x="334924" y="122453"/>
                  <a:pt x="339547" y="92812"/>
                </a:cubicBezTo>
                <a:cubicBezTo>
                  <a:pt x="344170" y="63170"/>
                  <a:pt x="348030" y="32233"/>
                  <a:pt x="351129" y="0"/>
                </a:cubicBezTo>
                <a:close/>
                <a:moveTo>
                  <a:pt x="341376" y="497434"/>
                </a:moveTo>
                <a:cubicBezTo>
                  <a:pt x="329260" y="520548"/>
                  <a:pt x="316916" y="542290"/>
                  <a:pt x="304342" y="562661"/>
                </a:cubicBezTo>
                <a:cubicBezTo>
                  <a:pt x="291770" y="583032"/>
                  <a:pt x="278511" y="602336"/>
                  <a:pt x="264566" y="620573"/>
                </a:cubicBezTo>
                <a:cubicBezTo>
                  <a:pt x="272440" y="623646"/>
                  <a:pt x="279857" y="627253"/>
                  <a:pt x="286816" y="631393"/>
                </a:cubicBezTo>
                <a:cubicBezTo>
                  <a:pt x="293776" y="635534"/>
                  <a:pt x="300583" y="640055"/>
                  <a:pt x="307238" y="644957"/>
                </a:cubicBezTo>
                <a:lnTo>
                  <a:pt x="557174" y="644957"/>
                </a:lnTo>
                <a:lnTo>
                  <a:pt x="597408" y="630327"/>
                </a:lnTo>
                <a:cubicBezTo>
                  <a:pt x="585749" y="610845"/>
                  <a:pt x="575234" y="590067"/>
                  <a:pt x="565861" y="567995"/>
                </a:cubicBezTo>
                <a:cubicBezTo>
                  <a:pt x="556488" y="545922"/>
                  <a:pt x="548716" y="522402"/>
                  <a:pt x="542544" y="497434"/>
                </a:cubicBezTo>
                <a:lnTo>
                  <a:pt x="341376" y="497434"/>
                </a:lnTo>
                <a:close/>
                <a:moveTo>
                  <a:pt x="307238" y="665683"/>
                </a:moveTo>
                <a:lnTo>
                  <a:pt x="307238" y="829056"/>
                </a:lnTo>
                <a:lnTo>
                  <a:pt x="553516" y="829056"/>
                </a:lnTo>
                <a:lnTo>
                  <a:pt x="553516" y="665683"/>
                </a:lnTo>
                <a:lnTo>
                  <a:pt x="307238" y="665683"/>
                </a:lnTo>
                <a:close/>
                <a:moveTo>
                  <a:pt x="307238" y="849782"/>
                </a:moveTo>
                <a:lnTo>
                  <a:pt x="307238" y="1019251"/>
                </a:lnTo>
                <a:lnTo>
                  <a:pt x="553516" y="1019251"/>
                </a:lnTo>
                <a:lnTo>
                  <a:pt x="553516" y="849782"/>
                </a:lnTo>
                <a:lnTo>
                  <a:pt x="307238" y="84978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sp>
        <p:nvSpPr>
          <p:cNvPr id="47" name="文本框 46">
            <a:extLst>
              <a:ext uri="{FF2B5EF4-FFF2-40B4-BE49-F238E27FC236}">
                <a16:creationId xmlns:a16="http://schemas.microsoft.com/office/drawing/2014/main" xmlns="" id="{90A03E02-D3C8-4022-9D39-9E2913A370B0}"/>
              </a:ext>
            </a:extLst>
          </p:cNvPr>
          <p:cNvSpPr txBox="1"/>
          <p:nvPr>
            <p:custDataLst>
              <p:tags r:id="rId2"/>
            </p:custDataLst>
          </p:nvPr>
        </p:nvSpPr>
        <p:spPr>
          <a:xfrm>
            <a:off x="10068707" y="2808367"/>
            <a:ext cx="654870" cy="1149371"/>
          </a:xfrm>
          <a:custGeom>
            <a:avLst/>
            <a:gdLst>
              <a:gd name="connsiteX0" fmla="*/ 429070 w 866851"/>
              <a:gd name="connsiteY0" fmla="*/ 0 h 1521424"/>
              <a:gd name="connsiteX1" fmla="*/ 690432 w 866851"/>
              <a:gd name="connsiteY1" fmla="*/ 52273 h 1521424"/>
              <a:gd name="connsiteX2" fmla="*/ 677364 w 866851"/>
              <a:gd name="connsiteY2" fmla="*/ 97468 h 1521424"/>
              <a:gd name="connsiteX3" fmla="*/ 631625 w 866851"/>
              <a:gd name="connsiteY3" fmla="*/ 126326 h 1521424"/>
              <a:gd name="connsiteX4" fmla="*/ 631625 w 866851"/>
              <a:gd name="connsiteY4" fmla="*/ 537971 h 1521424"/>
              <a:gd name="connsiteX5" fmla="*/ 866851 w 866851"/>
              <a:gd name="connsiteY5" fmla="*/ 537971 h 1521424"/>
              <a:gd name="connsiteX6" fmla="*/ 853783 w 866851"/>
              <a:gd name="connsiteY6" fmla="*/ 574997 h 1521424"/>
              <a:gd name="connsiteX7" fmla="*/ 631625 w 866851"/>
              <a:gd name="connsiteY7" fmla="*/ 574997 h 1521424"/>
              <a:gd name="connsiteX8" fmla="*/ 631625 w 866851"/>
              <a:gd name="connsiteY8" fmla="*/ 1521424 h 1521424"/>
              <a:gd name="connsiteX9" fmla="*/ 429070 w 866851"/>
              <a:gd name="connsiteY9" fmla="*/ 1521424 h 1521424"/>
              <a:gd name="connsiteX10" fmla="*/ 429070 w 866851"/>
              <a:gd name="connsiteY10" fmla="*/ 574997 h 1521424"/>
              <a:gd name="connsiteX11" fmla="*/ 10890 w 866851"/>
              <a:gd name="connsiteY11" fmla="*/ 574997 h 1521424"/>
              <a:gd name="connsiteX12" fmla="*/ 0 w 866851"/>
              <a:gd name="connsiteY12" fmla="*/ 537971 h 1521424"/>
              <a:gd name="connsiteX13" fmla="*/ 429070 w 866851"/>
              <a:gd name="connsiteY13" fmla="*/ 537971 h 152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851" h="1521424">
                <a:moveTo>
                  <a:pt x="429070" y="0"/>
                </a:moveTo>
                <a:lnTo>
                  <a:pt x="690432" y="52273"/>
                </a:lnTo>
                <a:cubicBezTo>
                  <a:pt x="691520" y="67338"/>
                  <a:pt x="687165" y="82403"/>
                  <a:pt x="677364" y="97468"/>
                </a:cubicBezTo>
                <a:cubicBezTo>
                  <a:pt x="667562" y="112531"/>
                  <a:pt x="652317" y="122151"/>
                  <a:pt x="631625" y="126326"/>
                </a:cubicBezTo>
                <a:lnTo>
                  <a:pt x="631625" y="537971"/>
                </a:lnTo>
                <a:lnTo>
                  <a:pt x="866851" y="537971"/>
                </a:lnTo>
                <a:lnTo>
                  <a:pt x="853783" y="574997"/>
                </a:lnTo>
                <a:lnTo>
                  <a:pt x="631625" y="574997"/>
                </a:lnTo>
                <a:lnTo>
                  <a:pt x="631625" y="1521424"/>
                </a:lnTo>
                <a:lnTo>
                  <a:pt x="429070" y="1521424"/>
                </a:lnTo>
                <a:lnTo>
                  <a:pt x="429070" y="574997"/>
                </a:lnTo>
                <a:lnTo>
                  <a:pt x="10890" y="574997"/>
                </a:lnTo>
                <a:lnTo>
                  <a:pt x="0" y="537971"/>
                </a:lnTo>
                <a:lnTo>
                  <a:pt x="429070" y="537971"/>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sp>
        <p:nvSpPr>
          <p:cNvPr id="50" name="文本框 49">
            <a:extLst>
              <a:ext uri="{FF2B5EF4-FFF2-40B4-BE49-F238E27FC236}">
                <a16:creationId xmlns:a16="http://schemas.microsoft.com/office/drawing/2014/main" xmlns="" id="{7F6509D8-2854-436E-AF68-C018ABC31EE6}"/>
              </a:ext>
            </a:extLst>
          </p:cNvPr>
          <p:cNvSpPr txBox="1"/>
          <p:nvPr>
            <p:custDataLst>
              <p:tags r:id="rId3"/>
            </p:custDataLst>
          </p:nvPr>
        </p:nvSpPr>
        <p:spPr>
          <a:xfrm>
            <a:off x="10016152" y="3585959"/>
            <a:ext cx="925247" cy="1028446"/>
          </a:xfrm>
          <a:custGeom>
            <a:avLst/>
            <a:gdLst>
              <a:gd name="connsiteX0" fmla="*/ 587244 w 1403311"/>
              <a:gd name="connsiteY0" fmla="*/ 0 h 1559832"/>
              <a:gd name="connsiteX1" fmla="*/ 773982 w 1403311"/>
              <a:gd name="connsiteY1" fmla="*/ 0 h 1559832"/>
              <a:gd name="connsiteX2" fmla="*/ 775568 w 1403311"/>
              <a:gd name="connsiteY2" fmla="*/ 539242 h 1559832"/>
              <a:gd name="connsiteX3" fmla="*/ 1385086 w 1403311"/>
              <a:gd name="connsiteY3" fmla="*/ 539242 h 1559832"/>
              <a:gd name="connsiteX4" fmla="*/ 1366861 w 1403311"/>
              <a:gd name="connsiteY4" fmla="*/ 573668 h 1559832"/>
              <a:gd name="connsiteX5" fmla="*/ 959840 w 1403311"/>
              <a:gd name="connsiteY5" fmla="*/ 573668 h 1559832"/>
              <a:gd name="connsiteX6" fmla="*/ 959840 w 1403311"/>
              <a:gd name="connsiteY6" fmla="*/ 1140662 h 1559832"/>
              <a:gd name="connsiteX7" fmla="*/ 967181 w 1403311"/>
              <a:gd name="connsiteY7" fmla="*/ 1245201 h 1559832"/>
              <a:gd name="connsiteX8" fmla="*/ 1024641 w 1403311"/>
              <a:gd name="connsiteY8" fmla="*/ 1290511 h 1559832"/>
              <a:gd name="connsiteX9" fmla="*/ 1152213 w 1403311"/>
              <a:gd name="connsiteY9" fmla="*/ 1290511 h 1559832"/>
              <a:gd name="connsiteX10" fmla="*/ 1215368 w 1403311"/>
              <a:gd name="connsiteY10" fmla="*/ 1230805 h 1559832"/>
              <a:gd name="connsiteX11" fmla="*/ 1261056 w 1403311"/>
              <a:gd name="connsiteY11" fmla="*/ 1092315 h 1559832"/>
              <a:gd name="connsiteX12" fmla="*/ 1292317 w 1403311"/>
              <a:gd name="connsiteY12" fmla="*/ 935980 h 1559832"/>
              <a:gd name="connsiteX13" fmla="*/ 1312187 w 1403311"/>
              <a:gd name="connsiteY13" fmla="*/ 822741 h 1559832"/>
              <a:gd name="connsiteX14" fmla="*/ 1316012 w 1403311"/>
              <a:gd name="connsiteY14" fmla="*/ 1002363 h 1559832"/>
              <a:gd name="connsiteX15" fmla="*/ 1337386 w 1403311"/>
              <a:gd name="connsiteY15" fmla="*/ 1205386 h 1559832"/>
              <a:gd name="connsiteX16" fmla="*/ 1403311 w 1403311"/>
              <a:gd name="connsiteY16" fmla="*/ 1335060 h 1559832"/>
              <a:gd name="connsiteX17" fmla="*/ 1339524 w 1403311"/>
              <a:gd name="connsiteY17" fmla="*/ 1465670 h 1559832"/>
              <a:gd name="connsiteX18" fmla="*/ 1184613 w 1403311"/>
              <a:gd name="connsiteY18" fmla="*/ 1486933 h 1559832"/>
              <a:gd name="connsiteX19" fmla="*/ 927441 w 1403311"/>
              <a:gd name="connsiteY19" fmla="*/ 1486933 h 1559832"/>
              <a:gd name="connsiteX20" fmla="*/ 798601 w 1403311"/>
              <a:gd name="connsiteY20" fmla="*/ 1433525 h 1559832"/>
              <a:gd name="connsiteX21" fmla="*/ 765443 w 1403311"/>
              <a:gd name="connsiteY21" fmla="*/ 1223686 h 1559832"/>
              <a:gd name="connsiteX22" fmla="*/ 765443 w 1403311"/>
              <a:gd name="connsiteY22" fmla="*/ 573668 h 1559832"/>
              <a:gd name="connsiteX23" fmla="*/ 613569 w 1403311"/>
              <a:gd name="connsiteY23" fmla="*/ 573668 h 1559832"/>
              <a:gd name="connsiteX24" fmla="*/ 538646 w 1403311"/>
              <a:gd name="connsiteY24" fmla="*/ 1088088 h 1559832"/>
              <a:gd name="connsiteX25" fmla="*/ 323322 w 1403311"/>
              <a:gd name="connsiteY25" fmla="*/ 1389659 h 1559832"/>
              <a:gd name="connsiteX26" fmla="*/ 0 w 1403311"/>
              <a:gd name="connsiteY26" fmla="*/ 1559832 h 1559832"/>
              <a:gd name="connsiteX27" fmla="*/ 231223 w 1403311"/>
              <a:gd name="connsiteY27" fmla="*/ 1285261 h 1559832"/>
              <a:gd name="connsiteX28" fmla="*/ 366147 w 1403311"/>
              <a:gd name="connsiteY28" fmla="*/ 987289 h 1559832"/>
              <a:gd name="connsiteX29" fmla="*/ 411071 w 1403311"/>
              <a:gd name="connsiteY29" fmla="*/ 573668 h 1559832"/>
              <a:gd name="connsiteX30" fmla="*/ 46575 w 1403311"/>
              <a:gd name="connsiteY30" fmla="*/ 573668 h 1559832"/>
              <a:gd name="connsiteX31" fmla="*/ 34426 w 1403311"/>
              <a:gd name="connsiteY31" fmla="*/ 539242 h 1559832"/>
              <a:gd name="connsiteX32" fmla="*/ 587244 w 1403311"/>
              <a:gd name="connsiteY32" fmla="*/ 539242 h 155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403311" h="1559832">
                <a:moveTo>
                  <a:pt x="587244" y="0"/>
                </a:moveTo>
                <a:lnTo>
                  <a:pt x="773982" y="0"/>
                </a:lnTo>
                <a:lnTo>
                  <a:pt x="775568" y="539242"/>
                </a:lnTo>
                <a:lnTo>
                  <a:pt x="1385086" y="539242"/>
                </a:lnTo>
                <a:lnTo>
                  <a:pt x="1366861" y="573668"/>
                </a:lnTo>
                <a:lnTo>
                  <a:pt x="959840" y="573668"/>
                </a:lnTo>
                <a:lnTo>
                  <a:pt x="959840" y="1140662"/>
                </a:lnTo>
                <a:cubicBezTo>
                  <a:pt x="958364" y="1181457"/>
                  <a:pt x="960810" y="1216303"/>
                  <a:pt x="967181" y="1245201"/>
                </a:cubicBezTo>
                <a:cubicBezTo>
                  <a:pt x="973551" y="1274100"/>
                  <a:pt x="992705" y="1289202"/>
                  <a:pt x="1024641" y="1290511"/>
                </a:cubicBezTo>
                <a:lnTo>
                  <a:pt x="1152213" y="1290511"/>
                </a:lnTo>
                <a:cubicBezTo>
                  <a:pt x="1176429" y="1288819"/>
                  <a:pt x="1197481" y="1268916"/>
                  <a:pt x="1215368" y="1230805"/>
                </a:cubicBezTo>
                <a:cubicBezTo>
                  <a:pt x="1233254" y="1192695"/>
                  <a:pt x="1248485" y="1146532"/>
                  <a:pt x="1261056" y="1092315"/>
                </a:cubicBezTo>
                <a:cubicBezTo>
                  <a:pt x="1273627" y="1038099"/>
                  <a:pt x="1284048" y="985988"/>
                  <a:pt x="1292317" y="935980"/>
                </a:cubicBezTo>
                <a:cubicBezTo>
                  <a:pt x="1300585" y="885974"/>
                  <a:pt x="1307209" y="848226"/>
                  <a:pt x="1312187" y="822741"/>
                </a:cubicBezTo>
                <a:cubicBezTo>
                  <a:pt x="1312787" y="870652"/>
                  <a:pt x="1314062" y="930527"/>
                  <a:pt x="1316012" y="1002363"/>
                </a:cubicBezTo>
                <a:cubicBezTo>
                  <a:pt x="1317962" y="1074199"/>
                  <a:pt x="1325087" y="1141875"/>
                  <a:pt x="1337386" y="1205386"/>
                </a:cubicBezTo>
                <a:cubicBezTo>
                  <a:pt x="1349687" y="1268898"/>
                  <a:pt x="1371661" y="1312123"/>
                  <a:pt x="1403311" y="1335060"/>
                </a:cubicBezTo>
                <a:cubicBezTo>
                  <a:pt x="1396476" y="1405175"/>
                  <a:pt x="1375215" y="1448712"/>
                  <a:pt x="1339524" y="1465670"/>
                </a:cubicBezTo>
                <a:cubicBezTo>
                  <a:pt x="1303834" y="1482630"/>
                  <a:pt x="1252197" y="1489717"/>
                  <a:pt x="1184613" y="1486933"/>
                </a:cubicBezTo>
                <a:lnTo>
                  <a:pt x="927441" y="1486933"/>
                </a:lnTo>
                <a:cubicBezTo>
                  <a:pt x="864878" y="1489001"/>
                  <a:pt x="821930" y="1471198"/>
                  <a:pt x="798601" y="1433525"/>
                </a:cubicBezTo>
                <a:cubicBezTo>
                  <a:pt x="775272" y="1395852"/>
                  <a:pt x="764220" y="1325905"/>
                  <a:pt x="765443" y="1223686"/>
                </a:cubicBezTo>
                <a:lnTo>
                  <a:pt x="765443" y="573668"/>
                </a:lnTo>
                <a:lnTo>
                  <a:pt x="613569" y="573668"/>
                </a:lnTo>
                <a:cubicBezTo>
                  <a:pt x="614695" y="787404"/>
                  <a:pt x="589719" y="958876"/>
                  <a:pt x="538646" y="1088088"/>
                </a:cubicBezTo>
                <a:cubicBezTo>
                  <a:pt x="487571" y="1217298"/>
                  <a:pt x="415797" y="1317823"/>
                  <a:pt x="323322" y="1389659"/>
                </a:cubicBezTo>
                <a:cubicBezTo>
                  <a:pt x="230848" y="1461496"/>
                  <a:pt x="123075" y="1518220"/>
                  <a:pt x="0" y="1559832"/>
                </a:cubicBezTo>
                <a:cubicBezTo>
                  <a:pt x="93649" y="1464521"/>
                  <a:pt x="170725" y="1372997"/>
                  <a:pt x="231223" y="1285261"/>
                </a:cubicBezTo>
                <a:cubicBezTo>
                  <a:pt x="291722" y="1197523"/>
                  <a:pt x="336698" y="1098199"/>
                  <a:pt x="366147" y="987289"/>
                </a:cubicBezTo>
                <a:cubicBezTo>
                  <a:pt x="395597" y="876377"/>
                  <a:pt x="410571" y="738503"/>
                  <a:pt x="411071" y="573668"/>
                </a:cubicBezTo>
                <a:lnTo>
                  <a:pt x="46575" y="573668"/>
                </a:lnTo>
                <a:lnTo>
                  <a:pt x="34426" y="539242"/>
                </a:lnTo>
                <a:lnTo>
                  <a:pt x="587244" y="539242"/>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sp>
        <p:nvSpPr>
          <p:cNvPr id="41" name="PA-文本框 40">
            <a:extLst>
              <a:ext uri="{FF2B5EF4-FFF2-40B4-BE49-F238E27FC236}">
                <a16:creationId xmlns:a16="http://schemas.microsoft.com/office/drawing/2014/main" xmlns="" id="{EC8DF35E-6A77-4420-97CB-A9B19203F1F7}"/>
              </a:ext>
            </a:extLst>
          </p:cNvPr>
          <p:cNvSpPr txBox="1"/>
          <p:nvPr>
            <p:custDataLst>
              <p:tags r:id="rId4"/>
            </p:custDataLst>
          </p:nvPr>
        </p:nvSpPr>
        <p:spPr>
          <a:xfrm>
            <a:off x="10624693" y="3512433"/>
            <a:ext cx="237110" cy="340977"/>
          </a:xfrm>
          <a:custGeom>
            <a:avLst/>
            <a:gdLst/>
            <a:ahLst/>
            <a:cxnLst/>
            <a:rect l="l" t="t" r="r" b="b"/>
            <a:pathLst>
              <a:path w="275539" h="396240">
                <a:moveTo>
                  <a:pt x="135331" y="0"/>
                </a:moveTo>
                <a:lnTo>
                  <a:pt x="275539" y="87783"/>
                </a:lnTo>
                <a:cubicBezTo>
                  <a:pt x="275158" y="102413"/>
                  <a:pt x="269519" y="112776"/>
                  <a:pt x="258623" y="118872"/>
                </a:cubicBezTo>
                <a:cubicBezTo>
                  <a:pt x="247726" y="124968"/>
                  <a:pt x="237515" y="126797"/>
                  <a:pt x="227990" y="124359"/>
                </a:cubicBezTo>
                <a:cubicBezTo>
                  <a:pt x="211674" y="156479"/>
                  <a:pt x="190797" y="190722"/>
                  <a:pt x="165359" y="227088"/>
                </a:cubicBezTo>
                <a:cubicBezTo>
                  <a:pt x="139922" y="263453"/>
                  <a:pt x="112723" y="296973"/>
                  <a:pt x="83763" y="327649"/>
                </a:cubicBezTo>
                <a:cubicBezTo>
                  <a:pt x="54804" y="358325"/>
                  <a:pt x="26882" y="381188"/>
                  <a:pt x="0" y="396240"/>
                </a:cubicBezTo>
                <a:cubicBezTo>
                  <a:pt x="22784" y="346202"/>
                  <a:pt x="46711" y="285344"/>
                  <a:pt x="71780" y="213665"/>
                </a:cubicBezTo>
                <a:cubicBezTo>
                  <a:pt x="96850" y="141986"/>
                  <a:pt x="118034" y="70765"/>
                  <a:pt x="13533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sp>
        <p:nvSpPr>
          <p:cNvPr id="39" name="PA-文本框 38">
            <a:extLst>
              <a:ext uri="{FF2B5EF4-FFF2-40B4-BE49-F238E27FC236}">
                <a16:creationId xmlns:a16="http://schemas.microsoft.com/office/drawing/2014/main" xmlns="" id="{F8AB74D1-D2C4-43DD-9B5B-BDCF8F2214E6}"/>
              </a:ext>
            </a:extLst>
          </p:cNvPr>
          <p:cNvSpPr txBox="1"/>
          <p:nvPr>
            <p:custDataLst>
              <p:tags r:id="rId5"/>
            </p:custDataLst>
          </p:nvPr>
        </p:nvSpPr>
        <p:spPr>
          <a:xfrm>
            <a:off x="9684313" y="2843633"/>
            <a:ext cx="331840" cy="972396"/>
          </a:xfrm>
          <a:custGeom>
            <a:avLst/>
            <a:gdLst/>
            <a:ahLst/>
            <a:cxnLst/>
            <a:rect l="l" t="t" r="r" b="b"/>
            <a:pathLst>
              <a:path w="310896" h="911024">
                <a:moveTo>
                  <a:pt x="0" y="0"/>
                </a:moveTo>
                <a:cubicBezTo>
                  <a:pt x="20346" y="2895"/>
                  <a:pt x="37872" y="6858"/>
                  <a:pt x="52578" y="11887"/>
                </a:cubicBezTo>
                <a:cubicBezTo>
                  <a:pt x="67285" y="16916"/>
                  <a:pt x="81458" y="23927"/>
                  <a:pt x="95098" y="32918"/>
                </a:cubicBezTo>
                <a:lnTo>
                  <a:pt x="208484" y="32918"/>
                </a:lnTo>
                <a:lnTo>
                  <a:pt x="310896" y="0"/>
                </a:lnTo>
                <a:lnTo>
                  <a:pt x="310896" y="861974"/>
                </a:lnTo>
                <a:cubicBezTo>
                  <a:pt x="299314" y="864260"/>
                  <a:pt x="283160" y="863956"/>
                  <a:pt x="262433" y="861060"/>
                </a:cubicBezTo>
                <a:cubicBezTo>
                  <a:pt x="241707" y="858164"/>
                  <a:pt x="223724" y="849935"/>
                  <a:pt x="208484" y="836371"/>
                </a:cubicBezTo>
                <a:lnTo>
                  <a:pt x="208484" y="752246"/>
                </a:lnTo>
                <a:lnTo>
                  <a:pt x="99975" y="752246"/>
                </a:lnTo>
                <a:lnTo>
                  <a:pt x="99975" y="887577"/>
                </a:lnTo>
                <a:cubicBezTo>
                  <a:pt x="83084" y="897687"/>
                  <a:pt x="66574" y="904291"/>
                  <a:pt x="50445" y="907390"/>
                </a:cubicBezTo>
                <a:cubicBezTo>
                  <a:pt x="34316" y="910488"/>
                  <a:pt x="17501" y="911606"/>
                  <a:pt x="0" y="910742"/>
                </a:cubicBezTo>
                <a:lnTo>
                  <a:pt x="0" y="0"/>
                </a:lnTo>
                <a:close/>
                <a:moveTo>
                  <a:pt x="99975" y="51206"/>
                </a:moveTo>
                <a:lnTo>
                  <a:pt x="99975" y="380390"/>
                </a:lnTo>
                <a:lnTo>
                  <a:pt x="208484" y="380390"/>
                </a:lnTo>
                <a:lnTo>
                  <a:pt x="208484" y="51206"/>
                </a:lnTo>
                <a:lnTo>
                  <a:pt x="99975" y="51206"/>
                </a:lnTo>
                <a:close/>
                <a:moveTo>
                  <a:pt x="99975" y="398678"/>
                </a:moveTo>
                <a:lnTo>
                  <a:pt x="99975" y="733958"/>
                </a:lnTo>
                <a:lnTo>
                  <a:pt x="208484" y="733958"/>
                </a:lnTo>
                <a:lnTo>
                  <a:pt x="208484" y="398678"/>
                </a:lnTo>
                <a:lnTo>
                  <a:pt x="99975" y="398678"/>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sp>
        <p:nvSpPr>
          <p:cNvPr id="38" name="PA-文本框 37">
            <a:extLst>
              <a:ext uri="{FF2B5EF4-FFF2-40B4-BE49-F238E27FC236}">
                <a16:creationId xmlns:a16="http://schemas.microsoft.com/office/drawing/2014/main" xmlns="" id="{CE026599-AFF5-42BC-AEEA-4EB59157AC59}"/>
              </a:ext>
            </a:extLst>
          </p:cNvPr>
          <p:cNvSpPr txBox="1"/>
          <p:nvPr>
            <p:custDataLst>
              <p:tags r:id="rId6"/>
            </p:custDataLst>
          </p:nvPr>
        </p:nvSpPr>
        <p:spPr>
          <a:xfrm>
            <a:off x="10166632" y="3561228"/>
            <a:ext cx="151368" cy="274561"/>
          </a:xfrm>
          <a:custGeom>
            <a:avLst/>
            <a:gdLst/>
            <a:ahLst/>
            <a:cxnLst/>
            <a:rect l="l" t="t" r="r" b="b"/>
            <a:pathLst>
              <a:path w="155269" h="281635">
                <a:moveTo>
                  <a:pt x="0" y="0"/>
                </a:moveTo>
                <a:cubicBezTo>
                  <a:pt x="35484" y="14884"/>
                  <a:pt x="69063" y="35712"/>
                  <a:pt x="100736" y="62484"/>
                </a:cubicBezTo>
                <a:cubicBezTo>
                  <a:pt x="132410" y="89255"/>
                  <a:pt x="150444" y="120447"/>
                  <a:pt x="154838" y="156057"/>
                </a:cubicBezTo>
                <a:cubicBezTo>
                  <a:pt x="157226" y="199009"/>
                  <a:pt x="149708" y="229539"/>
                  <a:pt x="132283" y="247650"/>
                </a:cubicBezTo>
                <a:cubicBezTo>
                  <a:pt x="114859" y="265760"/>
                  <a:pt x="95148" y="277088"/>
                  <a:pt x="73152" y="281635"/>
                </a:cubicBezTo>
                <a:cubicBezTo>
                  <a:pt x="69743" y="257251"/>
                  <a:pt x="64234" y="227855"/>
                  <a:pt x="56625" y="193446"/>
                </a:cubicBezTo>
                <a:cubicBezTo>
                  <a:pt x="49016" y="159038"/>
                  <a:pt x="40256" y="124494"/>
                  <a:pt x="30344" y="89814"/>
                </a:cubicBezTo>
                <a:cubicBezTo>
                  <a:pt x="20433" y="55135"/>
                  <a:pt x="10318" y="25197"/>
                  <a:pt x="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grpSp>
        <p:nvGrpSpPr>
          <p:cNvPr id="51" name="组合 50">
            <a:extLst>
              <a:ext uri="{FF2B5EF4-FFF2-40B4-BE49-F238E27FC236}">
                <a16:creationId xmlns:a16="http://schemas.microsoft.com/office/drawing/2014/main" xmlns="" id="{66B1D8FB-AB58-4A8A-B8F1-6A7772AE218A}"/>
              </a:ext>
            </a:extLst>
          </p:cNvPr>
          <p:cNvGrpSpPr/>
          <p:nvPr/>
        </p:nvGrpSpPr>
        <p:grpSpPr>
          <a:xfrm>
            <a:off x="7323865" y="2610547"/>
            <a:ext cx="1381252" cy="1778705"/>
            <a:chOff x="7873593" y="651792"/>
            <a:chExt cx="855878" cy="1102156"/>
          </a:xfrm>
        </p:grpSpPr>
        <p:sp>
          <p:nvSpPr>
            <p:cNvPr id="44" name="PA-文本框 43">
              <a:extLst>
                <a:ext uri="{FF2B5EF4-FFF2-40B4-BE49-F238E27FC236}">
                  <a16:creationId xmlns:a16="http://schemas.microsoft.com/office/drawing/2014/main" xmlns="" id="{E9AEEA5F-4A8C-4308-A93B-EE4A29ACEF23}"/>
                </a:ext>
              </a:extLst>
            </p:cNvPr>
            <p:cNvSpPr txBox="1"/>
            <p:nvPr>
              <p:custDataLst>
                <p:tags r:id="rId7"/>
              </p:custDataLst>
            </p:nvPr>
          </p:nvSpPr>
          <p:spPr>
            <a:xfrm>
              <a:off x="7873593" y="651792"/>
              <a:ext cx="855878" cy="419405"/>
            </a:xfrm>
            <a:custGeom>
              <a:avLst/>
              <a:gdLst/>
              <a:ahLst/>
              <a:cxnLst/>
              <a:rect l="l" t="t" r="r" b="b"/>
              <a:pathLst>
                <a:path w="855878" h="419405">
                  <a:moveTo>
                    <a:pt x="370637" y="0"/>
                  </a:moveTo>
                  <a:lnTo>
                    <a:pt x="523037" y="28042"/>
                  </a:lnTo>
                  <a:cubicBezTo>
                    <a:pt x="521310" y="43510"/>
                    <a:pt x="518058" y="54635"/>
                    <a:pt x="513283" y="61417"/>
                  </a:cubicBezTo>
                  <a:cubicBezTo>
                    <a:pt x="508508" y="68199"/>
                    <a:pt x="501599" y="72923"/>
                    <a:pt x="492557" y="75590"/>
                  </a:cubicBezTo>
                  <a:lnTo>
                    <a:pt x="492557" y="124358"/>
                  </a:lnTo>
                  <a:lnTo>
                    <a:pt x="820521" y="124358"/>
                  </a:lnTo>
                  <a:lnTo>
                    <a:pt x="809549" y="143866"/>
                  </a:lnTo>
                  <a:lnTo>
                    <a:pt x="492557" y="143866"/>
                  </a:lnTo>
                  <a:lnTo>
                    <a:pt x="492557" y="258470"/>
                  </a:lnTo>
                  <a:lnTo>
                    <a:pt x="780288" y="258470"/>
                  </a:lnTo>
                  <a:lnTo>
                    <a:pt x="769315" y="277978"/>
                  </a:lnTo>
                  <a:lnTo>
                    <a:pt x="492557" y="277978"/>
                  </a:lnTo>
                  <a:lnTo>
                    <a:pt x="492557" y="399898"/>
                  </a:lnTo>
                  <a:lnTo>
                    <a:pt x="855878" y="399898"/>
                  </a:lnTo>
                  <a:lnTo>
                    <a:pt x="846125" y="419405"/>
                  </a:lnTo>
                  <a:lnTo>
                    <a:pt x="8534" y="419405"/>
                  </a:lnTo>
                  <a:lnTo>
                    <a:pt x="0" y="399898"/>
                  </a:lnTo>
                  <a:lnTo>
                    <a:pt x="370637" y="399898"/>
                  </a:lnTo>
                  <a:lnTo>
                    <a:pt x="370637" y="277978"/>
                  </a:lnTo>
                  <a:lnTo>
                    <a:pt x="99974" y="277978"/>
                  </a:lnTo>
                  <a:lnTo>
                    <a:pt x="91440" y="258470"/>
                  </a:lnTo>
                  <a:lnTo>
                    <a:pt x="370637" y="258470"/>
                  </a:lnTo>
                  <a:lnTo>
                    <a:pt x="370637" y="143866"/>
                  </a:lnTo>
                  <a:lnTo>
                    <a:pt x="46330" y="143866"/>
                  </a:lnTo>
                  <a:lnTo>
                    <a:pt x="37795" y="124358"/>
                  </a:lnTo>
                  <a:lnTo>
                    <a:pt x="370637" y="124358"/>
                  </a:lnTo>
                  <a:lnTo>
                    <a:pt x="370637"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sp>
          <p:nvSpPr>
            <p:cNvPr id="37" name="PA-文本框 36">
              <a:extLst>
                <a:ext uri="{FF2B5EF4-FFF2-40B4-BE49-F238E27FC236}">
                  <a16:creationId xmlns:a16="http://schemas.microsoft.com/office/drawing/2014/main" xmlns="" id="{09F73F14-135B-4C7A-87FA-BD9CB2AF6244}"/>
                </a:ext>
              </a:extLst>
            </p:cNvPr>
            <p:cNvSpPr txBox="1"/>
            <p:nvPr>
              <p:custDataLst>
                <p:tags r:id="rId8"/>
              </p:custDataLst>
            </p:nvPr>
          </p:nvSpPr>
          <p:spPr>
            <a:xfrm>
              <a:off x="8019898" y="1134594"/>
              <a:ext cx="560851" cy="619354"/>
            </a:xfrm>
            <a:custGeom>
              <a:avLst/>
              <a:gdLst/>
              <a:ahLst/>
              <a:cxnLst/>
              <a:rect l="l" t="t" r="r" b="b"/>
              <a:pathLst>
                <a:path w="560851" h="619354">
                  <a:moveTo>
                    <a:pt x="0" y="0"/>
                  </a:moveTo>
                  <a:cubicBezTo>
                    <a:pt x="22606" y="3099"/>
                    <a:pt x="43536" y="7874"/>
                    <a:pt x="62789" y="14326"/>
                  </a:cubicBezTo>
                  <a:cubicBezTo>
                    <a:pt x="82042" y="20778"/>
                    <a:pt x="99314" y="28601"/>
                    <a:pt x="114605" y="37796"/>
                  </a:cubicBezTo>
                  <a:lnTo>
                    <a:pt x="442570" y="37796"/>
                  </a:lnTo>
                  <a:lnTo>
                    <a:pt x="560832" y="4877"/>
                  </a:lnTo>
                  <a:lnTo>
                    <a:pt x="560832" y="473050"/>
                  </a:lnTo>
                  <a:cubicBezTo>
                    <a:pt x="561416" y="515773"/>
                    <a:pt x="548970" y="549199"/>
                    <a:pt x="523494" y="573329"/>
                  </a:cubicBezTo>
                  <a:cubicBezTo>
                    <a:pt x="498018" y="597459"/>
                    <a:pt x="456006" y="611988"/>
                    <a:pt x="397459" y="616915"/>
                  </a:cubicBezTo>
                  <a:cubicBezTo>
                    <a:pt x="399313" y="578358"/>
                    <a:pt x="387985" y="547269"/>
                    <a:pt x="363474" y="523647"/>
                  </a:cubicBezTo>
                  <a:cubicBezTo>
                    <a:pt x="338963" y="500025"/>
                    <a:pt x="301117" y="481127"/>
                    <a:pt x="249936" y="466954"/>
                  </a:cubicBezTo>
                  <a:lnTo>
                    <a:pt x="397459" y="471831"/>
                  </a:lnTo>
                  <a:cubicBezTo>
                    <a:pt x="411607" y="472516"/>
                    <a:pt x="422631" y="468097"/>
                    <a:pt x="430530" y="458572"/>
                  </a:cubicBezTo>
                  <a:cubicBezTo>
                    <a:pt x="438429" y="449047"/>
                    <a:pt x="442443" y="433959"/>
                    <a:pt x="442570" y="413309"/>
                  </a:cubicBezTo>
                  <a:lnTo>
                    <a:pt x="442570" y="349911"/>
                  </a:lnTo>
                  <a:lnTo>
                    <a:pt x="114605" y="349911"/>
                  </a:lnTo>
                  <a:lnTo>
                    <a:pt x="114605" y="590093"/>
                  </a:lnTo>
                  <a:cubicBezTo>
                    <a:pt x="101143" y="599313"/>
                    <a:pt x="82956" y="606476"/>
                    <a:pt x="60046" y="611581"/>
                  </a:cubicBezTo>
                  <a:cubicBezTo>
                    <a:pt x="37135" y="616687"/>
                    <a:pt x="17120" y="619278"/>
                    <a:pt x="0" y="619354"/>
                  </a:cubicBezTo>
                  <a:lnTo>
                    <a:pt x="0" y="0"/>
                  </a:lnTo>
                  <a:close/>
                  <a:moveTo>
                    <a:pt x="114605" y="58522"/>
                  </a:moveTo>
                  <a:lnTo>
                    <a:pt x="114605" y="182880"/>
                  </a:lnTo>
                  <a:lnTo>
                    <a:pt x="442570" y="182880"/>
                  </a:lnTo>
                  <a:lnTo>
                    <a:pt x="442570" y="58522"/>
                  </a:lnTo>
                  <a:lnTo>
                    <a:pt x="114605" y="58522"/>
                  </a:lnTo>
                  <a:close/>
                  <a:moveTo>
                    <a:pt x="114605" y="203607"/>
                  </a:moveTo>
                  <a:lnTo>
                    <a:pt x="114605" y="331623"/>
                  </a:lnTo>
                  <a:lnTo>
                    <a:pt x="442570" y="331623"/>
                  </a:lnTo>
                  <a:lnTo>
                    <a:pt x="442570" y="203607"/>
                  </a:lnTo>
                  <a:lnTo>
                    <a:pt x="114605" y="203607"/>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solidFill>
                <a:effectLst/>
                <a:uLnTx/>
                <a:uFillTx/>
                <a:latin typeface="造字工房俊雅（非商用）常规体" pitchFamily="50" charset="-122"/>
                <a:ea typeface="造字工房俊雅（非商用）常规体" pitchFamily="50" charset="-122"/>
                <a:cs typeface="+mn-cs"/>
              </a:endParaRPr>
            </a:p>
          </p:txBody>
        </p:sp>
      </p:grpSp>
      <p:sp>
        <p:nvSpPr>
          <p:cNvPr id="53" name="弧形 52">
            <a:extLst>
              <a:ext uri="{FF2B5EF4-FFF2-40B4-BE49-F238E27FC236}">
                <a16:creationId xmlns:a16="http://schemas.microsoft.com/office/drawing/2014/main" xmlns="" id="{58C1D0A6-F8CA-4EBB-A761-C6E01F9CD07C}"/>
              </a:ext>
            </a:extLst>
          </p:cNvPr>
          <p:cNvSpPr/>
          <p:nvPr/>
        </p:nvSpPr>
        <p:spPr>
          <a:xfrm>
            <a:off x="10068707" y="2514964"/>
            <a:ext cx="1442775" cy="1442774"/>
          </a:xfrm>
          <a:prstGeom prst="arc">
            <a:avLst>
              <a:gd name="adj1" fmla="val 10866430"/>
              <a:gd name="adj2" fmla="val 4908381"/>
            </a:avLst>
          </a:prstGeom>
          <a:ln w="15875">
            <a:gradFill flip="none" rotWithShape="1">
              <a:gsLst>
                <a:gs pos="0">
                  <a:schemeClr val="bg1">
                    <a:alpha val="0"/>
                  </a:schemeClr>
                </a:gs>
                <a:gs pos="100000">
                  <a:schemeClr val="bg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弧形 53">
            <a:extLst>
              <a:ext uri="{FF2B5EF4-FFF2-40B4-BE49-F238E27FC236}">
                <a16:creationId xmlns:a16="http://schemas.microsoft.com/office/drawing/2014/main" xmlns="" id="{E3AED3F0-6E1A-4A8C-9FDD-0562D476C921}"/>
              </a:ext>
            </a:extLst>
          </p:cNvPr>
          <p:cNvSpPr/>
          <p:nvPr/>
        </p:nvSpPr>
        <p:spPr>
          <a:xfrm>
            <a:off x="7197032" y="3905181"/>
            <a:ext cx="760064" cy="760064"/>
          </a:xfrm>
          <a:prstGeom prst="arc">
            <a:avLst>
              <a:gd name="adj1" fmla="val 21329552"/>
              <a:gd name="adj2" fmla="val 16023168"/>
            </a:avLst>
          </a:prstGeom>
          <a:ln w="15875">
            <a:gradFill flip="none" rotWithShape="1">
              <a:gsLst>
                <a:gs pos="100000">
                  <a:schemeClr val="bg1">
                    <a:alpha val="0"/>
                  </a:schemeClr>
                </a:gs>
                <a:gs pos="0">
                  <a:schemeClr val="bg1"/>
                </a:gs>
              </a:gsLst>
              <a:lin ang="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 name="箭头: 右 55">
            <a:extLst>
              <a:ext uri="{FF2B5EF4-FFF2-40B4-BE49-F238E27FC236}">
                <a16:creationId xmlns:a16="http://schemas.microsoft.com/office/drawing/2014/main" xmlns="" id="{3457A8AC-BFA8-4E2E-A49D-9B657A753667}"/>
              </a:ext>
            </a:extLst>
          </p:cNvPr>
          <p:cNvSpPr>
            <a:spLocks/>
          </p:cNvSpPr>
          <p:nvPr/>
        </p:nvSpPr>
        <p:spPr>
          <a:xfrm>
            <a:off x="10689825" y="3181091"/>
            <a:ext cx="384252" cy="96063"/>
          </a:xfrm>
          <a:prstGeom prst="rightArrow">
            <a:avLst>
              <a:gd name="adj1" fmla="val 28011"/>
              <a:gd name="adj2" fmla="val 10858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62" name="直接连接符 61">
            <a:extLst>
              <a:ext uri="{FF2B5EF4-FFF2-40B4-BE49-F238E27FC236}">
                <a16:creationId xmlns:a16="http://schemas.microsoft.com/office/drawing/2014/main" xmlns="" id="{E0933E8D-4C39-4744-9097-2B52F4D65B43}"/>
              </a:ext>
            </a:extLst>
          </p:cNvPr>
          <p:cNvCxnSpPr>
            <a:cxnSpLocks/>
          </p:cNvCxnSpPr>
          <p:nvPr/>
        </p:nvCxnSpPr>
        <p:spPr>
          <a:xfrm>
            <a:off x="13632201" y="4607214"/>
            <a:ext cx="0" cy="10020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矩形 66">
            <a:extLst>
              <a:ext uri="{FF2B5EF4-FFF2-40B4-BE49-F238E27FC236}">
                <a16:creationId xmlns:a16="http://schemas.microsoft.com/office/drawing/2014/main" xmlns="" id="{CB39DAC2-A0EE-4C90-93CF-F4F3C572BD77}"/>
              </a:ext>
            </a:extLst>
          </p:cNvPr>
          <p:cNvSpPr/>
          <p:nvPr/>
        </p:nvSpPr>
        <p:spPr>
          <a:xfrm>
            <a:off x="7006457" y="3888197"/>
            <a:ext cx="3007555" cy="644791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13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造字工房俊雅（非商用）常规体" pitchFamily="50" charset="-122"/>
                <a:cs typeface="Arial" panose="020B0604020202020204" pitchFamily="34" charset="0"/>
              </a:rPr>
              <a:t>1</a:t>
            </a:r>
            <a:endParaRPr kumimoji="0" lang="zh-CN" altLang="en-US" sz="413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等线" panose="02010600030101010101" pitchFamily="2" charset="-122"/>
              <a:cs typeface="+mn-cs"/>
            </a:endParaRPr>
          </a:p>
        </p:txBody>
      </p:sp>
      <p:sp>
        <p:nvSpPr>
          <p:cNvPr id="68" name="矩形 67">
            <a:extLst>
              <a:ext uri="{FF2B5EF4-FFF2-40B4-BE49-F238E27FC236}">
                <a16:creationId xmlns:a16="http://schemas.microsoft.com/office/drawing/2014/main" xmlns="" id="{E2FEE072-A7E1-437D-B75E-3C6480D877B7}"/>
              </a:ext>
            </a:extLst>
          </p:cNvPr>
          <p:cNvSpPr/>
          <p:nvPr/>
        </p:nvSpPr>
        <p:spPr>
          <a:xfrm>
            <a:off x="10117724" y="3816029"/>
            <a:ext cx="2231701" cy="450892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7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造字工房俊雅（非商用）常规体" pitchFamily="50" charset="-122"/>
                <a:cs typeface="Arial" panose="020B0604020202020204" pitchFamily="34" charset="0"/>
              </a:rPr>
              <a:t>9</a:t>
            </a:r>
            <a:endParaRPr kumimoji="0" lang="zh-CN" altLang="en-US" sz="28700" b="0" i="0" u="none" strike="noStrike" kern="1200" cap="none" spc="0" normalizeH="0" baseline="0" noProof="0" dirty="0">
              <a:ln>
                <a:noFill/>
              </a:ln>
              <a:gradFill>
                <a:gsLst>
                  <a:gs pos="0">
                    <a:prstClr val="black"/>
                  </a:gs>
                  <a:gs pos="100000">
                    <a:srgbClr val="E7E6E6">
                      <a:lumMod val="10000"/>
                    </a:srgbClr>
                  </a:gs>
                </a:gsLst>
                <a:lin ang="0" scaled="1"/>
              </a:gradFill>
              <a:effectLst/>
              <a:uLnTx/>
              <a:uFillTx/>
              <a:latin typeface="DIN" pitchFamily="50" charset="0"/>
              <a:ea typeface="等线" panose="02010600030101010101" pitchFamily="2" charset="-122"/>
              <a:cs typeface="+mn-cs"/>
            </a:endParaRPr>
          </a:p>
        </p:txBody>
      </p:sp>
      <p:sp>
        <p:nvSpPr>
          <p:cNvPr id="10" name="文本框 9">
            <a:extLst>
              <a:ext uri="{FF2B5EF4-FFF2-40B4-BE49-F238E27FC236}">
                <a16:creationId xmlns:a16="http://schemas.microsoft.com/office/drawing/2014/main" xmlns="" id="{91FB8F24-D1A0-4B5D-B4BA-CCB7264FA799}"/>
              </a:ext>
            </a:extLst>
          </p:cNvPr>
          <p:cNvSpPr txBox="1"/>
          <p:nvPr/>
        </p:nvSpPr>
        <p:spPr>
          <a:xfrm>
            <a:off x="7793730" y="1600316"/>
            <a:ext cx="3121055" cy="799706"/>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white"/>
                </a:solidFill>
                <a:effectLst/>
                <a:uLnTx/>
                <a:uFillTx/>
                <a:latin typeface="DIN" pitchFamily="50" charset="0"/>
                <a:ea typeface="微软雅黑" panose="020B0503020204020204" pitchFamily="34" charset="-122"/>
                <a:cs typeface="+mn-cs"/>
              </a:rPr>
              <a:t>秋果学院</a:t>
            </a:r>
            <a:endParaRPr kumimoji="0" lang="en-US" altLang="zh-CN" sz="2000" b="0" i="0" u="none" strike="noStrike" kern="1200" cap="none" spc="300" normalizeH="0" baseline="0" noProof="0" dirty="0">
              <a:ln>
                <a:noFill/>
              </a:ln>
              <a:solidFill>
                <a:prstClr val="white"/>
              </a:solidFill>
              <a:effectLst/>
              <a:uLnTx/>
              <a:uFillTx/>
              <a:latin typeface="DIN" pitchFamily="50" charset="0"/>
              <a:ea typeface="微软雅黑" panose="020B0503020204020204" pitchFamily="34" charset="-122"/>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毕业生欢送会</a:t>
            </a:r>
          </a:p>
        </p:txBody>
      </p:sp>
      <p:cxnSp>
        <p:nvCxnSpPr>
          <p:cNvPr id="72" name="直接连接符 71">
            <a:extLst>
              <a:ext uri="{FF2B5EF4-FFF2-40B4-BE49-F238E27FC236}">
                <a16:creationId xmlns:a16="http://schemas.microsoft.com/office/drawing/2014/main" xmlns="" id="{A7A84006-660C-4C93-B870-D128DDA9EA49}"/>
              </a:ext>
            </a:extLst>
          </p:cNvPr>
          <p:cNvCxnSpPr>
            <a:cxnSpLocks/>
          </p:cNvCxnSpPr>
          <p:nvPr/>
        </p:nvCxnSpPr>
        <p:spPr>
          <a:xfrm flipH="1">
            <a:off x="8032592" y="1816769"/>
            <a:ext cx="587084"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510F0C1E-D947-4DB0-97C0-5D049166B7B4}"/>
              </a:ext>
            </a:extLst>
          </p:cNvPr>
          <p:cNvCxnSpPr>
            <a:cxnSpLocks/>
          </p:cNvCxnSpPr>
          <p:nvPr/>
        </p:nvCxnSpPr>
        <p:spPr>
          <a:xfrm>
            <a:off x="10088839" y="1816769"/>
            <a:ext cx="587084" cy="0"/>
          </a:xfrm>
          <a:prstGeom prst="line">
            <a:avLst/>
          </a:prstGeom>
          <a:ln>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77" name="图片 76">
            <a:extLst>
              <a:ext uri="{FF2B5EF4-FFF2-40B4-BE49-F238E27FC236}">
                <a16:creationId xmlns:a16="http://schemas.microsoft.com/office/drawing/2014/main" xmlns="" id="{5A87A5E7-49D2-4B3C-8883-0A634C8D9CE9}"/>
              </a:ext>
            </a:extLst>
          </p:cNvPr>
          <p:cNvPicPr>
            <a:picLocks noChangeAspect="1"/>
          </p:cNvPicPr>
          <p:nvPr/>
        </p:nvPicPr>
        <p:blipFill>
          <a:blip r:embed="rId11">
            <a:clrChange>
              <a:clrFrom>
                <a:srgbClr val="000000"/>
              </a:clrFrom>
              <a:clrTo>
                <a:srgbClr val="000000">
                  <a:alpha val="0"/>
                </a:srgbClr>
              </a:clrTo>
            </a:clrChange>
          </a:blip>
          <a:stretch>
            <a:fillRect/>
          </a:stretch>
        </p:blipFill>
        <p:spPr>
          <a:xfrm>
            <a:off x="273230" y="10420"/>
            <a:ext cx="6374228" cy="6837160"/>
          </a:xfrm>
          <a:prstGeom prst="rect">
            <a:avLst/>
          </a:prstGeom>
        </p:spPr>
      </p:pic>
    </p:spTree>
    <p:extLst>
      <p:ext uri="{BB962C8B-B14F-4D97-AF65-F5344CB8AC3E}">
        <p14:creationId xmlns:p14="http://schemas.microsoft.com/office/powerpoint/2010/main" val="3904612773"/>
      </p:ext>
    </p:extLst>
  </p:cSld>
  <p:clrMapOvr>
    <a:masterClrMapping/>
  </p:clrMapOvr>
  <mc:AlternateContent xmlns:mc="http://schemas.openxmlformats.org/markup-compatibility/2006" xmlns:p14="http://schemas.microsoft.com/office/powerpoint/2010/main">
    <mc:Choice Requires="p14">
      <p:transition spd="slow" p14:dur="10000">
        <p14:vortex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3694" y="3112254"/>
            <a:ext cx="5035353" cy="1200329"/>
          </a:xfrm>
          <a:prstGeom prst="rect">
            <a:avLst/>
          </a:prstGeom>
        </p:spPr>
        <p:txBody>
          <a:bodyPr wrap="none">
            <a:spAutoFit/>
          </a:bodyPr>
          <a:lstStyle/>
          <a:p>
            <a:r>
              <a:rPr lang="zh-CN" altLang="en-US" dirty="0" smtClean="0">
                <a:latin typeface="汉仪雅酷黑 45W" panose="020B0404020202020204" pitchFamily="34" charset="-122"/>
                <a:ea typeface="汉仪雅酷黑 45W" panose="020B0404020202020204" pitchFamily="34" charset="-122"/>
              </a:rPr>
              <a:t>蛋蛋 作品</a:t>
            </a:r>
            <a:endParaRPr lang="en-US" altLang="zh-CN" dirty="0" smtClean="0">
              <a:latin typeface="汉仪雅酷黑 45W" panose="020B0404020202020204" pitchFamily="34" charset="-122"/>
              <a:ea typeface="汉仪雅酷黑 45W" panose="020B0404020202020204" pitchFamily="34" charset="-122"/>
            </a:endParaRPr>
          </a:p>
          <a:p>
            <a:endParaRPr lang="en-US" altLang="zh-CN" dirty="0">
              <a:ea typeface="汉仪雅酷黑 45W" panose="020B0404020202020204" pitchFamily="34" charset="-122"/>
            </a:endParaRPr>
          </a:p>
          <a:p>
            <a:r>
              <a:rPr lang="en-US" altLang="zh-CN" dirty="0" smtClean="0">
                <a:ea typeface="汉仪雅酷黑 45W" panose="020B0404020202020204" pitchFamily="34" charset="-122"/>
              </a:rPr>
              <a:t>51PPT</a:t>
            </a:r>
            <a:r>
              <a:rPr lang="zh-CN" altLang="en-US" dirty="0" smtClean="0">
                <a:ea typeface="汉仪雅酷黑 45W" panose="020B0404020202020204" pitchFamily="34" charset="-122"/>
              </a:rPr>
              <a:t>模板网   </a:t>
            </a:r>
            <a:r>
              <a:rPr lang="en-US" altLang="zh-CN" dirty="0" smtClean="0">
                <a:ea typeface="汉仪雅酷黑 45W" panose="020B0404020202020204" pitchFamily="34" charset="-122"/>
                <a:hlinkClick r:id="rId2"/>
              </a:rPr>
              <a:t>www.51pptmoban.com</a:t>
            </a:r>
            <a:r>
              <a:rPr lang="en-US" altLang="zh-CN" dirty="0" smtClean="0">
                <a:ea typeface="汉仪雅酷黑 45W" panose="020B0404020202020204" pitchFamily="34" charset="-122"/>
              </a:rPr>
              <a:t>  </a:t>
            </a:r>
            <a:r>
              <a:rPr lang="zh-CN" altLang="en-US" dirty="0" smtClean="0">
                <a:ea typeface="汉仪雅酷黑 45W" panose="020B0404020202020204" pitchFamily="34" charset="-122"/>
              </a:rPr>
              <a:t>授权发布</a:t>
            </a:r>
            <a:endParaRPr lang="en-US" altLang="zh-CN" dirty="0" smtClean="0">
              <a:ea typeface="汉仪雅酷黑 45W" panose="020B0404020202020204" pitchFamily="34" charset="-122"/>
            </a:endParaRPr>
          </a:p>
          <a:p>
            <a:endParaRPr lang="zh-CN" altLang="en-US" dirty="0"/>
          </a:p>
        </p:txBody>
      </p:sp>
      <p:pic>
        <p:nvPicPr>
          <p:cNvPr id="5" name="图片 4"/>
          <p:cNvPicPr>
            <a:picLocks noChangeAspect="1"/>
          </p:cNvPicPr>
          <p:nvPr/>
        </p:nvPicPr>
        <p:blipFill>
          <a:blip r:embed="rId3"/>
          <a:stretch>
            <a:fillRect/>
          </a:stretch>
        </p:blipFill>
        <p:spPr>
          <a:xfrm>
            <a:off x="815407" y="2448560"/>
            <a:ext cx="2089433" cy="478496"/>
          </a:xfrm>
          <a:prstGeom prst="rect">
            <a:avLst/>
          </a:prstGeom>
        </p:spPr>
      </p:pic>
    </p:spTree>
    <p:extLst>
      <p:ext uri="{BB962C8B-B14F-4D97-AF65-F5344CB8AC3E}">
        <p14:creationId xmlns:p14="http://schemas.microsoft.com/office/powerpoint/2010/main" val="3940327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7A7488F1-4C9A-4607-86D5-4FC351B0E56B}"/>
              </a:ext>
            </a:extLst>
          </p:cNvPr>
          <p:cNvSpPr txBox="1"/>
          <p:nvPr/>
        </p:nvSpPr>
        <p:spPr>
          <a:xfrm>
            <a:off x="3638550" y="500706"/>
            <a:ext cx="148590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i="0" u="none" strike="noStrike" kern="1200" cap="none" spc="0" normalizeH="0" baseline="0" noProof="0" dirty="0">
                <a:ln w="12700">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rPr>
              <a:t>T</a:t>
            </a:r>
            <a:endParaRPr kumimoji="0" lang="zh-CN" altLang="en-US" sz="16600" b="1" i="0" u="none" strike="noStrike" kern="1200" cap="none" spc="0" normalizeH="0" baseline="0" noProof="0" dirty="0">
              <a:ln w="12700">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endParaRPr>
          </a:p>
        </p:txBody>
      </p:sp>
      <p:sp>
        <p:nvSpPr>
          <p:cNvPr id="64" name="平行四边形 63">
            <a:extLst>
              <a:ext uri="{FF2B5EF4-FFF2-40B4-BE49-F238E27FC236}">
                <a16:creationId xmlns:a16="http://schemas.microsoft.com/office/drawing/2014/main" xmlns="" id="{66581ABB-90F4-48BF-923E-46904A26D30E}"/>
              </a:ext>
            </a:extLst>
          </p:cNvPr>
          <p:cNvSpPr/>
          <p:nvPr/>
        </p:nvSpPr>
        <p:spPr>
          <a:xfrm flipH="1">
            <a:off x="6454548" y="2425464"/>
            <a:ext cx="419586" cy="415288"/>
          </a:xfrm>
          <a:prstGeom prst="parallelogram">
            <a:avLst>
              <a:gd name="adj" fmla="val 5952"/>
            </a:avLst>
          </a:prstGeom>
          <a:gradFill flip="none" rotWithShape="1">
            <a:gsLst>
              <a:gs pos="100000">
                <a:schemeClr val="tx1">
                  <a:alpha val="25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6" name="组合 15">
            <a:extLst>
              <a:ext uri="{FF2B5EF4-FFF2-40B4-BE49-F238E27FC236}">
                <a16:creationId xmlns:a16="http://schemas.microsoft.com/office/drawing/2014/main" xmlns="" id="{25B97782-9AF2-49B0-9FC2-5AD46A6C1714}"/>
              </a:ext>
            </a:extLst>
          </p:cNvPr>
          <p:cNvGrpSpPr/>
          <p:nvPr/>
        </p:nvGrpSpPr>
        <p:grpSpPr>
          <a:xfrm>
            <a:off x="3900171" y="468464"/>
            <a:ext cx="1373566" cy="1767474"/>
            <a:chOff x="3900171" y="468464"/>
            <a:chExt cx="1373566" cy="1767474"/>
          </a:xfrm>
          <a:effectLst>
            <a:outerShdw blurRad="127000" dist="63500" algn="l" rotWithShape="0">
              <a:prstClr val="black">
                <a:alpha val="30000"/>
              </a:prstClr>
            </a:outerShdw>
          </a:effectLst>
        </p:grpSpPr>
        <p:pic>
          <p:nvPicPr>
            <p:cNvPr id="153" name="图片 152" descr="图片包含 植物, 树叶, 蕨&#10;&#10;已生成极高可信度的说明">
              <a:extLst>
                <a:ext uri="{FF2B5EF4-FFF2-40B4-BE49-F238E27FC236}">
                  <a16:creationId xmlns:a16="http://schemas.microsoft.com/office/drawing/2014/main" xmlns="" id="{B0392ED6-C8DA-4850-9CD7-9F2DD0BD27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902149">
              <a:off x="4024497" y="344138"/>
              <a:ext cx="1001714" cy="1250366"/>
            </a:xfrm>
            <a:prstGeom prst="rect">
              <a:avLst/>
            </a:prstGeom>
          </p:spPr>
        </p:pic>
        <p:pic>
          <p:nvPicPr>
            <p:cNvPr id="148" name="图片 147" descr="图片包含 植物, 树叶, 蕨&#10;&#10;已生成极高可信度的说明">
              <a:extLst>
                <a:ext uri="{FF2B5EF4-FFF2-40B4-BE49-F238E27FC236}">
                  <a16:creationId xmlns:a16="http://schemas.microsoft.com/office/drawing/2014/main" xmlns="" id="{AC69DB33-BB58-470C-8E82-66CAFC64AC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8147385">
              <a:off x="4036869" y="985572"/>
              <a:ext cx="1001714" cy="1250366"/>
            </a:xfrm>
            <a:prstGeom prst="rect">
              <a:avLst/>
            </a:prstGeom>
          </p:spPr>
        </p:pic>
        <p:pic>
          <p:nvPicPr>
            <p:cNvPr id="154" name="图片 153" descr="图片包含 植物, 树叶, 蕨&#10;&#10;已生成极高可信度的说明">
              <a:extLst>
                <a:ext uri="{FF2B5EF4-FFF2-40B4-BE49-F238E27FC236}">
                  <a16:creationId xmlns:a16="http://schemas.microsoft.com/office/drawing/2014/main" xmlns="" id="{83D54E08-A5D6-4545-AA49-E3B6999DC7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025944">
              <a:off x="4147697" y="418740"/>
              <a:ext cx="1001714" cy="1250366"/>
            </a:xfrm>
            <a:prstGeom prst="rect">
              <a:avLst/>
            </a:prstGeom>
          </p:spPr>
        </p:pic>
      </p:grpSp>
      <p:pic>
        <p:nvPicPr>
          <p:cNvPr id="72" name="图片 71" descr="图片包含 植物, 树, 树叶, 蕨&#10;&#10;已生成极高可信度的说明">
            <a:extLst>
              <a:ext uri="{FF2B5EF4-FFF2-40B4-BE49-F238E27FC236}">
                <a16:creationId xmlns:a16="http://schemas.microsoft.com/office/drawing/2014/main" xmlns="" id="{90D07A32-7F34-491F-8B65-2D40BBCA73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19934" y="2651142"/>
            <a:ext cx="12192000" cy="4226744"/>
          </a:xfrm>
          <a:prstGeom prst="rect">
            <a:avLst/>
          </a:prstGeom>
        </p:spPr>
      </p:pic>
      <p:pic>
        <p:nvPicPr>
          <p:cNvPr id="7" name="图片 6" descr="图片包含 植物, 树, 树叶, 蕨&#10;&#10;已生成极高可信度的说明">
            <a:extLst>
              <a:ext uri="{FF2B5EF4-FFF2-40B4-BE49-F238E27FC236}">
                <a16:creationId xmlns:a16="http://schemas.microsoft.com/office/drawing/2014/main" xmlns="" id="{27698626-F8AC-4B9F-B2AD-7330DB4989B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6391"/>
          <a:stretch/>
        </p:blipFill>
        <p:spPr>
          <a:xfrm flipV="1">
            <a:off x="19934" y="-1"/>
            <a:ext cx="12192000" cy="4777310"/>
          </a:xfrm>
          <a:prstGeom prst="rect">
            <a:avLst/>
          </a:prstGeom>
        </p:spPr>
      </p:pic>
      <p:sp>
        <p:nvSpPr>
          <p:cNvPr id="96" name="平行四边形 95">
            <a:extLst>
              <a:ext uri="{FF2B5EF4-FFF2-40B4-BE49-F238E27FC236}">
                <a16:creationId xmlns:a16="http://schemas.microsoft.com/office/drawing/2014/main" xmlns="" id="{6A67FF7E-281B-41FA-9DEC-DF14AB1E5E93}"/>
              </a:ext>
            </a:extLst>
          </p:cNvPr>
          <p:cNvSpPr/>
          <p:nvPr/>
        </p:nvSpPr>
        <p:spPr>
          <a:xfrm flipH="1">
            <a:off x="7024963" y="2438194"/>
            <a:ext cx="1872140" cy="416509"/>
          </a:xfrm>
          <a:prstGeom prst="parallelogram">
            <a:avLst>
              <a:gd name="adj" fmla="val 261358"/>
            </a:avLst>
          </a:prstGeom>
          <a:gradFill flip="none" rotWithShape="1">
            <a:gsLst>
              <a:gs pos="100000">
                <a:schemeClr val="tx1">
                  <a:alpha val="5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1" name="平行四边形 90">
            <a:extLst>
              <a:ext uri="{FF2B5EF4-FFF2-40B4-BE49-F238E27FC236}">
                <a16:creationId xmlns:a16="http://schemas.microsoft.com/office/drawing/2014/main" xmlns="" id="{387C1852-DCE1-4657-AE8C-B25369F40CA7}"/>
              </a:ext>
            </a:extLst>
          </p:cNvPr>
          <p:cNvSpPr/>
          <p:nvPr/>
        </p:nvSpPr>
        <p:spPr>
          <a:xfrm flipH="1">
            <a:off x="3914826" y="2483179"/>
            <a:ext cx="858623" cy="205684"/>
          </a:xfrm>
          <a:prstGeom prst="parallelogram">
            <a:avLst>
              <a:gd name="adj" fmla="val 183044"/>
            </a:avLst>
          </a:prstGeom>
          <a:gradFill flip="none" rotWithShape="1">
            <a:gsLst>
              <a:gs pos="100000">
                <a:schemeClr val="tx1">
                  <a:alpha val="5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4" name="平行四边形 93">
            <a:extLst>
              <a:ext uri="{FF2B5EF4-FFF2-40B4-BE49-F238E27FC236}">
                <a16:creationId xmlns:a16="http://schemas.microsoft.com/office/drawing/2014/main" xmlns="" id="{8FDEEDCB-11DC-42C8-AA6A-457E20735244}"/>
              </a:ext>
            </a:extLst>
          </p:cNvPr>
          <p:cNvSpPr/>
          <p:nvPr/>
        </p:nvSpPr>
        <p:spPr>
          <a:xfrm flipH="1">
            <a:off x="5341190" y="2503422"/>
            <a:ext cx="932081" cy="274090"/>
          </a:xfrm>
          <a:prstGeom prst="parallelogram">
            <a:avLst>
              <a:gd name="adj" fmla="val 137867"/>
            </a:avLst>
          </a:prstGeom>
          <a:gradFill flip="none" rotWithShape="1">
            <a:gsLst>
              <a:gs pos="100000">
                <a:schemeClr val="tx1">
                  <a:alpha val="5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1" name="文本框 30">
            <a:extLst>
              <a:ext uri="{FF2B5EF4-FFF2-40B4-BE49-F238E27FC236}">
                <a16:creationId xmlns:a16="http://schemas.microsoft.com/office/drawing/2014/main" xmlns="" id="{0D932D39-9C8D-476C-AF85-A32C482EB862}"/>
              </a:ext>
            </a:extLst>
          </p:cNvPr>
          <p:cNvSpPr txBox="1"/>
          <p:nvPr/>
        </p:nvSpPr>
        <p:spPr>
          <a:xfrm>
            <a:off x="5429251" y="500706"/>
            <a:ext cx="1485900"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i="0" u="none" strike="noStrike" kern="1200" cap="none" spc="0" normalizeH="0" baseline="0" noProof="0" dirty="0">
                <a:ln>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rPr>
              <a:t>H</a:t>
            </a:r>
            <a:endParaRPr kumimoji="0" lang="zh-CN" altLang="en-US" sz="16600" b="1" i="0" u="none" strike="noStrike" kern="1200" cap="none" spc="0" normalizeH="0" baseline="0" noProof="0" dirty="0">
              <a:ln>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endParaRPr>
          </a:p>
        </p:txBody>
      </p:sp>
      <p:pic>
        <p:nvPicPr>
          <p:cNvPr id="70" name="图片 69" descr="图片包含 植物, 树叶, 蕨&#10;&#10;已生成极高可信度的说明">
            <a:extLst>
              <a:ext uri="{FF2B5EF4-FFF2-40B4-BE49-F238E27FC236}">
                <a16:creationId xmlns:a16="http://schemas.microsoft.com/office/drawing/2014/main" xmlns="" id="{31D2EE84-4494-4AFD-B98A-BA9DC8A620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483808">
            <a:off x="4230285" y="1367445"/>
            <a:ext cx="1001714" cy="1250366"/>
          </a:xfrm>
          <a:prstGeom prst="rect">
            <a:avLst/>
          </a:prstGeom>
        </p:spPr>
      </p:pic>
      <p:sp>
        <p:nvSpPr>
          <p:cNvPr id="32" name="文本框 31">
            <a:extLst>
              <a:ext uri="{FF2B5EF4-FFF2-40B4-BE49-F238E27FC236}">
                <a16:creationId xmlns:a16="http://schemas.microsoft.com/office/drawing/2014/main" xmlns="" id="{AE047A76-45FB-4BFB-8F2D-4D534EB1764B}"/>
              </a:ext>
            </a:extLst>
          </p:cNvPr>
          <p:cNvSpPr txBox="1"/>
          <p:nvPr/>
        </p:nvSpPr>
        <p:spPr>
          <a:xfrm>
            <a:off x="7219952" y="500706"/>
            <a:ext cx="1333498" cy="264687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i="0" u="none" strike="noStrike" kern="1200" cap="none" spc="0" normalizeH="0" baseline="0" noProof="0" dirty="0">
                <a:ln w="12700">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rPr>
              <a:t>E</a:t>
            </a:r>
            <a:endParaRPr kumimoji="0" lang="zh-CN" altLang="en-US" sz="16600" b="1" i="0" u="none" strike="noStrike" kern="1200" cap="none" spc="0" normalizeH="0" baseline="0" noProof="0" dirty="0">
              <a:ln w="12700">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endParaRPr>
          </a:p>
        </p:txBody>
      </p:sp>
      <p:pic>
        <p:nvPicPr>
          <p:cNvPr id="139" name="图片 138" descr="图片包含 动物, 无脊椎动物, 蠕虫, 爬行动物&#10;&#10;已生成极高可信度的说明">
            <a:extLst>
              <a:ext uri="{FF2B5EF4-FFF2-40B4-BE49-F238E27FC236}">
                <a16:creationId xmlns:a16="http://schemas.microsoft.com/office/drawing/2014/main" xmlns="" id="{F1FA7B01-7569-422B-8F7E-334EA958C8E5}"/>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253557" y="813389"/>
            <a:ext cx="1824202" cy="1824202"/>
          </a:xfrm>
          <a:custGeom>
            <a:avLst/>
            <a:gdLst>
              <a:gd name="connsiteX0" fmla="*/ 0 w 1485900"/>
              <a:gd name="connsiteY0" fmla="*/ 0 h 1485900"/>
              <a:gd name="connsiteX1" fmla="*/ 509869 w 1485900"/>
              <a:gd name="connsiteY1" fmla="*/ 0 h 1485900"/>
              <a:gd name="connsiteX2" fmla="*/ 487907 w 1485900"/>
              <a:gd name="connsiteY2" fmla="*/ 39961 h 1485900"/>
              <a:gd name="connsiteX3" fmla="*/ 464772 w 1485900"/>
              <a:gd name="connsiteY3" fmla="*/ 153136 h 1485900"/>
              <a:gd name="connsiteX4" fmla="*/ 759165 w 1485900"/>
              <a:gd name="connsiteY4" fmla="*/ 443892 h 1485900"/>
              <a:gd name="connsiteX5" fmla="*/ 1053558 w 1485900"/>
              <a:gd name="connsiteY5" fmla="*/ 153136 h 1485900"/>
              <a:gd name="connsiteX6" fmla="*/ 1030423 w 1485900"/>
              <a:gd name="connsiteY6" fmla="*/ 39961 h 1485900"/>
              <a:gd name="connsiteX7" fmla="*/ 1008462 w 1485900"/>
              <a:gd name="connsiteY7" fmla="*/ 0 h 1485900"/>
              <a:gd name="connsiteX8" fmla="*/ 1485900 w 1485900"/>
              <a:gd name="connsiteY8" fmla="*/ 0 h 1485900"/>
              <a:gd name="connsiteX9" fmla="*/ 1485900 w 1485900"/>
              <a:gd name="connsiteY9" fmla="*/ 1485900 h 1485900"/>
              <a:gd name="connsiteX10" fmla="*/ 0 w 1485900"/>
              <a:gd name="connsiteY10" fmla="*/ 1485900 h 1485900"/>
              <a:gd name="connsiteX11" fmla="*/ 0 w 1485900"/>
              <a:gd name="connsiteY11" fmla="*/ 0 h 148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5900" h="1485900">
                <a:moveTo>
                  <a:pt x="0" y="0"/>
                </a:moveTo>
                <a:lnTo>
                  <a:pt x="509869" y="0"/>
                </a:lnTo>
                <a:lnTo>
                  <a:pt x="487907" y="39961"/>
                </a:lnTo>
                <a:cubicBezTo>
                  <a:pt x="473010" y="74746"/>
                  <a:pt x="464772" y="112991"/>
                  <a:pt x="464772" y="153136"/>
                </a:cubicBezTo>
                <a:cubicBezTo>
                  <a:pt x="464772" y="313716"/>
                  <a:pt x="596576" y="443892"/>
                  <a:pt x="759165" y="443892"/>
                </a:cubicBezTo>
                <a:cubicBezTo>
                  <a:pt x="921754" y="443892"/>
                  <a:pt x="1053558" y="313716"/>
                  <a:pt x="1053558" y="153136"/>
                </a:cubicBezTo>
                <a:cubicBezTo>
                  <a:pt x="1053558" y="112991"/>
                  <a:pt x="1045320" y="74746"/>
                  <a:pt x="1030423" y="39961"/>
                </a:cubicBezTo>
                <a:lnTo>
                  <a:pt x="1008462" y="0"/>
                </a:lnTo>
                <a:lnTo>
                  <a:pt x="1485900" y="0"/>
                </a:lnTo>
                <a:lnTo>
                  <a:pt x="1485900" y="1485900"/>
                </a:lnTo>
                <a:lnTo>
                  <a:pt x="0" y="1485900"/>
                </a:lnTo>
                <a:lnTo>
                  <a:pt x="0" y="0"/>
                </a:lnTo>
                <a:close/>
              </a:path>
            </a:pathLst>
          </a:custGeom>
          <a:effectLst>
            <a:outerShdw blurRad="127000" dist="63500" algn="l" rotWithShape="0">
              <a:prstClr val="black">
                <a:alpha val="30000"/>
              </a:prstClr>
            </a:outerShdw>
          </a:effectLst>
        </p:spPr>
      </p:pic>
      <p:pic>
        <p:nvPicPr>
          <p:cNvPr id="140" name="图片 139" descr="图片包含 动物, 无脊椎动物, 蠕虫, 爬行动物&#10;&#10;已生成极高可信度的说明">
            <a:extLst>
              <a:ext uri="{FF2B5EF4-FFF2-40B4-BE49-F238E27FC236}">
                <a16:creationId xmlns:a16="http://schemas.microsoft.com/office/drawing/2014/main" xmlns="" id="{D5BBC731-CD8E-4235-AA99-D8504123043B}"/>
              </a:ext>
            </a:extLst>
          </p:cNvPr>
          <p:cNvPicPr>
            <a:picLocks noChangeAspect="1"/>
          </p:cNvPicPr>
          <p:nvPr/>
        </p:nvPicPr>
        <p:blipFill>
          <a:blip r:embed="rId7"/>
          <a:srcRect/>
          <a:stretch/>
        </p:blipFill>
        <p:spPr>
          <a:xfrm>
            <a:off x="7815264" y="972223"/>
            <a:ext cx="498593" cy="137620"/>
          </a:xfrm>
          <a:custGeom>
            <a:avLst/>
            <a:gdLst>
              <a:gd name="connsiteX0" fmla="*/ 249296 w 498593"/>
              <a:gd name="connsiteY0" fmla="*/ 0 h 137620"/>
              <a:gd name="connsiteX1" fmla="*/ 493411 w 498593"/>
              <a:gd name="connsiteY1" fmla="*/ 128192 h 137620"/>
              <a:gd name="connsiteX2" fmla="*/ 498593 w 498593"/>
              <a:gd name="connsiteY2" fmla="*/ 137620 h 137620"/>
              <a:gd name="connsiteX3" fmla="*/ 0 w 498593"/>
              <a:gd name="connsiteY3" fmla="*/ 137620 h 137620"/>
              <a:gd name="connsiteX4" fmla="*/ 5181 w 498593"/>
              <a:gd name="connsiteY4" fmla="*/ 128192 h 137620"/>
              <a:gd name="connsiteX5" fmla="*/ 249296 w 498593"/>
              <a:gd name="connsiteY5" fmla="*/ 0 h 13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8593" h="137620">
                <a:moveTo>
                  <a:pt x="249296" y="0"/>
                </a:moveTo>
                <a:cubicBezTo>
                  <a:pt x="350914" y="0"/>
                  <a:pt x="440507" y="50850"/>
                  <a:pt x="493411" y="128192"/>
                </a:cubicBezTo>
                <a:lnTo>
                  <a:pt x="498593" y="137620"/>
                </a:lnTo>
                <a:lnTo>
                  <a:pt x="0" y="137620"/>
                </a:lnTo>
                <a:lnTo>
                  <a:pt x="5181" y="128192"/>
                </a:lnTo>
                <a:cubicBezTo>
                  <a:pt x="58085" y="50850"/>
                  <a:pt x="147678" y="0"/>
                  <a:pt x="249296" y="0"/>
                </a:cubicBezTo>
                <a:close/>
              </a:path>
            </a:pathLst>
          </a:custGeom>
        </p:spPr>
      </p:pic>
      <p:pic>
        <p:nvPicPr>
          <p:cNvPr id="23" name="图片 22">
            <a:extLst>
              <a:ext uri="{FF2B5EF4-FFF2-40B4-BE49-F238E27FC236}">
                <a16:creationId xmlns:a16="http://schemas.microsoft.com/office/drawing/2014/main" xmlns="" id="{DFE6AB64-0312-43AE-8E02-9BC813D7A26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1430173">
            <a:off x="5817852" y="1029685"/>
            <a:ext cx="1340286" cy="1572493"/>
          </a:xfrm>
          <a:prstGeom prst="rect">
            <a:avLst/>
          </a:prstGeom>
          <a:effectLst>
            <a:outerShdw blurRad="127000" dist="63500" algn="l" rotWithShape="0">
              <a:prstClr val="black">
                <a:alpha val="40000"/>
              </a:prstClr>
            </a:outerShdw>
          </a:effectLst>
        </p:spPr>
      </p:pic>
      <p:pic>
        <p:nvPicPr>
          <p:cNvPr id="174" name="图片 173" descr="图片包含 植物, 树&#10;&#10;已生成极高可信度的说明">
            <a:extLst>
              <a:ext uri="{FF2B5EF4-FFF2-40B4-BE49-F238E27FC236}">
                <a16:creationId xmlns:a16="http://schemas.microsoft.com/office/drawing/2014/main" xmlns="" id="{41C996C6-B674-42B4-9504-61FA9221C18D}"/>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5488997" y="1720963"/>
            <a:ext cx="1063714" cy="845652"/>
          </a:xfrm>
          <a:custGeom>
            <a:avLst/>
            <a:gdLst>
              <a:gd name="connsiteX0" fmla="*/ 4283 w 1063714"/>
              <a:gd name="connsiteY0" fmla="*/ 102280 h 845652"/>
              <a:gd name="connsiteX1" fmla="*/ 4283 w 1063714"/>
              <a:gd name="connsiteY1" fmla="*/ 829040 h 845652"/>
              <a:gd name="connsiteX2" fmla="*/ 302222 w 1063714"/>
              <a:gd name="connsiteY2" fmla="*/ 829040 h 845652"/>
              <a:gd name="connsiteX3" fmla="*/ 302222 w 1063714"/>
              <a:gd name="connsiteY3" fmla="*/ 102280 h 845652"/>
              <a:gd name="connsiteX4" fmla="*/ 0 w 1063714"/>
              <a:gd name="connsiteY4" fmla="*/ 0 h 845652"/>
              <a:gd name="connsiteX5" fmla="*/ 1063714 w 1063714"/>
              <a:gd name="connsiteY5" fmla="*/ 0 h 845652"/>
              <a:gd name="connsiteX6" fmla="*/ 1063714 w 1063714"/>
              <a:gd name="connsiteY6" fmla="*/ 845652 h 845652"/>
              <a:gd name="connsiteX7" fmla="*/ 0 w 1063714"/>
              <a:gd name="connsiteY7" fmla="*/ 845652 h 84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3714" h="845652">
                <a:moveTo>
                  <a:pt x="4283" y="102280"/>
                </a:moveTo>
                <a:lnTo>
                  <a:pt x="4283" y="829040"/>
                </a:lnTo>
                <a:lnTo>
                  <a:pt x="302222" y="829040"/>
                </a:lnTo>
                <a:lnTo>
                  <a:pt x="302222" y="102280"/>
                </a:lnTo>
                <a:close/>
                <a:moveTo>
                  <a:pt x="0" y="0"/>
                </a:moveTo>
                <a:lnTo>
                  <a:pt x="1063714" y="0"/>
                </a:lnTo>
                <a:lnTo>
                  <a:pt x="1063714" y="845652"/>
                </a:lnTo>
                <a:lnTo>
                  <a:pt x="0" y="845652"/>
                </a:lnTo>
                <a:close/>
              </a:path>
            </a:pathLst>
          </a:custGeom>
        </p:spPr>
      </p:pic>
      <p:sp>
        <p:nvSpPr>
          <p:cNvPr id="54" name="文本框 53">
            <a:extLst>
              <a:ext uri="{FF2B5EF4-FFF2-40B4-BE49-F238E27FC236}">
                <a16:creationId xmlns:a16="http://schemas.microsoft.com/office/drawing/2014/main" xmlns="" id="{D1F1B817-7BA8-458E-8676-5081131307A5}"/>
              </a:ext>
            </a:extLst>
          </p:cNvPr>
          <p:cNvSpPr txBox="1"/>
          <p:nvPr/>
        </p:nvSpPr>
        <p:spPr>
          <a:xfrm>
            <a:off x="7041219" y="486192"/>
            <a:ext cx="1333498" cy="2646878"/>
          </a:xfrm>
          <a:prstGeom prst="rect">
            <a:avLst/>
          </a:prstGeom>
          <a:noFill/>
        </p:spPr>
        <p:txBody>
          <a:bodyPr wrap="square" rtlCol="0">
            <a:spAutoFit/>
            <a:scene3d>
              <a:camera prst="orthographicFront">
                <a:rot lat="0" lon="2700000"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rPr>
              <a:t>E</a:t>
            </a:r>
            <a:endParaRPr kumimoji="0" lang="zh-CN" altLang="en-US" sz="166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endParaRPr>
          </a:p>
        </p:txBody>
      </p:sp>
      <p:pic>
        <p:nvPicPr>
          <p:cNvPr id="141" name="图片 140" descr="图片包含 动物, 无脊椎动物, 蠕虫, 爬行动物&#10;&#10;已生成极高可信度的说明">
            <a:extLst>
              <a:ext uri="{FF2B5EF4-FFF2-40B4-BE49-F238E27FC236}">
                <a16:creationId xmlns:a16="http://schemas.microsoft.com/office/drawing/2014/main" xmlns="" id="{DC416A34-D79E-4C5F-99AA-0D41133D3A67}"/>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7835576" y="813389"/>
            <a:ext cx="722838" cy="544955"/>
          </a:xfrm>
          <a:custGeom>
            <a:avLst/>
            <a:gdLst>
              <a:gd name="connsiteX0" fmla="*/ 45097 w 588786"/>
              <a:gd name="connsiteY0" fmla="*/ 0 h 443892"/>
              <a:gd name="connsiteX1" fmla="*/ 543690 w 588786"/>
              <a:gd name="connsiteY1" fmla="*/ 0 h 443892"/>
              <a:gd name="connsiteX2" fmla="*/ 565651 w 588786"/>
              <a:gd name="connsiteY2" fmla="*/ 39961 h 443892"/>
              <a:gd name="connsiteX3" fmla="*/ 588786 w 588786"/>
              <a:gd name="connsiteY3" fmla="*/ 153136 h 443892"/>
              <a:gd name="connsiteX4" fmla="*/ 294393 w 588786"/>
              <a:gd name="connsiteY4" fmla="*/ 443892 h 443892"/>
              <a:gd name="connsiteX5" fmla="*/ 0 w 588786"/>
              <a:gd name="connsiteY5" fmla="*/ 153136 h 443892"/>
              <a:gd name="connsiteX6" fmla="*/ 23135 w 588786"/>
              <a:gd name="connsiteY6" fmla="*/ 39961 h 443892"/>
              <a:gd name="connsiteX7" fmla="*/ 45097 w 588786"/>
              <a:gd name="connsiteY7" fmla="*/ 0 h 44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786" h="443892">
                <a:moveTo>
                  <a:pt x="45097" y="0"/>
                </a:moveTo>
                <a:lnTo>
                  <a:pt x="543690" y="0"/>
                </a:lnTo>
                <a:lnTo>
                  <a:pt x="565651" y="39961"/>
                </a:lnTo>
                <a:cubicBezTo>
                  <a:pt x="580548" y="74746"/>
                  <a:pt x="588786" y="112991"/>
                  <a:pt x="588786" y="153136"/>
                </a:cubicBezTo>
                <a:cubicBezTo>
                  <a:pt x="588786" y="313716"/>
                  <a:pt x="456982" y="443892"/>
                  <a:pt x="294393" y="443892"/>
                </a:cubicBezTo>
                <a:cubicBezTo>
                  <a:pt x="131804" y="443892"/>
                  <a:pt x="0" y="313716"/>
                  <a:pt x="0" y="153136"/>
                </a:cubicBezTo>
                <a:cubicBezTo>
                  <a:pt x="0" y="112991"/>
                  <a:pt x="8238" y="74746"/>
                  <a:pt x="23135" y="39961"/>
                </a:cubicBezTo>
                <a:lnTo>
                  <a:pt x="45097" y="0"/>
                </a:lnTo>
                <a:close/>
              </a:path>
            </a:pathLst>
          </a:custGeom>
          <a:effectLst>
            <a:outerShdw blurRad="127000" dist="38100" dir="13500000" algn="br" rotWithShape="0">
              <a:prstClr val="black">
                <a:alpha val="30000"/>
              </a:prstClr>
            </a:outerShdw>
          </a:effectLst>
        </p:spPr>
      </p:pic>
      <p:pic>
        <p:nvPicPr>
          <p:cNvPr id="158" name="图片 157" descr="图片包含 植物, 树&#10;&#10;已生成极高可信度的说明">
            <a:extLst>
              <a:ext uri="{FF2B5EF4-FFF2-40B4-BE49-F238E27FC236}">
                <a16:creationId xmlns:a16="http://schemas.microsoft.com/office/drawing/2014/main" xmlns="" id="{E5DB3640-088B-45B9-B89A-140F1375E8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5400000">
            <a:off x="7477813" y="1437430"/>
            <a:ext cx="1122006" cy="891996"/>
          </a:xfrm>
          <a:prstGeom prst="rect">
            <a:avLst/>
          </a:prstGeom>
        </p:spPr>
      </p:pic>
      <p:sp>
        <p:nvSpPr>
          <p:cNvPr id="71" name="文本框 70">
            <a:extLst>
              <a:ext uri="{FF2B5EF4-FFF2-40B4-BE49-F238E27FC236}">
                <a16:creationId xmlns:a16="http://schemas.microsoft.com/office/drawing/2014/main" xmlns="" id="{C219F8F4-CAAB-4324-8486-F3B2A7F24866}"/>
              </a:ext>
            </a:extLst>
          </p:cNvPr>
          <p:cNvSpPr txBox="1"/>
          <p:nvPr/>
        </p:nvSpPr>
        <p:spPr>
          <a:xfrm>
            <a:off x="5227146" y="510378"/>
            <a:ext cx="1485900" cy="2646878"/>
          </a:xfrm>
          <a:prstGeom prst="rect">
            <a:avLst/>
          </a:prstGeom>
          <a:noFill/>
        </p:spPr>
        <p:txBody>
          <a:bodyPr wrap="square" rtlCol="0">
            <a:spAutoFit/>
            <a:scene3d>
              <a:camera prst="orthographicFront">
                <a:rot lat="0" lon="2700000" rev="0"/>
              </a:camera>
              <a:lightRig rig="threePt" dir="t"/>
            </a:scene3d>
          </a:bodyPr>
          <a:lstStyle>
            <a:defPPr>
              <a:defRPr lang="zh-CN"/>
            </a:defPPr>
            <a:lvl1pPr algn="ctr">
              <a:defRPr sz="16600" b="1">
                <a:gradFill flip="none" rotWithShape="1">
                  <a:gsLst>
                    <a:gs pos="0">
                      <a:schemeClr val="accent6">
                        <a:lumMod val="79000"/>
                      </a:schemeClr>
                    </a:gs>
                    <a:gs pos="100000">
                      <a:schemeClr val="accent6">
                        <a:lumMod val="40000"/>
                        <a:lumOff val="60000"/>
                      </a:schemeClr>
                    </a:gs>
                  </a:gsLst>
                  <a:lin ang="0" scaled="1"/>
                  <a:tileRect/>
                </a:gradFill>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rPr>
              <a:t>H</a:t>
            </a:r>
            <a:endParaRPr kumimoji="0" lang="zh-CN" altLang="en-US" sz="166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endParaRPr>
          </a:p>
        </p:txBody>
      </p:sp>
      <p:sp>
        <p:nvSpPr>
          <p:cNvPr id="95" name="平行四边形 94">
            <a:extLst>
              <a:ext uri="{FF2B5EF4-FFF2-40B4-BE49-F238E27FC236}">
                <a16:creationId xmlns:a16="http://schemas.microsoft.com/office/drawing/2014/main" xmlns="" id="{91A6E8DA-0C0A-4FFB-8585-E1CECE73CF9D}"/>
              </a:ext>
            </a:extLst>
          </p:cNvPr>
          <p:cNvSpPr/>
          <p:nvPr/>
        </p:nvSpPr>
        <p:spPr>
          <a:xfrm flipH="1">
            <a:off x="6447354" y="2170571"/>
            <a:ext cx="479715" cy="484869"/>
          </a:xfrm>
          <a:prstGeom prst="parallelogram">
            <a:avLst>
              <a:gd name="adj" fmla="val 137867"/>
            </a:avLst>
          </a:prstGeom>
          <a:gradFill flip="none" rotWithShape="1">
            <a:gsLst>
              <a:gs pos="100000">
                <a:schemeClr val="tx1">
                  <a:alpha val="25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文本框 68">
            <a:extLst>
              <a:ext uri="{FF2B5EF4-FFF2-40B4-BE49-F238E27FC236}">
                <a16:creationId xmlns:a16="http://schemas.microsoft.com/office/drawing/2014/main" xmlns="" id="{2BBBC5EA-D4F5-470F-876E-5F61BA37224A}"/>
              </a:ext>
            </a:extLst>
          </p:cNvPr>
          <p:cNvSpPr txBox="1"/>
          <p:nvPr/>
        </p:nvSpPr>
        <p:spPr>
          <a:xfrm>
            <a:off x="3438367" y="501155"/>
            <a:ext cx="1485900" cy="2646878"/>
          </a:xfrm>
          <a:prstGeom prst="rect">
            <a:avLst/>
          </a:prstGeom>
          <a:noFill/>
        </p:spPr>
        <p:txBody>
          <a:bodyPr wrap="square" rtlCol="0">
            <a:spAutoFit/>
            <a:scene3d>
              <a:camera prst="orthographicFront">
                <a:rot lat="0" lon="2700000" rev="0"/>
              </a:camera>
              <a:lightRig rig="threePt" dir="t"/>
            </a:scene3d>
          </a:bodyPr>
          <a:lstStyle>
            <a:defPPr>
              <a:defRPr lang="zh-CN"/>
            </a:defPPr>
            <a:lvl1pPr algn="ctr">
              <a:defRPr sz="16600" b="1">
                <a:gradFill flip="none" rotWithShape="1">
                  <a:gsLst>
                    <a:gs pos="0">
                      <a:schemeClr val="accent6">
                        <a:lumMod val="79000"/>
                      </a:schemeClr>
                    </a:gs>
                    <a:gs pos="100000">
                      <a:schemeClr val="accent6">
                        <a:lumMod val="40000"/>
                        <a:lumOff val="60000"/>
                      </a:schemeClr>
                    </a:gs>
                  </a:gsLst>
                  <a:lin ang="0" scaled="1"/>
                  <a:tileRect/>
                </a:gradFill>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6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rPr>
              <a:t>T</a:t>
            </a:r>
            <a:endParaRPr kumimoji="0" lang="zh-CN" altLang="en-US" sz="166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endParaRPr>
          </a:p>
        </p:txBody>
      </p:sp>
      <p:sp>
        <p:nvSpPr>
          <p:cNvPr id="18" name="文本框 17">
            <a:extLst>
              <a:ext uri="{FF2B5EF4-FFF2-40B4-BE49-F238E27FC236}">
                <a16:creationId xmlns:a16="http://schemas.microsoft.com/office/drawing/2014/main" xmlns="" id="{E1045F4F-FF8D-42D7-A4CD-17CA6C615DAD}"/>
              </a:ext>
            </a:extLst>
          </p:cNvPr>
          <p:cNvSpPr txBox="1"/>
          <p:nvPr/>
        </p:nvSpPr>
        <p:spPr>
          <a:xfrm>
            <a:off x="3892660" y="2878168"/>
            <a:ext cx="4400065"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70AD47">
                    <a:lumMod val="50000"/>
                  </a:srgbClr>
                </a:solidFill>
                <a:effectLst/>
                <a:uLnTx/>
                <a:uFillTx/>
                <a:latin typeface="华文中宋" panose="02010600040101010101" pitchFamily="2" charset="-122"/>
                <a:ea typeface="华文中宋" panose="02010600040101010101" pitchFamily="2" charset="-122"/>
                <a:cs typeface="+mn-cs"/>
              </a:rPr>
              <a:t>自然  森  呼吸， 动物  林  距离。</a:t>
            </a:r>
          </a:p>
        </p:txBody>
      </p:sp>
      <p:grpSp>
        <p:nvGrpSpPr>
          <p:cNvPr id="30" name="组合 29">
            <a:extLst>
              <a:ext uri="{FF2B5EF4-FFF2-40B4-BE49-F238E27FC236}">
                <a16:creationId xmlns:a16="http://schemas.microsoft.com/office/drawing/2014/main" xmlns="" id="{7B8695A8-F101-4FF4-8500-95D5E920E407}"/>
              </a:ext>
            </a:extLst>
          </p:cNvPr>
          <p:cNvGrpSpPr/>
          <p:nvPr/>
        </p:nvGrpSpPr>
        <p:grpSpPr>
          <a:xfrm>
            <a:off x="4635634" y="2904216"/>
            <a:ext cx="479357" cy="324946"/>
            <a:chOff x="5559373" y="-483847"/>
            <a:chExt cx="479357" cy="324946"/>
          </a:xfrm>
        </p:grpSpPr>
        <p:sp>
          <p:nvSpPr>
            <p:cNvPr id="21" name="半闭框 20">
              <a:extLst>
                <a:ext uri="{FF2B5EF4-FFF2-40B4-BE49-F238E27FC236}">
                  <a16:creationId xmlns:a16="http://schemas.microsoft.com/office/drawing/2014/main" xmlns="" id="{BB1D9E41-6178-4037-AACD-40D813D26DE7}"/>
                </a:ext>
              </a:extLst>
            </p:cNvPr>
            <p:cNvSpPr/>
            <p:nvPr/>
          </p:nvSpPr>
          <p:spPr>
            <a:xfrm>
              <a:off x="5559373" y="-483847"/>
              <a:ext cx="132369" cy="114179"/>
            </a:xfrm>
            <a:prstGeom prst="halfFrame">
              <a:avLst>
                <a:gd name="adj1" fmla="val 1463"/>
                <a:gd name="adj2" fmla="val 746"/>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n-cs"/>
              </a:endParaRPr>
            </a:p>
          </p:txBody>
        </p:sp>
        <p:sp>
          <p:nvSpPr>
            <p:cNvPr id="82" name="半闭框 81">
              <a:extLst>
                <a:ext uri="{FF2B5EF4-FFF2-40B4-BE49-F238E27FC236}">
                  <a16:creationId xmlns:a16="http://schemas.microsoft.com/office/drawing/2014/main" xmlns="" id="{7E4605B9-5402-4957-BC53-C5B0820584BA}"/>
                </a:ext>
              </a:extLst>
            </p:cNvPr>
            <p:cNvSpPr/>
            <p:nvPr/>
          </p:nvSpPr>
          <p:spPr>
            <a:xfrm flipH="1" flipV="1">
              <a:off x="5906361" y="-273080"/>
              <a:ext cx="132369" cy="114179"/>
            </a:xfrm>
            <a:prstGeom prst="halfFrame">
              <a:avLst>
                <a:gd name="adj1" fmla="val 1463"/>
                <a:gd name="adj2" fmla="val 746"/>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n-cs"/>
              </a:endParaRPr>
            </a:p>
          </p:txBody>
        </p:sp>
      </p:grpSp>
      <p:grpSp>
        <p:nvGrpSpPr>
          <p:cNvPr id="102" name="组合 101">
            <a:extLst>
              <a:ext uri="{FF2B5EF4-FFF2-40B4-BE49-F238E27FC236}">
                <a16:creationId xmlns:a16="http://schemas.microsoft.com/office/drawing/2014/main" xmlns="" id="{D864D755-11B9-416C-97F4-276289BC134F}"/>
              </a:ext>
            </a:extLst>
          </p:cNvPr>
          <p:cNvGrpSpPr/>
          <p:nvPr/>
        </p:nvGrpSpPr>
        <p:grpSpPr>
          <a:xfrm>
            <a:off x="6794400" y="2904216"/>
            <a:ext cx="479357" cy="324946"/>
            <a:chOff x="5559373" y="-483847"/>
            <a:chExt cx="479357" cy="324946"/>
          </a:xfrm>
        </p:grpSpPr>
        <p:sp>
          <p:nvSpPr>
            <p:cNvPr id="103" name="半闭框 102">
              <a:extLst>
                <a:ext uri="{FF2B5EF4-FFF2-40B4-BE49-F238E27FC236}">
                  <a16:creationId xmlns:a16="http://schemas.microsoft.com/office/drawing/2014/main" xmlns="" id="{5BD2F2DE-6C1E-4A2E-81CF-3DB3A27784A3}"/>
                </a:ext>
              </a:extLst>
            </p:cNvPr>
            <p:cNvSpPr/>
            <p:nvPr/>
          </p:nvSpPr>
          <p:spPr>
            <a:xfrm>
              <a:off x="5559373" y="-483847"/>
              <a:ext cx="132369" cy="114179"/>
            </a:xfrm>
            <a:prstGeom prst="halfFrame">
              <a:avLst>
                <a:gd name="adj1" fmla="val 1463"/>
                <a:gd name="adj2" fmla="val 746"/>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n-cs"/>
              </a:endParaRPr>
            </a:p>
          </p:txBody>
        </p:sp>
        <p:sp>
          <p:nvSpPr>
            <p:cNvPr id="106" name="半闭框 105">
              <a:extLst>
                <a:ext uri="{FF2B5EF4-FFF2-40B4-BE49-F238E27FC236}">
                  <a16:creationId xmlns:a16="http://schemas.microsoft.com/office/drawing/2014/main" xmlns="" id="{DFE42588-BD15-4A6D-8613-B90B6A547A1A}"/>
                </a:ext>
              </a:extLst>
            </p:cNvPr>
            <p:cNvSpPr/>
            <p:nvPr/>
          </p:nvSpPr>
          <p:spPr>
            <a:xfrm flipH="1" flipV="1">
              <a:off x="5906361" y="-273080"/>
              <a:ext cx="132369" cy="114179"/>
            </a:xfrm>
            <a:prstGeom prst="halfFrame">
              <a:avLst>
                <a:gd name="adj1" fmla="val 1463"/>
                <a:gd name="adj2" fmla="val 746"/>
              </a:avLst>
            </a:prstGeom>
            <a:no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华文中宋" panose="02010600040101010101" pitchFamily="2" charset="-122"/>
                <a:ea typeface="华文中宋" panose="02010600040101010101" pitchFamily="2" charset="-122"/>
                <a:cs typeface="+mn-cs"/>
              </a:endParaRPr>
            </a:p>
          </p:txBody>
        </p:sp>
      </p:grpSp>
      <p:sp>
        <p:nvSpPr>
          <p:cNvPr id="104" name="任意多边形: 形状 103">
            <a:extLst>
              <a:ext uri="{FF2B5EF4-FFF2-40B4-BE49-F238E27FC236}">
                <a16:creationId xmlns:a16="http://schemas.microsoft.com/office/drawing/2014/main" xmlns="" id="{6EB9808D-F8A2-4BAD-9A11-7FC0880B3CEE}"/>
              </a:ext>
            </a:extLst>
          </p:cNvPr>
          <p:cNvSpPr/>
          <p:nvPr/>
        </p:nvSpPr>
        <p:spPr>
          <a:xfrm>
            <a:off x="7647655" y="4899429"/>
            <a:ext cx="1754881" cy="1209572"/>
          </a:xfrm>
          <a:custGeom>
            <a:avLst/>
            <a:gdLst>
              <a:gd name="connsiteX0" fmla="*/ 612776 w 1225550"/>
              <a:gd name="connsiteY0" fmla="*/ 256163 h 818694"/>
              <a:gd name="connsiteX1" fmla="*/ 383466 w 1225550"/>
              <a:gd name="connsiteY1" fmla="*/ 409347 h 818694"/>
              <a:gd name="connsiteX2" fmla="*/ 612776 w 1225550"/>
              <a:gd name="connsiteY2" fmla="*/ 562531 h 818694"/>
              <a:gd name="connsiteX3" fmla="*/ 842086 w 1225550"/>
              <a:gd name="connsiteY3" fmla="*/ 409347 h 818694"/>
              <a:gd name="connsiteX4" fmla="*/ 612776 w 1225550"/>
              <a:gd name="connsiteY4" fmla="*/ 256163 h 818694"/>
              <a:gd name="connsiteX5" fmla="*/ 612775 w 1225550"/>
              <a:gd name="connsiteY5" fmla="*/ 0 h 818694"/>
              <a:gd name="connsiteX6" fmla="*/ 1225550 w 1225550"/>
              <a:gd name="connsiteY6" fmla="*/ 409347 h 818694"/>
              <a:gd name="connsiteX7" fmla="*/ 612775 w 1225550"/>
              <a:gd name="connsiteY7" fmla="*/ 818694 h 818694"/>
              <a:gd name="connsiteX8" fmla="*/ 0 w 1225550"/>
              <a:gd name="connsiteY8" fmla="*/ 409347 h 818694"/>
              <a:gd name="connsiteX9" fmla="*/ 612775 w 1225550"/>
              <a:gd name="connsiteY9" fmla="*/ 0 h 81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5550" h="818694">
                <a:moveTo>
                  <a:pt x="612776" y="256163"/>
                </a:moveTo>
                <a:cubicBezTo>
                  <a:pt x="486132" y="256163"/>
                  <a:pt x="383466" y="324746"/>
                  <a:pt x="383466" y="409347"/>
                </a:cubicBezTo>
                <a:cubicBezTo>
                  <a:pt x="383466" y="493948"/>
                  <a:pt x="486132" y="562531"/>
                  <a:pt x="612776" y="562531"/>
                </a:cubicBezTo>
                <a:cubicBezTo>
                  <a:pt x="739420" y="562531"/>
                  <a:pt x="842086" y="493948"/>
                  <a:pt x="842086" y="409347"/>
                </a:cubicBezTo>
                <a:cubicBezTo>
                  <a:pt x="842086" y="324746"/>
                  <a:pt x="739420" y="256163"/>
                  <a:pt x="612776" y="256163"/>
                </a:cubicBezTo>
                <a:close/>
                <a:moveTo>
                  <a:pt x="612775" y="0"/>
                </a:moveTo>
                <a:cubicBezTo>
                  <a:pt x="951201" y="0"/>
                  <a:pt x="1225550" y="183271"/>
                  <a:pt x="1225550" y="409347"/>
                </a:cubicBezTo>
                <a:cubicBezTo>
                  <a:pt x="1225550" y="635423"/>
                  <a:pt x="951201" y="818694"/>
                  <a:pt x="612775" y="818694"/>
                </a:cubicBezTo>
                <a:cubicBezTo>
                  <a:pt x="274349" y="818694"/>
                  <a:pt x="0" y="635423"/>
                  <a:pt x="0" y="409347"/>
                </a:cubicBezTo>
                <a:cubicBezTo>
                  <a:pt x="0" y="183271"/>
                  <a:pt x="274349" y="0"/>
                  <a:pt x="612775" y="0"/>
                </a:cubicBezTo>
                <a:close/>
              </a:path>
            </a:pathLst>
          </a:custGeom>
          <a:gradFill flip="none" rotWithShape="1">
            <a:gsLst>
              <a:gs pos="0">
                <a:schemeClr val="tx1">
                  <a:alpha val="30000"/>
                </a:schemeClr>
              </a:gs>
              <a:gs pos="100000">
                <a:schemeClr val="tx1">
                  <a:alpha val="0"/>
                </a:schemeClr>
              </a:gs>
            </a:gsLst>
            <a:lin ang="135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5" name="任意多边形: 形状 104">
            <a:extLst>
              <a:ext uri="{FF2B5EF4-FFF2-40B4-BE49-F238E27FC236}">
                <a16:creationId xmlns:a16="http://schemas.microsoft.com/office/drawing/2014/main" xmlns="" id="{F0CD59FA-0DCE-435F-B066-045A6B107D07}"/>
              </a:ext>
            </a:extLst>
          </p:cNvPr>
          <p:cNvSpPr/>
          <p:nvPr/>
        </p:nvSpPr>
        <p:spPr>
          <a:xfrm rot="1011182">
            <a:off x="5343397" y="5197523"/>
            <a:ext cx="1494023" cy="904202"/>
          </a:xfrm>
          <a:custGeom>
            <a:avLst/>
            <a:gdLst>
              <a:gd name="connsiteX0" fmla="*/ 612776 w 1225550"/>
              <a:gd name="connsiteY0" fmla="*/ 256163 h 818694"/>
              <a:gd name="connsiteX1" fmla="*/ 383466 w 1225550"/>
              <a:gd name="connsiteY1" fmla="*/ 409347 h 818694"/>
              <a:gd name="connsiteX2" fmla="*/ 612776 w 1225550"/>
              <a:gd name="connsiteY2" fmla="*/ 562531 h 818694"/>
              <a:gd name="connsiteX3" fmla="*/ 842086 w 1225550"/>
              <a:gd name="connsiteY3" fmla="*/ 409347 h 818694"/>
              <a:gd name="connsiteX4" fmla="*/ 612776 w 1225550"/>
              <a:gd name="connsiteY4" fmla="*/ 256163 h 818694"/>
              <a:gd name="connsiteX5" fmla="*/ 612775 w 1225550"/>
              <a:gd name="connsiteY5" fmla="*/ 0 h 818694"/>
              <a:gd name="connsiteX6" fmla="*/ 1225550 w 1225550"/>
              <a:gd name="connsiteY6" fmla="*/ 409347 h 818694"/>
              <a:gd name="connsiteX7" fmla="*/ 612775 w 1225550"/>
              <a:gd name="connsiteY7" fmla="*/ 818694 h 818694"/>
              <a:gd name="connsiteX8" fmla="*/ 0 w 1225550"/>
              <a:gd name="connsiteY8" fmla="*/ 409347 h 818694"/>
              <a:gd name="connsiteX9" fmla="*/ 612775 w 1225550"/>
              <a:gd name="connsiteY9" fmla="*/ 0 h 81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5550" h="818694">
                <a:moveTo>
                  <a:pt x="612776" y="256163"/>
                </a:moveTo>
                <a:cubicBezTo>
                  <a:pt x="486132" y="256163"/>
                  <a:pt x="383466" y="324746"/>
                  <a:pt x="383466" y="409347"/>
                </a:cubicBezTo>
                <a:cubicBezTo>
                  <a:pt x="383466" y="493948"/>
                  <a:pt x="486132" y="562531"/>
                  <a:pt x="612776" y="562531"/>
                </a:cubicBezTo>
                <a:cubicBezTo>
                  <a:pt x="739420" y="562531"/>
                  <a:pt x="842086" y="493948"/>
                  <a:pt x="842086" y="409347"/>
                </a:cubicBezTo>
                <a:cubicBezTo>
                  <a:pt x="842086" y="324746"/>
                  <a:pt x="739420" y="256163"/>
                  <a:pt x="612776" y="256163"/>
                </a:cubicBezTo>
                <a:close/>
                <a:moveTo>
                  <a:pt x="612775" y="0"/>
                </a:moveTo>
                <a:cubicBezTo>
                  <a:pt x="951201" y="0"/>
                  <a:pt x="1225550" y="183271"/>
                  <a:pt x="1225550" y="409347"/>
                </a:cubicBezTo>
                <a:cubicBezTo>
                  <a:pt x="1225550" y="635423"/>
                  <a:pt x="951201" y="818694"/>
                  <a:pt x="612775" y="818694"/>
                </a:cubicBezTo>
                <a:cubicBezTo>
                  <a:pt x="274349" y="818694"/>
                  <a:pt x="0" y="635423"/>
                  <a:pt x="0" y="409347"/>
                </a:cubicBezTo>
                <a:cubicBezTo>
                  <a:pt x="0" y="183271"/>
                  <a:pt x="274349" y="0"/>
                  <a:pt x="612775" y="0"/>
                </a:cubicBezTo>
                <a:close/>
              </a:path>
            </a:pathLst>
          </a:custGeom>
          <a:gradFill flip="none" rotWithShape="1">
            <a:gsLst>
              <a:gs pos="76000">
                <a:schemeClr val="tx1">
                  <a:alpha val="50000"/>
                </a:schemeClr>
              </a:gs>
              <a:gs pos="0">
                <a:schemeClr val="tx1">
                  <a:alpha val="0"/>
                </a:schemeClr>
              </a:gs>
            </a:gsLst>
            <a:lin ang="135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文本框 32">
            <a:extLst>
              <a:ext uri="{FF2B5EF4-FFF2-40B4-BE49-F238E27FC236}">
                <a16:creationId xmlns:a16="http://schemas.microsoft.com/office/drawing/2014/main" xmlns="" id="{65234511-5678-40C9-924E-88CDA3CD4ABE}"/>
              </a:ext>
            </a:extLst>
          </p:cNvPr>
          <p:cNvSpPr txBox="1"/>
          <p:nvPr/>
        </p:nvSpPr>
        <p:spPr>
          <a:xfrm>
            <a:off x="3215571" y="3308026"/>
            <a:ext cx="1485900"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w="12700">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rPr>
              <a:t>Z</a:t>
            </a:r>
            <a:endParaRPr kumimoji="0" lang="zh-CN" altLang="en-US" sz="19900" b="1" i="0" u="none" strike="noStrike" kern="1200" cap="none" spc="0" normalizeH="0" baseline="0" noProof="0" dirty="0">
              <a:ln w="12700">
                <a:solidFill>
                  <a:srgbClr val="70AD47">
                    <a:lumMod val="40000"/>
                    <a:lumOff val="60000"/>
                  </a:srgbClr>
                </a:solidFill>
              </a:ln>
              <a:solidFill>
                <a:prstClr val="black"/>
              </a:solidFill>
              <a:effectLst/>
              <a:uLnTx/>
              <a:uFillTx/>
              <a:latin typeface="Arial Black" panose="020B0A04020102020204" pitchFamily="34" charset="0"/>
              <a:ea typeface="汉仪雅酷黑W" panose="00020600040101010101" pitchFamily="18" charset="-122"/>
              <a:cs typeface="+mn-cs"/>
            </a:endParaRPr>
          </a:p>
        </p:txBody>
      </p:sp>
      <p:sp>
        <p:nvSpPr>
          <p:cNvPr id="34" name="文本框 33">
            <a:extLst>
              <a:ext uri="{FF2B5EF4-FFF2-40B4-BE49-F238E27FC236}">
                <a16:creationId xmlns:a16="http://schemas.microsoft.com/office/drawing/2014/main" xmlns="" id="{125B7EEF-5F7F-43FE-8C14-5E207F5F8888}"/>
              </a:ext>
            </a:extLst>
          </p:cNvPr>
          <p:cNvSpPr txBox="1"/>
          <p:nvPr/>
        </p:nvSpPr>
        <p:spPr>
          <a:xfrm>
            <a:off x="5372984" y="3308026"/>
            <a:ext cx="1485900"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solidFill>
                  <a:prstClr val="black"/>
                </a:solidFill>
                <a:effectLst/>
                <a:uLnTx/>
                <a:uFillTx/>
                <a:latin typeface="Arial Black" panose="020B0A04020102020204" pitchFamily="34" charset="0"/>
                <a:ea typeface="汉仪雅酷黑W" panose="00020600040101010101" pitchFamily="18" charset="-122"/>
                <a:cs typeface="+mn-cs"/>
              </a:rPr>
              <a:t>O</a:t>
            </a:r>
            <a:endParaRPr kumimoji="0" lang="zh-CN" altLang="en-US" sz="19900" b="1" i="0" u="none" strike="noStrike" kern="1200" cap="none" spc="0" normalizeH="0" baseline="0" noProof="0" dirty="0">
              <a:ln>
                <a:noFill/>
              </a:ln>
              <a:solidFill>
                <a:prstClr val="black"/>
              </a:solidFill>
              <a:effectLst/>
              <a:uLnTx/>
              <a:uFillTx/>
              <a:latin typeface="Arial Black" panose="020B0A04020102020204" pitchFamily="34" charset="0"/>
              <a:ea typeface="汉仪雅酷黑W" panose="00020600040101010101" pitchFamily="18" charset="-122"/>
              <a:cs typeface="+mn-cs"/>
            </a:endParaRPr>
          </a:p>
        </p:txBody>
      </p:sp>
      <p:pic>
        <p:nvPicPr>
          <p:cNvPr id="144" name="图片 143" descr="图片包含 草&#10;&#10;已生成极高可信度的说明">
            <a:extLst>
              <a:ext uri="{FF2B5EF4-FFF2-40B4-BE49-F238E27FC236}">
                <a16:creationId xmlns:a16="http://schemas.microsoft.com/office/drawing/2014/main" xmlns="" id="{59C6FA0E-6ACA-46E4-B2B5-43AB2F76AB0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264738" y="3886125"/>
            <a:ext cx="1885148" cy="1967273"/>
          </a:xfrm>
          <a:prstGeom prst="rect">
            <a:avLst/>
          </a:prstGeom>
        </p:spPr>
      </p:pic>
      <p:sp>
        <p:nvSpPr>
          <p:cNvPr id="36" name="文本框 35">
            <a:extLst>
              <a:ext uri="{FF2B5EF4-FFF2-40B4-BE49-F238E27FC236}">
                <a16:creationId xmlns:a16="http://schemas.microsoft.com/office/drawing/2014/main" xmlns="" id="{9889693D-7A15-4DBC-B438-188733C4E4BA}"/>
              </a:ext>
            </a:extLst>
          </p:cNvPr>
          <p:cNvSpPr txBox="1"/>
          <p:nvPr/>
        </p:nvSpPr>
        <p:spPr>
          <a:xfrm>
            <a:off x="7530396" y="3308026"/>
            <a:ext cx="1485900"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solidFill>
                  <a:prstClr val="black"/>
                </a:solidFill>
                <a:effectLst/>
                <a:uLnTx/>
                <a:uFillTx/>
                <a:latin typeface="Arial Black" panose="020B0A04020102020204" pitchFamily="34" charset="0"/>
                <a:ea typeface="汉仪雅酷黑W" panose="00020600040101010101" pitchFamily="18" charset="-122"/>
                <a:cs typeface="+mn-cs"/>
              </a:rPr>
              <a:t>O</a:t>
            </a:r>
            <a:endParaRPr kumimoji="0" lang="zh-CN" altLang="en-US" sz="19900" b="1" i="0" u="none" strike="noStrike" kern="1200" cap="none" spc="0" normalizeH="0" baseline="0" noProof="0" dirty="0">
              <a:ln>
                <a:noFill/>
              </a:ln>
              <a:solidFill>
                <a:prstClr val="black"/>
              </a:solidFill>
              <a:effectLst/>
              <a:uLnTx/>
              <a:uFillTx/>
              <a:latin typeface="Arial Black" panose="020B0A04020102020204" pitchFamily="34" charset="0"/>
              <a:ea typeface="汉仪雅酷黑W" panose="00020600040101010101" pitchFamily="18" charset="-122"/>
              <a:cs typeface="+mn-cs"/>
            </a:endParaRPr>
          </a:p>
        </p:txBody>
      </p:sp>
      <p:pic>
        <p:nvPicPr>
          <p:cNvPr id="137" name="图片 136">
            <a:extLst>
              <a:ext uri="{FF2B5EF4-FFF2-40B4-BE49-F238E27FC236}">
                <a16:creationId xmlns:a16="http://schemas.microsoft.com/office/drawing/2014/main" xmlns="" id="{2550891D-6C2F-48CE-9095-651A27E77610}"/>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7602973" y="4269022"/>
            <a:ext cx="1606442" cy="1492962"/>
          </a:xfrm>
          <a:custGeom>
            <a:avLst/>
            <a:gdLst>
              <a:gd name="connsiteX0" fmla="*/ 0 w 1606442"/>
              <a:gd name="connsiteY0" fmla="*/ 0 h 1492962"/>
              <a:gd name="connsiteX1" fmla="*/ 1419042 w 1606442"/>
              <a:gd name="connsiteY1" fmla="*/ 0 h 1492962"/>
              <a:gd name="connsiteX2" fmla="*/ 1448673 w 1606442"/>
              <a:gd name="connsiteY2" fmla="*/ 40112 h 1492962"/>
              <a:gd name="connsiteX3" fmla="*/ 1606442 w 1606442"/>
              <a:gd name="connsiteY3" fmla="*/ 518310 h 1492962"/>
              <a:gd name="connsiteX4" fmla="*/ 612740 w 1606442"/>
              <a:gd name="connsiteY4" fmla="*/ 1492962 h 1492962"/>
              <a:gd name="connsiteX5" fmla="*/ 37766 w 1606442"/>
              <a:gd name="connsiteY5" fmla="*/ 1333303 h 1492962"/>
              <a:gd name="connsiteX6" fmla="*/ 0 w 1606442"/>
              <a:gd name="connsiteY6" fmla="*/ 1304034 h 1492962"/>
              <a:gd name="connsiteX7" fmla="*/ 0 w 1606442"/>
              <a:gd name="connsiteY7" fmla="*/ 0 h 149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6442" h="1492962">
                <a:moveTo>
                  <a:pt x="0" y="0"/>
                </a:moveTo>
                <a:lnTo>
                  <a:pt x="1419042" y="0"/>
                </a:lnTo>
                <a:lnTo>
                  <a:pt x="1448673" y="40112"/>
                </a:lnTo>
                <a:cubicBezTo>
                  <a:pt x="1544229" y="182263"/>
                  <a:pt x="1606442" y="345164"/>
                  <a:pt x="1606442" y="518310"/>
                </a:cubicBezTo>
                <a:cubicBezTo>
                  <a:pt x="1606442" y="1072377"/>
                  <a:pt x="1397999" y="1492962"/>
                  <a:pt x="612740" y="1492962"/>
                </a:cubicBezTo>
                <a:cubicBezTo>
                  <a:pt x="367347" y="1492962"/>
                  <a:pt x="179678" y="1429973"/>
                  <a:pt x="37766" y="1333303"/>
                </a:cubicBezTo>
                <a:lnTo>
                  <a:pt x="0" y="1304034"/>
                </a:lnTo>
                <a:lnTo>
                  <a:pt x="0" y="0"/>
                </a:lnTo>
                <a:close/>
              </a:path>
            </a:pathLst>
          </a:custGeom>
        </p:spPr>
      </p:pic>
      <p:pic>
        <p:nvPicPr>
          <p:cNvPr id="136" name="图片 135">
            <a:extLst>
              <a:ext uri="{FF2B5EF4-FFF2-40B4-BE49-F238E27FC236}">
                <a16:creationId xmlns:a16="http://schemas.microsoft.com/office/drawing/2014/main" xmlns="" id="{94E76699-9385-49FF-BAFB-AFAE7641836E}"/>
              </a:ext>
            </a:extLst>
          </p:cNvPr>
          <p:cNvPicPr>
            <a:picLocks noChangeAspect="1"/>
          </p:cNvPicPr>
          <p:nvPr/>
        </p:nvPicPr>
        <p:blipFill>
          <a:blip r:embed="rId14" cstate="screen">
            <a:extLst>
              <a:ext uri="{28A0092B-C50C-407E-A947-70E740481C1C}">
                <a14:useLocalDpi xmlns:a14="http://schemas.microsoft.com/office/drawing/2010/main"/>
              </a:ext>
            </a:extLst>
          </a:blip>
          <a:srcRect l="-25510" t="-37185"/>
          <a:stretch>
            <a:fillRect/>
          </a:stretch>
        </p:blipFill>
        <p:spPr>
          <a:xfrm>
            <a:off x="7221596" y="3764909"/>
            <a:ext cx="1781038" cy="1788951"/>
          </a:xfrm>
          <a:custGeom>
            <a:avLst/>
            <a:gdLst>
              <a:gd name="connsiteX0" fmla="*/ 1003311 w 1781038"/>
              <a:gd name="connsiteY0" fmla="*/ 0 h 1788951"/>
              <a:gd name="connsiteX1" fmla="*/ 1749566 w 1781038"/>
              <a:gd name="connsiteY1" fmla="*/ 442313 h 1788951"/>
              <a:gd name="connsiteX2" fmla="*/ 1781038 w 1781038"/>
              <a:gd name="connsiteY2" fmla="*/ 484917 h 1788951"/>
              <a:gd name="connsiteX3" fmla="*/ 361996 w 1781038"/>
              <a:gd name="connsiteY3" fmla="*/ 484917 h 1788951"/>
              <a:gd name="connsiteX4" fmla="*/ 361996 w 1781038"/>
              <a:gd name="connsiteY4" fmla="*/ 1788951 h 1788951"/>
              <a:gd name="connsiteX5" fmla="*/ 320010 w 1781038"/>
              <a:gd name="connsiteY5" fmla="*/ 1756411 h 1788951"/>
              <a:gd name="connsiteX6" fmla="*/ 84 w 1781038"/>
              <a:gd name="connsiteY6" fmla="*/ 1003227 h 1788951"/>
              <a:gd name="connsiteX7" fmla="*/ 1003311 w 1781038"/>
              <a:gd name="connsiteY7" fmla="*/ 0 h 178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1038" h="1788951">
                <a:moveTo>
                  <a:pt x="1003311" y="0"/>
                </a:moveTo>
                <a:cubicBezTo>
                  <a:pt x="1208348" y="0"/>
                  <a:pt x="1534092" y="175453"/>
                  <a:pt x="1749566" y="442313"/>
                </a:cubicBezTo>
                <a:lnTo>
                  <a:pt x="1781038" y="484917"/>
                </a:lnTo>
                <a:lnTo>
                  <a:pt x="361996" y="484917"/>
                </a:lnTo>
                <a:lnTo>
                  <a:pt x="361996" y="1788951"/>
                </a:lnTo>
                <a:lnTo>
                  <a:pt x="320010" y="1756411"/>
                </a:lnTo>
                <a:cubicBezTo>
                  <a:pt x="71833" y="1538472"/>
                  <a:pt x="-2892" y="1209256"/>
                  <a:pt x="84" y="1003227"/>
                </a:cubicBezTo>
                <a:cubicBezTo>
                  <a:pt x="4846" y="673581"/>
                  <a:pt x="675252" y="0"/>
                  <a:pt x="1003311" y="0"/>
                </a:cubicBezTo>
                <a:close/>
              </a:path>
            </a:pathLst>
          </a:custGeom>
        </p:spPr>
      </p:pic>
      <p:pic>
        <p:nvPicPr>
          <p:cNvPr id="165" name="图片 164" descr="图片包含 植物, 树, 树叶, 蕨&#10;&#10;已生成极高可信度的说明">
            <a:extLst>
              <a:ext uri="{FF2B5EF4-FFF2-40B4-BE49-F238E27FC236}">
                <a16:creationId xmlns:a16="http://schemas.microsoft.com/office/drawing/2014/main" xmlns="" id="{C640DDAE-B87D-471D-9954-E76108A3F44B}"/>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flipH="1" flipV="1">
            <a:off x="5346693" y="3864038"/>
            <a:ext cx="1722379" cy="1579871"/>
          </a:xfrm>
          <a:custGeom>
            <a:avLst/>
            <a:gdLst>
              <a:gd name="connsiteX0" fmla="*/ 998195 w 1722379"/>
              <a:gd name="connsiteY0" fmla="*/ 1579871 h 1579871"/>
              <a:gd name="connsiteX1" fmla="*/ 878839 w 1722379"/>
              <a:gd name="connsiteY1" fmla="*/ 1579871 h 1579871"/>
              <a:gd name="connsiteX2" fmla="*/ 878210 w 1722379"/>
              <a:gd name="connsiteY2" fmla="*/ 1579860 h 1579871"/>
              <a:gd name="connsiteX3" fmla="*/ 5113 w 1722379"/>
              <a:gd name="connsiteY3" fmla="*/ 610907 h 1579871"/>
              <a:gd name="connsiteX4" fmla="*/ 170888 w 1722379"/>
              <a:gd name="connsiteY4" fmla="*/ 68198 h 1579871"/>
              <a:gd name="connsiteX5" fmla="*/ 227156 w 1722379"/>
              <a:gd name="connsiteY5" fmla="*/ 0 h 1579871"/>
              <a:gd name="connsiteX6" fmla="*/ 1721377 w 1722379"/>
              <a:gd name="connsiteY6" fmla="*/ 0 h 1579871"/>
              <a:gd name="connsiteX7" fmla="*/ 1722379 w 1722379"/>
              <a:gd name="connsiteY7" fmla="*/ 1102 h 1579871"/>
              <a:gd name="connsiteX8" fmla="*/ 1722379 w 1722379"/>
              <a:gd name="connsiteY8" fmla="*/ 1214341 h 1579871"/>
              <a:gd name="connsiteX9" fmla="*/ 1656789 w 1722379"/>
              <a:gd name="connsiteY9" fmla="*/ 1291915 h 1579871"/>
              <a:gd name="connsiteX10" fmla="*/ 1072672 w 1722379"/>
              <a:gd name="connsiteY10" fmla="*/ 1574209 h 1579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2379" h="1579871">
                <a:moveTo>
                  <a:pt x="998195" y="1579871"/>
                </a:moveTo>
                <a:lnTo>
                  <a:pt x="878839" y="1579871"/>
                </a:lnTo>
                <a:lnTo>
                  <a:pt x="878210" y="1579860"/>
                </a:lnTo>
                <a:cubicBezTo>
                  <a:pt x="392372" y="1549459"/>
                  <a:pt x="-52931" y="1193854"/>
                  <a:pt x="5113" y="610907"/>
                </a:cubicBezTo>
                <a:cubicBezTo>
                  <a:pt x="5113" y="409875"/>
                  <a:pt x="66226" y="223117"/>
                  <a:pt x="170888" y="68198"/>
                </a:cubicBezTo>
                <a:lnTo>
                  <a:pt x="227156" y="0"/>
                </a:lnTo>
                <a:lnTo>
                  <a:pt x="1721377" y="0"/>
                </a:lnTo>
                <a:lnTo>
                  <a:pt x="1722379" y="1102"/>
                </a:lnTo>
                <a:lnTo>
                  <a:pt x="1722379" y="1214341"/>
                </a:lnTo>
                <a:lnTo>
                  <a:pt x="1656789" y="1291915"/>
                </a:lnTo>
                <a:cubicBezTo>
                  <a:pt x="1501527" y="1444052"/>
                  <a:pt x="1296328" y="1546251"/>
                  <a:pt x="1072672" y="1574209"/>
                </a:cubicBezTo>
                <a:close/>
              </a:path>
            </a:pathLst>
          </a:custGeom>
        </p:spPr>
      </p:pic>
      <p:pic>
        <p:nvPicPr>
          <p:cNvPr id="65" name="图片 64" descr="图片包含 长颈鹿, 站立, 动物, 户外&#10;&#10;已生成极高可信度的说明">
            <a:extLst>
              <a:ext uri="{FF2B5EF4-FFF2-40B4-BE49-F238E27FC236}">
                <a16:creationId xmlns:a16="http://schemas.microsoft.com/office/drawing/2014/main" xmlns="" id="{A594B4D1-AE06-4BC4-AC63-0536FA9DEA1F}"/>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4818730" y="3052244"/>
            <a:ext cx="2366699" cy="2716342"/>
          </a:xfrm>
          <a:custGeom>
            <a:avLst/>
            <a:gdLst>
              <a:gd name="connsiteX0" fmla="*/ 673889 w 2366699"/>
              <a:gd name="connsiteY0" fmla="*/ 0 h 2716342"/>
              <a:gd name="connsiteX1" fmla="*/ 1832709 w 2366699"/>
              <a:gd name="connsiteY1" fmla="*/ 0 h 2716342"/>
              <a:gd name="connsiteX2" fmla="*/ 1850696 w 2366699"/>
              <a:gd name="connsiteY2" fmla="*/ 9956 h 2716342"/>
              <a:gd name="connsiteX3" fmla="*/ 2355332 w 2366699"/>
              <a:gd name="connsiteY3" fmla="*/ 589806 h 2716342"/>
              <a:gd name="connsiteX4" fmla="*/ 2366699 w 2366699"/>
              <a:gd name="connsiteY4" fmla="*/ 616921 h 2716342"/>
              <a:gd name="connsiteX5" fmla="*/ 2366699 w 2366699"/>
              <a:gd name="connsiteY5" fmla="*/ 1935566 h 2716342"/>
              <a:gd name="connsiteX6" fmla="*/ 2355332 w 2366699"/>
              <a:gd name="connsiteY6" fmla="*/ 1962680 h 2716342"/>
              <a:gd name="connsiteX7" fmla="*/ 1253299 w 2366699"/>
              <a:gd name="connsiteY7" fmla="*/ 2716342 h 2716342"/>
              <a:gd name="connsiteX8" fmla="*/ 0 w 2366699"/>
              <a:gd name="connsiteY8" fmla="*/ 1276243 h 2716342"/>
              <a:gd name="connsiteX9" fmla="*/ 655902 w 2366699"/>
              <a:gd name="connsiteY9" fmla="*/ 9956 h 2716342"/>
              <a:gd name="connsiteX10" fmla="*/ 673889 w 2366699"/>
              <a:gd name="connsiteY10" fmla="*/ 0 h 2716342"/>
              <a:gd name="connsiteX11" fmla="*/ 944218 w 2366699"/>
              <a:gd name="connsiteY11" fmla="*/ 728000 h 2716342"/>
              <a:gd name="connsiteX12" fmla="*/ 681166 w 2366699"/>
              <a:gd name="connsiteY12" fmla="*/ 1077311 h 2716342"/>
              <a:gd name="connsiteX13" fmla="*/ 944218 w 2366699"/>
              <a:gd name="connsiteY13" fmla="*/ 1426622 h 2716342"/>
              <a:gd name="connsiteX14" fmla="*/ 1207270 w 2366699"/>
              <a:gd name="connsiteY14" fmla="*/ 1077311 h 2716342"/>
              <a:gd name="connsiteX15" fmla="*/ 944218 w 2366699"/>
              <a:gd name="connsiteY15" fmla="*/ 728000 h 271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66699" h="2716342">
                <a:moveTo>
                  <a:pt x="673889" y="0"/>
                </a:moveTo>
                <a:lnTo>
                  <a:pt x="1832709" y="0"/>
                </a:lnTo>
                <a:lnTo>
                  <a:pt x="1850696" y="9956"/>
                </a:lnTo>
                <a:cubicBezTo>
                  <a:pt x="2063797" y="142974"/>
                  <a:pt x="2239569" y="344944"/>
                  <a:pt x="2355332" y="589806"/>
                </a:cubicBezTo>
                <a:lnTo>
                  <a:pt x="2366699" y="616921"/>
                </a:lnTo>
                <a:lnTo>
                  <a:pt x="2366699" y="1935566"/>
                </a:lnTo>
                <a:lnTo>
                  <a:pt x="2355332" y="1962680"/>
                </a:lnTo>
                <a:cubicBezTo>
                  <a:pt x="2143099" y="2411595"/>
                  <a:pt x="1729172" y="2716342"/>
                  <a:pt x="1253299" y="2716342"/>
                </a:cubicBezTo>
                <a:cubicBezTo>
                  <a:pt x="561121" y="2716342"/>
                  <a:pt x="0" y="2071588"/>
                  <a:pt x="0" y="1276243"/>
                </a:cubicBezTo>
                <a:cubicBezTo>
                  <a:pt x="0" y="729443"/>
                  <a:pt x="265218" y="253822"/>
                  <a:pt x="655902" y="9956"/>
                </a:cubicBezTo>
                <a:lnTo>
                  <a:pt x="673889" y="0"/>
                </a:lnTo>
                <a:close/>
                <a:moveTo>
                  <a:pt x="944218" y="728000"/>
                </a:moveTo>
                <a:cubicBezTo>
                  <a:pt x="798938" y="728000"/>
                  <a:pt x="681166" y="884392"/>
                  <a:pt x="681166" y="1077311"/>
                </a:cubicBezTo>
                <a:cubicBezTo>
                  <a:pt x="681166" y="1270230"/>
                  <a:pt x="798938" y="1426622"/>
                  <a:pt x="944218" y="1426622"/>
                </a:cubicBezTo>
                <a:cubicBezTo>
                  <a:pt x="1089498" y="1426622"/>
                  <a:pt x="1207270" y="1270230"/>
                  <a:pt x="1207270" y="1077311"/>
                </a:cubicBezTo>
                <a:cubicBezTo>
                  <a:pt x="1207270" y="884392"/>
                  <a:pt x="1089498" y="728000"/>
                  <a:pt x="944218" y="728000"/>
                </a:cubicBezTo>
                <a:close/>
              </a:path>
            </a:pathLst>
          </a:custGeom>
          <a:effectLst>
            <a:outerShdw blurRad="63500" dist="63500" algn="l" rotWithShape="0">
              <a:prstClr val="black">
                <a:alpha val="40000"/>
              </a:prstClr>
            </a:outerShdw>
          </a:effectLst>
        </p:spPr>
      </p:pic>
      <p:sp>
        <p:nvSpPr>
          <p:cNvPr id="61" name="文本框 60">
            <a:extLst>
              <a:ext uri="{FF2B5EF4-FFF2-40B4-BE49-F238E27FC236}">
                <a16:creationId xmlns:a16="http://schemas.microsoft.com/office/drawing/2014/main" xmlns="" id="{C709493E-6038-472E-A664-1C6F69C751D9}"/>
              </a:ext>
            </a:extLst>
          </p:cNvPr>
          <p:cNvSpPr txBox="1"/>
          <p:nvPr/>
        </p:nvSpPr>
        <p:spPr>
          <a:xfrm>
            <a:off x="7287224" y="3294940"/>
            <a:ext cx="1522222" cy="3154710"/>
          </a:xfrm>
          <a:prstGeom prst="rect">
            <a:avLst/>
          </a:prstGeom>
          <a:noFill/>
        </p:spPr>
        <p:txBody>
          <a:bodyPr wrap="square" rtlCol="0">
            <a:spAutoFit/>
            <a:scene3d>
              <a:camera prst="orthographicFront">
                <a:rot lat="0" lon="2400000" rev="0"/>
              </a:camera>
              <a:lightRig rig="threePt" dir="t"/>
            </a:scene3d>
          </a:bodyPr>
          <a:lstStyle>
            <a:defPPr>
              <a:defRPr lang="zh-CN"/>
            </a:defPPr>
            <a:lvl1pPr algn="ctr">
              <a:defRPr sz="16600" b="1">
                <a:gradFill flip="none" rotWithShape="1">
                  <a:gsLst>
                    <a:gs pos="0">
                      <a:schemeClr val="accent6">
                        <a:lumMod val="79000"/>
                      </a:schemeClr>
                    </a:gs>
                    <a:gs pos="100000">
                      <a:schemeClr val="accent6">
                        <a:lumMod val="40000"/>
                        <a:lumOff val="60000"/>
                      </a:schemeClr>
                    </a:gs>
                  </a:gsLst>
                  <a:lin ang="0" scaled="1"/>
                  <a:tileRect/>
                </a:gradFill>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rPr>
              <a:t>O</a:t>
            </a:r>
            <a:endParaRPr kumimoji="0" lang="zh-CN" altLang="en-US" sz="199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endParaRPr>
          </a:p>
        </p:txBody>
      </p:sp>
      <p:sp>
        <p:nvSpPr>
          <p:cNvPr id="97" name="平行四边形 96">
            <a:extLst>
              <a:ext uri="{FF2B5EF4-FFF2-40B4-BE49-F238E27FC236}">
                <a16:creationId xmlns:a16="http://schemas.microsoft.com/office/drawing/2014/main" xmlns="" id="{27E1278F-A591-491B-B1D1-EBFF4BFFCC8E}"/>
              </a:ext>
            </a:extLst>
          </p:cNvPr>
          <p:cNvSpPr/>
          <p:nvPr/>
        </p:nvSpPr>
        <p:spPr>
          <a:xfrm flipH="1">
            <a:off x="2882327" y="5707254"/>
            <a:ext cx="1604936" cy="404403"/>
          </a:xfrm>
          <a:prstGeom prst="parallelogram">
            <a:avLst>
              <a:gd name="adj" fmla="val 242330"/>
            </a:avLst>
          </a:prstGeom>
          <a:gradFill flip="none" rotWithShape="1">
            <a:gsLst>
              <a:gs pos="100000">
                <a:schemeClr val="tx1">
                  <a:alpha val="5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78" name="图片 177" descr="图片包含 植物, 树, 手掌&#10;&#10;已生成极高可信度的说明">
            <a:extLst>
              <a:ext uri="{FF2B5EF4-FFF2-40B4-BE49-F238E27FC236}">
                <a16:creationId xmlns:a16="http://schemas.microsoft.com/office/drawing/2014/main" xmlns="" id="{413C6A12-88FC-46A3-9B21-27D73267BC3C}"/>
              </a:ext>
            </a:extLst>
          </p:cNvPr>
          <p:cNvPicPr>
            <a:picLocks noChangeAspect="1"/>
          </p:cNvPicPr>
          <p:nvPr/>
        </p:nvPicPr>
        <p:blipFill>
          <a:blip r:embed="rId17" cstate="screen">
            <a:extLst>
              <a:ext uri="{BEBA8EAE-BF5A-486C-A8C5-ECC9F3942E4B}">
                <a14:imgProps xmlns:a14="http://schemas.microsoft.com/office/drawing/2010/main">
                  <a14:imgLayer r:embed="rId18">
                    <a14:imgEffect>
                      <a14:saturation sat="33000"/>
                    </a14:imgEffect>
                  </a14:imgLayer>
                </a14:imgProps>
              </a:ext>
              <a:ext uri="{28A0092B-C50C-407E-A947-70E740481C1C}">
                <a14:useLocalDpi xmlns:a14="http://schemas.microsoft.com/office/drawing/2010/main"/>
              </a:ext>
            </a:extLst>
          </a:blip>
          <a:srcRect/>
          <a:stretch>
            <a:fillRect/>
          </a:stretch>
        </p:blipFill>
        <p:spPr>
          <a:xfrm>
            <a:off x="7502149" y="3872150"/>
            <a:ext cx="1717530" cy="1457172"/>
          </a:xfrm>
          <a:custGeom>
            <a:avLst/>
            <a:gdLst>
              <a:gd name="connsiteX0" fmla="*/ 661648 w 1782463"/>
              <a:gd name="connsiteY0" fmla="*/ 0 h 1492962"/>
              <a:gd name="connsiteX1" fmla="*/ 950962 w 1782463"/>
              <a:gd name="connsiteY1" fmla="*/ 0 h 1492962"/>
              <a:gd name="connsiteX2" fmla="*/ 967282 w 1782463"/>
              <a:gd name="connsiteY2" fmla="*/ 1711 h 1492962"/>
              <a:gd name="connsiteX3" fmla="*/ 1777173 w 1782463"/>
              <a:gd name="connsiteY3" fmla="*/ 994648 h 1492962"/>
              <a:gd name="connsiteX4" fmla="*/ 1678115 w 1782463"/>
              <a:gd name="connsiteY4" fmla="*/ 1430153 h 1492962"/>
              <a:gd name="connsiteX5" fmla="*/ 1642014 w 1782463"/>
              <a:gd name="connsiteY5" fmla="*/ 1492962 h 1492962"/>
              <a:gd name="connsiteX6" fmla="*/ 0 w 1782463"/>
              <a:gd name="connsiteY6" fmla="*/ 1492962 h 1492962"/>
              <a:gd name="connsiteX7" fmla="*/ 0 w 1782463"/>
              <a:gd name="connsiteY7" fmla="*/ 370163 h 1492962"/>
              <a:gd name="connsiteX8" fmla="*/ 67878 w 1782463"/>
              <a:gd name="connsiteY8" fmla="*/ 289883 h 1492962"/>
              <a:gd name="connsiteX9" fmla="*/ 502869 w 1782463"/>
              <a:gd name="connsiteY9" fmla="*/ 33454 h 149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2463" h="1492962">
                <a:moveTo>
                  <a:pt x="661648" y="0"/>
                </a:moveTo>
                <a:lnTo>
                  <a:pt x="950962" y="0"/>
                </a:lnTo>
                <a:lnTo>
                  <a:pt x="967282" y="1711"/>
                </a:lnTo>
                <a:cubicBezTo>
                  <a:pt x="1431974" y="70275"/>
                  <a:pt x="1833487" y="429069"/>
                  <a:pt x="1777173" y="994648"/>
                </a:cubicBezTo>
                <a:cubicBezTo>
                  <a:pt x="1777173" y="1150682"/>
                  <a:pt x="1741597" y="1298406"/>
                  <a:pt x="1678115" y="1430153"/>
                </a:cubicBezTo>
                <a:lnTo>
                  <a:pt x="1642014" y="1492962"/>
                </a:lnTo>
                <a:lnTo>
                  <a:pt x="0" y="1492962"/>
                </a:lnTo>
                <a:lnTo>
                  <a:pt x="0" y="370163"/>
                </a:lnTo>
                <a:lnTo>
                  <a:pt x="67878" y="289883"/>
                </a:lnTo>
                <a:cubicBezTo>
                  <a:pt x="188387" y="171799"/>
                  <a:pt x="337965" y="82786"/>
                  <a:pt x="502869" y="33454"/>
                </a:cubicBezTo>
                <a:close/>
              </a:path>
            </a:pathLst>
          </a:custGeom>
        </p:spPr>
      </p:pic>
      <p:pic>
        <p:nvPicPr>
          <p:cNvPr id="115" name="图片 114">
            <a:extLst>
              <a:ext uri="{FF2B5EF4-FFF2-40B4-BE49-F238E27FC236}">
                <a16:creationId xmlns:a16="http://schemas.microsoft.com/office/drawing/2014/main" xmlns="" id="{EFE0761A-02D6-4011-877E-C09F22D1FD98}"/>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1777903">
            <a:off x="3622932" y="3470410"/>
            <a:ext cx="1020163" cy="765122"/>
          </a:xfrm>
          <a:prstGeom prst="rect">
            <a:avLst/>
          </a:prstGeom>
          <a:effectLst>
            <a:outerShdw blurRad="127000" dist="63500" dir="8100000" algn="tr" rotWithShape="0">
              <a:prstClr val="black">
                <a:alpha val="30000"/>
              </a:prstClr>
            </a:outerShdw>
          </a:effectLst>
        </p:spPr>
      </p:pic>
      <p:pic>
        <p:nvPicPr>
          <p:cNvPr id="121" name="图片 120">
            <a:extLst>
              <a:ext uri="{FF2B5EF4-FFF2-40B4-BE49-F238E27FC236}">
                <a16:creationId xmlns:a16="http://schemas.microsoft.com/office/drawing/2014/main" xmlns="" id="{9F532387-69B5-49C4-A302-D14C30841D87}"/>
              </a:ext>
            </a:extLst>
          </p:cNvPr>
          <p:cNvPicPr>
            <a:picLocks noChangeAspect="1"/>
          </p:cNvPicPr>
          <p:nvPr/>
        </p:nvPicPr>
        <p:blipFill>
          <a:blip r:embed="rId20" cstate="screen">
            <a:extLst>
              <a:ext uri="{28A0092B-C50C-407E-A947-70E740481C1C}">
                <a14:useLocalDpi xmlns:a14="http://schemas.microsoft.com/office/drawing/2010/main"/>
              </a:ext>
            </a:extLst>
          </a:blip>
          <a:srcRect/>
          <a:stretch>
            <a:fillRect/>
          </a:stretch>
        </p:blipFill>
        <p:spPr>
          <a:xfrm>
            <a:off x="7589768" y="4246051"/>
            <a:ext cx="804882" cy="1075615"/>
          </a:xfrm>
          <a:custGeom>
            <a:avLst/>
            <a:gdLst>
              <a:gd name="connsiteX0" fmla="*/ 0 w 804882"/>
              <a:gd name="connsiteY0" fmla="*/ 0 h 1075615"/>
              <a:gd name="connsiteX1" fmla="*/ 676061 w 804882"/>
              <a:gd name="connsiteY1" fmla="*/ 0 h 1075615"/>
              <a:gd name="connsiteX2" fmla="*/ 690941 w 804882"/>
              <a:gd name="connsiteY2" fmla="*/ 14982 h 1075615"/>
              <a:gd name="connsiteX3" fmla="*/ 803028 w 804882"/>
              <a:gd name="connsiteY3" fmla="*/ 379885 h 1075615"/>
              <a:gd name="connsiteX4" fmla="*/ 789347 w 804882"/>
              <a:gd name="connsiteY4" fmla="*/ 454376 h 1075615"/>
              <a:gd name="connsiteX5" fmla="*/ 795545 w 804882"/>
              <a:gd name="connsiteY5" fmla="*/ 503357 h 1075615"/>
              <a:gd name="connsiteX6" fmla="*/ 794025 w 804882"/>
              <a:gd name="connsiteY6" fmla="*/ 604536 h 1075615"/>
              <a:gd name="connsiteX7" fmla="*/ 409201 w 804882"/>
              <a:gd name="connsiteY7" fmla="*/ 1074765 h 1075615"/>
              <a:gd name="connsiteX8" fmla="*/ 143562 w 804882"/>
              <a:gd name="connsiteY8" fmla="*/ 830736 h 1075615"/>
              <a:gd name="connsiteX9" fmla="*/ 135332 w 804882"/>
              <a:gd name="connsiteY9" fmla="*/ 801298 h 1075615"/>
              <a:gd name="connsiteX10" fmla="*/ 91412 w 804882"/>
              <a:gd name="connsiteY10" fmla="*/ 783052 h 1075615"/>
              <a:gd name="connsiteX11" fmla="*/ 31581 w 804882"/>
              <a:gd name="connsiteY11" fmla="*/ 744734 h 1075615"/>
              <a:gd name="connsiteX12" fmla="*/ 0 w 804882"/>
              <a:gd name="connsiteY12" fmla="*/ 717232 h 1075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4882" h="1075615">
                <a:moveTo>
                  <a:pt x="0" y="0"/>
                </a:moveTo>
                <a:lnTo>
                  <a:pt x="676061" y="0"/>
                </a:lnTo>
                <a:lnTo>
                  <a:pt x="690941" y="14982"/>
                </a:lnTo>
                <a:cubicBezTo>
                  <a:pt x="770967" y="112698"/>
                  <a:pt x="814652" y="242053"/>
                  <a:pt x="803028" y="379885"/>
                </a:cubicBezTo>
                <a:lnTo>
                  <a:pt x="789347" y="454376"/>
                </a:lnTo>
                <a:lnTo>
                  <a:pt x="795545" y="503357"/>
                </a:lnTo>
                <a:cubicBezTo>
                  <a:pt x="797371" y="536233"/>
                  <a:pt x="796931" y="570078"/>
                  <a:pt x="794025" y="604536"/>
                </a:cubicBezTo>
                <a:cubicBezTo>
                  <a:pt x="770777" y="880199"/>
                  <a:pt x="598486" y="1090728"/>
                  <a:pt x="409201" y="1074765"/>
                </a:cubicBezTo>
                <a:cubicBezTo>
                  <a:pt x="290898" y="1064788"/>
                  <a:pt x="193957" y="968699"/>
                  <a:pt x="143562" y="830736"/>
                </a:cubicBezTo>
                <a:lnTo>
                  <a:pt x="135332" y="801298"/>
                </a:lnTo>
                <a:lnTo>
                  <a:pt x="91412" y="783052"/>
                </a:lnTo>
                <a:cubicBezTo>
                  <a:pt x="70483" y="771748"/>
                  <a:pt x="50497" y="758924"/>
                  <a:pt x="31581" y="744734"/>
                </a:cubicBezTo>
                <a:lnTo>
                  <a:pt x="0" y="717232"/>
                </a:lnTo>
                <a:close/>
              </a:path>
            </a:pathLst>
          </a:custGeom>
          <a:effectLst>
            <a:outerShdw blurRad="127000" dist="63500" dir="10800000" algn="r" rotWithShape="0">
              <a:prstClr val="black">
                <a:alpha val="40000"/>
              </a:prstClr>
            </a:outerShdw>
          </a:effectLst>
        </p:spPr>
      </p:pic>
      <p:pic>
        <p:nvPicPr>
          <p:cNvPr id="152" name="图片 151">
            <a:extLst>
              <a:ext uri="{FF2B5EF4-FFF2-40B4-BE49-F238E27FC236}">
                <a16:creationId xmlns:a16="http://schemas.microsoft.com/office/drawing/2014/main" xmlns="" id="{2F90ACB6-61D4-46EC-90C5-76D4E37744F6}"/>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rot="19649320">
            <a:off x="4026581" y="3970588"/>
            <a:ext cx="898177" cy="673632"/>
          </a:xfrm>
          <a:prstGeom prst="rect">
            <a:avLst/>
          </a:prstGeom>
        </p:spPr>
      </p:pic>
      <p:sp>
        <p:nvSpPr>
          <p:cNvPr id="68" name="文本框 67">
            <a:extLst>
              <a:ext uri="{FF2B5EF4-FFF2-40B4-BE49-F238E27FC236}">
                <a16:creationId xmlns:a16="http://schemas.microsoft.com/office/drawing/2014/main" xmlns="" id="{086AA1A7-446A-42EA-854D-358243DC706F}"/>
              </a:ext>
            </a:extLst>
          </p:cNvPr>
          <p:cNvSpPr txBox="1"/>
          <p:nvPr/>
        </p:nvSpPr>
        <p:spPr>
          <a:xfrm>
            <a:off x="2789465" y="3322074"/>
            <a:ext cx="1485900" cy="3154710"/>
          </a:xfrm>
          <a:prstGeom prst="rect">
            <a:avLst/>
          </a:prstGeom>
          <a:noFill/>
        </p:spPr>
        <p:txBody>
          <a:bodyPr wrap="square" rtlCol="0">
            <a:spAutoFit/>
            <a:scene3d>
              <a:camera prst="orthographicFront">
                <a:rot lat="0" lon="3600000" rev="0"/>
              </a:camera>
              <a:lightRig rig="threePt" dir="t"/>
            </a:scene3d>
          </a:bodyPr>
          <a:lstStyle>
            <a:defPPr>
              <a:defRPr lang="zh-CN"/>
            </a:defPPr>
            <a:lvl1pPr algn="ctr">
              <a:defRPr sz="19900" b="1">
                <a:gradFill flip="none" rotWithShape="1">
                  <a:gsLst>
                    <a:gs pos="0">
                      <a:schemeClr val="accent6">
                        <a:lumMod val="79000"/>
                      </a:schemeClr>
                    </a:gs>
                    <a:gs pos="100000">
                      <a:schemeClr val="accent6">
                        <a:lumMod val="40000"/>
                        <a:lumOff val="60000"/>
                      </a:schemeClr>
                    </a:gs>
                  </a:gsLst>
                  <a:lin ang="0" scaled="1"/>
                  <a:tileRect/>
                </a:gradFill>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outerShdw blurRad="50800" dist="50800" dir="600000" sx="101000" sy="101000" algn="ctr" rotWithShape="0">
                    <a:srgbClr val="000000">
                      <a:alpha val="43137"/>
                    </a:srgbClr>
                  </a:outerShdw>
                </a:effectLst>
                <a:uLnTx/>
                <a:uFillTx/>
                <a:latin typeface="Arial Black" panose="020B0A04020102020204" pitchFamily="34" charset="0"/>
                <a:ea typeface="汉仪雅酷黑W" panose="00020600040101010101" pitchFamily="18" charset="-122"/>
                <a:cs typeface="+mn-cs"/>
              </a:rPr>
              <a:t>Z</a:t>
            </a:r>
            <a:endParaRPr kumimoji="0" lang="zh-CN" altLang="en-US" sz="199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outerShdw blurRad="50800" dist="50800" dir="600000" sx="101000" sy="101000" algn="ctr" rotWithShape="0">
                  <a:srgbClr val="000000">
                    <a:alpha val="43137"/>
                  </a:srgbClr>
                </a:outerShdw>
              </a:effectLst>
              <a:uLnTx/>
              <a:uFillTx/>
              <a:latin typeface="Arial Black" panose="020B0A04020102020204" pitchFamily="34" charset="0"/>
              <a:ea typeface="汉仪雅酷黑W" panose="00020600040101010101" pitchFamily="18" charset="-122"/>
              <a:cs typeface="+mn-cs"/>
            </a:endParaRPr>
          </a:p>
        </p:txBody>
      </p:sp>
      <p:pic>
        <p:nvPicPr>
          <p:cNvPr id="162" name="图片 161" descr="图片包含 植物, 树, 树叶, 蕨&#10;&#10;已生成极高可信度的说明">
            <a:extLst>
              <a:ext uri="{FF2B5EF4-FFF2-40B4-BE49-F238E27FC236}">
                <a16:creationId xmlns:a16="http://schemas.microsoft.com/office/drawing/2014/main" xmlns="" id="{52B5146A-60A5-4D6D-BBAF-48B8987A3F5C}"/>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5356735" y="3986211"/>
            <a:ext cx="1930489" cy="1764661"/>
          </a:xfrm>
          <a:custGeom>
            <a:avLst/>
            <a:gdLst>
              <a:gd name="connsiteX0" fmla="*/ 256451 w 1913482"/>
              <a:gd name="connsiteY0" fmla="*/ 0 h 1749114"/>
              <a:gd name="connsiteX1" fmla="*/ 1912373 w 1913482"/>
              <a:gd name="connsiteY1" fmla="*/ 0 h 1749114"/>
              <a:gd name="connsiteX2" fmla="*/ 1913482 w 1913482"/>
              <a:gd name="connsiteY2" fmla="*/ 1220 h 1749114"/>
              <a:gd name="connsiteX3" fmla="*/ 1913482 w 1913482"/>
              <a:gd name="connsiteY3" fmla="*/ 1552568 h 1749114"/>
              <a:gd name="connsiteX4" fmla="*/ 1888059 w 1913482"/>
              <a:gd name="connsiteY4" fmla="*/ 1580541 h 1749114"/>
              <a:gd name="connsiteX5" fmla="*/ 1719856 w 1913482"/>
              <a:gd name="connsiteY5" fmla="*/ 1719321 h 1749114"/>
              <a:gd name="connsiteX6" fmla="*/ 1670815 w 1913482"/>
              <a:gd name="connsiteY6" fmla="*/ 1749114 h 1749114"/>
              <a:gd name="connsiteX7" fmla="*/ 498010 w 1913482"/>
              <a:gd name="connsiteY7" fmla="*/ 1749114 h 1749114"/>
              <a:gd name="connsiteX8" fmla="*/ 448969 w 1913482"/>
              <a:gd name="connsiteY8" fmla="*/ 1719321 h 1749114"/>
              <a:gd name="connsiteX9" fmla="*/ 37198 w 1913482"/>
              <a:gd name="connsiteY9" fmla="*/ 1219282 h 1749114"/>
              <a:gd name="connsiteX10" fmla="*/ 0 w 1913482"/>
              <a:gd name="connsiteY10" fmla="*/ 1117650 h 1749114"/>
              <a:gd name="connsiteX11" fmla="*/ 0 w 1913482"/>
              <a:gd name="connsiteY11" fmla="*/ 436139 h 1749114"/>
              <a:gd name="connsiteX12" fmla="*/ 37198 w 1913482"/>
              <a:gd name="connsiteY12" fmla="*/ 334506 h 1749114"/>
              <a:gd name="connsiteX13" fmla="*/ 207412 w 1913482"/>
              <a:gd name="connsiteY13" fmla="*/ 53957 h 174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3482" h="1749114">
                <a:moveTo>
                  <a:pt x="256451" y="0"/>
                </a:moveTo>
                <a:lnTo>
                  <a:pt x="1912373" y="0"/>
                </a:lnTo>
                <a:lnTo>
                  <a:pt x="1913482" y="1220"/>
                </a:lnTo>
                <a:lnTo>
                  <a:pt x="1913482" y="1552568"/>
                </a:lnTo>
                <a:lnTo>
                  <a:pt x="1888059" y="1580541"/>
                </a:lnTo>
                <a:cubicBezTo>
                  <a:pt x="1836641" y="1631959"/>
                  <a:pt x="1780320" y="1678473"/>
                  <a:pt x="1719856" y="1719321"/>
                </a:cubicBezTo>
                <a:lnTo>
                  <a:pt x="1670815" y="1749114"/>
                </a:lnTo>
                <a:lnTo>
                  <a:pt x="498010" y="1749114"/>
                </a:lnTo>
                <a:lnTo>
                  <a:pt x="448969" y="1719321"/>
                </a:lnTo>
                <a:cubicBezTo>
                  <a:pt x="267578" y="1596776"/>
                  <a:pt x="123465" y="1423241"/>
                  <a:pt x="37198" y="1219282"/>
                </a:cubicBezTo>
                <a:lnTo>
                  <a:pt x="0" y="1117650"/>
                </a:lnTo>
                <a:lnTo>
                  <a:pt x="0" y="436139"/>
                </a:lnTo>
                <a:lnTo>
                  <a:pt x="37198" y="334506"/>
                </a:lnTo>
                <a:cubicBezTo>
                  <a:pt x="80332" y="232527"/>
                  <a:pt x="137927" y="138154"/>
                  <a:pt x="207412" y="53957"/>
                </a:cubicBezTo>
                <a:close/>
              </a:path>
            </a:pathLst>
          </a:custGeom>
        </p:spPr>
      </p:pic>
      <p:sp>
        <p:nvSpPr>
          <p:cNvPr id="67" name="文本框 66">
            <a:extLst>
              <a:ext uri="{FF2B5EF4-FFF2-40B4-BE49-F238E27FC236}">
                <a16:creationId xmlns:a16="http://schemas.microsoft.com/office/drawing/2014/main" xmlns="" id="{B171B717-DCF2-4A8E-BF56-3748A6A7B177}"/>
              </a:ext>
            </a:extLst>
          </p:cNvPr>
          <p:cNvSpPr txBox="1"/>
          <p:nvPr/>
        </p:nvSpPr>
        <p:spPr>
          <a:xfrm>
            <a:off x="5090565" y="3294940"/>
            <a:ext cx="1522222" cy="3154710"/>
          </a:xfrm>
          <a:prstGeom prst="rect">
            <a:avLst/>
          </a:prstGeom>
          <a:noFill/>
        </p:spPr>
        <p:txBody>
          <a:bodyPr wrap="square" rtlCol="0">
            <a:spAutoFit/>
            <a:scene3d>
              <a:camera prst="orthographicFront">
                <a:rot lat="0" lon="2700000" rev="0"/>
              </a:camera>
              <a:lightRig rig="threePt" dir="t"/>
            </a:scene3d>
          </a:bodyPr>
          <a:lstStyle>
            <a:defPPr>
              <a:defRPr lang="zh-CN"/>
            </a:defPPr>
            <a:lvl1pPr algn="ctr">
              <a:defRPr sz="16600" b="1">
                <a:gradFill flip="none" rotWithShape="1">
                  <a:gsLst>
                    <a:gs pos="0">
                      <a:schemeClr val="accent6">
                        <a:lumMod val="79000"/>
                      </a:schemeClr>
                    </a:gs>
                    <a:gs pos="100000">
                      <a:schemeClr val="accent6">
                        <a:lumMod val="40000"/>
                        <a:lumOff val="60000"/>
                      </a:schemeClr>
                    </a:gs>
                  </a:gsLst>
                  <a:lin ang="0" scaled="1"/>
                  <a:tileRect/>
                </a:gradFill>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rPr>
              <a:t>O</a:t>
            </a:r>
            <a:endParaRPr kumimoji="0" lang="zh-CN" altLang="en-US" sz="19900" b="1" i="0" u="none" strike="noStrike" kern="1200" cap="none" spc="0" normalizeH="0" baseline="0" noProof="0" dirty="0">
              <a:ln>
                <a:noFill/>
              </a:ln>
              <a:gradFill flip="none" rotWithShape="1">
                <a:gsLst>
                  <a:gs pos="0">
                    <a:srgbClr val="70AD47">
                      <a:lumMod val="79000"/>
                    </a:srgbClr>
                  </a:gs>
                  <a:gs pos="100000">
                    <a:srgbClr val="70AD47">
                      <a:lumMod val="40000"/>
                      <a:lumOff val="60000"/>
                    </a:srgbClr>
                  </a:gs>
                </a:gsLst>
                <a:lin ang="0" scaled="1"/>
                <a:tileRect/>
              </a:gradFill>
              <a:effectLst/>
              <a:uLnTx/>
              <a:uFillTx/>
              <a:latin typeface="Arial Black" panose="020B0A04020102020204" pitchFamily="34" charset="0"/>
              <a:ea typeface="汉仪雅酷黑W" panose="00020600040101010101" pitchFamily="18" charset="-122"/>
              <a:cs typeface="+mn-cs"/>
            </a:endParaRPr>
          </a:p>
        </p:txBody>
      </p:sp>
      <p:pic>
        <p:nvPicPr>
          <p:cNvPr id="66" name="图片 65" descr="图片包含 长颈鹿, 站立, 动物, 户外&#10;&#10;已生成极高可信度的说明">
            <a:extLst>
              <a:ext uri="{FF2B5EF4-FFF2-40B4-BE49-F238E27FC236}">
                <a16:creationId xmlns:a16="http://schemas.microsoft.com/office/drawing/2014/main" xmlns="" id="{A9CE4C40-F081-4484-9B7D-59275408BB1F}"/>
              </a:ext>
            </a:extLst>
          </p:cNvPr>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5492816" y="3766748"/>
            <a:ext cx="549129" cy="729197"/>
          </a:xfrm>
          <a:custGeom>
            <a:avLst/>
            <a:gdLst>
              <a:gd name="connsiteX0" fmla="*/ 263052 w 526104"/>
              <a:gd name="connsiteY0" fmla="*/ 0 h 698622"/>
              <a:gd name="connsiteX1" fmla="*/ 526104 w 526104"/>
              <a:gd name="connsiteY1" fmla="*/ 349311 h 698622"/>
              <a:gd name="connsiteX2" fmla="*/ 263052 w 526104"/>
              <a:gd name="connsiteY2" fmla="*/ 698622 h 698622"/>
              <a:gd name="connsiteX3" fmla="*/ 0 w 526104"/>
              <a:gd name="connsiteY3" fmla="*/ 349311 h 698622"/>
              <a:gd name="connsiteX4" fmla="*/ 263052 w 526104"/>
              <a:gd name="connsiteY4" fmla="*/ 0 h 698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104" h="698622">
                <a:moveTo>
                  <a:pt x="263052" y="0"/>
                </a:moveTo>
                <a:cubicBezTo>
                  <a:pt x="408332" y="0"/>
                  <a:pt x="526104" y="156392"/>
                  <a:pt x="526104" y="349311"/>
                </a:cubicBezTo>
                <a:cubicBezTo>
                  <a:pt x="526104" y="542230"/>
                  <a:pt x="408332" y="698622"/>
                  <a:pt x="263052" y="698622"/>
                </a:cubicBezTo>
                <a:cubicBezTo>
                  <a:pt x="117772" y="698622"/>
                  <a:pt x="0" y="542230"/>
                  <a:pt x="0" y="349311"/>
                </a:cubicBezTo>
                <a:cubicBezTo>
                  <a:pt x="0" y="156392"/>
                  <a:pt x="117772" y="0"/>
                  <a:pt x="263052" y="0"/>
                </a:cubicBezTo>
                <a:close/>
              </a:path>
            </a:pathLst>
          </a:custGeom>
          <a:effectLst>
            <a:outerShdw blurRad="63500" dist="63500" algn="l" rotWithShape="0">
              <a:prstClr val="black">
                <a:alpha val="40000"/>
              </a:prstClr>
            </a:outerShdw>
          </a:effectLst>
        </p:spPr>
      </p:pic>
    </p:spTree>
    <p:extLst>
      <p:ext uri="{BB962C8B-B14F-4D97-AF65-F5344CB8AC3E}">
        <p14:creationId xmlns:p14="http://schemas.microsoft.com/office/powerpoint/2010/main" val="29860817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图片包含 人员, 建筑物, 火车, 站立&#10;&#10;已生成极高可信度的说明">
            <a:extLst>
              <a:ext uri="{FF2B5EF4-FFF2-40B4-BE49-F238E27FC236}">
                <a16:creationId xmlns:a16="http://schemas.microsoft.com/office/drawing/2014/main" xmlns="" id="{9556C675-E61F-4684-A032-3E4CCE8D8D2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21480000">
            <a:off x="-115957" y="-210658"/>
            <a:ext cx="12423914" cy="7279317"/>
          </a:xfrm>
          <a:custGeom>
            <a:avLst/>
            <a:gdLst>
              <a:gd name="connsiteX0" fmla="*/ 239341 w 12423914"/>
              <a:gd name="connsiteY0" fmla="*/ 0 h 7279317"/>
              <a:gd name="connsiteX1" fmla="*/ 12423914 w 12423914"/>
              <a:gd name="connsiteY1" fmla="*/ 425495 h 7279317"/>
              <a:gd name="connsiteX2" fmla="*/ 12184573 w 12423914"/>
              <a:gd name="connsiteY2" fmla="*/ 7279317 h 7279317"/>
              <a:gd name="connsiteX3" fmla="*/ 0 w 12423914"/>
              <a:gd name="connsiteY3" fmla="*/ 6853823 h 7279317"/>
            </a:gdLst>
            <a:ahLst/>
            <a:cxnLst>
              <a:cxn ang="0">
                <a:pos x="connsiteX0" y="connsiteY0"/>
              </a:cxn>
              <a:cxn ang="0">
                <a:pos x="connsiteX1" y="connsiteY1"/>
              </a:cxn>
              <a:cxn ang="0">
                <a:pos x="connsiteX2" y="connsiteY2"/>
              </a:cxn>
              <a:cxn ang="0">
                <a:pos x="connsiteX3" y="connsiteY3"/>
              </a:cxn>
            </a:cxnLst>
            <a:rect l="l" t="t" r="r" b="b"/>
            <a:pathLst>
              <a:path w="12423914" h="7279317">
                <a:moveTo>
                  <a:pt x="239341" y="0"/>
                </a:moveTo>
                <a:lnTo>
                  <a:pt x="12423914" y="425495"/>
                </a:lnTo>
                <a:lnTo>
                  <a:pt x="12184573" y="7279317"/>
                </a:lnTo>
                <a:lnTo>
                  <a:pt x="0" y="6853823"/>
                </a:lnTo>
                <a:close/>
              </a:path>
            </a:pathLst>
          </a:custGeom>
        </p:spPr>
      </p:pic>
      <p:sp>
        <p:nvSpPr>
          <p:cNvPr id="117" name="平行四边形 116">
            <a:extLst>
              <a:ext uri="{FF2B5EF4-FFF2-40B4-BE49-F238E27FC236}">
                <a16:creationId xmlns:a16="http://schemas.microsoft.com/office/drawing/2014/main" xmlns="" id="{5F89C5D6-7CD9-41EC-92D8-EE59B38F5C55}"/>
              </a:ext>
            </a:extLst>
          </p:cNvPr>
          <p:cNvSpPr/>
          <p:nvPr/>
        </p:nvSpPr>
        <p:spPr>
          <a:xfrm flipH="1">
            <a:off x="5394130" y="3566444"/>
            <a:ext cx="1088650" cy="266511"/>
          </a:xfrm>
          <a:prstGeom prst="parallelogram">
            <a:avLst>
              <a:gd name="adj" fmla="val 162594"/>
            </a:avLst>
          </a:prstGeom>
          <a:gradFill flip="none" rotWithShape="1">
            <a:gsLst>
              <a:gs pos="100000">
                <a:schemeClr val="tx1">
                  <a:alpha val="2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gradFill>
                <a:gsLst>
                  <a:gs pos="8000">
                    <a:prstClr val="black">
                      <a:alpha val="40000"/>
                    </a:prstClr>
                  </a:gs>
                  <a:gs pos="0">
                    <a:prstClr val="black">
                      <a:alpha val="0"/>
                    </a:prstClr>
                  </a:gs>
                </a:gsLst>
                <a:lin ang="16200000" scaled="1"/>
              </a:gradFill>
              <a:effectLst/>
              <a:uLnTx/>
              <a:uFillTx/>
              <a:latin typeface="等线" panose="020F0502020204030204"/>
              <a:ea typeface="等线" panose="02010600030101010101" pitchFamily="2" charset="-122"/>
              <a:cs typeface="+mn-cs"/>
            </a:endParaRPr>
          </a:p>
        </p:txBody>
      </p:sp>
      <p:sp>
        <p:nvSpPr>
          <p:cNvPr id="12" name="平行四边形 11">
            <a:extLst>
              <a:ext uri="{FF2B5EF4-FFF2-40B4-BE49-F238E27FC236}">
                <a16:creationId xmlns:a16="http://schemas.microsoft.com/office/drawing/2014/main" xmlns="" id="{19A6567D-1DE3-4539-8371-A4A7DB1A33E2}"/>
              </a:ext>
            </a:extLst>
          </p:cNvPr>
          <p:cNvSpPr/>
          <p:nvPr/>
        </p:nvSpPr>
        <p:spPr>
          <a:xfrm flipH="1">
            <a:off x="7081764" y="3576127"/>
            <a:ext cx="1028838" cy="245974"/>
          </a:xfrm>
          <a:prstGeom prst="parallelogram">
            <a:avLst>
              <a:gd name="adj" fmla="val 148142"/>
            </a:avLst>
          </a:prstGeom>
          <a:gradFill flip="none" rotWithShape="1">
            <a:gsLst>
              <a:gs pos="100000">
                <a:schemeClr val="tx1">
                  <a:alpha val="2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平行四边形 13">
            <a:extLst>
              <a:ext uri="{FF2B5EF4-FFF2-40B4-BE49-F238E27FC236}">
                <a16:creationId xmlns:a16="http://schemas.microsoft.com/office/drawing/2014/main" xmlns="" id="{06C98372-84B9-41FC-B295-F0EA8BF3CF6C}"/>
              </a:ext>
            </a:extLst>
          </p:cNvPr>
          <p:cNvSpPr/>
          <p:nvPr/>
        </p:nvSpPr>
        <p:spPr>
          <a:xfrm flipH="1">
            <a:off x="3913679" y="7558811"/>
            <a:ext cx="1201680" cy="379049"/>
          </a:xfrm>
          <a:prstGeom prst="parallelogram">
            <a:avLst>
              <a:gd name="adj" fmla="val 164919"/>
            </a:avLst>
          </a:prstGeom>
          <a:gradFill flip="none" rotWithShape="1">
            <a:gsLst>
              <a:gs pos="100000">
                <a:schemeClr val="tx1">
                  <a:alpha val="3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文本框 5">
            <a:extLst>
              <a:ext uri="{FF2B5EF4-FFF2-40B4-BE49-F238E27FC236}">
                <a16:creationId xmlns:a16="http://schemas.microsoft.com/office/drawing/2014/main" xmlns="" id="{1040ADCC-5337-42D7-BCF4-14898F789E48}"/>
              </a:ext>
            </a:extLst>
          </p:cNvPr>
          <p:cNvSpPr txBox="1"/>
          <p:nvPr/>
        </p:nvSpPr>
        <p:spPr>
          <a:xfrm>
            <a:off x="3828481" y="1199574"/>
            <a:ext cx="1485900"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w="12700">
                  <a:solidFill>
                    <a:srgbClr val="FDDCBD"/>
                  </a:solidFill>
                </a:ln>
                <a:solidFill>
                  <a:prstClr val="black"/>
                </a:solidFill>
                <a:effectLst/>
                <a:uLnTx/>
                <a:uFillTx/>
                <a:latin typeface="Arial Black" panose="020B0A04020102020204" pitchFamily="34" charset="0"/>
                <a:ea typeface="汉仪雅酷黑W" panose="00020600040101010101" pitchFamily="18" charset="-122"/>
                <a:cs typeface="+mn-cs"/>
              </a:rPr>
              <a:t>F</a:t>
            </a:r>
            <a:endParaRPr kumimoji="0" lang="zh-CN" altLang="en-US" sz="19900" b="1" i="0" u="none" strike="noStrike" kern="1200" cap="none" spc="0" normalizeH="0" baseline="0" noProof="0" dirty="0">
              <a:ln w="12700">
                <a:solidFill>
                  <a:srgbClr val="FDDCBD"/>
                </a:solidFill>
              </a:ln>
              <a:solidFill>
                <a:prstClr val="black"/>
              </a:solidFill>
              <a:effectLst/>
              <a:uLnTx/>
              <a:uFillTx/>
              <a:latin typeface="Arial Black" panose="020B0A04020102020204" pitchFamily="34" charset="0"/>
              <a:ea typeface="汉仪雅酷黑W" panose="00020600040101010101" pitchFamily="18" charset="-122"/>
              <a:cs typeface="+mn-cs"/>
            </a:endParaRPr>
          </a:p>
        </p:txBody>
      </p:sp>
      <p:sp>
        <p:nvSpPr>
          <p:cNvPr id="15" name="文本框 14">
            <a:extLst>
              <a:ext uri="{FF2B5EF4-FFF2-40B4-BE49-F238E27FC236}">
                <a16:creationId xmlns:a16="http://schemas.microsoft.com/office/drawing/2014/main" xmlns="" id="{FF631467-A371-4711-8423-0EED68761493}"/>
              </a:ext>
            </a:extLst>
          </p:cNvPr>
          <p:cNvSpPr txBox="1"/>
          <p:nvPr/>
        </p:nvSpPr>
        <p:spPr>
          <a:xfrm>
            <a:off x="5480641" y="1199574"/>
            <a:ext cx="1485900"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w="12700">
                  <a:solidFill>
                    <a:srgbClr val="FDDCBD"/>
                  </a:solidFill>
                </a:ln>
                <a:solidFill>
                  <a:prstClr val="black"/>
                </a:solidFill>
                <a:effectLst/>
                <a:uLnTx/>
                <a:uFillTx/>
                <a:latin typeface="Arial Black" panose="020B0A04020102020204" pitchFamily="34" charset="0"/>
                <a:ea typeface="汉仪雅酷黑W" panose="00020600040101010101" pitchFamily="18" charset="-122"/>
                <a:cs typeface="+mn-cs"/>
              </a:rPr>
              <a:t>F</a:t>
            </a:r>
            <a:endParaRPr kumimoji="0" lang="zh-CN" altLang="en-US" sz="19900" b="1" i="0" u="none" strike="noStrike" kern="1200" cap="none" spc="0" normalizeH="0" baseline="0" noProof="0" dirty="0">
              <a:ln w="12700">
                <a:solidFill>
                  <a:srgbClr val="FDDCBD"/>
                </a:solidFill>
              </a:ln>
              <a:solidFill>
                <a:prstClr val="black"/>
              </a:solidFill>
              <a:effectLst/>
              <a:uLnTx/>
              <a:uFillTx/>
              <a:latin typeface="Arial Black" panose="020B0A04020102020204" pitchFamily="34" charset="0"/>
              <a:ea typeface="汉仪雅酷黑W" panose="00020600040101010101" pitchFamily="18" charset="-122"/>
              <a:cs typeface="+mn-cs"/>
            </a:endParaRPr>
          </a:p>
        </p:txBody>
      </p:sp>
      <p:pic>
        <p:nvPicPr>
          <p:cNvPr id="105" name="图片 104" descr="图片包含 葡萄, 树&#10;&#10;已生成高可信度的说明">
            <a:extLst>
              <a:ext uri="{FF2B5EF4-FFF2-40B4-BE49-F238E27FC236}">
                <a16:creationId xmlns:a16="http://schemas.microsoft.com/office/drawing/2014/main" xmlns="" id="{F3B96F5B-6B8F-4A47-81C2-9B7C76A37F50}"/>
              </a:ext>
            </a:extLst>
          </p:cNvPr>
          <p:cNvPicPr>
            <a:picLocks noChangeAspect="1"/>
          </p:cNvPicPr>
          <p:nvPr/>
        </p:nvPicPr>
        <p:blipFill>
          <a:blip r:embed="rId6" cstate="screen">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a:ext>
            </a:extLst>
          </a:blip>
          <a:stretch>
            <a:fillRect/>
          </a:stretch>
        </p:blipFill>
        <p:spPr>
          <a:xfrm>
            <a:off x="5616159" y="1804439"/>
            <a:ext cx="1615060" cy="1904552"/>
          </a:xfrm>
          <a:prstGeom prst="rect">
            <a:avLst/>
          </a:prstGeom>
          <a:effectLst>
            <a:outerShdw blurRad="127000" dist="38100" dir="2700000" algn="tl" rotWithShape="0">
              <a:prstClr val="black">
                <a:alpha val="25000"/>
              </a:prstClr>
            </a:outerShdw>
          </a:effectLst>
        </p:spPr>
      </p:pic>
      <p:pic>
        <p:nvPicPr>
          <p:cNvPr id="45" name="图片 44" descr="图片包含 菠萝, 美食, 植物&#10;&#10;已生成高可信度的说明">
            <a:extLst>
              <a:ext uri="{FF2B5EF4-FFF2-40B4-BE49-F238E27FC236}">
                <a16:creationId xmlns:a16="http://schemas.microsoft.com/office/drawing/2014/main" xmlns="" id="{2DBAD7F6-7EC0-4F85-8BB4-473DF6D8727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60568" y="1559577"/>
            <a:ext cx="1775840" cy="2434704"/>
          </a:xfrm>
          <a:prstGeom prst="rect">
            <a:avLst/>
          </a:prstGeom>
          <a:effectLst>
            <a:outerShdw blurRad="127000" dist="63500" dir="2700000" algn="tl" rotWithShape="0">
              <a:prstClr val="black">
                <a:alpha val="30000"/>
              </a:prstClr>
            </a:outerShdw>
          </a:effectLst>
        </p:spPr>
      </p:pic>
      <p:pic>
        <p:nvPicPr>
          <p:cNvPr id="47" name="图片 46">
            <a:extLst>
              <a:ext uri="{FF2B5EF4-FFF2-40B4-BE49-F238E27FC236}">
                <a16:creationId xmlns:a16="http://schemas.microsoft.com/office/drawing/2014/main" xmlns="" id="{20876204-C2F3-44D5-9BCA-848C6653798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880011" flipH="1">
            <a:off x="5615865" y="2739230"/>
            <a:ext cx="1246018" cy="958848"/>
          </a:xfrm>
          <a:prstGeom prst="rect">
            <a:avLst/>
          </a:prstGeom>
          <a:effectLst>
            <a:outerShdw blurRad="127000" dist="38100" algn="l" rotWithShape="0">
              <a:prstClr val="black">
                <a:alpha val="25000"/>
              </a:prstClr>
            </a:outerShdw>
          </a:effectLst>
        </p:spPr>
      </p:pic>
      <p:sp>
        <p:nvSpPr>
          <p:cNvPr id="16" name="PA_文本框 15">
            <a:extLst>
              <a:ext uri="{FF2B5EF4-FFF2-40B4-BE49-F238E27FC236}">
                <a16:creationId xmlns:a16="http://schemas.microsoft.com/office/drawing/2014/main" xmlns="" id="{890E71B8-053B-433C-BA47-7B0A58F991E4}"/>
              </a:ext>
            </a:extLst>
          </p:cNvPr>
          <p:cNvSpPr txBox="1"/>
          <p:nvPr>
            <p:custDataLst>
              <p:tags r:id="rId1"/>
            </p:custDataLst>
          </p:nvPr>
        </p:nvSpPr>
        <p:spPr>
          <a:xfrm>
            <a:off x="5358595" y="1199574"/>
            <a:ext cx="1485900" cy="3154710"/>
          </a:xfrm>
          <a:prstGeom prst="rect">
            <a:avLst/>
          </a:prstGeom>
          <a:effectLst>
            <a:outerShdw blurRad="127000" dist="63500" dir="2700000" algn="tl" rotWithShape="0">
              <a:prstClr val="black">
                <a:alpha val="30000"/>
              </a:prstClr>
            </a:outerShdw>
          </a:effectLst>
        </p:spPr>
        <p:txBody>
          <a:bodyPr wrap="square" rtlCol="0">
            <a:spAutoFit/>
            <a:scene3d>
              <a:camera prst="orthographicFront">
                <a:rot lat="0" lon="2100000" rev="0"/>
              </a:camera>
              <a:lightRig rig="threePt" dir="t"/>
            </a:scene3d>
          </a:bodyPr>
          <a:lstStyle>
            <a:defPPr>
              <a:defRPr lang="zh-CN"/>
            </a:defPPr>
            <a:lvl1pPr algn="ctr">
              <a:defRPr sz="19900" b="1">
                <a:gradFill flip="none" rotWithShape="1">
                  <a:gsLst>
                    <a:gs pos="0">
                      <a:srgbClr val="FDDCBD">
                        <a:lumMod val="90000"/>
                      </a:srgbClr>
                    </a:gs>
                    <a:gs pos="100000">
                      <a:srgbClr val="FDDCBD"/>
                    </a:gs>
                  </a:gsLst>
                  <a:lin ang="0" scaled="1"/>
                  <a:tileRect/>
                </a:gradFill>
                <a:effectLst>
                  <a:outerShdw blurRad="127000" dist="63500" algn="l" rotWithShape="0">
                    <a:prstClr val="black">
                      <a:alpha val="40000"/>
                    </a:prstClr>
                  </a:outerShdw>
                </a:effectLst>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gradFill flip="none" rotWithShape="1">
                  <a:gsLst>
                    <a:gs pos="0">
                      <a:srgbClr val="FDDCBD">
                        <a:lumMod val="90000"/>
                      </a:srgbClr>
                    </a:gs>
                    <a:gs pos="100000">
                      <a:srgbClr val="FDDCBD"/>
                    </a:gs>
                  </a:gsLst>
                  <a:lin ang="0" scaled="1"/>
                  <a:tileRect/>
                </a:gradFill>
                <a:effectLst>
                  <a:outerShdw blurRad="127000" dist="50800" algn="l" rotWithShape="0">
                    <a:prstClr val="black">
                      <a:alpha val="25000"/>
                    </a:prstClr>
                  </a:outerShdw>
                </a:effectLst>
                <a:uLnTx/>
                <a:uFillTx/>
                <a:latin typeface="Arial Black" panose="020B0A04020102020204" pitchFamily="34" charset="0"/>
                <a:ea typeface="汉仪雅酷黑W" panose="00020600040101010101" pitchFamily="18" charset="-122"/>
                <a:cs typeface="+mn-cs"/>
              </a:rPr>
              <a:t>F</a:t>
            </a:r>
            <a:endParaRPr kumimoji="0" lang="zh-CN" altLang="en-US" sz="19900" b="1" i="0" u="none" strike="noStrike" kern="1200" cap="none" spc="0" normalizeH="0" baseline="0" noProof="0" dirty="0">
              <a:ln>
                <a:noFill/>
              </a:ln>
              <a:gradFill flip="none" rotWithShape="1">
                <a:gsLst>
                  <a:gs pos="0">
                    <a:srgbClr val="FDDCBD">
                      <a:lumMod val="90000"/>
                    </a:srgbClr>
                  </a:gs>
                  <a:gs pos="100000">
                    <a:srgbClr val="FDDCBD"/>
                  </a:gs>
                </a:gsLst>
                <a:lin ang="0" scaled="1"/>
                <a:tileRect/>
              </a:gradFill>
              <a:effectLst>
                <a:outerShdw blurRad="127000" dist="50800" algn="l" rotWithShape="0">
                  <a:prstClr val="black">
                    <a:alpha val="25000"/>
                  </a:prstClr>
                </a:outerShdw>
              </a:effectLst>
              <a:uLnTx/>
              <a:uFillTx/>
              <a:latin typeface="Arial Black" panose="020B0A04020102020204" pitchFamily="34" charset="0"/>
              <a:ea typeface="汉仪雅酷黑W" panose="00020600040101010101" pitchFamily="18" charset="-122"/>
              <a:cs typeface="+mn-cs"/>
            </a:endParaRPr>
          </a:p>
        </p:txBody>
      </p:sp>
      <p:sp>
        <p:nvSpPr>
          <p:cNvPr id="7" name="PA_文本框 6">
            <a:extLst>
              <a:ext uri="{FF2B5EF4-FFF2-40B4-BE49-F238E27FC236}">
                <a16:creationId xmlns:a16="http://schemas.microsoft.com/office/drawing/2014/main" xmlns="" id="{E662F807-AB45-4FB0-A073-19ADA856689A}"/>
              </a:ext>
            </a:extLst>
          </p:cNvPr>
          <p:cNvSpPr txBox="1"/>
          <p:nvPr>
            <p:custDataLst>
              <p:tags r:id="rId2"/>
            </p:custDataLst>
          </p:nvPr>
        </p:nvSpPr>
        <p:spPr>
          <a:xfrm>
            <a:off x="3581802" y="1199574"/>
            <a:ext cx="1485900" cy="3154710"/>
          </a:xfrm>
          <a:prstGeom prst="rect">
            <a:avLst/>
          </a:prstGeom>
          <a:noFill/>
          <a:effectLst/>
        </p:spPr>
        <p:txBody>
          <a:bodyPr wrap="square" rtlCol="0">
            <a:spAutoFit/>
            <a:scene3d>
              <a:camera prst="orthographicFront">
                <a:rot lat="0" lon="2700000" rev="0"/>
              </a:camera>
              <a:lightRig rig="threePt" dir="t"/>
            </a:scene3d>
          </a:bodyPr>
          <a:lstStyle>
            <a:defPPr>
              <a:defRPr lang="zh-CN"/>
            </a:defPPr>
            <a:lvl1pPr algn="ctr">
              <a:defRPr sz="19900" b="1">
                <a:gradFill flip="none" rotWithShape="1">
                  <a:gsLst>
                    <a:gs pos="0">
                      <a:srgbClr val="FDDCBD">
                        <a:lumMod val="90000"/>
                      </a:srgbClr>
                    </a:gs>
                    <a:gs pos="100000">
                      <a:srgbClr val="FDDCBD"/>
                    </a:gs>
                  </a:gsLst>
                  <a:lin ang="0" scaled="1"/>
                  <a:tileRect/>
                </a:gradFill>
                <a:effectLst>
                  <a:outerShdw blurRad="127000" dist="63500" algn="l" rotWithShape="0">
                    <a:prstClr val="black">
                      <a:alpha val="40000"/>
                    </a:prstClr>
                  </a:outerShdw>
                </a:effectLst>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gradFill flip="none" rotWithShape="1">
                  <a:gsLst>
                    <a:gs pos="0">
                      <a:srgbClr val="FDDCBD">
                        <a:lumMod val="90000"/>
                      </a:srgbClr>
                    </a:gs>
                    <a:gs pos="100000">
                      <a:srgbClr val="FDDCBD"/>
                    </a:gs>
                  </a:gsLst>
                  <a:lin ang="0" scaled="1"/>
                  <a:tileRect/>
                </a:gradFill>
                <a:effectLst>
                  <a:outerShdw blurRad="127000" dist="63500" algn="l" rotWithShape="0">
                    <a:prstClr val="black">
                      <a:alpha val="40000"/>
                    </a:prstClr>
                  </a:outerShdw>
                </a:effectLst>
                <a:uLnTx/>
                <a:uFillTx/>
                <a:latin typeface="Arial Black" panose="020B0A04020102020204" pitchFamily="34" charset="0"/>
                <a:ea typeface="汉仪雅酷黑W" panose="00020600040101010101" pitchFamily="18" charset="-122"/>
                <a:cs typeface="+mn-cs"/>
              </a:rPr>
              <a:t>F</a:t>
            </a:r>
            <a:endParaRPr kumimoji="0" lang="zh-CN" altLang="en-US" sz="19900" b="1" i="0" u="none" strike="noStrike" kern="1200" cap="none" spc="0" normalizeH="0" baseline="0" noProof="0" dirty="0">
              <a:ln>
                <a:noFill/>
              </a:ln>
              <a:gradFill flip="none" rotWithShape="1">
                <a:gsLst>
                  <a:gs pos="0">
                    <a:srgbClr val="FDDCBD">
                      <a:lumMod val="90000"/>
                    </a:srgbClr>
                  </a:gs>
                  <a:gs pos="100000">
                    <a:srgbClr val="FDDCBD"/>
                  </a:gs>
                </a:gsLst>
                <a:lin ang="0" scaled="1"/>
                <a:tileRect/>
              </a:gradFill>
              <a:effectLst>
                <a:outerShdw blurRad="127000" dist="63500" algn="l" rotWithShape="0">
                  <a:prstClr val="black">
                    <a:alpha val="40000"/>
                  </a:prstClr>
                </a:outerShdw>
              </a:effectLst>
              <a:uLnTx/>
              <a:uFillTx/>
              <a:latin typeface="Arial Black" panose="020B0A04020102020204" pitchFamily="34" charset="0"/>
              <a:ea typeface="汉仪雅酷黑W" panose="00020600040101010101" pitchFamily="18" charset="-122"/>
              <a:cs typeface="+mn-cs"/>
            </a:endParaRPr>
          </a:p>
        </p:txBody>
      </p:sp>
      <p:sp>
        <p:nvSpPr>
          <p:cNvPr id="18" name="文本框 17">
            <a:extLst>
              <a:ext uri="{FF2B5EF4-FFF2-40B4-BE49-F238E27FC236}">
                <a16:creationId xmlns:a16="http://schemas.microsoft.com/office/drawing/2014/main" xmlns="" id="{923933F8-53D8-4C57-BE6C-E485747F7552}"/>
              </a:ext>
            </a:extLst>
          </p:cNvPr>
          <p:cNvSpPr txBox="1"/>
          <p:nvPr/>
        </p:nvSpPr>
        <p:spPr>
          <a:xfrm>
            <a:off x="7378055" y="1199574"/>
            <a:ext cx="1485900" cy="31547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w="12700">
                  <a:solidFill>
                    <a:srgbClr val="FDDCBD"/>
                  </a:solidFill>
                </a:ln>
                <a:solidFill>
                  <a:prstClr val="black"/>
                </a:solidFill>
                <a:effectLst/>
                <a:uLnTx/>
                <a:uFillTx/>
                <a:latin typeface="Arial Black" panose="020B0A04020102020204" pitchFamily="34" charset="0"/>
                <a:ea typeface="汉仪雅酷黑W" panose="00020600040101010101" pitchFamily="18" charset="-122"/>
                <a:cs typeface="+mn-cs"/>
              </a:rPr>
              <a:t>N</a:t>
            </a:r>
            <a:endParaRPr kumimoji="0" lang="zh-CN" altLang="en-US" sz="19900" b="1" i="0" u="none" strike="noStrike" kern="1200" cap="none" spc="0" normalizeH="0" baseline="0" noProof="0" dirty="0">
              <a:ln w="12700">
                <a:solidFill>
                  <a:srgbClr val="FDDCBD"/>
                </a:solidFill>
              </a:ln>
              <a:solidFill>
                <a:prstClr val="black"/>
              </a:solidFill>
              <a:effectLst/>
              <a:uLnTx/>
              <a:uFillTx/>
              <a:latin typeface="Arial Black" panose="020B0A04020102020204" pitchFamily="34" charset="0"/>
              <a:ea typeface="汉仪雅酷黑W" panose="00020600040101010101" pitchFamily="18" charset="-122"/>
              <a:cs typeface="+mn-cs"/>
            </a:endParaRPr>
          </a:p>
        </p:txBody>
      </p:sp>
      <p:pic>
        <p:nvPicPr>
          <p:cNvPr id="31" name="图片 30">
            <a:extLst>
              <a:ext uri="{FF2B5EF4-FFF2-40B4-BE49-F238E27FC236}">
                <a16:creationId xmlns:a16="http://schemas.microsoft.com/office/drawing/2014/main" xmlns="" id="{55BEAA7B-DE5D-4BB8-9D74-9675A858282A}"/>
              </a:ext>
            </a:extLst>
          </p:cNvPr>
          <p:cNvPicPr>
            <a:picLocks noChangeAspect="1"/>
          </p:cNvPicPr>
          <p:nvPr/>
        </p:nvPicPr>
        <p:blipFill>
          <a:blip r:embed="rId10" cstate="screen">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a:ext>
            </a:extLst>
          </a:blip>
          <a:stretch>
            <a:fillRect/>
          </a:stretch>
        </p:blipFill>
        <p:spPr>
          <a:xfrm>
            <a:off x="7192353" y="1136463"/>
            <a:ext cx="1364177" cy="1702803"/>
          </a:xfrm>
          <a:prstGeom prst="rect">
            <a:avLst/>
          </a:prstGeom>
          <a:effectLst>
            <a:outerShdw blurRad="127000" dist="63500" dir="2700000" algn="tl" rotWithShape="0">
              <a:prstClr val="black">
                <a:alpha val="40000"/>
              </a:prstClr>
            </a:outerShdw>
          </a:effectLst>
        </p:spPr>
      </p:pic>
      <p:pic>
        <p:nvPicPr>
          <p:cNvPr id="24" name="图片 23">
            <a:extLst>
              <a:ext uri="{FF2B5EF4-FFF2-40B4-BE49-F238E27FC236}">
                <a16:creationId xmlns:a16="http://schemas.microsoft.com/office/drawing/2014/main" xmlns="" id="{1202F912-D0DB-4089-B363-A6B80339F7D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rot="559269">
            <a:off x="8103352" y="1745175"/>
            <a:ext cx="1061592" cy="2314403"/>
          </a:xfrm>
          <a:prstGeom prst="rect">
            <a:avLst/>
          </a:prstGeom>
          <a:effectLst>
            <a:outerShdw blurRad="127000" dist="63500" dir="2700000" algn="tl" rotWithShape="0">
              <a:prstClr val="black">
                <a:alpha val="30000"/>
              </a:prstClr>
            </a:outerShdw>
          </a:effectLst>
        </p:spPr>
      </p:pic>
      <p:pic>
        <p:nvPicPr>
          <p:cNvPr id="22" name="图片 21">
            <a:extLst>
              <a:ext uri="{FF2B5EF4-FFF2-40B4-BE49-F238E27FC236}">
                <a16:creationId xmlns:a16="http://schemas.microsoft.com/office/drawing/2014/main" xmlns="" id="{4B374601-CE46-4F5F-82BD-F5ED216A9411}"/>
              </a:ext>
            </a:extLst>
          </p:cNvPr>
          <p:cNvPicPr>
            <a:picLocks noChangeAspect="1"/>
          </p:cNvPicPr>
          <p:nvPr/>
        </p:nvPicPr>
        <p:blipFill>
          <a:blip r:embed="rId13" cstate="screen">
            <a:extLst>
              <a:ext uri="{BEBA8EAE-BF5A-486C-A8C5-ECC9F3942E4B}">
                <a14:imgProps xmlns:a14="http://schemas.microsoft.com/office/drawing/2010/main">
                  <a14:imgLayer r:embed="rId14">
                    <a14:imgEffect>
                      <a14:saturation sat="400000"/>
                    </a14:imgEffect>
                  </a14:imgLayer>
                </a14:imgProps>
              </a:ext>
              <a:ext uri="{28A0092B-C50C-407E-A947-70E740481C1C}">
                <a14:useLocalDpi xmlns:a14="http://schemas.microsoft.com/office/drawing/2010/main"/>
              </a:ext>
            </a:extLst>
          </a:blip>
          <a:stretch>
            <a:fillRect/>
          </a:stretch>
        </p:blipFill>
        <p:spPr>
          <a:xfrm rot="13486626">
            <a:off x="7162830" y="992937"/>
            <a:ext cx="1576326" cy="1967613"/>
          </a:xfrm>
          <a:prstGeom prst="rect">
            <a:avLst/>
          </a:prstGeom>
          <a:effectLst>
            <a:outerShdw blurRad="127000" dist="63500" dir="2700000" algn="tl" rotWithShape="0">
              <a:prstClr val="black">
                <a:alpha val="40000"/>
              </a:prstClr>
            </a:outerShdw>
          </a:effectLst>
        </p:spPr>
      </p:pic>
      <p:sp>
        <p:nvSpPr>
          <p:cNvPr id="19" name="PA_文本框 18">
            <a:extLst>
              <a:ext uri="{FF2B5EF4-FFF2-40B4-BE49-F238E27FC236}">
                <a16:creationId xmlns:a16="http://schemas.microsoft.com/office/drawing/2014/main" xmlns="" id="{72D8F0DF-12F2-4F8B-8BD1-B2AB593C24E2}"/>
              </a:ext>
            </a:extLst>
          </p:cNvPr>
          <p:cNvSpPr txBox="1"/>
          <p:nvPr>
            <p:custDataLst>
              <p:tags r:id="rId3"/>
            </p:custDataLst>
          </p:nvPr>
        </p:nvSpPr>
        <p:spPr>
          <a:xfrm>
            <a:off x="7117104" y="1199574"/>
            <a:ext cx="1485900" cy="3154710"/>
          </a:xfrm>
          <a:prstGeom prst="rect">
            <a:avLst/>
          </a:prstGeom>
          <a:noFill/>
          <a:effectLst/>
        </p:spPr>
        <p:txBody>
          <a:bodyPr wrap="square" rtlCol="0">
            <a:spAutoFit/>
            <a:scene3d>
              <a:camera prst="orthographicFront">
                <a:rot lat="0" lon="2700000" rev="0"/>
              </a:camera>
              <a:lightRig rig="threePt" dir="t"/>
            </a:scene3d>
          </a:bodyPr>
          <a:lstStyle>
            <a:defPPr>
              <a:defRPr lang="zh-CN"/>
            </a:defPPr>
            <a:lvl1pPr algn="ctr">
              <a:defRPr sz="16600" b="1">
                <a:gradFill flip="none" rotWithShape="1">
                  <a:gsLst>
                    <a:gs pos="0">
                      <a:schemeClr val="accent6">
                        <a:lumMod val="79000"/>
                      </a:schemeClr>
                    </a:gs>
                    <a:gs pos="100000">
                      <a:schemeClr val="accent6">
                        <a:lumMod val="40000"/>
                        <a:lumOff val="60000"/>
                      </a:schemeClr>
                    </a:gs>
                  </a:gsLst>
                  <a:lin ang="0" scaled="1"/>
                  <a:tileRect/>
                </a:gradFill>
                <a:latin typeface="Arial Black" panose="020B0A04020102020204" pitchFamily="34" charset="0"/>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gradFill flip="none" rotWithShape="1">
                  <a:gsLst>
                    <a:gs pos="0">
                      <a:srgbClr val="FDDCBD">
                        <a:lumMod val="90000"/>
                      </a:srgbClr>
                    </a:gs>
                    <a:gs pos="100000">
                      <a:srgbClr val="FDDCBD"/>
                    </a:gs>
                  </a:gsLst>
                  <a:lin ang="0" scaled="1"/>
                  <a:tileRect/>
                </a:gradFill>
                <a:effectLst>
                  <a:outerShdw blurRad="127000" dist="63500" algn="l" rotWithShape="0">
                    <a:prstClr val="black">
                      <a:alpha val="25000"/>
                    </a:prstClr>
                  </a:outerShdw>
                </a:effectLst>
                <a:uLnTx/>
                <a:uFillTx/>
                <a:latin typeface="Arial Black" panose="020B0A04020102020204" pitchFamily="34" charset="0"/>
                <a:ea typeface="汉仪雅酷黑W" panose="00020600040101010101" pitchFamily="18" charset="-122"/>
                <a:cs typeface="+mn-cs"/>
              </a:rPr>
              <a:t>N</a:t>
            </a:r>
            <a:endParaRPr kumimoji="0" lang="zh-CN" altLang="en-US" sz="19900" b="1" i="0" u="none" strike="noStrike" kern="1200" cap="none" spc="0" normalizeH="0" baseline="0" noProof="0" dirty="0">
              <a:ln>
                <a:noFill/>
              </a:ln>
              <a:gradFill flip="none" rotWithShape="1">
                <a:gsLst>
                  <a:gs pos="0">
                    <a:srgbClr val="FDDCBD">
                      <a:lumMod val="90000"/>
                    </a:srgbClr>
                  </a:gs>
                  <a:gs pos="100000">
                    <a:srgbClr val="FDDCBD"/>
                  </a:gs>
                </a:gsLst>
                <a:lin ang="0" scaled="1"/>
                <a:tileRect/>
              </a:gradFill>
              <a:effectLst>
                <a:outerShdw blurRad="127000" dist="63500" algn="l" rotWithShape="0">
                  <a:prstClr val="black">
                    <a:alpha val="25000"/>
                  </a:prstClr>
                </a:outerShdw>
              </a:effectLst>
              <a:uLnTx/>
              <a:uFillTx/>
              <a:latin typeface="Arial Black" panose="020B0A04020102020204" pitchFamily="34" charset="0"/>
              <a:ea typeface="汉仪雅酷黑W" panose="00020600040101010101" pitchFamily="18" charset="-122"/>
              <a:cs typeface="+mn-cs"/>
            </a:endParaRPr>
          </a:p>
        </p:txBody>
      </p:sp>
      <p:sp>
        <p:nvSpPr>
          <p:cNvPr id="13" name="平行四边形 12">
            <a:extLst>
              <a:ext uri="{FF2B5EF4-FFF2-40B4-BE49-F238E27FC236}">
                <a16:creationId xmlns:a16="http://schemas.microsoft.com/office/drawing/2014/main" xmlns="" id="{F0DCE427-072E-414B-8473-6A546E1374B6}"/>
              </a:ext>
            </a:extLst>
          </p:cNvPr>
          <p:cNvSpPr/>
          <p:nvPr/>
        </p:nvSpPr>
        <p:spPr>
          <a:xfrm flipH="1">
            <a:off x="3756999" y="3589363"/>
            <a:ext cx="725630" cy="251496"/>
          </a:xfrm>
          <a:prstGeom prst="parallelogram">
            <a:avLst>
              <a:gd name="adj" fmla="val 81245"/>
            </a:avLst>
          </a:prstGeom>
          <a:gradFill flip="none" rotWithShape="1">
            <a:gsLst>
              <a:gs pos="100000">
                <a:schemeClr val="tx1">
                  <a:alpha val="20000"/>
                </a:schemeClr>
              </a:gs>
              <a:gs pos="0">
                <a:schemeClr val="tx1">
                  <a:alpha val="0"/>
                </a:schemeClr>
              </a:gs>
            </a:gsLst>
            <a:lin ang="16200000" scaled="1"/>
            <a:tileRect/>
          </a:gra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gradFill>
                <a:gsLst>
                  <a:gs pos="75000">
                    <a:prstClr val="black">
                      <a:alpha val="40000"/>
                    </a:prstClr>
                  </a:gs>
                  <a:gs pos="0">
                    <a:prstClr val="black">
                      <a:alpha val="0"/>
                    </a:prstClr>
                  </a:gs>
                </a:gsLst>
                <a:lin ang="16200000" scaled="1"/>
              </a:gradFill>
              <a:effectLst/>
              <a:uLnTx/>
              <a:uFillTx/>
              <a:latin typeface="等线" panose="020F0502020204030204"/>
              <a:ea typeface="等线" panose="02010600030101010101" pitchFamily="2" charset="-122"/>
              <a:cs typeface="+mn-cs"/>
            </a:endParaRPr>
          </a:p>
        </p:txBody>
      </p:sp>
      <p:pic>
        <p:nvPicPr>
          <p:cNvPr id="32" name="图片 31">
            <a:extLst>
              <a:ext uri="{FF2B5EF4-FFF2-40B4-BE49-F238E27FC236}">
                <a16:creationId xmlns:a16="http://schemas.microsoft.com/office/drawing/2014/main" xmlns="" id="{8AC052DE-E9A2-465B-910C-5EF686B1B6F7}"/>
              </a:ext>
            </a:extLst>
          </p:cNvPr>
          <p:cNvPicPr>
            <a:picLocks noChangeAspect="1"/>
          </p:cNvPicPr>
          <p:nvPr/>
        </p:nvPicPr>
        <p:blipFill>
          <a:blip r:embed="rId15" cstate="screen">
            <a:extLst>
              <a:ext uri="{BEBA8EAE-BF5A-486C-A8C5-ECC9F3942E4B}">
                <a14:imgProps xmlns:a14="http://schemas.microsoft.com/office/drawing/2010/main">
                  <a14:imgLayer r:embed="rId16">
                    <a14:imgEffect>
                      <a14:saturation sat="30000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rot="9374046">
            <a:off x="7463511" y="1730282"/>
            <a:ext cx="1019712" cy="1272834"/>
          </a:xfrm>
          <a:prstGeom prst="rect">
            <a:avLst/>
          </a:prstGeom>
          <a:effectLst>
            <a:outerShdw blurRad="127000" dist="63500" dir="2700000" algn="tl" rotWithShape="0">
              <a:prstClr val="black">
                <a:alpha val="40000"/>
              </a:prstClr>
            </a:outerShdw>
          </a:effectLst>
        </p:spPr>
      </p:pic>
      <p:pic>
        <p:nvPicPr>
          <p:cNvPr id="70" name="图片 69">
            <a:extLst>
              <a:ext uri="{FF2B5EF4-FFF2-40B4-BE49-F238E27FC236}">
                <a16:creationId xmlns:a16="http://schemas.microsoft.com/office/drawing/2014/main" xmlns="" id="{A76260F0-0F1C-4E3D-A07F-54187CE6E511}"/>
              </a:ext>
            </a:extLst>
          </p:cNvPr>
          <p:cNvPicPr>
            <a:picLocks noChangeAspect="1"/>
          </p:cNvPicPr>
          <p:nvPr/>
        </p:nvPicPr>
        <p:blipFill>
          <a:blip r:embed="rId12" cstate="screen">
            <a:extLst>
              <a:ext uri="{28A0092B-C50C-407E-A947-70E740481C1C}">
                <a14:useLocalDpi xmlns:a14="http://schemas.microsoft.com/office/drawing/2010/main"/>
              </a:ext>
            </a:extLst>
          </a:blip>
          <a:srcRect t="43840"/>
          <a:stretch>
            <a:fillRect/>
          </a:stretch>
        </p:blipFill>
        <p:spPr>
          <a:xfrm rot="559269">
            <a:off x="8021183" y="2753111"/>
            <a:ext cx="1061592" cy="1299769"/>
          </a:xfrm>
          <a:custGeom>
            <a:avLst/>
            <a:gdLst>
              <a:gd name="connsiteX0" fmla="*/ 547306 w 1061592"/>
              <a:gd name="connsiteY0" fmla="*/ 0 h 1299769"/>
              <a:gd name="connsiteX1" fmla="*/ 689180 w 1061592"/>
              <a:gd name="connsiteY1" fmla="*/ 41063 h 1299769"/>
              <a:gd name="connsiteX2" fmla="*/ 887069 w 1061592"/>
              <a:gd name="connsiteY2" fmla="*/ 227371 h 1299769"/>
              <a:gd name="connsiteX3" fmla="*/ 1061592 w 1061592"/>
              <a:gd name="connsiteY3" fmla="*/ 485177 h 1299769"/>
              <a:gd name="connsiteX4" fmla="*/ 1061592 w 1061592"/>
              <a:gd name="connsiteY4" fmla="*/ 1156738 h 1299769"/>
              <a:gd name="connsiteX5" fmla="*/ 996804 w 1061592"/>
              <a:gd name="connsiteY5" fmla="*/ 1299769 h 1299769"/>
              <a:gd name="connsiteX6" fmla="*/ 38632 w 1061592"/>
              <a:gd name="connsiteY6" fmla="*/ 1299769 h 1299769"/>
              <a:gd name="connsiteX7" fmla="*/ 0 w 1061592"/>
              <a:gd name="connsiteY7" fmla="*/ 1219789 h 1299769"/>
              <a:gd name="connsiteX8" fmla="*/ 0 w 1061592"/>
              <a:gd name="connsiteY8" fmla="*/ 838057 h 1299769"/>
              <a:gd name="connsiteX9" fmla="*/ 250055 w 1061592"/>
              <a:gd name="connsiteY9" fmla="*/ 737330 h 1299769"/>
              <a:gd name="connsiteX10" fmla="*/ 127912 w 1061592"/>
              <a:gd name="connsiteY10" fmla="*/ 738073 h 1299769"/>
              <a:gd name="connsiteX11" fmla="*/ 1656 w 1061592"/>
              <a:gd name="connsiteY11" fmla="*/ 713752 h 1299769"/>
              <a:gd name="connsiteX12" fmla="*/ 100981 w 1061592"/>
              <a:gd name="connsiteY12" fmla="*/ 652404 h 1299769"/>
              <a:gd name="connsiteX13" fmla="*/ 186936 w 1061592"/>
              <a:gd name="connsiteY13" fmla="*/ 509597 h 1299769"/>
              <a:gd name="connsiteX14" fmla="*/ 284299 w 1061592"/>
              <a:gd name="connsiteY14" fmla="*/ 397091 h 1299769"/>
              <a:gd name="connsiteX15" fmla="*/ 385681 w 1061592"/>
              <a:gd name="connsiteY15" fmla="*/ 348276 h 1299769"/>
              <a:gd name="connsiteX16" fmla="*/ 436839 w 1061592"/>
              <a:gd name="connsiteY16" fmla="*/ 346314 h 1299769"/>
              <a:gd name="connsiteX17" fmla="*/ 553286 w 1061592"/>
              <a:gd name="connsiteY17" fmla="*/ 114847 h 1299769"/>
              <a:gd name="connsiteX18" fmla="*/ 547115 w 1061592"/>
              <a:gd name="connsiteY18" fmla="*/ 77250 h 1299769"/>
              <a:gd name="connsiteX19" fmla="*/ 550391 w 1061592"/>
              <a:gd name="connsiteY19" fmla="*/ 18798 h 1299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61592" h="1299769">
                <a:moveTo>
                  <a:pt x="547306" y="0"/>
                </a:moveTo>
                <a:lnTo>
                  <a:pt x="689180" y="41063"/>
                </a:lnTo>
                <a:lnTo>
                  <a:pt x="887069" y="227371"/>
                </a:lnTo>
                <a:lnTo>
                  <a:pt x="1061592" y="485177"/>
                </a:lnTo>
                <a:lnTo>
                  <a:pt x="1061592" y="1156738"/>
                </a:lnTo>
                <a:lnTo>
                  <a:pt x="996804" y="1299769"/>
                </a:lnTo>
                <a:lnTo>
                  <a:pt x="38632" y="1299769"/>
                </a:lnTo>
                <a:lnTo>
                  <a:pt x="0" y="1219789"/>
                </a:lnTo>
                <a:lnTo>
                  <a:pt x="0" y="838057"/>
                </a:lnTo>
                <a:lnTo>
                  <a:pt x="250055" y="737330"/>
                </a:lnTo>
                <a:lnTo>
                  <a:pt x="127912" y="738073"/>
                </a:lnTo>
                <a:lnTo>
                  <a:pt x="1656" y="713752"/>
                </a:lnTo>
                <a:lnTo>
                  <a:pt x="100981" y="652404"/>
                </a:lnTo>
                <a:lnTo>
                  <a:pt x="186936" y="509597"/>
                </a:lnTo>
                <a:lnTo>
                  <a:pt x="284299" y="397091"/>
                </a:lnTo>
                <a:lnTo>
                  <a:pt x="385681" y="348276"/>
                </a:lnTo>
                <a:lnTo>
                  <a:pt x="436839" y="346314"/>
                </a:lnTo>
                <a:lnTo>
                  <a:pt x="553286" y="114847"/>
                </a:lnTo>
                <a:lnTo>
                  <a:pt x="547115" y="77250"/>
                </a:lnTo>
                <a:lnTo>
                  <a:pt x="550391" y="18798"/>
                </a:lnTo>
                <a:close/>
              </a:path>
            </a:pathLst>
          </a:custGeom>
          <a:effectLst>
            <a:outerShdw blurRad="127000" dist="38100" dir="10800000" algn="r" rotWithShape="0">
              <a:prstClr val="black">
                <a:alpha val="25000"/>
              </a:prstClr>
            </a:outerShdw>
          </a:effectLst>
        </p:spPr>
      </p:pic>
      <p:pic>
        <p:nvPicPr>
          <p:cNvPr id="99" name="图片 98" descr="图片包含 菠萝, 美食, 植物&#10;&#10;已生成高可信度的说明">
            <a:extLst>
              <a:ext uri="{FF2B5EF4-FFF2-40B4-BE49-F238E27FC236}">
                <a16:creationId xmlns:a16="http://schemas.microsoft.com/office/drawing/2014/main" xmlns="" id="{BC147CD4-11EC-49F0-B967-42E6B90449C2}"/>
              </a:ext>
            </a:extLst>
          </p:cNvPr>
          <p:cNvPicPr>
            <a:picLocks noChangeAspect="1"/>
          </p:cNvPicPr>
          <p:nvPr/>
        </p:nvPicPr>
        <p:blipFill>
          <a:blip r:embed="rId17" cstate="screen">
            <a:extLst>
              <a:ext uri="{BEBA8EAE-BF5A-486C-A8C5-ECC9F3942E4B}">
                <a14:imgProps xmlns:a14="http://schemas.microsoft.com/office/drawing/2010/main">
                  <a14:imgLayer r:embed="rId18">
                    <a14:imgEffect>
                      <a14:brightnessContrast contrast="40000"/>
                    </a14:imgEffect>
                  </a14:imgLayer>
                </a14:imgProps>
              </a:ext>
              <a:ext uri="{28A0092B-C50C-407E-A947-70E740481C1C}">
                <a14:useLocalDpi xmlns:a14="http://schemas.microsoft.com/office/drawing/2010/main"/>
              </a:ext>
            </a:extLst>
          </a:blip>
          <a:srcRect/>
          <a:stretch>
            <a:fillRect/>
          </a:stretch>
        </p:blipFill>
        <p:spPr>
          <a:xfrm>
            <a:off x="3864202" y="1559578"/>
            <a:ext cx="1320761" cy="1087951"/>
          </a:xfrm>
          <a:custGeom>
            <a:avLst/>
            <a:gdLst>
              <a:gd name="connsiteX0" fmla="*/ 405160 w 1320761"/>
              <a:gd name="connsiteY0" fmla="*/ 0 h 1087951"/>
              <a:gd name="connsiteX1" fmla="*/ 713918 w 1320761"/>
              <a:gd name="connsiteY1" fmla="*/ 0 h 1087951"/>
              <a:gd name="connsiteX2" fmla="*/ 741165 w 1320761"/>
              <a:gd name="connsiteY2" fmla="*/ 24010 h 1087951"/>
              <a:gd name="connsiteX3" fmla="*/ 1312069 w 1320761"/>
              <a:gd name="connsiteY3" fmla="*/ 677737 h 1087951"/>
              <a:gd name="connsiteX4" fmla="*/ 845344 w 1320761"/>
              <a:gd name="connsiteY4" fmla="*/ 942056 h 1087951"/>
              <a:gd name="connsiteX5" fmla="*/ 866775 w 1320761"/>
              <a:gd name="connsiteY5" fmla="*/ 944437 h 1087951"/>
              <a:gd name="connsiteX6" fmla="*/ 871537 w 1320761"/>
              <a:gd name="connsiteY6" fmla="*/ 958725 h 1087951"/>
              <a:gd name="connsiteX7" fmla="*/ 876300 w 1320761"/>
              <a:gd name="connsiteY7" fmla="*/ 965868 h 1087951"/>
              <a:gd name="connsiteX8" fmla="*/ 890587 w 1320761"/>
              <a:gd name="connsiteY8" fmla="*/ 970631 h 1087951"/>
              <a:gd name="connsiteX9" fmla="*/ 897731 w 1320761"/>
              <a:gd name="connsiteY9" fmla="*/ 973012 h 1087951"/>
              <a:gd name="connsiteX10" fmla="*/ 912019 w 1320761"/>
              <a:gd name="connsiteY10" fmla="*/ 982537 h 1087951"/>
              <a:gd name="connsiteX11" fmla="*/ 923925 w 1320761"/>
              <a:gd name="connsiteY11" fmla="*/ 996825 h 1087951"/>
              <a:gd name="connsiteX12" fmla="*/ 926306 w 1320761"/>
              <a:gd name="connsiteY12" fmla="*/ 1003968 h 1087951"/>
              <a:gd name="connsiteX13" fmla="*/ 928687 w 1320761"/>
              <a:gd name="connsiteY13" fmla="*/ 1018256 h 1087951"/>
              <a:gd name="connsiteX14" fmla="*/ 916781 w 1320761"/>
              <a:gd name="connsiteY14" fmla="*/ 1003968 h 1087951"/>
              <a:gd name="connsiteX15" fmla="*/ 912019 w 1320761"/>
              <a:gd name="connsiteY15" fmla="*/ 996825 h 1087951"/>
              <a:gd name="connsiteX16" fmla="*/ 904875 w 1320761"/>
              <a:gd name="connsiteY16" fmla="*/ 994443 h 1087951"/>
              <a:gd name="connsiteX17" fmla="*/ 897731 w 1320761"/>
              <a:gd name="connsiteY17" fmla="*/ 989681 h 1087951"/>
              <a:gd name="connsiteX18" fmla="*/ 883444 w 1320761"/>
              <a:gd name="connsiteY18" fmla="*/ 984918 h 1087951"/>
              <a:gd name="connsiteX19" fmla="*/ 876300 w 1320761"/>
              <a:gd name="connsiteY19" fmla="*/ 982537 h 1087951"/>
              <a:gd name="connsiteX20" fmla="*/ 864936 w 1320761"/>
              <a:gd name="connsiteY20" fmla="*/ 980914 h 1087951"/>
              <a:gd name="connsiteX21" fmla="*/ 864394 w 1320761"/>
              <a:gd name="connsiteY21" fmla="*/ 980156 h 1087951"/>
              <a:gd name="connsiteX22" fmla="*/ 852487 w 1320761"/>
              <a:gd name="connsiteY22" fmla="*/ 977775 h 1087951"/>
              <a:gd name="connsiteX23" fmla="*/ 859631 w 1320761"/>
              <a:gd name="connsiteY23" fmla="*/ 980156 h 1087951"/>
              <a:gd name="connsiteX24" fmla="*/ 864936 w 1320761"/>
              <a:gd name="connsiteY24" fmla="*/ 980914 h 1087951"/>
              <a:gd name="connsiteX25" fmla="*/ 872319 w 1320761"/>
              <a:gd name="connsiteY25" fmla="*/ 991244 h 1087951"/>
              <a:gd name="connsiteX26" fmla="*/ 878681 w 1320761"/>
              <a:gd name="connsiteY26" fmla="*/ 1003968 h 1087951"/>
              <a:gd name="connsiteX27" fmla="*/ 883444 w 1320761"/>
              <a:gd name="connsiteY27" fmla="*/ 1011112 h 1087951"/>
              <a:gd name="connsiteX28" fmla="*/ 885825 w 1320761"/>
              <a:gd name="connsiteY28" fmla="*/ 1037306 h 1087951"/>
              <a:gd name="connsiteX29" fmla="*/ 876300 w 1320761"/>
              <a:gd name="connsiteY29" fmla="*/ 1034925 h 1087951"/>
              <a:gd name="connsiteX30" fmla="*/ 871537 w 1320761"/>
              <a:gd name="connsiteY30" fmla="*/ 1027781 h 1087951"/>
              <a:gd name="connsiteX31" fmla="*/ 864394 w 1320761"/>
              <a:gd name="connsiteY31" fmla="*/ 1013493 h 1087951"/>
              <a:gd name="connsiteX32" fmla="*/ 857250 w 1320761"/>
              <a:gd name="connsiteY32" fmla="*/ 1011112 h 1087951"/>
              <a:gd name="connsiteX33" fmla="*/ 850106 w 1320761"/>
              <a:gd name="connsiteY33" fmla="*/ 1006350 h 1087951"/>
              <a:gd name="connsiteX34" fmla="*/ 842962 w 1320761"/>
              <a:gd name="connsiteY34" fmla="*/ 1003968 h 1087951"/>
              <a:gd name="connsiteX35" fmla="*/ 835819 w 1320761"/>
              <a:gd name="connsiteY35" fmla="*/ 999206 h 1087951"/>
              <a:gd name="connsiteX36" fmla="*/ 819150 w 1320761"/>
              <a:gd name="connsiteY36" fmla="*/ 994443 h 1087951"/>
              <a:gd name="connsiteX37" fmla="*/ 812538 w 1320761"/>
              <a:gd name="connsiteY37" fmla="*/ 990658 h 1087951"/>
              <a:gd name="connsiteX38" fmla="*/ 807651 w 1320761"/>
              <a:gd name="connsiteY38" fmla="*/ 988520 h 1087951"/>
              <a:gd name="connsiteX39" fmla="*/ 807244 w 1320761"/>
              <a:gd name="connsiteY39" fmla="*/ 987300 h 1087951"/>
              <a:gd name="connsiteX40" fmla="*/ 790575 w 1320761"/>
              <a:gd name="connsiteY40" fmla="*/ 977775 h 1087951"/>
              <a:gd name="connsiteX41" fmla="*/ 790575 w 1320761"/>
              <a:gd name="connsiteY41" fmla="*/ 980156 h 1087951"/>
              <a:gd name="connsiteX42" fmla="*/ 804862 w 1320761"/>
              <a:gd name="connsiteY42" fmla="*/ 987300 h 1087951"/>
              <a:gd name="connsiteX43" fmla="*/ 807651 w 1320761"/>
              <a:gd name="connsiteY43" fmla="*/ 988520 h 1087951"/>
              <a:gd name="connsiteX44" fmla="*/ 812006 w 1320761"/>
              <a:gd name="connsiteY44" fmla="*/ 1001587 h 1087951"/>
              <a:gd name="connsiteX45" fmla="*/ 814387 w 1320761"/>
              <a:gd name="connsiteY45" fmla="*/ 1011112 h 1087951"/>
              <a:gd name="connsiteX46" fmla="*/ 828675 w 1320761"/>
              <a:gd name="connsiteY46" fmla="*/ 1025400 h 1087951"/>
              <a:gd name="connsiteX47" fmla="*/ 831056 w 1320761"/>
              <a:gd name="connsiteY47" fmla="*/ 1034925 h 1087951"/>
              <a:gd name="connsiteX48" fmla="*/ 835819 w 1320761"/>
              <a:gd name="connsiteY48" fmla="*/ 1049212 h 1087951"/>
              <a:gd name="connsiteX49" fmla="*/ 833437 w 1320761"/>
              <a:gd name="connsiteY49" fmla="*/ 1058737 h 1087951"/>
              <a:gd name="connsiteX50" fmla="*/ 826294 w 1320761"/>
              <a:gd name="connsiteY50" fmla="*/ 1056356 h 1087951"/>
              <a:gd name="connsiteX51" fmla="*/ 823912 w 1320761"/>
              <a:gd name="connsiteY51" fmla="*/ 1049212 h 1087951"/>
              <a:gd name="connsiteX52" fmla="*/ 804862 w 1320761"/>
              <a:gd name="connsiteY52" fmla="*/ 1027781 h 1087951"/>
              <a:gd name="connsiteX53" fmla="*/ 797719 w 1320761"/>
              <a:gd name="connsiteY53" fmla="*/ 1023018 h 1087951"/>
              <a:gd name="connsiteX54" fmla="*/ 783431 w 1320761"/>
              <a:gd name="connsiteY54" fmla="*/ 1018256 h 1087951"/>
              <a:gd name="connsiteX55" fmla="*/ 769144 w 1320761"/>
              <a:gd name="connsiteY55" fmla="*/ 1011112 h 1087951"/>
              <a:gd name="connsiteX56" fmla="*/ 769143 w 1320761"/>
              <a:gd name="connsiteY56" fmla="*/ 1011112 h 1087951"/>
              <a:gd name="connsiteX57" fmla="*/ 764381 w 1320761"/>
              <a:gd name="connsiteY57" fmla="*/ 1006350 h 1087951"/>
              <a:gd name="connsiteX58" fmla="*/ 754856 w 1320761"/>
              <a:gd name="connsiteY58" fmla="*/ 1003968 h 1087951"/>
              <a:gd name="connsiteX59" fmla="*/ 762000 w 1320761"/>
              <a:gd name="connsiteY59" fmla="*/ 1006350 h 1087951"/>
              <a:gd name="connsiteX60" fmla="*/ 769143 w 1320761"/>
              <a:gd name="connsiteY60" fmla="*/ 1011112 h 1087951"/>
              <a:gd name="connsiteX61" fmla="*/ 771525 w 1320761"/>
              <a:gd name="connsiteY61" fmla="*/ 1013493 h 1087951"/>
              <a:gd name="connsiteX62" fmla="*/ 764381 w 1320761"/>
              <a:gd name="connsiteY62" fmla="*/ 1034925 h 1087951"/>
              <a:gd name="connsiteX63" fmla="*/ 757237 w 1320761"/>
              <a:gd name="connsiteY63" fmla="*/ 1037306 h 1087951"/>
              <a:gd name="connsiteX64" fmla="*/ 747712 w 1320761"/>
              <a:gd name="connsiteY64" fmla="*/ 1032543 h 1087951"/>
              <a:gd name="connsiteX65" fmla="*/ 738187 w 1320761"/>
              <a:gd name="connsiteY65" fmla="*/ 1025400 h 1087951"/>
              <a:gd name="connsiteX66" fmla="*/ 728662 w 1320761"/>
              <a:gd name="connsiteY66" fmla="*/ 1023018 h 1087951"/>
              <a:gd name="connsiteX67" fmla="*/ 704850 w 1320761"/>
              <a:gd name="connsiteY67" fmla="*/ 1011112 h 1087951"/>
              <a:gd name="connsiteX68" fmla="*/ 690562 w 1320761"/>
              <a:gd name="connsiteY68" fmla="*/ 1006350 h 1087951"/>
              <a:gd name="connsiteX69" fmla="*/ 683419 w 1320761"/>
              <a:gd name="connsiteY69" fmla="*/ 1003968 h 1087951"/>
              <a:gd name="connsiteX70" fmla="*/ 642937 w 1320761"/>
              <a:gd name="connsiteY70" fmla="*/ 1006350 h 1087951"/>
              <a:gd name="connsiteX71" fmla="*/ 640556 w 1320761"/>
              <a:gd name="connsiteY71" fmla="*/ 1018256 h 1087951"/>
              <a:gd name="connsiteX72" fmla="*/ 631031 w 1320761"/>
              <a:gd name="connsiteY72" fmla="*/ 1003968 h 1087951"/>
              <a:gd name="connsiteX73" fmla="*/ 626269 w 1320761"/>
              <a:gd name="connsiteY73" fmla="*/ 989681 h 1087951"/>
              <a:gd name="connsiteX74" fmla="*/ 621506 w 1320761"/>
              <a:gd name="connsiteY74" fmla="*/ 996825 h 1087951"/>
              <a:gd name="connsiteX75" fmla="*/ 614362 w 1320761"/>
              <a:gd name="connsiteY75" fmla="*/ 1013493 h 1087951"/>
              <a:gd name="connsiteX76" fmla="*/ 611981 w 1320761"/>
              <a:gd name="connsiteY76" fmla="*/ 1087312 h 1087951"/>
              <a:gd name="connsiteX77" fmla="*/ 607219 w 1320761"/>
              <a:gd name="connsiteY77" fmla="*/ 1080168 h 1087951"/>
              <a:gd name="connsiteX78" fmla="*/ 604837 w 1320761"/>
              <a:gd name="connsiteY78" fmla="*/ 1073025 h 1087951"/>
              <a:gd name="connsiteX79" fmla="*/ 597694 w 1320761"/>
              <a:gd name="connsiteY79" fmla="*/ 1068262 h 1087951"/>
              <a:gd name="connsiteX80" fmla="*/ 578644 w 1320761"/>
              <a:gd name="connsiteY80" fmla="*/ 1058737 h 1087951"/>
              <a:gd name="connsiteX81" fmla="*/ 573881 w 1320761"/>
              <a:gd name="connsiteY81" fmla="*/ 1051593 h 1087951"/>
              <a:gd name="connsiteX82" fmla="*/ 569119 w 1320761"/>
              <a:gd name="connsiteY82" fmla="*/ 1025400 h 1087951"/>
              <a:gd name="connsiteX83" fmla="*/ 554831 w 1320761"/>
              <a:gd name="connsiteY83" fmla="*/ 996825 h 1087951"/>
              <a:gd name="connsiteX84" fmla="*/ 540544 w 1320761"/>
              <a:gd name="connsiteY84" fmla="*/ 989681 h 1087951"/>
              <a:gd name="connsiteX85" fmla="*/ 538162 w 1320761"/>
              <a:gd name="connsiteY85" fmla="*/ 1011112 h 1087951"/>
              <a:gd name="connsiteX86" fmla="*/ 528637 w 1320761"/>
              <a:gd name="connsiteY86" fmla="*/ 1013493 h 1087951"/>
              <a:gd name="connsiteX87" fmla="*/ 514350 w 1320761"/>
              <a:gd name="connsiteY87" fmla="*/ 1020637 h 1087951"/>
              <a:gd name="connsiteX88" fmla="*/ 507206 w 1320761"/>
              <a:gd name="connsiteY88" fmla="*/ 1025400 h 1087951"/>
              <a:gd name="connsiteX89" fmla="*/ 497681 w 1320761"/>
              <a:gd name="connsiteY89" fmla="*/ 1030162 h 1087951"/>
              <a:gd name="connsiteX90" fmla="*/ 490537 w 1320761"/>
              <a:gd name="connsiteY90" fmla="*/ 1037306 h 1087951"/>
              <a:gd name="connsiteX91" fmla="*/ 476250 w 1320761"/>
              <a:gd name="connsiteY91" fmla="*/ 1046831 h 1087951"/>
              <a:gd name="connsiteX92" fmla="*/ 469106 w 1320761"/>
              <a:gd name="connsiteY92" fmla="*/ 1053975 h 1087951"/>
              <a:gd name="connsiteX93" fmla="*/ 464344 w 1320761"/>
              <a:gd name="connsiteY93" fmla="*/ 1061118 h 1087951"/>
              <a:gd name="connsiteX94" fmla="*/ 457200 w 1320761"/>
              <a:gd name="connsiteY94" fmla="*/ 1065881 h 1087951"/>
              <a:gd name="connsiteX95" fmla="*/ 440531 w 1320761"/>
              <a:gd name="connsiteY95" fmla="*/ 1084931 h 1087951"/>
              <a:gd name="connsiteX96" fmla="*/ 442912 w 1320761"/>
              <a:gd name="connsiteY96" fmla="*/ 1075406 h 1087951"/>
              <a:gd name="connsiteX97" fmla="*/ 445294 w 1320761"/>
              <a:gd name="connsiteY97" fmla="*/ 1068262 h 1087951"/>
              <a:gd name="connsiteX98" fmla="*/ 457200 w 1320761"/>
              <a:gd name="connsiteY98" fmla="*/ 1018256 h 1087951"/>
              <a:gd name="connsiteX99" fmla="*/ 464344 w 1320761"/>
              <a:gd name="connsiteY99" fmla="*/ 1015875 h 1087951"/>
              <a:gd name="connsiteX100" fmla="*/ 471487 w 1320761"/>
              <a:gd name="connsiteY100" fmla="*/ 1011112 h 1087951"/>
              <a:gd name="connsiteX101" fmla="*/ 481012 w 1320761"/>
              <a:gd name="connsiteY101" fmla="*/ 999206 h 1087951"/>
              <a:gd name="connsiteX102" fmla="*/ 495300 w 1320761"/>
              <a:gd name="connsiteY102" fmla="*/ 996825 h 1087951"/>
              <a:gd name="connsiteX103" fmla="*/ 488156 w 1320761"/>
              <a:gd name="connsiteY103" fmla="*/ 994443 h 1087951"/>
              <a:gd name="connsiteX104" fmla="*/ 478631 w 1320761"/>
              <a:gd name="connsiteY104" fmla="*/ 989681 h 1087951"/>
              <a:gd name="connsiteX105" fmla="*/ 450056 w 1320761"/>
              <a:gd name="connsiteY105" fmla="*/ 992062 h 1087951"/>
              <a:gd name="connsiteX106" fmla="*/ 423862 w 1320761"/>
              <a:gd name="connsiteY106" fmla="*/ 996825 h 1087951"/>
              <a:gd name="connsiteX107" fmla="*/ 409575 w 1320761"/>
              <a:gd name="connsiteY107" fmla="*/ 1001587 h 1087951"/>
              <a:gd name="connsiteX108" fmla="*/ 395287 w 1320761"/>
              <a:gd name="connsiteY108" fmla="*/ 1008731 h 1087951"/>
              <a:gd name="connsiteX109" fmla="*/ 385762 w 1320761"/>
              <a:gd name="connsiteY109" fmla="*/ 1013493 h 1087951"/>
              <a:gd name="connsiteX110" fmla="*/ 378619 w 1320761"/>
              <a:gd name="connsiteY110" fmla="*/ 1015875 h 1087951"/>
              <a:gd name="connsiteX111" fmla="*/ 361950 w 1320761"/>
              <a:gd name="connsiteY111" fmla="*/ 1023018 h 1087951"/>
              <a:gd name="connsiteX112" fmla="*/ 350044 w 1320761"/>
              <a:gd name="connsiteY112" fmla="*/ 1034925 h 1087951"/>
              <a:gd name="connsiteX113" fmla="*/ 342900 w 1320761"/>
              <a:gd name="connsiteY113" fmla="*/ 1039687 h 1087951"/>
              <a:gd name="connsiteX114" fmla="*/ 338137 w 1320761"/>
              <a:gd name="connsiteY114" fmla="*/ 1044450 h 1087951"/>
              <a:gd name="connsiteX115" fmla="*/ 0 w 1320761"/>
              <a:gd name="connsiteY115" fmla="*/ 820612 h 1087951"/>
              <a:gd name="connsiteX116" fmla="*/ 61912 w 1320761"/>
              <a:gd name="connsiteY116" fmla="*/ 680118 h 1087951"/>
              <a:gd name="connsiteX117" fmla="*/ 389644 w 1320761"/>
              <a:gd name="connsiteY117" fmla="*/ 8120 h 1087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320761" h="1087951">
                <a:moveTo>
                  <a:pt x="405160" y="0"/>
                </a:moveTo>
                <a:lnTo>
                  <a:pt x="713918" y="0"/>
                </a:lnTo>
                <a:lnTo>
                  <a:pt x="741165" y="24010"/>
                </a:lnTo>
                <a:cubicBezTo>
                  <a:pt x="989807" y="205456"/>
                  <a:pt x="1384301" y="295745"/>
                  <a:pt x="1312069" y="677737"/>
                </a:cubicBezTo>
                <a:lnTo>
                  <a:pt x="845344" y="942056"/>
                </a:lnTo>
                <a:cubicBezTo>
                  <a:pt x="852488" y="942850"/>
                  <a:pt x="860711" y="940578"/>
                  <a:pt x="866775" y="944437"/>
                </a:cubicBezTo>
                <a:cubicBezTo>
                  <a:pt x="871010" y="947132"/>
                  <a:pt x="868752" y="954548"/>
                  <a:pt x="871537" y="958725"/>
                </a:cubicBezTo>
                <a:cubicBezTo>
                  <a:pt x="873125" y="961106"/>
                  <a:pt x="873873" y="964351"/>
                  <a:pt x="876300" y="965868"/>
                </a:cubicBezTo>
                <a:cubicBezTo>
                  <a:pt x="880557" y="968529"/>
                  <a:pt x="885825" y="969043"/>
                  <a:pt x="890587" y="970631"/>
                </a:cubicBezTo>
                <a:lnTo>
                  <a:pt x="897731" y="973012"/>
                </a:lnTo>
                <a:cubicBezTo>
                  <a:pt x="902494" y="976187"/>
                  <a:pt x="908844" y="977774"/>
                  <a:pt x="912019" y="982537"/>
                </a:cubicBezTo>
                <a:cubicBezTo>
                  <a:pt x="918649" y="992483"/>
                  <a:pt x="914757" y="987657"/>
                  <a:pt x="923925" y="996825"/>
                </a:cubicBezTo>
                <a:cubicBezTo>
                  <a:pt x="924719" y="999206"/>
                  <a:pt x="925762" y="1001518"/>
                  <a:pt x="926306" y="1003968"/>
                </a:cubicBezTo>
                <a:cubicBezTo>
                  <a:pt x="927353" y="1008681"/>
                  <a:pt x="931365" y="1022274"/>
                  <a:pt x="928687" y="1018256"/>
                </a:cubicBezTo>
                <a:cubicBezTo>
                  <a:pt x="916868" y="1000525"/>
                  <a:pt x="932055" y="1022297"/>
                  <a:pt x="916781" y="1003968"/>
                </a:cubicBezTo>
                <a:cubicBezTo>
                  <a:pt x="914949" y="1001770"/>
                  <a:pt x="914254" y="998613"/>
                  <a:pt x="912019" y="996825"/>
                </a:cubicBezTo>
                <a:cubicBezTo>
                  <a:pt x="910059" y="995257"/>
                  <a:pt x="907120" y="995566"/>
                  <a:pt x="904875" y="994443"/>
                </a:cubicBezTo>
                <a:cubicBezTo>
                  <a:pt x="902315" y="993163"/>
                  <a:pt x="900346" y="990843"/>
                  <a:pt x="897731" y="989681"/>
                </a:cubicBezTo>
                <a:cubicBezTo>
                  <a:pt x="893144" y="987642"/>
                  <a:pt x="888206" y="986506"/>
                  <a:pt x="883444" y="984918"/>
                </a:cubicBezTo>
                <a:cubicBezTo>
                  <a:pt x="881063" y="984124"/>
                  <a:pt x="878785" y="982892"/>
                  <a:pt x="876300" y="982537"/>
                </a:cubicBezTo>
                <a:lnTo>
                  <a:pt x="864936" y="980914"/>
                </a:lnTo>
                <a:lnTo>
                  <a:pt x="864394" y="980156"/>
                </a:lnTo>
                <a:cubicBezTo>
                  <a:pt x="861199" y="977671"/>
                  <a:pt x="856535" y="977775"/>
                  <a:pt x="852487" y="977775"/>
                </a:cubicBezTo>
                <a:cubicBezTo>
                  <a:pt x="849977" y="977775"/>
                  <a:pt x="857250" y="979362"/>
                  <a:pt x="859631" y="980156"/>
                </a:cubicBezTo>
                <a:lnTo>
                  <a:pt x="864936" y="980914"/>
                </a:lnTo>
                <a:lnTo>
                  <a:pt x="872319" y="991244"/>
                </a:lnTo>
                <a:cubicBezTo>
                  <a:pt x="874653" y="995759"/>
                  <a:pt x="876726" y="1000547"/>
                  <a:pt x="878681" y="1003968"/>
                </a:cubicBezTo>
                <a:cubicBezTo>
                  <a:pt x="880101" y="1006453"/>
                  <a:pt x="881856" y="1008731"/>
                  <a:pt x="883444" y="1011112"/>
                </a:cubicBezTo>
                <a:cubicBezTo>
                  <a:pt x="884238" y="1019843"/>
                  <a:pt x="888344" y="1028908"/>
                  <a:pt x="885825" y="1037306"/>
                </a:cubicBezTo>
                <a:cubicBezTo>
                  <a:pt x="884885" y="1040441"/>
                  <a:pt x="879023" y="1036740"/>
                  <a:pt x="876300" y="1034925"/>
                </a:cubicBezTo>
                <a:cubicBezTo>
                  <a:pt x="873919" y="1033337"/>
                  <a:pt x="873125" y="1030162"/>
                  <a:pt x="871537" y="1027781"/>
                </a:cubicBezTo>
                <a:cubicBezTo>
                  <a:pt x="869969" y="1023076"/>
                  <a:pt x="868590" y="1016850"/>
                  <a:pt x="864394" y="1013493"/>
                </a:cubicBezTo>
                <a:cubicBezTo>
                  <a:pt x="862434" y="1011925"/>
                  <a:pt x="859495" y="1012234"/>
                  <a:pt x="857250" y="1011112"/>
                </a:cubicBezTo>
                <a:cubicBezTo>
                  <a:pt x="854690" y="1009832"/>
                  <a:pt x="852666" y="1007630"/>
                  <a:pt x="850106" y="1006350"/>
                </a:cubicBezTo>
                <a:cubicBezTo>
                  <a:pt x="847861" y="1005227"/>
                  <a:pt x="845207" y="1005091"/>
                  <a:pt x="842962" y="1003968"/>
                </a:cubicBezTo>
                <a:cubicBezTo>
                  <a:pt x="840403" y="1002688"/>
                  <a:pt x="838379" y="1000486"/>
                  <a:pt x="835819" y="999206"/>
                </a:cubicBezTo>
                <a:cubicBezTo>
                  <a:pt x="832406" y="997500"/>
                  <a:pt x="822197" y="995205"/>
                  <a:pt x="819150" y="994443"/>
                </a:cubicBezTo>
                <a:cubicBezTo>
                  <a:pt x="803784" y="984201"/>
                  <a:pt x="814529" y="990854"/>
                  <a:pt x="812538" y="990658"/>
                </a:cubicBezTo>
                <a:lnTo>
                  <a:pt x="807651" y="988520"/>
                </a:lnTo>
                <a:lnTo>
                  <a:pt x="807244" y="987300"/>
                </a:lnTo>
                <a:cubicBezTo>
                  <a:pt x="800067" y="982515"/>
                  <a:pt x="799038" y="981402"/>
                  <a:pt x="790575" y="977775"/>
                </a:cubicBezTo>
                <a:cubicBezTo>
                  <a:pt x="776776" y="971861"/>
                  <a:pt x="785834" y="976995"/>
                  <a:pt x="790575" y="980156"/>
                </a:cubicBezTo>
                <a:cubicBezTo>
                  <a:pt x="808532" y="986141"/>
                  <a:pt x="786398" y="978067"/>
                  <a:pt x="804862" y="987300"/>
                </a:cubicBezTo>
                <a:lnTo>
                  <a:pt x="807651" y="988520"/>
                </a:lnTo>
                <a:lnTo>
                  <a:pt x="812006" y="1001587"/>
                </a:lnTo>
                <a:cubicBezTo>
                  <a:pt x="812800" y="1004762"/>
                  <a:pt x="812510" y="1008431"/>
                  <a:pt x="814387" y="1011112"/>
                </a:cubicBezTo>
                <a:cubicBezTo>
                  <a:pt x="818249" y="1016630"/>
                  <a:pt x="828675" y="1025400"/>
                  <a:pt x="828675" y="1025400"/>
                </a:cubicBezTo>
                <a:cubicBezTo>
                  <a:pt x="829469" y="1028575"/>
                  <a:pt x="830116" y="1031790"/>
                  <a:pt x="831056" y="1034925"/>
                </a:cubicBezTo>
                <a:cubicBezTo>
                  <a:pt x="832499" y="1039733"/>
                  <a:pt x="835819" y="1049212"/>
                  <a:pt x="835819" y="1049212"/>
                </a:cubicBezTo>
                <a:cubicBezTo>
                  <a:pt x="835025" y="1052387"/>
                  <a:pt x="836055" y="1056773"/>
                  <a:pt x="833437" y="1058737"/>
                </a:cubicBezTo>
                <a:cubicBezTo>
                  <a:pt x="831429" y="1060243"/>
                  <a:pt x="828069" y="1058131"/>
                  <a:pt x="826294" y="1056356"/>
                </a:cubicBezTo>
                <a:cubicBezTo>
                  <a:pt x="824519" y="1054581"/>
                  <a:pt x="825035" y="1051457"/>
                  <a:pt x="823912" y="1049212"/>
                </a:cubicBezTo>
                <a:cubicBezTo>
                  <a:pt x="820332" y="1042052"/>
                  <a:pt x="809601" y="1030941"/>
                  <a:pt x="804862" y="1027781"/>
                </a:cubicBezTo>
                <a:cubicBezTo>
                  <a:pt x="802481" y="1026193"/>
                  <a:pt x="800334" y="1024180"/>
                  <a:pt x="797719" y="1023018"/>
                </a:cubicBezTo>
                <a:cubicBezTo>
                  <a:pt x="793131" y="1020979"/>
                  <a:pt x="783431" y="1018256"/>
                  <a:pt x="783431" y="1018256"/>
                </a:cubicBezTo>
                <a:cubicBezTo>
                  <a:pt x="762965" y="1004611"/>
                  <a:pt x="788853" y="1020966"/>
                  <a:pt x="769144" y="1011112"/>
                </a:cubicBezTo>
                <a:lnTo>
                  <a:pt x="769143" y="1011112"/>
                </a:lnTo>
                <a:lnTo>
                  <a:pt x="764381" y="1006350"/>
                </a:lnTo>
                <a:cubicBezTo>
                  <a:pt x="761206" y="1005556"/>
                  <a:pt x="758129" y="1003968"/>
                  <a:pt x="754856" y="1003968"/>
                </a:cubicBezTo>
                <a:cubicBezTo>
                  <a:pt x="752346" y="1003968"/>
                  <a:pt x="759755" y="1005227"/>
                  <a:pt x="762000" y="1006350"/>
                </a:cubicBezTo>
                <a:lnTo>
                  <a:pt x="769143" y="1011112"/>
                </a:lnTo>
                <a:lnTo>
                  <a:pt x="771525" y="1013493"/>
                </a:lnTo>
                <a:cubicBezTo>
                  <a:pt x="772665" y="1018624"/>
                  <a:pt x="769456" y="1030865"/>
                  <a:pt x="764381" y="1034925"/>
                </a:cubicBezTo>
                <a:cubicBezTo>
                  <a:pt x="762421" y="1036493"/>
                  <a:pt x="759618" y="1036512"/>
                  <a:pt x="757237" y="1037306"/>
                </a:cubicBezTo>
                <a:cubicBezTo>
                  <a:pt x="754062" y="1035718"/>
                  <a:pt x="750722" y="1034424"/>
                  <a:pt x="747712" y="1032543"/>
                </a:cubicBezTo>
                <a:cubicBezTo>
                  <a:pt x="744347" y="1030440"/>
                  <a:pt x="741737" y="1027175"/>
                  <a:pt x="738187" y="1025400"/>
                </a:cubicBezTo>
                <a:cubicBezTo>
                  <a:pt x="735260" y="1023936"/>
                  <a:pt x="731837" y="1023812"/>
                  <a:pt x="728662" y="1023018"/>
                </a:cubicBezTo>
                <a:cubicBezTo>
                  <a:pt x="708058" y="1009281"/>
                  <a:pt x="721983" y="1016251"/>
                  <a:pt x="704850" y="1011112"/>
                </a:cubicBezTo>
                <a:cubicBezTo>
                  <a:pt x="700041" y="1009670"/>
                  <a:pt x="695325" y="1007938"/>
                  <a:pt x="690562" y="1006350"/>
                </a:cubicBezTo>
                <a:lnTo>
                  <a:pt x="683419" y="1003968"/>
                </a:lnTo>
                <a:lnTo>
                  <a:pt x="642937" y="1006350"/>
                </a:lnTo>
                <a:cubicBezTo>
                  <a:pt x="639097" y="1007630"/>
                  <a:pt x="644525" y="1019050"/>
                  <a:pt x="640556" y="1018256"/>
                </a:cubicBezTo>
                <a:cubicBezTo>
                  <a:pt x="634943" y="1017133"/>
                  <a:pt x="631031" y="1003968"/>
                  <a:pt x="631031" y="1003968"/>
                </a:cubicBezTo>
                <a:cubicBezTo>
                  <a:pt x="629444" y="999206"/>
                  <a:pt x="630285" y="992693"/>
                  <a:pt x="626269" y="989681"/>
                </a:cubicBezTo>
                <a:cubicBezTo>
                  <a:pt x="623979" y="987964"/>
                  <a:pt x="622926" y="994340"/>
                  <a:pt x="621506" y="996825"/>
                </a:cubicBezTo>
                <a:cubicBezTo>
                  <a:pt x="616801" y="1005060"/>
                  <a:pt x="617033" y="1005482"/>
                  <a:pt x="614362" y="1013493"/>
                </a:cubicBezTo>
                <a:cubicBezTo>
                  <a:pt x="613568" y="1038099"/>
                  <a:pt x="614603" y="1062833"/>
                  <a:pt x="611981" y="1087312"/>
                </a:cubicBezTo>
                <a:cubicBezTo>
                  <a:pt x="611676" y="1090158"/>
                  <a:pt x="608499" y="1082728"/>
                  <a:pt x="607219" y="1080168"/>
                </a:cubicBezTo>
                <a:cubicBezTo>
                  <a:pt x="606096" y="1077923"/>
                  <a:pt x="606405" y="1074985"/>
                  <a:pt x="604837" y="1073025"/>
                </a:cubicBezTo>
                <a:cubicBezTo>
                  <a:pt x="603049" y="1070790"/>
                  <a:pt x="600206" y="1069632"/>
                  <a:pt x="597694" y="1068262"/>
                </a:cubicBezTo>
                <a:cubicBezTo>
                  <a:pt x="591461" y="1064862"/>
                  <a:pt x="578644" y="1058737"/>
                  <a:pt x="578644" y="1058737"/>
                </a:cubicBezTo>
                <a:cubicBezTo>
                  <a:pt x="577056" y="1056356"/>
                  <a:pt x="575161" y="1054153"/>
                  <a:pt x="573881" y="1051593"/>
                </a:cubicBezTo>
                <a:cubicBezTo>
                  <a:pt x="569808" y="1043448"/>
                  <a:pt x="570965" y="1034016"/>
                  <a:pt x="569119" y="1025400"/>
                </a:cubicBezTo>
                <a:cubicBezTo>
                  <a:pt x="567534" y="1018004"/>
                  <a:pt x="561454" y="1001240"/>
                  <a:pt x="554831" y="996825"/>
                </a:cubicBezTo>
                <a:cubicBezTo>
                  <a:pt x="545599" y="990670"/>
                  <a:pt x="550402" y="992967"/>
                  <a:pt x="540544" y="989681"/>
                </a:cubicBezTo>
                <a:cubicBezTo>
                  <a:pt x="539750" y="996825"/>
                  <a:pt x="541377" y="1004683"/>
                  <a:pt x="538162" y="1011112"/>
                </a:cubicBezTo>
                <a:cubicBezTo>
                  <a:pt x="536698" y="1014039"/>
                  <a:pt x="531645" y="1012204"/>
                  <a:pt x="528637" y="1013493"/>
                </a:cubicBezTo>
                <a:cubicBezTo>
                  <a:pt x="496336" y="1027337"/>
                  <a:pt x="544443" y="1010607"/>
                  <a:pt x="514350" y="1020637"/>
                </a:cubicBezTo>
                <a:cubicBezTo>
                  <a:pt x="511969" y="1022225"/>
                  <a:pt x="509691" y="1023980"/>
                  <a:pt x="507206" y="1025400"/>
                </a:cubicBezTo>
                <a:cubicBezTo>
                  <a:pt x="504124" y="1027161"/>
                  <a:pt x="500570" y="1028099"/>
                  <a:pt x="497681" y="1030162"/>
                </a:cubicBezTo>
                <a:cubicBezTo>
                  <a:pt x="494941" y="1032119"/>
                  <a:pt x="493195" y="1035238"/>
                  <a:pt x="490537" y="1037306"/>
                </a:cubicBezTo>
                <a:cubicBezTo>
                  <a:pt x="486019" y="1040820"/>
                  <a:pt x="480297" y="1042784"/>
                  <a:pt x="476250" y="1046831"/>
                </a:cubicBezTo>
                <a:cubicBezTo>
                  <a:pt x="473869" y="1049212"/>
                  <a:pt x="471262" y="1051388"/>
                  <a:pt x="469106" y="1053975"/>
                </a:cubicBezTo>
                <a:cubicBezTo>
                  <a:pt x="467274" y="1056173"/>
                  <a:pt x="466367" y="1059095"/>
                  <a:pt x="464344" y="1061118"/>
                </a:cubicBezTo>
                <a:cubicBezTo>
                  <a:pt x="462320" y="1063142"/>
                  <a:pt x="459581" y="1064293"/>
                  <a:pt x="457200" y="1065881"/>
                </a:cubicBezTo>
                <a:cubicBezTo>
                  <a:pt x="446087" y="1082549"/>
                  <a:pt x="452437" y="1076993"/>
                  <a:pt x="440531" y="1084931"/>
                </a:cubicBezTo>
                <a:cubicBezTo>
                  <a:pt x="441325" y="1081756"/>
                  <a:pt x="442013" y="1078553"/>
                  <a:pt x="442912" y="1075406"/>
                </a:cubicBezTo>
                <a:cubicBezTo>
                  <a:pt x="443602" y="1072992"/>
                  <a:pt x="444955" y="1070749"/>
                  <a:pt x="445294" y="1068262"/>
                </a:cubicBezTo>
                <a:cubicBezTo>
                  <a:pt x="449408" y="1038096"/>
                  <a:pt x="437617" y="1028046"/>
                  <a:pt x="457200" y="1018256"/>
                </a:cubicBezTo>
                <a:cubicBezTo>
                  <a:pt x="459445" y="1017134"/>
                  <a:pt x="461963" y="1016669"/>
                  <a:pt x="464344" y="1015875"/>
                </a:cubicBezTo>
                <a:cubicBezTo>
                  <a:pt x="466725" y="1014287"/>
                  <a:pt x="469699" y="1013347"/>
                  <a:pt x="471487" y="1011112"/>
                </a:cubicBezTo>
                <a:cubicBezTo>
                  <a:pt x="478101" y="1002844"/>
                  <a:pt x="467988" y="1003547"/>
                  <a:pt x="481012" y="999206"/>
                </a:cubicBezTo>
                <a:cubicBezTo>
                  <a:pt x="485593" y="997679"/>
                  <a:pt x="490537" y="997619"/>
                  <a:pt x="495300" y="996825"/>
                </a:cubicBezTo>
                <a:cubicBezTo>
                  <a:pt x="492919" y="996031"/>
                  <a:pt x="490463" y="995432"/>
                  <a:pt x="488156" y="994443"/>
                </a:cubicBezTo>
                <a:cubicBezTo>
                  <a:pt x="484893" y="993045"/>
                  <a:pt x="482174" y="989902"/>
                  <a:pt x="478631" y="989681"/>
                </a:cubicBezTo>
                <a:cubicBezTo>
                  <a:pt x="469092" y="989085"/>
                  <a:pt x="459581" y="991268"/>
                  <a:pt x="450056" y="992062"/>
                </a:cubicBezTo>
                <a:cubicBezTo>
                  <a:pt x="445377" y="992842"/>
                  <a:pt x="429101" y="995396"/>
                  <a:pt x="423862" y="996825"/>
                </a:cubicBezTo>
                <a:cubicBezTo>
                  <a:pt x="419019" y="998146"/>
                  <a:pt x="409575" y="1001587"/>
                  <a:pt x="409575" y="1001587"/>
                </a:cubicBezTo>
                <a:cubicBezTo>
                  <a:pt x="395848" y="1010739"/>
                  <a:pt x="409088" y="1002817"/>
                  <a:pt x="395287" y="1008731"/>
                </a:cubicBezTo>
                <a:cubicBezTo>
                  <a:pt x="392024" y="1010129"/>
                  <a:pt x="389025" y="1012095"/>
                  <a:pt x="385762" y="1013493"/>
                </a:cubicBezTo>
                <a:cubicBezTo>
                  <a:pt x="383455" y="1014482"/>
                  <a:pt x="380864" y="1014752"/>
                  <a:pt x="378619" y="1015875"/>
                </a:cubicBezTo>
                <a:cubicBezTo>
                  <a:pt x="362180" y="1024095"/>
                  <a:pt x="381766" y="1018064"/>
                  <a:pt x="361950" y="1023018"/>
                </a:cubicBezTo>
                <a:cubicBezTo>
                  <a:pt x="342895" y="1035722"/>
                  <a:pt x="365923" y="1019046"/>
                  <a:pt x="350044" y="1034925"/>
                </a:cubicBezTo>
                <a:cubicBezTo>
                  <a:pt x="348020" y="1036949"/>
                  <a:pt x="345135" y="1037899"/>
                  <a:pt x="342900" y="1039687"/>
                </a:cubicBezTo>
                <a:cubicBezTo>
                  <a:pt x="341147" y="1041090"/>
                  <a:pt x="339725" y="1042862"/>
                  <a:pt x="338137" y="1044450"/>
                </a:cubicBezTo>
                <a:lnTo>
                  <a:pt x="0" y="820612"/>
                </a:lnTo>
                <a:lnTo>
                  <a:pt x="61912" y="680118"/>
                </a:lnTo>
                <a:cubicBezTo>
                  <a:pt x="213469" y="679473"/>
                  <a:pt x="116650" y="191510"/>
                  <a:pt x="389644" y="8120"/>
                </a:cubicBezTo>
                <a:close/>
              </a:path>
            </a:pathLst>
          </a:custGeom>
          <a:effectLst>
            <a:outerShdw blurRad="127000" dist="63500" dir="2700000" algn="tl" rotWithShape="0">
              <a:prstClr val="black">
                <a:alpha val="30000"/>
              </a:prstClr>
            </a:outerShdw>
          </a:effectLst>
        </p:spPr>
      </p:pic>
      <p:pic>
        <p:nvPicPr>
          <p:cNvPr id="115" name="图片 114" descr="图片包含 葡萄, 树&#10;&#10;已生成高可信度的说明">
            <a:extLst>
              <a:ext uri="{FF2B5EF4-FFF2-40B4-BE49-F238E27FC236}">
                <a16:creationId xmlns:a16="http://schemas.microsoft.com/office/drawing/2014/main" xmlns="" id="{0EF32AA7-CB40-4662-8B21-5E27826D0EA3}"/>
              </a:ext>
            </a:extLst>
          </p:cNvPr>
          <p:cNvPicPr>
            <a:picLocks noChangeAspect="1"/>
          </p:cNvPicPr>
          <p:nvPr/>
        </p:nvPicPr>
        <p:blipFill>
          <a:blip r:embed="rId19" cstate="screen">
            <a:extLst>
              <a:ext uri="{28A0092B-C50C-407E-A947-70E740481C1C}">
                <a14:useLocalDpi xmlns:a14="http://schemas.microsoft.com/office/drawing/2010/main"/>
              </a:ext>
            </a:extLst>
          </a:blip>
          <a:srcRect/>
          <a:stretch>
            <a:fillRect/>
          </a:stretch>
        </p:blipFill>
        <p:spPr>
          <a:xfrm>
            <a:off x="6006531" y="2472265"/>
            <a:ext cx="476250" cy="628650"/>
          </a:xfrm>
          <a:custGeom>
            <a:avLst/>
            <a:gdLst>
              <a:gd name="connsiteX0" fmla="*/ 0 w 476250"/>
              <a:gd name="connsiteY0" fmla="*/ 0 h 628650"/>
              <a:gd name="connsiteX1" fmla="*/ 476250 w 476250"/>
              <a:gd name="connsiteY1" fmla="*/ 6350 h 628650"/>
              <a:gd name="connsiteX2" fmla="*/ 393700 w 476250"/>
              <a:gd name="connsiteY2" fmla="*/ 628650 h 628650"/>
              <a:gd name="connsiteX3" fmla="*/ 0 w 476250"/>
              <a:gd name="connsiteY3" fmla="*/ 571500 h 628650"/>
              <a:gd name="connsiteX4" fmla="*/ 0 w 476250"/>
              <a:gd name="connsiteY4" fmla="*/ 0 h 628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250" h="628650">
                <a:moveTo>
                  <a:pt x="0" y="0"/>
                </a:moveTo>
                <a:lnTo>
                  <a:pt x="476250" y="6350"/>
                </a:lnTo>
                <a:lnTo>
                  <a:pt x="393700" y="628650"/>
                </a:lnTo>
                <a:lnTo>
                  <a:pt x="0" y="571500"/>
                </a:lnTo>
                <a:cubicBezTo>
                  <a:pt x="2117" y="400050"/>
                  <a:pt x="4233" y="228600"/>
                  <a:pt x="0" y="0"/>
                </a:cubicBezTo>
                <a:close/>
              </a:path>
            </a:pathLst>
          </a:custGeom>
          <a:effectLst>
            <a:outerShdw blurRad="101600" dist="38100" dir="8100000" algn="tr" rotWithShape="0">
              <a:prstClr val="black">
                <a:alpha val="25000"/>
              </a:prstClr>
            </a:outerShdw>
          </a:effectLst>
        </p:spPr>
      </p:pic>
      <p:sp>
        <p:nvSpPr>
          <p:cNvPr id="33" name="文本框 32">
            <a:extLst>
              <a:ext uri="{FF2B5EF4-FFF2-40B4-BE49-F238E27FC236}">
                <a16:creationId xmlns:a16="http://schemas.microsoft.com/office/drawing/2014/main" xmlns="" id="{F6CE57E3-FE80-4EAA-8C44-5C784478BE7A}"/>
              </a:ext>
            </a:extLst>
          </p:cNvPr>
          <p:cNvSpPr txBox="1"/>
          <p:nvPr/>
        </p:nvSpPr>
        <p:spPr>
          <a:xfrm>
            <a:off x="4659570" y="4059573"/>
            <a:ext cx="3399310"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0" normalizeH="0" baseline="0" noProof="0" dirty="0">
                <a:ln>
                  <a:noFill/>
                </a:ln>
                <a:solidFill>
                  <a:srgbClr val="ED7D31">
                    <a:lumMod val="50000"/>
                  </a:srgbClr>
                </a:solidFill>
                <a:effectLst/>
                <a:uLnTx/>
                <a:uFillTx/>
                <a:latin typeface="微软雅黑" panose="020B0503020204020204" pitchFamily="34" charset="-122"/>
                <a:ea typeface="微软雅黑" panose="020B0503020204020204" pitchFamily="34" charset="-122"/>
                <a:cs typeface="+mn-cs"/>
              </a:rPr>
              <a:t>FRESH FAST AND NUTRITIOUS</a:t>
            </a:r>
            <a:endParaRPr kumimoji="0" lang="zh-CN" altLang="en-US" sz="1600" b="0" i="1" u="none" strike="noStrike" kern="1200" cap="none" spc="0" normalizeH="0" baseline="0" noProof="0" dirty="0">
              <a:ln>
                <a:noFill/>
              </a:ln>
              <a:solidFill>
                <a:srgbClr val="ED7D31">
                  <a:lumMod val="50000"/>
                </a:srgbClr>
              </a:solidFill>
              <a:effectLst/>
              <a:uLnTx/>
              <a:uFillTx/>
              <a:latin typeface="微软雅黑" panose="020B0503020204020204" pitchFamily="34" charset="-122"/>
              <a:ea typeface="微软雅黑" panose="020B0503020204020204" pitchFamily="34" charset="-122"/>
              <a:cs typeface="+mn-cs"/>
            </a:endParaRPr>
          </a:p>
        </p:txBody>
      </p:sp>
      <p:sp>
        <p:nvSpPr>
          <p:cNvPr id="34" name="文本框 33">
            <a:extLst>
              <a:ext uri="{FF2B5EF4-FFF2-40B4-BE49-F238E27FC236}">
                <a16:creationId xmlns:a16="http://schemas.microsoft.com/office/drawing/2014/main" xmlns="" id="{1F2229CC-B574-406C-9AAE-2BED40D1E071}"/>
              </a:ext>
            </a:extLst>
          </p:cNvPr>
          <p:cNvSpPr txBox="1"/>
          <p:nvPr/>
        </p:nvSpPr>
        <p:spPr>
          <a:xfrm>
            <a:off x="4206303" y="4478248"/>
            <a:ext cx="4196457"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600" b="0" i="1" u="none" strike="noStrike" kern="1200" cap="none" spc="0" normalizeH="0" baseline="0" noProof="0" dirty="0">
                <a:ln>
                  <a:noFill/>
                </a:ln>
                <a:solidFill>
                  <a:srgbClr val="ED7D31">
                    <a:lumMod val="50000"/>
                  </a:srgbClr>
                </a:solidFill>
                <a:effectLst/>
                <a:uLnTx/>
                <a:uFillTx/>
                <a:latin typeface="微软雅黑" panose="020B0503020204020204" pitchFamily="34" charset="-122"/>
                <a:ea typeface="微软雅黑" panose="020B0503020204020204" pitchFamily="34" charset="-122"/>
                <a:cs typeface="+mn-cs"/>
              </a:rPr>
              <a:t>用最快的速度给您最好的体验</a:t>
            </a:r>
          </a:p>
        </p:txBody>
      </p:sp>
      <p:sp>
        <p:nvSpPr>
          <p:cNvPr id="27" name="矩形: 圆角 26">
            <a:extLst>
              <a:ext uri="{FF2B5EF4-FFF2-40B4-BE49-F238E27FC236}">
                <a16:creationId xmlns:a16="http://schemas.microsoft.com/office/drawing/2014/main" xmlns="" id="{A54CE53D-2FBE-42C0-B104-CD1B731C50EA}"/>
              </a:ext>
            </a:extLst>
          </p:cNvPr>
          <p:cNvSpPr/>
          <p:nvPr/>
        </p:nvSpPr>
        <p:spPr>
          <a:xfrm>
            <a:off x="5624627" y="5022110"/>
            <a:ext cx="1367804" cy="349411"/>
          </a:xfrm>
          <a:prstGeom prst="roundRect">
            <a:avLst>
              <a:gd name="adj" fmla="val 50000"/>
            </a:avLst>
          </a:prstGeom>
          <a:solidFill>
            <a:schemeClr val="accent2">
              <a:lumMod val="50000"/>
            </a:schemeClr>
          </a:solidFill>
          <a:ln>
            <a:noFill/>
          </a:ln>
          <a:effectLst>
            <a:innerShdw blurRad="63500">
              <a:prstClr val="black">
                <a:alpha val="7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蛋  蛋</a:t>
            </a:r>
          </a:p>
        </p:txBody>
      </p:sp>
    </p:spTree>
    <p:extLst>
      <p:ext uri="{BB962C8B-B14F-4D97-AF65-F5344CB8AC3E}">
        <p14:creationId xmlns:p14="http://schemas.microsoft.com/office/powerpoint/2010/main" val="18425600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46" name="椭圆 145">
            <a:extLst>
              <a:ext uri="{FF2B5EF4-FFF2-40B4-BE49-F238E27FC236}">
                <a16:creationId xmlns:a16="http://schemas.microsoft.com/office/drawing/2014/main" xmlns="" id="{63841BC7-B003-492E-98C0-84AE17C376B6}"/>
              </a:ext>
            </a:extLst>
          </p:cNvPr>
          <p:cNvSpPr/>
          <p:nvPr/>
        </p:nvSpPr>
        <p:spPr>
          <a:xfrm rot="5400000">
            <a:off x="6165531" y="2199961"/>
            <a:ext cx="2592248" cy="2592248"/>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0" name="椭圆 349">
            <a:extLst>
              <a:ext uri="{FF2B5EF4-FFF2-40B4-BE49-F238E27FC236}">
                <a16:creationId xmlns:a16="http://schemas.microsoft.com/office/drawing/2014/main" xmlns="" id="{209F3153-69B4-4EDC-91D3-66A67B8CD7EB}"/>
              </a:ext>
            </a:extLst>
          </p:cNvPr>
          <p:cNvSpPr/>
          <p:nvPr/>
        </p:nvSpPr>
        <p:spPr>
          <a:xfrm rot="5400000">
            <a:off x="3328865" y="2452029"/>
            <a:ext cx="2158250" cy="215825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8" name="椭圆 347">
            <a:extLst>
              <a:ext uri="{FF2B5EF4-FFF2-40B4-BE49-F238E27FC236}">
                <a16:creationId xmlns:a16="http://schemas.microsoft.com/office/drawing/2014/main" xmlns="" id="{04306CF5-1CB4-4934-B9E4-53C045AD1DF3}"/>
              </a:ext>
            </a:extLst>
          </p:cNvPr>
          <p:cNvSpPr/>
          <p:nvPr/>
        </p:nvSpPr>
        <p:spPr>
          <a:xfrm rot="5400000">
            <a:off x="2915336" y="3320393"/>
            <a:ext cx="778203" cy="778203"/>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6" name="íŝľiďè">
            <a:extLst>
              <a:ext uri="{FF2B5EF4-FFF2-40B4-BE49-F238E27FC236}">
                <a16:creationId xmlns:a16="http://schemas.microsoft.com/office/drawing/2014/main" xmlns="" id="{869584C3-7D5F-4184-93BE-09B06596A20B}"/>
              </a:ext>
            </a:extLst>
          </p:cNvPr>
          <p:cNvSpPr/>
          <p:nvPr/>
        </p:nvSpPr>
        <p:spPr bwMode="auto">
          <a:xfrm>
            <a:off x="7645865" y="6385359"/>
            <a:ext cx="1184275" cy="722313"/>
          </a:xfrm>
          <a:custGeom>
            <a:avLst/>
            <a:gdLst>
              <a:gd name="T0" fmla="*/ 0 w 746"/>
              <a:gd name="T1" fmla="*/ 423 h 455"/>
              <a:gd name="T2" fmla="*/ 0 w 746"/>
              <a:gd name="T3" fmla="*/ 423 h 455"/>
              <a:gd name="T4" fmla="*/ 54 w 746"/>
              <a:gd name="T5" fmla="*/ 455 h 455"/>
              <a:gd name="T6" fmla="*/ 54 w 746"/>
              <a:gd name="T7" fmla="*/ 455 h 455"/>
              <a:gd name="T8" fmla="*/ 0 w 746"/>
              <a:gd name="T9" fmla="*/ 423 h 455"/>
              <a:gd name="T10" fmla="*/ 746 w 746"/>
              <a:gd name="T11" fmla="*/ 0 h 455"/>
              <a:gd name="T12" fmla="*/ 391 w 746"/>
              <a:gd name="T13" fmla="*/ 202 h 455"/>
              <a:gd name="T14" fmla="*/ 746 w 746"/>
              <a:gd name="T15" fmla="*/ 1 h 455"/>
              <a:gd name="T16" fmla="*/ 746 w 746"/>
              <a:gd name="T17"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6" h="455">
                <a:moveTo>
                  <a:pt x="0" y="423"/>
                </a:moveTo>
                <a:lnTo>
                  <a:pt x="0" y="423"/>
                </a:lnTo>
                <a:lnTo>
                  <a:pt x="54" y="455"/>
                </a:lnTo>
                <a:lnTo>
                  <a:pt x="54" y="455"/>
                </a:lnTo>
                <a:lnTo>
                  <a:pt x="0" y="423"/>
                </a:lnTo>
                <a:close/>
                <a:moveTo>
                  <a:pt x="746" y="0"/>
                </a:moveTo>
                <a:lnTo>
                  <a:pt x="391" y="202"/>
                </a:lnTo>
                <a:lnTo>
                  <a:pt x="746" y="1"/>
                </a:lnTo>
                <a:lnTo>
                  <a:pt x="746" y="0"/>
                </a:lnTo>
                <a:close/>
              </a:path>
            </a:pathLst>
          </a:custGeom>
          <a:solidFill>
            <a:srgbClr val="C4C5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147" name="组合 146">
            <a:extLst>
              <a:ext uri="{FF2B5EF4-FFF2-40B4-BE49-F238E27FC236}">
                <a16:creationId xmlns:a16="http://schemas.microsoft.com/office/drawing/2014/main" xmlns="" id="{28CC0E0F-763A-4BE1-A1F8-0981A62E38DB}"/>
              </a:ext>
            </a:extLst>
          </p:cNvPr>
          <p:cNvGrpSpPr/>
          <p:nvPr/>
        </p:nvGrpSpPr>
        <p:grpSpPr>
          <a:xfrm>
            <a:off x="3839576" y="2580731"/>
            <a:ext cx="1151377" cy="968833"/>
            <a:chOff x="1767756" y="1915804"/>
            <a:chExt cx="1151377" cy="968833"/>
          </a:xfrm>
        </p:grpSpPr>
        <p:sp>
          <p:nvSpPr>
            <p:cNvPr id="148" name="矩形 147">
              <a:extLst>
                <a:ext uri="{FF2B5EF4-FFF2-40B4-BE49-F238E27FC236}">
                  <a16:creationId xmlns:a16="http://schemas.microsoft.com/office/drawing/2014/main" xmlns="" id="{0999C1C7-494B-437D-B6BD-C924DE4DF58C}"/>
                </a:ext>
              </a:extLst>
            </p:cNvPr>
            <p:cNvSpPr/>
            <p:nvPr/>
          </p:nvSpPr>
          <p:spPr>
            <a:xfrm>
              <a:off x="1793045" y="1915804"/>
              <a:ext cx="1100799" cy="499624"/>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联系人</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9" name="矩形 148">
              <a:extLst>
                <a:ext uri="{FF2B5EF4-FFF2-40B4-BE49-F238E27FC236}">
                  <a16:creationId xmlns:a16="http://schemas.microsoft.com/office/drawing/2014/main" xmlns="" id="{52437247-FA63-4628-A433-E85E4EC31226}"/>
                </a:ext>
              </a:extLst>
            </p:cNvPr>
            <p:cNvSpPr/>
            <p:nvPr/>
          </p:nvSpPr>
          <p:spPr>
            <a:xfrm>
              <a:off x="1904863" y="2515305"/>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爱迪鹅</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150" name="直接连接符 149">
              <a:extLst>
                <a:ext uri="{FF2B5EF4-FFF2-40B4-BE49-F238E27FC236}">
                  <a16:creationId xmlns:a16="http://schemas.microsoft.com/office/drawing/2014/main" xmlns="" id="{444517D3-6953-4084-946E-C936E26E3053}"/>
                </a:ext>
              </a:extLst>
            </p:cNvPr>
            <p:cNvCxnSpPr/>
            <p:nvPr/>
          </p:nvCxnSpPr>
          <p:spPr>
            <a:xfrm>
              <a:off x="1767756" y="2465367"/>
              <a:ext cx="115137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1" name="组合 150">
            <a:extLst>
              <a:ext uri="{FF2B5EF4-FFF2-40B4-BE49-F238E27FC236}">
                <a16:creationId xmlns:a16="http://schemas.microsoft.com/office/drawing/2014/main" xmlns="" id="{ADA2C653-6D72-4C48-B028-CE6A43CB495E}"/>
              </a:ext>
            </a:extLst>
          </p:cNvPr>
          <p:cNvGrpSpPr/>
          <p:nvPr/>
        </p:nvGrpSpPr>
        <p:grpSpPr>
          <a:xfrm>
            <a:off x="6809480" y="2490551"/>
            <a:ext cx="1267099" cy="881915"/>
            <a:chOff x="1686205" y="1741768"/>
            <a:chExt cx="1265666" cy="1142869"/>
          </a:xfrm>
        </p:grpSpPr>
        <p:sp>
          <p:nvSpPr>
            <p:cNvPr id="152" name="矩形 151">
              <a:extLst>
                <a:ext uri="{FF2B5EF4-FFF2-40B4-BE49-F238E27FC236}">
                  <a16:creationId xmlns:a16="http://schemas.microsoft.com/office/drawing/2014/main" xmlns="" id="{00EFDF10-C578-467E-AF78-F55C190F79DC}"/>
                </a:ext>
              </a:extLst>
            </p:cNvPr>
            <p:cNvSpPr/>
            <p:nvPr/>
          </p:nvSpPr>
          <p:spPr>
            <a:xfrm>
              <a:off x="1686205" y="1741768"/>
              <a:ext cx="1265666" cy="647461"/>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联系电话</a:t>
              </a:r>
              <a:endPar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3" name="矩形 152">
              <a:extLst>
                <a:ext uri="{FF2B5EF4-FFF2-40B4-BE49-F238E27FC236}">
                  <a16:creationId xmlns:a16="http://schemas.microsoft.com/office/drawing/2014/main" xmlns="" id="{51D14D82-1D3F-460B-9366-1F94B783ABAD}"/>
                </a:ext>
              </a:extLst>
            </p:cNvPr>
            <p:cNvSpPr/>
            <p:nvPr/>
          </p:nvSpPr>
          <p:spPr>
            <a:xfrm>
              <a:off x="1857117" y="2515305"/>
              <a:ext cx="972654"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88888888</a:t>
              </a: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cxnSp>
          <p:nvCxnSpPr>
            <p:cNvPr id="216" name="直接连接符 215">
              <a:extLst>
                <a:ext uri="{FF2B5EF4-FFF2-40B4-BE49-F238E27FC236}">
                  <a16:creationId xmlns:a16="http://schemas.microsoft.com/office/drawing/2014/main" xmlns="" id="{CDE9452D-FA59-45FE-BF9B-20E5129F3BE3}"/>
                </a:ext>
              </a:extLst>
            </p:cNvPr>
            <p:cNvCxnSpPr/>
            <p:nvPr/>
          </p:nvCxnSpPr>
          <p:spPr>
            <a:xfrm>
              <a:off x="1767756" y="2465367"/>
              <a:ext cx="115137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9" name="椭圆 218">
            <a:extLst>
              <a:ext uri="{FF2B5EF4-FFF2-40B4-BE49-F238E27FC236}">
                <a16:creationId xmlns:a16="http://schemas.microsoft.com/office/drawing/2014/main" xmlns="" id="{1E4612E8-67D9-46F6-B1C7-8D0AB3E322CA}"/>
              </a:ext>
            </a:extLst>
          </p:cNvPr>
          <p:cNvSpPr/>
          <p:nvPr/>
        </p:nvSpPr>
        <p:spPr>
          <a:xfrm rot="5400000">
            <a:off x="8347471" y="3296996"/>
            <a:ext cx="621684" cy="621684"/>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5" name="组合 14">
            <a:extLst>
              <a:ext uri="{FF2B5EF4-FFF2-40B4-BE49-F238E27FC236}">
                <a16:creationId xmlns:a16="http://schemas.microsoft.com/office/drawing/2014/main" xmlns="" id="{54748C63-D410-4351-9FE5-35E987E0EFF2}"/>
              </a:ext>
            </a:extLst>
          </p:cNvPr>
          <p:cNvGrpSpPr/>
          <p:nvPr/>
        </p:nvGrpSpPr>
        <p:grpSpPr>
          <a:xfrm>
            <a:off x="1419642" y="1861880"/>
            <a:ext cx="8839090" cy="5211048"/>
            <a:chOff x="1591545" y="1499712"/>
            <a:chExt cx="8839090" cy="5211048"/>
          </a:xfrm>
        </p:grpSpPr>
        <p:sp>
          <p:nvSpPr>
            <p:cNvPr id="351" name="椭圆 350">
              <a:extLst>
                <a:ext uri="{FF2B5EF4-FFF2-40B4-BE49-F238E27FC236}">
                  <a16:creationId xmlns:a16="http://schemas.microsoft.com/office/drawing/2014/main" xmlns="" id="{9255B3FA-EC89-4B5E-BC23-765BF021C619}"/>
                </a:ext>
              </a:extLst>
            </p:cNvPr>
            <p:cNvSpPr/>
            <p:nvPr/>
          </p:nvSpPr>
          <p:spPr>
            <a:xfrm rot="5400000">
              <a:off x="6310778" y="4941084"/>
              <a:ext cx="580059" cy="580059"/>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a:extLst>
                <a:ext uri="{FF2B5EF4-FFF2-40B4-BE49-F238E27FC236}">
                  <a16:creationId xmlns:a16="http://schemas.microsoft.com/office/drawing/2014/main" xmlns="" id="{688F5D03-3326-4402-AEF4-2A94863669D5}"/>
                </a:ext>
              </a:extLst>
            </p:cNvPr>
            <p:cNvSpPr txBox="1"/>
            <p:nvPr/>
          </p:nvSpPr>
          <p:spPr>
            <a:xfrm>
              <a:off x="1953385" y="1499712"/>
              <a:ext cx="8477250" cy="4508927"/>
            </a:xfrm>
            <a:prstGeom prst="rect">
              <a:avLst/>
            </a:prstGeom>
            <a:noFill/>
            <a:effectLst>
              <a:outerShdw blurRad="76200" dist="12700" dir="2700000" sy="-23000" kx="-800400" algn="bl" rotWithShape="0">
                <a:prstClr val="black">
                  <a:alpha val="20000"/>
                </a:prstClr>
              </a:outerShdw>
            </a:effectLst>
          </p:spPr>
          <p:txBody>
            <a:bodyPr wrap="square" rtlCol="0">
              <a:spAutoFit/>
              <a:scene3d>
                <a:camera prst="perspectiveRelaxedModerately" fov="6300000">
                  <a:rot lat="17100000" lon="0" rev="0"/>
                </a:camera>
                <a:lightRig rig="threePt" dir="t">
                  <a:rot lat="0" lon="0" rev="8400000"/>
                </a:lightRig>
              </a:scene3d>
              <a:sp3d extrusionH="57150">
                <a:bevelT w="38100" h="381000" prst="hardEdge"/>
                <a:bevelB w="0" h="6350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700" b="0" i="0" u="none" strike="noStrike" kern="1200" cap="none" spc="0" normalizeH="0" baseline="0" noProof="0" dirty="0">
                  <a:ln>
                    <a:solidFill>
                      <a:srgbClr val="FFC000"/>
                    </a:solidFill>
                  </a:ln>
                  <a:solidFill>
                    <a:prstClr val="white"/>
                  </a:solidFill>
                  <a:effectLst>
                    <a:outerShdw blurRad="38100" dist="38100" dir="2700000" algn="tl">
                      <a:srgbClr val="000000">
                        <a:alpha val="43137"/>
                      </a:srgbClr>
                    </a:outerShdw>
                  </a:effectLst>
                  <a:uLnTx/>
                  <a:uFillTx/>
                  <a:latin typeface="汉仪雅酷黑 95W" panose="020B0A04020202020204" pitchFamily="34" charset="-122"/>
                  <a:ea typeface="汉仪雅酷黑 95W" panose="020B0A04020202020204" pitchFamily="34" charset="-122"/>
                </a:rPr>
                <a:t>社团</a:t>
              </a:r>
            </a:p>
          </p:txBody>
        </p:sp>
        <p:grpSp>
          <p:nvGrpSpPr>
            <p:cNvPr id="13" name="组合 12">
              <a:extLst>
                <a:ext uri="{FF2B5EF4-FFF2-40B4-BE49-F238E27FC236}">
                  <a16:creationId xmlns:a16="http://schemas.microsoft.com/office/drawing/2014/main" xmlns="" id="{F8D0B7B1-4B49-4201-8A47-1CE5317846AC}"/>
                </a:ext>
              </a:extLst>
            </p:cNvPr>
            <p:cNvGrpSpPr/>
            <p:nvPr/>
          </p:nvGrpSpPr>
          <p:grpSpPr>
            <a:xfrm>
              <a:off x="8408963" y="4905780"/>
              <a:ext cx="625369" cy="805672"/>
              <a:chOff x="7674875" y="3175693"/>
              <a:chExt cx="625369" cy="503985"/>
            </a:xfrm>
          </p:grpSpPr>
          <p:sp>
            <p:nvSpPr>
              <p:cNvPr id="6" name="流程图: 手动输入 5">
                <a:extLst>
                  <a:ext uri="{FF2B5EF4-FFF2-40B4-BE49-F238E27FC236}">
                    <a16:creationId xmlns:a16="http://schemas.microsoft.com/office/drawing/2014/main" xmlns="" id="{8A4E5704-26D4-4E44-AF19-7E2DB25AD0B1}"/>
                  </a:ext>
                </a:extLst>
              </p:cNvPr>
              <p:cNvSpPr/>
              <p:nvPr/>
            </p:nvSpPr>
            <p:spPr>
              <a:xfrm rot="16200000" flipV="1">
                <a:off x="7857306" y="3201216"/>
                <a:ext cx="468460" cy="417416"/>
              </a:xfrm>
              <a:prstGeom prst="flowChartManualInp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平行四边形 11">
                <a:extLst>
                  <a:ext uri="{FF2B5EF4-FFF2-40B4-BE49-F238E27FC236}">
                    <a16:creationId xmlns:a16="http://schemas.microsoft.com/office/drawing/2014/main" xmlns="" id="{570F27AE-4E37-455D-B855-00A796BFF5C1}"/>
                  </a:ext>
                </a:extLst>
              </p:cNvPr>
              <p:cNvSpPr/>
              <p:nvPr/>
            </p:nvSpPr>
            <p:spPr>
              <a:xfrm rot="16200000" flipH="1">
                <a:off x="7526860" y="3323708"/>
                <a:ext cx="503985" cy="207956"/>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grpSp>
          <p:nvGrpSpPr>
            <p:cNvPr id="9" name="组合 8">
              <a:extLst>
                <a:ext uri="{FF2B5EF4-FFF2-40B4-BE49-F238E27FC236}">
                  <a16:creationId xmlns:a16="http://schemas.microsoft.com/office/drawing/2014/main" xmlns="" id="{0D8A4C5C-CFEC-4EAD-B56F-F8D27A8EF1D1}"/>
                </a:ext>
              </a:extLst>
            </p:cNvPr>
            <p:cNvGrpSpPr/>
            <p:nvPr/>
          </p:nvGrpSpPr>
          <p:grpSpPr>
            <a:xfrm>
              <a:off x="6120748" y="5488743"/>
              <a:ext cx="208855" cy="805839"/>
              <a:chOff x="8926945" y="5567138"/>
              <a:chExt cx="208855" cy="805839"/>
            </a:xfrm>
          </p:grpSpPr>
          <p:sp>
            <p:nvSpPr>
              <p:cNvPr id="167" name="i$ļídè">
                <a:extLst>
                  <a:ext uri="{FF2B5EF4-FFF2-40B4-BE49-F238E27FC236}">
                    <a16:creationId xmlns:a16="http://schemas.microsoft.com/office/drawing/2014/main" xmlns="" id="{787C3963-1A62-47D1-9D25-42F33C6D6FFD}"/>
                  </a:ext>
                </a:extLst>
              </p:cNvPr>
              <p:cNvSpPr/>
              <p:nvPr/>
            </p:nvSpPr>
            <p:spPr bwMode="auto">
              <a:xfrm flipH="1">
                <a:off x="9091878" y="5831568"/>
                <a:ext cx="22410" cy="115632"/>
              </a:xfrm>
              <a:custGeom>
                <a:avLst/>
                <a:gdLst>
                  <a:gd name="T0" fmla="*/ 0 w 30"/>
                  <a:gd name="T1" fmla="*/ 0 h 152"/>
                  <a:gd name="T2" fmla="*/ 6 w 30"/>
                  <a:gd name="T3" fmla="*/ 108 h 152"/>
                  <a:gd name="T4" fmla="*/ 28 w 30"/>
                  <a:gd name="T5" fmla="*/ 152 h 152"/>
                  <a:gd name="T6" fmla="*/ 30 w 30"/>
                  <a:gd name="T7" fmla="*/ 6 h 152"/>
                  <a:gd name="T8" fmla="*/ 0 w 30"/>
                  <a:gd name="T9" fmla="*/ 0 h 152"/>
                </a:gdLst>
                <a:ahLst/>
                <a:cxnLst>
                  <a:cxn ang="0">
                    <a:pos x="T0" y="T1"/>
                  </a:cxn>
                  <a:cxn ang="0">
                    <a:pos x="T2" y="T3"/>
                  </a:cxn>
                  <a:cxn ang="0">
                    <a:pos x="T4" y="T5"/>
                  </a:cxn>
                  <a:cxn ang="0">
                    <a:pos x="T6" y="T7"/>
                  </a:cxn>
                  <a:cxn ang="0">
                    <a:pos x="T8" y="T9"/>
                  </a:cxn>
                </a:cxnLst>
                <a:rect l="0" t="0" r="r" b="b"/>
                <a:pathLst>
                  <a:path w="30" h="152">
                    <a:moveTo>
                      <a:pt x="0" y="0"/>
                    </a:moveTo>
                    <a:cubicBezTo>
                      <a:pt x="0" y="0"/>
                      <a:pt x="1" y="91"/>
                      <a:pt x="6" y="108"/>
                    </a:cubicBezTo>
                    <a:cubicBezTo>
                      <a:pt x="10" y="126"/>
                      <a:pt x="28" y="152"/>
                      <a:pt x="28" y="152"/>
                    </a:cubicBezTo>
                    <a:cubicBezTo>
                      <a:pt x="30" y="6"/>
                      <a:pt x="30" y="6"/>
                      <a:pt x="30" y="6"/>
                    </a:cubicBezTo>
                    <a:lnTo>
                      <a:pt x="0" y="0"/>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8" name="ïS1îďè">
                <a:extLst>
                  <a:ext uri="{FF2B5EF4-FFF2-40B4-BE49-F238E27FC236}">
                    <a16:creationId xmlns:a16="http://schemas.microsoft.com/office/drawing/2014/main" xmlns="" id="{36DB83C9-4341-41EF-B216-DC86FCCF19B2}"/>
                  </a:ext>
                </a:extLst>
              </p:cNvPr>
              <p:cNvSpPr/>
              <p:nvPr/>
            </p:nvSpPr>
            <p:spPr bwMode="auto">
              <a:xfrm flipH="1">
                <a:off x="9078432" y="5734759"/>
                <a:ext cx="42130" cy="106669"/>
              </a:xfrm>
              <a:custGeom>
                <a:avLst/>
                <a:gdLst>
                  <a:gd name="T0" fmla="*/ 55 w 55"/>
                  <a:gd name="T1" fmla="*/ 0 h 140"/>
                  <a:gd name="T2" fmla="*/ 6 w 55"/>
                  <a:gd name="T3" fmla="*/ 37 h 140"/>
                  <a:gd name="T4" fmla="*/ 4 w 55"/>
                  <a:gd name="T5" fmla="*/ 129 h 140"/>
                  <a:gd name="T6" fmla="*/ 24 w 55"/>
                  <a:gd name="T7" fmla="*/ 140 h 140"/>
                  <a:gd name="T8" fmla="*/ 55 w 55"/>
                  <a:gd name="T9" fmla="*/ 0 h 140"/>
                </a:gdLst>
                <a:ahLst/>
                <a:cxnLst>
                  <a:cxn ang="0">
                    <a:pos x="T0" y="T1"/>
                  </a:cxn>
                  <a:cxn ang="0">
                    <a:pos x="T2" y="T3"/>
                  </a:cxn>
                  <a:cxn ang="0">
                    <a:pos x="T4" y="T5"/>
                  </a:cxn>
                  <a:cxn ang="0">
                    <a:pos x="T6" y="T7"/>
                  </a:cxn>
                  <a:cxn ang="0">
                    <a:pos x="T8" y="T9"/>
                  </a:cxn>
                </a:cxnLst>
                <a:rect l="0" t="0" r="r" b="b"/>
                <a:pathLst>
                  <a:path w="55" h="140">
                    <a:moveTo>
                      <a:pt x="55" y="0"/>
                    </a:moveTo>
                    <a:cubicBezTo>
                      <a:pt x="55" y="0"/>
                      <a:pt x="12" y="8"/>
                      <a:pt x="6" y="37"/>
                    </a:cubicBezTo>
                    <a:cubicBezTo>
                      <a:pt x="0" y="65"/>
                      <a:pt x="3" y="124"/>
                      <a:pt x="4" y="129"/>
                    </a:cubicBezTo>
                    <a:cubicBezTo>
                      <a:pt x="6" y="135"/>
                      <a:pt x="15" y="139"/>
                      <a:pt x="24" y="140"/>
                    </a:cubicBezTo>
                    <a:cubicBezTo>
                      <a:pt x="34" y="140"/>
                      <a:pt x="55" y="0"/>
                      <a:pt x="55" y="0"/>
                    </a:cubicBezTo>
                    <a:close/>
                  </a:path>
                </a:pathLst>
              </a:custGeom>
              <a:solidFill>
                <a:srgbClr val="BC7B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9" name="íš1îḓè">
                <a:extLst>
                  <a:ext uri="{FF2B5EF4-FFF2-40B4-BE49-F238E27FC236}">
                    <a16:creationId xmlns:a16="http://schemas.microsoft.com/office/drawing/2014/main" xmlns="" id="{21ABD47F-D126-4506-A7E7-4C2B04D9B35E}"/>
                  </a:ext>
                </a:extLst>
              </p:cNvPr>
              <p:cNvSpPr/>
              <p:nvPr/>
            </p:nvSpPr>
            <p:spPr bwMode="auto">
              <a:xfrm flipH="1">
                <a:off x="9025546" y="6297681"/>
                <a:ext cx="70814" cy="51990"/>
              </a:xfrm>
              <a:custGeom>
                <a:avLst/>
                <a:gdLst>
                  <a:gd name="T0" fmla="*/ 44 w 93"/>
                  <a:gd name="T1" fmla="*/ 13 h 69"/>
                  <a:gd name="T2" fmla="*/ 7 w 93"/>
                  <a:gd name="T3" fmla="*/ 26 h 69"/>
                  <a:gd name="T4" fmla="*/ 3 w 93"/>
                  <a:gd name="T5" fmla="*/ 46 h 69"/>
                  <a:gd name="T6" fmla="*/ 46 w 93"/>
                  <a:gd name="T7" fmla="*/ 54 h 69"/>
                  <a:gd name="T8" fmla="*/ 92 w 93"/>
                  <a:gd name="T9" fmla="*/ 26 h 69"/>
                  <a:gd name="T10" fmla="*/ 81 w 93"/>
                  <a:gd name="T11" fmla="*/ 2 h 69"/>
                  <a:gd name="T12" fmla="*/ 44 w 93"/>
                  <a:gd name="T13" fmla="*/ 13 h 69"/>
                </a:gdLst>
                <a:ahLst/>
                <a:cxnLst>
                  <a:cxn ang="0">
                    <a:pos x="T0" y="T1"/>
                  </a:cxn>
                  <a:cxn ang="0">
                    <a:pos x="T2" y="T3"/>
                  </a:cxn>
                  <a:cxn ang="0">
                    <a:pos x="T4" y="T5"/>
                  </a:cxn>
                  <a:cxn ang="0">
                    <a:pos x="T6" y="T7"/>
                  </a:cxn>
                  <a:cxn ang="0">
                    <a:pos x="T8" y="T9"/>
                  </a:cxn>
                  <a:cxn ang="0">
                    <a:pos x="T10" y="T11"/>
                  </a:cxn>
                  <a:cxn ang="0">
                    <a:pos x="T12" y="T13"/>
                  </a:cxn>
                </a:cxnLst>
                <a:rect l="0" t="0" r="r" b="b"/>
                <a:pathLst>
                  <a:path w="93" h="69">
                    <a:moveTo>
                      <a:pt x="44" y="13"/>
                    </a:moveTo>
                    <a:cubicBezTo>
                      <a:pt x="44" y="13"/>
                      <a:pt x="19" y="19"/>
                      <a:pt x="7" y="26"/>
                    </a:cubicBezTo>
                    <a:cubicBezTo>
                      <a:pt x="0" y="29"/>
                      <a:pt x="2" y="40"/>
                      <a:pt x="3" y="46"/>
                    </a:cubicBezTo>
                    <a:cubicBezTo>
                      <a:pt x="4" y="55"/>
                      <a:pt x="14" y="69"/>
                      <a:pt x="46" y="54"/>
                    </a:cubicBezTo>
                    <a:cubicBezTo>
                      <a:pt x="78" y="40"/>
                      <a:pt x="91" y="35"/>
                      <a:pt x="92" y="26"/>
                    </a:cubicBezTo>
                    <a:cubicBezTo>
                      <a:pt x="93" y="16"/>
                      <a:pt x="90" y="4"/>
                      <a:pt x="81" y="2"/>
                    </a:cubicBezTo>
                    <a:cubicBezTo>
                      <a:pt x="70" y="0"/>
                      <a:pt x="44" y="13"/>
                      <a:pt x="44" y="13"/>
                    </a:cubicBezTo>
                    <a:close/>
                  </a:path>
                </a:pathLst>
              </a:custGeom>
              <a:solidFill>
                <a:srgbClr val="E068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0" name="íṧlíḑe">
                <a:extLst>
                  <a:ext uri="{FF2B5EF4-FFF2-40B4-BE49-F238E27FC236}">
                    <a16:creationId xmlns:a16="http://schemas.microsoft.com/office/drawing/2014/main" xmlns="" id="{7E9A3E50-216A-4FD8-BB84-59BD08D5A65A}"/>
                  </a:ext>
                </a:extLst>
              </p:cNvPr>
              <p:cNvSpPr/>
              <p:nvPr/>
            </p:nvSpPr>
            <p:spPr bwMode="auto">
              <a:xfrm flipH="1">
                <a:off x="9036303" y="6022494"/>
                <a:ext cx="60953" cy="310145"/>
              </a:xfrm>
              <a:custGeom>
                <a:avLst/>
                <a:gdLst>
                  <a:gd name="T0" fmla="*/ 80 w 80"/>
                  <a:gd name="T1" fmla="*/ 0 h 407"/>
                  <a:gd name="T2" fmla="*/ 66 w 80"/>
                  <a:gd name="T3" fmla="*/ 159 h 407"/>
                  <a:gd name="T4" fmla="*/ 39 w 80"/>
                  <a:gd name="T5" fmla="*/ 394 h 407"/>
                  <a:gd name="T6" fmla="*/ 16 w 80"/>
                  <a:gd name="T7" fmla="*/ 399 h 407"/>
                  <a:gd name="T8" fmla="*/ 8 w 80"/>
                  <a:gd name="T9" fmla="*/ 373 h 407"/>
                  <a:gd name="T10" fmla="*/ 4 w 80"/>
                  <a:gd name="T11" fmla="*/ 235 h 407"/>
                  <a:gd name="T12" fmla="*/ 13 w 80"/>
                  <a:gd name="T13" fmla="*/ 179 h 407"/>
                  <a:gd name="T14" fmla="*/ 11 w 80"/>
                  <a:gd name="T15" fmla="*/ 5 h 407"/>
                  <a:gd name="T16" fmla="*/ 80 w 80"/>
                  <a:gd name="T1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07">
                    <a:moveTo>
                      <a:pt x="80" y="0"/>
                    </a:moveTo>
                    <a:cubicBezTo>
                      <a:pt x="80" y="0"/>
                      <a:pt x="77" y="81"/>
                      <a:pt x="66" y="159"/>
                    </a:cubicBezTo>
                    <a:cubicBezTo>
                      <a:pt x="56" y="237"/>
                      <a:pt x="39" y="394"/>
                      <a:pt x="39" y="394"/>
                    </a:cubicBezTo>
                    <a:cubicBezTo>
                      <a:pt x="39" y="394"/>
                      <a:pt x="34" y="407"/>
                      <a:pt x="16" y="399"/>
                    </a:cubicBezTo>
                    <a:cubicBezTo>
                      <a:pt x="4" y="394"/>
                      <a:pt x="9" y="381"/>
                      <a:pt x="8" y="373"/>
                    </a:cubicBezTo>
                    <a:cubicBezTo>
                      <a:pt x="6" y="357"/>
                      <a:pt x="0" y="253"/>
                      <a:pt x="4" y="235"/>
                    </a:cubicBezTo>
                    <a:cubicBezTo>
                      <a:pt x="10" y="212"/>
                      <a:pt x="17" y="194"/>
                      <a:pt x="13" y="179"/>
                    </a:cubicBezTo>
                    <a:cubicBezTo>
                      <a:pt x="9" y="165"/>
                      <a:pt x="11" y="5"/>
                      <a:pt x="11" y="5"/>
                    </a:cubicBezTo>
                    <a:lnTo>
                      <a:pt x="80" y="0"/>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1" name="íšḷïḑè">
                <a:extLst>
                  <a:ext uri="{FF2B5EF4-FFF2-40B4-BE49-F238E27FC236}">
                    <a16:creationId xmlns:a16="http://schemas.microsoft.com/office/drawing/2014/main" xmlns="" id="{11003BFC-5474-40CC-89B6-74C973C1E16F}"/>
                  </a:ext>
                </a:extLst>
              </p:cNvPr>
              <p:cNvSpPr/>
              <p:nvPr/>
            </p:nvSpPr>
            <p:spPr bwMode="auto">
              <a:xfrm flipH="1">
                <a:off x="8969971" y="6320987"/>
                <a:ext cx="71710" cy="51990"/>
              </a:xfrm>
              <a:custGeom>
                <a:avLst/>
                <a:gdLst>
                  <a:gd name="T0" fmla="*/ 44 w 94"/>
                  <a:gd name="T1" fmla="*/ 13 h 68"/>
                  <a:gd name="T2" fmla="*/ 8 w 94"/>
                  <a:gd name="T3" fmla="*/ 25 h 68"/>
                  <a:gd name="T4" fmla="*/ 4 w 94"/>
                  <a:gd name="T5" fmla="*/ 45 h 68"/>
                  <a:gd name="T6" fmla="*/ 47 w 94"/>
                  <a:gd name="T7" fmla="*/ 54 h 68"/>
                  <a:gd name="T8" fmla="*/ 93 w 94"/>
                  <a:gd name="T9" fmla="*/ 25 h 68"/>
                  <a:gd name="T10" fmla="*/ 82 w 94"/>
                  <a:gd name="T11" fmla="*/ 2 h 68"/>
                  <a:gd name="T12" fmla="*/ 44 w 94"/>
                  <a:gd name="T13" fmla="*/ 13 h 68"/>
                </a:gdLst>
                <a:ahLst/>
                <a:cxnLst>
                  <a:cxn ang="0">
                    <a:pos x="T0" y="T1"/>
                  </a:cxn>
                  <a:cxn ang="0">
                    <a:pos x="T2" y="T3"/>
                  </a:cxn>
                  <a:cxn ang="0">
                    <a:pos x="T4" y="T5"/>
                  </a:cxn>
                  <a:cxn ang="0">
                    <a:pos x="T6" y="T7"/>
                  </a:cxn>
                  <a:cxn ang="0">
                    <a:pos x="T8" y="T9"/>
                  </a:cxn>
                  <a:cxn ang="0">
                    <a:pos x="T10" y="T11"/>
                  </a:cxn>
                  <a:cxn ang="0">
                    <a:pos x="T12" y="T13"/>
                  </a:cxn>
                </a:cxnLst>
                <a:rect l="0" t="0" r="r" b="b"/>
                <a:pathLst>
                  <a:path w="94" h="68">
                    <a:moveTo>
                      <a:pt x="44" y="13"/>
                    </a:moveTo>
                    <a:cubicBezTo>
                      <a:pt x="44" y="13"/>
                      <a:pt x="20" y="18"/>
                      <a:pt x="8" y="25"/>
                    </a:cubicBezTo>
                    <a:cubicBezTo>
                      <a:pt x="0" y="29"/>
                      <a:pt x="3" y="39"/>
                      <a:pt x="4" y="45"/>
                    </a:cubicBezTo>
                    <a:cubicBezTo>
                      <a:pt x="5" y="55"/>
                      <a:pt x="15" y="68"/>
                      <a:pt x="47" y="54"/>
                    </a:cubicBezTo>
                    <a:cubicBezTo>
                      <a:pt x="79" y="39"/>
                      <a:pt x="92" y="35"/>
                      <a:pt x="93" y="25"/>
                    </a:cubicBezTo>
                    <a:cubicBezTo>
                      <a:pt x="94" y="15"/>
                      <a:pt x="91" y="4"/>
                      <a:pt x="82" y="2"/>
                    </a:cubicBezTo>
                    <a:cubicBezTo>
                      <a:pt x="71" y="0"/>
                      <a:pt x="44" y="13"/>
                      <a:pt x="44" y="13"/>
                    </a:cubicBezTo>
                    <a:close/>
                  </a:path>
                </a:pathLst>
              </a:custGeom>
              <a:solidFill>
                <a:srgbClr val="E068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2" name="íṩľíďe">
                <a:extLst>
                  <a:ext uri="{FF2B5EF4-FFF2-40B4-BE49-F238E27FC236}">
                    <a16:creationId xmlns:a16="http://schemas.microsoft.com/office/drawing/2014/main" xmlns="" id="{18DEB18B-CDA0-46BC-B3BB-DC861979677D}"/>
                  </a:ext>
                </a:extLst>
              </p:cNvPr>
              <p:cNvSpPr/>
              <p:nvPr/>
            </p:nvSpPr>
            <p:spPr bwMode="auto">
              <a:xfrm flipH="1">
                <a:off x="8980728" y="6045800"/>
                <a:ext cx="60953" cy="310145"/>
              </a:xfrm>
              <a:custGeom>
                <a:avLst/>
                <a:gdLst>
                  <a:gd name="T0" fmla="*/ 80 w 80"/>
                  <a:gd name="T1" fmla="*/ 0 h 407"/>
                  <a:gd name="T2" fmla="*/ 66 w 80"/>
                  <a:gd name="T3" fmla="*/ 159 h 407"/>
                  <a:gd name="T4" fmla="*/ 39 w 80"/>
                  <a:gd name="T5" fmla="*/ 394 h 407"/>
                  <a:gd name="T6" fmla="*/ 16 w 80"/>
                  <a:gd name="T7" fmla="*/ 399 h 407"/>
                  <a:gd name="T8" fmla="*/ 8 w 80"/>
                  <a:gd name="T9" fmla="*/ 372 h 407"/>
                  <a:gd name="T10" fmla="*/ 4 w 80"/>
                  <a:gd name="T11" fmla="*/ 235 h 407"/>
                  <a:gd name="T12" fmla="*/ 13 w 80"/>
                  <a:gd name="T13" fmla="*/ 179 h 407"/>
                  <a:gd name="T14" fmla="*/ 10 w 80"/>
                  <a:gd name="T15" fmla="*/ 5 h 407"/>
                  <a:gd name="T16" fmla="*/ 80 w 80"/>
                  <a:gd name="T1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07">
                    <a:moveTo>
                      <a:pt x="80" y="0"/>
                    </a:moveTo>
                    <a:cubicBezTo>
                      <a:pt x="80" y="0"/>
                      <a:pt x="76" y="81"/>
                      <a:pt x="66" y="159"/>
                    </a:cubicBezTo>
                    <a:cubicBezTo>
                      <a:pt x="56" y="236"/>
                      <a:pt x="39" y="394"/>
                      <a:pt x="39" y="394"/>
                    </a:cubicBezTo>
                    <a:cubicBezTo>
                      <a:pt x="39" y="394"/>
                      <a:pt x="34" y="407"/>
                      <a:pt x="16" y="399"/>
                    </a:cubicBezTo>
                    <a:cubicBezTo>
                      <a:pt x="4" y="393"/>
                      <a:pt x="9" y="380"/>
                      <a:pt x="8" y="372"/>
                    </a:cubicBezTo>
                    <a:cubicBezTo>
                      <a:pt x="5" y="357"/>
                      <a:pt x="0" y="252"/>
                      <a:pt x="4" y="235"/>
                    </a:cubicBezTo>
                    <a:cubicBezTo>
                      <a:pt x="9" y="212"/>
                      <a:pt x="17" y="193"/>
                      <a:pt x="13" y="179"/>
                    </a:cubicBezTo>
                    <a:cubicBezTo>
                      <a:pt x="9" y="164"/>
                      <a:pt x="10" y="5"/>
                      <a:pt x="10" y="5"/>
                    </a:cubicBezTo>
                    <a:lnTo>
                      <a:pt x="80" y="0"/>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3" name="íSḻíḓè">
                <a:extLst>
                  <a:ext uri="{FF2B5EF4-FFF2-40B4-BE49-F238E27FC236}">
                    <a16:creationId xmlns:a16="http://schemas.microsoft.com/office/drawing/2014/main" xmlns="" id="{EC61D9FB-9517-41F3-986E-F2A934AF45B7}"/>
                  </a:ext>
                </a:extLst>
              </p:cNvPr>
              <p:cNvSpPr/>
              <p:nvPr/>
            </p:nvSpPr>
            <p:spPr bwMode="auto">
              <a:xfrm flipH="1">
                <a:off x="8946666" y="5723106"/>
                <a:ext cx="186445" cy="440119"/>
              </a:xfrm>
              <a:custGeom>
                <a:avLst/>
                <a:gdLst>
                  <a:gd name="T0" fmla="*/ 107 w 245"/>
                  <a:gd name="T1" fmla="*/ 3 h 579"/>
                  <a:gd name="T2" fmla="*/ 31 w 245"/>
                  <a:gd name="T3" fmla="*/ 48 h 579"/>
                  <a:gd name="T4" fmla="*/ 39 w 245"/>
                  <a:gd name="T5" fmla="*/ 253 h 579"/>
                  <a:gd name="T6" fmla="*/ 1 w 245"/>
                  <a:gd name="T7" fmla="*/ 471 h 579"/>
                  <a:gd name="T8" fmla="*/ 0 w 245"/>
                  <a:gd name="T9" fmla="*/ 527 h 579"/>
                  <a:gd name="T10" fmla="*/ 89 w 245"/>
                  <a:gd name="T11" fmla="*/ 572 h 579"/>
                  <a:gd name="T12" fmla="*/ 236 w 245"/>
                  <a:gd name="T13" fmla="*/ 525 h 579"/>
                  <a:gd name="T14" fmla="*/ 213 w 245"/>
                  <a:gd name="T15" fmla="*/ 311 h 579"/>
                  <a:gd name="T16" fmla="*/ 205 w 245"/>
                  <a:gd name="T17" fmla="*/ 158 h 579"/>
                  <a:gd name="T18" fmla="*/ 190 w 245"/>
                  <a:gd name="T19" fmla="*/ 35 h 579"/>
                  <a:gd name="T20" fmla="*/ 107 w 245"/>
                  <a:gd name="T21" fmla="*/ 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5" h="579">
                    <a:moveTo>
                      <a:pt x="107" y="3"/>
                    </a:moveTo>
                    <a:cubicBezTo>
                      <a:pt x="80" y="3"/>
                      <a:pt x="40" y="23"/>
                      <a:pt x="31" y="48"/>
                    </a:cubicBezTo>
                    <a:cubicBezTo>
                      <a:pt x="22" y="72"/>
                      <a:pt x="41" y="227"/>
                      <a:pt x="39" y="253"/>
                    </a:cubicBezTo>
                    <a:cubicBezTo>
                      <a:pt x="37" y="279"/>
                      <a:pt x="3" y="423"/>
                      <a:pt x="1" y="471"/>
                    </a:cubicBezTo>
                    <a:cubicBezTo>
                      <a:pt x="0" y="518"/>
                      <a:pt x="0" y="527"/>
                      <a:pt x="0" y="527"/>
                    </a:cubicBezTo>
                    <a:cubicBezTo>
                      <a:pt x="0" y="527"/>
                      <a:pt x="18" y="566"/>
                      <a:pt x="89" y="572"/>
                    </a:cubicBezTo>
                    <a:cubicBezTo>
                      <a:pt x="187" y="579"/>
                      <a:pt x="227" y="545"/>
                      <a:pt x="236" y="525"/>
                    </a:cubicBezTo>
                    <a:cubicBezTo>
                      <a:pt x="245" y="505"/>
                      <a:pt x="223" y="352"/>
                      <a:pt x="213" y="311"/>
                    </a:cubicBezTo>
                    <a:cubicBezTo>
                      <a:pt x="204" y="269"/>
                      <a:pt x="196" y="191"/>
                      <a:pt x="205" y="158"/>
                    </a:cubicBezTo>
                    <a:cubicBezTo>
                      <a:pt x="214" y="124"/>
                      <a:pt x="221" y="62"/>
                      <a:pt x="190" y="35"/>
                    </a:cubicBezTo>
                    <a:cubicBezTo>
                      <a:pt x="153" y="0"/>
                      <a:pt x="134" y="4"/>
                      <a:pt x="107" y="3"/>
                    </a:cubicBezTo>
                    <a:close/>
                  </a:path>
                </a:pathLst>
              </a:custGeom>
              <a:solidFill>
                <a:schemeClr val="accent1">
                  <a:lumMod val="40000"/>
                  <a:lumOff val="6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4" name="iśľïḑe">
                <a:extLst>
                  <a:ext uri="{FF2B5EF4-FFF2-40B4-BE49-F238E27FC236}">
                    <a16:creationId xmlns:a16="http://schemas.microsoft.com/office/drawing/2014/main" xmlns="" id="{4DD6D2AB-2D2D-4E4A-A350-760A956EEEA3}"/>
                  </a:ext>
                </a:extLst>
              </p:cNvPr>
              <p:cNvSpPr/>
              <p:nvPr/>
            </p:nvSpPr>
            <p:spPr bwMode="auto">
              <a:xfrm flipH="1">
                <a:off x="8926945" y="5839635"/>
                <a:ext cx="95912" cy="239332"/>
              </a:xfrm>
              <a:custGeom>
                <a:avLst/>
                <a:gdLst>
                  <a:gd name="T0" fmla="*/ 0 w 126"/>
                  <a:gd name="T1" fmla="*/ 6 h 314"/>
                  <a:gd name="T2" fmla="*/ 21 w 126"/>
                  <a:gd name="T3" fmla="*/ 112 h 314"/>
                  <a:gd name="T4" fmla="*/ 40 w 126"/>
                  <a:gd name="T5" fmla="*/ 178 h 314"/>
                  <a:gd name="T6" fmla="*/ 58 w 126"/>
                  <a:gd name="T7" fmla="*/ 231 h 314"/>
                  <a:gd name="T8" fmla="*/ 61 w 126"/>
                  <a:gd name="T9" fmla="*/ 256 h 314"/>
                  <a:gd name="T10" fmla="*/ 98 w 126"/>
                  <a:gd name="T11" fmla="*/ 314 h 314"/>
                  <a:gd name="T12" fmla="*/ 92 w 126"/>
                  <a:gd name="T13" fmla="*/ 239 h 314"/>
                  <a:gd name="T14" fmla="*/ 82 w 126"/>
                  <a:gd name="T15" fmla="*/ 173 h 314"/>
                  <a:gd name="T16" fmla="*/ 66 w 126"/>
                  <a:gd name="T17" fmla="*/ 100 h 314"/>
                  <a:gd name="T18" fmla="*/ 58 w 126"/>
                  <a:gd name="T19" fmla="*/ 0 h 314"/>
                  <a:gd name="T20" fmla="*/ 0 w 126"/>
                  <a:gd name="T21" fmla="*/ 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314">
                    <a:moveTo>
                      <a:pt x="0" y="6"/>
                    </a:moveTo>
                    <a:cubicBezTo>
                      <a:pt x="0" y="6"/>
                      <a:pt x="9" y="64"/>
                      <a:pt x="21" y="112"/>
                    </a:cubicBezTo>
                    <a:cubicBezTo>
                      <a:pt x="28" y="140"/>
                      <a:pt x="37" y="171"/>
                      <a:pt x="40" y="178"/>
                    </a:cubicBezTo>
                    <a:cubicBezTo>
                      <a:pt x="45" y="195"/>
                      <a:pt x="58" y="231"/>
                      <a:pt x="58" y="231"/>
                    </a:cubicBezTo>
                    <a:cubicBezTo>
                      <a:pt x="58" y="231"/>
                      <a:pt x="61" y="249"/>
                      <a:pt x="61" y="256"/>
                    </a:cubicBezTo>
                    <a:cubicBezTo>
                      <a:pt x="60" y="277"/>
                      <a:pt x="64" y="314"/>
                      <a:pt x="98" y="314"/>
                    </a:cubicBezTo>
                    <a:cubicBezTo>
                      <a:pt x="126" y="313"/>
                      <a:pt x="109" y="271"/>
                      <a:pt x="92" y="239"/>
                    </a:cubicBezTo>
                    <a:cubicBezTo>
                      <a:pt x="90" y="234"/>
                      <a:pt x="87" y="200"/>
                      <a:pt x="82" y="173"/>
                    </a:cubicBezTo>
                    <a:cubicBezTo>
                      <a:pt x="76" y="141"/>
                      <a:pt x="72" y="135"/>
                      <a:pt x="66" y="100"/>
                    </a:cubicBezTo>
                    <a:cubicBezTo>
                      <a:pt x="58" y="56"/>
                      <a:pt x="58" y="0"/>
                      <a:pt x="58" y="0"/>
                    </a:cubicBezTo>
                    <a:lnTo>
                      <a:pt x="0" y="6"/>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5" name="îśļíďe">
                <a:extLst>
                  <a:ext uri="{FF2B5EF4-FFF2-40B4-BE49-F238E27FC236}">
                    <a16:creationId xmlns:a16="http://schemas.microsoft.com/office/drawing/2014/main" xmlns="" id="{4F69F1C8-CD4A-4D84-991D-B0CBF43BA3B7}"/>
                  </a:ext>
                </a:extLst>
              </p:cNvPr>
              <p:cNvSpPr/>
              <p:nvPr/>
            </p:nvSpPr>
            <p:spPr bwMode="auto">
              <a:xfrm flipH="1">
                <a:off x="8961904" y="5741930"/>
                <a:ext cx="72606" cy="133560"/>
              </a:xfrm>
              <a:custGeom>
                <a:avLst/>
                <a:gdLst>
                  <a:gd name="T0" fmla="*/ 16 w 95"/>
                  <a:gd name="T1" fmla="*/ 29 h 176"/>
                  <a:gd name="T2" fmla="*/ 74 w 95"/>
                  <a:gd name="T3" fmla="*/ 28 h 176"/>
                  <a:gd name="T4" fmla="*/ 83 w 95"/>
                  <a:gd name="T5" fmla="*/ 166 h 176"/>
                  <a:gd name="T6" fmla="*/ 48 w 95"/>
                  <a:gd name="T7" fmla="*/ 174 h 176"/>
                  <a:gd name="T8" fmla="*/ 11 w 95"/>
                  <a:gd name="T9" fmla="*/ 159 h 176"/>
                  <a:gd name="T10" fmla="*/ 16 w 95"/>
                  <a:gd name="T11" fmla="*/ 29 h 176"/>
                </a:gdLst>
                <a:ahLst/>
                <a:cxnLst>
                  <a:cxn ang="0">
                    <a:pos x="T0" y="T1"/>
                  </a:cxn>
                  <a:cxn ang="0">
                    <a:pos x="T2" y="T3"/>
                  </a:cxn>
                  <a:cxn ang="0">
                    <a:pos x="T4" y="T5"/>
                  </a:cxn>
                  <a:cxn ang="0">
                    <a:pos x="T6" y="T7"/>
                  </a:cxn>
                  <a:cxn ang="0">
                    <a:pos x="T8" y="T9"/>
                  </a:cxn>
                  <a:cxn ang="0">
                    <a:pos x="T10" y="T11"/>
                  </a:cxn>
                </a:cxnLst>
                <a:rect l="0" t="0" r="r" b="b"/>
                <a:pathLst>
                  <a:path w="95" h="176">
                    <a:moveTo>
                      <a:pt x="16" y="29"/>
                    </a:moveTo>
                    <a:cubicBezTo>
                      <a:pt x="26" y="11"/>
                      <a:pt x="56" y="0"/>
                      <a:pt x="74" y="28"/>
                    </a:cubicBezTo>
                    <a:cubicBezTo>
                      <a:pt x="93" y="57"/>
                      <a:pt x="95" y="158"/>
                      <a:pt x="83" y="166"/>
                    </a:cubicBezTo>
                    <a:cubicBezTo>
                      <a:pt x="75" y="171"/>
                      <a:pt x="64" y="174"/>
                      <a:pt x="48" y="174"/>
                    </a:cubicBezTo>
                    <a:cubicBezTo>
                      <a:pt x="28" y="176"/>
                      <a:pt x="16" y="165"/>
                      <a:pt x="11" y="159"/>
                    </a:cubicBezTo>
                    <a:cubicBezTo>
                      <a:pt x="2" y="150"/>
                      <a:pt x="0" y="61"/>
                      <a:pt x="16" y="29"/>
                    </a:cubicBezTo>
                    <a:close/>
                  </a:path>
                </a:pathLst>
              </a:custGeom>
              <a:solidFill>
                <a:srgbClr val="BC7B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6" name="iŝļíďe">
                <a:extLst>
                  <a:ext uri="{FF2B5EF4-FFF2-40B4-BE49-F238E27FC236}">
                    <a16:creationId xmlns:a16="http://schemas.microsoft.com/office/drawing/2014/main" xmlns="" id="{6E989A91-F13B-4A8D-A1E2-35BC7749CA10}"/>
                  </a:ext>
                </a:extLst>
              </p:cNvPr>
              <p:cNvSpPr/>
              <p:nvPr/>
            </p:nvSpPr>
            <p:spPr bwMode="auto">
              <a:xfrm flipH="1">
                <a:off x="8976246" y="5606578"/>
                <a:ext cx="88741" cy="110254"/>
              </a:xfrm>
              <a:custGeom>
                <a:avLst/>
                <a:gdLst>
                  <a:gd name="T0" fmla="*/ 108 w 116"/>
                  <a:gd name="T1" fmla="*/ 45 h 145"/>
                  <a:gd name="T2" fmla="*/ 85 w 116"/>
                  <a:gd name="T3" fmla="*/ 136 h 145"/>
                  <a:gd name="T4" fmla="*/ 18 w 116"/>
                  <a:gd name="T5" fmla="*/ 122 h 145"/>
                  <a:gd name="T6" fmla="*/ 38 w 116"/>
                  <a:gd name="T7" fmla="*/ 11 h 145"/>
                  <a:gd name="T8" fmla="*/ 108 w 116"/>
                  <a:gd name="T9" fmla="*/ 45 h 145"/>
                </a:gdLst>
                <a:ahLst/>
                <a:cxnLst>
                  <a:cxn ang="0">
                    <a:pos x="T0" y="T1"/>
                  </a:cxn>
                  <a:cxn ang="0">
                    <a:pos x="T2" y="T3"/>
                  </a:cxn>
                  <a:cxn ang="0">
                    <a:pos x="T4" y="T5"/>
                  </a:cxn>
                  <a:cxn ang="0">
                    <a:pos x="T6" y="T7"/>
                  </a:cxn>
                  <a:cxn ang="0">
                    <a:pos x="T8" y="T9"/>
                  </a:cxn>
                </a:cxnLst>
                <a:rect l="0" t="0" r="r" b="b"/>
                <a:pathLst>
                  <a:path w="116" h="145">
                    <a:moveTo>
                      <a:pt x="108" y="45"/>
                    </a:moveTo>
                    <a:cubicBezTo>
                      <a:pt x="108" y="45"/>
                      <a:pt x="116" y="129"/>
                      <a:pt x="85" y="136"/>
                    </a:cubicBezTo>
                    <a:cubicBezTo>
                      <a:pt x="45" y="145"/>
                      <a:pt x="18" y="122"/>
                      <a:pt x="18" y="122"/>
                    </a:cubicBezTo>
                    <a:cubicBezTo>
                      <a:pt x="18" y="122"/>
                      <a:pt x="0" y="21"/>
                      <a:pt x="38" y="11"/>
                    </a:cubicBezTo>
                    <a:cubicBezTo>
                      <a:pt x="76" y="0"/>
                      <a:pt x="103" y="16"/>
                      <a:pt x="108" y="45"/>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7" name="îşľïḍè">
                <a:extLst>
                  <a:ext uri="{FF2B5EF4-FFF2-40B4-BE49-F238E27FC236}">
                    <a16:creationId xmlns:a16="http://schemas.microsoft.com/office/drawing/2014/main" xmlns="" id="{D5F328A9-24B7-4014-8976-2B8BC80FBF70}"/>
                  </a:ext>
                </a:extLst>
              </p:cNvPr>
              <p:cNvSpPr/>
              <p:nvPr/>
            </p:nvSpPr>
            <p:spPr bwMode="auto">
              <a:xfrm flipH="1">
                <a:off x="8977142" y="5567138"/>
                <a:ext cx="158658" cy="214233"/>
              </a:xfrm>
              <a:custGeom>
                <a:avLst/>
                <a:gdLst>
                  <a:gd name="T0" fmla="*/ 187 w 208"/>
                  <a:gd name="T1" fmla="*/ 34 h 282"/>
                  <a:gd name="T2" fmla="*/ 208 w 208"/>
                  <a:gd name="T3" fmla="*/ 86 h 282"/>
                  <a:gd name="T4" fmla="*/ 176 w 208"/>
                  <a:gd name="T5" fmla="*/ 124 h 282"/>
                  <a:gd name="T6" fmla="*/ 167 w 208"/>
                  <a:gd name="T7" fmla="*/ 161 h 282"/>
                  <a:gd name="T8" fmla="*/ 193 w 208"/>
                  <a:gd name="T9" fmla="*/ 207 h 282"/>
                  <a:gd name="T10" fmla="*/ 201 w 208"/>
                  <a:gd name="T11" fmla="*/ 241 h 282"/>
                  <a:gd name="T12" fmla="*/ 173 w 208"/>
                  <a:gd name="T13" fmla="*/ 246 h 282"/>
                  <a:gd name="T14" fmla="*/ 116 w 208"/>
                  <a:gd name="T15" fmla="*/ 273 h 282"/>
                  <a:gd name="T16" fmla="*/ 78 w 208"/>
                  <a:gd name="T17" fmla="*/ 271 h 282"/>
                  <a:gd name="T18" fmla="*/ 40 w 208"/>
                  <a:gd name="T19" fmla="*/ 253 h 282"/>
                  <a:gd name="T20" fmla="*/ 41 w 208"/>
                  <a:gd name="T21" fmla="*/ 206 h 282"/>
                  <a:gd name="T22" fmla="*/ 57 w 208"/>
                  <a:gd name="T23" fmla="*/ 27 h 282"/>
                  <a:gd name="T24" fmla="*/ 187 w 208"/>
                  <a:gd name="T25" fmla="*/ 3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282">
                    <a:moveTo>
                      <a:pt x="187" y="34"/>
                    </a:moveTo>
                    <a:cubicBezTo>
                      <a:pt x="187" y="34"/>
                      <a:pt x="208" y="54"/>
                      <a:pt x="208" y="86"/>
                    </a:cubicBezTo>
                    <a:cubicBezTo>
                      <a:pt x="208" y="118"/>
                      <a:pt x="192" y="126"/>
                      <a:pt x="176" y="124"/>
                    </a:cubicBezTo>
                    <a:cubicBezTo>
                      <a:pt x="160" y="122"/>
                      <a:pt x="167" y="151"/>
                      <a:pt x="167" y="161"/>
                    </a:cubicBezTo>
                    <a:cubicBezTo>
                      <a:pt x="167" y="168"/>
                      <a:pt x="184" y="181"/>
                      <a:pt x="193" y="207"/>
                    </a:cubicBezTo>
                    <a:cubicBezTo>
                      <a:pt x="199" y="222"/>
                      <a:pt x="201" y="235"/>
                      <a:pt x="201" y="241"/>
                    </a:cubicBezTo>
                    <a:cubicBezTo>
                      <a:pt x="203" y="260"/>
                      <a:pt x="193" y="234"/>
                      <a:pt x="173" y="246"/>
                    </a:cubicBezTo>
                    <a:cubicBezTo>
                      <a:pt x="153" y="259"/>
                      <a:pt x="146" y="282"/>
                      <a:pt x="116" y="273"/>
                    </a:cubicBezTo>
                    <a:cubicBezTo>
                      <a:pt x="85" y="264"/>
                      <a:pt x="91" y="270"/>
                      <a:pt x="78" y="271"/>
                    </a:cubicBezTo>
                    <a:cubicBezTo>
                      <a:pt x="66" y="273"/>
                      <a:pt x="39" y="282"/>
                      <a:pt x="40" y="253"/>
                    </a:cubicBezTo>
                    <a:cubicBezTo>
                      <a:pt x="42" y="225"/>
                      <a:pt x="41" y="231"/>
                      <a:pt x="41" y="206"/>
                    </a:cubicBezTo>
                    <a:cubicBezTo>
                      <a:pt x="41" y="180"/>
                      <a:pt x="0" y="55"/>
                      <a:pt x="57" y="27"/>
                    </a:cubicBezTo>
                    <a:cubicBezTo>
                      <a:pt x="107" y="2"/>
                      <a:pt x="169" y="0"/>
                      <a:pt x="187" y="34"/>
                    </a:cubicBezTo>
                    <a:close/>
                  </a:path>
                </a:pathLst>
              </a:custGeom>
              <a:solidFill>
                <a:srgbClr val="2E59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11" name="组合 10">
              <a:extLst>
                <a:ext uri="{FF2B5EF4-FFF2-40B4-BE49-F238E27FC236}">
                  <a16:creationId xmlns:a16="http://schemas.microsoft.com/office/drawing/2014/main" xmlns="" id="{8EBDC6BC-C81E-4958-A6FD-83FC757D0D6F}"/>
                </a:ext>
              </a:extLst>
            </p:cNvPr>
            <p:cNvGrpSpPr/>
            <p:nvPr/>
          </p:nvGrpSpPr>
          <p:grpSpPr>
            <a:xfrm flipH="1">
              <a:off x="7595963" y="5622039"/>
              <a:ext cx="251881" cy="1088721"/>
              <a:chOff x="8747671" y="5298226"/>
              <a:chExt cx="251881" cy="1088721"/>
            </a:xfrm>
          </p:grpSpPr>
          <p:sp>
            <p:nvSpPr>
              <p:cNvPr id="50" name="ïšḻiḓê">
                <a:extLst>
                  <a:ext uri="{FF2B5EF4-FFF2-40B4-BE49-F238E27FC236}">
                    <a16:creationId xmlns:a16="http://schemas.microsoft.com/office/drawing/2014/main" xmlns="" id="{D9E4EEEC-6D8C-4849-A2C5-DCC6DB668337}"/>
                  </a:ext>
                </a:extLst>
              </p:cNvPr>
              <p:cNvSpPr/>
              <p:nvPr/>
            </p:nvSpPr>
            <p:spPr bwMode="auto">
              <a:xfrm>
                <a:off x="8830140" y="6385359"/>
                <a:ext cx="1588" cy="1588"/>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1"/>
                    </a:lnTo>
                    <a:lnTo>
                      <a:pt x="1" y="1"/>
                    </a:lnTo>
                    <a:lnTo>
                      <a:pt x="0" y="0"/>
                    </a:lnTo>
                    <a:close/>
                  </a:path>
                </a:pathLst>
              </a:custGeom>
              <a:solidFill>
                <a:srgbClr val="A0A2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 name="ïšlîḓê">
                <a:extLst>
                  <a:ext uri="{FF2B5EF4-FFF2-40B4-BE49-F238E27FC236}">
                    <a16:creationId xmlns:a16="http://schemas.microsoft.com/office/drawing/2014/main" xmlns="" id="{BBD22D9D-5825-4622-8839-B84EE0527CD6}"/>
                  </a:ext>
                </a:extLst>
              </p:cNvPr>
              <p:cNvSpPr/>
              <p:nvPr/>
            </p:nvSpPr>
            <p:spPr bwMode="auto">
              <a:xfrm>
                <a:off x="8830140" y="6385359"/>
                <a:ext cx="1588" cy="1588"/>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lnTo>
                      <a:pt x="0" y="1"/>
                    </a:lnTo>
                    <a:lnTo>
                      <a:pt x="1"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0" name="iš1îdê">
                <a:extLst>
                  <a:ext uri="{FF2B5EF4-FFF2-40B4-BE49-F238E27FC236}">
                    <a16:creationId xmlns:a16="http://schemas.microsoft.com/office/drawing/2014/main" xmlns="" id="{C61D8085-5648-4993-9C7D-779EF3437E0C}"/>
                  </a:ext>
                </a:extLst>
              </p:cNvPr>
              <p:cNvSpPr/>
              <p:nvPr/>
            </p:nvSpPr>
            <p:spPr bwMode="auto">
              <a:xfrm flipH="1">
                <a:off x="8909018" y="5546521"/>
                <a:ext cx="75295" cy="291321"/>
              </a:xfrm>
              <a:custGeom>
                <a:avLst/>
                <a:gdLst>
                  <a:gd name="T0" fmla="*/ 0 w 98"/>
                  <a:gd name="T1" fmla="*/ 5 h 383"/>
                  <a:gd name="T2" fmla="*/ 10 w 98"/>
                  <a:gd name="T3" fmla="*/ 134 h 383"/>
                  <a:gd name="T4" fmla="*/ 22 w 98"/>
                  <a:gd name="T5" fmla="*/ 214 h 383"/>
                  <a:gd name="T6" fmla="*/ 36 w 98"/>
                  <a:gd name="T7" fmla="*/ 280 h 383"/>
                  <a:gd name="T8" fmla="*/ 36 w 98"/>
                  <a:gd name="T9" fmla="*/ 310 h 383"/>
                  <a:gd name="T10" fmla="*/ 64 w 98"/>
                  <a:gd name="T11" fmla="*/ 379 h 383"/>
                  <a:gd name="T12" fmla="*/ 76 w 98"/>
                  <a:gd name="T13" fmla="*/ 294 h 383"/>
                  <a:gd name="T14" fmla="*/ 73 w 98"/>
                  <a:gd name="T15" fmla="*/ 214 h 383"/>
                  <a:gd name="T16" fmla="*/ 65 w 98"/>
                  <a:gd name="T17" fmla="*/ 125 h 383"/>
                  <a:gd name="T18" fmla="*/ 60 w 98"/>
                  <a:gd name="T19" fmla="*/ 0 h 383"/>
                  <a:gd name="T20" fmla="*/ 0 w 98"/>
                  <a:gd name="T21" fmla="*/ 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383">
                    <a:moveTo>
                      <a:pt x="0" y="5"/>
                    </a:moveTo>
                    <a:cubicBezTo>
                      <a:pt x="0" y="5"/>
                      <a:pt x="3" y="75"/>
                      <a:pt x="10" y="134"/>
                    </a:cubicBezTo>
                    <a:cubicBezTo>
                      <a:pt x="14" y="167"/>
                      <a:pt x="21" y="206"/>
                      <a:pt x="22" y="214"/>
                    </a:cubicBezTo>
                    <a:cubicBezTo>
                      <a:pt x="27" y="236"/>
                      <a:pt x="36" y="280"/>
                      <a:pt x="36" y="280"/>
                    </a:cubicBezTo>
                    <a:cubicBezTo>
                      <a:pt x="36" y="280"/>
                      <a:pt x="37" y="302"/>
                      <a:pt x="36" y="310"/>
                    </a:cubicBezTo>
                    <a:cubicBezTo>
                      <a:pt x="33" y="334"/>
                      <a:pt x="24" y="375"/>
                      <a:pt x="64" y="379"/>
                    </a:cubicBezTo>
                    <a:cubicBezTo>
                      <a:pt x="98" y="383"/>
                      <a:pt x="91" y="335"/>
                      <a:pt x="76" y="294"/>
                    </a:cubicBezTo>
                    <a:cubicBezTo>
                      <a:pt x="74" y="288"/>
                      <a:pt x="75" y="247"/>
                      <a:pt x="73" y="214"/>
                    </a:cubicBezTo>
                    <a:cubicBezTo>
                      <a:pt x="71" y="176"/>
                      <a:pt x="67" y="167"/>
                      <a:pt x="65" y="125"/>
                    </a:cubicBezTo>
                    <a:cubicBezTo>
                      <a:pt x="62" y="72"/>
                      <a:pt x="60" y="0"/>
                      <a:pt x="60" y="0"/>
                    </a:cubicBezTo>
                    <a:lnTo>
                      <a:pt x="0" y="5"/>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1" name="îṡlîdé">
                <a:extLst>
                  <a:ext uri="{FF2B5EF4-FFF2-40B4-BE49-F238E27FC236}">
                    <a16:creationId xmlns:a16="http://schemas.microsoft.com/office/drawing/2014/main" xmlns="" id="{9CDE66C4-F6FC-441D-9298-33D4272C6D62}"/>
                  </a:ext>
                </a:extLst>
              </p:cNvPr>
              <p:cNvSpPr/>
              <p:nvPr/>
            </p:nvSpPr>
            <p:spPr bwMode="auto">
              <a:xfrm flipH="1">
                <a:off x="8759324" y="6052075"/>
                <a:ext cx="94119" cy="75295"/>
              </a:xfrm>
              <a:custGeom>
                <a:avLst/>
                <a:gdLst>
                  <a:gd name="T0" fmla="*/ 66 w 124"/>
                  <a:gd name="T1" fmla="*/ 14 h 99"/>
                  <a:gd name="T2" fmla="*/ 6 w 124"/>
                  <a:gd name="T3" fmla="*/ 67 h 99"/>
                  <a:gd name="T4" fmla="*/ 121 w 124"/>
                  <a:gd name="T5" fmla="*/ 27 h 99"/>
                  <a:gd name="T6" fmla="*/ 66 w 124"/>
                  <a:gd name="T7" fmla="*/ 14 h 99"/>
                </a:gdLst>
                <a:ahLst/>
                <a:cxnLst>
                  <a:cxn ang="0">
                    <a:pos x="T0" y="T1"/>
                  </a:cxn>
                  <a:cxn ang="0">
                    <a:pos x="T2" y="T3"/>
                  </a:cxn>
                  <a:cxn ang="0">
                    <a:pos x="T4" y="T5"/>
                  </a:cxn>
                  <a:cxn ang="0">
                    <a:pos x="T6" y="T7"/>
                  </a:cxn>
                </a:cxnLst>
                <a:rect l="0" t="0" r="r" b="b"/>
                <a:pathLst>
                  <a:path w="124" h="99">
                    <a:moveTo>
                      <a:pt x="66" y="14"/>
                    </a:moveTo>
                    <a:cubicBezTo>
                      <a:pt x="58" y="21"/>
                      <a:pt x="0" y="35"/>
                      <a:pt x="6" y="67"/>
                    </a:cubicBezTo>
                    <a:cubicBezTo>
                      <a:pt x="12" y="99"/>
                      <a:pt x="124" y="63"/>
                      <a:pt x="121" y="27"/>
                    </a:cubicBezTo>
                    <a:cubicBezTo>
                      <a:pt x="119" y="0"/>
                      <a:pt x="74" y="8"/>
                      <a:pt x="66" y="14"/>
                    </a:cubicBezTo>
                    <a:close/>
                  </a:path>
                </a:pathLst>
              </a:custGeom>
              <a:solidFill>
                <a:srgbClr val="4343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2" name="iŝ1íḋe">
                <a:extLst>
                  <a:ext uri="{FF2B5EF4-FFF2-40B4-BE49-F238E27FC236}">
                    <a16:creationId xmlns:a16="http://schemas.microsoft.com/office/drawing/2014/main" xmlns="" id="{5EB995EF-1291-4528-847A-AA295964792C}"/>
                  </a:ext>
                </a:extLst>
              </p:cNvPr>
              <p:cNvSpPr/>
              <p:nvPr/>
            </p:nvSpPr>
            <p:spPr bwMode="auto">
              <a:xfrm flipH="1">
                <a:off x="8848065" y="6017116"/>
                <a:ext cx="94119" cy="75295"/>
              </a:xfrm>
              <a:custGeom>
                <a:avLst/>
                <a:gdLst>
                  <a:gd name="T0" fmla="*/ 66 w 124"/>
                  <a:gd name="T1" fmla="*/ 14 h 99"/>
                  <a:gd name="T2" fmla="*/ 6 w 124"/>
                  <a:gd name="T3" fmla="*/ 67 h 99"/>
                  <a:gd name="T4" fmla="*/ 121 w 124"/>
                  <a:gd name="T5" fmla="*/ 27 h 99"/>
                  <a:gd name="T6" fmla="*/ 66 w 124"/>
                  <a:gd name="T7" fmla="*/ 14 h 99"/>
                </a:gdLst>
                <a:ahLst/>
                <a:cxnLst>
                  <a:cxn ang="0">
                    <a:pos x="T0" y="T1"/>
                  </a:cxn>
                  <a:cxn ang="0">
                    <a:pos x="T2" y="T3"/>
                  </a:cxn>
                  <a:cxn ang="0">
                    <a:pos x="T4" y="T5"/>
                  </a:cxn>
                  <a:cxn ang="0">
                    <a:pos x="T6" y="T7"/>
                  </a:cxn>
                </a:cxnLst>
                <a:rect l="0" t="0" r="r" b="b"/>
                <a:pathLst>
                  <a:path w="124" h="99">
                    <a:moveTo>
                      <a:pt x="66" y="14"/>
                    </a:moveTo>
                    <a:cubicBezTo>
                      <a:pt x="57" y="20"/>
                      <a:pt x="0" y="35"/>
                      <a:pt x="6" y="67"/>
                    </a:cubicBezTo>
                    <a:cubicBezTo>
                      <a:pt x="11" y="99"/>
                      <a:pt x="124" y="63"/>
                      <a:pt x="121" y="27"/>
                    </a:cubicBezTo>
                    <a:cubicBezTo>
                      <a:pt x="119" y="0"/>
                      <a:pt x="74" y="8"/>
                      <a:pt x="66" y="14"/>
                    </a:cubicBezTo>
                    <a:close/>
                  </a:path>
                </a:pathLst>
              </a:custGeom>
              <a:solidFill>
                <a:srgbClr val="4343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3" name="íśḷîḍe">
                <a:extLst>
                  <a:ext uri="{FF2B5EF4-FFF2-40B4-BE49-F238E27FC236}">
                    <a16:creationId xmlns:a16="http://schemas.microsoft.com/office/drawing/2014/main" xmlns="" id="{F06F965C-5ADA-4E27-8CDE-52B3B405F5D2}"/>
                  </a:ext>
                </a:extLst>
              </p:cNvPr>
              <p:cNvSpPr/>
              <p:nvPr/>
            </p:nvSpPr>
            <p:spPr bwMode="auto">
              <a:xfrm flipH="1">
                <a:off x="8880334" y="5758961"/>
                <a:ext cx="80673" cy="315523"/>
              </a:xfrm>
              <a:custGeom>
                <a:avLst/>
                <a:gdLst>
                  <a:gd name="T0" fmla="*/ 0 w 106"/>
                  <a:gd name="T1" fmla="*/ 0 h 414"/>
                  <a:gd name="T2" fmla="*/ 36 w 106"/>
                  <a:gd name="T3" fmla="*/ 398 h 414"/>
                  <a:gd name="T4" fmla="*/ 84 w 106"/>
                  <a:gd name="T5" fmla="*/ 400 h 414"/>
                  <a:gd name="T6" fmla="*/ 106 w 106"/>
                  <a:gd name="T7" fmla="*/ 2 h 414"/>
                  <a:gd name="T8" fmla="*/ 0 w 106"/>
                  <a:gd name="T9" fmla="*/ 0 h 414"/>
                </a:gdLst>
                <a:ahLst/>
                <a:cxnLst>
                  <a:cxn ang="0">
                    <a:pos x="T0" y="T1"/>
                  </a:cxn>
                  <a:cxn ang="0">
                    <a:pos x="T2" y="T3"/>
                  </a:cxn>
                  <a:cxn ang="0">
                    <a:pos x="T4" y="T5"/>
                  </a:cxn>
                  <a:cxn ang="0">
                    <a:pos x="T6" y="T7"/>
                  </a:cxn>
                  <a:cxn ang="0">
                    <a:pos x="T8" y="T9"/>
                  </a:cxn>
                </a:cxnLst>
                <a:rect l="0" t="0" r="r" b="b"/>
                <a:pathLst>
                  <a:path w="106" h="414">
                    <a:moveTo>
                      <a:pt x="0" y="0"/>
                    </a:moveTo>
                    <a:cubicBezTo>
                      <a:pt x="0" y="0"/>
                      <a:pt x="25" y="382"/>
                      <a:pt x="36" y="398"/>
                    </a:cubicBezTo>
                    <a:cubicBezTo>
                      <a:pt x="48" y="414"/>
                      <a:pt x="73" y="410"/>
                      <a:pt x="84" y="400"/>
                    </a:cubicBezTo>
                    <a:cubicBezTo>
                      <a:pt x="95" y="391"/>
                      <a:pt x="106" y="2"/>
                      <a:pt x="106" y="2"/>
                    </a:cubicBezTo>
                    <a:lnTo>
                      <a:pt x="0" y="0"/>
                    </a:lnTo>
                    <a:close/>
                  </a:path>
                </a:pathLst>
              </a:custGeom>
              <a:solidFill>
                <a:srgbClr val="4F73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4" name="ïSlîḓê">
                <a:extLst>
                  <a:ext uri="{FF2B5EF4-FFF2-40B4-BE49-F238E27FC236}">
                    <a16:creationId xmlns:a16="http://schemas.microsoft.com/office/drawing/2014/main" xmlns="" id="{F15F431C-A28E-4052-880E-041CF7527186}"/>
                  </a:ext>
                </a:extLst>
              </p:cNvPr>
              <p:cNvSpPr/>
              <p:nvPr/>
            </p:nvSpPr>
            <p:spPr bwMode="auto">
              <a:xfrm flipH="1">
                <a:off x="8792490" y="5760754"/>
                <a:ext cx="87844" cy="343311"/>
              </a:xfrm>
              <a:custGeom>
                <a:avLst/>
                <a:gdLst>
                  <a:gd name="T0" fmla="*/ 0 w 115"/>
                  <a:gd name="T1" fmla="*/ 0 h 451"/>
                  <a:gd name="T2" fmla="*/ 49 w 115"/>
                  <a:gd name="T3" fmla="*/ 438 h 451"/>
                  <a:gd name="T4" fmla="*/ 96 w 115"/>
                  <a:gd name="T5" fmla="*/ 441 h 451"/>
                  <a:gd name="T6" fmla="*/ 115 w 115"/>
                  <a:gd name="T7" fmla="*/ 3 h 451"/>
                  <a:gd name="T8" fmla="*/ 0 w 115"/>
                  <a:gd name="T9" fmla="*/ 0 h 451"/>
                </a:gdLst>
                <a:ahLst/>
                <a:cxnLst>
                  <a:cxn ang="0">
                    <a:pos x="T0" y="T1"/>
                  </a:cxn>
                  <a:cxn ang="0">
                    <a:pos x="T2" y="T3"/>
                  </a:cxn>
                  <a:cxn ang="0">
                    <a:pos x="T4" y="T5"/>
                  </a:cxn>
                  <a:cxn ang="0">
                    <a:pos x="T6" y="T7"/>
                  </a:cxn>
                  <a:cxn ang="0">
                    <a:pos x="T8" y="T9"/>
                  </a:cxn>
                </a:cxnLst>
                <a:rect l="0" t="0" r="r" b="b"/>
                <a:pathLst>
                  <a:path w="115" h="451">
                    <a:moveTo>
                      <a:pt x="0" y="0"/>
                    </a:moveTo>
                    <a:cubicBezTo>
                      <a:pt x="0" y="0"/>
                      <a:pt x="31" y="426"/>
                      <a:pt x="49" y="438"/>
                    </a:cubicBezTo>
                    <a:cubicBezTo>
                      <a:pt x="66" y="451"/>
                      <a:pt x="84" y="449"/>
                      <a:pt x="96" y="441"/>
                    </a:cubicBezTo>
                    <a:cubicBezTo>
                      <a:pt x="109" y="433"/>
                      <a:pt x="115" y="3"/>
                      <a:pt x="115" y="3"/>
                    </a:cubicBezTo>
                    <a:lnTo>
                      <a:pt x="0" y="0"/>
                    </a:lnTo>
                    <a:close/>
                  </a:path>
                </a:pathLst>
              </a:custGeom>
              <a:solidFill>
                <a:srgbClr val="4F73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5" name="îŝļídè">
                <a:extLst>
                  <a:ext uri="{FF2B5EF4-FFF2-40B4-BE49-F238E27FC236}">
                    <a16:creationId xmlns:a16="http://schemas.microsoft.com/office/drawing/2014/main" xmlns="" id="{57A56F12-4793-49F8-9CB7-323271E58528}"/>
                  </a:ext>
                </a:extLst>
              </p:cNvPr>
              <p:cNvSpPr/>
              <p:nvPr/>
            </p:nvSpPr>
            <p:spPr bwMode="auto">
              <a:xfrm flipH="1">
                <a:off x="8771873" y="5454195"/>
                <a:ext cx="207958" cy="349585"/>
              </a:xfrm>
              <a:custGeom>
                <a:avLst/>
                <a:gdLst>
                  <a:gd name="T0" fmla="*/ 170 w 273"/>
                  <a:gd name="T1" fmla="*/ 12 h 459"/>
                  <a:gd name="T2" fmla="*/ 253 w 273"/>
                  <a:gd name="T3" fmla="*/ 85 h 459"/>
                  <a:gd name="T4" fmla="*/ 257 w 273"/>
                  <a:gd name="T5" fmla="*/ 408 h 459"/>
                  <a:gd name="T6" fmla="*/ 123 w 273"/>
                  <a:gd name="T7" fmla="*/ 454 h 459"/>
                  <a:gd name="T8" fmla="*/ 14 w 273"/>
                  <a:gd name="T9" fmla="*/ 405 h 459"/>
                  <a:gd name="T10" fmla="*/ 20 w 273"/>
                  <a:gd name="T11" fmla="*/ 294 h 459"/>
                  <a:gd name="T12" fmla="*/ 11 w 273"/>
                  <a:gd name="T13" fmla="*/ 60 h 459"/>
                  <a:gd name="T14" fmla="*/ 170 w 273"/>
                  <a:gd name="T15" fmla="*/ 12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3" h="459">
                    <a:moveTo>
                      <a:pt x="170" y="12"/>
                    </a:moveTo>
                    <a:cubicBezTo>
                      <a:pt x="170" y="12"/>
                      <a:pt x="234" y="22"/>
                      <a:pt x="253" y="85"/>
                    </a:cubicBezTo>
                    <a:cubicBezTo>
                      <a:pt x="273" y="151"/>
                      <a:pt x="257" y="399"/>
                      <a:pt x="257" y="408"/>
                    </a:cubicBezTo>
                    <a:cubicBezTo>
                      <a:pt x="257" y="418"/>
                      <a:pt x="224" y="459"/>
                      <a:pt x="123" y="454"/>
                    </a:cubicBezTo>
                    <a:cubicBezTo>
                      <a:pt x="27" y="449"/>
                      <a:pt x="14" y="421"/>
                      <a:pt x="14" y="405"/>
                    </a:cubicBezTo>
                    <a:cubicBezTo>
                      <a:pt x="14" y="391"/>
                      <a:pt x="27" y="350"/>
                      <a:pt x="20" y="294"/>
                    </a:cubicBezTo>
                    <a:cubicBezTo>
                      <a:pt x="9" y="208"/>
                      <a:pt x="0" y="94"/>
                      <a:pt x="11" y="60"/>
                    </a:cubicBezTo>
                    <a:cubicBezTo>
                      <a:pt x="30" y="4"/>
                      <a:pt x="129" y="0"/>
                      <a:pt x="170" y="12"/>
                    </a:cubicBezTo>
                    <a:close/>
                  </a:path>
                </a:pathLst>
              </a:custGeom>
              <a:solidFill>
                <a:srgbClr val="FFED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6" name="íśļïḋê">
                <a:extLst>
                  <a:ext uri="{FF2B5EF4-FFF2-40B4-BE49-F238E27FC236}">
                    <a16:creationId xmlns:a16="http://schemas.microsoft.com/office/drawing/2014/main" xmlns="" id="{1F6418C8-689D-4468-B612-5A320AD2E840}"/>
                  </a:ext>
                </a:extLst>
              </p:cNvPr>
              <p:cNvSpPr/>
              <p:nvPr/>
            </p:nvSpPr>
            <p:spPr bwMode="auto">
              <a:xfrm flipH="1">
                <a:off x="8850754" y="5421029"/>
                <a:ext cx="54679" cy="59161"/>
              </a:xfrm>
              <a:custGeom>
                <a:avLst/>
                <a:gdLst>
                  <a:gd name="T0" fmla="*/ 67 w 72"/>
                  <a:gd name="T1" fmla="*/ 9 h 78"/>
                  <a:gd name="T2" fmla="*/ 63 w 72"/>
                  <a:gd name="T3" fmla="*/ 64 h 78"/>
                  <a:gd name="T4" fmla="*/ 4 w 72"/>
                  <a:gd name="T5" fmla="*/ 62 h 78"/>
                  <a:gd name="T6" fmla="*/ 0 w 72"/>
                  <a:gd name="T7" fmla="*/ 0 h 78"/>
                  <a:gd name="T8" fmla="*/ 67 w 72"/>
                  <a:gd name="T9" fmla="*/ 9 h 78"/>
                </a:gdLst>
                <a:ahLst/>
                <a:cxnLst>
                  <a:cxn ang="0">
                    <a:pos x="T0" y="T1"/>
                  </a:cxn>
                  <a:cxn ang="0">
                    <a:pos x="T2" y="T3"/>
                  </a:cxn>
                  <a:cxn ang="0">
                    <a:pos x="T4" y="T5"/>
                  </a:cxn>
                  <a:cxn ang="0">
                    <a:pos x="T6" y="T7"/>
                  </a:cxn>
                  <a:cxn ang="0">
                    <a:pos x="T8" y="T9"/>
                  </a:cxn>
                </a:cxnLst>
                <a:rect l="0" t="0" r="r" b="b"/>
                <a:pathLst>
                  <a:path w="72" h="78">
                    <a:moveTo>
                      <a:pt x="67" y="9"/>
                    </a:moveTo>
                    <a:cubicBezTo>
                      <a:pt x="67" y="9"/>
                      <a:pt x="72" y="59"/>
                      <a:pt x="63" y="64"/>
                    </a:cubicBezTo>
                    <a:cubicBezTo>
                      <a:pt x="36" y="78"/>
                      <a:pt x="4" y="62"/>
                      <a:pt x="4" y="62"/>
                    </a:cubicBezTo>
                    <a:cubicBezTo>
                      <a:pt x="0" y="0"/>
                      <a:pt x="0" y="0"/>
                      <a:pt x="0" y="0"/>
                    </a:cubicBezTo>
                    <a:lnTo>
                      <a:pt x="67" y="9"/>
                    </a:lnTo>
                    <a:close/>
                  </a:path>
                </a:pathLst>
              </a:custGeom>
              <a:solidFill>
                <a:srgbClr val="D8A7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7" name="iṧļíde">
                <a:extLst>
                  <a:ext uri="{FF2B5EF4-FFF2-40B4-BE49-F238E27FC236}">
                    <a16:creationId xmlns:a16="http://schemas.microsoft.com/office/drawing/2014/main" xmlns="" id="{5F3DD678-3A55-46C6-8CA6-4C5B4A095CB6}"/>
                  </a:ext>
                </a:extLst>
              </p:cNvPr>
              <p:cNvSpPr/>
              <p:nvPr/>
            </p:nvSpPr>
            <p:spPr bwMode="auto">
              <a:xfrm flipH="1">
                <a:off x="8913500" y="5466744"/>
                <a:ext cx="86052" cy="121010"/>
              </a:xfrm>
              <a:custGeom>
                <a:avLst/>
                <a:gdLst>
                  <a:gd name="T0" fmla="*/ 109 w 113"/>
                  <a:gd name="T1" fmla="*/ 4 h 159"/>
                  <a:gd name="T2" fmla="*/ 38 w 113"/>
                  <a:gd name="T3" fmla="*/ 38 h 159"/>
                  <a:gd name="T4" fmla="*/ 18 w 113"/>
                  <a:gd name="T5" fmla="*/ 147 h 159"/>
                  <a:gd name="T6" fmla="*/ 60 w 113"/>
                  <a:gd name="T7" fmla="*/ 158 h 159"/>
                  <a:gd name="T8" fmla="*/ 109 w 113"/>
                  <a:gd name="T9" fmla="*/ 4 h 159"/>
                </a:gdLst>
                <a:ahLst/>
                <a:cxnLst>
                  <a:cxn ang="0">
                    <a:pos x="T0" y="T1"/>
                  </a:cxn>
                  <a:cxn ang="0">
                    <a:pos x="T2" y="T3"/>
                  </a:cxn>
                  <a:cxn ang="0">
                    <a:pos x="T4" y="T5"/>
                  </a:cxn>
                  <a:cxn ang="0">
                    <a:pos x="T6" y="T7"/>
                  </a:cxn>
                  <a:cxn ang="0">
                    <a:pos x="T8" y="T9"/>
                  </a:cxn>
                </a:cxnLst>
                <a:rect l="0" t="0" r="r" b="b"/>
                <a:pathLst>
                  <a:path w="113" h="159">
                    <a:moveTo>
                      <a:pt x="109" y="4"/>
                    </a:moveTo>
                    <a:cubicBezTo>
                      <a:pt x="109" y="4"/>
                      <a:pt x="53" y="0"/>
                      <a:pt x="38" y="38"/>
                    </a:cubicBezTo>
                    <a:cubicBezTo>
                      <a:pt x="24" y="76"/>
                      <a:pt x="0" y="141"/>
                      <a:pt x="18" y="147"/>
                    </a:cubicBezTo>
                    <a:cubicBezTo>
                      <a:pt x="36" y="153"/>
                      <a:pt x="52" y="159"/>
                      <a:pt x="60" y="158"/>
                    </a:cubicBezTo>
                    <a:cubicBezTo>
                      <a:pt x="67" y="157"/>
                      <a:pt x="113" y="48"/>
                      <a:pt x="109" y="4"/>
                    </a:cubicBezTo>
                    <a:close/>
                  </a:path>
                </a:pathLst>
              </a:custGeom>
              <a:solidFill>
                <a:srgbClr val="FFED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8" name="ïsļíḑe">
                <a:extLst>
                  <a:ext uri="{FF2B5EF4-FFF2-40B4-BE49-F238E27FC236}">
                    <a16:creationId xmlns:a16="http://schemas.microsoft.com/office/drawing/2014/main" xmlns="" id="{7272E390-EC98-40F3-84DC-7FB00D19AC48}"/>
                  </a:ext>
                </a:extLst>
              </p:cNvPr>
              <p:cNvSpPr/>
              <p:nvPr/>
            </p:nvSpPr>
            <p:spPr bwMode="auto">
              <a:xfrm flipH="1">
                <a:off x="8802349" y="5315257"/>
                <a:ext cx="142523" cy="142523"/>
              </a:xfrm>
              <a:custGeom>
                <a:avLst/>
                <a:gdLst>
                  <a:gd name="T0" fmla="*/ 148 w 187"/>
                  <a:gd name="T1" fmla="*/ 33 h 188"/>
                  <a:gd name="T2" fmla="*/ 139 w 187"/>
                  <a:gd name="T3" fmla="*/ 180 h 188"/>
                  <a:gd name="T4" fmla="*/ 35 w 187"/>
                  <a:gd name="T5" fmla="*/ 124 h 188"/>
                  <a:gd name="T6" fmla="*/ 34 w 187"/>
                  <a:gd name="T7" fmla="*/ 16 h 188"/>
                  <a:gd name="T8" fmla="*/ 148 w 187"/>
                  <a:gd name="T9" fmla="*/ 33 h 188"/>
                </a:gdLst>
                <a:ahLst/>
                <a:cxnLst>
                  <a:cxn ang="0">
                    <a:pos x="T0" y="T1"/>
                  </a:cxn>
                  <a:cxn ang="0">
                    <a:pos x="T2" y="T3"/>
                  </a:cxn>
                  <a:cxn ang="0">
                    <a:pos x="T4" y="T5"/>
                  </a:cxn>
                  <a:cxn ang="0">
                    <a:pos x="T6" y="T7"/>
                  </a:cxn>
                  <a:cxn ang="0">
                    <a:pos x="T8" y="T9"/>
                  </a:cxn>
                </a:cxnLst>
                <a:rect l="0" t="0" r="r" b="b"/>
                <a:pathLst>
                  <a:path w="187" h="188">
                    <a:moveTo>
                      <a:pt x="148" y="33"/>
                    </a:moveTo>
                    <a:cubicBezTo>
                      <a:pt x="148" y="33"/>
                      <a:pt x="187" y="169"/>
                      <a:pt x="139" y="180"/>
                    </a:cubicBezTo>
                    <a:cubicBezTo>
                      <a:pt x="103" y="188"/>
                      <a:pt x="40" y="173"/>
                      <a:pt x="35" y="124"/>
                    </a:cubicBezTo>
                    <a:cubicBezTo>
                      <a:pt x="29" y="75"/>
                      <a:pt x="0" y="19"/>
                      <a:pt x="34" y="16"/>
                    </a:cubicBezTo>
                    <a:cubicBezTo>
                      <a:pt x="68" y="13"/>
                      <a:pt x="149" y="0"/>
                      <a:pt x="148" y="33"/>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9" name="îṩľïḓe">
                <a:extLst>
                  <a:ext uri="{FF2B5EF4-FFF2-40B4-BE49-F238E27FC236}">
                    <a16:creationId xmlns:a16="http://schemas.microsoft.com/office/drawing/2014/main" xmlns="" id="{366FDA95-BCF2-4356-9708-E694524AA3BD}"/>
                  </a:ext>
                </a:extLst>
              </p:cNvPr>
              <p:cNvSpPr/>
              <p:nvPr/>
            </p:nvSpPr>
            <p:spPr bwMode="auto">
              <a:xfrm flipH="1">
                <a:off x="8747671" y="5559071"/>
                <a:ext cx="84259" cy="290424"/>
              </a:xfrm>
              <a:custGeom>
                <a:avLst/>
                <a:gdLst>
                  <a:gd name="T0" fmla="*/ 0 w 110"/>
                  <a:gd name="T1" fmla="*/ 7 h 381"/>
                  <a:gd name="T2" fmla="*/ 14 w 110"/>
                  <a:gd name="T3" fmla="*/ 135 h 381"/>
                  <a:gd name="T4" fmla="*/ 29 w 110"/>
                  <a:gd name="T5" fmla="*/ 216 h 381"/>
                  <a:gd name="T6" fmla="*/ 46 w 110"/>
                  <a:gd name="T7" fmla="*/ 280 h 381"/>
                  <a:gd name="T8" fmla="*/ 46 w 110"/>
                  <a:gd name="T9" fmla="*/ 311 h 381"/>
                  <a:gd name="T10" fmla="*/ 76 w 110"/>
                  <a:gd name="T11" fmla="*/ 379 h 381"/>
                  <a:gd name="T12" fmla="*/ 86 w 110"/>
                  <a:gd name="T13" fmla="*/ 294 h 381"/>
                  <a:gd name="T14" fmla="*/ 80 w 110"/>
                  <a:gd name="T15" fmla="*/ 214 h 381"/>
                  <a:gd name="T16" fmla="*/ 69 w 110"/>
                  <a:gd name="T17" fmla="*/ 125 h 381"/>
                  <a:gd name="T18" fmla="*/ 60 w 110"/>
                  <a:gd name="T19" fmla="*/ 0 h 381"/>
                  <a:gd name="T20" fmla="*/ 0 w 110"/>
                  <a:gd name="T21" fmla="*/ 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81">
                    <a:moveTo>
                      <a:pt x="0" y="7"/>
                    </a:moveTo>
                    <a:cubicBezTo>
                      <a:pt x="0" y="7"/>
                      <a:pt x="5" y="77"/>
                      <a:pt x="14" y="135"/>
                    </a:cubicBezTo>
                    <a:cubicBezTo>
                      <a:pt x="20" y="169"/>
                      <a:pt x="27" y="207"/>
                      <a:pt x="29" y="216"/>
                    </a:cubicBezTo>
                    <a:cubicBezTo>
                      <a:pt x="35" y="237"/>
                      <a:pt x="46" y="280"/>
                      <a:pt x="46" y="280"/>
                    </a:cubicBezTo>
                    <a:cubicBezTo>
                      <a:pt x="46" y="280"/>
                      <a:pt x="47" y="302"/>
                      <a:pt x="46" y="311"/>
                    </a:cubicBezTo>
                    <a:cubicBezTo>
                      <a:pt x="44" y="335"/>
                      <a:pt x="36" y="376"/>
                      <a:pt x="76" y="379"/>
                    </a:cubicBezTo>
                    <a:cubicBezTo>
                      <a:pt x="110" y="381"/>
                      <a:pt x="102" y="333"/>
                      <a:pt x="86" y="294"/>
                    </a:cubicBezTo>
                    <a:cubicBezTo>
                      <a:pt x="83" y="287"/>
                      <a:pt x="83" y="247"/>
                      <a:pt x="80" y="214"/>
                    </a:cubicBezTo>
                    <a:cubicBezTo>
                      <a:pt x="77" y="176"/>
                      <a:pt x="72" y="167"/>
                      <a:pt x="69" y="125"/>
                    </a:cubicBezTo>
                    <a:cubicBezTo>
                      <a:pt x="64" y="72"/>
                      <a:pt x="60" y="0"/>
                      <a:pt x="60" y="0"/>
                    </a:cubicBezTo>
                    <a:lnTo>
                      <a:pt x="0" y="7"/>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0" name="îşļídè">
                <a:extLst>
                  <a:ext uri="{FF2B5EF4-FFF2-40B4-BE49-F238E27FC236}">
                    <a16:creationId xmlns:a16="http://schemas.microsoft.com/office/drawing/2014/main" xmlns="" id="{83A6EA18-03F5-4D56-A4B8-524E0558B7F2}"/>
                  </a:ext>
                </a:extLst>
              </p:cNvPr>
              <p:cNvSpPr/>
              <p:nvPr/>
            </p:nvSpPr>
            <p:spPr bwMode="auto">
              <a:xfrm flipH="1">
                <a:off x="8771873" y="5479293"/>
                <a:ext cx="86948" cy="142523"/>
              </a:xfrm>
              <a:custGeom>
                <a:avLst/>
                <a:gdLst>
                  <a:gd name="T0" fmla="*/ 85 w 113"/>
                  <a:gd name="T1" fmla="*/ 25 h 187"/>
                  <a:gd name="T2" fmla="*/ 13 w 113"/>
                  <a:gd name="T3" fmla="*/ 33 h 187"/>
                  <a:gd name="T4" fmla="*/ 26 w 113"/>
                  <a:gd name="T5" fmla="*/ 181 h 187"/>
                  <a:gd name="T6" fmla="*/ 74 w 113"/>
                  <a:gd name="T7" fmla="*/ 185 h 187"/>
                  <a:gd name="T8" fmla="*/ 106 w 113"/>
                  <a:gd name="T9" fmla="*/ 163 h 187"/>
                  <a:gd name="T10" fmla="*/ 85 w 113"/>
                  <a:gd name="T11" fmla="*/ 25 h 187"/>
                </a:gdLst>
                <a:ahLst/>
                <a:cxnLst>
                  <a:cxn ang="0">
                    <a:pos x="T0" y="T1"/>
                  </a:cxn>
                  <a:cxn ang="0">
                    <a:pos x="T2" y="T3"/>
                  </a:cxn>
                  <a:cxn ang="0">
                    <a:pos x="T4" y="T5"/>
                  </a:cxn>
                  <a:cxn ang="0">
                    <a:pos x="T6" y="T7"/>
                  </a:cxn>
                  <a:cxn ang="0">
                    <a:pos x="T8" y="T9"/>
                  </a:cxn>
                  <a:cxn ang="0">
                    <a:pos x="T10" y="T11"/>
                  </a:cxn>
                </a:cxnLst>
                <a:rect l="0" t="0" r="r" b="b"/>
                <a:pathLst>
                  <a:path w="113" h="187">
                    <a:moveTo>
                      <a:pt x="85" y="25"/>
                    </a:moveTo>
                    <a:cubicBezTo>
                      <a:pt x="71" y="8"/>
                      <a:pt x="26" y="0"/>
                      <a:pt x="13" y="33"/>
                    </a:cubicBezTo>
                    <a:cubicBezTo>
                      <a:pt x="0" y="65"/>
                      <a:pt x="13" y="175"/>
                      <a:pt x="26" y="181"/>
                    </a:cubicBezTo>
                    <a:cubicBezTo>
                      <a:pt x="35" y="184"/>
                      <a:pt x="58" y="187"/>
                      <a:pt x="74" y="185"/>
                    </a:cubicBezTo>
                    <a:cubicBezTo>
                      <a:pt x="94" y="182"/>
                      <a:pt x="101" y="170"/>
                      <a:pt x="106" y="163"/>
                    </a:cubicBezTo>
                    <a:cubicBezTo>
                      <a:pt x="113" y="152"/>
                      <a:pt x="108" y="54"/>
                      <a:pt x="85" y="25"/>
                    </a:cubicBezTo>
                    <a:close/>
                  </a:path>
                </a:pathLst>
              </a:custGeom>
              <a:solidFill>
                <a:srgbClr val="FFED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1" name="iṣḷïdê">
                <a:extLst>
                  <a:ext uri="{FF2B5EF4-FFF2-40B4-BE49-F238E27FC236}">
                    <a16:creationId xmlns:a16="http://schemas.microsoft.com/office/drawing/2014/main" xmlns="" id="{6F843468-EEEB-4401-BF04-C207640ABF46}"/>
                  </a:ext>
                </a:extLst>
              </p:cNvPr>
              <p:cNvSpPr/>
              <p:nvPr/>
            </p:nvSpPr>
            <p:spPr bwMode="auto">
              <a:xfrm flipH="1">
                <a:off x="8806832" y="5298226"/>
                <a:ext cx="148798" cy="158658"/>
              </a:xfrm>
              <a:custGeom>
                <a:avLst/>
                <a:gdLst>
                  <a:gd name="T0" fmla="*/ 176 w 196"/>
                  <a:gd name="T1" fmla="*/ 72 h 209"/>
                  <a:gd name="T2" fmla="*/ 153 w 196"/>
                  <a:gd name="T3" fmla="*/ 99 h 209"/>
                  <a:gd name="T4" fmla="*/ 148 w 196"/>
                  <a:gd name="T5" fmla="*/ 138 h 209"/>
                  <a:gd name="T6" fmla="*/ 115 w 196"/>
                  <a:gd name="T7" fmla="*/ 162 h 209"/>
                  <a:gd name="T8" fmla="*/ 92 w 196"/>
                  <a:gd name="T9" fmla="*/ 208 h 209"/>
                  <a:gd name="T10" fmla="*/ 31 w 196"/>
                  <a:gd name="T11" fmla="*/ 174 h 209"/>
                  <a:gd name="T12" fmla="*/ 5 w 196"/>
                  <a:gd name="T13" fmla="*/ 102 h 209"/>
                  <a:gd name="T14" fmla="*/ 80 w 196"/>
                  <a:gd name="T15" fmla="*/ 3 h 209"/>
                  <a:gd name="T16" fmla="*/ 176 w 196"/>
                  <a:gd name="T17" fmla="*/ 72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209">
                    <a:moveTo>
                      <a:pt x="176" y="72"/>
                    </a:moveTo>
                    <a:cubicBezTo>
                      <a:pt x="176" y="72"/>
                      <a:pt x="164" y="91"/>
                      <a:pt x="153" y="99"/>
                    </a:cubicBezTo>
                    <a:cubicBezTo>
                      <a:pt x="142" y="107"/>
                      <a:pt x="149" y="130"/>
                      <a:pt x="148" y="138"/>
                    </a:cubicBezTo>
                    <a:cubicBezTo>
                      <a:pt x="148" y="145"/>
                      <a:pt x="115" y="147"/>
                      <a:pt x="115" y="162"/>
                    </a:cubicBezTo>
                    <a:cubicBezTo>
                      <a:pt x="115" y="177"/>
                      <a:pt x="137" y="204"/>
                      <a:pt x="92" y="208"/>
                    </a:cubicBezTo>
                    <a:cubicBezTo>
                      <a:pt x="73" y="209"/>
                      <a:pt x="34" y="198"/>
                      <a:pt x="31" y="174"/>
                    </a:cubicBezTo>
                    <a:cubicBezTo>
                      <a:pt x="27" y="150"/>
                      <a:pt x="7" y="132"/>
                      <a:pt x="5" y="102"/>
                    </a:cubicBezTo>
                    <a:cubicBezTo>
                      <a:pt x="0" y="35"/>
                      <a:pt x="41" y="5"/>
                      <a:pt x="80" y="3"/>
                    </a:cubicBezTo>
                    <a:cubicBezTo>
                      <a:pt x="119" y="0"/>
                      <a:pt x="196" y="21"/>
                      <a:pt x="176" y="72"/>
                    </a:cubicBezTo>
                    <a:close/>
                  </a:path>
                </a:pathLst>
              </a:custGeom>
              <a:solidFill>
                <a:schemeClr val="bg2">
                  <a:lumMod val="2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2" name="îṥ1ïḓé">
                <a:extLst>
                  <a:ext uri="{FF2B5EF4-FFF2-40B4-BE49-F238E27FC236}">
                    <a16:creationId xmlns:a16="http://schemas.microsoft.com/office/drawing/2014/main" xmlns="" id="{E42270A4-1E80-4C62-9603-A7832E63ECDB}"/>
                  </a:ext>
                </a:extLst>
              </p:cNvPr>
              <p:cNvSpPr/>
              <p:nvPr/>
            </p:nvSpPr>
            <p:spPr bwMode="auto">
              <a:xfrm flipH="1">
                <a:off x="8843583" y="5380692"/>
                <a:ext cx="40337" cy="51093"/>
              </a:xfrm>
              <a:custGeom>
                <a:avLst/>
                <a:gdLst>
                  <a:gd name="T0" fmla="*/ 42 w 53"/>
                  <a:gd name="T1" fmla="*/ 25 h 66"/>
                  <a:gd name="T2" fmla="*/ 15 w 53"/>
                  <a:gd name="T3" fmla="*/ 12 h 66"/>
                  <a:gd name="T4" fmla="*/ 35 w 53"/>
                  <a:gd name="T5" fmla="*/ 57 h 66"/>
                  <a:gd name="T6" fmla="*/ 42 w 53"/>
                  <a:gd name="T7" fmla="*/ 25 h 66"/>
                </a:gdLst>
                <a:ahLst/>
                <a:cxnLst>
                  <a:cxn ang="0">
                    <a:pos x="T0" y="T1"/>
                  </a:cxn>
                  <a:cxn ang="0">
                    <a:pos x="T2" y="T3"/>
                  </a:cxn>
                  <a:cxn ang="0">
                    <a:pos x="T4" y="T5"/>
                  </a:cxn>
                  <a:cxn ang="0">
                    <a:pos x="T6" y="T7"/>
                  </a:cxn>
                </a:cxnLst>
                <a:rect l="0" t="0" r="r" b="b"/>
                <a:pathLst>
                  <a:path w="53" h="66">
                    <a:moveTo>
                      <a:pt x="42" y="25"/>
                    </a:moveTo>
                    <a:cubicBezTo>
                      <a:pt x="42" y="25"/>
                      <a:pt x="30" y="0"/>
                      <a:pt x="15" y="12"/>
                    </a:cubicBezTo>
                    <a:cubicBezTo>
                      <a:pt x="0" y="24"/>
                      <a:pt x="16" y="66"/>
                      <a:pt x="35" y="57"/>
                    </a:cubicBezTo>
                    <a:cubicBezTo>
                      <a:pt x="53" y="48"/>
                      <a:pt x="42" y="25"/>
                      <a:pt x="42" y="25"/>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518" name="组合 517">
              <a:extLst>
                <a:ext uri="{FF2B5EF4-FFF2-40B4-BE49-F238E27FC236}">
                  <a16:creationId xmlns:a16="http://schemas.microsoft.com/office/drawing/2014/main" xmlns="" id="{B36B0D52-2A2C-4D14-9A2C-75D93C502C7E}"/>
                </a:ext>
              </a:extLst>
            </p:cNvPr>
            <p:cNvGrpSpPr/>
            <p:nvPr/>
          </p:nvGrpSpPr>
          <p:grpSpPr>
            <a:xfrm>
              <a:off x="1591545" y="4269790"/>
              <a:ext cx="431800" cy="1684579"/>
              <a:chOff x="7264400" y="2350184"/>
              <a:chExt cx="431800" cy="1379937"/>
            </a:xfrm>
            <a:effectLst>
              <a:outerShdw blurRad="76200" dir="18900000" sy="23000" kx="-1200000" algn="bl" rotWithShape="0">
                <a:prstClr val="black">
                  <a:alpha val="70000"/>
                </a:prstClr>
              </a:outerShdw>
            </a:effectLst>
          </p:grpSpPr>
          <p:cxnSp>
            <p:nvCxnSpPr>
              <p:cNvPr id="442" name="直接连接符 441">
                <a:extLst>
                  <a:ext uri="{FF2B5EF4-FFF2-40B4-BE49-F238E27FC236}">
                    <a16:creationId xmlns:a16="http://schemas.microsoft.com/office/drawing/2014/main" xmlns="" id="{51BCA924-BC18-4E1B-A6C5-EBEAC2BA9208}"/>
                  </a:ext>
                </a:extLst>
              </p:cNvPr>
              <p:cNvCxnSpPr>
                <a:cxnSpLocks/>
              </p:cNvCxnSpPr>
              <p:nvPr/>
            </p:nvCxnSpPr>
            <p:spPr>
              <a:xfrm>
                <a:off x="7264400" y="2350184"/>
                <a:ext cx="0" cy="1366491"/>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xmlns="" id="{B722F196-62E1-49BB-9ADB-CB68140656F5}"/>
                  </a:ext>
                </a:extLst>
              </p:cNvPr>
              <p:cNvCxnSpPr>
                <a:cxnSpLocks/>
              </p:cNvCxnSpPr>
              <p:nvPr/>
            </p:nvCxnSpPr>
            <p:spPr>
              <a:xfrm>
                <a:off x="7696200" y="2350184"/>
                <a:ext cx="0" cy="1379937"/>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xmlns="" id="{7FC0D832-FD96-46B0-961D-8CE2A7615E32}"/>
                  </a:ext>
                </a:extLst>
              </p:cNvPr>
              <p:cNvCxnSpPr>
                <a:cxnSpLocks/>
              </p:cNvCxnSpPr>
              <p:nvPr/>
            </p:nvCxnSpPr>
            <p:spPr>
              <a:xfrm flipH="1">
                <a:off x="7264400" y="3486950"/>
                <a:ext cx="4318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xmlns="" id="{7F267600-F6AD-40C6-AEAF-DB1F72079E33}"/>
                  </a:ext>
                </a:extLst>
              </p:cNvPr>
              <p:cNvCxnSpPr>
                <a:cxnSpLocks/>
              </p:cNvCxnSpPr>
              <p:nvPr/>
            </p:nvCxnSpPr>
            <p:spPr>
              <a:xfrm flipH="1">
                <a:off x="7264400" y="3289754"/>
                <a:ext cx="4318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xmlns="" id="{A1E64C66-A7E9-41E5-8544-D10421F44176}"/>
                  </a:ext>
                </a:extLst>
              </p:cNvPr>
              <p:cNvCxnSpPr>
                <a:cxnSpLocks/>
              </p:cNvCxnSpPr>
              <p:nvPr/>
            </p:nvCxnSpPr>
            <p:spPr>
              <a:xfrm flipH="1">
                <a:off x="7264400" y="3092560"/>
                <a:ext cx="4318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xmlns="" id="{9E58A639-003A-4230-879B-25FEF8E25AA9}"/>
                  </a:ext>
                </a:extLst>
              </p:cNvPr>
              <p:cNvCxnSpPr>
                <a:cxnSpLocks/>
              </p:cNvCxnSpPr>
              <p:nvPr/>
            </p:nvCxnSpPr>
            <p:spPr>
              <a:xfrm flipH="1">
                <a:off x="7264400" y="2895366"/>
                <a:ext cx="4318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xmlns="" id="{787C5D38-E3C8-431A-B349-A4F62A831282}"/>
                  </a:ext>
                </a:extLst>
              </p:cNvPr>
              <p:cNvCxnSpPr>
                <a:cxnSpLocks/>
              </p:cNvCxnSpPr>
              <p:nvPr/>
            </p:nvCxnSpPr>
            <p:spPr>
              <a:xfrm flipH="1">
                <a:off x="7264400" y="2698172"/>
                <a:ext cx="4318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xmlns="" id="{59B97C27-AFD7-4D3B-B136-42BBA774379E}"/>
                  </a:ext>
                </a:extLst>
              </p:cNvPr>
              <p:cNvCxnSpPr>
                <a:cxnSpLocks/>
              </p:cNvCxnSpPr>
              <p:nvPr/>
            </p:nvCxnSpPr>
            <p:spPr>
              <a:xfrm flipH="1">
                <a:off x="7264400" y="2500978"/>
                <a:ext cx="4318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88" name="9d422889-6433-4945-ac63-fd84b6d5535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5DE07878-9968-4F9F-9331-58C95E33E30B}"/>
                </a:ext>
              </a:extLst>
            </p:cNvPr>
            <p:cNvGrpSpPr>
              <a:grpSpLocks noChangeAspect="1"/>
            </p:cNvGrpSpPr>
            <p:nvPr>
              <p:custDataLst>
                <p:tags r:id="rId1"/>
              </p:custDataLst>
            </p:nvPr>
          </p:nvGrpSpPr>
          <p:grpSpPr>
            <a:xfrm>
              <a:off x="6102426" y="3007153"/>
              <a:ext cx="991611" cy="1043282"/>
              <a:chOff x="4652585" y="2189480"/>
              <a:chExt cx="2350189" cy="2472658"/>
            </a:xfrm>
          </p:grpSpPr>
          <p:sp>
            <p:nvSpPr>
              <p:cNvPr id="493" name="ïS1iḑé">
                <a:extLst>
                  <a:ext uri="{FF2B5EF4-FFF2-40B4-BE49-F238E27FC236}">
                    <a16:creationId xmlns:a16="http://schemas.microsoft.com/office/drawing/2014/main" xmlns="" id="{7BACEFFC-E3F2-4022-9F48-E6509068BF32}"/>
                  </a:ext>
                </a:extLst>
              </p:cNvPr>
              <p:cNvSpPr/>
              <p:nvPr/>
            </p:nvSpPr>
            <p:spPr bwMode="auto">
              <a:xfrm>
                <a:off x="6615343" y="3509863"/>
                <a:ext cx="149184" cy="129143"/>
              </a:xfrm>
              <a:custGeom>
                <a:avLst/>
                <a:gdLst>
                  <a:gd name="T0" fmla="*/ 24 w 83"/>
                  <a:gd name="T1" fmla="*/ 8 h 72"/>
                  <a:gd name="T2" fmla="*/ 83 w 83"/>
                  <a:gd name="T3" fmla="*/ 29 h 72"/>
                  <a:gd name="T4" fmla="*/ 74 w 83"/>
                  <a:gd name="T5" fmla="*/ 59 h 72"/>
                  <a:gd name="T6" fmla="*/ 0 w 83"/>
                  <a:gd name="T7" fmla="*/ 34 h 72"/>
                  <a:gd name="T8" fmla="*/ 24 w 83"/>
                  <a:gd name="T9" fmla="*/ 8 h 72"/>
                </a:gdLst>
                <a:ahLst/>
                <a:cxnLst>
                  <a:cxn ang="0">
                    <a:pos x="T0" y="T1"/>
                  </a:cxn>
                  <a:cxn ang="0">
                    <a:pos x="T2" y="T3"/>
                  </a:cxn>
                  <a:cxn ang="0">
                    <a:pos x="T4" y="T5"/>
                  </a:cxn>
                  <a:cxn ang="0">
                    <a:pos x="T6" y="T7"/>
                  </a:cxn>
                  <a:cxn ang="0">
                    <a:pos x="T8" y="T9"/>
                  </a:cxn>
                </a:cxnLst>
                <a:rect l="0" t="0" r="r" b="b"/>
                <a:pathLst>
                  <a:path w="83" h="72">
                    <a:moveTo>
                      <a:pt x="24" y="8"/>
                    </a:moveTo>
                    <a:cubicBezTo>
                      <a:pt x="24" y="8"/>
                      <a:pt x="81" y="0"/>
                      <a:pt x="83" y="29"/>
                    </a:cubicBezTo>
                    <a:cubicBezTo>
                      <a:pt x="83" y="43"/>
                      <a:pt x="83" y="55"/>
                      <a:pt x="74" y="59"/>
                    </a:cubicBezTo>
                    <a:cubicBezTo>
                      <a:pt x="47" y="72"/>
                      <a:pt x="0" y="34"/>
                      <a:pt x="0" y="34"/>
                    </a:cubicBezTo>
                    <a:lnTo>
                      <a:pt x="24" y="8"/>
                    </a:lnTo>
                    <a:close/>
                  </a:path>
                </a:pathLst>
              </a:custGeom>
              <a:solidFill>
                <a:srgbClr val="FFC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4" name="iŝlîde">
                <a:extLst>
                  <a:ext uri="{FF2B5EF4-FFF2-40B4-BE49-F238E27FC236}">
                    <a16:creationId xmlns:a16="http://schemas.microsoft.com/office/drawing/2014/main" xmlns="" id="{2104155A-9806-484E-B8BA-305277564567}"/>
                  </a:ext>
                </a:extLst>
              </p:cNvPr>
              <p:cNvSpPr/>
              <p:nvPr/>
            </p:nvSpPr>
            <p:spPr bwMode="auto">
              <a:xfrm>
                <a:off x="4652585" y="3097941"/>
                <a:ext cx="1633222" cy="832754"/>
              </a:xfrm>
              <a:custGeom>
                <a:avLst/>
                <a:gdLst>
                  <a:gd name="T0" fmla="*/ 639 w 907"/>
                  <a:gd name="T1" fmla="*/ 0 h 463"/>
                  <a:gd name="T2" fmla="*/ 374 w 907"/>
                  <a:gd name="T3" fmla="*/ 137 h 463"/>
                  <a:gd name="T4" fmla="*/ 0 w 907"/>
                  <a:gd name="T5" fmla="*/ 163 h 463"/>
                  <a:gd name="T6" fmla="*/ 201 w 907"/>
                  <a:gd name="T7" fmla="*/ 463 h 463"/>
                  <a:gd name="T8" fmla="*/ 397 w 907"/>
                  <a:gd name="T9" fmla="*/ 396 h 463"/>
                  <a:gd name="T10" fmla="*/ 907 w 907"/>
                  <a:gd name="T11" fmla="*/ 24 h 463"/>
                  <a:gd name="T12" fmla="*/ 639 w 907"/>
                  <a:gd name="T13" fmla="*/ 0 h 463"/>
                </a:gdLst>
                <a:ahLst/>
                <a:cxnLst>
                  <a:cxn ang="0">
                    <a:pos x="T0" y="T1"/>
                  </a:cxn>
                  <a:cxn ang="0">
                    <a:pos x="T2" y="T3"/>
                  </a:cxn>
                  <a:cxn ang="0">
                    <a:pos x="T4" y="T5"/>
                  </a:cxn>
                  <a:cxn ang="0">
                    <a:pos x="T6" y="T7"/>
                  </a:cxn>
                  <a:cxn ang="0">
                    <a:pos x="T8" y="T9"/>
                  </a:cxn>
                  <a:cxn ang="0">
                    <a:pos x="T10" y="T11"/>
                  </a:cxn>
                  <a:cxn ang="0">
                    <a:pos x="T12" y="T13"/>
                  </a:cxn>
                </a:cxnLst>
                <a:rect l="0" t="0" r="r" b="b"/>
                <a:pathLst>
                  <a:path w="907" h="463">
                    <a:moveTo>
                      <a:pt x="639" y="0"/>
                    </a:moveTo>
                    <a:cubicBezTo>
                      <a:pt x="639" y="0"/>
                      <a:pt x="560" y="106"/>
                      <a:pt x="374" y="137"/>
                    </a:cubicBezTo>
                    <a:cubicBezTo>
                      <a:pt x="188" y="168"/>
                      <a:pt x="89" y="70"/>
                      <a:pt x="0" y="163"/>
                    </a:cubicBezTo>
                    <a:cubicBezTo>
                      <a:pt x="0" y="163"/>
                      <a:pt x="206" y="201"/>
                      <a:pt x="201" y="463"/>
                    </a:cubicBezTo>
                    <a:cubicBezTo>
                      <a:pt x="201" y="463"/>
                      <a:pt x="301" y="379"/>
                      <a:pt x="397" y="396"/>
                    </a:cubicBezTo>
                    <a:cubicBezTo>
                      <a:pt x="635" y="438"/>
                      <a:pt x="900" y="166"/>
                      <a:pt x="907" y="24"/>
                    </a:cubicBezTo>
                    <a:lnTo>
                      <a:pt x="639" y="0"/>
                    </a:lnTo>
                    <a:close/>
                  </a:path>
                </a:pathLst>
              </a:custGeom>
              <a:solidFill>
                <a:srgbClr val="FF45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5" name="îṧḷïḑé">
                <a:extLst>
                  <a:ext uri="{FF2B5EF4-FFF2-40B4-BE49-F238E27FC236}">
                    <a16:creationId xmlns:a16="http://schemas.microsoft.com/office/drawing/2014/main" xmlns="" id="{9A794D33-0C41-40DA-AFBB-25DBC38714C4}"/>
                  </a:ext>
                </a:extLst>
              </p:cNvPr>
              <p:cNvSpPr/>
              <p:nvPr/>
            </p:nvSpPr>
            <p:spPr bwMode="auto">
              <a:xfrm>
                <a:off x="5670149" y="3050068"/>
                <a:ext cx="712515" cy="830528"/>
              </a:xfrm>
              <a:custGeom>
                <a:avLst/>
                <a:gdLst>
                  <a:gd name="T0" fmla="*/ 396 w 396"/>
                  <a:gd name="T1" fmla="*/ 347 h 462"/>
                  <a:gd name="T2" fmla="*/ 354 w 396"/>
                  <a:gd name="T3" fmla="*/ 411 h 462"/>
                  <a:gd name="T4" fmla="*/ 173 w 396"/>
                  <a:gd name="T5" fmla="*/ 455 h 462"/>
                  <a:gd name="T6" fmla="*/ 49 w 396"/>
                  <a:gd name="T7" fmla="*/ 396 h 462"/>
                  <a:gd name="T8" fmla="*/ 28 w 396"/>
                  <a:gd name="T9" fmla="*/ 347 h 462"/>
                  <a:gd name="T10" fmla="*/ 79 w 396"/>
                  <a:gd name="T11" fmla="*/ 0 h 462"/>
                  <a:gd name="T12" fmla="*/ 345 w 396"/>
                  <a:gd name="T13" fmla="*/ 75 h 462"/>
                  <a:gd name="T14" fmla="*/ 396 w 396"/>
                  <a:gd name="T15" fmla="*/ 347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6" h="462">
                    <a:moveTo>
                      <a:pt x="396" y="347"/>
                    </a:moveTo>
                    <a:cubicBezTo>
                      <a:pt x="396" y="372"/>
                      <a:pt x="379" y="394"/>
                      <a:pt x="354" y="411"/>
                    </a:cubicBezTo>
                    <a:cubicBezTo>
                      <a:pt x="305" y="445"/>
                      <a:pt x="224" y="462"/>
                      <a:pt x="173" y="455"/>
                    </a:cubicBezTo>
                    <a:cubicBezTo>
                      <a:pt x="139" y="451"/>
                      <a:pt x="81" y="439"/>
                      <a:pt x="49" y="396"/>
                    </a:cubicBezTo>
                    <a:cubicBezTo>
                      <a:pt x="39" y="383"/>
                      <a:pt x="32" y="367"/>
                      <a:pt x="28" y="347"/>
                    </a:cubicBezTo>
                    <a:cubicBezTo>
                      <a:pt x="0" y="173"/>
                      <a:pt x="79" y="0"/>
                      <a:pt x="79" y="0"/>
                    </a:cubicBezTo>
                    <a:cubicBezTo>
                      <a:pt x="163" y="148"/>
                      <a:pt x="345" y="75"/>
                      <a:pt x="345" y="75"/>
                    </a:cubicBezTo>
                    <a:cubicBezTo>
                      <a:pt x="345" y="75"/>
                      <a:pt x="396" y="198"/>
                      <a:pt x="396" y="347"/>
                    </a:cubicBezTo>
                    <a:close/>
                  </a:path>
                </a:pathLst>
              </a:custGeom>
              <a:solidFill>
                <a:srgbClr val="FAF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6" name="ïṣḷïḓe">
                <a:extLst>
                  <a:ext uri="{FF2B5EF4-FFF2-40B4-BE49-F238E27FC236}">
                    <a16:creationId xmlns:a16="http://schemas.microsoft.com/office/drawing/2014/main" xmlns="" id="{8A83E91F-545B-4226-85DD-46299BD8CA66}"/>
                  </a:ext>
                </a:extLst>
              </p:cNvPr>
              <p:cNvSpPr/>
              <p:nvPr/>
            </p:nvSpPr>
            <p:spPr bwMode="auto">
              <a:xfrm>
                <a:off x="5771457" y="4496256"/>
                <a:ext cx="192604" cy="165882"/>
              </a:xfrm>
              <a:custGeom>
                <a:avLst/>
                <a:gdLst>
                  <a:gd name="T0" fmla="*/ 71 w 107"/>
                  <a:gd name="T1" fmla="*/ 9 h 92"/>
                  <a:gd name="T2" fmla="*/ 73 w 107"/>
                  <a:gd name="T3" fmla="*/ 17 h 92"/>
                  <a:gd name="T4" fmla="*/ 40 w 107"/>
                  <a:gd name="T5" fmla="*/ 31 h 92"/>
                  <a:gd name="T6" fmla="*/ 7 w 107"/>
                  <a:gd name="T7" fmla="*/ 81 h 92"/>
                  <a:gd name="T8" fmla="*/ 66 w 107"/>
                  <a:gd name="T9" fmla="*/ 71 h 92"/>
                  <a:gd name="T10" fmla="*/ 85 w 107"/>
                  <a:gd name="T11" fmla="*/ 56 h 92"/>
                  <a:gd name="T12" fmla="*/ 90 w 107"/>
                  <a:gd name="T13" fmla="*/ 61 h 92"/>
                  <a:gd name="T14" fmla="*/ 107 w 107"/>
                  <a:gd name="T15" fmla="*/ 50 h 92"/>
                  <a:gd name="T16" fmla="*/ 98 w 107"/>
                  <a:gd name="T17" fmla="*/ 0 h 92"/>
                  <a:gd name="T18" fmla="*/ 71 w 107"/>
                  <a:gd name="T19" fmla="*/ 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92">
                    <a:moveTo>
                      <a:pt x="71" y="9"/>
                    </a:moveTo>
                    <a:cubicBezTo>
                      <a:pt x="71" y="9"/>
                      <a:pt x="75" y="9"/>
                      <a:pt x="73" y="17"/>
                    </a:cubicBezTo>
                    <a:cubicBezTo>
                      <a:pt x="63" y="19"/>
                      <a:pt x="52" y="24"/>
                      <a:pt x="40" y="31"/>
                    </a:cubicBezTo>
                    <a:cubicBezTo>
                      <a:pt x="15" y="47"/>
                      <a:pt x="0" y="70"/>
                      <a:pt x="7" y="81"/>
                    </a:cubicBezTo>
                    <a:cubicBezTo>
                      <a:pt x="14" y="92"/>
                      <a:pt x="40" y="87"/>
                      <a:pt x="66" y="71"/>
                    </a:cubicBezTo>
                    <a:cubicBezTo>
                      <a:pt x="73" y="66"/>
                      <a:pt x="79" y="61"/>
                      <a:pt x="85" y="56"/>
                    </a:cubicBezTo>
                    <a:cubicBezTo>
                      <a:pt x="90" y="61"/>
                      <a:pt x="90" y="61"/>
                      <a:pt x="90" y="61"/>
                    </a:cubicBezTo>
                    <a:cubicBezTo>
                      <a:pt x="107" y="50"/>
                      <a:pt x="107" y="50"/>
                      <a:pt x="107" y="50"/>
                    </a:cubicBezTo>
                    <a:cubicBezTo>
                      <a:pt x="107" y="50"/>
                      <a:pt x="107" y="6"/>
                      <a:pt x="98" y="0"/>
                    </a:cubicBezTo>
                    <a:lnTo>
                      <a:pt x="71" y="9"/>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7" name="îṣ1iḍê">
                <a:extLst>
                  <a:ext uri="{FF2B5EF4-FFF2-40B4-BE49-F238E27FC236}">
                    <a16:creationId xmlns:a16="http://schemas.microsoft.com/office/drawing/2014/main" xmlns="" id="{F7EF7FB1-F0FB-4468-BF55-AFF42D5147B4}"/>
                  </a:ext>
                </a:extLst>
              </p:cNvPr>
              <p:cNvSpPr/>
              <p:nvPr/>
            </p:nvSpPr>
            <p:spPr bwMode="auto">
              <a:xfrm>
                <a:off x="6105451" y="4507387"/>
                <a:ext cx="215983" cy="125805"/>
              </a:xfrm>
              <a:custGeom>
                <a:avLst/>
                <a:gdLst>
                  <a:gd name="T0" fmla="*/ 36 w 120"/>
                  <a:gd name="T1" fmla="*/ 2 h 70"/>
                  <a:gd name="T2" fmla="*/ 36 w 120"/>
                  <a:gd name="T3" fmla="*/ 10 h 70"/>
                  <a:gd name="T4" fmla="*/ 71 w 120"/>
                  <a:gd name="T5" fmla="*/ 16 h 70"/>
                  <a:gd name="T6" fmla="*/ 116 w 120"/>
                  <a:gd name="T7" fmla="*/ 55 h 70"/>
                  <a:gd name="T8" fmla="*/ 57 w 120"/>
                  <a:gd name="T9" fmla="*/ 61 h 70"/>
                  <a:gd name="T10" fmla="*/ 35 w 120"/>
                  <a:gd name="T11" fmla="*/ 51 h 70"/>
                  <a:gd name="T12" fmla="*/ 31 w 120"/>
                  <a:gd name="T13" fmla="*/ 57 h 70"/>
                  <a:gd name="T14" fmla="*/ 12 w 120"/>
                  <a:gd name="T15" fmla="*/ 51 h 70"/>
                  <a:gd name="T16" fmla="*/ 8 w 120"/>
                  <a:gd name="T17" fmla="*/ 0 h 70"/>
                  <a:gd name="T18" fmla="*/ 36 w 120"/>
                  <a:gd name="T1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70">
                    <a:moveTo>
                      <a:pt x="36" y="2"/>
                    </a:moveTo>
                    <a:cubicBezTo>
                      <a:pt x="36" y="2"/>
                      <a:pt x="32" y="3"/>
                      <a:pt x="36" y="10"/>
                    </a:cubicBezTo>
                    <a:cubicBezTo>
                      <a:pt x="46" y="10"/>
                      <a:pt x="59" y="12"/>
                      <a:pt x="71" y="16"/>
                    </a:cubicBezTo>
                    <a:cubicBezTo>
                      <a:pt x="100" y="25"/>
                      <a:pt x="120" y="43"/>
                      <a:pt x="116" y="55"/>
                    </a:cubicBezTo>
                    <a:cubicBezTo>
                      <a:pt x="112" y="68"/>
                      <a:pt x="86" y="70"/>
                      <a:pt x="57" y="61"/>
                    </a:cubicBezTo>
                    <a:cubicBezTo>
                      <a:pt x="48" y="58"/>
                      <a:pt x="41" y="55"/>
                      <a:pt x="35" y="51"/>
                    </a:cubicBezTo>
                    <a:cubicBezTo>
                      <a:pt x="31" y="57"/>
                      <a:pt x="31" y="57"/>
                      <a:pt x="31" y="57"/>
                    </a:cubicBezTo>
                    <a:cubicBezTo>
                      <a:pt x="12" y="51"/>
                      <a:pt x="12" y="51"/>
                      <a:pt x="12" y="51"/>
                    </a:cubicBezTo>
                    <a:cubicBezTo>
                      <a:pt x="12" y="51"/>
                      <a:pt x="0" y="8"/>
                      <a:pt x="8" y="0"/>
                    </a:cubicBezTo>
                    <a:lnTo>
                      <a:pt x="36" y="2"/>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8" name="íSlïdè">
                <a:extLst>
                  <a:ext uri="{FF2B5EF4-FFF2-40B4-BE49-F238E27FC236}">
                    <a16:creationId xmlns:a16="http://schemas.microsoft.com/office/drawing/2014/main" xmlns="" id="{6A2C5219-D842-49F3-9D64-9C30C93AE3A7}"/>
                  </a:ext>
                </a:extLst>
              </p:cNvPr>
              <p:cNvSpPr/>
              <p:nvPr/>
            </p:nvSpPr>
            <p:spPr bwMode="auto">
              <a:xfrm>
                <a:off x="5756986" y="3761473"/>
                <a:ext cx="551086" cy="751484"/>
              </a:xfrm>
              <a:custGeom>
                <a:avLst/>
                <a:gdLst>
                  <a:gd name="T0" fmla="*/ 306 w 306"/>
                  <a:gd name="T1" fmla="*/ 15 h 418"/>
                  <a:gd name="T2" fmla="*/ 298 w 306"/>
                  <a:gd name="T3" fmla="*/ 50 h 418"/>
                  <a:gd name="T4" fmla="*/ 263 w 306"/>
                  <a:gd name="T5" fmla="*/ 240 h 418"/>
                  <a:gd name="T6" fmla="*/ 235 w 306"/>
                  <a:gd name="T7" fmla="*/ 418 h 418"/>
                  <a:gd name="T8" fmla="*/ 199 w 306"/>
                  <a:gd name="T9" fmla="*/ 418 h 418"/>
                  <a:gd name="T10" fmla="*/ 204 w 306"/>
                  <a:gd name="T11" fmla="*/ 250 h 418"/>
                  <a:gd name="T12" fmla="*/ 186 w 306"/>
                  <a:gd name="T13" fmla="*/ 127 h 418"/>
                  <a:gd name="T14" fmla="*/ 153 w 306"/>
                  <a:gd name="T15" fmla="*/ 130 h 418"/>
                  <a:gd name="T16" fmla="*/ 133 w 306"/>
                  <a:gd name="T17" fmla="*/ 129 h 418"/>
                  <a:gd name="T18" fmla="*/ 109 w 306"/>
                  <a:gd name="T19" fmla="*/ 259 h 418"/>
                  <a:gd name="T20" fmla="*/ 115 w 306"/>
                  <a:gd name="T21" fmla="*/ 418 h 418"/>
                  <a:gd name="T22" fmla="*/ 79 w 306"/>
                  <a:gd name="T23" fmla="*/ 418 h 418"/>
                  <a:gd name="T24" fmla="*/ 50 w 306"/>
                  <a:gd name="T25" fmla="*/ 249 h 418"/>
                  <a:gd name="T26" fmla="*/ 33 w 306"/>
                  <a:gd name="T27" fmla="*/ 86 h 418"/>
                  <a:gd name="T28" fmla="*/ 35 w 306"/>
                  <a:gd name="T29" fmla="*/ 86 h 418"/>
                  <a:gd name="T30" fmla="*/ 0 w 306"/>
                  <a:gd name="T31" fmla="*/ 10 h 418"/>
                  <a:gd name="T32" fmla="*/ 1 w 306"/>
                  <a:gd name="T33" fmla="*/ 0 h 418"/>
                  <a:gd name="T34" fmla="*/ 125 w 306"/>
                  <a:gd name="T35" fmla="*/ 59 h 418"/>
                  <a:gd name="T36" fmla="*/ 306 w 306"/>
                  <a:gd name="T37" fmla="*/ 15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6" h="418">
                    <a:moveTo>
                      <a:pt x="306" y="15"/>
                    </a:moveTo>
                    <a:cubicBezTo>
                      <a:pt x="305" y="27"/>
                      <a:pt x="303" y="39"/>
                      <a:pt x="298" y="50"/>
                    </a:cubicBezTo>
                    <a:cubicBezTo>
                      <a:pt x="298" y="50"/>
                      <a:pt x="272" y="179"/>
                      <a:pt x="263" y="240"/>
                    </a:cubicBezTo>
                    <a:cubicBezTo>
                      <a:pt x="252" y="324"/>
                      <a:pt x="235" y="418"/>
                      <a:pt x="235" y="418"/>
                    </a:cubicBezTo>
                    <a:cubicBezTo>
                      <a:pt x="199" y="418"/>
                      <a:pt x="199" y="418"/>
                      <a:pt x="199" y="418"/>
                    </a:cubicBezTo>
                    <a:cubicBezTo>
                      <a:pt x="199" y="418"/>
                      <a:pt x="202" y="283"/>
                      <a:pt x="204" y="250"/>
                    </a:cubicBezTo>
                    <a:cubicBezTo>
                      <a:pt x="207" y="215"/>
                      <a:pt x="195" y="162"/>
                      <a:pt x="186" y="127"/>
                    </a:cubicBezTo>
                    <a:cubicBezTo>
                      <a:pt x="176" y="129"/>
                      <a:pt x="165" y="130"/>
                      <a:pt x="153" y="130"/>
                    </a:cubicBezTo>
                    <a:cubicBezTo>
                      <a:pt x="146" y="130"/>
                      <a:pt x="140" y="130"/>
                      <a:pt x="133" y="129"/>
                    </a:cubicBezTo>
                    <a:cubicBezTo>
                      <a:pt x="121" y="167"/>
                      <a:pt x="106" y="224"/>
                      <a:pt x="109" y="259"/>
                    </a:cubicBezTo>
                    <a:cubicBezTo>
                      <a:pt x="112" y="292"/>
                      <a:pt x="115" y="418"/>
                      <a:pt x="115" y="418"/>
                    </a:cubicBezTo>
                    <a:cubicBezTo>
                      <a:pt x="79" y="418"/>
                      <a:pt x="79" y="418"/>
                      <a:pt x="79" y="418"/>
                    </a:cubicBezTo>
                    <a:cubicBezTo>
                      <a:pt x="79" y="418"/>
                      <a:pt x="62" y="333"/>
                      <a:pt x="50" y="249"/>
                    </a:cubicBezTo>
                    <a:cubicBezTo>
                      <a:pt x="41" y="188"/>
                      <a:pt x="33" y="86"/>
                      <a:pt x="33" y="86"/>
                    </a:cubicBezTo>
                    <a:cubicBezTo>
                      <a:pt x="35" y="86"/>
                      <a:pt x="35" y="86"/>
                      <a:pt x="35" y="86"/>
                    </a:cubicBezTo>
                    <a:cubicBezTo>
                      <a:pt x="13" y="66"/>
                      <a:pt x="0" y="39"/>
                      <a:pt x="0" y="10"/>
                    </a:cubicBezTo>
                    <a:cubicBezTo>
                      <a:pt x="0" y="7"/>
                      <a:pt x="1" y="4"/>
                      <a:pt x="1" y="0"/>
                    </a:cubicBezTo>
                    <a:cubicBezTo>
                      <a:pt x="33" y="43"/>
                      <a:pt x="91" y="55"/>
                      <a:pt x="125" y="59"/>
                    </a:cubicBezTo>
                    <a:cubicBezTo>
                      <a:pt x="176" y="66"/>
                      <a:pt x="257" y="49"/>
                      <a:pt x="306" y="15"/>
                    </a:cubicBezTo>
                    <a:close/>
                  </a:path>
                </a:pathLst>
              </a:custGeom>
              <a:solidFill>
                <a:srgbClr val="3555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9" name="iṥḻiḓê">
                <a:extLst>
                  <a:ext uri="{FF2B5EF4-FFF2-40B4-BE49-F238E27FC236}">
                    <a16:creationId xmlns:a16="http://schemas.microsoft.com/office/drawing/2014/main" xmlns="" id="{7EA4C226-11B4-4FC3-A40C-375DC0F57BAC}"/>
                  </a:ext>
                </a:extLst>
              </p:cNvPr>
              <p:cNvSpPr/>
              <p:nvPr/>
            </p:nvSpPr>
            <p:spPr bwMode="auto">
              <a:xfrm>
                <a:off x="5672375" y="3664614"/>
                <a:ext cx="109104" cy="136936"/>
              </a:xfrm>
              <a:custGeom>
                <a:avLst/>
                <a:gdLst>
                  <a:gd name="T0" fmla="*/ 23 w 61"/>
                  <a:gd name="T1" fmla="*/ 0 h 76"/>
                  <a:gd name="T2" fmla="*/ 60 w 61"/>
                  <a:gd name="T3" fmla="*/ 21 h 76"/>
                  <a:gd name="T4" fmla="*/ 32 w 61"/>
                  <a:gd name="T5" fmla="*/ 74 h 76"/>
                  <a:gd name="T6" fmla="*/ 10 w 61"/>
                  <a:gd name="T7" fmla="*/ 47 h 76"/>
                  <a:gd name="T8" fmla="*/ 16 w 61"/>
                  <a:gd name="T9" fmla="*/ 40 h 76"/>
                  <a:gd name="T10" fmla="*/ 2 w 61"/>
                  <a:gd name="T11" fmla="*/ 25 h 76"/>
                  <a:gd name="T12" fmla="*/ 23 w 61"/>
                  <a:gd name="T13" fmla="*/ 0 h 76"/>
                </a:gdLst>
                <a:ahLst/>
                <a:cxnLst>
                  <a:cxn ang="0">
                    <a:pos x="T0" y="T1"/>
                  </a:cxn>
                  <a:cxn ang="0">
                    <a:pos x="T2" y="T3"/>
                  </a:cxn>
                  <a:cxn ang="0">
                    <a:pos x="T4" y="T5"/>
                  </a:cxn>
                  <a:cxn ang="0">
                    <a:pos x="T6" y="T7"/>
                  </a:cxn>
                  <a:cxn ang="0">
                    <a:pos x="T8" y="T9"/>
                  </a:cxn>
                  <a:cxn ang="0">
                    <a:pos x="T10" y="T11"/>
                  </a:cxn>
                  <a:cxn ang="0">
                    <a:pos x="T12" y="T13"/>
                  </a:cxn>
                </a:cxnLst>
                <a:rect l="0" t="0" r="r" b="b"/>
                <a:pathLst>
                  <a:path w="61" h="76">
                    <a:moveTo>
                      <a:pt x="23" y="0"/>
                    </a:moveTo>
                    <a:cubicBezTo>
                      <a:pt x="23" y="0"/>
                      <a:pt x="59" y="7"/>
                      <a:pt x="60" y="21"/>
                    </a:cubicBezTo>
                    <a:cubicBezTo>
                      <a:pt x="61" y="34"/>
                      <a:pt x="39" y="76"/>
                      <a:pt x="32" y="74"/>
                    </a:cubicBezTo>
                    <a:cubicBezTo>
                      <a:pt x="25" y="72"/>
                      <a:pt x="10" y="47"/>
                      <a:pt x="10" y="47"/>
                    </a:cubicBezTo>
                    <a:cubicBezTo>
                      <a:pt x="10" y="47"/>
                      <a:pt x="8" y="40"/>
                      <a:pt x="16" y="40"/>
                    </a:cubicBezTo>
                    <a:cubicBezTo>
                      <a:pt x="24" y="40"/>
                      <a:pt x="2" y="24"/>
                      <a:pt x="2" y="25"/>
                    </a:cubicBezTo>
                    <a:cubicBezTo>
                      <a:pt x="0" y="26"/>
                      <a:pt x="23" y="0"/>
                      <a:pt x="23" y="0"/>
                    </a:cubicBezTo>
                    <a:close/>
                  </a:path>
                </a:pathLst>
              </a:custGeom>
              <a:solidFill>
                <a:srgbClr val="FFC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0" name="iśḷidê">
                <a:extLst>
                  <a:ext uri="{FF2B5EF4-FFF2-40B4-BE49-F238E27FC236}">
                    <a16:creationId xmlns:a16="http://schemas.microsoft.com/office/drawing/2014/main" xmlns="" id="{33ACEC70-0534-4EA1-A95F-D51D9621036C}"/>
                  </a:ext>
                </a:extLst>
              </p:cNvPr>
              <p:cNvSpPr/>
              <p:nvPr/>
            </p:nvSpPr>
            <p:spPr bwMode="auto">
              <a:xfrm>
                <a:off x="6688824" y="2999967"/>
                <a:ext cx="25605" cy="1626544"/>
              </a:xfrm>
              <a:prstGeom prst="rect">
                <a:avLst/>
              </a:prstGeom>
              <a:solidFill>
                <a:srgbClr val="5E331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1" name="ísḷîḋê">
                <a:extLst>
                  <a:ext uri="{FF2B5EF4-FFF2-40B4-BE49-F238E27FC236}">
                    <a16:creationId xmlns:a16="http://schemas.microsoft.com/office/drawing/2014/main" xmlns="" id="{18B99B16-F9F6-4775-A250-7929BC7AF7E6}"/>
                  </a:ext>
                </a:extLst>
              </p:cNvPr>
              <p:cNvSpPr/>
              <p:nvPr/>
            </p:nvSpPr>
            <p:spPr bwMode="auto">
              <a:xfrm>
                <a:off x="6714429" y="2999967"/>
                <a:ext cx="288345" cy="391884"/>
              </a:xfrm>
              <a:custGeom>
                <a:avLst/>
                <a:gdLst>
                  <a:gd name="T0" fmla="*/ 0 w 259"/>
                  <a:gd name="T1" fmla="*/ 352 h 352"/>
                  <a:gd name="T2" fmla="*/ 0 w 259"/>
                  <a:gd name="T3" fmla="*/ 0 h 352"/>
                  <a:gd name="T4" fmla="*/ 259 w 259"/>
                  <a:gd name="T5" fmla="*/ 192 h 352"/>
                  <a:gd name="T6" fmla="*/ 0 w 259"/>
                  <a:gd name="T7" fmla="*/ 352 h 352"/>
                </a:gdLst>
                <a:ahLst/>
                <a:cxnLst>
                  <a:cxn ang="0">
                    <a:pos x="T0" y="T1"/>
                  </a:cxn>
                  <a:cxn ang="0">
                    <a:pos x="T2" y="T3"/>
                  </a:cxn>
                  <a:cxn ang="0">
                    <a:pos x="T4" y="T5"/>
                  </a:cxn>
                  <a:cxn ang="0">
                    <a:pos x="T6" y="T7"/>
                  </a:cxn>
                </a:cxnLst>
                <a:rect l="0" t="0" r="r" b="b"/>
                <a:pathLst>
                  <a:path w="259" h="352">
                    <a:moveTo>
                      <a:pt x="0" y="352"/>
                    </a:moveTo>
                    <a:lnTo>
                      <a:pt x="0" y="0"/>
                    </a:lnTo>
                    <a:lnTo>
                      <a:pt x="259" y="192"/>
                    </a:lnTo>
                    <a:lnTo>
                      <a:pt x="0" y="352"/>
                    </a:lnTo>
                    <a:close/>
                  </a:path>
                </a:pathLst>
              </a:custGeom>
              <a:solidFill>
                <a:srgbClr val="FF45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2" name="ïşlïḑê">
                <a:extLst>
                  <a:ext uri="{FF2B5EF4-FFF2-40B4-BE49-F238E27FC236}">
                    <a16:creationId xmlns:a16="http://schemas.microsoft.com/office/drawing/2014/main" xmlns="" id="{E907C1E0-021B-4C1A-B52B-1285F326E57E}"/>
                  </a:ext>
                </a:extLst>
              </p:cNvPr>
              <p:cNvSpPr/>
              <p:nvPr/>
            </p:nvSpPr>
            <p:spPr bwMode="auto">
              <a:xfrm>
                <a:off x="6589738" y="3506525"/>
                <a:ext cx="180356" cy="79044"/>
              </a:xfrm>
              <a:custGeom>
                <a:avLst/>
                <a:gdLst>
                  <a:gd name="T0" fmla="*/ 42 w 100"/>
                  <a:gd name="T1" fmla="*/ 7 h 44"/>
                  <a:gd name="T2" fmla="*/ 94 w 100"/>
                  <a:gd name="T3" fmla="*/ 0 h 44"/>
                  <a:gd name="T4" fmla="*/ 81 w 100"/>
                  <a:gd name="T5" fmla="*/ 19 h 44"/>
                  <a:gd name="T6" fmla="*/ 42 w 100"/>
                  <a:gd name="T7" fmla="*/ 7 h 44"/>
                </a:gdLst>
                <a:ahLst/>
                <a:cxnLst>
                  <a:cxn ang="0">
                    <a:pos x="T0" y="T1"/>
                  </a:cxn>
                  <a:cxn ang="0">
                    <a:pos x="T2" y="T3"/>
                  </a:cxn>
                  <a:cxn ang="0">
                    <a:pos x="T4" y="T5"/>
                  </a:cxn>
                  <a:cxn ang="0">
                    <a:pos x="T6" y="T7"/>
                  </a:cxn>
                </a:cxnLst>
                <a:rect l="0" t="0" r="r" b="b"/>
                <a:pathLst>
                  <a:path w="100" h="44">
                    <a:moveTo>
                      <a:pt x="42" y="7"/>
                    </a:moveTo>
                    <a:cubicBezTo>
                      <a:pt x="42" y="7"/>
                      <a:pt x="88" y="1"/>
                      <a:pt x="94" y="0"/>
                    </a:cubicBezTo>
                    <a:cubicBezTo>
                      <a:pt x="100" y="0"/>
                      <a:pt x="96" y="15"/>
                      <a:pt x="81" y="19"/>
                    </a:cubicBezTo>
                    <a:cubicBezTo>
                      <a:pt x="0" y="44"/>
                      <a:pt x="31" y="3"/>
                      <a:pt x="42" y="7"/>
                    </a:cubicBezTo>
                    <a:close/>
                  </a:path>
                </a:pathLst>
              </a:custGeom>
              <a:solidFill>
                <a:srgbClr val="FFC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3" name="îslíḋê">
                <a:extLst>
                  <a:ext uri="{FF2B5EF4-FFF2-40B4-BE49-F238E27FC236}">
                    <a16:creationId xmlns:a16="http://schemas.microsoft.com/office/drawing/2014/main" xmlns="" id="{FB389506-4AEA-4071-AFD2-D0D33B9E9E7C}"/>
                  </a:ext>
                </a:extLst>
              </p:cNvPr>
              <p:cNvSpPr/>
              <p:nvPr/>
            </p:nvSpPr>
            <p:spPr bwMode="auto">
              <a:xfrm>
                <a:off x="6702180" y="3541038"/>
                <a:ext cx="26720" cy="79044"/>
              </a:xfrm>
              <a:prstGeom prst="ellipse">
                <a:avLst/>
              </a:prstGeom>
              <a:solidFill>
                <a:srgbClr val="FFC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4" name="ïṧḷíḓe">
                <a:extLst>
                  <a:ext uri="{FF2B5EF4-FFF2-40B4-BE49-F238E27FC236}">
                    <a16:creationId xmlns:a16="http://schemas.microsoft.com/office/drawing/2014/main" xmlns="" id="{46E158B5-C834-40AA-B25A-B98EB1C7BFE1}"/>
                  </a:ext>
                </a:extLst>
              </p:cNvPr>
              <p:cNvSpPr/>
              <p:nvPr/>
            </p:nvSpPr>
            <p:spPr bwMode="auto">
              <a:xfrm>
                <a:off x="5997456" y="3166966"/>
                <a:ext cx="666871" cy="415263"/>
              </a:xfrm>
              <a:custGeom>
                <a:avLst/>
                <a:gdLst>
                  <a:gd name="T0" fmla="*/ 170 w 370"/>
                  <a:gd name="T1" fmla="*/ 26 h 231"/>
                  <a:gd name="T2" fmla="*/ 270 w 370"/>
                  <a:gd name="T3" fmla="*/ 123 h 231"/>
                  <a:gd name="T4" fmla="*/ 370 w 370"/>
                  <a:gd name="T5" fmla="*/ 196 h 231"/>
                  <a:gd name="T6" fmla="*/ 341 w 370"/>
                  <a:gd name="T7" fmla="*/ 231 h 231"/>
                  <a:gd name="T8" fmla="*/ 119 w 370"/>
                  <a:gd name="T9" fmla="*/ 89 h 231"/>
                  <a:gd name="T10" fmla="*/ 170 w 370"/>
                  <a:gd name="T11" fmla="*/ 26 h 231"/>
                </a:gdLst>
                <a:ahLst/>
                <a:cxnLst>
                  <a:cxn ang="0">
                    <a:pos x="T0" y="T1"/>
                  </a:cxn>
                  <a:cxn ang="0">
                    <a:pos x="T2" y="T3"/>
                  </a:cxn>
                  <a:cxn ang="0">
                    <a:pos x="T4" y="T5"/>
                  </a:cxn>
                  <a:cxn ang="0">
                    <a:pos x="T6" y="T7"/>
                  </a:cxn>
                  <a:cxn ang="0">
                    <a:pos x="T8" y="T9"/>
                  </a:cxn>
                  <a:cxn ang="0">
                    <a:pos x="T10" y="T11"/>
                  </a:cxn>
                </a:cxnLst>
                <a:rect l="0" t="0" r="r" b="b"/>
                <a:pathLst>
                  <a:path w="370" h="231">
                    <a:moveTo>
                      <a:pt x="170" y="26"/>
                    </a:moveTo>
                    <a:cubicBezTo>
                      <a:pt x="170" y="26"/>
                      <a:pt x="214" y="77"/>
                      <a:pt x="270" y="123"/>
                    </a:cubicBezTo>
                    <a:cubicBezTo>
                      <a:pt x="334" y="175"/>
                      <a:pt x="370" y="196"/>
                      <a:pt x="370" y="196"/>
                    </a:cubicBezTo>
                    <a:cubicBezTo>
                      <a:pt x="370" y="196"/>
                      <a:pt x="362" y="214"/>
                      <a:pt x="341" y="231"/>
                    </a:cubicBezTo>
                    <a:cubicBezTo>
                      <a:pt x="341" y="231"/>
                      <a:pt x="252" y="188"/>
                      <a:pt x="119" y="89"/>
                    </a:cubicBezTo>
                    <a:cubicBezTo>
                      <a:pt x="0" y="0"/>
                      <a:pt x="170" y="26"/>
                      <a:pt x="170" y="26"/>
                    </a:cubicBezTo>
                    <a:close/>
                  </a:path>
                </a:pathLst>
              </a:custGeom>
              <a:solidFill>
                <a:srgbClr val="FAF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5" name="ïŝḻïďè">
                <a:extLst>
                  <a:ext uri="{FF2B5EF4-FFF2-40B4-BE49-F238E27FC236}">
                    <a16:creationId xmlns:a16="http://schemas.microsoft.com/office/drawing/2014/main" xmlns="" id="{24F13B77-EE02-4754-8838-4433ED3EB484}"/>
                  </a:ext>
                </a:extLst>
              </p:cNvPr>
              <p:cNvSpPr/>
              <p:nvPr/>
            </p:nvSpPr>
            <p:spPr bwMode="auto">
              <a:xfrm>
                <a:off x="6055347" y="3202591"/>
                <a:ext cx="144728" cy="470931"/>
              </a:xfrm>
              <a:custGeom>
                <a:avLst/>
                <a:gdLst>
                  <a:gd name="T0" fmla="*/ 51 w 80"/>
                  <a:gd name="T1" fmla="*/ 54 h 262"/>
                  <a:gd name="T2" fmla="*/ 51 w 80"/>
                  <a:gd name="T3" fmla="*/ 54 h 262"/>
                  <a:gd name="T4" fmla="*/ 71 w 80"/>
                  <a:gd name="T5" fmla="*/ 19 h 262"/>
                  <a:gd name="T6" fmla="*/ 39 w 80"/>
                  <a:gd name="T7" fmla="*/ 0 h 262"/>
                  <a:gd name="T8" fmla="*/ 3 w 80"/>
                  <a:gd name="T9" fmla="*/ 30 h 262"/>
                  <a:gd name="T10" fmla="*/ 24 w 80"/>
                  <a:gd name="T11" fmla="*/ 54 h 262"/>
                  <a:gd name="T12" fmla="*/ 14 w 80"/>
                  <a:gd name="T13" fmla="*/ 201 h 262"/>
                  <a:gd name="T14" fmla="*/ 51 w 80"/>
                  <a:gd name="T15" fmla="*/ 262 h 262"/>
                  <a:gd name="T16" fmla="*/ 80 w 80"/>
                  <a:gd name="T17" fmla="*/ 204 h 262"/>
                  <a:gd name="T18" fmla="*/ 51 w 80"/>
                  <a:gd name="T19" fmla="*/ 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51" y="54"/>
                    </a:moveTo>
                    <a:cubicBezTo>
                      <a:pt x="51" y="54"/>
                      <a:pt x="51" y="54"/>
                      <a:pt x="51" y="54"/>
                    </a:cubicBezTo>
                    <a:cubicBezTo>
                      <a:pt x="60" y="42"/>
                      <a:pt x="71" y="24"/>
                      <a:pt x="71" y="19"/>
                    </a:cubicBezTo>
                    <a:cubicBezTo>
                      <a:pt x="71" y="13"/>
                      <a:pt x="39" y="0"/>
                      <a:pt x="39" y="0"/>
                    </a:cubicBezTo>
                    <a:cubicBezTo>
                      <a:pt x="39" y="0"/>
                      <a:pt x="0" y="26"/>
                      <a:pt x="3" y="30"/>
                    </a:cubicBezTo>
                    <a:cubicBezTo>
                      <a:pt x="3" y="30"/>
                      <a:pt x="14" y="43"/>
                      <a:pt x="24" y="54"/>
                    </a:cubicBezTo>
                    <a:cubicBezTo>
                      <a:pt x="14" y="201"/>
                      <a:pt x="14" y="201"/>
                      <a:pt x="14" y="201"/>
                    </a:cubicBezTo>
                    <a:cubicBezTo>
                      <a:pt x="51" y="262"/>
                      <a:pt x="51" y="262"/>
                      <a:pt x="51" y="262"/>
                    </a:cubicBezTo>
                    <a:cubicBezTo>
                      <a:pt x="80" y="204"/>
                      <a:pt x="80" y="204"/>
                      <a:pt x="80" y="204"/>
                    </a:cubicBezTo>
                    <a:lnTo>
                      <a:pt x="51" y="54"/>
                    </a:lnTo>
                    <a:close/>
                  </a:path>
                </a:pathLst>
              </a:custGeom>
              <a:solidFill>
                <a:srgbClr val="FF45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6" name="íṡļiḑè">
                <a:extLst>
                  <a:ext uri="{FF2B5EF4-FFF2-40B4-BE49-F238E27FC236}">
                    <a16:creationId xmlns:a16="http://schemas.microsoft.com/office/drawing/2014/main" xmlns="" id="{78979CC7-EA4F-477C-8300-91CEB3263233}"/>
                  </a:ext>
                </a:extLst>
              </p:cNvPr>
              <p:cNvSpPr/>
              <p:nvPr/>
            </p:nvSpPr>
            <p:spPr bwMode="auto">
              <a:xfrm>
                <a:off x="5500918" y="2884184"/>
                <a:ext cx="440869" cy="852796"/>
              </a:xfrm>
              <a:custGeom>
                <a:avLst/>
                <a:gdLst>
                  <a:gd name="T0" fmla="*/ 194 w 245"/>
                  <a:gd name="T1" fmla="*/ 256 h 474"/>
                  <a:gd name="T2" fmla="*/ 69 w 245"/>
                  <a:gd name="T3" fmla="*/ 337 h 474"/>
                  <a:gd name="T4" fmla="*/ 122 w 245"/>
                  <a:gd name="T5" fmla="*/ 430 h 474"/>
                  <a:gd name="T6" fmla="*/ 99 w 245"/>
                  <a:gd name="T7" fmla="*/ 474 h 474"/>
                  <a:gd name="T8" fmla="*/ 2 w 245"/>
                  <a:gd name="T9" fmla="*/ 334 h 474"/>
                  <a:gd name="T10" fmla="*/ 112 w 245"/>
                  <a:gd name="T11" fmla="*/ 154 h 474"/>
                  <a:gd name="T12" fmla="*/ 194 w 245"/>
                  <a:gd name="T13" fmla="*/ 256 h 474"/>
                </a:gdLst>
                <a:ahLst/>
                <a:cxnLst>
                  <a:cxn ang="0">
                    <a:pos x="T0" y="T1"/>
                  </a:cxn>
                  <a:cxn ang="0">
                    <a:pos x="T2" y="T3"/>
                  </a:cxn>
                  <a:cxn ang="0">
                    <a:pos x="T4" y="T5"/>
                  </a:cxn>
                  <a:cxn ang="0">
                    <a:pos x="T6" y="T7"/>
                  </a:cxn>
                  <a:cxn ang="0">
                    <a:pos x="T8" y="T9"/>
                  </a:cxn>
                  <a:cxn ang="0">
                    <a:pos x="T10" y="T11"/>
                  </a:cxn>
                  <a:cxn ang="0">
                    <a:pos x="T12" y="T13"/>
                  </a:cxn>
                </a:cxnLst>
                <a:rect l="0" t="0" r="r" b="b"/>
                <a:pathLst>
                  <a:path w="245" h="474">
                    <a:moveTo>
                      <a:pt x="194" y="256"/>
                    </a:moveTo>
                    <a:cubicBezTo>
                      <a:pt x="194" y="256"/>
                      <a:pt x="81" y="282"/>
                      <a:pt x="69" y="337"/>
                    </a:cubicBezTo>
                    <a:cubicBezTo>
                      <a:pt x="52" y="410"/>
                      <a:pt x="122" y="430"/>
                      <a:pt x="122" y="430"/>
                    </a:cubicBezTo>
                    <a:cubicBezTo>
                      <a:pt x="122" y="430"/>
                      <a:pt x="119" y="464"/>
                      <a:pt x="99" y="474"/>
                    </a:cubicBezTo>
                    <a:cubicBezTo>
                      <a:pt x="99" y="474"/>
                      <a:pt x="0" y="432"/>
                      <a:pt x="2" y="334"/>
                    </a:cubicBezTo>
                    <a:cubicBezTo>
                      <a:pt x="4" y="268"/>
                      <a:pt x="69" y="205"/>
                      <a:pt x="112" y="154"/>
                    </a:cubicBezTo>
                    <a:cubicBezTo>
                      <a:pt x="245" y="0"/>
                      <a:pt x="194" y="256"/>
                      <a:pt x="194" y="256"/>
                    </a:cubicBezTo>
                    <a:close/>
                  </a:path>
                </a:pathLst>
              </a:custGeom>
              <a:solidFill>
                <a:srgbClr val="FAF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7" name="ïŝḷiďe">
                <a:extLst>
                  <a:ext uri="{FF2B5EF4-FFF2-40B4-BE49-F238E27FC236}">
                    <a16:creationId xmlns:a16="http://schemas.microsoft.com/office/drawing/2014/main" xmlns="" id="{F322B524-2DA4-4AA2-9B7E-311196A963A4}"/>
                  </a:ext>
                </a:extLst>
              </p:cNvPr>
              <p:cNvSpPr/>
              <p:nvPr/>
            </p:nvSpPr>
            <p:spPr bwMode="auto">
              <a:xfrm>
                <a:off x="6293594" y="2447769"/>
                <a:ext cx="70137" cy="259400"/>
              </a:xfrm>
              <a:custGeom>
                <a:avLst/>
                <a:gdLst>
                  <a:gd name="T0" fmla="*/ 25 w 39"/>
                  <a:gd name="T1" fmla="*/ 144 h 144"/>
                  <a:gd name="T2" fmla="*/ 20 w 39"/>
                  <a:gd name="T3" fmla="*/ 120 h 144"/>
                  <a:gd name="T4" fmla="*/ 0 w 39"/>
                  <a:gd name="T5" fmla="*/ 22 h 144"/>
                  <a:gd name="T6" fmla="*/ 32 w 39"/>
                  <a:gd name="T7" fmla="*/ 0 h 144"/>
                  <a:gd name="T8" fmla="*/ 25 w 39"/>
                  <a:gd name="T9" fmla="*/ 144 h 144"/>
                </a:gdLst>
                <a:ahLst/>
                <a:cxnLst>
                  <a:cxn ang="0">
                    <a:pos x="T0" y="T1"/>
                  </a:cxn>
                  <a:cxn ang="0">
                    <a:pos x="T2" y="T3"/>
                  </a:cxn>
                  <a:cxn ang="0">
                    <a:pos x="T4" y="T5"/>
                  </a:cxn>
                  <a:cxn ang="0">
                    <a:pos x="T6" y="T7"/>
                  </a:cxn>
                  <a:cxn ang="0">
                    <a:pos x="T8" y="T9"/>
                  </a:cxn>
                </a:cxnLst>
                <a:rect l="0" t="0" r="r" b="b"/>
                <a:pathLst>
                  <a:path w="39" h="144">
                    <a:moveTo>
                      <a:pt x="25" y="144"/>
                    </a:moveTo>
                    <a:cubicBezTo>
                      <a:pt x="24" y="137"/>
                      <a:pt x="22" y="128"/>
                      <a:pt x="20" y="120"/>
                    </a:cubicBezTo>
                    <a:cubicBezTo>
                      <a:pt x="16" y="98"/>
                      <a:pt x="9" y="55"/>
                      <a:pt x="0" y="22"/>
                    </a:cubicBezTo>
                    <a:cubicBezTo>
                      <a:pt x="12" y="19"/>
                      <a:pt x="23" y="12"/>
                      <a:pt x="32" y="0"/>
                    </a:cubicBezTo>
                    <a:cubicBezTo>
                      <a:pt x="39" y="43"/>
                      <a:pt x="33" y="98"/>
                      <a:pt x="25" y="144"/>
                    </a:cubicBezTo>
                    <a:close/>
                  </a:path>
                </a:pathLst>
              </a:custGeom>
              <a:solidFill>
                <a:srgbClr val="5E3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8" name="iSḻiḍé">
                <a:extLst>
                  <a:ext uri="{FF2B5EF4-FFF2-40B4-BE49-F238E27FC236}">
                    <a16:creationId xmlns:a16="http://schemas.microsoft.com/office/drawing/2014/main" xmlns="" id="{93A91825-BCC2-4105-BBF7-D1CC672D28A2}"/>
                  </a:ext>
                </a:extLst>
              </p:cNvPr>
              <p:cNvSpPr/>
              <p:nvPr/>
            </p:nvSpPr>
            <p:spPr bwMode="auto">
              <a:xfrm>
                <a:off x="5792604" y="3021120"/>
                <a:ext cx="329539" cy="260515"/>
              </a:xfrm>
              <a:custGeom>
                <a:avLst/>
                <a:gdLst>
                  <a:gd name="T0" fmla="*/ 183 w 183"/>
                  <a:gd name="T1" fmla="*/ 101 h 145"/>
                  <a:gd name="T2" fmla="*/ 138 w 183"/>
                  <a:gd name="T3" fmla="*/ 145 h 145"/>
                  <a:gd name="T4" fmla="*/ 0 w 183"/>
                  <a:gd name="T5" fmla="*/ 34 h 145"/>
                  <a:gd name="T6" fmla="*/ 15 w 183"/>
                  <a:gd name="T7" fmla="*/ 0 h 145"/>
                  <a:gd name="T8" fmla="*/ 181 w 183"/>
                  <a:gd name="T9" fmla="*/ 100 h 145"/>
                  <a:gd name="T10" fmla="*/ 183 w 183"/>
                  <a:gd name="T11" fmla="*/ 101 h 145"/>
                </a:gdLst>
                <a:ahLst/>
                <a:cxnLst>
                  <a:cxn ang="0">
                    <a:pos x="T0" y="T1"/>
                  </a:cxn>
                  <a:cxn ang="0">
                    <a:pos x="T2" y="T3"/>
                  </a:cxn>
                  <a:cxn ang="0">
                    <a:pos x="T4" y="T5"/>
                  </a:cxn>
                  <a:cxn ang="0">
                    <a:pos x="T6" y="T7"/>
                  </a:cxn>
                  <a:cxn ang="0">
                    <a:pos x="T8" y="T9"/>
                  </a:cxn>
                  <a:cxn ang="0">
                    <a:pos x="T10" y="T11"/>
                  </a:cxn>
                </a:cxnLst>
                <a:rect l="0" t="0" r="r" b="b"/>
                <a:pathLst>
                  <a:path w="183" h="145">
                    <a:moveTo>
                      <a:pt x="183" y="101"/>
                    </a:moveTo>
                    <a:cubicBezTo>
                      <a:pt x="180" y="101"/>
                      <a:pt x="138" y="145"/>
                      <a:pt x="138" y="145"/>
                    </a:cubicBezTo>
                    <a:cubicBezTo>
                      <a:pt x="101" y="142"/>
                      <a:pt x="0" y="43"/>
                      <a:pt x="0" y="34"/>
                    </a:cubicBezTo>
                    <a:cubicBezTo>
                      <a:pt x="0" y="26"/>
                      <a:pt x="11" y="7"/>
                      <a:pt x="15" y="0"/>
                    </a:cubicBezTo>
                    <a:cubicBezTo>
                      <a:pt x="41" y="35"/>
                      <a:pt x="112" y="91"/>
                      <a:pt x="181" y="100"/>
                    </a:cubicBezTo>
                    <a:cubicBezTo>
                      <a:pt x="182" y="100"/>
                      <a:pt x="183" y="101"/>
                      <a:pt x="183" y="101"/>
                    </a:cubicBezTo>
                    <a:close/>
                  </a:path>
                </a:pathLst>
              </a:custGeom>
              <a:solidFill>
                <a:srgbClr val="E1EF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9" name="ïṥ1ïḋe">
                <a:extLst>
                  <a:ext uri="{FF2B5EF4-FFF2-40B4-BE49-F238E27FC236}">
                    <a16:creationId xmlns:a16="http://schemas.microsoft.com/office/drawing/2014/main" xmlns="" id="{83A33F1B-877F-4750-875A-A6E3F7330CE1}"/>
                  </a:ext>
                </a:extLst>
              </p:cNvPr>
              <p:cNvSpPr/>
              <p:nvPr/>
            </p:nvSpPr>
            <p:spPr bwMode="auto">
              <a:xfrm>
                <a:off x="6131050" y="3150266"/>
                <a:ext cx="172562" cy="136936"/>
              </a:xfrm>
              <a:custGeom>
                <a:avLst/>
                <a:gdLst>
                  <a:gd name="T0" fmla="*/ 96 w 96"/>
                  <a:gd name="T1" fmla="*/ 35 h 76"/>
                  <a:gd name="T2" fmla="*/ 43 w 96"/>
                  <a:gd name="T3" fmla="*/ 76 h 76"/>
                  <a:gd name="T4" fmla="*/ 0 w 96"/>
                  <a:gd name="T5" fmla="*/ 29 h 76"/>
                  <a:gd name="T6" fmla="*/ 1 w 96"/>
                  <a:gd name="T7" fmla="*/ 28 h 76"/>
                  <a:gd name="T8" fmla="*/ 75 w 96"/>
                  <a:gd name="T9" fmla="*/ 9 h 76"/>
                  <a:gd name="T10" fmla="*/ 87 w 96"/>
                  <a:gd name="T11" fmla="*/ 0 h 76"/>
                  <a:gd name="T12" fmla="*/ 96 w 96"/>
                  <a:gd name="T13" fmla="*/ 35 h 76"/>
                </a:gdLst>
                <a:ahLst/>
                <a:cxnLst>
                  <a:cxn ang="0">
                    <a:pos x="T0" y="T1"/>
                  </a:cxn>
                  <a:cxn ang="0">
                    <a:pos x="T2" y="T3"/>
                  </a:cxn>
                  <a:cxn ang="0">
                    <a:pos x="T4" y="T5"/>
                  </a:cxn>
                  <a:cxn ang="0">
                    <a:pos x="T6" y="T7"/>
                  </a:cxn>
                  <a:cxn ang="0">
                    <a:pos x="T8" y="T9"/>
                  </a:cxn>
                  <a:cxn ang="0">
                    <a:pos x="T10" y="T11"/>
                  </a:cxn>
                  <a:cxn ang="0">
                    <a:pos x="T12" y="T13"/>
                  </a:cxn>
                </a:cxnLst>
                <a:rect l="0" t="0" r="r" b="b"/>
                <a:pathLst>
                  <a:path w="96" h="76">
                    <a:moveTo>
                      <a:pt x="96" y="35"/>
                    </a:moveTo>
                    <a:cubicBezTo>
                      <a:pt x="96" y="44"/>
                      <a:pt x="63" y="67"/>
                      <a:pt x="43" y="76"/>
                    </a:cubicBezTo>
                    <a:cubicBezTo>
                      <a:pt x="43" y="76"/>
                      <a:pt x="3" y="29"/>
                      <a:pt x="0" y="29"/>
                    </a:cubicBezTo>
                    <a:cubicBezTo>
                      <a:pt x="0" y="29"/>
                      <a:pt x="0" y="28"/>
                      <a:pt x="1" y="28"/>
                    </a:cubicBezTo>
                    <a:cubicBezTo>
                      <a:pt x="27" y="30"/>
                      <a:pt x="53" y="25"/>
                      <a:pt x="75" y="9"/>
                    </a:cubicBezTo>
                    <a:cubicBezTo>
                      <a:pt x="79" y="6"/>
                      <a:pt x="83" y="3"/>
                      <a:pt x="87" y="0"/>
                    </a:cubicBezTo>
                    <a:cubicBezTo>
                      <a:pt x="90" y="9"/>
                      <a:pt x="96" y="28"/>
                      <a:pt x="96" y="35"/>
                    </a:cubicBezTo>
                    <a:close/>
                  </a:path>
                </a:pathLst>
              </a:custGeom>
              <a:solidFill>
                <a:srgbClr val="E1EF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0" name="i$ľïďé">
                <a:extLst>
                  <a:ext uri="{FF2B5EF4-FFF2-40B4-BE49-F238E27FC236}">
                    <a16:creationId xmlns:a16="http://schemas.microsoft.com/office/drawing/2014/main" xmlns="" id="{0D32A186-F3D8-4F0F-B989-8A3FFF06125C}"/>
                  </a:ext>
                </a:extLst>
              </p:cNvPr>
              <p:cNvSpPr/>
              <p:nvPr/>
            </p:nvSpPr>
            <p:spPr bwMode="auto">
              <a:xfrm>
                <a:off x="5790378" y="2306378"/>
                <a:ext cx="608977" cy="898442"/>
              </a:xfrm>
              <a:custGeom>
                <a:avLst/>
                <a:gdLst>
                  <a:gd name="T0" fmla="*/ 276 w 338"/>
                  <a:gd name="T1" fmla="*/ 470 h 500"/>
                  <a:gd name="T2" fmla="*/ 264 w 338"/>
                  <a:gd name="T3" fmla="*/ 479 h 500"/>
                  <a:gd name="T4" fmla="*/ 190 w 338"/>
                  <a:gd name="T5" fmla="*/ 498 h 500"/>
                  <a:gd name="T6" fmla="*/ 182 w 338"/>
                  <a:gd name="T7" fmla="*/ 498 h 500"/>
                  <a:gd name="T8" fmla="*/ 16 w 338"/>
                  <a:gd name="T9" fmla="*/ 398 h 500"/>
                  <a:gd name="T10" fmla="*/ 7 w 338"/>
                  <a:gd name="T11" fmla="*/ 382 h 500"/>
                  <a:gd name="T12" fmla="*/ 4 w 338"/>
                  <a:gd name="T13" fmla="*/ 300 h 500"/>
                  <a:gd name="T14" fmla="*/ 63 w 338"/>
                  <a:gd name="T15" fmla="*/ 25 h 500"/>
                  <a:gd name="T16" fmla="*/ 218 w 338"/>
                  <a:gd name="T17" fmla="*/ 41 h 500"/>
                  <a:gd name="T18" fmla="*/ 258 w 338"/>
                  <a:gd name="T19" fmla="*/ 57 h 500"/>
                  <a:gd name="T20" fmla="*/ 279 w 338"/>
                  <a:gd name="T21" fmla="*/ 101 h 500"/>
                  <a:gd name="T22" fmla="*/ 299 w 338"/>
                  <a:gd name="T23" fmla="*/ 199 h 500"/>
                  <a:gd name="T24" fmla="*/ 304 w 338"/>
                  <a:gd name="T25" fmla="*/ 223 h 500"/>
                  <a:gd name="T26" fmla="*/ 276 w 338"/>
                  <a:gd name="T27" fmla="*/ 47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500">
                    <a:moveTo>
                      <a:pt x="276" y="470"/>
                    </a:moveTo>
                    <a:cubicBezTo>
                      <a:pt x="272" y="473"/>
                      <a:pt x="268" y="476"/>
                      <a:pt x="264" y="479"/>
                    </a:cubicBezTo>
                    <a:cubicBezTo>
                      <a:pt x="242" y="495"/>
                      <a:pt x="216" y="500"/>
                      <a:pt x="190" y="498"/>
                    </a:cubicBezTo>
                    <a:cubicBezTo>
                      <a:pt x="187" y="498"/>
                      <a:pt x="185" y="498"/>
                      <a:pt x="182" y="498"/>
                    </a:cubicBezTo>
                    <a:cubicBezTo>
                      <a:pt x="113" y="489"/>
                      <a:pt x="42" y="433"/>
                      <a:pt x="16" y="398"/>
                    </a:cubicBezTo>
                    <a:cubicBezTo>
                      <a:pt x="11" y="392"/>
                      <a:pt x="8" y="386"/>
                      <a:pt x="7" y="382"/>
                    </a:cubicBezTo>
                    <a:cubicBezTo>
                      <a:pt x="1" y="364"/>
                      <a:pt x="0" y="334"/>
                      <a:pt x="4" y="300"/>
                    </a:cubicBezTo>
                    <a:cubicBezTo>
                      <a:pt x="14" y="188"/>
                      <a:pt x="63" y="25"/>
                      <a:pt x="63" y="25"/>
                    </a:cubicBezTo>
                    <a:cubicBezTo>
                      <a:pt x="73" y="0"/>
                      <a:pt x="163" y="22"/>
                      <a:pt x="218" y="41"/>
                    </a:cubicBezTo>
                    <a:cubicBezTo>
                      <a:pt x="237" y="47"/>
                      <a:pt x="252" y="53"/>
                      <a:pt x="258" y="57"/>
                    </a:cubicBezTo>
                    <a:cubicBezTo>
                      <a:pt x="266" y="63"/>
                      <a:pt x="273" y="80"/>
                      <a:pt x="279" y="101"/>
                    </a:cubicBezTo>
                    <a:cubicBezTo>
                      <a:pt x="288" y="134"/>
                      <a:pt x="295" y="177"/>
                      <a:pt x="299" y="199"/>
                    </a:cubicBezTo>
                    <a:cubicBezTo>
                      <a:pt x="301" y="207"/>
                      <a:pt x="303" y="216"/>
                      <a:pt x="304" y="223"/>
                    </a:cubicBezTo>
                    <a:cubicBezTo>
                      <a:pt x="338" y="404"/>
                      <a:pt x="310" y="444"/>
                      <a:pt x="276" y="470"/>
                    </a:cubicBezTo>
                    <a:close/>
                  </a:path>
                </a:pathLst>
              </a:custGeom>
              <a:solidFill>
                <a:srgbClr val="FFC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1" name="i$1ïḑè">
                <a:extLst>
                  <a:ext uri="{FF2B5EF4-FFF2-40B4-BE49-F238E27FC236}">
                    <a16:creationId xmlns:a16="http://schemas.microsoft.com/office/drawing/2014/main" xmlns="" id="{5B4106C7-3082-474F-8290-016AE474DB92}"/>
                  </a:ext>
                </a:extLst>
              </p:cNvPr>
              <p:cNvSpPr/>
              <p:nvPr/>
            </p:nvSpPr>
            <p:spPr bwMode="auto">
              <a:xfrm>
                <a:off x="5682391" y="2189480"/>
                <a:ext cx="771520" cy="655739"/>
              </a:xfrm>
              <a:custGeom>
                <a:avLst/>
                <a:gdLst>
                  <a:gd name="T0" fmla="*/ 384 w 428"/>
                  <a:gd name="T1" fmla="*/ 120 h 365"/>
                  <a:gd name="T2" fmla="*/ 371 w 428"/>
                  <a:gd name="T3" fmla="*/ 144 h 365"/>
                  <a:gd name="T4" fmla="*/ 339 w 428"/>
                  <a:gd name="T5" fmla="*/ 166 h 365"/>
                  <a:gd name="T6" fmla="*/ 298 w 428"/>
                  <a:gd name="T7" fmla="*/ 163 h 365"/>
                  <a:gd name="T8" fmla="*/ 235 w 428"/>
                  <a:gd name="T9" fmla="*/ 129 h 365"/>
                  <a:gd name="T10" fmla="*/ 154 w 428"/>
                  <a:gd name="T11" fmla="*/ 84 h 365"/>
                  <a:gd name="T12" fmla="*/ 119 w 428"/>
                  <a:gd name="T13" fmla="*/ 281 h 365"/>
                  <a:gd name="T14" fmla="*/ 106 w 428"/>
                  <a:gd name="T15" fmla="*/ 281 h 365"/>
                  <a:gd name="T16" fmla="*/ 93 w 428"/>
                  <a:gd name="T17" fmla="*/ 255 h 365"/>
                  <a:gd name="T18" fmla="*/ 83 w 428"/>
                  <a:gd name="T19" fmla="*/ 332 h 365"/>
                  <a:gd name="T20" fmla="*/ 64 w 428"/>
                  <a:gd name="T21" fmla="*/ 365 h 365"/>
                  <a:gd name="T22" fmla="*/ 60 w 428"/>
                  <a:gd name="T23" fmla="*/ 355 h 365"/>
                  <a:gd name="T24" fmla="*/ 85 w 428"/>
                  <a:gd name="T25" fmla="*/ 59 h 365"/>
                  <a:gd name="T26" fmla="*/ 384 w 428"/>
                  <a:gd name="T27" fmla="*/ 12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8" h="365">
                    <a:moveTo>
                      <a:pt x="384" y="120"/>
                    </a:moveTo>
                    <a:cubicBezTo>
                      <a:pt x="380" y="130"/>
                      <a:pt x="376" y="138"/>
                      <a:pt x="371" y="144"/>
                    </a:cubicBezTo>
                    <a:cubicBezTo>
                      <a:pt x="362" y="156"/>
                      <a:pt x="351" y="163"/>
                      <a:pt x="339" y="166"/>
                    </a:cubicBezTo>
                    <a:cubicBezTo>
                      <a:pt x="326" y="169"/>
                      <a:pt x="312" y="168"/>
                      <a:pt x="298" y="163"/>
                    </a:cubicBezTo>
                    <a:cubicBezTo>
                      <a:pt x="276" y="156"/>
                      <a:pt x="253" y="143"/>
                      <a:pt x="235" y="129"/>
                    </a:cubicBezTo>
                    <a:cubicBezTo>
                      <a:pt x="189" y="96"/>
                      <a:pt x="175" y="80"/>
                      <a:pt x="154" y="84"/>
                    </a:cubicBezTo>
                    <a:cubicBezTo>
                      <a:pt x="154" y="84"/>
                      <a:pt x="109" y="115"/>
                      <a:pt x="119" y="281"/>
                    </a:cubicBezTo>
                    <a:cubicBezTo>
                      <a:pt x="106" y="281"/>
                      <a:pt x="106" y="281"/>
                      <a:pt x="106" y="281"/>
                    </a:cubicBezTo>
                    <a:cubicBezTo>
                      <a:pt x="106" y="281"/>
                      <a:pt x="109" y="253"/>
                      <a:pt x="93" y="255"/>
                    </a:cubicBezTo>
                    <a:cubicBezTo>
                      <a:pt x="78" y="256"/>
                      <a:pt x="76" y="282"/>
                      <a:pt x="83" y="332"/>
                    </a:cubicBezTo>
                    <a:cubicBezTo>
                      <a:pt x="86" y="358"/>
                      <a:pt x="64" y="365"/>
                      <a:pt x="64" y="365"/>
                    </a:cubicBezTo>
                    <a:cubicBezTo>
                      <a:pt x="60" y="355"/>
                      <a:pt x="60" y="355"/>
                      <a:pt x="60" y="355"/>
                    </a:cubicBezTo>
                    <a:cubicBezTo>
                      <a:pt x="60" y="355"/>
                      <a:pt x="0" y="98"/>
                      <a:pt x="85" y="59"/>
                    </a:cubicBezTo>
                    <a:cubicBezTo>
                      <a:pt x="169" y="19"/>
                      <a:pt x="428" y="0"/>
                      <a:pt x="384" y="120"/>
                    </a:cubicBezTo>
                    <a:close/>
                  </a:path>
                </a:pathLst>
              </a:custGeom>
              <a:solidFill>
                <a:srgbClr val="5E3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2" name="íṥļïḑé">
                <a:extLst>
                  <a:ext uri="{FF2B5EF4-FFF2-40B4-BE49-F238E27FC236}">
                    <a16:creationId xmlns:a16="http://schemas.microsoft.com/office/drawing/2014/main" xmlns="" id="{AD5E8947-EE96-4AB2-A5BF-85C8C07B0F5A}"/>
                  </a:ext>
                </a:extLst>
              </p:cNvPr>
              <p:cNvSpPr/>
              <p:nvPr/>
            </p:nvSpPr>
            <p:spPr bwMode="auto">
              <a:xfrm>
                <a:off x="5999682" y="2836312"/>
                <a:ext cx="200397" cy="237136"/>
              </a:xfrm>
              <a:custGeom>
                <a:avLst/>
                <a:gdLst>
                  <a:gd name="T0" fmla="*/ 14 w 111"/>
                  <a:gd name="T1" fmla="*/ 0 h 132"/>
                  <a:gd name="T2" fmla="*/ 64 w 111"/>
                  <a:gd name="T3" fmla="*/ 129 h 132"/>
                  <a:gd name="T4" fmla="*/ 111 w 111"/>
                  <a:gd name="T5" fmla="*/ 97 h 132"/>
                  <a:gd name="T6" fmla="*/ 14 w 111"/>
                  <a:gd name="T7" fmla="*/ 0 h 132"/>
                </a:gdLst>
                <a:ahLst/>
                <a:cxnLst>
                  <a:cxn ang="0">
                    <a:pos x="T0" y="T1"/>
                  </a:cxn>
                  <a:cxn ang="0">
                    <a:pos x="T2" y="T3"/>
                  </a:cxn>
                  <a:cxn ang="0">
                    <a:pos x="T4" y="T5"/>
                  </a:cxn>
                  <a:cxn ang="0">
                    <a:pos x="T6" y="T7"/>
                  </a:cxn>
                </a:cxnLst>
                <a:rect l="0" t="0" r="r" b="b"/>
                <a:pathLst>
                  <a:path w="111" h="132">
                    <a:moveTo>
                      <a:pt x="14" y="0"/>
                    </a:moveTo>
                    <a:cubicBezTo>
                      <a:pt x="14" y="0"/>
                      <a:pt x="0" y="124"/>
                      <a:pt x="64" y="129"/>
                    </a:cubicBezTo>
                    <a:cubicBezTo>
                      <a:pt x="104" y="132"/>
                      <a:pt x="111" y="97"/>
                      <a:pt x="111" y="97"/>
                    </a:cubicBezTo>
                    <a:cubicBezTo>
                      <a:pt x="111" y="97"/>
                      <a:pt x="31" y="128"/>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3" name="iŝḻîdé">
                <a:extLst>
                  <a:ext uri="{FF2B5EF4-FFF2-40B4-BE49-F238E27FC236}">
                    <a16:creationId xmlns:a16="http://schemas.microsoft.com/office/drawing/2014/main" xmlns="" id="{E5DFD3B0-93C7-4C8D-A87B-06E6425495C2}"/>
                  </a:ext>
                </a:extLst>
              </p:cNvPr>
              <p:cNvSpPr/>
              <p:nvPr/>
            </p:nvSpPr>
            <p:spPr bwMode="auto">
              <a:xfrm>
                <a:off x="6023064" y="2632577"/>
                <a:ext cx="37853" cy="61232"/>
              </a:xfrm>
              <a:prstGeom prst="ellipse">
                <a:avLst/>
              </a:prstGeom>
              <a:solidFill>
                <a:srgbClr val="5E3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4" name="iŝlídè">
                <a:extLst>
                  <a:ext uri="{FF2B5EF4-FFF2-40B4-BE49-F238E27FC236}">
                    <a16:creationId xmlns:a16="http://schemas.microsoft.com/office/drawing/2014/main" xmlns="" id="{4138BC00-1A95-4C5F-B812-7ECA71B29058}"/>
                  </a:ext>
                </a:extLst>
              </p:cNvPr>
              <p:cNvSpPr/>
              <p:nvPr/>
            </p:nvSpPr>
            <p:spPr bwMode="auto">
              <a:xfrm>
                <a:off x="6236817" y="2620332"/>
                <a:ext cx="37853" cy="59006"/>
              </a:xfrm>
              <a:prstGeom prst="ellipse">
                <a:avLst/>
              </a:prstGeom>
              <a:solidFill>
                <a:srgbClr val="5E3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5" name="íṩ1íďè">
                <a:extLst>
                  <a:ext uri="{FF2B5EF4-FFF2-40B4-BE49-F238E27FC236}">
                    <a16:creationId xmlns:a16="http://schemas.microsoft.com/office/drawing/2014/main" xmlns="" id="{422AE94A-0DBE-47BF-B31D-0C761003488D}"/>
                  </a:ext>
                </a:extLst>
              </p:cNvPr>
              <p:cNvSpPr/>
              <p:nvPr/>
            </p:nvSpPr>
            <p:spPr bwMode="auto">
              <a:xfrm>
                <a:off x="5965178" y="2541285"/>
                <a:ext cx="133598" cy="44532"/>
              </a:xfrm>
              <a:custGeom>
                <a:avLst/>
                <a:gdLst>
                  <a:gd name="T0" fmla="*/ 0 w 74"/>
                  <a:gd name="T1" fmla="*/ 19 h 25"/>
                  <a:gd name="T2" fmla="*/ 2 w 74"/>
                  <a:gd name="T3" fmla="*/ 16 h 25"/>
                  <a:gd name="T4" fmla="*/ 5 w 74"/>
                  <a:gd name="T5" fmla="*/ 13 h 25"/>
                  <a:gd name="T6" fmla="*/ 9 w 74"/>
                  <a:gd name="T7" fmla="*/ 9 h 25"/>
                  <a:gd name="T8" fmla="*/ 14 w 74"/>
                  <a:gd name="T9" fmla="*/ 5 h 25"/>
                  <a:gd name="T10" fmla="*/ 22 w 74"/>
                  <a:gd name="T11" fmla="*/ 2 h 25"/>
                  <a:gd name="T12" fmla="*/ 30 w 74"/>
                  <a:gd name="T13" fmla="*/ 0 h 25"/>
                  <a:gd name="T14" fmla="*/ 34 w 74"/>
                  <a:gd name="T15" fmla="*/ 0 h 25"/>
                  <a:gd name="T16" fmla="*/ 39 w 74"/>
                  <a:gd name="T17" fmla="*/ 0 h 25"/>
                  <a:gd name="T18" fmla="*/ 47 w 74"/>
                  <a:gd name="T19" fmla="*/ 2 h 25"/>
                  <a:gd name="T20" fmla="*/ 55 w 74"/>
                  <a:gd name="T21" fmla="*/ 5 h 25"/>
                  <a:gd name="T22" fmla="*/ 61 w 74"/>
                  <a:gd name="T23" fmla="*/ 9 h 25"/>
                  <a:gd name="T24" fmla="*/ 66 w 74"/>
                  <a:gd name="T25" fmla="*/ 14 h 25"/>
                  <a:gd name="T26" fmla="*/ 68 w 74"/>
                  <a:gd name="T27" fmla="*/ 16 h 25"/>
                  <a:gd name="T28" fmla="*/ 70 w 74"/>
                  <a:gd name="T29" fmla="*/ 18 h 25"/>
                  <a:gd name="T30" fmla="*/ 72 w 74"/>
                  <a:gd name="T31" fmla="*/ 22 h 25"/>
                  <a:gd name="T32" fmla="*/ 74 w 74"/>
                  <a:gd name="T33" fmla="*/ 25 h 25"/>
                  <a:gd name="T34" fmla="*/ 70 w 74"/>
                  <a:gd name="T35" fmla="*/ 24 h 25"/>
                  <a:gd name="T36" fmla="*/ 67 w 74"/>
                  <a:gd name="T37" fmla="*/ 22 h 25"/>
                  <a:gd name="T38" fmla="*/ 62 w 74"/>
                  <a:gd name="T39" fmla="*/ 20 h 25"/>
                  <a:gd name="T40" fmla="*/ 57 w 74"/>
                  <a:gd name="T41" fmla="*/ 17 h 25"/>
                  <a:gd name="T42" fmla="*/ 51 w 74"/>
                  <a:gd name="T43" fmla="*/ 15 h 25"/>
                  <a:gd name="T44" fmla="*/ 44 w 74"/>
                  <a:gd name="T45" fmla="*/ 13 h 25"/>
                  <a:gd name="T46" fmla="*/ 37 w 74"/>
                  <a:gd name="T47" fmla="*/ 12 h 25"/>
                  <a:gd name="T48" fmla="*/ 31 w 74"/>
                  <a:gd name="T49" fmla="*/ 12 h 25"/>
                  <a:gd name="T50" fmla="*/ 24 w 74"/>
                  <a:gd name="T51" fmla="*/ 12 h 25"/>
                  <a:gd name="T52" fmla="*/ 18 w 74"/>
                  <a:gd name="T53" fmla="*/ 13 h 25"/>
                  <a:gd name="T54" fmla="*/ 12 w 74"/>
                  <a:gd name="T55" fmla="*/ 15 h 25"/>
                  <a:gd name="T56" fmla="*/ 7 w 74"/>
                  <a:gd name="T57" fmla="*/ 16 h 25"/>
                  <a:gd name="T58" fmla="*/ 3 w 74"/>
                  <a:gd name="T59" fmla="*/ 18 h 25"/>
                  <a:gd name="T60" fmla="*/ 0 w 74"/>
                  <a:gd name="T6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4" h="25">
                    <a:moveTo>
                      <a:pt x="0" y="19"/>
                    </a:moveTo>
                    <a:cubicBezTo>
                      <a:pt x="0" y="19"/>
                      <a:pt x="0" y="18"/>
                      <a:pt x="2" y="16"/>
                    </a:cubicBezTo>
                    <a:cubicBezTo>
                      <a:pt x="2" y="15"/>
                      <a:pt x="3" y="14"/>
                      <a:pt x="5" y="13"/>
                    </a:cubicBezTo>
                    <a:cubicBezTo>
                      <a:pt x="6" y="11"/>
                      <a:pt x="7" y="10"/>
                      <a:pt x="9" y="9"/>
                    </a:cubicBezTo>
                    <a:cubicBezTo>
                      <a:pt x="10" y="7"/>
                      <a:pt x="12" y="6"/>
                      <a:pt x="14" y="5"/>
                    </a:cubicBezTo>
                    <a:cubicBezTo>
                      <a:pt x="17" y="4"/>
                      <a:pt x="19" y="3"/>
                      <a:pt x="22" y="2"/>
                    </a:cubicBezTo>
                    <a:cubicBezTo>
                      <a:pt x="24" y="1"/>
                      <a:pt x="27" y="0"/>
                      <a:pt x="30" y="0"/>
                    </a:cubicBezTo>
                    <a:cubicBezTo>
                      <a:pt x="31" y="0"/>
                      <a:pt x="33" y="0"/>
                      <a:pt x="34" y="0"/>
                    </a:cubicBezTo>
                    <a:cubicBezTo>
                      <a:pt x="39" y="0"/>
                      <a:pt x="39" y="0"/>
                      <a:pt x="39" y="0"/>
                    </a:cubicBezTo>
                    <a:cubicBezTo>
                      <a:pt x="42" y="0"/>
                      <a:pt x="44" y="1"/>
                      <a:pt x="47" y="2"/>
                    </a:cubicBezTo>
                    <a:cubicBezTo>
                      <a:pt x="50" y="3"/>
                      <a:pt x="52" y="4"/>
                      <a:pt x="55" y="5"/>
                    </a:cubicBezTo>
                    <a:cubicBezTo>
                      <a:pt x="57" y="6"/>
                      <a:pt x="59" y="8"/>
                      <a:pt x="61" y="9"/>
                    </a:cubicBezTo>
                    <a:cubicBezTo>
                      <a:pt x="63" y="11"/>
                      <a:pt x="65" y="13"/>
                      <a:pt x="66" y="14"/>
                    </a:cubicBezTo>
                    <a:cubicBezTo>
                      <a:pt x="67" y="15"/>
                      <a:pt x="68" y="16"/>
                      <a:pt x="68" y="16"/>
                    </a:cubicBezTo>
                    <a:cubicBezTo>
                      <a:pt x="69" y="17"/>
                      <a:pt x="69" y="18"/>
                      <a:pt x="70" y="18"/>
                    </a:cubicBezTo>
                    <a:cubicBezTo>
                      <a:pt x="71" y="20"/>
                      <a:pt x="71" y="21"/>
                      <a:pt x="72" y="22"/>
                    </a:cubicBezTo>
                    <a:cubicBezTo>
                      <a:pt x="73" y="24"/>
                      <a:pt x="74" y="25"/>
                      <a:pt x="74" y="25"/>
                    </a:cubicBezTo>
                    <a:cubicBezTo>
                      <a:pt x="74" y="25"/>
                      <a:pt x="73" y="25"/>
                      <a:pt x="70" y="24"/>
                    </a:cubicBezTo>
                    <a:cubicBezTo>
                      <a:pt x="69" y="23"/>
                      <a:pt x="68" y="23"/>
                      <a:pt x="67" y="22"/>
                    </a:cubicBezTo>
                    <a:cubicBezTo>
                      <a:pt x="65" y="21"/>
                      <a:pt x="64" y="20"/>
                      <a:pt x="62" y="20"/>
                    </a:cubicBezTo>
                    <a:cubicBezTo>
                      <a:pt x="60" y="19"/>
                      <a:pt x="59" y="18"/>
                      <a:pt x="57" y="17"/>
                    </a:cubicBezTo>
                    <a:cubicBezTo>
                      <a:pt x="55" y="16"/>
                      <a:pt x="53" y="16"/>
                      <a:pt x="51" y="15"/>
                    </a:cubicBezTo>
                    <a:cubicBezTo>
                      <a:pt x="48" y="14"/>
                      <a:pt x="46" y="14"/>
                      <a:pt x="44" y="13"/>
                    </a:cubicBezTo>
                    <a:cubicBezTo>
                      <a:pt x="42" y="13"/>
                      <a:pt x="40" y="12"/>
                      <a:pt x="37" y="12"/>
                    </a:cubicBezTo>
                    <a:cubicBezTo>
                      <a:pt x="35" y="12"/>
                      <a:pt x="33" y="12"/>
                      <a:pt x="31" y="12"/>
                    </a:cubicBezTo>
                    <a:cubicBezTo>
                      <a:pt x="28" y="12"/>
                      <a:pt x="26" y="12"/>
                      <a:pt x="24" y="12"/>
                    </a:cubicBezTo>
                    <a:cubicBezTo>
                      <a:pt x="22" y="13"/>
                      <a:pt x="20" y="13"/>
                      <a:pt x="18" y="13"/>
                    </a:cubicBezTo>
                    <a:cubicBezTo>
                      <a:pt x="16" y="14"/>
                      <a:pt x="14" y="14"/>
                      <a:pt x="12" y="15"/>
                    </a:cubicBezTo>
                    <a:cubicBezTo>
                      <a:pt x="10" y="15"/>
                      <a:pt x="9" y="16"/>
                      <a:pt x="7" y="16"/>
                    </a:cubicBezTo>
                    <a:cubicBezTo>
                      <a:pt x="6" y="17"/>
                      <a:pt x="4" y="17"/>
                      <a:pt x="3" y="18"/>
                    </a:cubicBezTo>
                    <a:cubicBezTo>
                      <a:pt x="1" y="19"/>
                      <a:pt x="0" y="19"/>
                      <a:pt x="0" y="19"/>
                    </a:cubicBezTo>
                    <a:close/>
                  </a:path>
                </a:pathLst>
              </a:custGeom>
              <a:solidFill>
                <a:srgbClr val="5E3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6" name="i$ḻidé">
                <a:extLst>
                  <a:ext uri="{FF2B5EF4-FFF2-40B4-BE49-F238E27FC236}">
                    <a16:creationId xmlns:a16="http://schemas.microsoft.com/office/drawing/2014/main" xmlns="" id="{5A71E78D-0020-4C6F-8542-AC6D2CDBB005}"/>
                  </a:ext>
                </a:extLst>
              </p:cNvPr>
              <p:cNvSpPr/>
              <p:nvPr/>
            </p:nvSpPr>
            <p:spPr bwMode="auto">
              <a:xfrm>
                <a:off x="6203428" y="2532383"/>
                <a:ext cx="105764" cy="64573"/>
              </a:xfrm>
              <a:custGeom>
                <a:avLst/>
                <a:gdLst>
                  <a:gd name="T0" fmla="*/ 1 w 59"/>
                  <a:gd name="T1" fmla="*/ 36 h 36"/>
                  <a:gd name="T2" fmla="*/ 0 w 59"/>
                  <a:gd name="T3" fmla="*/ 33 h 36"/>
                  <a:gd name="T4" fmla="*/ 1 w 59"/>
                  <a:gd name="T5" fmla="*/ 29 h 36"/>
                  <a:gd name="T6" fmla="*/ 2 w 59"/>
                  <a:gd name="T7" fmla="*/ 24 h 36"/>
                  <a:gd name="T8" fmla="*/ 5 w 59"/>
                  <a:gd name="T9" fmla="*/ 19 h 36"/>
                  <a:gd name="T10" fmla="*/ 9 w 59"/>
                  <a:gd name="T11" fmla="*/ 13 h 36"/>
                  <a:gd name="T12" fmla="*/ 14 w 59"/>
                  <a:gd name="T13" fmla="*/ 8 h 36"/>
                  <a:gd name="T14" fmla="*/ 21 w 59"/>
                  <a:gd name="T15" fmla="*/ 4 h 36"/>
                  <a:gd name="T16" fmla="*/ 28 w 59"/>
                  <a:gd name="T17" fmla="*/ 1 h 36"/>
                  <a:gd name="T18" fmla="*/ 35 w 59"/>
                  <a:gd name="T19" fmla="*/ 0 h 36"/>
                  <a:gd name="T20" fmla="*/ 42 w 59"/>
                  <a:gd name="T21" fmla="*/ 0 h 36"/>
                  <a:gd name="T22" fmla="*/ 48 w 59"/>
                  <a:gd name="T23" fmla="*/ 2 h 36"/>
                  <a:gd name="T24" fmla="*/ 53 w 59"/>
                  <a:gd name="T25" fmla="*/ 4 h 36"/>
                  <a:gd name="T26" fmla="*/ 56 w 59"/>
                  <a:gd name="T27" fmla="*/ 5 h 36"/>
                  <a:gd name="T28" fmla="*/ 59 w 59"/>
                  <a:gd name="T29" fmla="*/ 7 h 36"/>
                  <a:gd name="T30" fmla="*/ 56 w 59"/>
                  <a:gd name="T31" fmla="*/ 8 h 36"/>
                  <a:gd name="T32" fmla="*/ 52 w 59"/>
                  <a:gd name="T33" fmla="*/ 8 h 36"/>
                  <a:gd name="T34" fmla="*/ 47 w 59"/>
                  <a:gd name="T35" fmla="*/ 9 h 36"/>
                  <a:gd name="T36" fmla="*/ 42 w 59"/>
                  <a:gd name="T37" fmla="*/ 9 h 36"/>
                  <a:gd name="T38" fmla="*/ 37 w 59"/>
                  <a:gd name="T39" fmla="*/ 10 h 36"/>
                  <a:gd name="T40" fmla="*/ 31 w 59"/>
                  <a:gd name="T41" fmla="*/ 12 h 36"/>
                  <a:gd name="T42" fmla="*/ 26 w 59"/>
                  <a:gd name="T43" fmla="*/ 14 h 36"/>
                  <a:gd name="T44" fmla="*/ 21 w 59"/>
                  <a:gd name="T45" fmla="*/ 17 h 36"/>
                  <a:gd name="T46" fmla="*/ 16 w 59"/>
                  <a:gd name="T47" fmla="*/ 20 h 36"/>
                  <a:gd name="T48" fmla="*/ 12 w 59"/>
                  <a:gd name="T49" fmla="*/ 24 h 36"/>
                  <a:gd name="T50" fmla="*/ 8 w 59"/>
                  <a:gd name="T51" fmla="*/ 28 h 36"/>
                  <a:gd name="T52" fmla="*/ 3 w 59"/>
                  <a:gd name="T53" fmla="*/ 34 h 36"/>
                  <a:gd name="T54" fmla="*/ 1 w 59"/>
                  <a:gd name="T5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9" h="36">
                    <a:moveTo>
                      <a:pt x="1" y="36"/>
                    </a:moveTo>
                    <a:cubicBezTo>
                      <a:pt x="1" y="36"/>
                      <a:pt x="0" y="35"/>
                      <a:pt x="0" y="33"/>
                    </a:cubicBezTo>
                    <a:cubicBezTo>
                      <a:pt x="0" y="32"/>
                      <a:pt x="1" y="30"/>
                      <a:pt x="1" y="29"/>
                    </a:cubicBezTo>
                    <a:cubicBezTo>
                      <a:pt x="1" y="28"/>
                      <a:pt x="2" y="26"/>
                      <a:pt x="2" y="24"/>
                    </a:cubicBezTo>
                    <a:cubicBezTo>
                      <a:pt x="3" y="22"/>
                      <a:pt x="4" y="20"/>
                      <a:pt x="5" y="19"/>
                    </a:cubicBezTo>
                    <a:cubicBezTo>
                      <a:pt x="6" y="17"/>
                      <a:pt x="7" y="15"/>
                      <a:pt x="9" y="13"/>
                    </a:cubicBezTo>
                    <a:cubicBezTo>
                      <a:pt x="10" y="11"/>
                      <a:pt x="12" y="9"/>
                      <a:pt x="14" y="8"/>
                    </a:cubicBezTo>
                    <a:cubicBezTo>
                      <a:pt x="16" y="6"/>
                      <a:pt x="18" y="5"/>
                      <a:pt x="21" y="4"/>
                    </a:cubicBezTo>
                    <a:cubicBezTo>
                      <a:pt x="23" y="2"/>
                      <a:pt x="26" y="2"/>
                      <a:pt x="28" y="1"/>
                    </a:cubicBezTo>
                    <a:cubicBezTo>
                      <a:pt x="31" y="0"/>
                      <a:pt x="33" y="0"/>
                      <a:pt x="35" y="0"/>
                    </a:cubicBezTo>
                    <a:cubicBezTo>
                      <a:pt x="38" y="0"/>
                      <a:pt x="40" y="0"/>
                      <a:pt x="42" y="0"/>
                    </a:cubicBezTo>
                    <a:cubicBezTo>
                      <a:pt x="44" y="1"/>
                      <a:pt x="46" y="1"/>
                      <a:pt x="48" y="2"/>
                    </a:cubicBezTo>
                    <a:cubicBezTo>
                      <a:pt x="50" y="2"/>
                      <a:pt x="51" y="3"/>
                      <a:pt x="53" y="4"/>
                    </a:cubicBezTo>
                    <a:cubicBezTo>
                      <a:pt x="54" y="4"/>
                      <a:pt x="55" y="5"/>
                      <a:pt x="56" y="5"/>
                    </a:cubicBezTo>
                    <a:cubicBezTo>
                      <a:pt x="58" y="6"/>
                      <a:pt x="59" y="7"/>
                      <a:pt x="59" y="7"/>
                    </a:cubicBezTo>
                    <a:cubicBezTo>
                      <a:pt x="59" y="7"/>
                      <a:pt x="58" y="8"/>
                      <a:pt x="56" y="8"/>
                    </a:cubicBezTo>
                    <a:cubicBezTo>
                      <a:pt x="55" y="8"/>
                      <a:pt x="53" y="8"/>
                      <a:pt x="52" y="8"/>
                    </a:cubicBezTo>
                    <a:cubicBezTo>
                      <a:pt x="51" y="8"/>
                      <a:pt x="49" y="8"/>
                      <a:pt x="47" y="9"/>
                    </a:cubicBezTo>
                    <a:cubicBezTo>
                      <a:pt x="46" y="9"/>
                      <a:pt x="44" y="9"/>
                      <a:pt x="42" y="9"/>
                    </a:cubicBezTo>
                    <a:cubicBezTo>
                      <a:pt x="40" y="10"/>
                      <a:pt x="39" y="10"/>
                      <a:pt x="37" y="10"/>
                    </a:cubicBezTo>
                    <a:cubicBezTo>
                      <a:pt x="35" y="11"/>
                      <a:pt x="33" y="12"/>
                      <a:pt x="31" y="12"/>
                    </a:cubicBezTo>
                    <a:cubicBezTo>
                      <a:pt x="29" y="13"/>
                      <a:pt x="28" y="13"/>
                      <a:pt x="26" y="14"/>
                    </a:cubicBezTo>
                    <a:cubicBezTo>
                      <a:pt x="24" y="15"/>
                      <a:pt x="22" y="16"/>
                      <a:pt x="21" y="17"/>
                    </a:cubicBezTo>
                    <a:cubicBezTo>
                      <a:pt x="19" y="18"/>
                      <a:pt x="18" y="19"/>
                      <a:pt x="16" y="20"/>
                    </a:cubicBezTo>
                    <a:cubicBezTo>
                      <a:pt x="15" y="22"/>
                      <a:pt x="13" y="23"/>
                      <a:pt x="12" y="24"/>
                    </a:cubicBezTo>
                    <a:cubicBezTo>
                      <a:pt x="11" y="25"/>
                      <a:pt x="9" y="26"/>
                      <a:pt x="8" y="28"/>
                    </a:cubicBezTo>
                    <a:cubicBezTo>
                      <a:pt x="6" y="30"/>
                      <a:pt x="4" y="32"/>
                      <a:pt x="3" y="34"/>
                    </a:cubicBezTo>
                    <a:cubicBezTo>
                      <a:pt x="1" y="35"/>
                      <a:pt x="1" y="36"/>
                      <a:pt x="1" y="36"/>
                    </a:cubicBezTo>
                    <a:close/>
                  </a:path>
                </a:pathLst>
              </a:custGeom>
              <a:solidFill>
                <a:srgbClr val="5E3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7" name="i$ľîḓê">
                <a:extLst>
                  <a:ext uri="{FF2B5EF4-FFF2-40B4-BE49-F238E27FC236}">
                    <a16:creationId xmlns:a16="http://schemas.microsoft.com/office/drawing/2014/main" xmlns="" id="{6F334F08-6547-4D75-9533-ADF76794EF9A}"/>
                  </a:ext>
                </a:extLst>
              </p:cNvPr>
              <p:cNvSpPr/>
              <p:nvPr/>
            </p:nvSpPr>
            <p:spPr bwMode="auto">
              <a:xfrm>
                <a:off x="6147768" y="2720529"/>
                <a:ext cx="202623" cy="268308"/>
              </a:xfrm>
              <a:custGeom>
                <a:avLst/>
                <a:gdLst>
                  <a:gd name="T0" fmla="*/ 0 w 113"/>
                  <a:gd name="T1" fmla="*/ 108 h 149"/>
                  <a:gd name="T2" fmla="*/ 40 w 113"/>
                  <a:gd name="T3" fmla="*/ 0 h 149"/>
                  <a:gd name="T4" fmla="*/ 71 w 113"/>
                  <a:gd name="T5" fmla="*/ 108 h 149"/>
                  <a:gd name="T6" fmla="*/ 0 w 113"/>
                  <a:gd name="T7" fmla="*/ 108 h 149"/>
                </a:gdLst>
                <a:ahLst/>
                <a:cxnLst>
                  <a:cxn ang="0">
                    <a:pos x="T0" y="T1"/>
                  </a:cxn>
                  <a:cxn ang="0">
                    <a:pos x="T2" y="T3"/>
                  </a:cxn>
                  <a:cxn ang="0">
                    <a:pos x="T4" y="T5"/>
                  </a:cxn>
                  <a:cxn ang="0">
                    <a:pos x="T6" y="T7"/>
                  </a:cxn>
                </a:cxnLst>
                <a:rect l="0" t="0" r="r" b="b"/>
                <a:pathLst>
                  <a:path w="113" h="149">
                    <a:moveTo>
                      <a:pt x="0" y="108"/>
                    </a:moveTo>
                    <a:cubicBezTo>
                      <a:pt x="0" y="108"/>
                      <a:pt x="113" y="149"/>
                      <a:pt x="40" y="0"/>
                    </a:cubicBezTo>
                    <a:cubicBezTo>
                      <a:pt x="40" y="0"/>
                      <a:pt x="93" y="83"/>
                      <a:pt x="71" y="108"/>
                    </a:cubicBezTo>
                    <a:cubicBezTo>
                      <a:pt x="50" y="132"/>
                      <a:pt x="0" y="108"/>
                      <a:pt x="0" y="108"/>
                    </a:cubicBezTo>
                    <a:close/>
                  </a:path>
                </a:pathLst>
              </a:custGeom>
              <a:solidFill>
                <a:srgbClr val="E3B9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nvGrpSpPr>
            <p:cNvPr id="5" name="组合 4">
              <a:extLst>
                <a:ext uri="{FF2B5EF4-FFF2-40B4-BE49-F238E27FC236}">
                  <a16:creationId xmlns:a16="http://schemas.microsoft.com/office/drawing/2014/main" xmlns="" id="{C073D4A1-3D02-4F33-B446-5E735A50DE56}"/>
                </a:ext>
              </a:extLst>
            </p:cNvPr>
            <p:cNvGrpSpPr/>
            <p:nvPr/>
          </p:nvGrpSpPr>
          <p:grpSpPr>
            <a:xfrm>
              <a:off x="8705620" y="5248516"/>
              <a:ext cx="589813" cy="1126739"/>
              <a:chOff x="9181515" y="5530387"/>
              <a:chExt cx="589813" cy="1126739"/>
            </a:xfrm>
          </p:grpSpPr>
          <p:sp>
            <p:nvSpPr>
              <p:cNvPr id="186" name="îSḷidè">
                <a:extLst>
                  <a:ext uri="{FF2B5EF4-FFF2-40B4-BE49-F238E27FC236}">
                    <a16:creationId xmlns:a16="http://schemas.microsoft.com/office/drawing/2014/main" xmlns="" id="{5B453C0E-3F96-4F1D-84EE-D0AAAB5765FD}"/>
                  </a:ext>
                </a:extLst>
              </p:cNvPr>
              <p:cNvSpPr/>
              <p:nvPr/>
            </p:nvSpPr>
            <p:spPr bwMode="auto">
              <a:xfrm flipH="1">
                <a:off x="9181515" y="5791231"/>
                <a:ext cx="83363" cy="289528"/>
              </a:xfrm>
              <a:custGeom>
                <a:avLst/>
                <a:gdLst>
                  <a:gd name="T0" fmla="*/ 0 w 109"/>
                  <a:gd name="T1" fmla="*/ 7 h 381"/>
                  <a:gd name="T2" fmla="*/ 13 w 109"/>
                  <a:gd name="T3" fmla="*/ 135 h 381"/>
                  <a:gd name="T4" fmla="*/ 29 w 109"/>
                  <a:gd name="T5" fmla="*/ 216 h 381"/>
                  <a:gd name="T6" fmla="*/ 45 w 109"/>
                  <a:gd name="T7" fmla="*/ 280 h 381"/>
                  <a:gd name="T8" fmla="*/ 45 w 109"/>
                  <a:gd name="T9" fmla="*/ 311 h 381"/>
                  <a:gd name="T10" fmla="*/ 75 w 109"/>
                  <a:gd name="T11" fmla="*/ 379 h 381"/>
                  <a:gd name="T12" fmla="*/ 85 w 109"/>
                  <a:gd name="T13" fmla="*/ 294 h 381"/>
                  <a:gd name="T14" fmla="*/ 79 w 109"/>
                  <a:gd name="T15" fmla="*/ 214 h 381"/>
                  <a:gd name="T16" fmla="*/ 68 w 109"/>
                  <a:gd name="T17" fmla="*/ 125 h 381"/>
                  <a:gd name="T18" fmla="*/ 59 w 109"/>
                  <a:gd name="T19" fmla="*/ 0 h 381"/>
                  <a:gd name="T20" fmla="*/ 0 w 109"/>
                  <a:gd name="T21" fmla="*/ 7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381">
                    <a:moveTo>
                      <a:pt x="0" y="7"/>
                    </a:moveTo>
                    <a:cubicBezTo>
                      <a:pt x="0" y="7"/>
                      <a:pt x="4" y="77"/>
                      <a:pt x="13" y="135"/>
                    </a:cubicBezTo>
                    <a:cubicBezTo>
                      <a:pt x="19" y="169"/>
                      <a:pt x="27" y="207"/>
                      <a:pt x="29" y="216"/>
                    </a:cubicBezTo>
                    <a:cubicBezTo>
                      <a:pt x="34" y="237"/>
                      <a:pt x="45" y="280"/>
                      <a:pt x="45" y="280"/>
                    </a:cubicBezTo>
                    <a:cubicBezTo>
                      <a:pt x="45" y="280"/>
                      <a:pt x="46" y="302"/>
                      <a:pt x="45" y="311"/>
                    </a:cubicBezTo>
                    <a:cubicBezTo>
                      <a:pt x="43" y="335"/>
                      <a:pt x="35" y="376"/>
                      <a:pt x="75" y="379"/>
                    </a:cubicBezTo>
                    <a:cubicBezTo>
                      <a:pt x="109" y="381"/>
                      <a:pt x="101" y="333"/>
                      <a:pt x="85" y="294"/>
                    </a:cubicBezTo>
                    <a:cubicBezTo>
                      <a:pt x="82" y="287"/>
                      <a:pt x="82" y="246"/>
                      <a:pt x="79" y="214"/>
                    </a:cubicBezTo>
                    <a:cubicBezTo>
                      <a:pt x="76" y="176"/>
                      <a:pt x="72" y="167"/>
                      <a:pt x="68" y="125"/>
                    </a:cubicBezTo>
                    <a:cubicBezTo>
                      <a:pt x="63" y="72"/>
                      <a:pt x="59" y="0"/>
                      <a:pt x="59" y="0"/>
                    </a:cubicBezTo>
                    <a:lnTo>
                      <a:pt x="0" y="7"/>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4" name="组合 3">
                <a:extLst>
                  <a:ext uri="{FF2B5EF4-FFF2-40B4-BE49-F238E27FC236}">
                    <a16:creationId xmlns:a16="http://schemas.microsoft.com/office/drawing/2014/main" xmlns="" id="{CCE43BB0-EAFB-4E57-8DE5-B6DA0348445C}"/>
                  </a:ext>
                </a:extLst>
              </p:cNvPr>
              <p:cNvGrpSpPr/>
              <p:nvPr/>
            </p:nvGrpSpPr>
            <p:grpSpPr>
              <a:xfrm>
                <a:off x="9193168" y="5530387"/>
                <a:ext cx="578160" cy="1126739"/>
                <a:chOff x="9193168" y="5530387"/>
                <a:chExt cx="578160" cy="1126739"/>
              </a:xfrm>
            </p:grpSpPr>
            <p:sp>
              <p:nvSpPr>
                <p:cNvPr id="155" name="ïṧlîďe">
                  <a:extLst>
                    <a:ext uri="{FF2B5EF4-FFF2-40B4-BE49-F238E27FC236}">
                      <a16:creationId xmlns:a16="http://schemas.microsoft.com/office/drawing/2014/main" xmlns="" id="{9B241281-5592-45B4-A705-920B9236C1B9}"/>
                    </a:ext>
                  </a:extLst>
                </p:cNvPr>
                <p:cNvSpPr/>
                <p:nvPr/>
              </p:nvSpPr>
              <p:spPr bwMode="auto">
                <a:xfrm flipH="1">
                  <a:off x="9605499" y="6605136"/>
                  <a:ext cx="71710" cy="51990"/>
                </a:xfrm>
                <a:custGeom>
                  <a:avLst/>
                  <a:gdLst>
                    <a:gd name="T0" fmla="*/ 44 w 94"/>
                    <a:gd name="T1" fmla="*/ 13 h 68"/>
                    <a:gd name="T2" fmla="*/ 7 w 94"/>
                    <a:gd name="T3" fmla="*/ 25 h 68"/>
                    <a:gd name="T4" fmla="*/ 3 w 94"/>
                    <a:gd name="T5" fmla="*/ 45 h 68"/>
                    <a:gd name="T6" fmla="*/ 46 w 94"/>
                    <a:gd name="T7" fmla="*/ 54 h 68"/>
                    <a:gd name="T8" fmla="*/ 93 w 94"/>
                    <a:gd name="T9" fmla="*/ 25 h 68"/>
                    <a:gd name="T10" fmla="*/ 82 w 94"/>
                    <a:gd name="T11" fmla="*/ 2 h 68"/>
                    <a:gd name="T12" fmla="*/ 44 w 94"/>
                    <a:gd name="T13" fmla="*/ 13 h 68"/>
                  </a:gdLst>
                  <a:ahLst/>
                  <a:cxnLst>
                    <a:cxn ang="0">
                      <a:pos x="T0" y="T1"/>
                    </a:cxn>
                    <a:cxn ang="0">
                      <a:pos x="T2" y="T3"/>
                    </a:cxn>
                    <a:cxn ang="0">
                      <a:pos x="T4" y="T5"/>
                    </a:cxn>
                    <a:cxn ang="0">
                      <a:pos x="T6" y="T7"/>
                    </a:cxn>
                    <a:cxn ang="0">
                      <a:pos x="T8" y="T9"/>
                    </a:cxn>
                    <a:cxn ang="0">
                      <a:pos x="T10" y="T11"/>
                    </a:cxn>
                    <a:cxn ang="0">
                      <a:pos x="T12" y="T13"/>
                    </a:cxn>
                  </a:cxnLst>
                  <a:rect l="0" t="0" r="r" b="b"/>
                  <a:pathLst>
                    <a:path w="94" h="68">
                      <a:moveTo>
                        <a:pt x="44" y="13"/>
                      </a:moveTo>
                      <a:cubicBezTo>
                        <a:pt x="44" y="13"/>
                        <a:pt x="20" y="18"/>
                        <a:pt x="7" y="25"/>
                      </a:cubicBezTo>
                      <a:cubicBezTo>
                        <a:pt x="0" y="29"/>
                        <a:pt x="3" y="39"/>
                        <a:pt x="3" y="45"/>
                      </a:cubicBezTo>
                      <a:cubicBezTo>
                        <a:pt x="4" y="55"/>
                        <a:pt x="15" y="68"/>
                        <a:pt x="46" y="54"/>
                      </a:cubicBezTo>
                      <a:cubicBezTo>
                        <a:pt x="79" y="39"/>
                        <a:pt x="91" y="34"/>
                        <a:pt x="93" y="25"/>
                      </a:cubicBezTo>
                      <a:cubicBezTo>
                        <a:pt x="94" y="15"/>
                        <a:pt x="91" y="3"/>
                        <a:pt x="82" y="2"/>
                      </a:cubicBezTo>
                      <a:cubicBezTo>
                        <a:pt x="70" y="0"/>
                        <a:pt x="44" y="13"/>
                        <a:pt x="44" y="13"/>
                      </a:cubicBezTo>
                      <a:close/>
                    </a:path>
                  </a:pathLst>
                </a:custGeom>
                <a:solidFill>
                  <a:srgbClr val="513B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7" name="išḻíḓé">
                  <a:extLst>
                    <a:ext uri="{FF2B5EF4-FFF2-40B4-BE49-F238E27FC236}">
                      <a16:creationId xmlns:a16="http://schemas.microsoft.com/office/drawing/2014/main" xmlns="" id="{4D32283B-CF4E-4C8F-B78F-DC80F8CEC265}"/>
                    </a:ext>
                  </a:extLst>
                </p:cNvPr>
                <p:cNvSpPr/>
                <p:nvPr/>
              </p:nvSpPr>
              <p:spPr bwMode="auto">
                <a:xfrm flipH="1">
                  <a:off x="9727406" y="6115717"/>
                  <a:ext cx="23306" cy="116528"/>
                </a:xfrm>
                <a:custGeom>
                  <a:avLst/>
                  <a:gdLst>
                    <a:gd name="T0" fmla="*/ 0 w 31"/>
                    <a:gd name="T1" fmla="*/ 0 h 153"/>
                    <a:gd name="T2" fmla="*/ 6 w 31"/>
                    <a:gd name="T3" fmla="*/ 109 h 153"/>
                    <a:gd name="T4" fmla="*/ 28 w 31"/>
                    <a:gd name="T5" fmla="*/ 153 h 153"/>
                    <a:gd name="T6" fmla="*/ 31 w 31"/>
                    <a:gd name="T7" fmla="*/ 7 h 153"/>
                    <a:gd name="T8" fmla="*/ 0 w 31"/>
                    <a:gd name="T9" fmla="*/ 0 h 153"/>
                  </a:gdLst>
                  <a:ahLst/>
                  <a:cxnLst>
                    <a:cxn ang="0">
                      <a:pos x="T0" y="T1"/>
                    </a:cxn>
                    <a:cxn ang="0">
                      <a:pos x="T2" y="T3"/>
                    </a:cxn>
                    <a:cxn ang="0">
                      <a:pos x="T4" y="T5"/>
                    </a:cxn>
                    <a:cxn ang="0">
                      <a:pos x="T6" y="T7"/>
                    </a:cxn>
                    <a:cxn ang="0">
                      <a:pos x="T8" y="T9"/>
                    </a:cxn>
                  </a:cxnLst>
                  <a:rect l="0" t="0" r="r" b="b"/>
                  <a:pathLst>
                    <a:path w="31" h="153">
                      <a:moveTo>
                        <a:pt x="0" y="0"/>
                      </a:moveTo>
                      <a:cubicBezTo>
                        <a:pt x="0" y="0"/>
                        <a:pt x="2" y="91"/>
                        <a:pt x="6" y="109"/>
                      </a:cubicBezTo>
                      <a:cubicBezTo>
                        <a:pt x="11" y="126"/>
                        <a:pt x="28" y="153"/>
                        <a:pt x="28" y="153"/>
                      </a:cubicBezTo>
                      <a:cubicBezTo>
                        <a:pt x="31" y="7"/>
                        <a:pt x="31" y="7"/>
                        <a:pt x="31" y="7"/>
                      </a:cubicBezTo>
                      <a:lnTo>
                        <a:pt x="0" y="0"/>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8" name="îŝḷíḋe">
                  <a:extLst>
                    <a:ext uri="{FF2B5EF4-FFF2-40B4-BE49-F238E27FC236}">
                      <a16:creationId xmlns:a16="http://schemas.microsoft.com/office/drawing/2014/main" xmlns="" id="{FA20AB3C-E12C-4617-A30A-DBE16ED6A198}"/>
                    </a:ext>
                  </a:extLst>
                </p:cNvPr>
                <p:cNvSpPr/>
                <p:nvPr/>
              </p:nvSpPr>
              <p:spPr bwMode="auto">
                <a:xfrm flipH="1">
                  <a:off x="9661075" y="6581831"/>
                  <a:ext cx="71710" cy="51990"/>
                </a:xfrm>
                <a:custGeom>
                  <a:avLst/>
                  <a:gdLst>
                    <a:gd name="T0" fmla="*/ 44 w 94"/>
                    <a:gd name="T1" fmla="*/ 13 h 68"/>
                    <a:gd name="T2" fmla="*/ 7 w 94"/>
                    <a:gd name="T3" fmla="*/ 25 h 68"/>
                    <a:gd name="T4" fmla="*/ 3 w 94"/>
                    <a:gd name="T5" fmla="*/ 46 h 68"/>
                    <a:gd name="T6" fmla="*/ 46 w 94"/>
                    <a:gd name="T7" fmla="*/ 54 h 68"/>
                    <a:gd name="T8" fmla="*/ 93 w 94"/>
                    <a:gd name="T9" fmla="*/ 25 h 68"/>
                    <a:gd name="T10" fmla="*/ 82 w 94"/>
                    <a:gd name="T11" fmla="*/ 2 h 68"/>
                    <a:gd name="T12" fmla="*/ 44 w 94"/>
                    <a:gd name="T13" fmla="*/ 13 h 68"/>
                  </a:gdLst>
                  <a:ahLst/>
                  <a:cxnLst>
                    <a:cxn ang="0">
                      <a:pos x="T0" y="T1"/>
                    </a:cxn>
                    <a:cxn ang="0">
                      <a:pos x="T2" y="T3"/>
                    </a:cxn>
                    <a:cxn ang="0">
                      <a:pos x="T4" y="T5"/>
                    </a:cxn>
                    <a:cxn ang="0">
                      <a:pos x="T6" y="T7"/>
                    </a:cxn>
                    <a:cxn ang="0">
                      <a:pos x="T8" y="T9"/>
                    </a:cxn>
                    <a:cxn ang="0">
                      <a:pos x="T10" y="T11"/>
                    </a:cxn>
                    <a:cxn ang="0">
                      <a:pos x="T12" y="T13"/>
                    </a:cxn>
                  </a:cxnLst>
                  <a:rect l="0" t="0" r="r" b="b"/>
                  <a:pathLst>
                    <a:path w="94" h="68">
                      <a:moveTo>
                        <a:pt x="44" y="13"/>
                      </a:moveTo>
                      <a:cubicBezTo>
                        <a:pt x="44" y="13"/>
                        <a:pt x="20" y="19"/>
                        <a:pt x="7" y="25"/>
                      </a:cubicBezTo>
                      <a:cubicBezTo>
                        <a:pt x="0" y="29"/>
                        <a:pt x="3" y="39"/>
                        <a:pt x="3" y="46"/>
                      </a:cubicBezTo>
                      <a:cubicBezTo>
                        <a:pt x="4" y="55"/>
                        <a:pt x="15" y="68"/>
                        <a:pt x="46" y="54"/>
                      </a:cubicBezTo>
                      <a:cubicBezTo>
                        <a:pt x="79" y="39"/>
                        <a:pt x="91" y="35"/>
                        <a:pt x="93" y="25"/>
                      </a:cubicBezTo>
                      <a:cubicBezTo>
                        <a:pt x="94" y="15"/>
                        <a:pt x="91" y="4"/>
                        <a:pt x="82" y="2"/>
                      </a:cubicBezTo>
                      <a:cubicBezTo>
                        <a:pt x="71" y="0"/>
                        <a:pt x="44" y="13"/>
                        <a:pt x="44" y="13"/>
                      </a:cubicBezTo>
                      <a:close/>
                    </a:path>
                  </a:pathLst>
                </a:custGeom>
                <a:solidFill>
                  <a:srgbClr val="513B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9" name="îṥľíde">
                  <a:extLst>
                    <a:ext uri="{FF2B5EF4-FFF2-40B4-BE49-F238E27FC236}">
                      <a16:creationId xmlns:a16="http://schemas.microsoft.com/office/drawing/2014/main" xmlns="" id="{16AF47D2-8FD3-4B99-825A-1F3B9B7F7601}"/>
                    </a:ext>
                  </a:extLst>
                </p:cNvPr>
                <p:cNvSpPr/>
                <p:nvPr/>
              </p:nvSpPr>
              <p:spPr bwMode="auto">
                <a:xfrm flipH="1">
                  <a:off x="9671831" y="6307541"/>
                  <a:ext cx="60953" cy="309249"/>
                </a:xfrm>
                <a:custGeom>
                  <a:avLst/>
                  <a:gdLst>
                    <a:gd name="T0" fmla="*/ 80 w 80"/>
                    <a:gd name="T1" fmla="*/ 0 h 407"/>
                    <a:gd name="T2" fmla="*/ 66 w 80"/>
                    <a:gd name="T3" fmla="*/ 159 h 407"/>
                    <a:gd name="T4" fmla="*/ 39 w 80"/>
                    <a:gd name="T5" fmla="*/ 394 h 407"/>
                    <a:gd name="T6" fmla="*/ 16 w 80"/>
                    <a:gd name="T7" fmla="*/ 399 h 407"/>
                    <a:gd name="T8" fmla="*/ 7 w 80"/>
                    <a:gd name="T9" fmla="*/ 373 h 407"/>
                    <a:gd name="T10" fmla="*/ 4 w 80"/>
                    <a:gd name="T11" fmla="*/ 235 h 407"/>
                    <a:gd name="T12" fmla="*/ 12 w 80"/>
                    <a:gd name="T13" fmla="*/ 179 h 407"/>
                    <a:gd name="T14" fmla="*/ 10 w 80"/>
                    <a:gd name="T15" fmla="*/ 5 h 407"/>
                    <a:gd name="T16" fmla="*/ 80 w 80"/>
                    <a:gd name="T1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07">
                      <a:moveTo>
                        <a:pt x="80" y="0"/>
                      </a:moveTo>
                      <a:cubicBezTo>
                        <a:pt x="80" y="0"/>
                        <a:pt x="76" y="81"/>
                        <a:pt x="66" y="159"/>
                      </a:cubicBezTo>
                      <a:cubicBezTo>
                        <a:pt x="56" y="237"/>
                        <a:pt x="39" y="394"/>
                        <a:pt x="39" y="394"/>
                      </a:cubicBezTo>
                      <a:cubicBezTo>
                        <a:pt x="39" y="394"/>
                        <a:pt x="34" y="407"/>
                        <a:pt x="16" y="399"/>
                      </a:cubicBezTo>
                      <a:cubicBezTo>
                        <a:pt x="4" y="394"/>
                        <a:pt x="9" y="381"/>
                        <a:pt x="7" y="373"/>
                      </a:cubicBezTo>
                      <a:cubicBezTo>
                        <a:pt x="5" y="357"/>
                        <a:pt x="0" y="253"/>
                        <a:pt x="4" y="235"/>
                      </a:cubicBezTo>
                      <a:cubicBezTo>
                        <a:pt x="9" y="212"/>
                        <a:pt x="16" y="193"/>
                        <a:pt x="12" y="179"/>
                      </a:cubicBezTo>
                      <a:cubicBezTo>
                        <a:pt x="9" y="164"/>
                        <a:pt x="10" y="5"/>
                        <a:pt x="10" y="5"/>
                      </a:cubicBezTo>
                      <a:lnTo>
                        <a:pt x="80" y="0"/>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0" name="iṩḷiḓe">
                  <a:extLst>
                    <a:ext uri="{FF2B5EF4-FFF2-40B4-BE49-F238E27FC236}">
                      <a16:creationId xmlns:a16="http://schemas.microsoft.com/office/drawing/2014/main" xmlns="" id="{07EAAE21-45E7-4B14-A284-7DDE7410E392}"/>
                    </a:ext>
                  </a:extLst>
                </p:cNvPr>
                <p:cNvSpPr/>
                <p:nvPr/>
              </p:nvSpPr>
              <p:spPr bwMode="auto">
                <a:xfrm flipH="1">
                  <a:off x="9616255" y="6330846"/>
                  <a:ext cx="61850" cy="309249"/>
                </a:xfrm>
                <a:custGeom>
                  <a:avLst/>
                  <a:gdLst>
                    <a:gd name="T0" fmla="*/ 81 w 81"/>
                    <a:gd name="T1" fmla="*/ 0 h 407"/>
                    <a:gd name="T2" fmla="*/ 67 w 81"/>
                    <a:gd name="T3" fmla="*/ 158 h 407"/>
                    <a:gd name="T4" fmla="*/ 40 w 81"/>
                    <a:gd name="T5" fmla="*/ 393 h 407"/>
                    <a:gd name="T6" fmla="*/ 17 w 81"/>
                    <a:gd name="T7" fmla="*/ 399 h 407"/>
                    <a:gd name="T8" fmla="*/ 8 w 81"/>
                    <a:gd name="T9" fmla="*/ 372 h 407"/>
                    <a:gd name="T10" fmla="*/ 5 w 81"/>
                    <a:gd name="T11" fmla="*/ 235 h 407"/>
                    <a:gd name="T12" fmla="*/ 13 w 81"/>
                    <a:gd name="T13" fmla="*/ 178 h 407"/>
                    <a:gd name="T14" fmla="*/ 11 w 81"/>
                    <a:gd name="T15" fmla="*/ 5 h 407"/>
                    <a:gd name="T16" fmla="*/ 81 w 81"/>
                    <a:gd name="T1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407">
                      <a:moveTo>
                        <a:pt x="81" y="0"/>
                      </a:moveTo>
                      <a:cubicBezTo>
                        <a:pt x="81" y="0"/>
                        <a:pt x="77" y="80"/>
                        <a:pt x="67" y="158"/>
                      </a:cubicBezTo>
                      <a:cubicBezTo>
                        <a:pt x="57" y="236"/>
                        <a:pt x="40" y="393"/>
                        <a:pt x="40" y="393"/>
                      </a:cubicBezTo>
                      <a:cubicBezTo>
                        <a:pt x="40" y="393"/>
                        <a:pt x="35" y="407"/>
                        <a:pt x="17" y="399"/>
                      </a:cubicBezTo>
                      <a:cubicBezTo>
                        <a:pt x="5" y="393"/>
                        <a:pt x="9" y="380"/>
                        <a:pt x="8" y="372"/>
                      </a:cubicBezTo>
                      <a:cubicBezTo>
                        <a:pt x="6" y="357"/>
                        <a:pt x="0" y="252"/>
                        <a:pt x="5" y="235"/>
                      </a:cubicBezTo>
                      <a:cubicBezTo>
                        <a:pt x="10" y="212"/>
                        <a:pt x="17" y="193"/>
                        <a:pt x="13" y="178"/>
                      </a:cubicBezTo>
                      <a:cubicBezTo>
                        <a:pt x="9" y="164"/>
                        <a:pt x="11" y="5"/>
                        <a:pt x="11" y="5"/>
                      </a:cubicBezTo>
                      <a:lnTo>
                        <a:pt x="81" y="0"/>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1" name="îSļídê">
                  <a:extLst>
                    <a:ext uri="{FF2B5EF4-FFF2-40B4-BE49-F238E27FC236}">
                      <a16:creationId xmlns:a16="http://schemas.microsoft.com/office/drawing/2014/main" xmlns="" id="{AC19282C-F21B-4494-A39C-FB3360F4C620}"/>
                    </a:ext>
                  </a:extLst>
                </p:cNvPr>
                <p:cNvSpPr/>
                <p:nvPr/>
              </p:nvSpPr>
              <p:spPr bwMode="auto">
                <a:xfrm flipH="1">
                  <a:off x="9582193" y="6007256"/>
                  <a:ext cx="187342" cy="441015"/>
                </a:xfrm>
                <a:custGeom>
                  <a:avLst/>
                  <a:gdLst>
                    <a:gd name="T0" fmla="*/ 107 w 246"/>
                    <a:gd name="T1" fmla="*/ 3 h 579"/>
                    <a:gd name="T2" fmla="*/ 32 w 246"/>
                    <a:gd name="T3" fmla="*/ 47 h 579"/>
                    <a:gd name="T4" fmla="*/ 40 w 246"/>
                    <a:gd name="T5" fmla="*/ 253 h 579"/>
                    <a:gd name="T6" fmla="*/ 2 w 246"/>
                    <a:gd name="T7" fmla="*/ 470 h 579"/>
                    <a:gd name="T8" fmla="*/ 1 w 246"/>
                    <a:gd name="T9" fmla="*/ 527 h 579"/>
                    <a:gd name="T10" fmla="*/ 90 w 246"/>
                    <a:gd name="T11" fmla="*/ 571 h 579"/>
                    <a:gd name="T12" fmla="*/ 237 w 246"/>
                    <a:gd name="T13" fmla="*/ 525 h 579"/>
                    <a:gd name="T14" fmla="*/ 214 w 246"/>
                    <a:gd name="T15" fmla="*/ 310 h 579"/>
                    <a:gd name="T16" fmla="*/ 205 w 246"/>
                    <a:gd name="T17" fmla="*/ 158 h 579"/>
                    <a:gd name="T18" fmla="*/ 191 w 246"/>
                    <a:gd name="T19" fmla="*/ 34 h 579"/>
                    <a:gd name="T20" fmla="*/ 107 w 246"/>
                    <a:gd name="T21" fmla="*/ 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579">
                      <a:moveTo>
                        <a:pt x="107" y="3"/>
                      </a:moveTo>
                      <a:cubicBezTo>
                        <a:pt x="80" y="2"/>
                        <a:pt x="41" y="23"/>
                        <a:pt x="32" y="47"/>
                      </a:cubicBezTo>
                      <a:cubicBezTo>
                        <a:pt x="23" y="72"/>
                        <a:pt x="42" y="227"/>
                        <a:pt x="40" y="253"/>
                      </a:cubicBezTo>
                      <a:cubicBezTo>
                        <a:pt x="38" y="279"/>
                        <a:pt x="4" y="423"/>
                        <a:pt x="2" y="470"/>
                      </a:cubicBezTo>
                      <a:cubicBezTo>
                        <a:pt x="0" y="518"/>
                        <a:pt x="1" y="527"/>
                        <a:pt x="1" y="527"/>
                      </a:cubicBezTo>
                      <a:cubicBezTo>
                        <a:pt x="1" y="527"/>
                        <a:pt x="18" y="565"/>
                        <a:pt x="90" y="571"/>
                      </a:cubicBezTo>
                      <a:cubicBezTo>
                        <a:pt x="188" y="579"/>
                        <a:pt x="228" y="544"/>
                        <a:pt x="237" y="525"/>
                      </a:cubicBezTo>
                      <a:cubicBezTo>
                        <a:pt x="246" y="505"/>
                        <a:pt x="223" y="352"/>
                        <a:pt x="214" y="310"/>
                      </a:cubicBezTo>
                      <a:cubicBezTo>
                        <a:pt x="204" y="269"/>
                        <a:pt x="196" y="191"/>
                        <a:pt x="205" y="158"/>
                      </a:cubicBezTo>
                      <a:cubicBezTo>
                        <a:pt x="214" y="124"/>
                        <a:pt x="221" y="62"/>
                        <a:pt x="191" y="34"/>
                      </a:cubicBezTo>
                      <a:cubicBezTo>
                        <a:pt x="153" y="0"/>
                        <a:pt x="134" y="3"/>
                        <a:pt x="107" y="3"/>
                      </a:cubicBezTo>
                      <a:close/>
                    </a:path>
                  </a:pathLst>
                </a:custGeom>
                <a:solidFill>
                  <a:schemeClr val="accent2"/>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2" name="ïŝ1îde">
                  <a:extLst>
                    <a:ext uri="{FF2B5EF4-FFF2-40B4-BE49-F238E27FC236}">
                      <a16:creationId xmlns:a16="http://schemas.microsoft.com/office/drawing/2014/main" xmlns="" id="{D47EB94D-1C1C-4CDC-A930-B056AFAED229}"/>
                    </a:ext>
                  </a:extLst>
                </p:cNvPr>
                <p:cNvSpPr/>
                <p:nvPr/>
              </p:nvSpPr>
              <p:spPr bwMode="auto">
                <a:xfrm flipH="1">
                  <a:off x="9562473" y="6124681"/>
                  <a:ext cx="95912" cy="238435"/>
                </a:xfrm>
                <a:custGeom>
                  <a:avLst/>
                  <a:gdLst>
                    <a:gd name="T0" fmla="*/ 0 w 126"/>
                    <a:gd name="T1" fmla="*/ 6 h 314"/>
                    <a:gd name="T2" fmla="*/ 21 w 126"/>
                    <a:gd name="T3" fmla="*/ 112 h 314"/>
                    <a:gd name="T4" fmla="*/ 39 w 126"/>
                    <a:gd name="T5" fmla="*/ 178 h 314"/>
                    <a:gd name="T6" fmla="*/ 57 w 126"/>
                    <a:gd name="T7" fmla="*/ 231 h 314"/>
                    <a:gd name="T8" fmla="*/ 60 w 126"/>
                    <a:gd name="T9" fmla="*/ 256 h 314"/>
                    <a:gd name="T10" fmla="*/ 97 w 126"/>
                    <a:gd name="T11" fmla="*/ 313 h 314"/>
                    <a:gd name="T12" fmla="*/ 92 w 126"/>
                    <a:gd name="T13" fmla="*/ 239 h 314"/>
                    <a:gd name="T14" fmla="*/ 81 w 126"/>
                    <a:gd name="T15" fmla="*/ 173 h 314"/>
                    <a:gd name="T16" fmla="*/ 65 w 126"/>
                    <a:gd name="T17" fmla="*/ 99 h 314"/>
                    <a:gd name="T18" fmla="*/ 58 w 126"/>
                    <a:gd name="T19" fmla="*/ 0 h 314"/>
                    <a:gd name="T20" fmla="*/ 0 w 126"/>
                    <a:gd name="T21" fmla="*/ 6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314">
                      <a:moveTo>
                        <a:pt x="0" y="6"/>
                      </a:moveTo>
                      <a:cubicBezTo>
                        <a:pt x="0" y="6"/>
                        <a:pt x="9" y="64"/>
                        <a:pt x="21" y="112"/>
                      </a:cubicBezTo>
                      <a:cubicBezTo>
                        <a:pt x="28" y="139"/>
                        <a:pt x="37" y="171"/>
                        <a:pt x="39" y="178"/>
                      </a:cubicBezTo>
                      <a:cubicBezTo>
                        <a:pt x="45" y="195"/>
                        <a:pt x="57" y="231"/>
                        <a:pt x="57" y="231"/>
                      </a:cubicBezTo>
                      <a:cubicBezTo>
                        <a:pt x="57" y="231"/>
                        <a:pt x="60" y="249"/>
                        <a:pt x="60" y="256"/>
                      </a:cubicBezTo>
                      <a:cubicBezTo>
                        <a:pt x="60" y="277"/>
                        <a:pt x="64" y="314"/>
                        <a:pt x="97" y="313"/>
                      </a:cubicBezTo>
                      <a:cubicBezTo>
                        <a:pt x="126" y="313"/>
                        <a:pt x="109" y="271"/>
                        <a:pt x="92" y="239"/>
                      </a:cubicBezTo>
                      <a:cubicBezTo>
                        <a:pt x="89" y="234"/>
                        <a:pt x="86" y="200"/>
                        <a:pt x="81" y="173"/>
                      </a:cubicBezTo>
                      <a:cubicBezTo>
                        <a:pt x="76" y="141"/>
                        <a:pt x="72" y="134"/>
                        <a:pt x="65" y="99"/>
                      </a:cubicBezTo>
                      <a:cubicBezTo>
                        <a:pt x="58" y="55"/>
                        <a:pt x="58" y="0"/>
                        <a:pt x="58" y="0"/>
                      </a:cubicBezTo>
                      <a:lnTo>
                        <a:pt x="0" y="6"/>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3" name="išlïdè">
                  <a:extLst>
                    <a:ext uri="{FF2B5EF4-FFF2-40B4-BE49-F238E27FC236}">
                      <a16:creationId xmlns:a16="http://schemas.microsoft.com/office/drawing/2014/main" xmlns="" id="{78BEE222-A991-4EBC-AD41-3D061B05AF4E}"/>
                    </a:ext>
                  </a:extLst>
                </p:cNvPr>
                <p:cNvSpPr/>
                <p:nvPr/>
              </p:nvSpPr>
              <p:spPr bwMode="auto">
                <a:xfrm flipH="1">
                  <a:off x="9598328" y="6026080"/>
                  <a:ext cx="71710" cy="133560"/>
                </a:xfrm>
                <a:custGeom>
                  <a:avLst/>
                  <a:gdLst>
                    <a:gd name="T0" fmla="*/ 16 w 94"/>
                    <a:gd name="T1" fmla="*/ 29 h 175"/>
                    <a:gd name="T2" fmla="*/ 74 w 94"/>
                    <a:gd name="T3" fmla="*/ 28 h 175"/>
                    <a:gd name="T4" fmla="*/ 82 w 94"/>
                    <a:gd name="T5" fmla="*/ 165 h 175"/>
                    <a:gd name="T6" fmla="*/ 47 w 94"/>
                    <a:gd name="T7" fmla="*/ 174 h 175"/>
                    <a:gd name="T8" fmla="*/ 10 w 94"/>
                    <a:gd name="T9" fmla="*/ 159 h 175"/>
                    <a:gd name="T10" fmla="*/ 16 w 94"/>
                    <a:gd name="T11" fmla="*/ 29 h 175"/>
                  </a:gdLst>
                  <a:ahLst/>
                  <a:cxnLst>
                    <a:cxn ang="0">
                      <a:pos x="T0" y="T1"/>
                    </a:cxn>
                    <a:cxn ang="0">
                      <a:pos x="T2" y="T3"/>
                    </a:cxn>
                    <a:cxn ang="0">
                      <a:pos x="T4" y="T5"/>
                    </a:cxn>
                    <a:cxn ang="0">
                      <a:pos x="T6" y="T7"/>
                    </a:cxn>
                    <a:cxn ang="0">
                      <a:pos x="T8" y="T9"/>
                    </a:cxn>
                    <a:cxn ang="0">
                      <a:pos x="T10" y="T11"/>
                    </a:cxn>
                  </a:cxnLst>
                  <a:rect l="0" t="0" r="r" b="b"/>
                  <a:pathLst>
                    <a:path w="94" h="175">
                      <a:moveTo>
                        <a:pt x="16" y="29"/>
                      </a:moveTo>
                      <a:cubicBezTo>
                        <a:pt x="26" y="11"/>
                        <a:pt x="55" y="0"/>
                        <a:pt x="74" y="28"/>
                      </a:cubicBezTo>
                      <a:cubicBezTo>
                        <a:pt x="92" y="56"/>
                        <a:pt x="94" y="157"/>
                        <a:pt x="82" y="165"/>
                      </a:cubicBezTo>
                      <a:cubicBezTo>
                        <a:pt x="75" y="170"/>
                        <a:pt x="63" y="173"/>
                        <a:pt x="47" y="174"/>
                      </a:cubicBezTo>
                      <a:cubicBezTo>
                        <a:pt x="28" y="175"/>
                        <a:pt x="16" y="165"/>
                        <a:pt x="10" y="159"/>
                      </a:cubicBezTo>
                      <a:cubicBezTo>
                        <a:pt x="2" y="150"/>
                        <a:pt x="0" y="61"/>
                        <a:pt x="16" y="29"/>
                      </a:cubicBezTo>
                      <a:close/>
                    </a:path>
                  </a:pathLst>
                </a:custGeom>
                <a:solidFill>
                  <a:srgbClr val="5F90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4" name="ïŝḻíďé">
                  <a:extLst>
                    <a:ext uri="{FF2B5EF4-FFF2-40B4-BE49-F238E27FC236}">
                      <a16:creationId xmlns:a16="http://schemas.microsoft.com/office/drawing/2014/main" xmlns="" id="{B8BB932E-B477-4DA1-9A59-01744089E31E}"/>
                    </a:ext>
                  </a:extLst>
                </p:cNvPr>
                <p:cNvSpPr/>
                <p:nvPr/>
              </p:nvSpPr>
              <p:spPr bwMode="auto">
                <a:xfrm flipH="1">
                  <a:off x="9714857" y="6019806"/>
                  <a:ext cx="41233" cy="106669"/>
                </a:xfrm>
                <a:custGeom>
                  <a:avLst/>
                  <a:gdLst>
                    <a:gd name="T0" fmla="*/ 54 w 54"/>
                    <a:gd name="T1" fmla="*/ 0 h 140"/>
                    <a:gd name="T2" fmla="*/ 6 w 54"/>
                    <a:gd name="T3" fmla="*/ 36 h 140"/>
                    <a:gd name="T4" fmla="*/ 4 w 54"/>
                    <a:gd name="T5" fmla="*/ 129 h 140"/>
                    <a:gd name="T6" fmla="*/ 24 w 54"/>
                    <a:gd name="T7" fmla="*/ 139 h 140"/>
                    <a:gd name="T8" fmla="*/ 54 w 54"/>
                    <a:gd name="T9" fmla="*/ 0 h 140"/>
                  </a:gdLst>
                  <a:ahLst/>
                  <a:cxnLst>
                    <a:cxn ang="0">
                      <a:pos x="T0" y="T1"/>
                    </a:cxn>
                    <a:cxn ang="0">
                      <a:pos x="T2" y="T3"/>
                    </a:cxn>
                    <a:cxn ang="0">
                      <a:pos x="T4" y="T5"/>
                    </a:cxn>
                    <a:cxn ang="0">
                      <a:pos x="T6" y="T7"/>
                    </a:cxn>
                    <a:cxn ang="0">
                      <a:pos x="T8" y="T9"/>
                    </a:cxn>
                  </a:cxnLst>
                  <a:rect l="0" t="0" r="r" b="b"/>
                  <a:pathLst>
                    <a:path w="54" h="140">
                      <a:moveTo>
                        <a:pt x="54" y="0"/>
                      </a:moveTo>
                      <a:cubicBezTo>
                        <a:pt x="54" y="0"/>
                        <a:pt x="11" y="8"/>
                        <a:pt x="6" y="36"/>
                      </a:cubicBezTo>
                      <a:cubicBezTo>
                        <a:pt x="0" y="65"/>
                        <a:pt x="2" y="124"/>
                        <a:pt x="4" y="129"/>
                      </a:cubicBezTo>
                      <a:cubicBezTo>
                        <a:pt x="5" y="134"/>
                        <a:pt x="14" y="139"/>
                        <a:pt x="24" y="139"/>
                      </a:cubicBezTo>
                      <a:cubicBezTo>
                        <a:pt x="34" y="140"/>
                        <a:pt x="54" y="0"/>
                        <a:pt x="54" y="0"/>
                      </a:cubicBezTo>
                      <a:close/>
                    </a:path>
                  </a:pathLst>
                </a:custGeom>
                <a:solidFill>
                  <a:srgbClr val="5F90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5" name="íṥ1ïdè">
                  <a:extLst>
                    <a:ext uri="{FF2B5EF4-FFF2-40B4-BE49-F238E27FC236}">
                      <a16:creationId xmlns:a16="http://schemas.microsoft.com/office/drawing/2014/main" xmlns="" id="{FD5104FA-3397-420E-85C7-8155E9B09F03}"/>
                    </a:ext>
                  </a:extLst>
                </p:cNvPr>
                <p:cNvSpPr/>
                <p:nvPr/>
              </p:nvSpPr>
              <p:spPr bwMode="auto">
                <a:xfrm flipH="1">
                  <a:off x="9611774" y="5890728"/>
                  <a:ext cx="88741" cy="110254"/>
                </a:xfrm>
                <a:custGeom>
                  <a:avLst/>
                  <a:gdLst>
                    <a:gd name="T0" fmla="*/ 108 w 116"/>
                    <a:gd name="T1" fmla="*/ 44 h 145"/>
                    <a:gd name="T2" fmla="*/ 85 w 116"/>
                    <a:gd name="T3" fmla="*/ 136 h 145"/>
                    <a:gd name="T4" fmla="*/ 18 w 116"/>
                    <a:gd name="T5" fmla="*/ 122 h 145"/>
                    <a:gd name="T6" fmla="*/ 38 w 116"/>
                    <a:gd name="T7" fmla="*/ 10 h 145"/>
                    <a:gd name="T8" fmla="*/ 108 w 116"/>
                    <a:gd name="T9" fmla="*/ 44 h 145"/>
                  </a:gdLst>
                  <a:ahLst/>
                  <a:cxnLst>
                    <a:cxn ang="0">
                      <a:pos x="T0" y="T1"/>
                    </a:cxn>
                    <a:cxn ang="0">
                      <a:pos x="T2" y="T3"/>
                    </a:cxn>
                    <a:cxn ang="0">
                      <a:pos x="T4" y="T5"/>
                    </a:cxn>
                    <a:cxn ang="0">
                      <a:pos x="T6" y="T7"/>
                    </a:cxn>
                    <a:cxn ang="0">
                      <a:pos x="T8" y="T9"/>
                    </a:cxn>
                  </a:cxnLst>
                  <a:rect l="0" t="0" r="r" b="b"/>
                  <a:pathLst>
                    <a:path w="116" h="145">
                      <a:moveTo>
                        <a:pt x="108" y="44"/>
                      </a:moveTo>
                      <a:cubicBezTo>
                        <a:pt x="108" y="44"/>
                        <a:pt x="116" y="129"/>
                        <a:pt x="85" y="136"/>
                      </a:cubicBezTo>
                      <a:cubicBezTo>
                        <a:pt x="45" y="145"/>
                        <a:pt x="18" y="122"/>
                        <a:pt x="18" y="122"/>
                      </a:cubicBezTo>
                      <a:cubicBezTo>
                        <a:pt x="18" y="122"/>
                        <a:pt x="0" y="21"/>
                        <a:pt x="38" y="10"/>
                      </a:cubicBezTo>
                      <a:cubicBezTo>
                        <a:pt x="76" y="0"/>
                        <a:pt x="102" y="16"/>
                        <a:pt x="108" y="44"/>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6" name="ïṥ1îḓe">
                  <a:extLst>
                    <a:ext uri="{FF2B5EF4-FFF2-40B4-BE49-F238E27FC236}">
                      <a16:creationId xmlns:a16="http://schemas.microsoft.com/office/drawing/2014/main" xmlns="" id="{E45EEF8F-9C54-43ED-B641-7374A1EA4062}"/>
                    </a:ext>
                  </a:extLst>
                </p:cNvPr>
                <p:cNvSpPr/>
                <p:nvPr/>
              </p:nvSpPr>
              <p:spPr bwMode="auto">
                <a:xfrm flipH="1">
                  <a:off x="9612670" y="5850391"/>
                  <a:ext cx="158658" cy="288632"/>
                </a:xfrm>
                <a:custGeom>
                  <a:avLst/>
                  <a:gdLst>
                    <a:gd name="T0" fmla="*/ 187 w 208"/>
                    <a:gd name="T1" fmla="*/ 35 h 379"/>
                    <a:gd name="T2" fmla="*/ 208 w 208"/>
                    <a:gd name="T3" fmla="*/ 87 h 379"/>
                    <a:gd name="T4" fmla="*/ 176 w 208"/>
                    <a:gd name="T5" fmla="*/ 124 h 379"/>
                    <a:gd name="T6" fmla="*/ 167 w 208"/>
                    <a:gd name="T7" fmla="*/ 162 h 379"/>
                    <a:gd name="T8" fmla="*/ 193 w 208"/>
                    <a:gd name="T9" fmla="*/ 207 h 379"/>
                    <a:gd name="T10" fmla="*/ 201 w 208"/>
                    <a:gd name="T11" fmla="*/ 242 h 379"/>
                    <a:gd name="T12" fmla="*/ 173 w 208"/>
                    <a:gd name="T13" fmla="*/ 247 h 379"/>
                    <a:gd name="T14" fmla="*/ 143 w 208"/>
                    <a:gd name="T15" fmla="*/ 348 h 379"/>
                    <a:gd name="T16" fmla="*/ 111 w 208"/>
                    <a:gd name="T17" fmla="*/ 370 h 379"/>
                    <a:gd name="T18" fmla="*/ 73 w 208"/>
                    <a:gd name="T19" fmla="*/ 368 h 379"/>
                    <a:gd name="T20" fmla="*/ 35 w 208"/>
                    <a:gd name="T21" fmla="*/ 350 h 379"/>
                    <a:gd name="T22" fmla="*/ 41 w 208"/>
                    <a:gd name="T23" fmla="*/ 206 h 379"/>
                    <a:gd name="T24" fmla="*/ 57 w 208"/>
                    <a:gd name="T25" fmla="*/ 27 h 379"/>
                    <a:gd name="T26" fmla="*/ 187 w 208"/>
                    <a:gd name="T27" fmla="*/ 3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8" h="379">
                      <a:moveTo>
                        <a:pt x="187" y="35"/>
                      </a:moveTo>
                      <a:cubicBezTo>
                        <a:pt x="187" y="35"/>
                        <a:pt x="208" y="54"/>
                        <a:pt x="208" y="87"/>
                      </a:cubicBezTo>
                      <a:cubicBezTo>
                        <a:pt x="208" y="119"/>
                        <a:pt x="192" y="126"/>
                        <a:pt x="176" y="124"/>
                      </a:cubicBezTo>
                      <a:cubicBezTo>
                        <a:pt x="160" y="123"/>
                        <a:pt x="167" y="151"/>
                        <a:pt x="167" y="162"/>
                      </a:cubicBezTo>
                      <a:cubicBezTo>
                        <a:pt x="167" y="169"/>
                        <a:pt x="183" y="182"/>
                        <a:pt x="193" y="207"/>
                      </a:cubicBezTo>
                      <a:cubicBezTo>
                        <a:pt x="199" y="223"/>
                        <a:pt x="200" y="236"/>
                        <a:pt x="201" y="242"/>
                      </a:cubicBezTo>
                      <a:cubicBezTo>
                        <a:pt x="202" y="261"/>
                        <a:pt x="193" y="235"/>
                        <a:pt x="173" y="247"/>
                      </a:cubicBezTo>
                      <a:cubicBezTo>
                        <a:pt x="153" y="260"/>
                        <a:pt x="149" y="330"/>
                        <a:pt x="143" y="348"/>
                      </a:cubicBezTo>
                      <a:cubicBezTo>
                        <a:pt x="138" y="366"/>
                        <a:pt x="142" y="379"/>
                        <a:pt x="111" y="370"/>
                      </a:cubicBezTo>
                      <a:cubicBezTo>
                        <a:pt x="80" y="361"/>
                        <a:pt x="86" y="366"/>
                        <a:pt x="73" y="368"/>
                      </a:cubicBezTo>
                      <a:cubicBezTo>
                        <a:pt x="61" y="370"/>
                        <a:pt x="34" y="379"/>
                        <a:pt x="35" y="350"/>
                      </a:cubicBezTo>
                      <a:cubicBezTo>
                        <a:pt x="37" y="321"/>
                        <a:pt x="41" y="231"/>
                        <a:pt x="41" y="206"/>
                      </a:cubicBezTo>
                      <a:cubicBezTo>
                        <a:pt x="41" y="181"/>
                        <a:pt x="0" y="56"/>
                        <a:pt x="57" y="27"/>
                      </a:cubicBezTo>
                      <a:cubicBezTo>
                        <a:pt x="107" y="2"/>
                        <a:pt x="169" y="0"/>
                        <a:pt x="187" y="35"/>
                      </a:cubicBezTo>
                      <a:close/>
                    </a:path>
                  </a:pathLst>
                </a:custGeom>
                <a:solidFill>
                  <a:schemeClr val="bg2">
                    <a:lumMod val="2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8" name="ïsḻïḋé">
                  <a:extLst>
                    <a:ext uri="{FF2B5EF4-FFF2-40B4-BE49-F238E27FC236}">
                      <a16:creationId xmlns:a16="http://schemas.microsoft.com/office/drawing/2014/main" xmlns="" id="{5D60ABD0-A35E-45B8-B0B5-3F804BF4E9BE}"/>
                    </a:ext>
                  </a:extLst>
                </p:cNvPr>
                <p:cNvSpPr/>
                <p:nvPr/>
              </p:nvSpPr>
              <p:spPr bwMode="auto">
                <a:xfrm flipH="1">
                  <a:off x="9342862" y="5778681"/>
                  <a:ext cx="74399" cy="291321"/>
                </a:xfrm>
                <a:custGeom>
                  <a:avLst/>
                  <a:gdLst>
                    <a:gd name="T0" fmla="*/ 0 w 98"/>
                    <a:gd name="T1" fmla="*/ 5 h 383"/>
                    <a:gd name="T2" fmla="*/ 10 w 98"/>
                    <a:gd name="T3" fmla="*/ 133 h 383"/>
                    <a:gd name="T4" fmla="*/ 22 w 98"/>
                    <a:gd name="T5" fmla="*/ 214 h 383"/>
                    <a:gd name="T6" fmla="*/ 36 w 98"/>
                    <a:gd name="T7" fmla="*/ 279 h 383"/>
                    <a:gd name="T8" fmla="*/ 36 w 98"/>
                    <a:gd name="T9" fmla="*/ 310 h 383"/>
                    <a:gd name="T10" fmla="*/ 64 w 98"/>
                    <a:gd name="T11" fmla="*/ 379 h 383"/>
                    <a:gd name="T12" fmla="*/ 76 w 98"/>
                    <a:gd name="T13" fmla="*/ 294 h 383"/>
                    <a:gd name="T14" fmla="*/ 73 w 98"/>
                    <a:gd name="T15" fmla="*/ 214 h 383"/>
                    <a:gd name="T16" fmla="*/ 65 w 98"/>
                    <a:gd name="T17" fmla="*/ 125 h 383"/>
                    <a:gd name="T18" fmla="*/ 60 w 98"/>
                    <a:gd name="T19" fmla="*/ 0 h 383"/>
                    <a:gd name="T20" fmla="*/ 0 w 98"/>
                    <a:gd name="T21" fmla="*/ 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383">
                      <a:moveTo>
                        <a:pt x="0" y="5"/>
                      </a:moveTo>
                      <a:cubicBezTo>
                        <a:pt x="0" y="5"/>
                        <a:pt x="3" y="75"/>
                        <a:pt x="10" y="133"/>
                      </a:cubicBezTo>
                      <a:cubicBezTo>
                        <a:pt x="14" y="167"/>
                        <a:pt x="21" y="206"/>
                        <a:pt x="22" y="214"/>
                      </a:cubicBezTo>
                      <a:cubicBezTo>
                        <a:pt x="27" y="236"/>
                        <a:pt x="36" y="279"/>
                        <a:pt x="36" y="279"/>
                      </a:cubicBezTo>
                      <a:cubicBezTo>
                        <a:pt x="36" y="279"/>
                        <a:pt x="37" y="302"/>
                        <a:pt x="36" y="310"/>
                      </a:cubicBezTo>
                      <a:cubicBezTo>
                        <a:pt x="33" y="334"/>
                        <a:pt x="24" y="375"/>
                        <a:pt x="64" y="379"/>
                      </a:cubicBezTo>
                      <a:cubicBezTo>
                        <a:pt x="98" y="383"/>
                        <a:pt x="91" y="334"/>
                        <a:pt x="76" y="294"/>
                      </a:cubicBezTo>
                      <a:cubicBezTo>
                        <a:pt x="74" y="288"/>
                        <a:pt x="75" y="247"/>
                        <a:pt x="73" y="214"/>
                      </a:cubicBezTo>
                      <a:cubicBezTo>
                        <a:pt x="71" y="176"/>
                        <a:pt x="67" y="167"/>
                        <a:pt x="65" y="125"/>
                      </a:cubicBezTo>
                      <a:cubicBezTo>
                        <a:pt x="62" y="72"/>
                        <a:pt x="60" y="0"/>
                        <a:pt x="60" y="0"/>
                      </a:cubicBezTo>
                      <a:lnTo>
                        <a:pt x="0" y="5"/>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9" name="íşḻïḋè">
                  <a:extLst>
                    <a:ext uri="{FF2B5EF4-FFF2-40B4-BE49-F238E27FC236}">
                      <a16:creationId xmlns:a16="http://schemas.microsoft.com/office/drawing/2014/main" xmlns="" id="{6153F796-C562-4592-ABC7-73FD57722BA4}"/>
                    </a:ext>
                  </a:extLst>
                </p:cNvPr>
                <p:cNvSpPr/>
                <p:nvPr/>
              </p:nvSpPr>
              <p:spPr bwMode="auto">
                <a:xfrm flipH="1">
                  <a:off x="9193168" y="6284235"/>
                  <a:ext cx="94119" cy="75295"/>
                </a:xfrm>
                <a:custGeom>
                  <a:avLst/>
                  <a:gdLst>
                    <a:gd name="T0" fmla="*/ 66 w 124"/>
                    <a:gd name="T1" fmla="*/ 14 h 99"/>
                    <a:gd name="T2" fmla="*/ 6 w 124"/>
                    <a:gd name="T3" fmla="*/ 67 h 99"/>
                    <a:gd name="T4" fmla="*/ 121 w 124"/>
                    <a:gd name="T5" fmla="*/ 27 h 99"/>
                    <a:gd name="T6" fmla="*/ 66 w 124"/>
                    <a:gd name="T7" fmla="*/ 14 h 99"/>
                  </a:gdLst>
                  <a:ahLst/>
                  <a:cxnLst>
                    <a:cxn ang="0">
                      <a:pos x="T0" y="T1"/>
                    </a:cxn>
                    <a:cxn ang="0">
                      <a:pos x="T2" y="T3"/>
                    </a:cxn>
                    <a:cxn ang="0">
                      <a:pos x="T4" y="T5"/>
                    </a:cxn>
                    <a:cxn ang="0">
                      <a:pos x="T6" y="T7"/>
                    </a:cxn>
                  </a:cxnLst>
                  <a:rect l="0" t="0" r="r" b="b"/>
                  <a:pathLst>
                    <a:path w="124" h="99">
                      <a:moveTo>
                        <a:pt x="66" y="14"/>
                      </a:moveTo>
                      <a:cubicBezTo>
                        <a:pt x="58" y="21"/>
                        <a:pt x="0" y="35"/>
                        <a:pt x="6" y="67"/>
                      </a:cubicBezTo>
                      <a:cubicBezTo>
                        <a:pt x="12" y="99"/>
                        <a:pt x="124" y="63"/>
                        <a:pt x="121" y="27"/>
                      </a:cubicBezTo>
                      <a:cubicBezTo>
                        <a:pt x="120" y="0"/>
                        <a:pt x="75" y="8"/>
                        <a:pt x="66" y="14"/>
                      </a:cubicBezTo>
                      <a:close/>
                    </a:path>
                  </a:pathLst>
                </a:custGeom>
                <a:solidFill>
                  <a:srgbClr val="88434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0" name="ïṥľîḋè">
                  <a:extLst>
                    <a:ext uri="{FF2B5EF4-FFF2-40B4-BE49-F238E27FC236}">
                      <a16:creationId xmlns:a16="http://schemas.microsoft.com/office/drawing/2014/main" xmlns="" id="{18196972-BBAC-4DA4-80D7-0375ECC7AEE9}"/>
                    </a:ext>
                  </a:extLst>
                </p:cNvPr>
                <p:cNvSpPr/>
                <p:nvPr/>
              </p:nvSpPr>
              <p:spPr bwMode="auto">
                <a:xfrm flipH="1">
                  <a:off x="9281013" y="6249277"/>
                  <a:ext cx="95015" cy="75295"/>
                </a:xfrm>
                <a:custGeom>
                  <a:avLst/>
                  <a:gdLst>
                    <a:gd name="T0" fmla="*/ 66 w 124"/>
                    <a:gd name="T1" fmla="*/ 14 h 99"/>
                    <a:gd name="T2" fmla="*/ 6 w 124"/>
                    <a:gd name="T3" fmla="*/ 67 h 99"/>
                    <a:gd name="T4" fmla="*/ 121 w 124"/>
                    <a:gd name="T5" fmla="*/ 26 h 99"/>
                    <a:gd name="T6" fmla="*/ 66 w 124"/>
                    <a:gd name="T7" fmla="*/ 14 h 99"/>
                  </a:gdLst>
                  <a:ahLst/>
                  <a:cxnLst>
                    <a:cxn ang="0">
                      <a:pos x="T0" y="T1"/>
                    </a:cxn>
                    <a:cxn ang="0">
                      <a:pos x="T2" y="T3"/>
                    </a:cxn>
                    <a:cxn ang="0">
                      <a:pos x="T4" y="T5"/>
                    </a:cxn>
                    <a:cxn ang="0">
                      <a:pos x="T6" y="T7"/>
                    </a:cxn>
                  </a:cxnLst>
                  <a:rect l="0" t="0" r="r" b="b"/>
                  <a:pathLst>
                    <a:path w="124" h="99">
                      <a:moveTo>
                        <a:pt x="66" y="14"/>
                      </a:moveTo>
                      <a:cubicBezTo>
                        <a:pt x="57" y="20"/>
                        <a:pt x="0" y="35"/>
                        <a:pt x="6" y="67"/>
                      </a:cubicBezTo>
                      <a:cubicBezTo>
                        <a:pt x="11" y="99"/>
                        <a:pt x="124" y="63"/>
                        <a:pt x="121" y="26"/>
                      </a:cubicBezTo>
                      <a:cubicBezTo>
                        <a:pt x="119" y="0"/>
                        <a:pt x="74" y="8"/>
                        <a:pt x="66" y="14"/>
                      </a:cubicBezTo>
                      <a:close/>
                    </a:path>
                  </a:pathLst>
                </a:custGeom>
                <a:solidFill>
                  <a:srgbClr val="88434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1" name="ïşļíḋe">
                  <a:extLst>
                    <a:ext uri="{FF2B5EF4-FFF2-40B4-BE49-F238E27FC236}">
                      <a16:creationId xmlns:a16="http://schemas.microsoft.com/office/drawing/2014/main" xmlns="" id="{462E6F70-7CB5-4F44-992B-AB7E61C456C3}"/>
                    </a:ext>
                  </a:extLst>
                </p:cNvPr>
                <p:cNvSpPr/>
                <p:nvPr/>
              </p:nvSpPr>
              <p:spPr bwMode="auto">
                <a:xfrm flipH="1">
                  <a:off x="9314178" y="5991122"/>
                  <a:ext cx="80673" cy="315523"/>
                </a:xfrm>
                <a:custGeom>
                  <a:avLst/>
                  <a:gdLst>
                    <a:gd name="T0" fmla="*/ 0 w 106"/>
                    <a:gd name="T1" fmla="*/ 0 h 414"/>
                    <a:gd name="T2" fmla="*/ 36 w 106"/>
                    <a:gd name="T3" fmla="*/ 398 h 414"/>
                    <a:gd name="T4" fmla="*/ 84 w 106"/>
                    <a:gd name="T5" fmla="*/ 400 h 414"/>
                    <a:gd name="T6" fmla="*/ 106 w 106"/>
                    <a:gd name="T7" fmla="*/ 2 h 414"/>
                    <a:gd name="T8" fmla="*/ 0 w 106"/>
                    <a:gd name="T9" fmla="*/ 0 h 414"/>
                  </a:gdLst>
                  <a:ahLst/>
                  <a:cxnLst>
                    <a:cxn ang="0">
                      <a:pos x="T0" y="T1"/>
                    </a:cxn>
                    <a:cxn ang="0">
                      <a:pos x="T2" y="T3"/>
                    </a:cxn>
                    <a:cxn ang="0">
                      <a:pos x="T4" y="T5"/>
                    </a:cxn>
                    <a:cxn ang="0">
                      <a:pos x="T6" y="T7"/>
                    </a:cxn>
                    <a:cxn ang="0">
                      <a:pos x="T8" y="T9"/>
                    </a:cxn>
                  </a:cxnLst>
                  <a:rect l="0" t="0" r="r" b="b"/>
                  <a:pathLst>
                    <a:path w="106" h="414">
                      <a:moveTo>
                        <a:pt x="0" y="0"/>
                      </a:moveTo>
                      <a:cubicBezTo>
                        <a:pt x="0" y="0"/>
                        <a:pt x="25" y="382"/>
                        <a:pt x="36" y="398"/>
                      </a:cubicBezTo>
                      <a:cubicBezTo>
                        <a:pt x="48" y="414"/>
                        <a:pt x="73" y="410"/>
                        <a:pt x="84" y="400"/>
                      </a:cubicBezTo>
                      <a:cubicBezTo>
                        <a:pt x="95" y="391"/>
                        <a:pt x="106" y="2"/>
                        <a:pt x="106" y="2"/>
                      </a:cubicBezTo>
                      <a:lnTo>
                        <a:pt x="0" y="0"/>
                      </a:lnTo>
                      <a:close/>
                    </a:path>
                  </a:pathLst>
                </a:custGeom>
                <a:solidFill>
                  <a:srgbClr val="00B1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2" name="îš1ïḓê">
                  <a:extLst>
                    <a:ext uri="{FF2B5EF4-FFF2-40B4-BE49-F238E27FC236}">
                      <a16:creationId xmlns:a16="http://schemas.microsoft.com/office/drawing/2014/main" xmlns="" id="{BE8F0776-7E73-4CF5-A6E4-6270F2CC2974}"/>
                    </a:ext>
                  </a:extLst>
                </p:cNvPr>
                <p:cNvSpPr/>
                <p:nvPr/>
              </p:nvSpPr>
              <p:spPr bwMode="auto">
                <a:xfrm flipH="1">
                  <a:off x="9226334" y="5992914"/>
                  <a:ext cx="87844" cy="343311"/>
                </a:xfrm>
                <a:custGeom>
                  <a:avLst/>
                  <a:gdLst>
                    <a:gd name="T0" fmla="*/ 0 w 115"/>
                    <a:gd name="T1" fmla="*/ 0 h 451"/>
                    <a:gd name="T2" fmla="*/ 49 w 115"/>
                    <a:gd name="T3" fmla="*/ 438 h 451"/>
                    <a:gd name="T4" fmla="*/ 96 w 115"/>
                    <a:gd name="T5" fmla="*/ 441 h 451"/>
                    <a:gd name="T6" fmla="*/ 115 w 115"/>
                    <a:gd name="T7" fmla="*/ 3 h 451"/>
                    <a:gd name="T8" fmla="*/ 0 w 115"/>
                    <a:gd name="T9" fmla="*/ 0 h 451"/>
                  </a:gdLst>
                  <a:ahLst/>
                  <a:cxnLst>
                    <a:cxn ang="0">
                      <a:pos x="T0" y="T1"/>
                    </a:cxn>
                    <a:cxn ang="0">
                      <a:pos x="T2" y="T3"/>
                    </a:cxn>
                    <a:cxn ang="0">
                      <a:pos x="T4" y="T5"/>
                    </a:cxn>
                    <a:cxn ang="0">
                      <a:pos x="T6" y="T7"/>
                    </a:cxn>
                    <a:cxn ang="0">
                      <a:pos x="T8" y="T9"/>
                    </a:cxn>
                  </a:cxnLst>
                  <a:rect l="0" t="0" r="r" b="b"/>
                  <a:pathLst>
                    <a:path w="115" h="451">
                      <a:moveTo>
                        <a:pt x="0" y="0"/>
                      </a:moveTo>
                      <a:cubicBezTo>
                        <a:pt x="0" y="0"/>
                        <a:pt x="31" y="426"/>
                        <a:pt x="49" y="438"/>
                      </a:cubicBezTo>
                      <a:cubicBezTo>
                        <a:pt x="66" y="451"/>
                        <a:pt x="84" y="449"/>
                        <a:pt x="96" y="441"/>
                      </a:cubicBezTo>
                      <a:cubicBezTo>
                        <a:pt x="109" y="433"/>
                        <a:pt x="115" y="3"/>
                        <a:pt x="115" y="3"/>
                      </a:cubicBezTo>
                      <a:lnTo>
                        <a:pt x="0" y="0"/>
                      </a:lnTo>
                      <a:close/>
                    </a:path>
                  </a:pathLst>
                </a:custGeom>
                <a:solidFill>
                  <a:srgbClr val="00B1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3" name="ï$ḷiďè">
                  <a:extLst>
                    <a:ext uri="{FF2B5EF4-FFF2-40B4-BE49-F238E27FC236}">
                      <a16:creationId xmlns:a16="http://schemas.microsoft.com/office/drawing/2014/main" xmlns="" id="{B70F26C1-6274-4DEA-A214-0F65AD7DD31B}"/>
                    </a:ext>
                  </a:extLst>
                </p:cNvPr>
                <p:cNvSpPr/>
                <p:nvPr/>
              </p:nvSpPr>
              <p:spPr bwMode="auto">
                <a:xfrm flipH="1">
                  <a:off x="9204821" y="5686355"/>
                  <a:ext cx="204373" cy="349585"/>
                </a:xfrm>
                <a:custGeom>
                  <a:avLst/>
                  <a:gdLst>
                    <a:gd name="T0" fmla="*/ 165 w 268"/>
                    <a:gd name="T1" fmla="*/ 12 h 459"/>
                    <a:gd name="T2" fmla="*/ 248 w 268"/>
                    <a:gd name="T3" fmla="*/ 85 h 459"/>
                    <a:gd name="T4" fmla="*/ 252 w 268"/>
                    <a:gd name="T5" fmla="*/ 408 h 459"/>
                    <a:gd name="T6" fmla="*/ 118 w 268"/>
                    <a:gd name="T7" fmla="*/ 454 h 459"/>
                    <a:gd name="T8" fmla="*/ 9 w 268"/>
                    <a:gd name="T9" fmla="*/ 405 h 459"/>
                    <a:gd name="T10" fmla="*/ 15 w 268"/>
                    <a:gd name="T11" fmla="*/ 294 h 459"/>
                    <a:gd name="T12" fmla="*/ 11 w 268"/>
                    <a:gd name="T13" fmla="*/ 63 h 459"/>
                    <a:gd name="T14" fmla="*/ 165 w 268"/>
                    <a:gd name="T15" fmla="*/ 12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459">
                      <a:moveTo>
                        <a:pt x="165" y="12"/>
                      </a:moveTo>
                      <a:cubicBezTo>
                        <a:pt x="165" y="12"/>
                        <a:pt x="229" y="22"/>
                        <a:pt x="248" y="85"/>
                      </a:cubicBezTo>
                      <a:cubicBezTo>
                        <a:pt x="268" y="151"/>
                        <a:pt x="252" y="399"/>
                        <a:pt x="252" y="408"/>
                      </a:cubicBezTo>
                      <a:cubicBezTo>
                        <a:pt x="252" y="418"/>
                        <a:pt x="219" y="459"/>
                        <a:pt x="118" y="454"/>
                      </a:cubicBezTo>
                      <a:cubicBezTo>
                        <a:pt x="22" y="449"/>
                        <a:pt x="9" y="421"/>
                        <a:pt x="9" y="405"/>
                      </a:cubicBezTo>
                      <a:cubicBezTo>
                        <a:pt x="9" y="391"/>
                        <a:pt x="22" y="350"/>
                        <a:pt x="15" y="294"/>
                      </a:cubicBezTo>
                      <a:cubicBezTo>
                        <a:pt x="5" y="208"/>
                        <a:pt x="0" y="97"/>
                        <a:pt x="11" y="63"/>
                      </a:cubicBezTo>
                      <a:cubicBezTo>
                        <a:pt x="29" y="7"/>
                        <a:pt x="124" y="0"/>
                        <a:pt x="165" y="12"/>
                      </a:cubicBezTo>
                      <a:close/>
                    </a:path>
                  </a:pathLst>
                </a:custGeom>
                <a:solidFill>
                  <a:schemeClr val="accent5">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4" name="iš1ïďê">
                  <a:extLst>
                    <a:ext uri="{FF2B5EF4-FFF2-40B4-BE49-F238E27FC236}">
                      <a16:creationId xmlns:a16="http://schemas.microsoft.com/office/drawing/2014/main" xmlns="" id="{E539FB45-098E-4028-B9B5-ECADDA5F027C}"/>
                    </a:ext>
                  </a:extLst>
                </p:cNvPr>
                <p:cNvSpPr/>
                <p:nvPr/>
              </p:nvSpPr>
              <p:spPr bwMode="auto">
                <a:xfrm flipH="1">
                  <a:off x="9284598" y="5653189"/>
                  <a:ext cx="54679" cy="59161"/>
                </a:xfrm>
                <a:custGeom>
                  <a:avLst/>
                  <a:gdLst>
                    <a:gd name="T0" fmla="*/ 67 w 72"/>
                    <a:gd name="T1" fmla="*/ 9 h 78"/>
                    <a:gd name="T2" fmla="*/ 63 w 72"/>
                    <a:gd name="T3" fmla="*/ 64 h 78"/>
                    <a:gd name="T4" fmla="*/ 5 w 72"/>
                    <a:gd name="T5" fmla="*/ 62 h 78"/>
                    <a:gd name="T6" fmla="*/ 0 w 72"/>
                    <a:gd name="T7" fmla="*/ 0 h 78"/>
                    <a:gd name="T8" fmla="*/ 67 w 72"/>
                    <a:gd name="T9" fmla="*/ 9 h 78"/>
                  </a:gdLst>
                  <a:ahLst/>
                  <a:cxnLst>
                    <a:cxn ang="0">
                      <a:pos x="T0" y="T1"/>
                    </a:cxn>
                    <a:cxn ang="0">
                      <a:pos x="T2" y="T3"/>
                    </a:cxn>
                    <a:cxn ang="0">
                      <a:pos x="T4" y="T5"/>
                    </a:cxn>
                    <a:cxn ang="0">
                      <a:pos x="T6" y="T7"/>
                    </a:cxn>
                    <a:cxn ang="0">
                      <a:pos x="T8" y="T9"/>
                    </a:cxn>
                  </a:cxnLst>
                  <a:rect l="0" t="0" r="r" b="b"/>
                  <a:pathLst>
                    <a:path w="72" h="78">
                      <a:moveTo>
                        <a:pt x="67" y="9"/>
                      </a:moveTo>
                      <a:cubicBezTo>
                        <a:pt x="67" y="9"/>
                        <a:pt x="72" y="59"/>
                        <a:pt x="63" y="64"/>
                      </a:cubicBezTo>
                      <a:cubicBezTo>
                        <a:pt x="36" y="78"/>
                        <a:pt x="5" y="62"/>
                        <a:pt x="5" y="62"/>
                      </a:cubicBezTo>
                      <a:cubicBezTo>
                        <a:pt x="0" y="0"/>
                        <a:pt x="0" y="0"/>
                        <a:pt x="0" y="0"/>
                      </a:cubicBezTo>
                      <a:lnTo>
                        <a:pt x="67" y="9"/>
                      </a:lnTo>
                      <a:close/>
                    </a:path>
                  </a:pathLst>
                </a:custGeom>
                <a:solidFill>
                  <a:srgbClr val="D8A7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5" name="i$ļíḑè">
                  <a:extLst>
                    <a:ext uri="{FF2B5EF4-FFF2-40B4-BE49-F238E27FC236}">
                      <a16:creationId xmlns:a16="http://schemas.microsoft.com/office/drawing/2014/main" xmlns="" id="{EF4B6D81-71B1-45F2-8CB8-E192B20A6D22}"/>
                    </a:ext>
                  </a:extLst>
                </p:cNvPr>
                <p:cNvSpPr/>
                <p:nvPr/>
              </p:nvSpPr>
              <p:spPr bwMode="auto">
                <a:xfrm flipH="1">
                  <a:off x="9235297" y="5547417"/>
                  <a:ext cx="142523" cy="142523"/>
                </a:xfrm>
                <a:custGeom>
                  <a:avLst/>
                  <a:gdLst>
                    <a:gd name="T0" fmla="*/ 148 w 187"/>
                    <a:gd name="T1" fmla="*/ 33 h 188"/>
                    <a:gd name="T2" fmla="*/ 139 w 187"/>
                    <a:gd name="T3" fmla="*/ 180 h 188"/>
                    <a:gd name="T4" fmla="*/ 35 w 187"/>
                    <a:gd name="T5" fmla="*/ 124 h 188"/>
                    <a:gd name="T6" fmla="*/ 34 w 187"/>
                    <a:gd name="T7" fmla="*/ 16 h 188"/>
                    <a:gd name="T8" fmla="*/ 148 w 187"/>
                    <a:gd name="T9" fmla="*/ 33 h 188"/>
                  </a:gdLst>
                  <a:ahLst/>
                  <a:cxnLst>
                    <a:cxn ang="0">
                      <a:pos x="T0" y="T1"/>
                    </a:cxn>
                    <a:cxn ang="0">
                      <a:pos x="T2" y="T3"/>
                    </a:cxn>
                    <a:cxn ang="0">
                      <a:pos x="T4" y="T5"/>
                    </a:cxn>
                    <a:cxn ang="0">
                      <a:pos x="T6" y="T7"/>
                    </a:cxn>
                    <a:cxn ang="0">
                      <a:pos x="T8" y="T9"/>
                    </a:cxn>
                  </a:cxnLst>
                  <a:rect l="0" t="0" r="r" b="b"/>
                  <a:pathLst>
                    <a:path w="187" h="188">
                      <a:moveTo>
                        <a:pt x="148" y="33"/>
                      </a:moveTo>
                      <a:cubicBezTo>
                        <a:pt x="148" y="33"/>
                        <a:pt x="187" y="169"/>
                        <a:pt x="139" y="180"/>
                      </a:cubicBezTo>
                      <a:cubicBezTo>
                        <a:pt x="103" y="188"/>
                        <a:pt x="40" y="173"/>
                        <a:pt x="35" y="124"/>
                      </a:cubicBezTo>
                      <a:cubicBezTo>
                        <a:pt x="29" y="74"/>
                        <a:pt x="0" y="19"/>
                        <a:pt x="34" y="16"/>
                      </a:cubicBezTo>
                      <a:cubicBezTo>
                        <a:pt x="68" y="13"/>
                        <a:pt x="150" y="0"/>
                        <a:pt x="148" y="33"/>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7" name="ïṣḻïḋè">
                  <a:extLst>
                    <a:ext uri="{FF2B5EF4-FFF2-40B4-BE49-F238E27FC236}">
                      <a16:creationId xmlns:a16="http://schemas.microsoft.com/office/drawing/2014/main" xmlns="" id="{488E840D-623C-4E3E-A187-EDD6653ACB5D}"/>
                    </a:ext>
                  </a:extLst>
                </p:cNvPr>
                <p:cNvSpPr/>
                <p:nvPr/>
              </p:nvSpPr>
              <p:spPr bwMode="auto">
                <a:xfrm flipH="1">
                  <a:off x="9205717" y="5711454"/>
                  <a:ext cx="86052" cy="142523"/>
                </a:xfrm>
                <a:custGeom>
                  <a:avLst/>
                  <a:gdLst>
                    <a:gd name="T0" fmla="*/ 85 w 113"/>
                    <a:gd name="T1" fmla="*/ 25 h 187"/>
                    <a:gd name="T2" fmla="*/ 13 w 113"/>
                    <a:gd name="T3" fmla="*/ 33 h 187"/>
                    <a:gd name="T4" fmla="*/ 27 w 113"/>
                    <a:gd name="T5" fmla="*/ 181 h 187"/>
                    <a:gd name="T6" fmla="*/ 74 w 113"/>
                    <a:gd name="T7" fmla="*/ 185 h 187"/>
                    <a:gd name="T8" fmla="*/ 106 w 113"/>
                    <a:gd name="T9" fmla="*/ 163 h 187"/>
                    <a:gd name="T10" fmla="*/ 85 w 113"/>
                    <a:gd name="T11" fmla="*/ 25 h 187"/>
                  </a:gdLst>
                  <a:ahLst/>
                  <a:cxnLst>
                    <a:cxn ang="0">
                      <a:pos x="T0" y="T1"/>
                    </a:cxn>
                    <a:cxn ang="0">
                      <a:pos x="T2" y="T3"/>
                    </a:cxn>
                    <a:cxn ang="0">
                      <a:pos x="T4" y="T5"/>
                    </a:cxn>
                    <a:cxn ang="0">
                      <a:pos x="T6" y="T7"/>
                    </a:cxn>
                    <a:cxn ang="0">
                      <a:pos x="T8" y="T9"/>
                    </a:cxn>
                    <a:cxn ang="0">
                      <a:pos x="T10" y="T11"/>
                    </a:cxn>
                  </a:cxnLst>
                  <a:rect l="0" t="0" r="r" b="b"/>
                  <a:pathLst>
                    <a:path w="113" h="187">
                      <a:moveTo>
                        <a:pt x="85" y="25"/>
                      </a:moveTo>
                      <a:cubicBezTo>
                        <a:pt x="71" y="8"/>
                        <a:pt x="26" y="0"/>
                        <a:pt x="13" y="33"/>
                      </a:cubicBezTo>
                      <a:cubicBezTo>
                        <a:pt x="0" y="65"/>
                        <a:pt x="13" y="175"/>
                        <a:pt x="27" y="181"/>
                      </a:cubicBezTo>
                      <a:cubicBezTo>
                        <a:pt x="35" y="184"/>
                        <a:pt x="58" y="187"/>
                        <a:pt x="74" y="185"/>
                      </a:cubicBezTo>
                      <a:cubicBezTo>
                        <a:pt x="94" y="182"/>
                        <a:pt x="101" y="170"/>
                        <a:pt x="106" y="163"/>
                      </a:cubicBezTo>
                      <a:cubicBezTo>
                        <a:pt x="113" y="152"/>
                        <a:pt x="108" y="54"/>
                        <a:pt x="85" y="25"/>
                      </a:cubicBezTo>
                      <a:close/>
                    </a:path>
                  </a:pathLst>
                </a:custGeom>
                <a:solidFill>
                  <a:schemeClr val="accent5">
                    <a:lumMod val="7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8" name="íṣliďê">
                  <a:extLst>
                    <a:ext uri="{FF2B5EF4-FFF2-40B4-BE49-F238E27FC236}">
                      <a16:creationId xmlns:a16="http://schemas.microsoft.com/office/drawing/2014/main" xmlns="" id="{A2567A53-B57D-429D-B621-164EFAA105D2}"/>
                    </a:ext>
                  </a:extLst>
                </p:cNvPr>
                <p:cNvSpPr/>
                <p:nvPr/>
              </p:nvSpPr>
              <p:spPr bwMode="auto">
                <a:xfrm flipH="1">
                  <a:off x="9239779" y="5530387"/>
                  <a:ext cx="149694" cy="147005"/>
                </a:xfrm>
                <a:custGeom>
                  <a:avLst/>
                  <a:gdLst>
                    <a:gd name="T0" fmla="*/ 176 w 196"/>
                    <a:gd name="T1" fmla="*/ 72 h 193"/>
                    <a:gd name="T2" fmla="*/ 153 w 196"/>
                    <a:gd name="T3" fmla="*/ 99 h 193"/>
                    <a:gd name="T4" fmla="*/ 149 w 196"/>
                    <a:gd name="T5" fmla="*/ 138 h 193"/>
                    <a:gd name="T6" fmla="*/ 115 w 196"/>
                    <a:gd name="T7" fmla="*/ 162 h 193"/>
                    <a:gd name="T8" fmla="*/ 80 w 196"/>
                    <a:gd name="T9" fmla="*/ 191 h 193"/>
                    <a:gd name="T10" fmla="*/ 24 w 196"/>
                    <a:gd name="T11" fmla="*/ 150 h 193"/>
                    <a:gd name="T12" fmla="*/ 5 w 196"/>
                    <a:gd name="T13" fmla="*/ 95 h 193"/>
                    <a:gd name="T14" fmla="*/ 80 w 196"/>
                    <a:gd name="T15" fmla="*/ 3 h 193"/>
                    <a:gd name="T16" fmla="*/ 176 w 196"/>
                    <a:gd name="T17" fmla="*/ 7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93">
                      <a:moveTo>
                        <a:pt x="176" y="72"/>
                      </a:moveTo>
                      <a:cubicBezTo>
                        <a:pt x="176" y="72"/>
                        <a:pt x="164" y="91"/>
                        <a:pt x="153" y="99"/>
                      </a:cubicBezTo>
                      <a:cubicBezTo>
                        <a:pt x="142" y="107"/>
                        <a:pt x="149" y="130"/>
                        <a:pt x="149" y="138"/>
                      </a:cubicBezTo>
                      <a:cubicBezTo>
                        <a:pt x="148" y="145"/>
                        <a:pt x="115" y="146"/>
                        <a:pt x="115" y="162"/>
                      </a:cubicBezTo>
                      <a:cubicBezTo>
                        <a:pt x="115" y="177"/>
                        <a:pt x="125" y="188"/>
                        <a:pt x="80" y="191"/>
                      </a:cubicBezTo>
                      <a:cubicBezTo>
                        <a:pt x="61" y="193"/>
                        <a:pt x="30" y="159"/>
                        <a:pt x="24" y="150"/>
                      </a:cubicBezTo>
                      <a:cubicBezTo>
                        <a:pt x="18" y="141"/>
                        <a:pt x="6" y="115"/>
                        <a:pt x="5" y="95"/>
                      </a:cubicBezTo>
                      <a:cubicBezTo>
                        <a:pt x="0" y="29"/>
                        <a:pt x="42" y="5"/>
                        <a:pt x="80" y="3"/>
                      </a:cubicBezTo>
                      <a:cubicBezTo>
                        <a:pt x="119" y="0"/>
                        <a:pt x="196" y="21"/>
                        <a:pt x="176" y="72"/>
                      </a:cubicBezTo>
                      <a:close/>
                    </a:path>
                  </a:pathLst>
                </a:custGeom>
                <a:solidFill>
                  <a:schemeClr val="bg2">
                    <a:lumMod val="2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9" name="íṧļïḍè">
                  <a:extLst>
                    <a:ext uri="{FF2B5EF4-FFF2-40B4-BE49-F238E27FC236}">
                      <a16:creationId xmlns:a16="http://schemas.microsoft.com/office/drawing/2014/main" xmlns="" id="{D2AB344E-0C0B-495C-AB49-5104228571CC}"/>
                    </a:ext>
                  </a:extLst>
                </p:cNvPr>
                <p:cNvSpPr/>
                <p:nvPr/>
              </p:nvSpPr>
              <p:spPr bwMode="auto">
                <a:xfrm flipH="1">
                  <a:off x="9276531" y="5612853"/>
                  <a:ext cx="40337" cy="50197"/>
                </a:xfrm>
                <a:custGeom>
                  <a:avLst/>
                  <a:gdLst>
                    <a:gd name="T0" fmla="*/ 42 w 53"/>
                    <a:gd name="T1" fmla="*/ 25 h 66"/>
                    <a:gd name="T2" fmla="*/ 15 w 53"/>
                    <a:gd name="T3" fmla="*/ 12 h 66"/>
                    <a:gd name="T4" fmla="*/ 35 w 53"/>
                    <a:gd name="T5" fmla="*/ 57 h 66"/>
                    <a:gd name="T6" fmla="*/ 42 w 53"/>
                    <a:gd name="T7" fmla="*/ 25 h 66"/>
                  </a:gdLst>
                  <a:ahLst/>
                  <a:cxnLst>
                    <a:cxn ang="0">
                      <a:pos x="T0" y="T1"/>
                    </a:cxn>
                    <a:cxn ang="0">
                      <a:pos x="T2" y="T3"/>
                    </a:cxn>
                    <a:cxn ang="0">
                      <a:pos x="T4" y="T5"/>
                    </a:cxn>
                    <a:cxn ang="0">
                      <a:pos x="T6" y="T7"/>
                    </a:cxn>
                  </a:cxnLst>
                  <a:rect l="0" t="0" r="r" b="b"/>
                  <a:pathLst>
                    <a:path w="53" h="66">
                      <a:moveTo>
                        <a:pt x="42" y="25"/>
                      </a:moveTo>
                      <a:cubicBezTo>
                        <a:pt x="42" y="25"/>
                        <a:pt x="30" y="0"/>
                        <a:pt x="15" y="12"/>
                      </a:cubicBezTo>
                      <a:cubicBezTo>
                        <a:pt x="0" y="24"/>
                        <a:pt x="16" y="66"/>
                        <a:pt x="35" y="57"/>
                      </a:cubicBezTo>
                      <a:cubicBezTo>
                        <a:pt x="53" y="48"/>
                        <a:pt x="42" y="25"/>
                        <a:pt x="42" y="25"/>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3" name="îṡḻïḓé">
                  <a:extLst>
                    <a:ext uri="{FF2B5EF4-FFF2-40B4-BE49-F238E27FC236}">
                      <a16:creationId xmlns:a16="http://schemas.microsoft.com/office/drawing/2014/main" xmlns="" id="{7E8CBD3F-3834-4555-86A8-5C1E49739AE3}"/>
                    </a:ext>
                  </a:extLst>
                </p:cNvPr>
                <p:cNvSpPr/>
                <p:nvPr/>
              </p:nvSpPr>
              <p:spPr bwMode="auto">
                <a:xfrm flipH="1">
                  <a:off x="9455805" y="6001878"/>
                  <a:ext cx="73503" cy="291321"/>
                </a:xfrm>
                <a:custGeom>
                  <a:avLst/>
                  <a:gdLst>
                    <a:gd name="T0" fmla="*/ 0 w 97"/>
                    <a:gd name="T1" fmla="*/ 5 h 383"/>
                    <a:gd name="T2" fmla="*/ 9 w 97"/>
                    <a:gd name="T3" fmla="*/ 134 h 383"/>
                    <a:gd name="T4" fmla="*/ 22 w 97"/>
                    <a:gd name="T5" fmla="*/ 215 h 383"/>
                    <a:gd name="T6" fmla="*/ 36 w 97"/>
                    <a:gd name="T7" fmla="*/ 280 h 383"/>
                    <a:gd name="T8" fmla="*/ 35 w 97"/>
                    <a:gd name="T9" fmla="*/ 310 h 383"/>
                    <a:gd name="T10" fmla="*/ 63 w 97"/>
                    <a:gd name="T11" fmla="*/ 379 h 383"/>
                    <a:gd name="T12" fmla="*/ 76 w 97"/>
                    <a:gd name="T13" fmla="*/ 295 h 383"/>
                    <a:gd name="T14" fmla="*/ 73 w 97"/>
                    <a:gd name="T15" fmla="*/ 215 h 383"/>
                    <a:gd name="T16" fmla="*/ 64 w 97"/>
                    <a:gd name="T17" fmla="*/ 125 h 383"/>
                    <a:gd name="T18" fmla="*/ 59 w 97"/>
                    <a:gd name="T19" fmla="*/ 0 h 383"/>
                    <a:gd name="T20" fmla="*/ 0 w 97"/>
                    <a:gd name="T21" fmla="*/ 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383">
                      <a:moveTo>
                        <a:pt x="0" y="5"/>
                      </a:moveTo>
                      <a:cubicBezTo>
                        <a:pt x="0" y="5"/>
                        <a:pt x="2" y="76"/>
                        <a:pt x="9" y="134"/>
                      </a:cubicBezTo>
                      <a:cubicBezTo>
                        <a:pt x="14" y="167"/>
                        <a:pt x="20" y="206"/>
                        <a:pt x="22" y="215"/>
                      </a:cubicBezTo>
                      <a:cubicBezTo>
                        <a:pt x="26" y="236"/>
                        <a:pt x="36" y="280"/>
                        <a:pt x="36" y="280"/>
                      </a:cubicBezTo>
                      <a:cubicBezTo>
                        <a:pt x="36" y="280"/>
                        <a:pt x="37" y="302"/>
                        <a:pt x="35" y="310"/>
                      </a:cubicBezTo>
                      <a:cubicBezTo>
                        <a:pt x="32" y="335"/>
                        <a:pt x="23" y="375"/>
                        <a:pt x="63" y="379"/>
                      </a:cubicBezTo>
                      <a:cubicBezTo>
                        <a:pt x="97" y="383"/>
                        <a:pt x="91" y="335"/>
                        <a:pt x="76" y="295"/>
                      </a:cubicBezTo>
                      <a:cubicBezTo>
                        <a:pt x="73" y="288"/>
                        <a:pt x="74" y="247"/>
                        <a:pt x="73" y="215"/>
                      </a:cubicBezTo>
                      <a:cubicBezTo>
                        <a:pt x="70" y="177"/>
                        <a:pt x="66" y="168"/>
                        <a:pt x="64" y="125"/>
                      </a:cubicBezTo>
                      <a:cubicBezTo>
                        <a:pt x="61" y="72"/>
                        <a:pt x="59" y="0"/>
                        <a:pt x="59" y="0"/>
                      </a:cubicBezTo>
                      <a:lnTo>
                        <a:pt x="0" y="5"/>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4" name="iṡlíḓé">
                  <a:extLst>
                    <a:ext uri="{FF2B5EF4-FFF2-40B4-BE49-F238E27FC236}">
                      <a16:creationId xmlns:a16="http://schemas.microsoft.com/office/drawing/2014/main" xmlns="" id="{47A180F2-9C8B-4A15-93C2-95EA532D83D0}"/>
                    </a:ext>
                  </a:extLst>
                </p:cNvPr>
                <p:cNvSpPr/>
                <p:nvPr/>
              </p:nvSpPr>
              <p:spPr bwMode="auto">
                <a:xfrm flipH="1">
                  <a:off x="9306111" y="6508328"/>
                  <a:ext cx="93223" cy="75295"/>
                </a:xfrm>
                <a:custGeom>
                  <a:avLst/>
                  <a:gdLst>
                    <a:gd name="T0" fmla="*/ 65 w 123"/>
                    <a:gd name="T1" fmla="*/ 14 h 98"/>
                    <a:gd name="T2" fmla="*/ 5 w 123"/>
                    <a:gd name="T3" fmla="*/ 66 h 98"/>
                    <a:gd name="T4" fmla="*/ 121 w 123"/>
                    <a:gd name="T5" fmla="*/ 26 h 98"/>
                    <a:gd name="T6" fmla="*/ 65 w 123"/>
                    <a:gd name="T7" fmla="*/ 14 h 98"/>
                  </a:gdLst>
                  <a:ahLst/>
                  <a:cxnLst>
                    <a:cxn ang="0">
                      <a:pos x="T0" y="T1"/>
                    </a:cxn>
                    <a:cxn ang="0">
                      <a:pos x="T2" y="T3"/>
                    </a:cxn>
                    <a:cxn ang="0">
                      <a:pos x="T4" y="T5"/>
                    </a:cxn>
                    <a:cxn ang="0">
                      <a:pos x="T6" y="T7"/>
                    </a:cxn>
                  </a:cxnLst>
                  <a:rect l="0" t="0" r="r" b="b"/>
                  <a:pathLst>
                    <a:path w="123" h="98">
                      <a:moveTo>
                        <a:pt x="65" y="14"/>
                      </a:moveTo>
                      <a:cubicBezTo>
                        <a:pt x="57" y="20"/>
                        <a:pt x="0" y="34"/>
                        <a:pt x="5" y="66"/>
                      </a:cubicBezTo>
                      <a:cubicBezTo>
                        <a:pt x="11" y="98"/>
                        <a:pt x="123" y="62"/>
                        <a:pt x="121" y="26"/>
                      </a:cubicBezTo>
                      <a:cubicBezTo>
                        <a:pt x="119" y="0"/>
                        <a:pt x="74" y="8"/>
                        <a:pt x="65" y="14"/>
                      </a:cubicBezTo>
                      <a:close/>
                    </a:path>
                  </a:pathLst>
                </a:custGeom>
                <a:solidFill>
                  <a:srgbClr val="4343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5" name="ïṡľîḋè">
                  <a:extLst>
                    <a:ext uri="{FF2B5EF4-FFF2-40B4-BE49-F238E27FC236}">
                      <a16:creationId xmlns:a16="http://schemas.microsoft.com/office/drawing/2014/main" xmlns="" id="{E171C933-CE62-48EE-BE75-F3E801995A31}"/>
                    </a:ext>
                  </a:extLst>
                </p:cNvPr>
                <p:cNvSpPr/>
                <p:nvPr/>
              </p:nvSpPr>
              <p:spPr bwMode="auto">
                <a:xfrm flipH="1">
                  <a:off x="9393956" y="6473370"/>
                  <a:ext cx="95015" cy="75295"/>
                </a:xfrm>
                <a:custGeom>
                  <a:avLst/>
                  <a:gdLst>
                    <a:gd name="T0" fmla="*/ 66 w 124"/>
                    <a:gd name="T1" fmla="*/ 14 h 99"/>
                    <a:gd name="T2" fmla="*/ 6 w 124"/>
                    <a:gd name="T3" fmla="*/ 67 h 99"/>
                    <a:gd name="T4" fmla="*/ 121 w 124"/>
                    <a:gd name="T5" fmla="*/ 27 h 99"/>
                    <a:gd name="T6" fmla="*/ 66 w 124"/>
                    <a:gd name="T7" fmla="*/ 14 h 99"/>
                  </a:gdLst>
                  <a:ahLst/>
                  <a:cxnLst>
                    <a:cxn ang="0">
                      <a:pos x="T0" y="T1"/>
                    </a:cxn>
                    <a:cxn ang="0">
                      <a:pos x="T2" y="T3"/>
                    </a:cxn>
                    <a:cxn ang="0">
                      <a:pos x="T4" y="T5"/>
                    </a:cxn>
                    <a:cxn ang="0">
                      <a:pos x="T6" y="T7"/>
                    </a:cxn>
                  </a:cxnLst>
                  <a:rect l="0" t="0" r="r" b="b"/>
                  <a:pathLst>
                    <a:path w="124" h="99">
                      <a:moveTo>
                        <a:pt x="66" y="14"/>
                      </a:moveTo>
                      <a:cubicBezTo>
                        <a:pt x="58" y="21"/>
                        <a:pt x="0" y="35"/>
                        <a:pt x="6" y="67"/>
                      </a:cubicBezTo>
                      <a:cubicBezTo>
                        <a:pt x="12" y="99"/>
                        <a:pt x="124" y="63"/>
                        <a:pt x="121" y="27"/>
                      </a:cubicBezTo>
                      <a:cubicBezTo>
                        <a:pt x="120" y="0"/>
                        <a:pt x="75" y="8"/>
                        <a:pt x="66" y="14"/>
                      </a:cubicBezTo>
                      <a:close/>
                    </a:path>
                  </a:pathLst>
                </a:custGeom>
                <a:solidFill>
                  <a:srgbClr val="4343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6" name="íṥḷiḋé">
                  <a:extLst>
                    <a:ext uri="{FF2B5EF4-FFF2-40B4-BE49-F238E27FC236}">
                      <a16:creationId xmlns:a16="http://schemas.microsoft.com/office/drawing/2014/main" xmlns="" id="{8D3583BF-F18F-430B-AB71-53C54A809E2F}"/>
                    </a:ext>
                  </a:extLst>
                </p:cNvPr>
                <p:cNvSpPr/>
                <p:nvPr/>
              </p:nvSpPr>
              <p:spPr bwMode="auto">
                <a:xfrm flipH="1">
                  <a:off x="9426224" y="6215215"/>
                  <a:ext cx="81570" cy="314627"/>
                </a:xfrm>
                <a:custGeom>
                  <a:avLst/>
                  <a:gdLst>
                    <a:gd name="T0" fmla="*/ 0 w 107"/>
                    <a:gd name="T1" fmla="*/ 0 h 414"/>
                    <a:gd name="T2" fmla="*/ 37 w 107"/>
                    <a:gd name="T3" fmla="*/ 398 h 414"/>
                    <a:gd name="T4" fmla="*/ 85 w 107"/>
                    <a:gd name="T5" fmla="*/ 401 h 414"/>
                    <a:gd name="T6" fmla="*/ 107 w 107"/>
                    <a:gd name="T7" fmla="*/ 3 h 414"/>
                    <a:gd name="T8" fmla="*/ 0 w 107"/>
                    <a:gd name="T9" fmla="*/ 0 h 414"/>
                  </a:gdLst>
                  <a:ahLst/>
                  <a:cxnLst>
                    <a:cxn ang="0">
                      <a:pos x="T0" y="T1"/>
                    </a:cxn>
                    <a:cxn ang="0">
                      <a:pos x="T2" y="T3"/>
                    </a:cxn>
                    <a:cxn ang="0">
                      <a:pos x="T4" y="T5"/>
                    </a:cxn>
                    <a:cxn ang="0">
                      <a:pos x="T6" y="T7"/>
                    </a:cxn>
                    <a:cxn ang="0">
                      <a:pos x="T8" y="T9"/>
                    </a:cxn>
                  </a:cxnLst>
                  <a:rect l="0" t="0" r="r" b="b"/>
                  <a:pathLst>
                    <a:path w="107" h="414">
                      <a:moveTo>
                        <a:pt x="0" y="0"/>
                      </a:moveTo>
                      <a:cubicBezTo>
                        <a:pt x="0" y="0"/>
                        <a:pt x="26" y="382"/>
                        <a:pt x="37" y="398"/>
                      </a:cubicBezTo>
                      <a:cubicBezTo>
                        <a:pt x="48" y="414"/>
                        <a:pt x="74" y="410"/>
                        <a:pt x="85" y="401"/>
                      </a:cubicBezTo>
                      <a:cubicBezTo>
                        <a:pt x="96" y="391"/>
                        <a:pt x="107" y="3"/>
                        <a:pt x="107" y="3"/>
                      </a:cubicBezTo>
                      <a:lnTo>
                        <a:pt x="0" y="0"/>
                      </a:lnTo>
                      <a:close/>
                    </a:path>
                  </a:pathLst>
                </a:custGeom>
                <a:solidFill>
                  <a:srgbClr val="4F73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7" name="îş1îḓê">
                  <a:extLst>
                    <a:ext uri="{FF2B5EF4-FFF2-40B4-BE49-F238E27FC236}">
                      <a16:creationId xmlns:a16="http://schemas.microsoft.com/office/drawing/2014/main" xmlns="" id="{3EC8268A-F982-4022-8B60-D0C936FB9AA1}"/>
                    </a:ext>
                  </a:extLst>
                </p:cNvPr>
                <p:cNvSpPr/>
                <p:nvPr/>
              </p:nvSpPr>
              <p:spPr bwMode="auto">
                <a:xfrm flipH="1">
                  <a:off x="9339277" y="6217007"/>
                  <a:ext cx="86948" cy="342414"/>
                </a:xfrm>
                <a:custGeom>
                  <a:avLst/>
                  <a:gdLst>
                    <a:gd name="T0" fmla="*/ 0 w 114"/>
                    <a:gd name="T1" fmla="*/ 0 h 450"/>
                    <a:gd name="T2" fmla="*/ 48 w 114"/>
                    <a:gd name="T3" fmla="*/ 438 h 450"/>
                    <a:gd name="T4" fmla="*/ 96 w 114"/>
                    <a:gd name="T5" fmla="*/ 440 h 450"/>
                    <a:gd name="T6" fmla="*/ 114 w 114"/>
                    <a:gd name="T7" fmla="*/ 3 h 450"/>
                    <a:gd name="T8" fmla="*/ 0 w 114"/>
                    <a:gd name="T9" fmla="*/ 0 h 450"/>
                  </a:gdLst>
                  <a:ahLst/>
                  <a:cxnLst>
                    <a:cxn ang="0">
                      <a:pos x="T0" y="T1"/>
                    </a:cxn>
                    <a:cxn ang="0">
                      <a:pos x="T2" y="T3"/>
                    </a:cxn>
                    <a:cxn ang="0">
                      <a:pos x="T4" y="T5"/>
                    </a:cxn>
                    <a:cxn ang="0">
                      <a:pos x="T6" y="T7"/>
                    </a:cxn>
                    <a:cxn ang="0">
                      <a:pos x="T8" y="T9"/>
                    </a:cxn>
                  </a:cxnLst>
                  <a:rect l="0" t="0" r="r" b="b"/>
                  <a:pathLst>
                    <a:path w="114" h="450">
                      <a:moveTo>
                        <a:pt x="0" y="0"/>
                      </a:moveTo>
                      <a:cubicBezTo>
                        <a:pt x="0" y="0"/>
                        <a:pt x="31" y="425"/>
                        <a:pt x="48" y="438"/>
                      </a:cubicBezTo>
                      <a:cubicBezTo>
                        <a:pt x="65" y="450"/>
                        <a:pt x="83" y="448"/>
                        <a:pt x="96" y="440"/>
                      </a:cubicBezTo>
                      <a:cubicBezTo>
                        <a:pt x="109" y="433"/>
                        <a:pt x="114" y="3"/>
                        <a:pt x="114" y="3"/>
                      </a:cubicBezTo>
                      <a:lnTo>
                        <a:pt x="0" y="0"/>
                      </a:lnTo>
                      <a:close/>
                    </a:path>
                  </a:pathLst>
                </a:custGeom>
                <a:solidFill>
                  <a:srgbClr val="4F73B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8" name="iṧḷïḋè">
                  <a:extLst>
                    <a:ext uri="{FF2B5EF4-FFF2-40B4-BE49-F238E27FC236}">
                      <a16:creationId xmlns:a16="http://schemas.microsoft.com/office/drawing/2014/main" xmlns="" id="{6C90B91F-911B-4753-8352-5181B90E8290}"/>
                    </a:ext>
                  </a:extLst>
                </p:cNvPr>
                <p:cNvSpPr/>
                <p:nvPr/>
              </p:nvSpPr>
              <p:spPr bwMode="auto">
                <a:xfrm flipH="1">
                  <a:off x="9317764" y="5909552"/>
                  <a:ext cx="207062" cy="349585"/>
                </a:xfrm>
                <a:custGeom>
                  <a:avLst/>
                  <a:gdLst>
                    <a:gd name="T0" fmla="*/ 169 w 272"/>
                    <a:gd name="T1" fmla="*/ 12 h 459"/>
                    <a:gd name="T2" fmla="*/ 253 w 272"/>
                    <a:gd name="T3" fmla="*/ 86 h 459"/>
                    <a:gd name="T4" fmla="*/ 256 w 272"/>
                    <a:gd name="T5" fmla="*/ 409 h 459"/>
                    <a:gd name="T6" fmla="*/ 123 w 272"/>
                    <a:gd name="T7" fmla="*/ 454 h 459"/>
                    <a:gd name="T8" fmla="*/ 14 w 272"/>
                    <a:gd name="T9" fmla="*/ 405 h 459"/>
                    <a:gd name="T10" fmla="*/ 20 w 272"/>
                    <a:gd name="T11" fmla="*/ 294 h 459"/>
                    <a:gd name="T12" fmla="*/ 11 w 272"/>
                    <a:gd name="T13" fmla="*/ 61 h 459"/>
                    <a:gd name="T14" fmla="*/ 169 w 272"/>
                    <a:gd name="T15" fmla="*/ 12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2" h="459">
                      <a:moveTo>
                        <a:pt x="169" y="12"/>
                      </a:moveTo>
                      <a:cubicBezTo>
                        <a:pt x="169" y="12"/>
                        <a:pt x="234" y="23"/>
                        <a:pt x="253" y="86"/>
                      </a:cubicBezTo>
                      <a:cubicBezTo>
                        <a:pt x="272" y="151"/>
                        <a:pt x="256" y="399"/>
                        <a:pt x="256" y="409"/>
                      </a:cubicBezTo>
                      <a:cubicBezTo>
                        <a:pt x="256" y="418"/>
                        <a:pt x="223" y="459"/>
                        <a:pt x="123" y="454"/>
                      </a:cubicBezTo>
                      <a:cubicBezTo>
                        <a:pt x="27" y="449"/>
                        <a:pt x="14" y="422"/>
                        <a:pt x="14" y="405"/>
                      </a:cubicBezTo>
                      <a:cubicBezTo>
                        <a:pt x="14" y="392"/>
                        <a:pt x="27" y="351"/>
                        <a:pt x="20" y="294"/>
                      </a:cubicBezTo>
                      <a:cubicBezTo>
                        <a:pt x="9" y="208"/>
                        <a:pt x="0" y="95"/>
                        <a:pt x="11" y="61"/>
                      </a:cubicBezTo>
                      <a:cubicBezTo>
                        <a:pt x="29" y="5"/>
                        <a:pt x="128" y="0"/>
                        <a:pt x="169" y="12"/>
                      </a:cubicBezTo>
                      <a:close/>
                    </a:path>
                  </a:pathLst>
                </a:custGeom>
                <a:solidFill>
                  <a:schemeClr val="accent1">
                    <a:lumMod val="60000"/>
                    <a:lumOff val="4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9" name="iŝlïḋé">
                  <a:extLst>
                    <a:ext uri="{FF2B5EF4-FFF2-40B4-BE49-F238E27FC236}">
                      <a16:creationId xmlns:a16="http://schemas.microsoft.com/office/drawing/2014/main" xmlns="" id="{732995FF-F827-40D4-9947-947B87E4A99D}"/>
                    </a:ext>
                  </a:extLst>
                </p:cNvPr>
                <p:cNvSpPr/>
                <p:nvPr/>
              </p:nvSpPr>
              <p:spPr bwMode="auto">
                <a:xfrm flipH="1">
                  <a:off x="9397541" y="5876386"/>
                  <a:ext cx="54679" cy="60057"/>
                </a:xfrm>
                <a:custGeom>
                  <a:avLst/>
                  <a:gdLst>
                    <a:gd name="T0" fmla="*/ 67 w 72"/>
                    <a:gd name="T1" fmla="*/ 9 h 79"/>
                    <a:gd name="T2" fmla="*/ 63 w 72"/>
                    <a:gd name="T3" fmla="*/ 64 h 79"/>
                    <a:gd name="T4" fmla="*/ 5 w 72"/>
                    <a:gd name="T5" fmla="*/ 62 h 79"/>
                    <a:gd name="T6" fmla="*/ 0 w 72"/>
                    <a:gd name="T7" fmla="*/ 0 h 79"/>
                    <a:gd name="T8" fmla="*/ 67 w 72"/>
                    <a:gd name="T9" fmla="*/ 9 h 79"/>
                  </a:gdLst>
                  <a:ahLst/>
                  <a:cxnLst>
                    <a:cxn ang="0">
                      <a:pos x="T0" y="T1"/>
                    </a:cxn>
                    <a:cxn ang="0">
                      <a:pos x="T2" y="T3"/>
                    </a:cxn>
                    <a:cxn ang="0">
                      <a:pos x="T4" y="T5"/>
                    </a:cxn>
                    <a:cxn ang="0">
                      <a:pos x="T6" y="T7"/>
                    </a:cxn>
                    <a:cxn ang="0">
                      <a:pos x="T8" y="T9"/>
                    </a:cxn>
                  </a:cxnLst>
                  <a:rect l="0" t="0" r="r" b="b"/>
                  <a:pathLst>
                    <a:path w="72" h="79">
                      <a:moveTo>
                        <a:pt x="67" y="9"/>
                      </a:moveTo>
                      <a:cubicBezTo>
                        <a:pt x="67" y="9"/>
                        <a:pt x="72" y="59"/>
                        <a:pt x="63" y="64"/>
                      </a:cubicBezTo>
                      <a:cubicBezTo>
                        <a:pt x="36" y="79"/>
                        <a:pt x="5" y="62"/>
                        <a:pt x="5" y="62"/>
                      </a:cubicBezTo>
                      <a:cubicBezTo>
                        <a:pt x="0" y="0"/>
                        <a:pt x="0" y="0"/>
                        <a:pt x="0" y="0"/>
                      </a:cubicBezTo>
                      <a:lnTo>
                        <a:pt x="67" y="9"/>
                      </a:lnTo>
                      <a:close/>
                    </a:path>
                  </a:pathLst>
                </a:custGeom>
                <a:solidFill>
                  <a:srgbClr val="D8A7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0" name="išḻidé">
                  <a:extLst>
                    <a:ext uri="{FF2B5EF4-FFF2-40B4-BE49-F238E27FC236}">
                      <a16:creationId xmlns:a16="http://schemas.microsoft.com/office/drawing/2014/main" xmlns="" id="{B45B98A4-F039-45B8-93D9-FA135D83EFEE}"/>
                    </a:ext>
                  </a:extLst>
                </p:cNvPr>
                <p:cNvSpPr/>
                <p:nvPr/>
              </p:nvSpPr>
              <p:spPr bwMode="auto">
                <a:xfrm flipH="1">
                  <a:off x="9459390" y="5922997"/>
                  <a:ext cx="86052" cy="120114"/>
                </a:xfrm>
                <a:custGeom>
                  <a:avLst/>
                  <a:gdLst>
                    <a:gd name="T0" fmla="*/ 110 w 113"/>
                    <a:gd name="T1" fmla="*/ 4 h 158"/>
                    <a:gd name="T2" fmla="*/ 39 w 113"/>
                    <a:gd name="T3" fmla="*/ 38 h 158"/>
                    <a:gd name="T4" fmla="*/ 18 w 113"/>
                    <a:gd name="T5" fmla="*/ 146 h 158"/>
                    <a:gd name="T6" fmla="*/ 60 w 113"/>
                    <a:gd name="T7" fmla="*/ 157 h 158"/>
                    <a:gd name="T8" fmla="*/ 110 w 113"/>
                    <a:gd name="T9" fmla="*/ 4 h 158"/>
                  </a:gdLst>
                  <a:ahLst/>
                  <a:cxnLst>
                    <a:cxn ang="0">
                      <a:pos x="T0" y="T1"/>
                    </a:cxn>
                    <a:cxn ang="0">
                      <a:pos x="T2" y="T3"/>
                    </a:cxn>
                    <a:cxn ang="0">
                      <a:pos x="T4" y="T5"/>
                    </a:cxn>
                    <a:cxn ang="0">
                      <a:pos x="T6" y="T7"/>
                    </a:cxn>
                    <a:cxn ang="0">
                      <a:pos x="T8" y="T9"/>
                    </a:cxn>
                  </a:cxnLst>
                  <a:rect l="0" t="0" r="r" b="b"/>
                  <a:pathLst>
                    <a:path w="113" h="158">
                      <a:moveTo>
                        <a:pt x="110" y="4"/>
                      </a:moveTo>
                      <a:cubicBezTo>
                        <a:pt x="110" y="4"/>
                        <a:pt x="53" y="0"/>
                        <a:pt x="39" y="38"/>
                      </a:cubicBezTo>
                      <a:cubicBezTo>
                        <a:pt x="24" y="75"/>
                        <a:pt x="0" y="141"/>
                        <a:pt x="18" y="146"/>
                      </a:cubicBezTo>
                      <a:cubicBezTo>
                        <a:pt x="36" y="152"/>
                        <a:pt x="52" y="158"/>
                        <a:pt x="60" y="157"/>
                      </a:cubicBezTo>
                      <a:cubicBezTo>
                        <a:pt x="68" y="156"/>
                        <a:pt x="113" y="47"/>
                        <a:pt x="110" y="4"/>
                      </a:cubicBezTo>
                      <a:close/>
                    </a:path>
                  </a:pathLst>
                </a:custGeom>
                <a:solidFill>
                  <a:schemeClr val="accent1">
                    <a:lumMod val="60000"/>
                    <a:lumOff val="4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1" name="ísľîḑe">
                  <a:extLst>
                    <a:ext uri="{FF2B5EF4-FFF2-40B4-BE49-F238E27FC236}">
                      <a16:creationId xmlns:a16="http://schemas.microsoft.com/office/drawing/2014/main" xmlns="" id="{0B1C4FCD-C392-4E18-939A-DE5D21A89FA7}"/>
                    </a:ext>
                  </a:extLst>
                </p:cNvPr>
                <p:cNvSpPr/>
                <p:nvPr/>
              </p:nvSpPr>
              <p:spPr bwMode="auto">
                <a:xfrm flipH="1">
                  <a:off x="9348240" y="5770614"/>
                  <a:ext cx="142523" cy="144316"/>
                </a:xfrm>
                <a:custGeom>
                  <a:avLst/>
                  <a:gdLst>
                    <a:gd name="T0" fmla="*/ 149 w 187"/>
                    <a:gd name="T1" fmla="*/ 34 h 189"/>
                    <a:gd name="T2" fmla="*/ 139 w 187"/>
                    <a:gd name="T3" fmla="*/ 181 h 189"/>
                    <a:gd name="T4" fmla="*/ 35 w 187"/>
                    <a:gd name="T5" fmla="*/ 124 h 189"/>
                    <a:gd name="T6" fmla="*/ 35 w 187"/>
                    <a:gd name="T7" fmla="*/ 17 h 189"/>
                    <a:gd name="T8" fmla="*/ 149 w 187"/>
                    <a:gd name="T9" fmla="*/ 34 h 189"/>
                  </a:gdLst>
                  <a:ahLst/>
                  <a:cxnLst>
                    <a:cxn ang="0">
                      <a:pos x="T0" y="T1"/>
                    </a:cxn>
                    <a:cxn ang="0">
                      <a:pos x="T2" y="T3"/>
                    </a:cxn>
                    <a:cxn ang="0">
                      <a:pos x="T4" y="T5"/>
                    </a:cxn>
                    <a:cxn ang="0">
                      <a:pos x="T6" y="T7"/>
                    </a:cxn>
                    <a:cxn ang="0">
                      <a:pos x="T8" y="T9"/>
                    </a:cxn>
                  </a:cxnLst>
                  <a:rect l="0" t="0" r="r" b="b"/>
                  <a:pathLst>
                    <a:path w="187" h="189">
                      <a:moveTo>
                        <a:pt x="149" y="34"/>
                      </a:moveTo>
                      <a:cubicBezTo>
                        <a:pt x="149" y="34"/>
                        <a:pt x="187" y="170"/>
                        <a:pt x="139" y="181"/>
                      </a:cubicBezTo>
                      <a:cubicBezTo>
                        <a:pt x="103" y="189"/>
                        <a:pt x="40" y="173"/>
                        <a:pt x="35" y="124"/>
                      </a:cubicBezTo>
                      <a:cubicBezTo>
                        <a:pt x="30" y="75"/>
                        <a:pt x="0" y="19"/>
                        <a:pt x="35" y="17"/>
                      </a:cubicBezTo>
                      <a:cubicBezTo>
                        <a:pt x="69" y="14"/>
                        <a:pt x="150" y="0"/>
                        <a:pt x="149" y="34"/>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2" name="ïṩ1íḍê">
                  <a:extLst>
                    <a:ext uri="{FF2B5EF4-FFF2-40B4-BE49-F238E27FC236}">
                      <a16:creationId xmlns:a16="http://schemas.microsoft.com/office/drawing/2014/main" xmlns="" id="{757CE41C-756C-4BA1-9883-0B4F98641A3C}"/>
                    </a:ext>
                  </a:extLst>
                </p:cNvPr>
                <p:cNvSpPr/>
                <p:nvPr/>
              </p:nvSpPr>
              <p:spPr bwMode="auto">
                <a:xfrm flipH="1">
                  <a:off x="9293561" y="6015324"/>
                  <a:ext cx="83363" cy="290424"/>
                </a:xfrm>
                <a:custGeom>
                  <a:avLst/>
                  <a:gdLst>
                    <a:gd name="T0" fmla="*/ 0 w 110"/>
                    <a:gd name="T1" fmla="*/ 7 h 382"/>
                    <a:gd name="T2" fmla="*/ 14 w 110"/>
                    <a:gd name="T3" fmla="*/ 136 h 382"/>
                    <a:gd name="T4" fmla="*/ 29 w 110"/>
                    <a:gd name="T5" fmla="*/ 216 h 382"/>
                    <a:gd name="T6" fmla="*/ 45 w 110"/>
                    <a:gd name="T7" fmla="*/ 281 h 382"/>
                    <a:gd name="T8" fmla="*/ 46 w 110"/>
                    <a:gd name="T9" fmla="*/ 311 h 382"/>
                    <a:gd name="T10" fmla="*/ 76 w 110"/>
                    <a:gd name="T11" fmla="*/ 379 h 382"/>
                    <a:gd name="T12" fmla="*/ 85 w 110"/>
                    <a:gd name="T13" fmla="*/ 294 h 382"/>
                    <a:gd name="T14" fmla="*/ 80 w 110"/>
                    <a:gd name="T15" fmla="*/ 214 h 382"/>
                    <a:gd name="T16" fmla="*/ 68 w 110"/>
                    <a:gd name="T17" fmla="*/ 125 h 382"/>
                    <a:gd name="T18" fmla="*/ 59 w 110"/>
                    <a:gd name="T19" fmla="*/ 0 h 382"/>
                    <a:gd name="T20" fmla="*/ 0 w 110"/>
                    <a:gd name="T21" fmla="*/ 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382">
                      <a:moveTo>
                        <a:pt x="0" y="7"/>
                      </a:moveTo>
                      <a:cubicBezTo>
                        <a:pt x="0" y="7"/>
                        <a:pt x="5" y="78"/>
                        <a:pt x="14" y="136"/>
                      </a:cubicBezTo>
                      <a:cubicBezTo>
                        <a:pt x="19" y="169"/>
                        <a:pt x="27" y="208"/>
                        <a:pt x="29" y="216"/>
                      </a:cubicBezTo>
                      <a:cubicBezTo>
                        <a:pt x="34" y="237"/>
                        <a:pt x="45" y="281"/>
                        <a:pt x="45" y="281"/>
                      </a:cubicBezTo>
                      <a:cubicBezTo>
                        <a:pt x="45" y="281"/>
                        <a:pt x="47" y="303"/>
                        <a:pt x="46" y="311"/>
                      </a:cubicBezTo>
                      <a:cubicBezTo>
                        <a:pt x="43" y="336"/>
                        <a:pt x="36" y="376"/>
                        <a:pt x="76" y="379"/>
                      </a:cubicBezTo>
                      <a:cubicBezTo>
                        <a:pt x="110" y="382"/>
                        <a:pt x="102" y="334"/>
                        <a:pt x="85" y="294"/>
                      </a:cubicBezTo>
                      <a:cubicBezTo>
                        <a:pt x="82" y="288"/>
                        <a:pt x="83" y="247"/>
                        <a:pt x="80" y="214"/>
                      </a:cubicBezTo>
                      <a:cubicBezTo>
                        <a:pt x="76" y="176"/>
                        <a:pt x="72" y="168"/>
                        <a:pt x="68" y="125"/>
                      </a:cubicBezTo>
                      <a:cubicBezTo>
                        <a:pt x="64" y="72"/>
                        <a:pt x="59" y="0"/>
                        <a:pt x="59" y="0"/>
                      </a:cubicBezTo>
                      <a:lnTo>
                        <a:pt x="0" y="7"/>
                      </a:lnTo>
                      <a:close/>
                    </a:path>
                  </a:pathLst>
                </a:custGeom>
                <a:solidFill>
                  <a:srgbClr val="F5B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3" name="îṥļíḋê">
                  <a:extLst>
                    <a:ext uri="{FF2B5EF4-FFF2-40B4-BE49-F238E27FC236}">
                      <a16:creationId xmlns:a16="http://schemas.microsoft.com/office/drawing/2014/main" xmlns="" id="{B935C6EF-B2E9-4C4F-A547-42C747C48592}"/>
                    </a:ext>
                  </a:extLst>
                </p:cNvPr>
                <p:cNvSpPr/>
                <p:nvPr/>
              </p:nvSpPr>
              <p:spPr bwMode="auto">
                <a:xfrm flipH="1">
                  <a:off x="9318660" y="5934650"/>
                  <a:ext cx="86052" cy="143420"/>
                </a:xfrm>
                <a:custGeom>
                  <a:avLst/>
                  <a:gdLst>
                    <a:gd name="T0" fmla="*/ 85 w 113"/>
                    <a:gd name="T1" fmla="*/ 26 h 188"/>
                    <a:gd name="T2" fmla="*/ 13 w 113"/>
                    <a:gd name="T3" fmla="*/ 33 h 188"/>
                    <a:gd name="T4" fmla="*/ 27 w 113"/>
                    <a:gd name="T5" fmla="*/ 181 h 188"/>
                    <a:gd name="T6" fmla="*/ 74 w 113"/>
                    <a:gd name="T7" fmla="*/ 185 h 188"/>
                    <a:gd name="T8" fmla="*/ 106 w 113"/>
                    <a:gd name="T9" fmla="*/ 163 h 188"/>
                    <a:gd name="T10" fmla="*/ 85 w 113"/>
                    <a:gd name="T11" fmla="*/ 26 h 188"/>
                  </a:gdLst>
                  <a:ahLst/>
                  <a:cxnLst>
                    <a:cxn ang="0">
                      <a:pos x="T0" y="T1"/>
                    </a:cxn>
                    <a:cxn ang="0">
                      <a:pos x="T2" y="T3"/>
                    </a:cxn>
                    <a:cxn ang="0">
                      <a:pos x="T4" y="T5"/>
                    </a:cxn>
                    <a:cxn ang="0">
                      <a:pos x="T6" y="T7"/>
                    </a:cxn>
                    <a:cxn ang="0">
                      <a:pos x="T8" y="T9"/>
                    </a:cxn>
                    <a:cxn ang="0">
                      <a:pos x="T10" y="T11"/>
                    </a:cxn>
                  </a:cxnLst>
                  <a:rect l="0" t="0" r="r" b="b"/>
                  <a:pathLst>
                    <a:path w="113" h="188">
                      <a:moveTo>
                        <a:pt x="85" y="26"/>
                      </a:moveTo>
                      <a:cubicBezTo>
                        <a:pt x="71" y="9"/>
                        <a:pt x="26" y="0"/>
                        <a:pt x="13" y="33"/>
                      </a:cubicBezTo>
                      <a:cubicBezTo>
                        <a:pt x="0" y="66"/>
                        <a:pt x="13" y="175"/>
                        <a:pt x="27" y="181"/>
                      </a:cubicBezTo>
                      <a:cubicBezTo>
                        <a:pt x="36" y="185"/>
                        <a:pt x="58" y="188"/>
                        <a:pt x="74" y="185"/>
                      </a:cubicBezTo>
                      <a:cubicBezTo>
                        <a:pt x="94" y="183"/>
                        <a:pt x="102" y="171"/>
                        <a:pt x="106" y="163"/>
                      </a:cubicBezTo>
                      <a:cubicBezTo>
                        <a:pt x="113" y="152"/>
                        <a:pt x="108" y="54"/>
                        <a:pt x="85" y="26"/>
                      </a:cubicBezTo>
                      <a:close/>
                    </a:path>
                  </a:pathLst>
                </a:custGeom>
                <a:solidFill>
                  <a:schemeClr val="accent1">
                    <a:lumMod val="60000"/>
                    <a:lumOff val="4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4" name="îş1ïḍè">
                  <a:extLst>
                    <a:ext uri="{FF2B5EF4-FFF2-40B4-BE49-F238E27FC236}">
                      <a16:creationId xmlns:a16="http://schemas.microsoft.com/office/drawing/2014/main" xmlns="" id="{8640D949-89C5-46C5-BC93-CCEFFD412505}"/>
                    </a:ext>
                  </a:extLst>
                </p:cNvPr>
                <p:cNvSpPr/>
                <p:nvPr/>
              </p:nvSpPr>
              <p:spPr bwMode="auto">
                <a:xfrm flipH="1">
                  <a:off x="9352722" y="5753583"/>
                  <a:ext cx="148798" cy="160451"/>
                </a:xfrm>
                <a:custGeom>
                  <a:avLst/>
                  <a:gdLst>
                    <a:gd name="T0" fmla="*/ 176 w 195"/>
                    <a:gd name="T1" fmla="*/ 72 h 210"/>
                    <a:gd name="T2" fmla="*/ 152 w 195"/>
                    <a:gd name="T3" fmla="*/ 99 h 210"/>
                    <a:gd name="T4" fmla="*/ 148 w 195"/>
                    <a:gd name="T5" fmla="*/ 138 h 210"/>
                    <a:gd name="T6" fmla="*/ 115 w 195"/>
                    <a:gd name="T7" fmla="*/ 162 h 210"/>
                    <a:gd name="T8" fmla="*/ 91 w 195"/>
                    <a:gd name="T9" fmla="*/ 208 h 210"/>
                    <a:gd name="T10" fmla="*/ 30 w 195"/>
                    <a:gd name="T11" fmla="*/ 175 h 210"/>
                    <a:gd name="T12" fmla="*/ 4 w 195"/>
                    <a:gd name="T13" fmla="*/ 102 h 210"/>
                    <a:gd name="T14" fmla="*/ 80 w 195"/>
                    <a:gd name="T15" fmla="*/ 3 h 210"/>
                    <a:gd name="T16" fmla="*/ 176 w 195"/>
                    <a:gd name="T17" fmla="*/ 7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 h="210">
                      <a:moveTo>
                        <a:pt x="176" y="72"/>
                      </a:moveTo>
                      <a:cubicBezTo>
                        <a:pt x="176" y="72"/>
                        <a:pt x="163" y="91"/>
                        <a:pt x="152" y="99"/>
                      </a:cubicBezTo>
                      <a:cubicBezTo>
                        <a:pt x="142" y="107"/>
                        <a:pt x="149" y="131"/>
                        <a:pt x="148" y="138"/>
                      </a:cubicBezTo>
                      <a:cubicBezTo>
                        <a:pt x="147" y="145"/>
                        <a:pt x="115" y="147"/>
                        <a:pt x="115" y="162"/>
                      </a:cubicBezTo>
                      <a:cubicBezTo>
                        <a:pt x="115" y="177"/>
                        <a:pt x="136" y="204"/>
                        <a:pt x="91" y="208"/>
                      </a:cubicBezTo>
                      <a:cubicBezTo>
                        <a:pt x="72" y="210"/>
                        <a:pt x="34" y="199"/>
                        <a:pt x="30" y="175"/>
                      </a:cubicBezTo>
                      <a:cubicBezTo>
                        <a:pt x="27" y="151"/>
                        <a:pt x="6" y="132"/>
                        <a:pt x="4" y="102"/>
                      </a:cubicBezTo>
                      <a:cubicBezTo>
                        <a:pt x="0" y="35"/>
                        <a:pt x="41" y="6"/>
                        <a:pt x="80" y="3"/>
                      </a:cubicBezTo>
                      <a:cubicBezTo>
                        <a:pt x="118" y="0"/>
                        <a:pt x="195" y="21"/>
                        <a:pt x="176" y="72"/>
                      </a:cubicBezTo>
                      <a:close/>
                    </a:path>
                  </a:pathLst>
                </a:custGeom>
                <a:solidFill>
                  <a:schemeClr val="bg2">
                    <a:lumMod val="25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5" name="iṡlidè">
                  <a:extLst>
                    <a:ext uri="{FF2B5EF4-FFF2-40B4-BE49-F238E27FC236}">
                      <a16:creationId xmlns:a16="http://schemas.microsoft.com/office/drawing/2014/main" xmlns="" id="{32AAC863-FA59-4FEA-B172-2CB077F23E25}"/>
                    </a:ext>
                  </a:extLst>
                </p:cNvPr>
                <p:cNvSpPr/>
                <p:nvPr/>
              </p:nvSpPr>
              <p:spPr bwMode="auto">
                <a:xfrm flipH="1">
                  <a:off x="9388577" y="5836946"/>
                  <a:ext cx="40337" cy="51093"/>
                </a:xfrm>
                <a:custGeom>
                  <a:avLst/>
                  <a:gdLst>
                    <a:gd name="T0" fmla="*/ 41 w 53"/>
                    <a:gd name="T1" fmla="*/ 25 h 67"/>
                    <a:gd name="T2" fmla="*/ 14 w 53"/>
                    <a:gd name="T3" fmla="*/ 12 h 67"/>
                    <a:gd name="T4" fmla="*/ 34 w 53"/>
                    <a:gd name="T5" fmla="*/ 58 h 67"/>
                    <a:gd name="T6" fmla="*/ 41 w 53"/>
                    <a:gd name="T7" fmla="*/ 25 h 67"/>
                  </a:gdLst>
                  <a:ahLst/>
                  <a:cxnLst>
                    <a:cxn ang="0">
                      <a:pos x="T0" y="T1"/>
                    </a:cxn>
                    <a:cxn ang="0">
                      <a:pos x="T2" y="T3"/>
                    </a:cxn>
                    <a:cxn ang="0">
                      <a:pos x="T4" y="T5"/>
                    </a:cxn>
                    <a:cxn ang="0">
                      <a:pos x="T6" y="T7"/>
                    </a:cxn>
                  </a:cxnLst>
                  <a:rect l="0" t="0" r="r" b="b"/>
                  <a:pathLst>
                    <a:path w="53" h="67">
                      <a:moveTo>
                        <a:pt x="41" y="25"/>
                      </a:moveTo>
                      <a:cubicBezTo>
                        <a:pt x="41" y="25"/>
                        <a:pt x="29" y="0"/>
                        <a:pt x="14" y="12"/>
                      </a:cubicBezTo>
                      <a:cubicBezTo>
                        <a:pt x="0" y="24"/>
                        <a:pt x="15" y="67"/>
                        <a:pt x="34" y="58"/>
                      </a:cubicBezTo>
                      <a:cubicBezTo>
                        <a:pt x="53" y="49"/>
                        <a:pt x="41" y="25"/>
                        <a:pt x="41" y="25"/>
                      </a:cubicBezTo>
                      <a:close/>
                    </a:path>
                  </a:pathLst>
                </a:custGeom>
                <a:solidFill>
                  <a:srgbClr val="F6BD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grpSp>
      <p:sp>
        <p:nvSpPr>
          <p:cNvPr id="233" name="文本框 232">
            <a:extLst>
              <a:ext uri="{FF2B5EF4-FFF2-40B4-BE49-F238E27FC236}">
                <a16:creationId xmlns:a16="http://schemas.microsoft.com/office/drawing/2014/main" xmlns="" id="{92562E00-40F7-46F1-9FDB-F12DBB11DAE4}"/>
              </a:ext>
            </a:extLst>
          </p:cNvPr>
          <p:cNvSpPr txBox="1"/>
          <p:nvPr/>
        </p:nvSpPr>
        <p:spPr>
          <a:xfrm>
            <a:off x="3630625" y="450344"/>
            <a:ext cx="5050163" cy="168597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2060"/>
                </a:solidFill>
                <a:effectLst/>
                <a:uLnTx/>
                <a:uFillTx/>
                <a:latin typeface="腾祥麦黑简" panose="01010104010101010101" pitchFamily="2" charset="-122"/>
                <a:ea typeface="腾祥麦黑简" panose="01010104010101010101" pitchFamily="2" charset="-122"/>
                <a:cs typeface="+mn-cs"/>
              </a:rPr>
              <a:t>在这里，</a:t>
            </a:r>
            <a:endParaRPr kumimoji="0" lang="en-US" altLang="zh-CN" sz="2400" b="0" i="0" u="none" strike="noStrike" kern="1200" cap="none" spc="0" normalizeH="0" baseline="0" noProof="0" dirty="0">
              <a:ln>
                <a:noFill/>
              </a:ln>
              <a:solidFill>
                <a:srgbClr val="002060"/>
              </a:solidFill>
              <a:effectLst/>
              <a:uLnTx/>
              <a:uFillTx/>
              <a:latin typeface="腾祥麦黑简" panose="01010104010101010101" pitchFamily="2" charset="-122"/>
              <a:ea typeface="腾祥麦黑简" panose="0101010401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2060"/>
                </a:solidFill>
                <a:effectLst/>
                <a:uLnTx/>
                <a:uFillTx/>
                <a:latin typeface="腾祥麦黑简" panose="01010104010101010101" pitchFamily="2" charset="-122"/>
                <a:ea typeface="腾祥麦黑简" panose="01010104010101010101" pitchFamily="2" charset="-122"/>
                <a:cs typeface="+mn-cs"/>
              </a:rPr>
              <a:t>心有多大，舞台就有多大。</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2060"/>
                </a:solidFill>
                <a:effectLst/>
                <a:uLnTx/>
                <a:uFillTx/>
                <a:latin typeface="腾祥麦黑简" panose="01010104010101010101" pitchFamily="2" charset="-122"/>
                <a:ea typeface="腾祥麦黑简" panose="01010104010101010101" pitchFamily="2" charset="-122"/>
                <a:cs typeface="+mn-cs"/>
              </a:rPr>
              <a:t>加入我们，成就一个不平凡的自我。</a:t>
            </a:r>
          </a:p>
        </p:txBody>
      </p:sp>
      <p:sp>
        <p:nvSpPr>
          <p:cNvPr id="235" name="椭圆 234">
            <a:extLst>
              <a:ext uri="{FF2B5EF4-FFF2-40B4-BE49-F238E27FC236}">
                <a16:creationId xmlns:a16="http://schemas.microsoft.com/office/drawing/2014/main" xmlns="" id="{1C6B3C4C-E391-4EB2-98A6-A87D43C2C1C9}"/>
              </a:ext>
            </a:extLst>
          </p:cNvPr>
          <p:cNvSpPr/>
          <p:nvPr/>
        </p:nvSpPr>
        <p:spPr>
          <a:xfrm rot="5400000">
            <a:off x="2675933" y="2444182"/>
            <a:ext cx="245079" cy="245079"/>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6" name="椭圆 235">
            <a:extLst>
              <a:ext uri="{FF2B5EF4-FFF2-40B4-BE49-F238E27FC236}">
                <a16:creationId xmlns:a16="http://schemas.microsoft.com/office/drawing/2014/main" xmlns="" id="{26ED4F7A-4BD2-45ED-BAB5-8F8CAC4F45C8}"/>
              </a:ext>
            </a:extLst>
          </p:cNvPr>
          <p:cNvSpPr/>
          <p:nvPr/>
        </p:nvSpPr>
        <p:spPr>
          <a:xfrm rot="5400000">
            <a:off x="9225581" y="2838450"/>
            <a:ext cx="146992" cy="146992"/>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76677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25ADDF"/>
            </a:gs>
            <a:gs pos="100000">
              <a:srgbClr val="002060"/>
            </a:gs>
          </a:gsLst>
          <a:lin ang="5400000" scaled="1"/>
        </a:gradFill>
        <a:effectLst/>
      </p:bgPr>
    </p:bg>
    <p:spTree>
      <p:nvGrpSpPr>
        <p:cNvPr id="1" name=""/>
        <p:cNvGrpSpPr/>
        <p:nvPr/>
      </p:nvGrpSpPr>
      <p:grpSpPr>
        <a:xfrm>
          <a:off x="0" y="0"/>
          <a:ext cx="0" cy="0"/>
          <a:chOff x="0" y="0"/>
          <a:chExt cx="0" cy="0"/>
        </a:xfrm>
      </p:grpSpPr>
      <p:sp>
        <p:nvSpPr>
          <p:cNvPr id="18" name="任意多边形: 形状 17">
            <a:extLst>
              <a:ext uri="{FF2B5EF4-FFF2-40B4-BE49-F238E27FC236}">
                <a16:creationId xmlns:a16="http://schemas.microsoft.com/office/drawing/2014/main" xmlns="" id="{0BA67B28-C982-4139-A7D0-5CE38B820B84}"/>
              </a:ext>
            </a:extLst>
          </p:cNvPr>
          <p:cNvSpPr/>
          <p:nvPr/>
        </p:nvSpPr>
        <p:spPr>
          <a:xfrm>
            <a:off x="314913" y="3590679"/>
            <a:ext cx="13014729" cy="2341757"/>
          </a:xfrm>
          <a:custGeom>
            <a:avLst/>
            <a:gdLst>
              <a:gd name="connsiteX0" fmla="*/ 0 w 13563600"/>
              <a:gd name="connsiteY0" fmla="*/ 1187840 h 2562962"/>
              <a:gd name="connsiteX1" fmla="*/ 3390900 w 13563600"/>
              <a:gd name="connsiteY1" fmla="*/ 44840 h 2562962"/>
              <a:gd name="connsiteX2" fmla="*/ 8629650 w 13563600"/>
              <a:gd name="connsiteY2" fmla="*/ 2559440 h 2562962"/>
              <a:gd name="connsiteX3" fmla="*/ 13563600 w 13563600"/>
              <a:gd name="connsiteY3" fmla="*/ 482990 h 2562962"/>
              <a:gd name="connsiteX0" fmla="*/ 0 w 13563600"/>
              <a:gd name="connsiteY0" fmla="*/ 1208959 h 2983515"/>
              <a:gd name="connsiteX1" fmla="*/ 3390900 w 13563600"/>
              <a:gd name="connsiteY1" fmla="*/ 65959 h 2983515"/>
              <a:gd name="connsiteX2" fmla="*/ 8306872 w 13563600"/>
              <a:gd name="connsiteY2" fmla="*/ 2980906 h 2983515"/>
              <a:gd name="connsiteX3" fmla="*/ 13563600 w 13563600"/>
              <a:gd name="connsiteY3" fmla="*/ 504109 h 2983515"/>
              <a:gd name="connsiteX0" fmla="*/ 0 w 13563600"/>
              <a:gd name="connsiteY0" fmla="*/ 1197706 h 2763794"/>
              <a:gd name="connsiteX1" fmla="*/ 3390900 w 13563600"/>
              <a:gd name="connsiteY1" fmla="*/ 54706 h 2763794"/>
              <a:gd name="connsiteX2" fmla="*/ 8306872 w 13563600"/>
              <a:gd name="connsiteY2" fmla="*/ 2760777 h 2763794"/>
              <a:gd name="connsiteX3" fmla="*/ 13563600 w 13563600"/>
              <a:gd name="connsiteY3" fmla="*/ 492856 h 2763794"/>
            </a:gdLst>
            <a:ahLst/>
            <a:cxnLst>
              <a:cxn ang="0">
                <a:pos x="connsiteX0" y="connsiteY0"/>
              </a:cxn>
              <a:cxn ang="0">
                <a:pos x="connsiteX1" y="connsiteY1"/>
              </a:cxn>
              <a:cxn ang="0">
                <a:pos x="connsiteX2" y="connsiteY2"/>
              </a:cxn>
              <a:cxn ang="0">
                <a:pos x="connsiteX3" y="connsiteY3"/>
              </a:cxn>
            </a:cxnLst>
            <a:rect l="l" t="t" r="r" b="b"/>
            <a:pathLst>
              <a:path w="13563600" h="2763794">
                <a:moveTo>
                  <a:pt x="0" y="1197706"/>
                </a:moveTo>
                <a:cubicBezTo>
                  <a:pt x="976312" y="511906"/>
                  <a:pt x="2006421" y="-205806"/>
                  <a:pt x="3390900" y="54706"/>
                </a:cubicBezTo>
                <a:cubicBezTo>
                  <a:pt x="4775379" y="315218"/>
                  <a:pt x="6611422" y="2687752"/>
                  <a:pt x="8306872" y="2760777"/>
                </a:cubicBezTo>
                <a:cubicBezTo>
                  <a:pt x="10002322" y="2833802"/>
                  <a:pt x="11944350" y="1567593"/>
                  <a:pt x="13563600" y="492856"/>
                </a:cubicBezTo>
              </a:path>
            </a:pathLst>
          </a:custGeom>
          <a:noFill/>
          <a:ln w="38100">
            <a:gradFill flip="none" rotWithShape="1">
              <a:gsLst>
                <a:gs pos="0">
                  <a:schemeClr val="bg1">
                    <a:alpha val="0"/>
                  </a:schemeClr>
                </a:gs>
                <a:gs pos="54000">
                  <a:schemeClr val="bg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文本框 43">
            <a:extLst>
              <a:ext uri="{FF2B5EF4-FFF2-40B4-BE49-F238E27FC236}">
                <a16:creationId xmlns:a16="http://schemas.microsoft.com/office/drawing/2014/main" xmlns="" id="{1D6CBB70-8615-482D-B8EC-6FB603D47927}"/>
              </a:ext>
            </a:extLst>
          </p:cNvPr>
          <p:cNvSpPr txBox="1"/>
          <p:nvPr/>
        </p:nvSpPr>
        <p:spPr>
          <a:xfrm>
            <a:off x="7129496" y="1154376"/>
            <a:ext cx="5050163" cy="222176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在这里，</a:t>
            </a:r>
            <a:endParaRPr kumimoji="0" lang="en-US" altLang="zh-CN" sz="24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心有多大，舞台就有多大。</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加入我们，</a:t>
            </a:r>
            <a:endParaRPr kumimoji="0" lang="en-US" altLang="zh-CN" sz="24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mn-cs"/>
              </a:rPr>
              <a:t>成就一个不平凡的自我。</a:t>
            </a:r>
          </a:p>
        </p:txBody>
      </p:sp>
      <p:sp>
        <p:nvSpPr>
          <p:cNvPr id="61" name="椭圆 60">
            <a:extLst>
              <a:ext uri="{FF2B5EF4-FFF2-40B4-BE49-F238E27FC236}">
                <a16:creationId xmlns:a16="http://schemas.microsoft.com/office/drawing/2014/main" xmlns="" id="{F0BD3D2D-3C97-4BB0-A57C-C45554B53EBC}"/>
              </a:ext>
            </a:extLst>
          </p:cNvPr>
          <p:cNvSpPr/>
          <p:nvPr/>
        </p:nvSpPr>
        <p:spPr>
          <a:xfrm>
            <a:off x="8252364" y="5464548"/>
            <a:ext cx="187275" cy="187275"/>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3" name="椭圆 62">
            <a:extLst>
              <a:ext uri="{FF2B5EF4-FFF2-40B4-BE49-F238E27FC236}">
                <a16:creationId xmlns:a16="http://schemas.microsoft.com/office/drawing/2014/main" xmlns="" id="{1FA6DE25-2463-40C9-A96A-9D2C240825F9}"/>
              </a:ext>
            </a:extLst>
          </p:cNvPr>
          <p:cNvSpPr/>
          <p:nvPr/>
        </p:nvSpPr>
        <p:spPr>
          <a:xfrm>
            <a:off x="11556951" y="4300256"/>
            <a:ext cx="187275" cy="187275"/>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0" name="文本框 69">
            <a:extLst>
              <a:ext uri="{FF2B5EF4-FFF2-40B4-BE49-F238E27FC236}">
                <a16:creationId xmlns:a16="http://schemas.microsoft.com/office/drawing/2014/main" xmlns="" id="{C9F9C9D2-E68A-4A61-9961-533D020ACBF1}"/>
              </a:ext>
            </a:extLst>
          </p:cNvPr>
          <p:cNvSpPr txBox="1"/>
          <p:nvPr/>
        </p:nvSpPr>
        <p:spPr>
          <a:xfrm>
            <a:off x="7129496" y="4287904"/>
            <a:ext cx="3600450" cy="87440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联系人：爱迪鹅</a:t>
            </a: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联系电话：</a:t>
            </a:r>
            <a:r>
              <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88888888</a:t>
            </a: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72" name="任意多边形: 形状 71">
            <a:extLst>
              <a:ext uri="{FF2B5EF4-FFF2-40B4-BE49-F238E27FC236}">
                <a16:creationId xmlns:a16="http://schemas.microsoft.com/office/drawing/2014/main" xmlns="" id="{EFD04B99-3FA2-43CF-B459-91E314D61A24}"/>
              </a:ext>
            </a:extLst>
          </p:cNvPr>
          <p:cNvSpPr/>
          <p:nvPr/>
        </p:nvSpPr>
        <p:spPr>
          <a:xfrm>
            <a:off x="5316717" y="3728154"/>
            <a:ext cx="12230100" cy="2171592"/>
          </a:xfrm>
          <a:custGeom>
            <a:avLst/>
            <a:gdLst>
              <a:gd name="connsiteX0" fmla="*/ 0 w 13563600"/>
              <a:gd name="connsiteY0" fmla="*/ 1187840 h 2562962"/>
              <a:gd name="connsiteX1" fmla="*/ 3390900 w 13563600"/>
              <a:gd name="connsiteY1" fmla="*/ 44840 h 2562962"/>
              <a:gd name="connsiteX2" fmla="*/ 8629650 w 13563600"/>
              <a:gd name="connsiteY2" fmla="*/ 2559440 h 2562962"/>
              <a:gd name="connsiteX3" fmla="*/ 13563600 w 13563600"/>
              <a:gd name="connsiteY3" fmla="*/ 482990 h 2562962"/>
            </a:gdLst>
            <a:ahLst/>
            <a:cxnLst>
              <a:cxn ang="0">
                <a:pos x="connsiteX0" y="connsiteY0"/>
              </a:cxn>
              <a:cxn ang="0">
                <a:pos x="connsiteX1" y="connsiteY1"/>
              </a:cxn>
              <a:cxn ang="0">
                <a:pos x="connsiteX2" y="connsiteY2"/>
              </a:cxn>
              <a:cxn ang="0">
                <a:pos x="connsiteX3" y="connsiteY3"/>
              </a:cxn>
            </a:cxnLst>
            <a:rect l="l" t="t" r="r" b="b"/>
            <a:pathLst>
              <a:path w="13563600" h="2562962">
                <a:moveTo>
                  <a:pt x="0" y="1187840"/>
                </a:moveTo>
                <a:cubicBezTo>
                  <a:pt x="976312" y="502040"/>
                  <a:pt x="1952625" y="-183760"/>
                  <a:pt x="3390900" y="44840"/>
                </a:cubicBezTo>
                <a:cubicBezTo>
                  <a:pt x="4829175" y="273440"/>
                  <a:pt x="6934200" y="2486415"/>
                  <a:pt x="8629650" y="2559440"/>
                </a:cubicBezTo>
                <a:cubicBezTo>
                  <a:pt x="10325100" y="2632465"/>
                  <a:pt x="11944350" y="1557727"/>
                  <a:pt x="13563600" y="482990"/>
                </a:cubicBezTo>
              </a:path>
            </a:pathLst>
          </a:custGeom>
          <a:noFill/>
          <a:ln w="38100">
            <a:gradFill flip="none" rotWithShape="1">
              <a:gsLst>
                <a:gs pos="0">
                  <a:schemeClr val="bg1">
                    <a:alpha val="0"/>
                  </a:schemeClr>
                </a:gs>
                <a:gs pos="54000">
                  <a:schemeClr val="bg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6" name="立方体 345">
            <a:extLst>
              <a:ext uri="{FF2B5EF4-FFF2-40B4-BE49-F238E27FC236}">
                <a16:creationId xmlns:a16="http://schemas.microsoft.com/office/drawing/2014/main" xmlns="" id="{B418053E-C44A-4B9D-B68D-95B8FF88C7A2}"/>
              </a:ext>
            </a:extLst>
          </p:cNvPr>
          <p:cNvSpPr/>
          <p:nvPr/>
        </p:nvSpPr>
        <p:spPr>
          <a:xfrm>
            <a:off x="5970432" y="2419791"/>
            <a:ext cx="155744" cy="5485040"/>
          </a:xfrm>
          <a:prstGeom prst="cube">
            <a:avLst>
              <a:gd name="adj" fmla="val 25000"/>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2" name="立方体 341">
            <a:extLst>
              <a:ext uri="{FF2B5EF4-FFF2-40B4-BE49-F238E27FC236}">
                <a16:creationId xmlns:a16="http://schemas.microsoft.com/office/drawing/2014/main" xmlns="" id="{4A0DA533-F43F-471D-A994-E986B9530DB9}"/>
              </a:ext>
            </a:extLst>
          </p:cNvPr>
          <p:cNvSpPr/>
          <p:nvPr/>
        </p:nvSpPr>
        <p:spPr>
          <a:xfrm>
            <a:off x="3808037" y="1651373"/>
            <a:ext cx="128527" cy="5485040"/>
          </a:xfrm>
          <a:prstGeom prst="cube">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 name="立方体 3">
            <a:extLst>
              <a:ext uri="{FF2B5EF4-FFF2-40B4-BE49-F238E27FC236}">
                <a16:creationId xmlns:a16="http://schemas.microsoft.com/office/drawing/2014/main" xmlns="" id="{CD541FDA-BEAE-4BBF-87EB-8BDF605D213D}"/>
              </a:ext>
            </a:extLst>
          </p:cNvPr>
          <p:cNvSpPr/>
          <p:nvPr/>
        </p:nvSpPr>
        <p:spPr>
          <a:xfrm>
            <a:off x="2119519" y="2852028"/>
            <a:ext cx="211791" cy="5485040"/>
          </a:xfrm>
          <a:prstGeom prst="cube">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文本框 1">
            <a:extLst>
              <a:ext uri="{FF2B5EF4-FFF2-40B4-BE49-F238E27FC236}">
                <a16:creationId xmlns:a16="http://schemas.microsoft.com/office/drawing/2014/main" xmlns="" id="{F02FB82D-CA18-4BA5-92AB-37501EFFAA9D}"/>
              </a:ext>
            </a:extLst>
          </p:cNvPr>
          <p:cNvSpPr txBox="1"/>
          <p:nvPr/>
        </p:nvSpPr>
        <p:spPr>
          <a:xfrm flipH="1">
            <a:off x="1060686" y="4230460"/>
            <a:ext cx="5220751" cy="7448193"/>
          </a:xfrm>
          <a:prstGeom prst="rect">
            <a:avLst/>
          </a:prstGeom>
          <a:noFill/>
          <a:ln>
            <a:noFill/>
          </a:ln>
          <a:scene3d>
            <a:camera prst="isometricOffAxis2Top">
              <a:rot lat="19061996" lon="4403603" rev="16851841"/>
            </a:camera>
            <a:lightRig rig="threePt" dir="t">
              <a:rot lat="0" lon="0" rev="9000000"/>
            </a:lightRig>
          </a:scene3d>
        </p:spPr>
        <p:txBody>
          <a:bodyPr wrap="square" rtlCol="0">
            <a:spAutoFit/>
            <a:scene3d>
              <a:camera prst="isometricOffAxis2Top"/>
              <a:lightRig rig="threePt" dir="t">
                <a:rot lat="0" lon="0" rev="7800000"/>
              </a:lightRig>
            </a:scene3d>
            <a:sp3d>
              <a:bevelT w="0" h="3810000" prst="coolSlant"/>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3900" b="0" i="0" u="none" strike="noStrike" kern="1200" cap="none" spc="0" normalizeH="0" baseline="0" noProof="0" dirty="0">
                <a:ln w="25400">
                  <a:noFill/>
                </a:ln>
                <a:solidFill>
                  <a:prstClr val="white">
                    <a:lumMod val="95000"/>
                  </a:prstClr>
                </a:solidFill>
                <a:effectLst/>
                <a:uLnTx/>
                <a:uFillTx/>
                <a:latin typeface="汉仪雅酷黑 95W" panose="020B0A04020202020204" pitchFamily="34" charset="-122"/>
                <a:ea typeface="汉仪雅酷黑 95W" panose="020B0A04020202020204" pitchFamily="34" charset="-122"/>
              </a:rPr>
              <a:t>社 团</a:t>
            </a:r>
          </a:p>
        </p:txBody>
      </p:sp>
      <p:sp>
        <p:nvSpPr>
          <p:cNvPr id="15" name="PA-等腰三角形 14" hidden="1">
            <a:extLst>
              <a:ext uri="{FF2B5EF4-FFF2-40B4-BE49-F238E27FC236}">
                <a16:creationId xmlns:a16="http://schemas.microsoft.com/office/drawing/2014/main" xmlns="" id="{59FC6E49-2A12-4BEB-A703-EB0858FDB60B}"/>
              </a:ext>
            </a:extLst>
          </p:cNvPr>
          <p:cNvSpPr/>
          <p:nvPr>
            <p:custDataLst>
              <p:tags r:id="rId1"/>
            </p:custDataLst>
          </p:nvPr>
        </p:nvSpPr>
        <p:spPr>
          <a:xfrm rot="20523561">
            <a:off x="58356" y="-1462807"/>
            <a:ext cx="5535539" cy="7102331"/>
          </a:xfrm>
          <a:prstGeom prst="triangle">
            <a:avLst/>
          </a:prstGeom>
          <a:gradFill flip="none" rotWithShape="1">
            <a:gsLst>
              <a:gs pos="0">
                <a:schemeClr val="bg1"/>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a16="http://schemas.microsoft.com/office/drawing/2014/main" xmlns="" id="{DD5A7AB8-687B-4638-8A23-5012F1417668}"/>
              </a:ext>
            </a:extLst>
          </p:cNvPr>
          <p:cNvSpPr/>
          <p:nvPr/>
        </p:nvSpPr>
        <p:spPr>
          <a:xfrm>
            <a:off x="2827603" y="1330295"/>
            <a:ext cx="332885" cy="332885"/>
          </a:xfrm>
          <a:prstGeom prst="ellipse">
            <a:avLst/>
          </a:prstGeom>
          <a:gradFill flip="none" rotWithShape="1">
            <a:gsLst>
              <a:gs pos="0">
                <a:schemeClr val="bg1">
                  <a:alpha val="0"/>
                </a:schemeClr>
              </a:gs>
              <a:gs pos="100000">
                <a:schemeClr val="bg1">
                  <a:alpha val="7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2" name="椭圆 61">
            <a:extLst>
              <a:ext uri="{FF2B5EF4-FFF2-40B4-BE49-F238E27FC236}">
                <a16:creationId xmlns:a16="http://schemas.microsoft.com/office/drawing/2014/main" xmlns="" id="{28B1C16D-F6A7-4C73-BBE4-9FCC80F014A0}"/>
              </a:ext>
            </a:extLst>
          </p:cNvPr>
          <p:cNvSpPr/>
          <p:nvPr/>
        </p:nvSpPr>
        <p:spPr>
          <a:xfrm>
            <a:off x="1859603" y="3083881"/>
            <a:ext cx="187275" cy="187275"/>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4" name="椭圆 63">
            <a:extLst>
              <a:ext uri="{FF2B5EF4-FFF2-40B4-BE49-F238E27FC236}">
                <a16:creationId xmlns:a16="http://schemas.microsoft.com/office/drawing/2014/main" xmlns="" id="{4D22B7BD-0A5E-4678-A902-7920CF681491}"/>
              </a:ext>
            </a:extLst>
          </p:cNvPr>
          <p:cNvSpPr/>
          <p:nvPr/>
        </p:nvSpPr>
        <p:spPr>
          <a:xfrm>
            <a:off x="3160488" y="3317555"/>
            <a:ext cx="187275" cy="187275"/>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9" name="椭圆 68">
            <a:extLst>
              <a:ext uri="{FF2B5EF4-FFF2-40B4-BE49-F238E27FC236}">
                <a16:creationId xmlns:a16="http://schemas.microsoft.com/office/drawing/2014/main" xmlns="" id="{00FF6DF4-FCF8-4B26-AC03-159C84F2A82A}"/>
              </a:ext>
            </a:extLst>
          </p:cNvPr>
          <p:cNvSpPr/>
          <p:nvPr/>
        </p:nvSpPr>
        <p:spPr>
          <a:xfrm>
            <a:off x="4696370" y="2638270"/>
            <a:ext cx="213758" cy="213758"/>
          </a:xfrm>
          <a:prstGeom prst="ellipse">
            <a:avLst/>
          </a:prstGeom>
          <a:gradFill flip="none" rotWithShape="1">
            <a:gsLst>
              <a:gs pos="0">
                <a:schemeClr val="bg1">
                  <a:alpha val="0"/>
                </a:schemeClr>
              </a:gs>
              <a:gs pos="100000">
                <a:schemeClr val="bg1">
                  <a:alpha val="7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26" name="c8fbf1d3-2a80-4655-abd6-96c4a453d00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4AC02CCB-1116-4404-B2D6-03F3A9F870AD}"/>
              </a:ext>
            </a:extLst>
          </p:cNvPr>
          <p:cNvGrpSpPr>
            <a:grpSpLocks noChangeAspect="1"/>
          </p:cNvGrpSpPr>
          <p:nvPr>
            <p:custDataLst>
              <p:tags r:id="rId2"/>
            </p:custDataLst>
          </p:nvPr>
        </p:nvGrpSpPr>
        <p:grpSpPr>
          <a:xfrm rot="361355">
            <a:off x="2309113" y="3023905"/>
            <a:ext cx="1887098" cy="1273088"/>
            <a:chOff x="2842430" y="1316278"/>
            <a:chExt cx="6513544" cy="4394190"/>
          </a:xfrm>
        </p:grpSpPr>
        <p:grpSp>
          <p:nvGrpSpPr>
            <p:cNvPr id="27" name="iśḷïdè">
              <a:extLst>
                <a:ext uri="{FF2B5EF4-FFF2-40B4-BE49-F238E27FC236}">
                  <a16:creationId xmlns:a16="http://schemas.microsoft.com/office/drawing/2014/main" xmlns="" id="{DA906BC3-E33B-4EDB-AA06-97B5B9B58AF6}"/>
                </a:ext>
              </a:extLst>
            </p:cNvPr>
            <p:cNvGrpSpPr>
              <a:grpSpLocks/>
            </p:cNvGrpSpPr>
            <p:nvPr/>
          </p:nvGrpSpPr>
          <p:grpSpPr bwMode="auto">
            <a:xfrm>
              <a:off x="2842430" y="2833922"/>
              <a:ext cx="4416446" cy="2876546"/>
              <a:chOff x="1708" y="1907"/>
              <a:chExt cx="2782" cy="1812"/>
            </a:xfrm>
          </p:grpSpPr>
          <p:sp>
            <p:nvSpPr>
              <p:cNvPr id="142" name="ï$1iḑé">
                <a:extLst>
                  <a:ext uri="{FF2B5EF4-FFF2-40B4-BE49-F238E27FC236}">
                    <a16:creationId xmlns:a16="http://schemas.microsoft.com/office/drawing/2014/main" xmlns="" id="{65D95DB4-8F20-437A-B179-F7D58A63F206}"/>
                  </a:ext>
                </a:extLst>
              </p:cNvPr>
              <p:cNvSpPr/>
              <p:nvPr/>
            </p:nvSpPr>
            <p:spPr bwMode="auto">
              <a:xfrm>
                <a:off x="2014" y="1950"/>
                <a:ext cx="323" cy="188"/>
              </a:xfrm>
              <a:custGeom>
                <a:avLst/>
                <a:gdLst>
                  <a:gd name="T0" fmla="*/ 0 w 245"/>
                  <a:gd name="T1" fmla="*/ 53 h 142"/>
                  <a:gd name="T2" fmla="*/ 83 w 245"/>
                  <a:gd name="T3" fmla="*/ 31 h 142"/>
                  <a:gd name="T4" fmla="*/ 192 w 245"/>
                  <a:gd name="T5" fmla="*/ 45 h 142"/>
                  <a:gd name="T6" fmla="*/ 192 w 245"/>
                  <a:gd name="T7" fmla="*/ 49 h 142"/>
                  <a:gd name="T8" fmla="*/ 214 w 245"/>
                  <a:gd name="T9" fmla="*/ 92 h 142"/>
                  <a:gd name="T10" fmla="*/ 90 w 245"/>
                  <a:gd name="T11" fmla="*/ 120 h 142"/>
                  <a:gd name="T12" fmla="*/ 0 w 245"/>
                  <a:gd name="T13" fmla="*/ 53 h 142"/>
                </a:gdLst>
                <a:ahLst/>
                <a:cxnLst>
                  <a:cxn ang="0">
                    <a:pos x="T0" y="T1"/>
                  </a:cxn>
                  <a:cxn ang="0">
                    <a:pos x="T2" y="T3"/>
                  </a:cxn>
                  <a:cxn ang="0">
                    <a:pos x="T4" y="T5"/>
                  </a:cxn>
                  <a:cxn ang="0">
                    <a:pos x="T6" y="T7"/>
                  </a:cxn>
                  <a:cxn ang="0">
                    <a:pos x="T8" y="T9"/>
                  </a:cxn>
                  <a:cxn ang="0">
                    <a:pos x="T10" y="T11"/>
                  </a:cxn>
                  <a:cxn ang="0">
                    <a:pos x="T12" y="T13"/>
                  </a:cxn>
                </a:cxnLst>
                <a:rect l="0" t="0" r="r" b="b"/>
                <a:pathLst>
                  <a:path w="245" h="142">
                    <a:moveTo>
                      <a:pt x="0" y="53"/>
                    </a:moveTo>
                    <a:cubicBezTo>
                      <a:pt x="24" y="59"/>
                      <a:pt x="47" y="58"/>
                      <a:pt x="83" y="31"/>
                    </a:cubicBezTo>
                    <a:cubicBezTo>
                      <a:pt x="120" y="4"/>
                      <a:pt x="161" y="0"/>
                      <a:pt x="192" y="45"/>
                    </a:cubicBezTo>
                    <a:cubicBezTo>
                      <a:pt x="192" y="49"/>
                      <a:pt x="192" y="49"/>
                      <a:pt x="192" y="49"/>
                    </a:cubicBezTo>
                    <a:cubicBezTo>
                      <a:pt x="192" y="49"/>
                      <a:pt x="245" y="120"/>
                      <a:pt x="214" y="92"/>
                    </a:cubicBezTo>
                    <a:cubicBezTo>
                      <a:pt x="173" y="55"/>
                      <a:pt x="139" y="107"/>
                      <a:pt x="90" y="120"/>
                    </a:cubicBezTo>
                    <a:cubicBezTo>
                      <a:pt x="1" y="142"/>
                      <a:pt x="0" y="53"/>
                      <a:pt x="0" y="53"/>
                    </a:cubicBez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4" name="ïṩḷíḑe">
                <a:extLst>
                  <a:ext uri="{FF2B5EF4-FFF2-40B4-BE49-F238E27FC236}">
                    <a16:creationId xmlns:a16="http://schemas.microsoft.com/office/drawing/2014/main" xmlns="" id="{2F155ADB-AE29-40CE-B267-71CB2DCC5791}"/>
                  </a:ext>
                </a:extLst>
              </p:cNvPr>
              <p:cNvSpPr/>
              <p:nvPr/>
            </p:nvSpPr>
            <p:spPr bwMode="auto">
              <a:xfrm>
                <a:off x="3816" y="2129"/>
                <a:ext cx="129" cy="128"/>
              </a:xfrm>
              <a:custGeom>
                <a:avLst/>
                <a:gdLst>
                  <a:gd name="T0" fmla="*/ 57 w 98"/>
                  <a:gd name="T1" fmla="*/ 95 h 97"/>
                  <a:gd name="T2" fmla="*/ 53 w 98"/>
                  <a:gd name="T3" fmla="*/ 96 h 97"/>
                  <a:gd name="T4" fmla="*/ 52 w 98"/>
                  <a:gd name="T5" fmla="*/ 96 h 97"/>
                  <a:gd name="T6" fmla="*/ 2 w 98"/>
                  <a:gd name="T7" fmla="*/ 52 h 97"/>
                  <a:gd name="T8" fmla="*/ 46 w 98"/>
                  <a:gd name="T9" fmla="*/ 1 h 97"/>
                  <a:gd name="T10" fmla="*/ 80 w 98"/>
                  <a:gd name="T11" fmla="*/ 12 h 97"/>
                  <a:gd name="T12" fmla="*/ 81 w 98"/>
                  <a:gd name="T13" fmla="*/ 13 h 97"/>
                  <a:gd name="T14" fmla="*/ 92 w 98"/>
                  <a:gd name="T15" fmla="*/ 29 h 97"/>
                  <a:gd name="T16" fmla="*/ 96 w 98"/>
                  <a:gd name="T17" fmla="*/ 39 h 97"/>
                  <a:gd name="T18" fmla="*/ 97 w 98"/>
                  <a:gd name="T19" fmla="*/ 45 h 97"/>
                  <a:gd name="T20" fmla="*/ 57 w 98"/>
                  <a:gd name="T21" fmla="*/ 9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97">
                    <a:moveTo>
                      <a:pt x="57" y="95"/>
                    </a:moveTo>
                    <a:cubicBezTo>
                      <a:pt x="56" y="96"/>
                      <a:pt x="54" y="96"/>
                      <a:pt x="53" y="96"/>
                    </a:cubicBezTo>
                    <a:cubicBezTo>
                      <a:pt x="52" y="96"/>
                      <a:pt x="52" y="96"/>
                      <a:pt x="52" y="96"/>
                    </a:cubicBezTo>
                    <a:cubicBezTo>
                      <a:pt x="26" y="97"/>
                      <a:pt x="4" y="78"/>
                      <a:pt x="2" y="52"/>
                    </a:cubicBezTo>
                    <a:cubicBezTo>
                      <a:pt x="0" y="26"/>
                      <a:pt x="20" y="3"/>
                      <a:pt x="46" y="1"/>
                    </a:cubicBezTo>
                    <a:cubicBezTo>
                      <a:pt x="59" y="0"/>
                      <a:pt x="71" y="5"/>
                      <a:pt x="80" y="12"/>
                    </a:cubicBezTo>
                    <a:cubicBezTo>
                      <a:pt x="80" y="12"/>
                      <a:pt x="81" y="13"/>
                      <a:pt x="81" y="13"/>
                    </a:cubicBezTo>
                    <a:cubicBezTo>
                      <a:pt x="86" y="17"/>
                      <a:pt x="90" y="23"/>
                      <a:pt x="92" y="29"/>
                    </a:cubicBezTo>
                    <a:cubicBezTo>
                      <a:pt x="94" y="32"/>
                      <a:pt x="95" y="36"/>
                      <a:pt x="96" y="39"/>
                    </a:cubicBezTo>
                    <a:cubicBezTo>
                      <a:pt x="96" y="41"/>
                      <a:pt x="97" y="43"/>
                      <a:pt x="97" y="45"/>
                    </a:cubicBezTo>
                    <a:cubicBezTo>
                      <a:pt x="98" y="70"/>
                      <a:pt x="81" y="91"/>
                      <a:pt x="57" y="95"/>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5" name="ïšļiḓê">
                <a:extLst>
                  <a:ext uri="{FF2B5EF4-FFF2-40B4-BE49-F238E27FC236}">
                    <a16:creationId xmlns:a16="http://schemas.microsoft.com/office/drawing/2014/main" xmlns="" id="{096FFE35-D987-4C15-A4E2-7AA9882AD57F}"/>
                  </a:ext>
                </a:extLst>
              </p:cNvPr>
              <p:cNvSpPr/>
              <p:nvPr/>
            </p:nvSpPr>
            <p:spPr bwMode="auto">
              <a:xfrm>
                <a:off x="3883" y="2163"/>
                <a:ext cx="130" cy="130"/>
              </a:xfrm>
              <a:custGeom>
                <a:avLst/>
                <a:gdLst>
                  <a:gd name="T0" fmla="*/ 84 w 98"/>
                  <a:gd name="T1" fmla="*/ 82 h 98"/>
                  <a:gd name="T2" fmla="*/ 53 w 98"/>
                  <a:gd name="T3" fmla="*/ 97 h 98"/>
                  <a:gd name="T4" fmla="*/ 6 w 98"/>
                  <a:gd name="T5" fmla="*/ 69 h 98"/>
                  <a:gd name="T6" fmla="*/ 2 w 98"/>
                  <a:gd name="T7" fmla="*/ 53 h 98"/>
                  <a:gd name="T8" fmla="*/ 39 w 98"/>
                  <a:gd name="T9" fmla="*/ 3 h 98"/>
                  <a:gd name="T10" fmla="*/ 41 w 98"/>
                  <a:gd name="T11" fmla="*/ 3 h 98"/>
                  <a:gd name="T12" fmla="*/ 46 w 98"/>
                  <a:gd name="T13" fmla="*/ 2 h 98"/>
                  <a:gd name="T14" fmla="*/ 97 w 98"/>
                  <a:gd name="T15" fmla="*/ 46 h 98"/>
                  <a:gd name="T16" fmla="*/ 84 w 98"/>
                  <a:gd name="T17" fmla="*/ 8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98">
                    <a:moveTo>
                      <a:pt x="84" y="82"/>
                    </a:moveTo>
                    <a:cubicBezTo>
                      <a:pt x="76" y="90"/>
                      <a:pt x="65" y="96"/>
                      <a:pt x="53" y="97"/>
                    </a:cubicBezTo>
                    <a:cubicBezTo>
                      <a:pt x="32" y="98"/>
                      <a:pt x="14" y="87"/>
                      <a:pt x="6" y="69"/>
                    </a:cubicBezTo>
                    <a:cubicBezTo>
                      <a:pt x="4" y="64"/>
                      <a:pt x="2" y="59"/>
                      <a:pt x="2" y="53"/>
                    </a:cubicBezTo>
                    <a:cubicBezTo>
                      <a:pt x="0" y="29"/>
                      <a:pt x="17" y="8"/>
                      <a:pt x="39" y="3"/>
                    </a:cubicBezTo>
                    <a:cubicBezTo>
                      <a:pt x="40" y="3"/>
                      <a:pt x="41" y="3"/>
                      <a:pt x="41" y="3"/>
                    </a:cubicBezTo>
                    <a:cubicBezTo>
                      <a:pt x="43" y="2"/>
                      <a:pt x="45" y="2"/>
                      <a:pt x="46" y="2"/>
                    </a:cubicBezTo>
                    <a:cubicBezTo>
                      <a:pt x="72" y="0"/>
                      <a:pt x="95" y="20"/>
                      <a:pt x="97" y="46"/>
                    </a:cubicBezTo>
                    <a:cubicBezTo>
                      <a:pt x="98" y="60"/>
                      <a:pt x="93" y="73"/>
                      <a:pt x="84" y="82"/>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6" name="ïṧļîḋê">
                <a:extLst>
                  <a:ext uri="{FF2B5EF4-FFF2-40B4-BE49-F238E27FC236}">
                    <a16:creationId xmlns:a16="http://schemas.microsoft.com/office/drawing/2014/main" xmlns="" id="{C5E5F46A-F5D8-4675-A0BD-A44734F9F514}"/>
                  </a:ext>
                </a:extLst>
              </p:cNvPr>
              <p:cNvSpPr/>
              <p:nvPr/>
            </p:nvSpPr>
            <p:spPr bwMode="auto">
              <a:xfrm>
                <a:off x="4351" y="2740"/>
                <a:ext cx="79" cy="33"/>
              </a:xfrm>
              <a:custGeom>
                <a:avLst/>
                <a:gdLst>
                  <a:gd name="T0" fmla="*/ 49 w 60"/>
                  <a:gd name="T1" fmla="*/ 1 h 25"/>
                  <a:gd name="T2" fmla="*/ 8 w 60"/>
                  <a:gd name="T3" fmla="*/ 8 h 25"/>
                  <a:gd name="T4" fmla="*/ 0 w 60"/>
                  <a:gd name="T5" fmla="*/ 17 h 25"/>
                  <a:gd name="T6" fmla="*/ 0 w 60"/>
                  <a:gd name="T7" fmla="*/ 18 h 25"/>
                  <a:gd name="T8" fmla="*/ 10 w 60"/>
                  <a:gd name="T9" fmla="*/ 24 h 25"/>
                  <a:gd name="T10" fmla="*/ 52 w 60"/>
                  <a:gd name="T11" fmla="*/ 18 h 25"/>
                  <a:gd name="T12" fmla="*/ 59 w 60"/>
                  <a:gd name="T13" fmla="*/ 9 h 25"/>
                  <a:gd name="T14" fmla="*/ 59 w 60"/>
                  <a:gd name="T15" fmla="*/ 8 h 25"/>
                  <a:gd name="T16" fmla="*/ 49 w 60"/>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25">
                    <a:moveTo>
                      <a:pt x="49" y="1"/>
                    </a:moveTo>
                    <a:cubicBezTo>
                      <a:pt x="8" y="8"/>
                      <a:pt x="8" y="8"/>
                      <a:pt x="8" y="8"/>
                    </a:cubicBezTo>
                    <a:cubicBezTo>
                      <a:pt x="3" y="8"/>
                      <a:pt x="0" y="13"/>
                      <a:pt x="0" y="17"/>
                    </a:cubicBezTo>
                    <a:cubicBezTo>
                      <a:pt x="0" y="18"/>
                      <a:pt x="0" y="18"/>
                      <a:pt x="0" y="18"/>
                    </a:cubicBezTo>
                    <a:cubicBezTo>
                      <a:pt x="1" y="22"/>
                      <a:pt x="6" y="25"/>
                      <a:pt x="10" y="24"/>
                    </a:cubicBezTo>
                    <a:cubicBezTo>
                      <a:pt x="52" y="18"/>
                      <a:pt x="52" y="18"/>
                      <a:pt x="52" y="18"/>
                    </a:cubicBezTo>
                    <a:cubicBezTo>
                      <a:pt x="56" y="17"/>
                      <a:pt x="60" y="13"/>
                      <a:pt x="59" y="9"/>
                    </a:cubicBezTo>
                    <a:cubicBezTo>
                      <a:pt x="59" y="8"/>
                      <a:pt x="59" y="8"/>
                      <a:pt x="59" y="8"/>
                    </a:cubicBezTo>
                    <a:cubicBezTo>
                      <a:pt x="58" y="3"/>
                      <a:pt x="54" y="0"/>
                      <a:pt x="49" y="1"/>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7" name="íS1iḍe">
                <a:extLst>
                  <a:ext uri="{FF2B5EF4-FFF2-40B4-BE49-F238E27FC236}">
                    <a16:creationId xmlns:a16="http://schemas.microsoft.com/office/drawing/2014/main" xmlns="" id="{8C427C23-0490-4834-A917-7359E294C132}"/>
                  </a:ext>
                </a:extLst>
              </p:cNvPr>
              <p:cNvSpPr/>
              <p:nvPr/>
            </p:nvSpPr>
            <p:spPr bwMode="auto">
              <a:xfrm>
                <a:off x="4331" y="2746"/>
                <a:ext cx="99" cy="87"/>
              </a:xfrm>
              <a:custGeom>
                <a:avLst/>
                <a:gdLst>
                  <a:gd name="T0" fmla="*/ 10 w 75"/>
                  <a:gd name="T1" fmla="*/ 54 h 66"/>
                  <a:gd name="T2" fmla="*/ 45 w 75"/>
                  <a:gd name="T3" fmla="*/ 62 h 66"/>
                  <a:gd name="T4" fmla="*/ 72 w 75"/>
                  <a:gd name="T5" fmla="*/ 56 h 66"/>
                  <a:gd name="T6" fmla="*/ 75 w 75"/>
                  <a:gd name="T7" fmla="*/ 36 h 66"/>
                  <a:gd name="T8" fmla="*/ 65 w 75"/>
                  <a:gd name="T9" fmla="*/ 16 h 66"/>
                  <a:gd name="T10" fmla="*/ 35 w 75"/>
                  <a:gd name="T11" fmla="*/ 3 h 66"/>
                  <a:gd name="T12" fmla="*/ 12 w 75"/>
                  <a:gd name="T13" fmla="*/ 13 h 66"/>
                  <a:gd name="T14" fmla="*/ 4 w 75"/>
                  <a:gd name="T15" fmla="*/ 31 h 66"/>
                  <a:gd name="T16" fmla="*/ 10 w 75"/>
                  <a:gd name="T17"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6">
                    <a:moveTo>
                      <a:pt x="10" y="54"/>
                    </a:moveTo>
                    <a:cubicBezTo>
                      <a:pt x="10" y="54"/>
                      <a:pt x="37" y="60"/>
                      <a:pt x="45" y="62"/>
                    </a:cubicBezTo>
                    <a:cubicBezTo>
                      <a:pt x="60" y="66"/>
                      <a:pt x="68" y="65"/>
                      <a:pt x="72" y="56"/>
                    </a:cubicBezTo>
                    <a:cubicBezTo>
                      <a:pt x="75" y="36"/>
                      <a:pt x="75" y="36"/>
                      <a:pt x="75" y="36"/>
                    </a:cubicBezTo>
                    <a:cubicBezTo>
                      <a:pt x="74" y="25"/>
                      <a:pt x="74" y="19"/>
                      <a:pt x="65" y="16"/>
                    </a:cubicBezTo>
                    <a:cubicBezTo>
                      <a:pt x="35" y="3"/>
                      <a:pt x="35" y="3"/>
                      <a:pt x="35" y="3"/>
                    </a:cubicBezTo>
                    <a:cubicBezTo>
                      <a:pt x="26" y="0"/>
                      <a:pt x="15" y="4"/>
                      <a:pt x="12" y="13"/>
                    </a:cubicBezTo>
                    <a:cubicBezTo>
                      <a:pt x="4" y="31"/>
                      <a:pt x="4" y="31"/>
                      <a:pt x="4" y="31"/>
                    </a:cubicBezTo>
                    <a:cubicBezTo>
                      <a:pt x="0" y="40"/>
                      <a:pt x="1" y="50"/>
                      <a:pt x="10" y="54"/>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8" name="íŝļiďé">
                <a:extLst>
                  <a:ext uri="{FF2B5EF4-FFF2-40B4-BE49-F238E27FC236}">
                    <a16:creationId xmlns:a16="http://schemas.microsoft.com/office/drawing/2014/main" xmlns="" id="{A99325E0-0ADB-49C3-9F53-64FE7A7C3C25}"/>
                  </a:ext>
                </a:extLst>
              </p:cNvPr>
              <p:cNvSpPr/>
              <p:nvPr/>
            </p:nvSpPr>
            <p:spPr bwMode="auto">
              <a:xfrm>
                <a:off x="4407" y="2769"/>
                <a:ext cx="76" cy="30"/>
              </a:xfrm>
              <a:custGeom>
                <a:avLst/>
                <a:gdLst>
                  <a:gd name="T0" fmla="*/ 9 w 58"/>
                  <a:gd name="T1" fmla="*/ 15 h 23"/>
                  <a:gd name="T2" fmla="*/ 45 w 58"/>
                  <a:gd name="T3" fmla="*/ 22 h 23"/>
                  <a:gd name="T4" fmla="*/ 57 w 58"/>
                  <a:gd name="T5" fmla="*/ 17 h 23"/>
                  <a:gd name="T6" fmla="*/ 49 w 58"/>
                  <a:gd name="T7" fmla="*/ 8 h 23"/>
                  <a:gd name="T8" fmla="*/ 13 w 58"/>
                  <a:gd name="T9" fmla="*/ 1 h 23"/>
                  <a:gd name="T10" fmla="*/ 1 w 58"/>
                  <a:gd name="T11" fmla="*/ 6 h 23"/>
                  <a:gd name="T12" fmla="*/ 9 w 58"/>
                  <a:gd name="T13" fmla="*/ 15 h 23"/>
                </a:gdLst>
                <a:ahLst/>
                <a:cxnLst>
                  <a:cxn ang="0">
                    <a:pos x="T0" y="T1"/>
                  </a:cxn>
                  <a:cxn ang="0">
                    <a:pos x="T2" y="T3"/>
                  </a:cxn>
                  <a:cxn ang="0">
                    <a:pos x="T4" y="T5"/>
                  </a:cxn>
                  <a:cxn ang="0">
                    <a:pos x="T6" y="T7"/>
                  </a:cxn>
                  <a:cxn ang="0">
                    <a:pos x="T8" y="T9"/>
                  </a:cxn>
                  <a:cxn ang="0">
                    <a:pos x="T10" y="T11"/>
                  </a:cxn>
                  <a:cxn ang="0">
                    <a:pos x="T12" y="T13"/>
                  </a:cxn>
                </a:cxnLst>
                <a:rect l="0" t="0" r="r" b="b"/>
                <a:pathLst>
                  <a:path w="58" h="23">
                    <a:moveTo>
                      <a:pt x="9" y="15"/>
                    </a:moveTo>
                    <a:cubicBezTo>
                      <a:pt x="45" y="22"/>
                      <a:pt x="45" y="22"/>
                      <a:pt x="45" y="22"/>
                    </a:cubicBezTo>
                    <a:cubicBezTo>
                      <a:pt x="51" y="23"/>
                      <a:pt x="57" y="21"/>
                      <a:pt x="57" y="17"/>
                    </a:cubicBezTo>
                    <a:cubicBezTo>
                      <a:pt x="58" y="13"/>
                      <a:pt x="54" y="9"/>
                      <a:pt x="49" y="8"/>
                    </a:cubicBezTo>
                    <a:cubicBezTo>
                      <a:pt x="13" y="1"/>
                      <a:pt x="13" y="1"/>
                      <a:pt x="13" y="1"/>
                    </a:cubicBezTo>
                    <a:cubicBezTo>
                      <a:pt x="7" y="0"/>
                      <a:pt x="1" y="2"/>
                      <a:pt x="1" y="6"/>
                    </a:cubicBezTo>
                    <a:cubicBezTo>
                      <a:pt x="0" y="9"/>
                      <a:pt x="4" y="13"/>
                      <a:pt x="9" y="15"/>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9" name="î$líḍe">
                <a:extLst>
                  <a:ext uri="{FF2B5EF4-FFF2-40B4-BE49-F238E27FC236}">
                    <a16:creationId xmlns:a16="http://schemas.microsoft.com/office/drawing/2014/main" xmlns="" id="{7134AD05-04D8-4DC6-8792-06929EDFB488}"/>
                  </a:ext>
                </a:extLst>
              </p:cNvPr>
              <p:cNvSpPr/>
              <p:nvPr/>
            </p:nvSpPr>
            <p:spPr bwMode="auto">
              <a:xfrm>
                <a:off x="4412" y="2792"/>
                <a:ext cx="78" cy="31"/>
              </a:xfrm>
              <a:custGeom>
                <a:avLst/>
                <a:gdLst>
                  <a:gd name="T0" fmla="*/ 10 w 59"/>
                  <a:gd name="T1" fmla="*/ 15 h 23"/>
                  <a:gd name="T2" fmla="*/ 46 w 59"/>
                  <a:gd name="T3" fmla="*/ 21 h 23"/>
                  <a:gd name="T4" fmla="*/ 58 w 59"/>
                  <a:gd name="T5" fmla="*/ 17 h 23"/>
                  <a:gd name="T6" fmla="*/ 49 w 59"/>
                  <a:gd name="T7" fmla="*/ 8 h 23"/>
                  <a:gd name="T8" fmla="*/ 13 w 59"/>
                  <a:gd name="T9" fmla="*/ 1 h 23"/>
                  <a:gd name="T10" fmla="*/ 1 w 59"/>
                  <a:gd name="T11" fmla="*/ 5 h 23"/>
                  <a:gd name="T12" fmla="*/ 10 w 59"/>
                  <a:gd name="T13" fmla="*/ 15 h 23"/>
                </a:gdLst>
                <a:ahLst/>
                <a:cxnLst>
                  <a:cxn ang="0">
                    <a:pos x="T0" y="T1"/>
                  </a:cxn>
                  <a:cxn ang="0">
                    <a:pos x="T2" y="T3"/>
                  </a:cxn>
                  <a:cxn ang="0">
                    <a:pos x="T4" y="T5"/>
                  </a:cxn>
                  <a:cxn ang="0">
                    <a:pos x="T6" y="T7"/>
                  </a:cxn>
                  <a:cxn ang="0">
                    <a:pos x="T8" y="T9"/>
                  </a:cxn>
                  <a:cxn ang="0">
                    <a:pos x="T10" y="T11"/>
                  </a:cxn>
                  <a:cxn ang="0">
                    <a:pos x="T12" y="T13"/>
                  </a:cxn>
                </a:cxnLst>
                <a:rect l="0" t="0" r="r" b="b"/>
                <a:pathLst>
                  <a:path w="59" h="23">
                    <a:moveTo>
                      <a:pt x="10" y="15"/>
                    </a:moveTo>
                    <a:cubicBezTo>
                      <a:pt x="46" y="21"/>
                      <a:pt x="46" y="21"/>
                      <a:pt x="46" y="21"/>
                    </a:cubicBezTo>
                    <a:cubicBezTo>
                      <a:pt x="51" y="23"/>
                      <a:pt x="57" y="21"/>
                      <a:pt x="58" y="17"/>
                    </a:cubicBezTo>
                    <a:cubicBezTo>
                      <a:pt x="59" y="13"/>
                      <a:pt x="55" y="9"/>
                      <a:pt x="49" y="8"/>
                    </a:cubicBezTo>
                    <a:cubicBezTo>
                      <a:pt x="13" y="1"/>
                      <a:pt x="13" y="1"/>
                      <a:pt x="13" y="1"/>
                    </a:cubicBezTo>
                    <a:cubicBezTo>
                      <a:pt x="7" y="0"/>
                      <a:pt x="2" y="2"/>
                      <a:pt x="1" y="5"/>
                    </a:cubicBezTo>
                    <a:cubicBezTo>
                      <a:pt x="0" y="9"/>
                      <a:pt x="4" y="13"/>
                      <a:pt x="10" y="15"/>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0" name="ïşlîḓè">
                <a:extLst>
                  <a:ext uri="{FF2B5EF4-FFF2-40B4-BE49-F238E27FC236}">
                    <a16:creationId xmlns:a16="http://schemas.microsoft.com/office/drawing/2014/main" xmlns="" id="{F934741F-6DAF-4384-8288-3078F62F3322}"/>
                  </a:ext>
                </a:extLst>
              </p:cNvPr>
              <p:cNvSpPr/>
              <p:nvPr/>
            </p:nvSpPr>
            <p:spPr bwMode="auto">
              <a:xfrm>
                <a:off x="4395" y="2811"/>
                <a:ext cx="76" cy="30"/>
              </a:xfrm>
              <a:custGeom>
                <a:avLst/>
                <a:gdLst>
                  <a:gd name="T0" fmla="*/ 9 w 58"/>
                  <a:gd name="T1" fmla="*/ 15 h 23"/>
                  <a:gd name="T2" fmla="*/ 45 w 58"/>
                  <a:gd name="T3" fmla="*/ 22 h 23"/>
                  <a:gd name="T4" fmla="*/ 57 w 58"/>
                  <a:gd name="T5" fmla="*/ 17 h 23"/>
                  <a:gd name="T6" fmla="*/ 49 w 58"/>
                  <a:gd name="T7" fmla="*/ 8 h 23"/>
                  <a:gd name="T8" fmla="*/ 13 w 58"/>
                  <a:gd name="T9" fmla="*/ 1 h 23"/>
                  <a:gd name="T10" fmla="*/ 0 w 58"/>
                  <a:gd name="T11" fmla="*/ 6 h 23"/>
                  <a:gd name="T12" fmla="*/ 0 w 58"/>
                  <a:gd name="T13" fmla="*/ 6 h 23"/>
                  <a:gd name="T14" fmla="*/ 9 w 58"/>
                  <a:gd name="T15" fmla="*/ 15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3">
                    <a:moveTo>
                      <a:pt x="9" y="15"/>
                    </a:moveTo>
                    <a:cubicBezTo>
                      <a:pt x="45" y="22"/>
                      <a:pt x="45" y="22"/>
                      <a:pt x="45" y="22"/>
                    </a:cubicBezTo>
                    <a:cubicBezTo>
                      <a:pt x="51" y="23"/>
                      <a:pt x="57" y="21"/>
                      <a:pt x="57" y="17"/>
                    </a:cubicBezTo>
                    <a:cubicBezTo>
                      <a:pt x="58" y="14"/>
                      <a:pt x="54" y="10"/>
                      <a:pt x="49" y="8"/>
                    </a:cubicBezTo>
                    <a:cubicBezTo>
                      <a:pt x="13" y="1"/>
                      <a:pt x="13" y="1"/>
                      <a:pt x="13" y="1"/>
                    </a:cubicBezTo>
                    <a:cubicBezTo>
                      <a:pt x="7" y="0"/>
                      <a:pt x="1" y="2"/>
                      <a:pt x="0" y="6"/>
                    </a:cubicBezTo>
                    <a:cubicBezTo>
                      <a:pt x="0" y="6"/>
                      <a:pt x="0" y="6"/>
                      <a:pt x="0" y="6"/>
                    </a:cubicBezTo>
                    <a:cubicBezTo>
                      <a:pt x="0" y="10"/>
                      <a:pt x="4" y="14"/>
                      <a:pt x="9" y="15"/>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1" name="îŝľidê">
                <a:extLst>
                  <a:ext uri="{FF2B5EF4-FFF2-40B4-BE49-F238E27FC236}">
                    <a16:creationId xmlns:a16="http://schemas.microsoft.com/office/drawing/2014/main" xmlns="" id="{E14C19B2-0AD3-41DD-82F8-B948CCB87DF2}"/>
                  </a:ext>
                </a:extLst>
              </p:cNvPr>
              <p:cNvSpPr/>
              <p:nvPr/>
            </p:nvSpPr>
            <p:spPr bwMode="auto">
              <a:xfrm>
                <a:off x="4025" y="2446"/>
                <a:ext cx="374" cy="377"/>
              </a:xfrm>
              <a:custGeom>
                <a:avLst/>
                <a:gdLst>
                  <a:gd name="T0" fmla="*/ 111 w 283"/>
                  <a:gd name="T1" fmla="*/ 230 h 285"/>
                  <a:gd name="T2" fmla="*/ 149 w 283"/>
                  <a:gd name="T3" fmla="*/ 252 h 285"/>
                  <a:gd name="T4" fmla="*/ 171 w 283"/>
                  <a:gd name="T5" fmla="*/ 260 h 285"/>
                  <a:gd name="T6" fmla="*/ 252 w 283"/>
                  <a:gd name="T7" fmla="*/ 284 h 285"/>
                  <a:gd name="T8" fmla="*/ 265 w 283"/>
                  <a:gd name="T9" fmla="*/ 283 h 285"/>
                  <a:gd name="T10" fmla="*/ 281 w 283"/>
                  <a:gd name="T11" fmla="*/ 263 h 285"/>
                  <a:gd name="T12" fmla="*/ 257 w 283"/>
                  <a:gd name="T13" fmla="*/ 239 h 285"/>
                  <a:gd name="T14" fmla="*/ 182 w 283"/>
                  <a:gd name="T15" fmla="*/ 212 h 285"/>
                  <a:gd name="T16" fmla="*/ 158 w 283"/>
                  <a:gd name="T17" fmla="*/ 201 h 285"/>
                  <a:gd name="T18" fmla="*/ 139 w 283"/>
                  <a:gd name="T19" fmla="*/ 189 h 285"/>
                  <a:gd name="T20" fmla="*/ 71 w 283"/>
                  <a:gd name="T21" fmla="*/ 90 h 285"/>
                  <a:gd name="T22" fmla="*/ 52 w 283"/>
                  <a:gd name="T23" fmla="*/ 25 h 285"/>
                  <a:gd name="T24" fmla="*/ 20 w 283"/>
                  <a:gd name="T25" fmla="*/ 3 h 285"/>
                  <a:gd name="T26" fmla="*/ 4 w 283"/>
                  <a:gd name="T27" fmla="*/ 38 h 285"/>
                  <a:gd name="T28" fmla="*/ 24 w 283"/>
                  <a:gd name="T29" fmla="*/ 103 h 285"/>
                  <a:gd name="T30" fmla="*/ 111 w 283"/>
                  <a:gd name="T31" fmla="*/ 23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285">
                    <a:moveTo>
                      <a:pt x="111" y="230"/>
                    </a:moveTo>
                    <a:cubicBezTo>
                      <a:pt x="123" y="239"/>
                      <a:pt x="136" y="246"/>
                      <a:pt x="149" y="252"/>
                    </a:cubicBezTo>
                    <a:cubicBezTo>
                      <a:pt x="156" y="255"/>
                      <a:pt x="163" y="257"/>
                      <a:pt x="171" y="260"/>
                    </a:cubicBezTo>
                    <a:cubicBezTo>
                      <a:pt x="252" y="284"/>
                      <a:pt x="252" y="284"/>
                      <a:pt x="252" y="284"/>
                    </a:cubicBezTo>
                    <a:cubicBezTo>
                      <a:pt x="257" y="285"/>
                      <a:pt x="261" y="285"/>
                      <a:pt x="265" y="283"/>
                    </a:cubicBezTo>
                    <a:cubicBezTo>
                      <a:pt x="273" y="280"/>
                      <a:pt x="279" y="273"/>
                      <a:pt x="281" y="263"/>
                    </a:cubicBezTo>
                    <a:cubicBezTo>
                      <a:pt x="283" y="247"/>
                      <a:pt x="271" y="243"/>
                      <a:pt x="257" y="239"/>
                    </a:cubicBezTo>
                    <a:cubicBezTo>
                      <a:pt x="182" y="212"/>
                      <a:pt x="182" y="212"/>
                      <a:pt x="182" y="212"/>
                    </a:cubicBezTo>
                    <a:cubicBezTo>
                      <a:pt x="173" y="209"/>
                      <a:pt x="166" y="205"/>
                      <a:pt x="158" y="201"/>
                    </a:cubicBezTo>
                    <a:cubicBezTo>
                      <a:pt x="151" y="198"/>
                      <a:pt x="145" y="193"/>
                      <a:pt x="139" y="189"/>
                    </a:cubicBezTo>
                    <a:cubicBezTo>
                      <a:pt x="106" y="165"/>
                      <a:pt x="83" y="130"/>
                      <a:pt x="71" y="90"/>
                    </a:cubicBezTo>
                    <a:cubicBezTo>
                      <a:pt x="52" y="25"/>
                      <a:pt x="52" y="25"/>
                      <a:pt x="52" y="25"/>
                    </a:cubicBezTo>
                    <a:cubicBezTo>
                      <a:pt x="48" y="9"/>
                      <a:pt x="33" y="0"/>
                      <a:pt x="20" y="3"/>
                    </a:cubicBezTo>
                    <a:cubicBezTo>
                      <a:pt x="7" y="7"/>
                      <a:pt x="0" y="22"/>
                      <a:pt x="4" y="38"/>
                    </a:cubicBezTo>
                    <a:cubicBezTo>
                      <a:pt x="24" y="103"/>
                      <a:pt x="24" y="103"/>
                      <a:pt x="24" y="103"/>
                    </a:cubicBezTo>
                    <a:cubicBezTo>
                      <a:pt x="39" y="156"/>
                      <a:pt x="71" y="201"/>
                      <a:pt x="111" y="230"/>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2" name="işľiḋê">
                <a:extLst>
                  <a:ext uri="{FF2B5EF4-FFF2-40B4-BE49-F238E27FC236}">
                    <a16:creationId xmlns:a16="http://schemas.microsoft.com/office/drawing/2014/main" xmlns="" id="{C973C1F5-2702-4FA8-A297-1A326362048E}"/>
                  </a:ext>
                </a:extLst>
              </p:cNvPr>
              <p:cNvSpPr/>
              <p:nvPr/>
            </p:nvSpPr>
            <p:spPr bwMode="auto">
              <a:xfrm>
                <a:off x="4161" y="2688"/>
                <a:ext cx="67" cy="85"/>
              </a:xfrm>
              <a:custGeom>
                <a:avLst/>
                <a:gdLst>
                  <a:gd name="T0" fmla="*/ 28 w 51"/>
                  <a:gd name="T1" fmla="*/ 0 h 64"/>
                  <a:gd name="T2" fmla="*/ 0 w 51"/>
                  <a:gd name="T3" fmla="*/ 41 h 64"/>
                  <a:gd name="T4" fmla="*/ 36 w 51"/>
                  <a:gd name="T5" fmla="*/ 64 h 64"/>
                  <a:gd name="T6" fmla="*/ 51 w 51"/>
                  <a:gd name="T7" fmla="*/ 16 h 64"/>
                  <a:gd name="T8" fmla="*/ 28 w 51"/>
                  <a:gd name="T9" fmla="*/ 0 h 64"/>
                </a:gdLst>
                <a:ahLst/>
                <a:cxnLst>
                  <a:cxn ang="0">
                    <a:pos x="T0" y="T1"/>
                  </a:cxn>
                  <a:cxn ang="0">
                    <a:pos x="T2" y="T3"/>
                  </a:cxn>
                  <a:cxn ang="0">
                    <a:pos x="T4" y="T5"/>
                  </a:cxn>
                  <a:cxn ang="0">
                    <a:pos x="T6" y="T7"/>
                  </a:cxn>
                  <a:cxn ang="0">
                    <a:pos x="T8" y="T9"/>
                  </a:cxn>
                </a:cxnLst>
                <a:rect l="0" t="0" r="r" b="b"/>
                <a:pathLst>
                  <a:path w="51" h="64">
                    <a:moveTo>
                      <a:pt x="28" y="0"/>
                    </a:moveTo>
                    <a:cubicBezTo>
                      <a:pt x="0" y="41"/>
                      <a:pt x="0" y="41"/>
                      <a:pt x="0" y="41"/>
                    </a:cubicBezTo>
                    <a:cubicBezTo>
                      <a:pt x="12" y="50"/>
                      <a:pt x="23" y="58"/>
                      <a:pt x="36" y="64"/>
                    </a:cubicBezTo>
                    <a:cubicBezTo>
                      <a:pt x="51" y="16"/>
                      <a:pt x="51" y="16"/>
                      <a:pt x="51" y="16"/>
                    </a:cubicBezTo>
                    <a:lnTo>
                      <a:pt x="28" y="0"/>
                    </a:lnTo>
                    <a:close/>
                  </a:path>
                </a:pathLst>
              </a:custGeom>
              <a:solidFill>
                <a:srgbClr val="D794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3" name="ïṧ1îdê">
                <a:extLst>
                  <a:ext uri="{FF2B5EF4-FFF2-40B4-BE49-F238E27FC236}">
                    <a16:creationId xmlns:a16="http://schemas.microsoft.com/office/drawing/2014/main" xmlns="" id="{DF0B0F15-1F9A-42F8-851F-08FA6D75B03B}"/>
                  </a:ext>
                </a:extLst>
              </p:cNvPr>
              <p:cNvSpPr/>
              <p:nvPr/>
            </p:nvSpPr>
            <p:spPr bwMode="auto">
              <a:xfrm>
                <a:off x="4019" y="2385"/>
                <a:ext cx="196" cy="376"/>
              </a:xfrm>
              <a:custGeom>
                <a:avLst/>
                <a:gdLst>
                  <a:gd name="T0" fmla="*/ 111 w 148"/>
                  <a:gd name="T1" fmla="*/ 197 h 284"/>
                  <a:gd name="T2" fmla="*/ 86 w 148"/>
                  <a:gd name="T3" fmla="*/ 148 h 284"/>
                  <a:gd name="T4" fmla="*/ 57 w 148"/>
                  <a:gd name="T5" fmla="*/ 37 h 284"/>
                  <a:gd name="T6" fmla="*/ 1 w 148"/>
                  <a:gd name="T7" fmla="*/ 69 h 284"/>
                  <a:gd name="T8" fmla="*/ 55 w 148"/>
                  <a:gd name="T9" fmla="*/ 222 h 284"/>
                  <a:gd name="T10" fmla="*/ 117 w 148"/>
                  <a:gd name="T11" fmla="*/ 284 h 284"/>
                  <a:gd name="T12" fmla="*/ 148 w 148"/>
                  <a:gd name="T13" fmla="*/ 229 h 284"/>
                  <a:gd name="T14" fmla="*/ 111 w 148"/>
                  <a:gd name="T15" fmla="*/ 197 h 2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284">
                    <a:moveTo>
                      <a:pt x="111" y="197"/>
                    </a:moveTo>
                    <a:cubicBezTo>
                      <a:pt x="110" y="196"/>
                      <a:pt x="101" y="189"/>
                      <a:pt x="86" y="148"/>
                    </a:cubicBezTo>
                    <a:cubicBezTo>
                      <a:pt x="69" y="99"/>
                      <a:pt x="60" y="59"/>
                      <a:pt x="57" y="37"/>
                    </a:cubicBezTo>
                    <a:cubicBezTo>
                      <a:pt x="50" y="0"/>
                      <a:pt x="2" y="37"/>
                      <a:pt x="1" y="69"/>
                    </a:cubicBezTo>
                    <a:cubicBezTo>
                      <a:pt x="0" y="101"/>
                      <a:pt x="37" y="194"/>
                      <a:pt x="55" y="222"/>
                    </a:cubicBezTo>
                    <a:cubicBezTo>
                      <a:pt x="73" y="251"/>
                      <a:pt x="117" y="284"/>
                      <a:pt x="117" y="284"/>
                    </a:cubicBezTo>
                    <a:cubicBezTo>
                      <a:pt x="148" y="229"/>
                      <a:pt x="148" y="229"/>
                      <a:pt x="148" y="229"/>
                    </a:cubicBezTo>
                    <a:cubicBezTo>
                      <a:pt x="148" y="229"/>
                      <a:pt x="125" y="216"/>
                      <a:pt x="111" y="197"/>
                    </a:cubicBezTo>
                    <a:close/>
                  </a:path>
                </a:pathLst>
              </a:custGeom>
              <a:solidFill>
                <a:srgbClr val="C22D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4" name="îṧḻïḍé">
                <a:extLst>
                  <a:ext uri="{FF2B5EF4-FFF2-40B4-BE49-F238E27FC236}">
                    <a16:creationId xmlns:a16="http://schemas.microsoft.com/office/drawing/2014/main" xmlns="" id="{C0B68294-5541-4FE1-92F5-22A6674012F4}"/>
                  </a:ext>
                </a:extLst>
              </p:cNvPr>
              <p:cNvSpPr/>
              <p:nvPr/>
            </p:nvSpPr>
            <p:spPr bwMode="auto">
              <a:xfrm>
                <a:off x="4152" y="2673"/>
                <a:ext cx="74" cy="96"/>
              </a:xfrm>
              <a:custGeom>
                <a:avLst/>
                <a:gdLst>
                  <a:gd name="T0" fmla="*/ 43 w 74"/>
                  <a:gd name="T1" fmla="*/ 0 h 96"/>
                  <a:gd name="T2" fmla="*/ 25 w 74"/>
                  <a:gd name="T3" fmla="*/ 35 h 96"/>
                  <a:gd name="T4" fmla="*/ 39 w 74"/>
                  <a:gd name="T5" fmla="*/ 59 h 96"/>
                  <a:gd name="T6" fmla="*/ 11 w 74"/>
                  <a:gd name="T7" fmla="*/ 55 h 96"/>
                  <a:gd name="T8" fmla="*/ 0 w 74"/>
                  <a:gd name="T9" fmla="*/ 74 h 96"/>
                  <a:gd name="T10" fmla="*/ 33 w 74"/>
                  <a:gd name="T11" fmla="*/ 96 h 96"/>
                  <a:gd name="T12" fmla="*/ 74 w 74"/>
                  <a:gd name="T13" fmla="*/ 20 h 96"/>
                  <a:gd name="T14" fmla="*/ 43 w 74"/>
                  <a:gd name="T15" fmla="*/ 0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96">
                    <a:moveTo>
                      <a:pt x="43" y="0"/>
                    </a:moveTo>
                    <a:lnTo>
                      <a:pt x="25" y="35"/>
                    </a:lnTo>
                    <a:lnTo>
                      <a:pt x="39" y="59"/>
                    </a:lnTo>
                    <a:lnTo>
                      <a:pt x="11" y="55"/>
                    </a:lnTo>
                    <a:lnTo>
                      <a:pt x="0" y="74"/>
                    </a:lnTo>
                    <a:lnTo>
                      <a:pt x="33" y="96"/>
                    </a:lnTo>
                    <a:lnTo>
                      <a:pt x="74" y="20"/>
                    </a:ln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5" name="îṥľîḓè">
                <a:extLst>
                  <a:ext uri="{FF2B5EF4-FFF2-40B4-BE49-F238E27FC236}">
                    <a16:creationId xmlns:a16="http://schemas.microsoft.com/office/drawing/2014/main" xmlns="" id="{53317886-077A-4CBC-B629-1D493FFF689F}"/>
                  </a:ext>
                </a:extLst>
              </p:cNvPr>
              <p:cNvSpPr/>
              <p:nvPr/>
            </p:nvSpPr>
            <p:spPr bwMode="auto">
              <a:xfrm>
                <a:off x="3783" y="2049"/>
                <a:ext cx="131" cy="130"/>
              </a:xfrm>
              <a:custGeom>
                <a:avLst/>
                <a:gdLst>
                  <a:gd name="T0" fmla="*/ 2 w 99"/>
                  <a:gd name="T1" fmla="*/ 53 h 98"/>
                  <a:gd name="T2" fmla="*/ 53 w 99"/>
                  <a:gd name="T3" fmla="*/ 97 h 98"/>
                  <a:gd name="T4" fmla="*/ 97 w 99"/>
                  <a:gd name="T5" fmla="*/ 46 h 98"/>
                  <a:gd name="T6" fmla="*/ 46 w 99"/>
                  <a:gd name="T7" fmla="*/ 2 h 98"/>
                  <a:gd name="T8" fmla="*/ 2 w 99"/>
                  <a:gd name="T9" fmla="*/ 53 h 98"/>
                </a:gdLst>
                <a:ahLst/>
                <a:cxnLst>
                  <a:cxn ang="0">
                    <a:pos x="T0" y="T1"/>
                  </a:cxn>
                  <a:cxn ang="0">
                    <a:pos x="T2" y="T3"/>
                  </a:cxn>
                  <a:cxn ang="0">
                    <a:pos x="T4" y="T5"/>
                  </a:cxn>
                  <a:cxn ang="0">
                    <a:pos x="T6" y="T7"/>
                  </a:cxn>
                  <a:cxn ang="0">
                    <a:pos x="T8" y="T9"/>
                  </a:cxn>
                </a:cxnLst>
                <a:rect l="0" t="0" r="r" b="b"/>
                <a:pathLst>
                  <a:path w="99" h="98">
                    <a:moveTo>
                      <a:pt x="2" y="53"/>
                    </a:moveTo>
                    <a:cubicBezTo>
                      <a:pt x="4" y="79"/>
                      <a:pt x="27" y="98"/>
                      <a:pt x="53" y="97"/>
                    </a:cubicBezTo>
                    <a:cubicBezTo>
                      <a:pt x="79" y="95"/>
                      <a:pt x="99" y="72"/>
                      <a:pt x="97" y="46"/>
                    </a:cubicBezTo>
                    <a:cubicBezTo>
                      <a:pt x="95" y="20"/>
                      <a:pt x="72" y="0"/>
                      <a:pt x="46" y="2"/>
                    </a:cubicBezTo>
                    <a:cubicBezTo>
                      <a:pt x="20" y="4"/>
                      <a:pt x="0" y="26"/>
                      <a:pt x="2" y="53"/>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6" name="îšľîḑé">
                <a:extLst>
                  <a:ext uri="{FF2B5EF4-FFF2-40B4-BE49-F238E27FC236}">
                    <a16:creationId xmlns:a16="http://schemas.microsoft.com/office/drawing/2014/main" xmlns="" id="{2C662CAE-3609-4484-93B7-F7DBE0D9A62F}"/>
                  </a:ext>
                </a:extLst>
              </p:cNvPr>
              <p:cNvSpPr/>
              <p:nvPr/>
            </p:nvSpPr>
            <p:spPr bwMode="auto">
              <a:xfrm>
                <a:off x="4018" y="2044"/>
                <a:ext cx="61" cy="61"/>
              </a:xfrm>
              <a:custGeom>
                <a:avLst/>
                <a:gdLst>
                  <a:gd name="T0" fmla="*/ 1 w 46"/>
                  <a:gd name="T1" fmla="*/ 25 h 46"/>
                  <a:gd name="T2" fmla="*/ 25 w 46"/>
                  <a:gd name="T3" fmla="*/ 45 h 46"/>
                  <a:gd name="T4" fmla="*/ 45 w 46"/>
                  <a:gd name="T5" fmla="*/ 22 h 46"/>
                  <a:gd name="T6" fmla="*/ 22 w 46"/>
                  <a:gd name="T7" fmla="*/ 1 h 46"/>
                  <a:gd name="T8" fmla="*/ 1 w 46"/>
                  <a:gd name="T9" fmla="*/ 25 h 46"/>
                </a:gdLst>
                <a:ahLst/>
                <a:cxnLst>
                  <a:cxn ang="0">
                    <a:pos x="T0" y="T1"/>
                  </a:cxn>
                  <a:cxn ang="0">
                    <a:pos x="T2" y="T3"/>
                  </a:cxn>
                  <a:cxn ang="0">
                    <a:pos x="T4" y="T5"/>
                  </a:cxn>
                  <a:cxn ang="0">
                    <a:pos x="T6" y="T7"/>
                  </a:cxn>
                  <a:cxn ang="0">
                    <a:pos x="T8" y="T9"/>
                  </a:cxn>
                </a:cxnLst>
                <a:rect l="0" t="0" r="r" b="b"/>
                <a:pathLst>
                  <a:path w="46" h="46">
                    <a:moveTo>
                      <a:pt x="1" y="25"/>
                    </a:moveTo>
                    <a:cubicBezTo>
                      <a:pt x="2" y="37"/>
                      <a:pt x="12" y="46"/>
                      <a:pt x="25" y="45"/>
                    </a:cubicBezTo>
                    <a:cubicBezTo>
                      <a:pt x="37" y="45"/>
                      <a:pt x="46" y="34"/>
                      <a:pt x="45" y="22"/>
                    </a:cubicBezTo>
                    <a:cubicBezTo>
                      <a:pt x="44" y="10"/>
                      <a:pt x="34" y="0"/>
                      <a:pt x="22" y="1"/>
                    </a:cubicBezTo>
                    <a:cubicBezTo>
                      <a:pt x="9" y="2"/>
                      <a:pt x="0" y="13"/>
                      <a:pt x="1" y="25"/>
                    </a:cubicBezTo>
                    <a:close/>
                  </a:path>
                </a:pathLst>
              </a:custGeom>
              <a:solidFill>
                <a:srgbClr val="F4B8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7" name="îsļîďê">
                <a:extLst>
                  <a:ext uri="{FF2B5EF4-FFF2-40B4-BE49-F238E27FC236}">
                    <a16:creationId xmlns:a16="http://schemas.microsoft.com/office/drawing/2014/main" xmlns="" id="{616EC296-EABC-4179-94E9-D3F7C41CC057}"/>
                  </a:ext>
                </a:extLst>
              </p:cNvPr>
              <p:cNvSpPr/>
              <p:nvPr/>
            </p:nvSpPr>
            <p:spPr bwMode="auto">
              <a:xfrm>
                <a:off x="3960" y="2053"/>
                <a:ext cx="61" cy="61"/>
              </a:xfrm>
              <a:custGeom>
                <a:avLst/>
                <a:gdLst>
                  <a:gd name="T0" fmla="*/ 1 w 46"/>
                  <a:gd name="T1" fmla="*/ 25 h 46"/>
                  <a:gd name="T2" fmla="*/ 25 w 46"/>
                  <a:gd name="T3" fmla="*/ 45 h 46"/>
                  <a:gd name="T4" fmla="*/ 45 w 46"/>
                  <a:gd name="T5" fmla="*/ 22 h 46"/>
                  <a:gd name="T6" fmla="*/ 22 w 46"/>
                  <a:gd name="T7" fmla="*/ 1 h 46"/>
                  <a:gd name="T8" fmla="*/ 1 w 46"/>
                  <a:gd name="T9" fmla="*/ 25 h 46"/>
                </a:gdLst>
                <a:ahLst/>
                <a:cxnLst>
                  <a:cxn ang="0">
                    <a:pos x="T0" y="T1"/>
                  </a:cxn>
                  <a:cxn ang="0">
                    <a:pos x="T2" y="T3"/>
                  </a:cxn>
                  <a:cxn ang="0">
                    <a:pos x="T4" y="T5"/>
                  </a:cxn>
                  <a:cxn ang="0">
                    <a:pos x="T6" y="T7"/>
                  </a:cxn>
                  <a:cxn ang="0">
                    <a:pos x="T8" y="T9"/>
                  </a:cxn>
                </a:cxnLst>
                <a:rect l="0" t="0" r="r" b="b"/>
                <a:pathLst>
                  <a:path w="46" h="46">
                    <a:moveTo>
                      <a:pt x="1" y="25"/>
                    </a:moveTo>
                    <a:cubicBezTo>
                      <a:pt x="2" y="37"/>
                      <a:pt x="13" y="46"/>
                      <a:pt x="25" y="45"/>
                    </a:cubicBezTo>
                    <a:cubicBezTo>
                      <a:pt x="37" y="44"/>
                      <a:pt x="46" y="34"/>
                      <a:pt x="45" y="22"/>
                    </a:cubicBezTo>
                    <a:cubicBezTo>
                      <a:pt x="44" y="9"/>
                      <a:pt x="34" y="0"/>
                      <a:pt x="22" y="1"/>
                    </a:cubicBezTo>
                    <a:cubicBezTo>
                      <a:pt x="10" y="2"/>
                      <a:pt x="0" y="13"/>
                      <a:pt x="1" y="25"/>
                    </a:cubicBezTo>
                    <a:close/>
                  </a:path>
                </a:pathLst>
              </a:custGeom>
              <a:solidFill>
                <a:srgbClr val="F4B8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8" name="iṥ1íḍé">
                <a:extLst>
                  <a:ext uri="{FF2B5EF4-FFF2-40B4-BE49-F238E27FC236}">
                    <a16:creationId xmlns:a16="http://schemas.microsoft.com/office/drawing/2014/main" xmlns="" id="{6BDDC7C1-2C79-4DC3-9450-B187214F0789}"/>
                  </a:ext>
                </a:extLst>
              </p:cNvPr>
              <p:cNvSpPr/>
              <p:nvPr/>
            </p:nvSpPr>
            <p:spPr bwMode="auto">
              <a:xfrm>
                <a:off x="3849" y="1957"/>
                <a:ext cx="313" cy="315"/>
              </a:xfrm>
              <a:custGeom>
                <a:avLst/>
                <a:gdLst>
                  <a:gd name="T0" fmla="*/ 64 w 237"/>
                  <a:gd name="T1" fmla="*/ 237 h 238"/>
                  <a:gd name="T2" fmla="*/ 65 w 237"/>
                  <a:gd name="T3" fmla="*/ 216 h 238"/>
                  <a:gd name="T4" fmla="*/ 80 w 237"/>
                  <a:gd name="T5" fmla="*/ 100 h 238"/>
                  <a:gd name="T6" fmla="*/ 233 w 237"/>
                  <a:gd name="T7" fmla="*/ 141 h 238"/>
                  <a:gd name="T8" fmla="*/ 237 w 237"/>
                  <a:gd name="T9" fmla="*/ 118 h 238"/>
                  <a:gd name="T10" fmla="*/ 237 w 237"/>
                  <a:gd name="T11" fmla="*/ 113 h 238"/>
                  <a:gd name="T12" fmla="*/ 231 w 237"/>
                  <a:gd name="T13" fmla="*/ 75 h 238"/>
                  <a:gd name="T14" fmla="*/ 216 w 237"/>
                  <a:gd name="T15" fmla="*/ 47 h 238"/>
                  <a:gd name="T16" fmla="*/ 216 w 237"/>
                  <a:gd name="T17" fmla="*/ 47 h 238"/>
                  <a:gd name="T18" fmla="*/ 124 w 237"/>
                  <a:gd name="T19" fmla="*/ 0 h 238"/>
                  <a:gd name="T20" fmla="*/ 119 w 237"/>
                  <a:gd name="T21" fmla="*/ 0 h 238"/>
                  <a:gd name="T22" fmla="*/ 16 w 237"/>
                  <a:gd name="T23" fmla="*/ 69 h 238"/>
                  <a:gd name="T24" fmla="*/ 6 w 237"/>
                  <a:gd name="T25" fmla="*/ 112 h 238"/>
                  <a:gd name="T26" fmla="*/ 64 w 237"/>
                  <a:gd name="T27" fmla="*/ 23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7" h="238">
                    <a:moveTo>
                      <a:pt x="64" y="237"/>
                    </a:moveTo>
                    <a:cubicBezTo>
                      <a:pt x="65" y="238"/>
                      <a:pt x="65" y="229"/>
                      <a:pt x="65" y="216"/>
                    </a:cubicBezTo>
                    <a:cubicBezTo>
                      <a:pt x="67" y="178"/>
                      <a:pt x="69" y="105"/>
                      <a:pt x="80" y="100"/>
                    </a:cubicBezTo>
                    <a:cubicBezTo>
                      <a:pt x="110" y="86"/>
                      <a:pt x="225" y="174"/>
                      <a:pt x="233" y="141"/>
                    </a:cubicBezTo>
                    <a:cubicBezTo>
                      <a:pt x="235" y="134"/>
                      <a:pt x="237" y="126"/>
                      <a:pt x="237" y="118"/>
                    </a:cubicBezTo>
                    <a:cubicBezTo>
                      <a:pt x="237" y="116"/>
                      <a:pt x="237" y="114"/>
                      <a:pt x="237" y="113"/>
                    </a:cubicBezTo>
                    <a:cubicBezTo>
                      <a:pt x="237" y="100"/>
                      <a:pt x="235" y="87"/>
                      <a:pt x="231" y="75"/>
                    </a:cubicBezTo>
                    <a:cubicBezTo>
                      <a:pt x="227" y="65"/>
                      <a:pt x="222" y="56"/>
                      <a:pt x="216" y="47"/>
                    </a:cubicBezTo>
                    <a:cubicBezTo>
                      <a:pt x="216" y="47"/>
                      <a:pt x="216" y="47"/>
                      <a:pt x="216" y="47"/>
                    </a:cubicBezTo>
                    <a:cubicBezTo>
                      <a:pt x="196" y="18"/>
                      <a:pt x="162" y="0"/>
                      <a:pt x="124" y="0"/>
                    </a:cubicBezTo>
                    <a:cubicBezTo>
                      <a:pt x="123" y="0"/>
                      <a:pt x="121" y="0"/>
                      <a:pt x="119" y="0"/>
                    </a:cubicBezTo>
                    <a:cubicBezTo>
                      <a:pt x="73" y="2"/>
                      <a:pt x="34" y="28"/>
                      <a:pt x="16" y="69"/>
                    </a:cubicBezTo>
                    <a:cubicBezTo>
                      <a:pt x="10" y="82"/>
                      <a:pt x="7" y="96"/>
                      <a:pt x="6" y="112"/>
                    </a:cubicBezTo>
                    <a:cubicBezTo>
                      <a:pt x="0" y="205"/>
                      <a:pt x="54" y="220"/>
                      <a:pt x="64" y="237"/>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59" name="ï$ḷídê">
                <a:extLst>
                  <a:ext uri="{FF2B5EF4-FFF2-40B4-BE49-F238E27FC236}">
                    <a16:creationId xmlns:a16="http://schemas.microsoft.com/office/drawing/2014/main" xmlns="" id="{56BB35B7-937B-43A9-8474-B0F4D53B4C6D}"/>
                  </a:ext>
                </a:extLst>
              </p:cNvPr>
              <p:cNvSpPr/>
              <p:nvPr/>
            </p:nvSpPr>
            <p:spPr bwMode="auto">
              <a:xfrm>
                <a:off x="3935" y="2209"/>
                <a:ext cx="95" cy="257"/>
              </a:xfrm>
              <a:custGeom>
                <a:avLst/>
                <a:gdLst>
                  <a:gd name="T0" fmla="*/ 43 w 72"/>
                  <a:gd name="T1" fmla="*/ 193 h 194"/>
                  <a:gd name="T2" fmla="*/ 43 w 72"/>
                  <a:gd name="T3" fmla="*/ 193 h 194"/>
                  <a:gd name="T4" fmla="*/ 10 w 72"/>
                  <a:gd name="T5" fmla="*/ 165 h 194"/>
                  <a:gd name="T6" fmla="*/ 1 w 72"/>
                  <a:gd name="T7" fmla="*/ 33 h 194"/>
                  <a:gd name="T8" fmla="*/ 29 w 72"/>
                  <a:gd name="T9" fmla="*/ 1 h 194"/>
                  <a:gd name="T10" fmla="*/ 62 w 72"/>
                  <a:gd name="T11" fmla="*/ 29 h 194"/>
                  <a:gd name="T12" fmla="*/ 71 w 72"/>
                  <a:gd name="T13" fmla="*/ 161 h 194"/>
                  <a:gd name="T14" fmla="*/ 43 w 72"/>
                  <a:gd name="T15" fmla="*/ 193 h 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94">
                    <a:moveTo>
                      <a:pt x="43" y="193"/>
                    </a:moveTo>
                    <a:cubicBezTo>
                      <a:pt x="43" y="193"/>
                      <a:pt x="43" y="193"/>
                      <a:pt x="43" y="193"/>
                    </a:cubicBezTo>
                    <a:cubicBezTo>
                      <a:pt x="26" y="194"/>
                      <a:pt x="12" y="181"/>
                      <a:pt x="10" y="165"/>
                    </a:cubicBezTo>
                    <a:cubicBezTo>
                      <a:pt x="1" y="33"/>
                      <a:pt x="1" y="33"/>
                      <a:pt x="1" y="33"/>
                    </a:cubicBezTo>
                    <a:cubicBezTo>
                      <a:pt x="0" y="16"/>
                      <a:pt x="13" y="2"/>
                      <a:pt x="29" y="1"/>
                    </a:cubicBezTo>
                    <a:cubicBezTo>
                      <a:pt x="46" y="0"/>
                      <a:pt x="60" y="12"/>
                      <a:pt x="62" y="29"/>
                    </a:cubicBezTo>
                    <a:cubicBezTo>
                      <a:pt x="71" y="161"/>
                      <a:pt x="71" y="161"/>
                      <a:pt x="71" y="161"/>
                    </a:cubicBezTo>
                    <a:cubicBezTo>
                      <a:pt x="72" y="177"/>
                      <a:pt x="59" y="192"/>
                      <a:pt x="43" y="193"/>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0" name="íŝlïḑé">
                <a:extLst>
                  <a:ext uri="{FF2B5EF4-FFF2-40B4-BE49-F238E27FC236}">
                    <a16:creationId xmlns:a16="http://schemas.microsoft.com/office/drawing/2014/main" xmlns="" id="{D9C27135-6B98-49EA-B880-95F4F81CBE4D}"/>
                  </a:ext>
                </a:extLst>
              </p:cNvPr>
              <p:cNvSpPr/>
              <p:nvPr/>
            </p:nvSpPr>
            <p:spPr bwMode="auto">
              <a:xfrm>
                <a:off x="3926" y="2004"/>
                <a:ext cx="228" cy="302"/>
              </a:xfrm>
              <a:custGeom>
                <a:avLst/>
                <a:gdLst>
                  <a:gd name="T0" fmla="*/ 1 w 173"/>
                  <a:gd name="T1" fmla="*/ 144 h 228"/>
                  <a:gd name="T2" fmla="*/ 1 w 173"/>
                  <a:gd name="T3" fmla="*/ 147 h 228"/>
                  <a:gd name="T4" fmla="*/ 1 w 173"/>
                  <a:gd name="T5" fmla="*/ 148 h 228"/>
                  <a:gd name="T6" fmla="*/ 13 w 173"/>
                  <a:gd name="T7" fmla="*/ 183 h 228"/>
                  <a:gd name="T8" fmla="*/ 14 w 173"/>
                  <a:gd name="T9" fmla="*/ 185 h 228"/>
                  <a:gd name="T10" fmla="*/ 55 w 173"/>
                  <a:gd name="T11" fmla="*/ 222 h 228"/>
                  <a:gd name="T12" fmla="*/ 55 w 173"/>
                  <a:gd name="T13" fmla="*/ 222 h 228"/>
                  <a:gd name="T14" fmla="*/ 77 w 173"/>
                  <a:gd name="T15" fmla="*/ 227 h 228"/>
                  <a:gd name="T16" fmla="*/ 85 w 173"/>
                  <a:gd name="T17" fmla="*/ 228 h 228"/>
                  <a:gd name="T18" fmla="*/ 88 w 173"/>
                  <a:gd name="T19" fmla="*/ 228 h 228"/>
                  <a:gd name="T20" fmla="*/ 88 w 173"/>
                  <a:gd name="T21" fmla="*/ 228 h 228"/>
                  <a:gd name="T22" fmla="*/ 100 w 173"/>
                  <a:gd name="T23" fmla="*/ 227 h 228"/>
                  <a:gd name="T24" fmla="*/ 104 w 173"/>
                  <a:gd name="T25" fmla="*/ 226 h 228"/>
                  <a:gd name="T26" fmla="*/ 172 w 173"/>
                  <a:gd name="T27" fmla="*/ 150 h 228"/>
                  <a:gd name="T28" fmla="*/ 173 w 173"/>
                  <a:gd name="T29" fmla="*/ 137 h 228"/>
                  <a:gd name="T30" fmla="*/ 172 w 173"/>
                  <a:gd name="T31" fmla="*/ 131 h 228"/>
                  <a:gd name="T32" fmla="*/ 172 w 173"/>
                  <a:gd name="T33" fmla="*/ 88 h 228"/>
                  <a:gd name="T34" fmla="*/ 170 w 173"/>
                  <a:gd name="T35" fmla="*/ 70 h 228"/>
                  <a:gd name="T36" fmla="*/ 166 w 173"/>
                  <a:gd name="T37" fmla="*/ 56 h 228"/>
                  <a:gd name="T38" fmla="*/ 147 w 173"/>
                  <a:gd name="T39" fmla="*/ 26 h 228"/>
                  <a:gd name="T40" fmla="*/ 85 w 173"/>
                  <a:gd name="T41" fmla="*/ 0 h 228"/>
                  <a:gd name="T42" fmla="*/ 37 w 173"/>
                  <a:gd name="T43" fmla="*/ 16 h 228"/>
                  <a:gd name="T44" fmla="*/ 32 w 173"/>
                  <a:gd name="T45" fmla="*/ 21 h 228"/>
                  <a:gd name="T46" fmla="*/ 9 w 173"/>
                  <a:gd name="T47" fmla="*/ 50 h 228"/>
                  <a:gd name="T48" fmla="*/ 9 w 173"/>
                  <a:gd name="T49" fmla="*/ 50 h 228"/>
                  <a:gd name="T50" fmla="*/ 5 w 173"/>
                  <a:gd name="T51" fmla="*/ 59 h 228"/>
                  <a:gd name="T52" fmla="*/ 5 w 173"/>
                  <a:gd name="T53" fmla="*/ 61 h 228"/>
                  <a:gd name="T54" fmla="*/ 2 w 173"/>
                  <a:gd name="T55" fmla="*/ 72 h 228"/>
                  <a:gd name="T56" fmla="*/ 1 w 173"/>
                  <a:gd name="T57" fmla="*/ 75 h 228"/>
                  <a:gd name="T58" fmla="*/ 0 w 173"/>
                  <a:gd name="T59" fmla="*/ 90 h 228"/>
                  <a:gd name="T60" fmla="*/ 0 w 173"/>
                  <a:gd name="T61" fmla="*/ 91 h 228"/>
                  <a:gd name="T62" fmla="*/ 0 w 173"/>
                  <a:gd name="T63" fmla="*/ 94 h 228"/>
                  <a:gd name="T64" fmla="*/ 0 w 173"/>
                  <a:gd name="T65" fmla="*/ 98 h 228"/>
                  <a:gd name="T66" fmla="*/ 0 w 173"/>
                  <a:gd name="T67" fmla="*/ 103 h 228"/>
                  <a:gd name="T68" fmla="*/ 0 w 173"/>
                  <a:gd name="T69" fmla="*/ 103 h 228"/>
                  <a:gd name="T70" fmla="*/ 0 w 173"/>
                  <a:gd name="T71" fmla="*/ 103 h 228"/>
                  <a:gd name="T72" fmla="*/ 0 w 173"/>
                  <a:gd name="T73" fmla="*/ 104 h 228"/>
                  <a:gd name="T74" fmla="*/ 0 w 173"/>
                  <a:gd name="T75" fmla="*/ 106 h 228"/>
                  <a:gd name="T76" fmla="*/ 0 w 173"/>
                  <a:gd name="T77" fmla="*/ 106 h 228"/>
                  <a:gd name="T78" fmla="*/ 0 w 173"/>
                  <a:gd name="T79" fmla="*/ 129 h 228"/>
                  <a:gd name="T80" fmla="*/ 1 w 173"/>
                  <a:gd name="T81" fmla="*/ 137 h 228"/>
                  <a:gd name="T82" fmla="*/ 1 w 173"/>
                  <a:gd name="T83" fmla="*/ 140 h 228"/>
                  <a:gd name="T84" fmla="*/ 1 w 173"/>
                  <a:gd name="T85" fmla="*/ 141 h 228"/>
                  <a:gd name="T86" fmla="*/ 1 w 173"/>
                  <a:gd name="T87" fmla="*/ 141 h 228"/>
                  <a:gd name="T88" fmla="*/ 1 w 173"/>
                  <a:gd name="T89" fmla="*/ 14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 h="228">
                    <a:moveTo>
                      <a:pt x="1" y="144"/>
                    </a:moveTo>
                    <a:cubicBezTo>
                      <a:pt x="1" y="145"/>
                      <a:pt x="1" y="146"/>
                      <a:pt x="1" y="147"/>
                    </a:cubicBezTo>
                    <a:cubicBezTo>
                      <a:pt x="1" y="148"/>
                      <a:pt x="1" y="148"/>
                      <a:pt x="1" y="148"/>
                    </a:cubicBezTo>
                    <a:cubicBezTo>
                      <a:pt x="3" y="161"/>
                      <a:pt x="7" y="173"/>
                      <a:pt x="13" y="183"/>
                    </a:cubicBezTo>
                    <a:cubicBezTo>
                      <a:pt x="13" y="184"/>
                      <a:pt x="13" y="184"/>
                      <a:pt x="14" y="185"/>
                    </a:cubicBezTo>
                    <a:cubicBezTo>
                      <a:pt x="23" y="201"/>
                      <a:pt x="38" y="214"/>
                      <a:pt x="55" y="222"/>
                    </a:cubicBezTo>
                    <a:cubicBezTo>
                      <a:pt x="55" y="222"/>
                      <a:pt x="55" y="222"/>
                      <a:pt x="55" y="222"/>
                    </a:cubicBezTo>
                    <a:cubicBezTo>
                      <a:pt x="62" y="224"/>
                      <a:pt x="69" y="226"/>
                      <a:pt x="77" y="227"/>
                    </a:cubicBezTo>
                    <a:cubicBezTo>
                      <a:pt x="80" y="227"/>
                      <a:pt x="82" y="228"/>
                      <a:pt x="85" y="228"/>
                    </a:cubicBezTo>
                    <a:cubicBezTo>
                      <a:pt x="86" y="228"/>
                      <a:pt x="87" y="228"/>
                      <a:pt x="88" y="228"/>
                    </a:cubicBezTo>
                    <a:cubicBezTo>
                      <a:pt x="88" y="228"/>
                      <a:pt x="88" y="228"/>
                      <a:pt x="88" y="228"/>
                    </a:cubicBezTo>
                    <a:cubicBezTo>
                      <a:pt x="92" y="228"/>
                      <a:pt x="96" y="227"/>
                      <a:pt x="100" y="227"/>
                    </a:cubicBezTo>
                    <a:cubicBezTo>
                      <a:pt x="101" y="227"/>
                      <a:pt x="102" y="226"/>
                      <a:pt x="104" y="226"/>
                    </a:cubicBezTo>
                    <a:cubicBezTo>
                      <a:pt x="140" y="219"/>
                      <a:pt x="168" y="188"/>
                      <a:pt x="172" y="150"/>
                    </a:cubicBezTo>
                    <a:cubicBezTo>
                      <a:pt x="172" y="146"/>
                      <a:pt x="173" y="142"/>
                      <a:pt x="173" y="137"/>
                    </a:cubicBezTo>
                    <a:cubicBezTo>
                      <a:pt x="172" y="131"/>
                      <a:pt x="172" y="131"/>
                      <a:pt x="172" y="131"/>
                    </a:cubicBezTo>
                    <a:cubicBezTo>
                      <a:pt x="172" y="88"/>
                      <a:pt x="172" y="88"/>
                      <a:pt x="172" y="88"/>
                    </a:cubicBezTo>
                    <a:cubicBezTo>
                      <a:pt x="171" y="82"/>
                      <a:pt x="171" y="76"/>
                      <a:pt x="170" y="70"/>
                    </a:cubicBezTo>
                    <a:cubicBezTo>
                      <a:pt x="169" y="65"/>
                      <a:pt x="168" y="60"/>
                      <a:pt x="166" y="56"/>
                    </a:cubicBezTo>
                    <a:cubicBezTo>
                      <a:pt x="161" y="44"/>
                      <a:pt x="155" y="34"/>
                      <a:pt x="147" y="26"/>
                    </a:cubicBezTo>
                    <a:cubicBezTo>
                      <a:pt x="131" y="10"/>
                      <a:pt x="109" y="0"/>
                      <a:pt x="85" y="0"/>
                    </a:cubicBezTo>
                    <a:cubicBezTo>
                      <a:pt x="67" y="1"/>
                      <a:pt x="51" y="6"/>
                      <a:pt x="37" y="16"/>
                    </a:cubicBezTo>
                    <a:cubicBezTo>
                      <a:pt x="35" y="18"/>
                      <a:pt x="33" y="19"/>
                      <a:pt x="32" y="21"/>
                    </a:cubicBezTo>
                    <a:cubicBezTo>
                      <a:pt x="22" y="29"/>
                      <a:pt x="15" y="39"/>
                      <a:pt x="9" y="50"/>
                    </a:cubicBezTo>
                    <a:cubicBezTo>
                      <a:pt x="9" y="50"/>
                      <a:pt x="9" y="50"/>
                      <a:pt x="9" y="50"/>
                    </a:cubicBezTo>
                    <a:cubicBezTo>
                      <a:pt x="8" y="53"/>
                      <a:pt x="7" y="56"/>
                      <a:pt x="5" y="59"/>
                    </a:cubicBezTo>
                    <a:cubicBezTo>
                      <a:pt x="5" y="59"/>
                      <a:pt x="5" y="60"/>
                      <a:pt x="5" y="61"/>
                    </a:cubicBezTo>
                    <a:cubicBezTo>
                      <a:pt x="4" y="64"/>
                      <a:pt x="2" y="68"/>
                      <a:pt x="2" y="72"/>
                    </a:cubicBezTo>
                    <a:cubicBezTo>
                      <a:pt x="1" y="73"/>
                      <a:pt x="1" y="74"/>
                      <a:pt x="1" y="75"/>
                    </a:cubicBezTo>
                    <a:cubicBezTo>
                      <a:pt x="0" y="80"/>
                      <a:pt x="0" y="85"/>
                      <a:pt x="0" y="90"/>
                    </a:cubicBezTo>
                    <a:cubicBezTo>
                      <a:pt x="0" y="91"/>
                      <a:pt x="0" y="91"/>
                      <a:pt x="0" y="91"/>
                    </a:cubicBezTo>
                    <a:cubicBezTo>
                      <a:pt x="0" y="94"/>
                      <a:pt x="0" y="94"/>
                      <a:pt x="0" y="94"/>
                    </a:cubicBezTo>
                    <a:cubicBezTo>
                      <a:pt x="0" y="98"/>
                      <a:pt x="0" y="98"/>
                      <a:pt x="0" y="98"/>
                    </a:cubicBezTo>
                    <a:cubicBezTo>
                      <a:pt x="0" y="103"/>
                      <a:pt x="0" y="103"/>
                      <a:pt x="0" y="103"/>
                    </a:cubicBezTo>
                    <a:cubicBezTo>
                      <a:pt x="0" y="103"/>
                      <a:pt x="0" y="103"/>
                      <a:pt x="0" y="103"/>
                    </a:cubicBezTo>
                    <a:cubicBezTo>
                      <a:pt x="0" y="103"/>
                      <a:pt x="0" y="103"/>
                      <a:pt x="0" y="103"/>
                    </a:cubicBezTo>
                    <a:cubicBezTo>
                      <a:pt x="0" y="104"/>
                      <a:pt x="0" y="104"/>
                      <a:pt x="0" y="104"/>
                    </a:cubicBezTo>
                    <a:cubicBezTo>
                      <a:pt x="0" y="106"/>
                      <a:pt x="0" y="106"/>
                      <a:pt x="0" y="106"/>
                    </a:cubicBezTo>
                    <a:cubicBezTo>
                      <a:pt x="0" y="106"/>
                      <a:pt x="0" y="106"/>
                      <a:pt x="0" y="106"/>
                    </a:cubicBezTo>
                    <a:cubicBezTo>
                      <a:pt x="0" y="129"/>
                      <a:pt x="0" y="129"/>
                      <a:pt x="0" y="129"/>
                    </a:cubicBezTo>
                    <a:cubicBezTo>
                      <a:pt x="1" y="137"/>
                      <a:pt x="1" y="137"/>
                      <a:pt x="1" y="137"/>
                    </a:cubicBezTo>
                    <a:cubicBezTo>
                      <a:pt x="1" y="140"/>
                      <a:pt x="1" y="140"/>
                      <a:pt x="1" y="140"/>
                    </a:cubicBezTo>
                    <a:cubicBezTo>
                      <a:pt x="1" y="141"/>
                      <a:pt x="1" y="141"/>
                      <a:pt x="1" y="141"/>
                    </a:cubicBezTo>
                    <a:cubicBezTo>
                      <a:pt x="1" y="141"/>
                      <a:pt x="1" y="141"/>
                      <a:pt x="1" y="141"/>
                    </a:cubicBezTo>
                    <a:cubicBezTo>
                      <a:pt x="1" y="142"/>
                      <a:pt x="1" y="143"/>
                      <a:pt x="1" y="144"/>
                    </a:cubicBezTo>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1" name="íṥliḑè">
                <a:extLst>
                  <a:ext uri="{FF2B5EF4-FFF2-40B4-BE49-F238E27FC236}">
                    <a16:creationId xmlns:a16="http://schemas.microsoft.com/office/drawing/2014/main" xmlns="" id="{98EEF83B-70AB-4576-951F-3ECCB6D148F0}"/>
                  </a:ext>
                </a:extLst>
              </p:cNvPr>
              <p:cNvSpPr/>
              <p:nvPr/>
            </p:nvSpPr>
            <p:spPr bwMode="auto">
              <a:xfrm>
                <a:off x="3899" y="2145"/>
                <a:ext cx="32" cy="46"/>
              </a:xfrm>
              <a:custGeom>
                <a:avLst/>
                <a:gdLst>
                  <a:gd name="T0" fmla="*/ 15 w 24"/>
                  <a:gd name="T1" fmla="*/ 35 h 35"/>
                  <a:gd name="T2" fmla="*/ 17 w 24"/>
                  <a:gd name="T3" fmla="*/ 35 h 35"/>
                  <a:gd name="T4" fmla="*/ 18 w 24"/>
                  <a:gd name="T5" fmla="*/ 35 h 35"/>
                  <a:gd name="T6" fmla="*/ 21 w 24"/>
                  <a:gd name="T7" fmla="*/ 35 h 35"/>
                  <a:gd name="T8" fmla="*/ 24 w 24"/>
                  <a:gd name="T9" fmla="*/ 35 h 35"/>
                  <a:gd name="T10" fmla="*/ 23 w 24"/>
                  <a:gd name="T11" fmla="*/ 24 h 35"/>
                  <a:gd name="T12" fmla="*/ 23 w 24"/>
                  <a:gd name="T13" fmla="*/ 21 h 35"/>
                  <a:gd name="T14" fmla="*/ 23 w 24"/>
                  <a:gd name="T15" fmla="*/ 0 h 35"/>
                  <a:gd name="T16" fmla="*/ 20 w 24"/>
                  <a:gd name="T17" fmla="*/ 0 h 35"/>
                  <a:gd name="T18" fmla="*/ 18 w 24"/>
                  <a:gd name="T19" fmla="*/ 0 h 35"/>
                  <a:gd name="T20" fmla="*/ 16 w 24"/>
                  <a:gd name="T21" fmla="*/ 0 h 35"/>
                  <a:gd name="T22" fmla="*/ 16 w 24"/>
                  <a:gd name="T23" fmla="*/ 0 h 35"/>
                  <a:gd name="T24" fmla="*/ 14 w 24"/>
                  <a:gd name="T25" fmla="*/ 1 h 35"/>
                  <a:gd name="T26" fmla="*/ 14 w 24"/>
                  <a:gd name="T27" fmla="*/ 1 h 35"/>
                  <a:gd name="T28" fmla="*/ 5 w 24"/>
                  <a:gd name="T29" fmla="*/ 5 h 35"/>
                  <a:gd name="T30" fmla="*/ 0 w 24"/>
                  <a:gd name="T31" fmla="*/ 18 h 35"/>
                  <a:gd name="T32" fmla="*/ 15 w 24"/>
                  <a:gd name="T33"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5">
                    <a:moveTo>
                      <a:pt x="15" y="35"/>
                    </a:moveTo>
                    <a:cubicBezTo>
                      <a:pt x="16" y="35"/>
                      <a:pt x="16" y="35"/>
                      <a:pt x="17" y="35"/>
                    </a:cubicBezTo>
                    <a:cubicBezTo>
                      <a:pt x="17" y="35"/>
                      <a:pt x="18" y="35"/>
                      <a:pt x="18" y="35"/>
                    </a:cubicBezTo>
                    <a:cubicBezTo>
                      <a:pt x="21" y="35"/>
                      <a:pt x="21" y="35"/>
                      <a:pt x="21" y="35"/>
                    </a:cubicBezTo>
                    <a:cubicBezTo>
                      <a:pt x="24" y="35"/>
                      <a:pt x="24" y="35"/>
                      <a:pt x="24" y="35"/>
                    </a:cubicBezTo>
                    <a:cubicBezTo>
                      <a:pt x="23" y="24"/>
                      <a:pt x="23" y="24"/>
                      <a:pt x="23" y="24"/>
                    </a:cubicBezTo>
                    <a:cubicBezTo>
                      <a:pt x="23" y="21"/>
                      <a:pt x="23" y="21"/>
                      <a:pt x="23" y="21"/>
                    </a:cubicBezTo>
                    <a:cubicBezTo>
                      <a:pt x="23" y="0"/>
                      <a:pt x="23" y="0"/>
                      <a:pt x="23" y="0"/>
                    </a:cubicBezTo>
                    <a:cubicBezTo>
                      <a:pt x="20" y="0"/>
                      <a:pt x="20" y="0"/>
                      <a:pt x="20" y="0"/>
                    </a:cubicBezTo>
                    <a:cubicBezTo>
                      <a:pt x="18" y="0"/>
                      <a:pt x="18" y="0"/>
                      <a:pt x="18" y="0"/>
                    </a:cubicBezTo>
                    <a:cubicBezTo>
                      <a:pt x="17" y="0"/>
                      <a:pt x="17" y="0"/>
                      <a:pt x="16" y="0"/>
                    </a:cubicBezTo>
                    <a:cubicBezTo>
                      <a:pt x="16" y="0"/>
                      <a:pt x="16" y="0"/>
                      <a:pt x="16" y="0"/>
                    </a:cubicBezTo>
                    <a:cubicBezTo>
                      <a:pt x="15" y="1"/>
                      <a:pt x="15" y="1"/>
                      <a:pt x="14" y="1"/>
                    </a:cubicBezTo>
                    <a:cubicBezTo>
                      <a:pt x="14" y="1"/>
                      <a:pt x="14" y="1"/>
                      <a:pt x="14" y="1"/>
                    </a:cubicBezTo>
                    <a:cubicBezTo>
                      <a:pt x="11" y="1"/>
                      <a:pt x="8" y="3"/>
                      <a:pt x="5" y="5"/>
                    </a:cubicBezTo>
                    <a:cubicBezTo>
                      <a:pt x="2" y="9"/>
                      <a:pt x="0" y="13"/>
                      <a:pt x="0" y="18"/>
                    </a:cubicBezTo>
                    <a:cubicBezTo>
                      <a:pt x="0" y="26"/>
                      <a:pt x="7" y="33"/>
                      <a:pt x="15" y="35"/>
                    </a:cubicBezTo>
                    <a:close/>
                  </a:path>
                </a:pathLst>
              </a:custGeom>
              <a:solidFill>
                <a:srgbClr val="FFC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2" name="î$líďê">
                <a:extLst>
                  <a:ext uri="{FF2B5EF4-FFF2-40B4-BE49-F238E27FC236}">
                    <a16:creationId xmlns:a16="http://schemas.microsoft.com/office/drawing/2014/main" xmlns="" id="{F5513390-1543-4C27-A69D-DE6956FE9412}"/>
                  </a:ext>
                </a:extLst>
              </p:cNvPr>
              <p:cNvSpPr/>
              <p:nvPr/>
            </p:nvSpPr>
            <p:spPr bwMode="auto">
              <a:xfrm>
                <a:off x="4068" y="2190"/>
                <a:ext cx="25" cy="9"/>
              </a:xfrm>
              <a:custGeom>
                <a:avLst/>
                <a:gdLst>
                  <a:gd name="T0" fmla="*/ 19 w 19"/>
                  <a:gd name="T1" fmla="*/ 0 h 7"/>
                  <a:gd name="T2" fmla="*/ 10 w 19"/>
                  <a:gd name="T3" fmla="*/ 7 h 7"/>
                  <a:gd name="T4" fmla="*/ 0 w 19"/>
                  <a:gd name="T5" fmla="*/ 1 h 7"/>
                  <a:gd name="T6" fmla="*/ 19 w 19"/>
                  <a:gd name="T7" fmla="*/ 0 h 7"/>
                </a:gdLst>
                <a:ahLst/>
                <a:cxnLst>
                  <a:cxn ang="0">
                    <a:pos x="T0" y="T1"/>
                  </a:cxn>
                  <a:cxn ang="0">
                    <a:pos x="T2" y="T3"/>
                  </a:cxn>
                  <a:cxn ang="0">
                    <a:pos x="T4" y="T5"/>
                  </a:cxn>
                  <a:cxn ang="0">
                    <a:pos x="T6" y="T7"/>
                  </a:cxn>
                </a:cxnLst>
                <a:rect l="0" t="0" r="r" b="b"/>
                <a:pathLst>
                  <a:path w="19" h="7">
                    <a:moveTo>
                      <a:pt x="19" y="0"/>
                    </a:moveTo>
                    <a:cubicBezTo>
                      <a:pt x="19" y="0"/>
                      <a:pt x="19" y="6"/>
                      <a:pt x="10" y="7"/>
                    </a:cubicBezTo>
                    <a:cubicBezTo>
                      <a:pt x="2" y="7"/>
                      <a:pt x="0" y="1"/>
                      <a:pt x="0" y="1"/>
                    </a:cubicBezTo>
                    <a:lnTo>
                      <a:pt x="19" y="0"/>
                    </a:ln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3" name="íṧḷïḑê">
                <a:extLst>
                  <a:ext uri="{FF2B5EF4-FFF2-40B4-BE49-F238E27FC236}">
                    <a16:creationId xmlns:a16="http://schemas.microsoft.com/office/drawing/2014/main" xmlns="" id="{1254E044-20A1-4649-86E1-FC7F645EFF7B}"/>
                  </a:ext>
                </a:extLst>
              </p:cNvPr>
              <p:cNvSpPr/>
              <p:nvPr/>
            </p:nvSpPr>
            <p:spPr bwMode="auto">
              <a:xfrm>
                <a:off x="3918" y="1969"/>
                <a:ext cx="242" cy="125"/>
              </a:xfrm>
              <a:custGeom>
                <a:avLst/>
                <a:gdLst>
                  <a:gd name="T0" fmla="*/ 12 w 183"/>
                  <a:gd name="T1" fmla="*/ 95 h 95"/>
                  <a:gd name="T2" fmla="*/ 179 w 183"/>
                  <a:gd name="T3" fmla="*/ 95 h 95"/>
                  <a:gd name="T4" fmla="*/ 136 w 183"/>
                  <a:gd name="T5" fmla="*/ 31 h 95"/>
                  <a:gd name="T6" fmla="*/ 6 w 183"/>
                  <a:gd name="T7" fmla="*/ 49 h 95"/>
                  <a:gd name="T8" fmla="*/ 2 w 183"/>
                  <a:gd name="T9" fmla="*/ 75 h 95"/>
                  <a:gd name="T10" fmla="*/ 12 w 183"/>
                  <a:gd name="T11" fmla="*/ 95 h 95"/>
                </a:gdLst>
                <a:ahLst/>
                <a:cxnLst>
                  <a:cxn ang="0">
                    <a:pos x="T0" y="T1"/>
                  </a:cxn>
                  <a:cxn ang="0">
                    <a:pos x="T2" y="T3"/>
                  </a:cxn>
                  <a:cxn ang="0">
                    <a:pos x="T4" y="T5"/>
                  </a:cxn>
                  <a:cxn ang="0">
                    <a:pos x="T6" y="T7"/>
                  </a:cxn>
                  <a:cxn ang="0">
                    <a:pos x="T8" y="T9"/>
                  </a:cxn>
                  <a:cxn ang="0">
                    <a:pos x="T10" y="T11"/>
                  </a:cxn>
                </a:cxnLst>
                <a:rect l="0" t="0" r="r" b="b"/>
                <a:pathLst>
                  <a:path w="183" h="95">
                    <a:moveTo>
                      <a:pt x="12" y="95"/>
                    </a:moveTo>
                    <a:cubicBezTo>
                      <a:pt x="12" y="95"/>
                      <a:pt x="166" y="63"/>
                      <a:pt x="179" y="95"/>
                    </a:cubicBezTo>
                    <a:cubicBezTo>
                      <a:pt x="179" y="95"/>
                      <a:pt x="183" y="62"/>
                      <a:pt x="136" y="31"/>
                    </a:cubicBezTo>
                    <a:cubicBezTo>
                      <a:pt x="88" y="0"/>
                      <a:pt x="11" y="34"/>
                      <a:pt x="6" y="49"/>
                    </a:cubicBezTo>
                    <a:cubicBezTo>
                      <a:pt x="0" y="64"/>
                      <a:pt x="2" y="75"/>
                      <a:pt x="2" y="75"/>
                    </a:cubicBezTo>
                    <a:lnTo>
                      <a:pt x="12" y="95"/>
                    </a:ln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4" name="îṡ1îḑé">
                <a:extLst>
                  <a:ext uri="{FF2B5EF4-FFF2-40B4-BE49-F238E27FC236}">
                    <a16:creationId xmlns:a16="http://schemas.microsoft.com/office/drawing/2014/main" xmlns="" id="{28C15927-3143-433A-9A04-AA350B9534C1}"/>
                  </a:ext>
                </a:extLst>
              </p:cNvPr>
              <p:cNvSpPr/>
              <p:nvPr/>
            </p:nvSpPr>
            <p:spPr bwMode="auto">
              <a:xfrm>
                <a:off x="4005" y="2125"/>
                <a:ext cx="47" cy="17"/>
              </a:xfrm>
              <a:custGeom>
                <a:avLst/>
                <a:gdLst>
                  <a:gd name="T0" fmla="*/ 36 w 36"/>
                  <a:gd name="T1" fmla="*/ 8 h 13"/>
                  <a:gd name="T2" fmla="*/ 0 w 36"/>
                  <a:gd name="T3" fmla="*/ 13 h 13"/>
                  <a:gd name="T4" fmla="*/ 36 w 36"/>
                  <a:gd name="T5" fmla="*/ 8 h 13"/>
                </a:gdLst>
                <a:ahLst/>
                <a:cxnLst>
                  <a:cxn ang="0">
                    <a:pos x="T0" y="T1"/>
                  </a:cxn>
                  <a:cxn ang="0">
                    <a:pos x="T2" y="T3"/>
                  </a:cxn>
                  <a:cxn ang="0">
                    <a:pos x="T4" y="T5"/>
                  </a:cxn>
                </a:cxnLst>
                <a:rect l="0" t="0" r="r" b="b"/>
                <a:pathLst>
                  <a:path w="36" h="13">
                    <a:moveTo>
                      <a:pt x="36" y="8"/>
                    </a:moveTo>
                    <a:cubicBezTo>
                      <a:pt x="36" y="8"/>
                      <a:pt x="16" y="0"/>
                      <a:pt x="0" y="13"/>
                    </a:cubicBezTo>
                    <a:lnTo>
                      <a:pt x="36" y="8"/>
                    </a:lnTo>
                    <a:close/>
                  </a:path>
                </a:pathLst>
              </a:custGeom>
              <a:solidFill>
                <a:srgbClr val="653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5" name="îṡḷíḋê">
                <a:extLst>
                  <a:ext uri="{FF2B5EF4-FFF2-40B4-BE49-F238E27FC236}">
                    <a16:creationId xmlns:a16="http://schemas.microsoft.com/office/drawing/2014/main" xmlns="" id="{F67D6AFB-5713-476D-B55B-FB9897B0AD91}"/>
                  </a:ext>
                </a:extLst>
              </p:cNvPr>
              <p:cNvSpPr/>
              <p:nvPr/>
            </p:nvSpPr>
            <p:spPr bwMode="auto">
              <a:xfrm>
                <a:off x="4095" y="2117"/>
                <a:ext cx="47" cy="16"/>
              </a:xfrm>
              <a:custGeom>
                <a:avLst/>
                <a:gdLst>
                  <a:gd name="T0" fmla="*/ 36 w 36"/>
                  <a:gd name="T1" fmla="*/ 8 h 12"/>
                  <a:gd name="T2" fmla="*/ 0 w 36"/>
                  <a:gd name="T3" fmla="*/ 12 h 12"/>
                  <a:gd name="T4" fmla="*/ 36 w 36"/>
                  <a:gd name="T5" fmla="*/ 8 h 12"/>
                </a:gdLst>
                <a:ahLst/>
                <a:cxnLst>
                  <a:cxn ang="0">
                    <a:pos x="T0" y="T1"/>
                  </a:cxn>
                  <a:cxn ang="0">
                    <a:pos x="T2" y="T3"/>
                  </a:cxn>
                  <a:cxn ang="0">
                    <a:pos x="T4" y="T5"/>
                  </a:cxn>
                </a:cxnLst>
                <a:rect l="0" t="0" r="r" b="b"/>
                <a:pathLst>
                  <a:path w="36" h="12">
                    <a:moveTo>
                      <a:pt x="36" y="8"/>
                    </a:moveTo>
                    <a:cubicBezTo>
                      <a:pt x="36" y="8"/>
                      <a:pt x="17" y="0"/>
                      <a:pt x="0" y="12"/>
                    </a:cubicBezTo>
                    <a:lnTo>
                      <a:pt x="36" y="8"/>
                    </a:lnTo>
                    <a:close/>
                  </a:path>
                </a:pathLst>
              </a:custGeom>
              <a:solidFill>
                <a:srgbClr val="653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6" name="íšļiḋè">
                <a:extLst>
                  <a:ext uri="{FF2B5EF4-FFF2-40B4-BE49-F238E27FC236}">
                    <a16:creationId xmlns:a16="http://schemas.microsoft.com/office/drawing/2014/main" xmlns="" id="{32894489-5DB3-4DD9-AC74-CFCC07B51DF6}"/>
                  </a:ext>
                </a:extLst>
              </p:cNvPr>
              <p:cNvSpPr/>
              <p:nvPr/>
            </p:nvSpPr>
            <p:spPr bwMode="auto">
              <a:xfrm>
                <a:off x="3836" y="2343"/>
                <a:ext cx="277" cy="574"/>
              </a:xfrm>
              <a:custGeom>
                <a:avLst/>
                <a:gdLst>
                  <a:gd name="T0" fmla="*/ 201 w 210"/>
                  <a:gd name="T1" fmla="*/ 416 h 434"/>
                  <a:gd name="T2" fmla="*/ 13 w 210"/>
                  <a:gd name="T3" fmla="*/ 434 h 434"/>
                  <a:gd name="T4" fmla="*/ 11 w 210"/>
                  <a:gd name="T5" fmla="*/ 417 h 434"/>
                  <a:gd name="T6" fmla="*/ 11 w 210"/>
                  <a:gd name="T7" fmla="*/ 408 h 434"/>
                  <a:gd name="T8" fmla="*/ 12 w 210"/>
                  <a:gd name="T9" fmla="*/ 401 h 434"/>
                  <a:gd name="T10" fmla="*/ 19 w 210"/>
                  <a:gd name="T11" fmla="*/ 176 h 434"/>
                  <a:gd name="T12" fmla="*/ 7 w 210"/>
                  <a:gd name="T13" fmla="*/ 97 h 434"/>
                  <a:gd name="T14" fmla="*/ 57 w 210"/>
                  <a:gd name="T15" fmla="*/ 9 h 434"/>
                  <a:gd name="T16" fmla="*/ 83 w 210"/>
                  <a:gd name="T17" fmla="*/ 0 h 434"/>
                  <a:gd name="T18" fmla="*/ 136 w 210"/>
                  <a:gd name="T19" fmla="*/ 89 h 434"/>
                  <a:gd name="T20" fmla="*/ 135 w 210"/>
                  <a:gd name="T21" fmla="*/ 1 h 434"/>
                  <a:gd name="T22" fmla="*/ 210 w 210"/>
                  <a:gd name="T23" fmla="*/ 142 h 434"/>
                  <a:gd name="T24" fmla="*/ 210 w 210"/>
                  <a:gd name="T25" fmla="*/ 148 h 434"/>
                  <a:gd name="T26" fmla="*/ 194 w 210"/>
                  <a:gd name="T27" fmla="*/ 276 h 434"/>
                  <a:gd name="T28" fmla="*/ 201 w 210"/>
                  <a:gd name="T29" fmla="*/ 4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434">
                    <a:moveTo>
                      <a:pt x="201" y="416"/>
                    </a:moveTo>
                    <a:cubicBezTo>
                      <a:pt x="13" y="434"/>
                      <a:pt x="13" y="434"/>
                      <a:pt x="13" y="434"/>
                    </a:cubicBezTo>
                    <a:cubicBezTo>
                      <a:pt x="11" y="417"/>
                      <a:pt x="11" y="417"/>
                      <a:pt x="11" y="417"/>
                    </a:cubicBezTo>
                    <a:cubicBezTo>
                      <a:pt x="11" y="408"/>
                      <a:pt x="11" y="408"/>
                      <a:pt x="11" y="408"/>
                    </a:cubicBezTo>
                    <a:cubicBezTo>
                      <a:pt x="11" y="408"/>
                      <a:pt x="11" y="406"/>
                      <a:pt x="12" y="401"/>
                    </a:cubicBezTo>
                    <a:cubicBezTo>
                      <a:pt x="15" y="371"/>
                      <a:pt x="27" y="248"/>
                      <a:pt x="19" y="176"/>
                    </a:cubicBezTo>
                    <a:cubicBezTo>
                      <a:pt x="18" y="160"/>
                      <a:pt x="12" y="127"/>
                      <a:pt x="7" y="97"/>
                    </a:cubicBezTo>
                    <a:cubicBezTo>
                      <a:pt x="0" y="59"/>
                      <a:pt x="21" y="22"/>
                      <a:pt x="57" y="9"/>
                    </a:cubicBezTo>
                    <a:cubicBezTo>
                      <a:pt x="70" y="5"/>
                      <a:pt x="80" y="1"/>
                      <a:pt x="83" y="0"/>
                    </a:cubicBezTo>
                    <a:cubicBezTo>
                      <a:pt x="89" y="0"/>
                      <a:pt x="130" y="89"/>
                      <a:pt x="136" y="89"/>
                    </a:cubicBezTo>
                    <a:cubicBezTo>
                      <a:pt x="135" y="1"/>
                      <a:pt x="135" y="1"/>
                      <a:pt x="135" y="1"/>
                    </a:cubicBezTo>
                    <a:cubicBezTo>
                      <a:pt x="184" y="18"/>
                      <a:pt x="208" y="72"/>
                      <a:pt x="210" y="142"/>
                    </a:cubicBezTo>
                    <a:cubicBezTo>
                      <a:pt x="210" y="144"/>
                      <a:pt x="210" y="146"/>
                      <a:pt x="210" y="148"/>
                    </a:cubicBezTo>
                    <a:cubicBezTo>
                      <a:pt x="194" y="276"/>
                      <a:pt x="194" y="276"/>
                      <a:pt x="194" y="276"/>
                    </a:cubicBezTo>
                    <a:cubicBezTo>
                      <a:pt x="201" y="416"/>
                      <a:pt x="201" y="416"/>
                      <a:pt x="201" y="416"/>
                    </a:cubicBezTo>
                  </a:path>
                </a:pathLst>
              </a:custGeom>
              <a:solidFill>
                <a:srgbClr val="D938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7" name="ï$ḻîḓe">
                <a:extLst>
                  <a:ext uri="{FF2B5EF4-FFF2-40B4-BE49-F238E27FC236}">
                    <a16:creationId xmlns:a16="http://schemas.microsoft.com/office/drawing/2014/main" xmlns="" id="{6D2395C8-5592-41EA-A2D8-25B8AD01EA5E}"/>
                  </a:ext>
                </a:extLst>
              </p:cNvPr>
              <p:cNvSpPr/>
              <p:nvPr/>
            </p:nvSpPr>
            <p:spPr bwMode="auto">
              <a:xfrm>
                <a:off x="4058" y="2212"/>
                <a:ext cx="46" cy="21"/>
              </a:xfrm>
              <a:custGeom>
                <a:avLst/>
                <a:gdLst>
                  <a:gd name="T0" fmla="*/ 35 w 35"/>
                  <a:gd name="T1" fmla="*/ 0 h 16"/>
                  <a:gd name="T2" fmla="*/ 0 w 35"/>
                  <a:gd name="T3" fmla="*/ 4 h 16"/>
                  <a:gd name="T4" fmla="*/ 20 w 35"/>
                  <a:gd name="T5" fmla="*/ 14 h 16"/>
                  <a:gd name="T6" fmla="*/ 35 w 35"/>
                  <a:gd name="T7" fmla="*/ 0 h 16"/>
                </a:gdLst>
                <a:ahLst/>
                <a:cxnLst>
                  <a:cxn ang="0">
                    <a:pos x="T0" y="T1"/>
                  </a:cxn>
                  <a:cxn ang="0">
                    <a:pos x="T2" y="T3"/>
                  </a:cxn>
                  <a:cxn ang="0">
                    <a:pos x="T4" y="T5"/>
                  </a:cxn>
                  <a:cxn ang="0">
                    <a:pos x="T6" y="T7"/>
                  </a:cxn>
                </a:cxnLst>
                <a:rect l="0" t="0" r="r" b="b"/>
                <a:pathLst>
                  <a:path w="35" h="16">
                    <a:moveTo>
                      <a:pt x="35" y="0"/>
                    </a:moveTo>
                    <a:cubicBezTo>
                      <a:pt x="0" y="4"/>
                      <a:pt x="0" y="4"/>
                      <a:pt x="0" y="4"/>
                    </a:cubicBezTo>
                    <a:cubicBezTo>
                      <a:pt x="0" y="4"/>
                      <a:pt x="6" y="16"/>
                      <a:pt x="20" y="14"/>
                    </a:cubicBezTo>
                    <a:cubicBezTo>
                      <a:pt x="33" y="13"/>
                      <a:pt x="35" y="0"/>
                      <a:pt x="35" y="0"/>
                    </a:cubicBezTo>
                    <a:close/>
                  </a:path>
                </a:pathLst>
              </a:custGeom>
              <a:solidFill>
                <a:srgbClr val="D938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8" name="íṩlïďè">
                <a:extLst>
                  <a:ext uri="{FF2B5EF4-FFF2-40B4-BE49-F238E27FC236}">
                    <a16:creationId xmlns:a16="http://schemas.microsoft.com/office/drawing/2014/main" xmlns="" id="{5A91D6B3-30B3-45C5-B6F5-7726697A946F}"/>
                  </a:ext>
                </a:extLst>
              </p:cNvPr>
              <p:cNvSpPr/>
              <p:nvPr/>
            </p:nvSpPr>
            <p:spPr bwMode="auto">
              <a:xfrm>
                <a:off x="3899" y="2100"/>
                <a:ext cx="143" cy="206"/>
              </a:xfrm>
              <a:custGeom>
                <a:avLst/>
                <a:gdLst>
                  <a:gd name="T0" fmla="*/ 15 w 108"/>
                  <a:gd name="T1" fmla="*/ 69 h 156"/>
                  <a:gd name="T2" fmla="*/ 17 w 108"/>
                  <a:gd name="T3" fmla="*/ 69 h 156"/>
                  <a:gd name="T4" fmla="*/ 18 w 108"/>
                  <a:gd name="T5" fmla="*/ 69 h 156"/>
                  <a:gd name="T6" fmla="*/ 21 w 108"/>
                  <a:gd name="T7" fmla="*/ 69 h 156"/>
                  <a:gd name="T8" fmla="*/ 21 w 108"/>
                  <a:gd name="T9" fmla="*/ 72 h 156"/>
                  <a:gd name="T10" fmla="*/ 21 w 108"/>
                  <a:gd name="T11" fmla="*/ 75 h 156"/>
                  <a:gd name="T12" fmla="*/ 21 w 108"/>
                  <a:gd name="T13" fmla="*/ 76 h 156"/>
                  <a:gd name="T14" fmla="*/ 33 w 108"/>
                  <a:gd name="T15" fmla="*/ 111 h 156"/>
                  <a:gd name="T16" fmla="*/ 34 w 108"/>
                  <a:gd name="T17" fmla="*/ 113 h 156"/>
                  <a:gd name="T18" fmla="*/ 75 w 108"/>
                  <a:gd name="T19" fmla="*/ 150 h 156"/>
                  <a:gd name="T20" fmla="*/ 75 w 108"/>
                  <a:gd name="T21" fmla="*/ 150 h 156"/>
                  <a:gd name="T22" fmla="*/ 97 w 108"/>
                  <a:gd name="T23" fmla="*/ 155 h 156"/>
                  <a:gd name="T24" fmla="*/ 105 w 108"/>
                  <a:gd name="T25" fmla="*/ 156 h 156"/>
                  <a:gd name="T26" fmla="*/ 108 w 108"/>
                  <a:gd name="T27" fmla="*/ 156 h 156"/>
                  <a:gd name="T28" fmla="*/ 59 w 108"/>
                  <a:gd name="T29" fmla="*/ 122 h 156"/>
                  <a:gd name="T30" fmla="*/ 32 w 108"/>
                  <a:gd name="T31" fmla="*/ 27 h 156"/>
                  <a:gd name="T32" fmla="*/ 32 w 108"/>
                  <a:gd name="T33" fmla="*/ 0 h 156"/>
                  <a:gd name="T34" fmla="*/ 21 w 108"/>
                  <a:gd name="T35" fmla="*/ 3 h 156"/>
                  <a:gd name="T36" fmla="*/ 20 w 108"/>
                  <a:gd name="T37" fmla="*/ 18 h 156"/>
                  <a:gd name="T38" fmla="*/ 20 w 108"/>
                  <a:gd name="T39" fmla="*/ 19 h 156"/>
                  <a:gd name="T40" fmla="*/ 20 w 108"/>
                  <a:gd name="T41" fmla="*/ 22 h 156"/>
                  <a:gd name="T42" fmla="*/ 20 w 108"/>
                  <a:gd name="T43" fmla="*/ 26 h 156"/>
                  <a:gd name="T44" fmla="*/ 20 w 108"/>
                  <a:gd name="T45" fmla="*/ 31 h 156"/>
                  <a:gd name="T46" fmla="*/ 20 w 108"/>
                  <a:gd name="T47" fmla="*/ 31 h 156"/>
                  <a:gd name="T48" fmla="*/ 20 w 108"/>
                  <a:gd name="T49" fmla="*/ 31 h 156"/>
                  <a:gd name="T50" fmla="*/ 20 w 108"/>
                  <a:gd name="T51" fmla="*/ 32 h 156"/>
                  <a:gd name="T52" fmla="*/ 20 w 108"/>
                  <a:gd name="T53" fmla="*/ 34 h 156"/>
                  <a:gd name="T54" fmla="*/ 18 w 108"/>
                  <a:gd name="T55" fmla="*/ 34 h 156"/>
                  <a:gd name="T56" fmla="*/ 16 w 108"/>
                  <a:gd name="T57" fmla="*/ 34 h 156"/>
                  <a:gd name="T58" fmla="*/ 16 w 108"/>
                  <a:gd name="T59" fmla="*/ 34 h 156"/>
                  <a:gd name="T60" fmla="*/ 14 w 108"/>
                  <a:gd name="T61" fmla="*/ 35 h 156"/>
                  <a:gd name="T62" fmla="*/ 14 w 108"/>
                  <a:gd name="T63" fmla="*/ 35 h 156"/>
                  <a:gd name="T64" fmla="*/ 5 w 108"/>
                  <a:gd name="T65" fmla="*/ 39 h 156"/>
                  <a:gd name="T66" fmla="*/ 0 w 108"/>
                  <a:gd name="T67" fmla="*/ 52 h 156"/>
                  <a:gd name="T68" fmla="*/ 15 w 108"/>
                  <a:gd name="T69" fmla="*/ 6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56">
                    <a:moveTo>
                      <a:pt x="15" y="69"/>
                    </a:moveTo>
                    <a:cubicBezTo>
                      <a:pt x="16" y="69"/>
                      <a:pt x="16" y="69"/>
                      <a:pt x="17" y="69"/>
                    </a:cubicBezTo>
                    <a:cubicBezTo>
                      <a:pt x="17" y="69"/>
                      <a:pt x="18" y="69"/>
                      <a:pt x="18" y="69"/>
                    </a:cubicBezTo>
                    <a:cubicBezTo>
                      <a:pt x="21" y="69"/>
                      <a:pt x="21" y="69"/>
                      <a:pt x="21" y="69"/>
                    </a:cubicBezTo>
                    <a:cubicBezTo>
                      <a:pt x="21" y="70"/>
                      <a:pt x="21" y="71"/>
                      <a:pt x="21" y="72"/>
                    </a:cubicBezTo>
                    <a:cubicBezTo>
                      <a:pt x="21" y="73"/>
                      <a:pt x="21" y="74"/>
                      <a:pt x="21" y="75"/>
                    </a:cubicBezTo>
                    <a:cubicBezTo>
                      <a:pt x="21" y="76"/>
                      <a:pt x="21" y="76"/>
                      <a:pt x="21" y="76"/>
                    </a:cubicBezTo>
                    <a:cubicBezTo>
                      <a:pt x="23" y="89"/>
                      <a:pt x="27" y="101"/>
                      <a:pt x="33" y="111"/>
                    </a:cubicBezTo>
                    <a:cubicBezTo>
                      <a:pt x="33" y="112"/>
                      <a:pt x="33" y="112"/>
                      <a:pt x="34" y="113"/>
                    </a:cubicBezTo>
                    <a:cubicBezTo>
                      <a:pt x="43" y="129"/>
                      <a:pt x="58" y="142"/>
                      <a:pt x="75" y="150"/>
                    </a:cubicBezTo>
                    <a:cubicBezTo>
                      <a:pt x="75" y="150"/>
                      <a:pt x="75" y="150"/>
                      <a:pt x="75" y="150"/>
                    </a:cubicBezTo>
                    <a:cubicBezTo>
                      <a:pt x="82" y="152"/>
                      <a:pt x="89" y="154"/>
                      <a:pt x="97" y="155"/>
                    </a:cubicBezTo>
                    <a:cubicBezTo>
                      <a:pt x="100" y="155"/>
                      <a:pt x="102" y="156"/>
                      <a:pt x="105" y="156"/>
                    </a:cubicBezTo>
                    <a:cubicBezTo>
                      <a:pt x="106" y="156"/>
                      <a:pt x="107" y="156"/>
                      <a:pt x="108" y="156"/>
                    </a:cubicBezTo>
                    <a:cubicBezTo>
                      <a:pt x="103" y="156"/>
                      <a:pt x="78" y="152"/>
                      <a:pt x="59" y="122"/>
                    </a:cubicBezTo>
                    <a:cubicBezTo>
                      <a:pt x="38" y="89"/>
                      <a:pt x="32" y="27"/>
                      <a:pt x="32" y="27"/>
                    </a:cubicBezTo>
                    <a:cubicBezTo>
                      <a:pt x="32" y="27"/>
                      <a:pt x="34" y="0"/>
                      <a:pt x="32" y="0"/>
                    </a:cubicBezTo>
                    <a:cubicBezTo>
                      <a:pt x="32" y="0"/>
                      <a:pt x="27" y="1"/>
                      <a:pt x="21" y="3"/>
                    </a:cubicBezTo>
                    <a:cubicBezTo>
                      <a:pt x="20" y="8"/>
                      <a:pt x="20" y="13"/>
                      <a:pt x="20" y="18"/>
                    </a:cubicBezTo>
                    <a:cubicBezTo>
                      <a:pt x="20" y="19"/>
                      <a:pt x="20" y="19"/>
                      <a:pt x="20" y="19"/>
                    </a:cubicBezTo>
                    <a:cubicBezTo>
                      <a:pt x="20" y="22"/>
                      <a:pt x="20" y="22"/>
                      <a:pt x="20" y="22"/>
                    </a:cubicBezTo>
                    <a:cubicBezTo>
                      <a:pt x="20" y="26"/>
                      <a:pt x="20" y="26"/>
                      <a:pt x="20" y="26"/>
                    </a:cubicBezTo>
                    <a:cubicBezTo>
                      <a:pt x="20" y="31"/>
                      <a:pt x="20" y="31"/>
                      <a:pt x="20" y="31"/>
                    </a:cubicBezTo>
                    <a:cubicBezTo>
                      <a:pt x="20" y="31"/>
                      <a:pt x="20" y="31"/>
                      <a:pt x="20" y="31"/>
                    </a:cubicBezTo>
                    <a:cubicBezTo>
                      <a:pt x="20" y="31"/>
                      <a:pt x="20" y="31"/>
                      <a:pt x="20" y="31"/>
                    </a:cubicBezTo>
                    <a:cubicBezTo>
                      <a:pt x="20" y="32"/>
                      <a:pt x="20" y="32"/>
                      <a:pt x="20" y="32"/>
                    </a:cubicBezTo>
                    <a:cubicBezTo>
                      <a:pt x="20" y="34"/>
                      <a:pt x="20" y="34"/>
                      <a:pt x="20" y="34"/>
                    </a:cubicBezTo>
                    <a:cubicBezTo>
                      <a:pt x="18" y="34"/>
                      <a:pt x="18" y="34"/>
                      <a:pt x="18" y="34"/>
                    </a:cubicBezTo>
                    <a:cubicBezTo>
                      <a:pt x="17" y="34"/>
                      <a:pt x="17" y="34"/>
                      <a:pt x="16" y="34"/>
                    </a:cubicBezTo>
                    <a:cubicBezTo>
                      <a:pt x="16" y="34"/>
                      <a:pt x="16" y="34"/>
                      <a:pt x="16" y="34"/>
                    </a:cubicBezTo>
                    <a:cubicBezTo>
                      <a:pt x="15" y="35"/>
                      <a:pt x="15" y="35"/>
                      <a:pt x="14" y="35"/>
                    </a:cubicBezTo>
                    <a:cubicBezTo>
                      <a:pt x="14" y="35"/>
                      <a:pt x="14" y="35"/>
                      <a:pt x="14" y="35"/>
                    </a:cubicBezTo>
                    <a:cubicBezTo>
                      <a:pt x="11" y="35"/>
                      <a:pt x="8" y="37"/>
                      <a:pt x="5" y="39"/>
                    </a:cubicBezTo>
                    <a:cubicBezTo>
                      <a:pt x="2" y="43"/>
                      <a:pt x="0" y="47"/>
                      <a:pt x="0" y="52"/>
                    </a:cubicBezTo>
                    <a:cubicBezTo>
                      <a:pt x="0" y="60"/>
                      <a:pt x="7" y="67"/>
                      <a:pt x="15" y="69"/>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69" name="iṩ1íḋe">
                <a:extLst>
                  <a:ext uri="{FF2B5EF4-FFF2-40B4-BE49-F238E27FC236}">
                    <a16:creationId xmlns:a16="http://schemas.microsoft.com/office/drawing/2014/main" xmlns="" id="{FB72665A-D4CE-4DC5-A394-F83927F1B245}"/>
                  </a:ext>
                </a:extLst>
              </p:cNvPr>
              <p:cNvSpPr/>
              <p:nvPr/>
            </p:nvSpPr>
            <p:spPr bwMode="auto">
              <a:xfrm>
                <a:off x="4125" y="2047"/>
                <a:ext cx="61" cy="61"/>
              </a:xfrm>
              <a:custGeom>
                <a:avLst/>
                <a:gdLst>
                  <a:gd name="T0" fmla="*/ 1 w 46"/>
                  <a:gd name="T1" fmla="*/ 25 h 46"/>
                  <a:gd name="T2" fmla="*/ 25 w 46"/>
                  <a:gd name="T3" fmla="*/ 45 h 46"/>
                  <a:gd name="T4" fmla="*/ 45 w 46"/>
                  <a:gd name="T5" fmla="*/ 22 h 46"/>
                  <a:gd name="T6" fmla="*/ 22 w 46"/>
                  <a:gd name="T7" fmla="*/ 1 h 46"/>
                  <a:gd name="T8" fmla="*/ 1 w 46"/>
                  <a:gd name="T9" fmla="*/ 25 h 46"/>
                </a:gdLst>
                <a:ahLst/>
                <a:cxnLst>
                  <a:cxn ang="0">
                    <a:pos x="T0" y="T1"/>
                  </a:cxn>
                  <a:cxn ang="0">
                    <a:pos x="T2" y="T3"/>
                  </a:cxn>
                  <a:cxn ang="0">
                    <a:pos x="T4" y="T5"/>
                  </a:cxn>
                  <a:cxn ang="0">
                    <a:pos x="T6" y="T7"/>
                  </a:cxn>
                  <a:cxn ang="0">
                    <a:pos x="T8" y="T9"/>
                  </a:cxn>
                </a:cxnLst>
                <a:rect l="0" t="0" r="r" b="b"/>
                <a:pathLst>
                  <a:path w="46" h="46">
                    <a:moveTo>
                      <a:pt x="1" y="25"/>
                    </a:moveTo>
                    <a:cubicBezTo>
                      <a:pt x="2" y="37"/>
                      <a:pt x="12" y="46"/>
                      <a:pt x="25" y="45"/>
                    </a:cubicBezTo>
                    <a:cubicBezTo>
                      <a:pt x="37" y="45"/>
                      <a:pt x="46" y="34"/>
                      <a:pt x="45" y="22"/>
                    </a:cubicBezTo>
                    <a:cubicBezTo>
                      <a:pt x="44" y="10"/>
                      <a:pt x="34" y="0"/>
                      <a:pt x="22" y="1"/>
                    </a:cubicBezTo>
                    <a:cubicBezTo>
                      <a:pt x="9" y="2"/>
                      <a:pt x="0" y="13"/>
                      <a:pt x="1" y="25"/>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0" name="íṧḻîḑe">
                <a:extLst>
                  <a:ext uri="{FF2B5EF4-FFF2-40B4-BE49-F238E27FC236}">
                    <a16:creationId xmlns:a16="http://schemas.microsoft.com/office/drawing/2014/main" xmlns="" id="{4D60AD6E-828C-413F-A5F3-84C9606FB6D3}"/>
                  </a:ext>
                </a:extLst>
              </p:cNvPr>
              <p:cNvSpPr/>
              <p:nvPr/>
            </p:nvSpPr>
            <p:spPr bwMode="auto">
              <a:xfrm>
                <a:off x="4074" y="2043"/>
                <a:ext cx="60" cy="61"/>
              </a:xfrm>
              <a:custGeom>
                <a:avLst/>
                <a:gdLst>
                  <a:gd name="T0" fmla="*/ 1 w 46"/>
                  <a:gd name="T1" fmla="*/ 25 h 46"/>
                  <a:gd name="T2" fmla="*/ 25 w 46"/>
                  <a:gd name="T3" fmla="*/ 45 h 46"/>
                  <a:gd name="T4" fmla="*/ 45 w 46"/>
                  <a:gd name="T5" fmla="*/ 22 h 46"/>
                  <a:gd name="T6" fmla="*/ 22 w 46"/>
                  <a:gd name="T7" fmla="*/ 1 h 46"/>
                  <a:gd name="T8" fmla="*/ 1 w 46"/>
                  <a:gd name="T9" fmla="*/ 25 h 46"/>
                </a:gdLst>
                <a:ahLst/>
                <a:cxnLst>
                  <a:cxn ang="0">
                    <a:pos x="T0" y="T1"/>
                  </a:cxn>
                  <a:cxn ang="0">
                    <a:pos x="T2" y="T3"/>
                  </a:cxn>
                  <a:cxn ang="0">
                    <a:pos x="T4" y="T5"/>
                  </a:cxn>
                  <a:cxn ang="0">
                    <a:pos x="T6" y="T7"/>
                  </a:cxn>
                  <a:cxn ang="0">
                    <a:pos x="T8" y="T9"/>
                  </a:cxn>
                </a:cxnLst>
                <a:rect l="0" t="0" r="r" b="b"/>
                <a:pathLst>
                  <a:path w="46" h="46">
                    <a:moveTo>
                      <a:pt x="1" y="25"/>
                    </a:moveTo>
                    <a:cubicBezTo>
                      <a:pt x="2" y="37"/>
                      <a:pt x="13" y="46"/>
                      <a:pt x="25" y="45"/>
                    </a:cubicBezTo>
                    <a:cubicBezTo>
                      <a:pt x="37" y="45"/>
                      <a:pt x="46" y="34"/>
                      <a:pt x="45" y="22"/>
                    </a:cubicBezTo>
                    <a:cubicBezTo>
                      <a:pt x="45" y="10"/>
                      <a:pt x="34" y="0"/>
                      <a:pt x="22" y="1"/>
                    </a:cubicBezTo>
                    <a:cubicBezTo>
                      <a:pt x="10" y="2"/>
                      <a:pt x="0" y="13"/>
                      <a:pt x="1" y="25"/>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1" name="î$ḻíde">
                <a:extLst>
                  <a:ext uri="{FF2B5EF4-FFF2-40B4-BE49-F238E27FC236}">
                    <a16:creationId xmlns:a16="http://schemas.microsoft.com/office/drawing/2014/main" xmlns="" id="{3DB37507-E926-45C8-917A-2E93B6653602}"/>
                  </a:ext>
                </a:extLst>
              </p:cNvPr>
              <p:cNvSpPr/>
              <p:nvPr/>
            </p:nvSpPr>
            <p:spPr bwMode="auto">
              <a:xfrm>
                <a:off x="4023" y="2048"/>
                <a:ext cx="61" cy="61"/>
              </a:xfrm>
              <a:custGeom>
                <a:avLst/>
                <a:gdLst>
                  <a:gd name="T0" fmla="*/ 1 w 46"/>
                  <a:gd name="T1" fmla="*/ 25 h 46"/>
                  <a:gd name="T2" fmla="*/ 24 w 46"/>
                  <a:gd name="T3" fmla="*/ 45 h 46"/>
                  <a:gd name="T4" fmla="*/ 45 w 46"/>
                  <a:gd name="T5" fmla="*/ 22 h 46"/>
                  <a:gd name="T6" fmla="*/ 21 w 46"/>
                  <a:gd name="T7" fmla="*/ 1 h 46"/>
                  <a:gd name="T8" fmla="*/ 1 w 46"/>
                  <a:gd name="T9" fmla="*/ 25 h 46"/>
                </a:gdLst>
                <a:ahLst/>
                <a:cxnLst>
                  <a:cxn ang="0">
                    <a:pos x="T0" y="T1"/>
                  </a:cxn>
                  <a:cxn ang="0">
                    <a:pos x="T2" y="T3"/>
                  </a:cxn>
                  <a:cxn ang="0">
                    <a:pos x="T4" y="T5"/>
                  </a:cxn>
                  <a:cxn ang="0">
                    <a:pos x="T6" y="T7"/>
                  </a:cxn>
                  <a:cxn ang="0">
                    <a:pos x="T8" y="T9"/>
                  </a:cxn>
                </a:cxnLst>
                <a:rect l="0" t="0" r="r" b="b"/>
                <a:pathLst>
                  <a:path w="46" h="46">
                    <a:moveTo>
                      <a:pt x="1" y="25"/>
                    </a:moveTo>
                    <a:cubicBezTo>
                      <a:pt x="2" y="37"/>
                      <a:pt x="12" y="46"/>
                      <a:pt x="24" y="45"/>
                    </a:cubicBezTo>
                    <a:cubicBezTo>
                      <a:pt x="37" y="45"/>
                      <a:pt x="46" y="34"/>
                      <a:pt x="45" y="22"/>
                    </a:cubicBezTo>
                    <a:cubicBezTo>
                      <a:pt x="44" y="10"/>
                      <a:pt x="34" y="0"/>
                      <a:pt x="21" y="1"/>
                    </a:cubicBezTo>
                    <a:cubicBezTo>
                      <a:pt x="9" y="2"/>
                      <a:pt x="0" y="13"/>
                      <a:pt x="1" y="25"/>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2" name="íṡļíḋè">
                <a:extLst>
                  <a:ext uri="{FF2B5EF4-FFF2-40B4-BE49-F238E27FC236}">
                    <a16:creationId xmlns:a16="http://schemas.microsoft.com/office/drawing/2014/main" xmlns="" id="{5E8B7123-5F35-4D54-B6EA-D66AEFA4ECE2}"/>
                  </a:ext>
                </a:extLst>
              </p:cNvPr>
              <p:cNvSpPr/>
              <p:nvPr/>
            </p:nvSpPr>
            <p:spPr bwMode="auto">
              <a:xfrm>
                <a:off x="3977" y="2057"/>
                <a:ext cx="61" cy="61"/>
              </a:xfrm>
              <a:custGeom>
                <a:avLst/>
                <a:gdLst>
                  <a:gd name="T0" fmla="*/ 1 w 46"/>
                  <a:gd name="T1" fmla="*/ 24 h 46"/>
                  <a:gd name="T2" fmla="*/ 25 w 46"/>
                  <a:gd name="T3" fmla="*/ 45 h 46"/>
                  <a:gd name="T4" fmla="*/ 45 w 46"/>
                  <a:gd name="T5" fmla="*/ 21 h 46"/>
                  <a:gd name="T6" fmla="*/ 22 w 46"/>
                  <a:gd name="T7" fmla="*/ 1 h 46"/>
                  <a:gd name="T8" fmla="*/ 1 w 46"/>
                  <a:gd name="T9" fmla="*/ 24 h 46"/>
                </a:gdLst>
                <a:ahLst/>
                <a:cxnLst>
                  <a:cxn ang="0">
                    <a:pos x="T0" y="T1"/>
                  </a:cxn>
                  <a:cxn ang="0">
                    <a:pos x="T2" y="T3"/>
                  </a:cxn>
                  <a:cxn ang="0">
                    <a:pos x="T4" y="T5"/>
                  </a:cxn>
                  <a:cxn ang="0">
                    <a:pos x="T6" y="T7"/>
                  </a:cxn>
                  <a:cxn ang="0">
                    <a:pos x="T8" y="T9"/>
                  </a:cxn>
                </a:cxnLst>
                <a:rect l="0" t="0" r="r" b="b"/>
                <a:pathLst>
                  <a:path w="46" h="46">
                    <a:moveTo>
                      <a:pt x="1" y="24"/>
                    </a:moveTo>
                    <a:cubicBezTo>
                      <a:pt x="2" y="37"/>
                      <a:pt x="13" y="46"/>
                      <a:pt x="25" y="45"/>
                    </a:cubicBezTo>
                    <a:cubicBezTo>
                      <a:pt x="37" y="44"/>
                      <a:pt x="46" y="34"/>
                      <a:pt x="45" y="21"/>
                    </a:cubicBezTo>
                    <a:cubicBezTo>
                      <a:pt x="45" y="9"/>
                      <a:pt x="34" y="0"/>
                      <a:pt x="22" y="1"/>
                    </a:cubicBezTo>
                    <a:cubicBezTo>
                      <a:pt x="10" y="2"/>
                      <a:pt x="0" y="12"/>
                      <a:pt x="1" y="24"/>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3" name="ïšļïḋe">
                <a:extLst>
                  <a:ext uri="{FF2B5EF4-FFF2-40B4-BE49-F238E27FC236}">
                    <a16:creationId xmlns:a16="http://schemas.microsoft.com/office/drawing/2014/main" xmlns="" id="{BCCAFDAF-CF30-4A04-8395-9DDE48B35018}"/>
                  </a:ext>
                </a:extLst>
              </p:cNvPr>
              <p:cNvSpPr/>
              <p:nvPr/>
            </p:nvSpPr>
            <p:spPr bwMode="auto">
              <a:xfrm>
                <a:off x="3931" y="2065"/>
                <a:ext cx="61" cy="61"/>
              </a:xfrm>
              <a:custGeom>
                <a:avLst/>
                <a:gdLst>
                  <a:gd name="T0" fmla="*/ 1 w 46"/>
                  <a:gd name="T1" fmla="*/ 25 h 46"/>
                  <a:gd name="T2" fmla="*/ 25 w 46"/>
                  <a:gd name="T3" fmla="*/ 45 h 46"/>
                  <a:gd name="T4" fmla="*/ 45 w 46"/>
                  <a:gd name="T5" fmla="*/ 22 h 46"/>
                  <a:gd name="T6" fmla="*/ 22 w 46"/>
                  <a:gd name="T7" fmla="*/ 1 h 46"/>
                  <a:gd name="T8" fmla="*/ 1 w 46"/>
                  <a:gd name="T9" fmla="*/ 25 h 46"/>
                </a:gdLst>
                <a:ahLst/>
                <a:cxnLst>
                  <a:cxn ang="0">
                    <a:pos x="T0" y="T1"/>
                  </a:cxn>
                  <a:cxn ang="0">
                    <a:pos x="T2" y="T3"/>
                  </a:cxn>
                  <a:cxn ang="0">
                    <a:pos x="T4" y="T5"/>
                  </a:cxn>
                  <a:cxn ang="0">
                    <a:pos x="T6" y="T7"/>
                  </a:cxn>
                  <a:cxn ang="0">
                    <a:pos x="T8" y="T9"/>
                  </a:cxn>
                </a:cxnLst>
                <a:rect l="0" t="0" r="r" b="b"/>
                <a:pathLst>
                  <a:path w="46" h="46">
                    <a:moveTo>
                      <a:pt x="1" y="25"/>
                    </a:moveTo>
                    <a:cubicBezTo>
                      <a:pt x="2" y="37"/>
                      <a:pt x="12" y="46"/>
                      <a:pt x="25" y="45"/>
                    </a:cubicBezTo>
                    <a:cubicBezTo>
                      <a:pt x="37" y="45"/>
                      <a:pt x="46" y="34"/>
                      <a:pt x="45" y="22"/>
                    </a:cubicBezTo>
                    <a:cubicBezTo>
                      <a:pt x="44" y="10"/>
                      <a:pt x="34" y="0"/>
                      <a:pt x="22" y="1"/>
                    </a:cubicBezTo>
                    <a:cubicBezTo>
                      <a:pt x="9" y="2"/>
                      <a:pt x="0" y="13"/>
                      <a:pt x="1" y="25"/>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4" name="íŝľíḋê">
                <a:extLst>
                  <a:ext uri="{FF2B5EF4-FFF2-40B4-BE49-F238E27FC236}">
                    <a16:creationId xmlns:a16="http://schemas.microsoft.com/office/drawing/2014/main" xmlns="" id="{DA645FFC-0409-476A-AD47-EF25CF824A97}"/>
                  </a:ext>
                </a:extLst>
              </p:cNvPr>
              <p:cNvSpPr/>
              <p:nvPr/>
            </p:nvSpPr>
            <p:spPr bwMode="auto">
              <a:xfrm>
                <a:off x="3898" y="2010"/>
                <a:ext cx="69" cy="164"/>
              </a:xfrm>
              <a:custGeom>
                <a:avLst/>
                <a:gdLst>
                  <a:gd name="T0" fmla="*/ 52 w 52"/>
                  <a:gd name="T1" fmla="*/ 42 h 124"/>
                  <a:gd name="T2" fmla="*/ 32 w 52"/>
                  <a:gd name="T3" fmla="*/ 119 h 124"/>
                  <a:gd name="T4" fmla="*/ 22 w 52"/>
                  <a:gd name="T5" fmla="*/ 120 h 124"/>
                  <a:gd name="T6" fmla="*/ 0 w 52"/>
                  <a:gd name="T7" fmla="*/ 60 h 124"/>
                  <a:gd name="T8" fmla="*/ 52 w 52"/>
                  <a:gd name="T9" fmla="*/ 42 h 124"/>
                </a:gdLst>
                <a:ahLst/>
                <a:cxnLst>
                  <a:cxn ang="0">
                    <a:pos x="T0" y="T1"/>
                  </a:cxn>
                  <a:cxn ang="0">
                    <a:pos x="T2" y="T3"/>
                  </a:cxn>
                  <a:cxn ang="0">
                    <a:pos x="T4" y="T5"/>
                  </a:cxn>
                  <a:cxn ang="0">
                    <a:pos x="T6" y="T7"/>
                  </a:cxn>
                  <a:cxn ang="0">
                    <a:pos x="T8" y="T9"/>
                  </a:cxn>
                </a:cxnLst>
                <a:rect l="0" t="0" r="r" b="b"/>
                <a:pathLst>
                  <a:path w="52" h="124">
                    <a:moveTo>
                      <a:pt x="52" y="42"/>
                    </a:moveTo>
                    <a:cubicBezTo>
                      <a:pt x="32" y="119"/>
                      <a:pt x="32" y="119"/>
                      <a:pt x="32" y="119"/>
                    </a:cubicBezTo>
                    <a:cubicBezTo>
                      <a:pt x="31" y="124"/>
                      <a:pt x="24" y="124"/>
                      <a:pt x="22" y="120"/>
                    </a:cubicBezTo>
                    <a:cubicBezTo>
                      <a:pt x="0" y="60"/>
                      <a:pt x="0" y="60"/>
                      <a:pt x="0" y="60"/>
                    </a:cubicBezTo>
                    <a:cubicBezTo>
                      <a:pt x="0" y="60"/>
                      <a:pt x="21" y="0"/>
                      <a:pt x="52" y="42"/>
                    </a:cubicBezTo>
                    <a:close/>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5" name="ïSḷíḑè">
                <a:extLst>
                  <a:ext uri="{FF2B5EF4-FFF2-40B4-BE49-F238E27FC236}">
                    <a16:creationId xmlns:a16="http://schemas.microsoft.com/office/drawing/2014/main" xmlns="" id="{8D9419B0-33E8-462C-B4B8-D662321D0DF7}"/>
                  </a:ext>
                </a:extLst>
              </p:cNvPr>
              <p:cNvSpPr/>
              <p:nvPr/>
            </p:nvSpPr>
            <p:spPr bwMode="auto">
              <a:xfrm>
                <a:off x="3936" y="2313"/>
                <a:ext cx="98" cy="212"/>
              </a:xfrm>
              <a:custGeom>
                <a:avLst/>
                <a:gdLst>
                  <a:gd name="T0" fmla="*/ 0 w 98"/>
                  <a:gd name="T1" fmla="*/ 30 h 212"/>
                  <a:gd name="T2" fmla="*/ 0 w 98"/>
                  <a:gd name="T3" fmla="*/ 0 h 212"/>
                  <a:gd name="T4" fmla="*/ 49 w 98"/>
                  <a:gd name="T5" fmla="*/ 2 h 212"/>
                  <a:gd name="T6" fmla="*/ 70 w 98"/>
                  <a:gd name="T7" fmla="*/ 80 h 212"/>
                  <a:gd name="T8" fmla="*/ 78 w 98"/>
                  <a:gd name="T9" fmla="*/ 3 h 212"/>
                  <a:gd name="T10" fmla="*/ 98 w 98"/>
                  <a:gd name="T11" fmla="*/ 3 h 212"/>
                  <a:gd name="T12" fmla="*/ 95 w 98"/>
                  <a:gd name="T13" fmla="*/ 212 h 212"/>
                  <a:gd name="T14" fmla="*/ 0 w 98"/>
                  <a:gd name="T15" fmla="*/ 3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212">
                    <a:moveTo>
                      <a:pt x="0" y="30"/>
                    </a:moveTo>
                    <a:lnTo>
                      <a:pt x="0" y="0"/>
                    </a:lnTo>
                    <a:lnTo>
                      <a:pt x="49" y="2"/>
                    </a:lnTo>
                    <a:lnTo>
                      <a:pt x="70" y="80"/>
                    </a:lnTo>
                    <a:lnTo>
                      <a:pt x="78" y="3"/>
                    </a:lnTo>
                    <a:lnTo>
                      <a:pt x="98" y="3"/>
                    </a:lnTo>
                    <a:lnTo>
                      <a:pt x="95" y="212"/>
                    </a:ln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6" name="îSļïḋé">
                <a:extLst>
                  <a:ext uri="{FF2B5EF4-FFF2-40B4-BE49-F238E27FC236}">
                    <a16:creationId xmlns:a16="http://schemas.microsoft.com/office/drawing/2014/main" xmlns="" id="{C2FA3811-982C-409F-90F9-D775D4095324}"/>
                  </a:ext>
                </a:extLst>
              </p:cNvPr>
              <p:cNvSpPr/>
              <p:nvPr/>
            </p:nvSpPr>
            <p:spPr bwMode="auto">
              <a:xfrm>
                <a:off x="3838" y="2433"/>
                <a:ext cx="61" cy="488"/>
              </a:xfrm>
              <a:custGeom>
                <a:avLst/>
                <a:gdLst>
                  <a:gd name="T0" fmla="*/ 9 w 46"/>
                  <a:gd name="T1" fmla="*/ 342 h 369"/>
                  <a:gd name="T2" fmla="*/ 9 w 46"/>
                  <a:gd name="T3" fmla="*/ 369 h 369"/>
                  <a:gd name="T4" fmla="*/ 45 w 46"/>
                  <a:gd name="T5" fmla="*/ 366 h 369"/>
                  <a:gd name="T6" fmla="*/ 46 w 46"/>
                  <a:gd name="T7" fmla="*/ 363 h 369"/>
                  <a:gd name="T8" fmla="*/ 11 w 46"/>
                  <a:gd name="T9" fmla="*/ 366 h 369"/>
                  <a:gd name="T10" fmla="*/ 9 w 46"/>
                  <a:gd name="T11" fmla="*/ 349 h 369"/>
                  <a:gd name="T12" fmla="*/ 9 w 46"/>
                  <a:gd name="T13" fmla="*/ 342 h 369"/>
                  <a:gd name="T14" fmla="*/ 17 w 46"/>
                  <a:gd name="T15" fmla="*/ 108 h 369"/>
                  <a:gd name="T16" fmla="*/ 9 w 46"/>
                  <a:gd name="T17" fmla="*/ 339 h 369"/>
                  <a:gd name="T18" fmla="*/ 10 w 46"/>
                  <a:gd name="T19" fmla="*/ 333 h 369"/>
                  <a:gd name="T20" fmla="*/ 17 w 46"/>
                  <a:gd name="T21" fmla="*/ 108 h 369"/>
                  <a:gd name="T22" fmla="*/ 0 w 46"/>
                  <a:gd name="T23" fmla="*/ 0 h 369"/>
                  <a:gd name="T24" fmla="*/ 0 w 46"/>
                  <a:gd name="T25" fmla="*/ 0 h 369"/>
                  <a:gd name="T26" fmla="*/ 4 w 46"/>
                  <a:gd name="T27" fmla="*/ 18 h 369"/>
                  <a:gd name="T28" fmla="*/ 5 w 46"/>
                  <a:gd name="T29" fmla="*/ 0 h 369"/>
                  <a:gd name="T30" fmla="*/ 0 w 46"/>
                  <a:gd name="T31" fmla="*/ 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369">
                    <a:moveTo>
                      <a:pt x="9" y="342"/>
                    </a:moveTo>
                    <a:cubicBezTo>
                      <a:pt x="8" y="354"/>
                      <a:pt x="9" y="364"/>
                      <a:pt x="9" y="369"/>
                    </a:cubicBezTo>
                    <a:cubicBezTo>
                      <a:pt x="45" y="366"/>
                      <a:pt x="45" y="366"/>
                      <a:pt x="45" y="366"/>
                    </a:cubicBezTo>
                    <a:cubicBezTo>
                      <a:pt x="45" y="366"/>
                      <a:pt x="45" y="365"/>
                      <a:pt x="46" y="363"/>
                    </a:cubicBezTo>
                    <a:cubicBezTo>
                      <a:pt x="11" y="366"/>
                      <a:pt x="11" y="366"/>
                      <a:pt x="11" y="366"/>
                    </a:cubicBezTo>
                    <a:cubicBezTo>
                      <a:pt x="9" y="349"/>
                      <a:pt x="9" y="349"/>
                      <a:pt x="9" y="349"/>
                    </a:cubicBezTo>
                    <a:cubicBezTo>
                      <a:pt x="9" y="342"/>
                      <a:pt x="9" y="342"/>
                      <a:pt x="9" y="342"/>
                    </a:cubicBezTo>
                    <a:moveTo>
                      <a:pt x="17" y="108"/>
                    </a:moveTo>
                    <a:cubicBezTo>
                      <a:pt x="23" y="166"/>
                      <a:pt x="12" y="280"/>
                      <a:pt x="9" y="339"/>
                    </a:cubicBezTo>
                    <a:cubicBezTo>
                      <a:pt x="9" y="338"/>
                      <a:pt x="9" y="336"/>
                      <a:pt x="10" y="333"/>
                    </a:cubicBezTo>
                    <a:cubicBezTo>
                      <a:pt x="13" y="303"/>
                      <a:pt x="25" y="180"/>
                      <a:pt x="17" y="108"/>
                    </a:cubicBezTo>
                    <a:moveTo>
                      <a:pt x="0" y="0"/>
                    </a:moveTo>
                    <a:cubicBezTo>
                      <a:pt x="0" y="0"/>
                      <a:pt x="0" y="0"/>
                      <a:pt x="0" y="0"/>
                    </a:cubicBezTo>
                    <a:cubicBezTo>
                      <a:pt x="1" y="6"/>
                      <a:pt x="3" y="12"/>
                      <a:pt x="4" y="18"/>
                    </a:cubicBezTo>
                    <a:cubicBezTo>
                      <a:pt x="4" y="12"/>
                      <a:pt x="4" y="6"/>
                      <a:pt x="5" y="0"/>
                    </a:cubicBezTo>
                    <a:cubicBezTo>
                      <a:pt x="3" y="0"/>
                      <a:pt x="1" y="0"/>
                      <a:pt x="0" y="0"/>
                    </a:cubicBezTo>
                  </a:path>
                </a:pathLst>
              </a:custGeom>
              <a:solidFill>
                <a:srgbClr val="C2A8B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7" name="iSliḍé">
                <a:extLst>
                  <a:ext uri="{FF2B5EF4-FFF2-40B4-BE49-F238E27FC236}">
                    <a16:creationId xmlns:a16="http://schemas.microsoft.com/office/drawing/2014/main" xmlns="" id="{F4A119A3-C7EA-4603-B660-5954B434C206}"/>
                  </a:ext>
                </a:extLst>
              </p:cNvPr>
              <p:cNvSpPr/>
              <p:nvPr/>
            </p:nvSpPr>
            <p:spPr bwMode="auto">
              <a:xfrm>
                <a:off x="3844" y="2433"/>
                <a:ext cx="70" cy="484"/>
              </a:xfrm>
              <a:custGeom>
                <a:avLst/>
                <a:gdLst>
                  <a:gd name="T0" fmla="*/ 1 w 53"/>
                  <a:gd name="T1" fmla="*/ 0 h 366"/>
                  <a:gd name="T2" fmla="*/ 0 w 53"/>
                  <a:gd name="T3" fmla="*/ 18 h 366"/>
                  <a:gd name="T4" fmla="*/ 13 w 53"/>
                  <a:gd name="T5" fmla="*/ 108 h 366"/>
                  <a:gd name="T6" fmla="*/ 13 w 53"/>
                  <a:gd name="T7" fmla="*/ 108 h 366"/>
                  <a:gd name="T8" fmla="*/ 6 w 53"/>
                  <a:gd name="T9" fmla="*/ 333 h 366"/>
                  <a:gd name="T10" fmla="*/ 5 w 53"/>
                  <a:gd name="T11" fmla="*/ 339 h 366"/>
                  <a:gd name="T12" fmla="*/ 5 w 53"/>
                  <a:gd name="T13" fmla="*/ 342 h 366"/>
                  <a:gd name="T14" fmla="*/ 5 w 53"/>
                  <a:gd name="T15" fmla="*/ 349 h 366"/>
                  <a:gd name="T16" fmla="*/ 7 w 53"/>
                  <a:gd name="T17" fmla="*/ 366 h 366"/>
                  <a:gd name="T18" fmla="*/ 42 w 53"/>
                  <a:gd name="T19" fmla="*/ 363 h 366"/>
                  <a:gd name="T20" fmla="*/ 51 w 53"/>
                  <a:gd name="T21" fmla="*/ 179 h 366"/>
                  <a:gd name="T22" fmla="*/ 24 w 53"/>
                  <a:gd name="T23" fmla="*/ 21 h 366"/>
                  <a:gd name="T24" fmla="*/ 22 w 53"/>
                  <a:gd name="T25" fmla="*/ 8 h 366"/>
                  <a:gd name="T26" fmla="*/ 20 w 53"/>
                  <a:gd name="T27" fmla="*/ 4 h 366"/>
                  <a:gd name="T28" fmla="*/ 1 w 53"/>
                  <a:gd name="T29"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366">
                    <a:moveTo>
                      <a:pt x="1" y="0"/>
                    </a:moveTo>
                    <a:cubicBezTo>
                      <a:pt x="0" y="6"/>
                      <a:pt x="0" y="12"/>
                      <a:pt x="0" y="18"/>
                    </a:cubicBezTo>
                    <a:cubicBezTo>
                      <a:pt x="5" y="46"/>
                      <a:pt x="11" y="80"/>
                      <a:pt x="13" y="108"/>
                    </a:cubicBezTo>
                    <a:cubicBezTo>
                      <a:pt x="13" y="108"/>
                      <a:pt x="13" y="108"/>
                      <a:pt x="13" y="108"/>
                    </a:cubicBezTo>
                    <a:cubicBezTo>
                      <a:pt x="21" y="180"/>
                      <a:pt x="9" y="303"/>
                      <a:pt x="6" y="333"/>
                    </a:cubicBezTo>
                    <a:cubicBezTo>
                      <a:pt x="5" y="336"/>
                      <a:pt x="5" y="338"/>
                      <a:pt x="5" y="339"/>
                    </a:cubicBezTo>
                    <a:cubicBezTo>
                      <a:pt x="5" y="340"/>
                      <a:pt x="5" y="341"/>
                      <a:pt x="5" y="342"/>
                    </a:cubicBezTo>
                    <a:cubicBezTo>
                      <a:pt x="5" y="349"/>
                      <a:pt x="5" y="349"/>
                      <a:pt x="5" y="349"/>
                    </a:cubicBezTo>
                    <a:cubicBezTo>
                      <a:pt x="7" y="366"/>
                      <a:pt x="7" y="366"/>
                      <a:pt x="7" y="366"/>
                    </a:cubicBezTo>
                    <a:cubicBezTo>
                      <a:pt x="42" y="363"/>
                      <a:pt x="42" y="363"/>
                      <a:pt x="42" y="363"/>
                    </a:cubicBezTo>
                    <a:cubicBezTo>
                      <a:pt x="43" y="342"/>
                      <a:pt x="49" y="212"/>
                      <a:pt x="51" y="179"/>
                    </a:cubicBezTo>
                    <a:cubicBezTo>
                      <a:pt x="53" y="150"/>
                      <a:pt x="33" y="59"/>
                      <a:pt x="24" y="21"/>
                    </a:cubicBezTo>
                    <a:cubicBezTo>
                      <a:pt x="23" y="16"/>
                      <a:pt x="22" y="11"/>
                      <a:pt x="22" y="8"/>
                    </a:cubicBezTo>
                    <a:cubicBezTo>
                      <a:pt x="21" y="5"/>
                      <a:pt x="20" y="4"/>
                      <a:pt x="20" y="4"/>
                    </a:cubicBezTo>
                    <a:cubicBezTo>
                      <a:pt x="20" y="4"/>
                      <a:pt x="8" y="1"/>
                      <a:pt x="1" y="0"/>
                    </a:cubicBezTo>
                  </a:path>
                </a:pathLst>
              </a:custGeom>
              <a:solidFill>
                <a:srgbClr val="AA2A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8" name="îṧlîḋè">
                <a:extLst>
                  <a:ext uri="{FF2B5EF4-FFF2-40B4-BE49-F238E27FC236}">
                    <a16:creationId xmlns:a16="http://schemas.microsoft.com/office/drawing/2014/main" xmlns="" id="{6D39C87B-4EEE-483F-B9F4-012416B1CF29}"/>
                  </a:ext>
                </a:extLst>
              </p:cNvPr>
              <p:cNvSpPr/>
              <p:nvPr/>
            </p:nvSpPr>
            <p:spPr bwMode="auto">
              <a:xfrm>
                <a:off x="3466" y="3155"/>
                <a:ext cx="104" cy="37"/>
              </a:xfrm>
              <a:custGeom>
                <a:avLst/>
                <a:gdLst>
                  <a:gd name="T0" fmla="*/ 1 w 79"/>
                  <a:gd name="T1" fmla="*/ 5 h 28"/>
                  <a:gd name="T2" fmla="*/ 0 w 79"/>
                  <a:gd name="T3" fmla="*/ 10 h 28"/>
                  <a:gd name="T4" fmla="*/ 5 w 79"/>
                  <a:gd name="T5" fmla="*/ 16 h 28"/>
                  <a:gd name="T6" fmla="*/ 79 w 79"/>
                  <a:gd name="T7" fmla="*/ 28 h 28"/>
                  <a:gd name="T8" fmla="*/ 78 w 79"/>
                  <a:gd name="T9" fmla="*/ 5 h 28"/>
                  <a:gd name="T10" fmla="*/ 7 w 79"/>
                  <a:gd name="T11" fmla="*/ 0 h 28"/>
                  <a:gd name="T12" fmla="*/ 1 w 79"/>
                  <a:gd name="T13" fmla="*/ 5 h 28"/>
                </a:gdLst>
                <a:ahLst/>
                <a:cxnLst>
                  <a:cxn ang="0">
                    <a:pos x="T0" y="T1"/>
                  </a:cxn>
                  <a:cxn ang="0">
                    <a:pos x="T2" y="T3"/>
                  </a:cxn>
                  <a:cxn ang="0">
                    <a:pos x="T4" y="T5"/>
                  </a:cxn>
                  <a:cxn ang="0">
                    <a:pos x="T6" y="T7"/>
                  </a:cxn>
                  <a:cxn ang="0">
                    <a:pos x="T8" y="T9"/>
                  </a:cxn>
                  <a:cxn ang="0">
                    <a:pos x="T10" y="T11"/>
                  </a:cxn>
                  <a:cxn ang="0">
                    <a:pos x="T12" y="T13"/>
                  </a:cxn>
                </a:cxnLst>
                <a:rect l="0" t="0" r="r" b="b"/>
                <a:pathLst>
                  <a:path w="79" h="28">
                    <a:moveTo>
                      <a:pt x="1" y="5"/>
                    </a:moveTo>
                    <a:cubicBezTo>
                      <a:pt x="0" y="10"/>
                      <a:pt x="0" y="10"/>
                      <a:pt x="0" y="10"/>
                    </a:cubicBezTo>
                    <a:cubicBezTo>
                      <a:pt x="0" y="13"/>
                      <a:pt x="2" y="16"/>
                      <a:pt x="5" y="16"/>
                    </a:cubicBezTo>
                    <a:cubicBezTo>
                      <a:pt x="79" y="28"/>
                      <a:pt x="79" y="28"/>
                      <a:pt x="79" y="28"/>
                    </a:cubicBezTo>
                    <a:cubicBezTo>
                      <a:pt x="78" y="5"/>
                      <a:pt x="78" y="5"/>
                      <a:pt x="78" y="5"/>
                    </a:cubicBezTo>
                    <a:cubicBezTo>
                      <a:pt x="7" y="0"/>
                      <a:pt x="7" y="0"/>
                      <a:pt x="7" y="0"/>
                    </a:cubicBezTo>
                    <a:cubicBezTo>
                      <a:pt x="4" y="0"/>
                      <a:pt x="1" y="2"/>
                      <a:pt x="1" y="5"/>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79" name="îṩľîḍê">
                <a:extLst>
                  <a:ext uri="{FF2B5EF4-FFF2-40B4-BE49-F238E27FC236}">
                    <a16:creationId xmlns:a16="http://schemas.microsoft.com/office/drawing/2014/main" xmlns="" id="{EE7ED2D7-8174-4CA6-8954-7D7BB898FC1B}"/>
                  </a:ext>
                </a:extLst>
              </p:cNvPr>
              <p:cNvSpPr/>
              <p:nvPr/>
            </p:nvSpPr>
            <p:spPr bwMode="auto">
              <a:xfrm>
                <a:off x="3441" y="3160"/>
                <a:ext cx="153" cy="157"/>
              </a:xfrm>
              <a:custGeom>
                <a:avLst/>
                <a:gdLst>
                  <a:gd name="T0" fmla="*/ 96 w 116"/>
                  <a:gd name="T1" fmla="*/ 69 h 119"/>
                  <a:gd name="T2" fmla="*/ 44 w 116"/>
                  <a:gd name="T3" fmla="*/ 88 h 119"/>
                  <a:gd name="T4" fmla="*/ 28 w 116"/>
                  <a:gd name="T5" fmla="*/ 107 h 119"/>
                  <a:gd name="T6" fmla="*/ 13 w 116"/>
                  <a:gd name="T7" fmla="*/ 118 h 119"/>
                  <a:gd name="T8" fmla="*/ 13 w 116"/>
                  <a:gd name="T9" fmla="*/ 118 h 119"/>
                  <a:gd name="T10" fmla="*/ 1 w 116"/>
                  <a:gd name="T11" fmla="*/ 102 h 119"/>
                  <a:gd name="T12" fmla="*/ 5 w 116"/>
                  <a:gd name="T13" fmla="*/ 81 h 119"/>
                  <a:gd name="T14" fmla="*/ 22 w 116"/>
                  <a:gd name="T15" fmla="*/ 52 h 119"/>
                  <a:gd name="T16" fmla="*/ 86 w 116"/>
                  <a:gd name="T17" fmla="*/ 3 h 119"/>
                  <a:gd name="T18" fmla="*/ 99 w 116"/>
                  <a:gd name="T19" fmla="*/ 1 h 119"/>
                  <a:gd name="T20" fmla="*/ 112 w 116"/>
                  <a:gd name="T21" fmla="*/ 25 h 119"/>
                  <a:gd name="T22" fmla="*/ 96 w 116"/>
                  <a:gd name="T23" fmla="*/ 6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19">
                    <a:moveTo>
                      <a:pt x="96" y="69"/>
                    </a:moveTo>
                    <a:cubicBezTo>
                      <a:pt x="44" y="88"/>
                      <a:pt x="44" y="88"/>
                      <a:pt x="44" y="88"/>
                    </a:cubicBezTo>
                    <a:cubicBezTo>
                      <a:pt x="36" y="92"/>
                      <a:pt x="30" y="99"/>
                      <a:pt x="28" y="107"/>
                    </a:cubicBezTo>
                    <a:cubicBezTo>
                      <a:pt x="27" y="114"/>
                      <a:pt x="20" y="119"/>
                      <a:pt x="13" y="118"/>
                    </a:cubicBezTo>
                    <a:cubicBezTo>
                      <a:pt x="13" y="118"/>
                      <a:pt x="13" y="118"/>
                      <a:pt x="13" y="118"/>
                    </a:cubicBezTo>
                    <a:cubicBezTo>
                      <a:pt x="5" y="117"/>
                      <a:pt x="0" y="110"/>
                      <a:pt x="1" y="102"/>
                    </a:cubicBezTo>
                    <a:cubicBezTo>
                      <a:pt x="5" y="81"/>
                      <a:pt x="5" y="81"/>
                      <a:pt x="5" y="81"/>
                    </a:cubicBezTo>
                    <a:cubicBezTo>
                      <a:pt x="6" y="69"/>
                      <a:pt x="13" y="59"/>
                      <a:pt x="22" y="52"/>
                    </a:cubicBezTo>
                    <a:cubicBezTo>
                      <a:pt x="86" y="3"/>
                      <a:pt x="86" y="3"/>
                      <a:pt x="86" y="3"/>
                    </a:cubicBezTo>
                    <a:cubicBezTo>
                      <a:pt x="90" y="0"/>
                      <a:pt x="95" y="0"/>
                      <a:pt x="99" y="1"/>
                    </a:cubicBezTo>
                    <a:cubicBezTo>
                      <a:pt x="110" y="4"/>
                      <a:pt x="116" y="14"/>
                      <a:pt x="112" y="25"/>
                    </a:cubicBezTo>
                    <a:lnTo>
                      <a:pt x="96" y="69"/>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0" name="îSḻiḑe">
                <a:extLst>
                  <a:ext uri="{FF2B5EF4-FFF2-40B4-BE49-F238E27FC236}">
                    <a16:creationId xmlns:a16="http://schemas.microsoft.com/office/drawing/2014/main" xmlns="" id="{C741EE7F-4687-4855-9282-072BFC6A31DE}"/>
                  </a:ext>
                </a:extLst>
              </p:cNvPr>
              <p:cNvSpPr/>
              <p:nvPr/>
            </p:nvSpPr>
            <p:spPr bwMode="auto">
              <a:xfrm>
                <a:off x="3447" y="3163"/>
                <a:ext cx="154" cy="157"/>
              </a:xfrm>
              <a:custGeom>
                <a:avLst/>
                <a:gdLst>
                  <a:gd name="T0" fmla="*/ 97 w 116"/>
                  <a:gd name="T1" fmla="*/ 69 h 119"/>
                  <a:gd name="T2" fmla="*/ 45 w 116"/>
                  <a:gd name="T3" fmla="*/ 89 h 119"/>
                  <a:gd name="T4" fmla="*/ 29 w 116"/>
                  <a:gd name="T5" fmla="*/ 108 h 119"/>
                  <a:gd name="T6" fmla="*/ 14 w 116"/>
                  <a:gd name="T7" fmla="*/ 118 h 119"/>
                  <a:gd name="T8" fmla="*/ 14 w 116"/>
                  <a:gd name="T9" fmla="*/ 118 h 119"/>
                  <a:gd name="T10" fmla="*/ 2 w 116"/>
                  <a:gd name="T11" fmla="*/ 103 h 119"/>
                  <a:gd name="T12" fmla="*/ 4 w 116"/>
                  <a:gd name="T13" fmla="*/ 87 h 119"/>
                  <a:gd name="T14" fmla="*/ 27 w 116"/>
                  <a:gd name="T15" fmla="*/ 49 h 119"/>
                  <a:gd name="T16" fmla="*/ 87 w 116"/>
                  <a:gd name="T17" fmla="*/ 3 h 119"/>
                  <a:gd name="T18" fmla="*/ 100 w 116"/>
                  <a:gd name="T19" fmla="*/ 1 h 119"/>
                  <a:gd name="T20" fmla="*/ 113 w 116"/>
                  <a:gd name="T21" fmla="*/ 25 h 119"/>
                  <a:gd name="T22" fmla="*/ 97 w 116"/>
                  <a:gd name="T23" fmla="*/ 6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19">
                    <a:moveTo>
                      <a:pt x="97" y="69"/>
                    </a:moveTo>
                    <a:cubicBezTo>
                      <a:pt x="45" y="89"/>
                      <a:pt x="45" y="89"/>
                      <a:pt x="45" y="89"/>
                    </a:cubicBezTo>
                    <a:cubicBezTo>
                      <a:pt x="37" y="92"/>
                      <a:pt x="31" y="99"/>
                      <a:pt x="29" y="108"/>
                    </a:cubicBezTo>
                    <a:cubicBezTo>
                      <a:pt x="27" y="114"/>
                      <a:pt x="21" y="119"/>
                      <a:pt x="14" y="118"/>
                    </a:cubicBezTo>
                    <a:cubicBezTo>
                      <a:pt x="14" y="118"/>
                      <a:pt x="14" y="118"/>
                      <a:pt x="14" y="118"/>
                    </a:cubicBezTo>
                    <a:cubicBezTo>
                      <a:pt x="6" y="118"/>
                      <a:pt x="0" y="110"/>
                      <a:pt x="2" y="103"/>
                    </a:cubicBezTo>
                    <a:cubicBezTo>
                      <a:pt x="4" y="87"/>
                      <a:pt x="4" y="87"/>
                      <a:pt x="4" y="87"/>
                    </a:cubicBezTo>
                    <a:cubicBezTo>
                      <a:pt x="7" y="72"/>
                      <a:pt x="15" y="58"/>
                      <a:pt x="27" y="49"/>
                    </a:cubicBezTo>
                    <a:cubicBezTo>
                      <a:pt x="87" y="3"/>
                      <a:pt x="87" y="3"/>
                      <a:pt x="87" y="3"/>
                    </a:cubicBezTo>
                    <a:cubicBezTo>
                      <a:pt x="91" y="1"/>
                      <a:pt x="96" y="0"/>
                      <a:pt x="100" y="1"/>
                    </a:cubicBezTo>
                    <a:cubicBezTo>
                      <a:pt x="111" y="4"/>
                      <a:pt x="116" y="15"/>
                      <a:pt x="113" y="25"/>
                    </a:cubicBezTo>
                    <a:lnTo>
                      <a:pt x="97" y="69"/>
                    </a:ln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1" name="ísḷiḓe">
                <a:extLst>
                  <a:ext uri="{FF2B5EF4-FFF2-40B4-BE49-F238E27FC236}">
                    <a16:creationId xmlns:a16="http://schemas.microsoft.com/office/drawing/2014/main" xmlns="" id="{558D60A6-F0C2-4571-AB7C-75590D32F5EB}"/>
                  </a:ext>
                </a:extLst>
              </p:cNvPr>
              <p:cNvSpPr/>
              <p:nvPr/>
            </p:nvSpPr>
            <p:spPr bwMode="auto">
              <a:xfrm>
                <a:off x="3515" y="3254"/>
                <a:ext cx="12" cy="22"/>
              </a:xfrm>
              <a:custGeom>
                <a:avLst/>
                <a:gdLst>
                  <a:gd name="T0" fmla="*/ 8 w 9"/>
                  <a:gd name="T1" fmla="*/ 15 h 17"/>
                  <a:gd name="T2" fmla="*/ 3 w 9"/>
                  <a:gd name="T3" fmla="*/ 1 h 17"/>
                  <a:gd name="T4" fmla="*/ 1 w 9"/>
                  <a:gd name="T5" fmla="*/ 1 h 17"/>
                  <a:gd name="T6" fmla="*/ 0 w 9"/>
                  <a:gd name="T7" fmla="*/ 3 h 17"/>
                  <a:gd name="T8" fmla="*/ 5 w 9"/>
                  <a:gd name="T9" fmla="*/ 16 h 17"/>
                  <a:gd name="T10" fmla="*/ 8 w 9"/>
                  <a:gd name="T11" fmla="*/ 17 h 17"/>
                  <a:gd name="T12" fmla="*/ 8 w 9"/>
                  <a:gd name="T13" fmla="*/ 15 h 17"/>
                </a:gdLst>
                <a:ahLst/>
                <a:cxnLst>
                  <a:cxn ang="0">
                    <a:pos x="T0" y="T1"/>
                  </a:cxn>
                  <a:cxn ang="0">
                    <a:pos x="T2" y="T3"/>
                  </a:cxn>
                  <a:cxn ang="0">
                    <a:pos x="T4" y="T5"/>
                  </a:cxn>
                  <a:cxn ang="0">
                    <a:pos x="T6" y="T7"/>
                  </a:cxn>
                  <a:cxn ang="0">
                    <a:pos x="T8" y="T9"/>
                  </a:cxn>
                  <a:cxn ang="0">
                    <a:pos x="T10" y="T11"/>
                  </a:cxn>
                  <a:cxn ang="0">
                    <a:pos x="T12" y="T13"/>
                  </a:cxn>
                </a:cxnLst>
                <a:rect l="0" t="0" r="r" b="b"/>
                <a:pathLst>
                  <a:path w="9" h="17">
                    <a:moveTo>
                      <a:pt x="8" y="15"/>
                    </a:moveTo>
                    <a:cubicBezTo>
                      <a:pt x="3" y="1"/>
                      <a:pt x="3" y="1"/>
                      <a:pt x="3" y="1"/>
                    </a:cubicBezTo>
                    <a:cubicBezTo>
                      <a:pt x="3" y="1"/>
                      <a:pt x="2" y="0"/>
                      <a:pt x="1" y="1"/>
                    </a:cubicBezTo>
                    <a:cubicBezTo>
                      <a:pt x="0" y="1"/>
                      <a:pt x="0" y="2"/>
                      <a:pt x="0" y="3"/>
                    </a:cubicBezTo>
                    <a:cubicBezTo>
                      <a:pt x="5" y="16"/>
                      <a:pt x="5" y="16"/>
                      <a:pt x="5" y="16"/>
                    </a:cubicBezTo>
                    <a:cubicBezTo>
                      <a:pt x="6" y="17"/>
                      <a:pt x="7" y="17"/>
                      <a:pt x="8" y="17"/>
                    </a:cubicBezTo>
                    <a:cubicBezTo>
                      <a:pt x="8" y="17"/>
                      <a:pt x="9" y="16"/>
                      <a:pt x="8" y="15"/>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2" name="ïsļiḓe">
                <a:extLst>
                  <a:ext uri="{FF2B5EF4-FFF2-40B4-BE49-F238E27FC236}">
                    <a16:creationId xmlns:a16="http://schemas.microsoft.com/office/drawing/2014/main" xmlns="" id="{E47E37C0-7306-4039-8D11-F5A871EA8AE6}"/>
                  </a:ext>
                </a:extLst>
              </p:cNvPr>
              <p:cNvSpPr/>
              <p:nvPr/>
            </p:nvSpPr>
            <p:spPr bwMode="auto">
              <a:xfrm>
                <a:off x="3528" y="3250"/>
                <a:ext cx="12" cy="22"/>
              </a:xfrm>
              <a:custGeom>
                <a:avLst/>
                <a:gdLst>
                  <a:gd name="T0" fmla="*/ 9 w 9"/>
                  <a:gd name="T1" fmla="*/ 14 h 17"/>
                  <a:gd name="T2" fmla="*/ 3 w 9"/>
                  <a:gd name="T3" fmla="*/ 1 h 17"/>
                  <a:gd name="T4" fmla="*/ 1 w 9"/>
                  <a:gd name="T5" fmla="*/ 0 h 17"/>
                  <a:gd name="T6" fmla="*/ 0 w 9"/>
                  <a:gd name="T7" fmla="*/ 2 h 17"/>
                  <a:gd name="T8" fmla="*/ 6 w 9"/>
                  <a:gd name="T9" fmla="*/ 16 h 17"/>
                  <a:gd name="T10" fmla="*/ 8 w 9"/>
                  <a:gd name="T11" fmla="*/ 17 h 17"/>
                  <a:gd name="T12" fmla="*/ 9 w 9"/>
                  <a:gd name="T13" fmla="*/ 14 h 17"/>
                </a:gdLst>
                <a:ahLst/>
                <a:cxnLst>
                  <a:cxn ang="0">
                    <a:pos x="T0" y="T1"/>
                  </a:cxn>
                  <a:cxn ang="0">
                    <a:pos x="T2" y="T3"/>
                  </a:cxn>
                  <a:cxn ang="0">
                    <a:pos x="T4" y="T5"/>
                  </a:cxn>
                  <a:cxn ang="0">
                    <a:pos x="T6" y="T7"/>
                  </a:cxn>
                  <a:cxn ang="0">
                    <a:pos x="T8" y="T9"/>
                  </a:cxn>
                  <a:cxn ang="0">
                    <a:pos x="T10" y="T11"/>
                  </a:cxn>
                  <a:cxn ang="0">
                    <a:pos x="T12" y="T13"/>
                  </a:cxn>
                </a:cxnLst>
                <a:rect l="0" t="0" r="r" b="b"/>
                <a:pathLst>
                  <a:path w="9" h="17">
                    <a:moveTo>
                      <a:pt x="9" y="14"/>
                    </a:moveTo>
                    <a:cubicBezTo>
                      <a:pt x="3" y="1"/>
                      <a:pt x="3" y="1"/>
                      <a:pt x="3" y="1"/>
                    </a:cubicBezTo>
                    <a:cubicBezTo>
                      <a:pt x="3" y="0"/>
                      <a:pt x="2" y="0"/>
                      <a:pt x="1" y="0"/>
                    </a:cubicBezTo>
                    <a:cubicBezTo>
                      <a:pt x="0" y="0"/>
                      <a:pt x="0" y="1"/>
                      <a:pt x="0" y="2"/>
                    </a:cubicBezTo>
                    <a:cubicBezTo>
                      <a:pt x="6" y="16"/>
                      <a:pt x="6" y="16"/>
                      <a:pt x="6" y="16"/>
                    </a:cubicBezTo>
                    <a:cubicBezTo>
                      <a:pt x="6" y="16"/>
                      <a:pt x="7" y="17"/>
                      <a:pt x="8" y="17"/>
                    </a:cubicBezTo>
                    <a:cubicBezTo>
                      <a:pt x="9" y="16"/>
                      <a:pt x="9" y="15"/>
                      <a:pt x="9" y="14"/>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3" name="ïslïḓé">
                <a:extLst>
                  <a:ext uri="{FF2B5EF4-FFF2-40B4-BE49-F238E27FC236}">
                    <a16:creationId xmlns:a16="http://schemas.microsoft.com/office/drawing/2014/main" xmlns="" id="{58FCD806-2434-4E11-94D4-E3B6EDB9BB85}"/>
                  </a:ext>
                </a:extLst>
              </p:cNvPr>
              <p:cNvSpPr/>
              <p:nvPr/>
            </p:nvSpPr>
            <p:spPr bwMode="auto">
              <a:xfrm>
                <a:off x="3541" y="3245"/>
                <a:ext cx="12" cy="22"/>
              </a:xfrm>
              <a:custGeom>
                <a:avLst/>
                <a:gdLst>
                  <a:gd name="T0" fmla="*/ 9 w 9"/>
                  <a:gd name="T1" fmla="*/ 15 h 17"/>
                  <a:gd name="T2" fmla="*/ 3 w 9"/>
                  <a:gd name="T3" fmla="*/ 2 h 17"/>
                  <a:gd name="T4" fmla="*/ 1 w 9"/>
                  <a:gd name="T5" fmla="*/ 1 h 17"/>
                  <a:gd name="T6" fmla="*/ 0 w 9"/>
                  <a:gd name="T7" fmla="*/ 3 h 17"/>
                  <a:gd name="T8" fmla="*/ 6 w 9"/>
                  <a:gd name="T9" fmla="*/ 16 h 17"/>
                  <a:gd name="T10" fmla="*/ 8 w 9"/>
                  <a:gd name="T11" fmla="*/ 17 h 17"/>
                  <a:gd name="T12" fmla="*/ 9 w 9"/>
                  <a:gd name="T13" fmla="*/ 15 h 17"/>
                </a:gdLst>
                <a:ahLst/>
                <a:cxnLst>
                  <a:cxn ang="0">
                    <a:pos x="T0" y="T1"/>
                  </a:cxn>
                  <a:cxn ang="0">
                    <a:pos x="T2" y="T3"/>
                  </a:cxn>
                  <a:cxn ang="0">
                    <a:pos x="T4" y="T5"/>
                  </a:cxn>
                  <a:cxn ang="0">
                    <a:pos x="T6" y="T7"/>
                  </a:cxn>
                  <a:cxn ang="0">
                    <a:pos x="T8" y="T9"/>
                  </a:cxn>
                  <a:cxn ang="0">
                    <a:pos x="T10" y="T11"/>
                  </a:cxn>
                  <a:cxn ang="0">
                    <a:pos x="T12" y="T13"/>
                  </a:cxn>
                </a:cxnLst>
                <a:rect l="0" t="0" r="r" b="b"/>
                <a:pathLst>
                  <a:path w="9" h="17">
                    <a:moveTo>
                      <a:pt x="9" y="15"/>
                    </a:moveTo>
                    <a:cubicBezTo>
                      <a:pt x="3" y="2"/>
                      <a:pt x="3" y="2"/>
                      <a:pt x="3" y="2"/>
                    </a:cubicBezTo>
                    <a:cubicBezTo>
                      <a:pt x="3" y="1"/>
                      <a:pt x="2" y="0"/>
                      <a:pt x="1" y="1"/>
                    </a:cubicBezTo>
                    <a:cubicBezTo>
                      <a:pt x="0" y="1"/>
                      <a:pt x="0" y="2"/>
                      <a:pt x="0" y="3"/>
                    </a:cubicBezTo>
                    <a:cubicBezTo>
                      <a:pt x="6" y="16"/>
                      <a:pt x="6" y="16"/>
                      <a:pt x="6" y="16"/>
                    </a:cubicBezTo>
                    <a:cubicBezTo>
                      <a:pt x="6" y="17"/>
                      <a:pt x="7" y="17"/>
                      <a:pt x="8" y="17"/>
                    </a:cubicBezTo>
                    <a:cubicBezTo>
                      <a:pt x="9" y="17"/>
                      <a:pt x="9" y="16"/>
                      <a:pt x="9" y="15"/>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4" name="îsḷíḓe">
                <a:extLst>
                  <a:ext uri="{FF2B5EF4-FFF2-40B4-BE49-F238E27FC236}">
                    <a16:creationId xmlns:a16="http://schemas.microsoft.com/office/drawing/2014/main" xmlns="" id="{5BC648C9-229F-4F21-AE6F-7990EAFE0313}"/>
                  </a:ext>
                </a:extLst>
              </p:cNvPr>
              <p:cNvSpPr/>
              <p:nvPr/>
            </p:nvSpPr>
            <p:spPr bwMode="auto">
              <a:xfrm>
                <a:off x="3568" y="2955"/>
                <a:ext cx="426" cy="387"/>
              </a:xfrm>
              <a:custGeom>
                <a:avLst/>
                <a:gdLst>
                  <a:gd name="T0" fmla="*/ 134 w 323"/>
                  <a:gd name="T1" fmla="*/ 273 h 293"/>
                  <a:gd name="T2" fmla="*/ 0 w 323"/>
                  <a:gd name="T3" fmla="*/ 232 h 293"/>
                  <a:gd name="T4" fmla="*/ 20 w 323"/>
                  <a:gd name="T5" fmla="*/ 166 h 293"/>
                  <a:gd name="T6" fmla="*/ 124 w 323"/>
                  <a:gd name="T7" fmla="*/ 197 h 293"/>
                  <a:gd name="T8" fmla="*/ 232 w 323"/>
                  <a:gd name="T9" fmla="*/ 202 h 293"/>
                  <a:gd name="T10" fmla="*/ 215 w 323"/>
                  <a:gd name="T11" fmla="*/ 24 h 293"/>
                  <a:gd name="T12" fmla="*/ 316 w 323"/>
                  <a:gd name="T13" fmla="*/ 0 h 293"/>
                  <a:gd name="T14" fmla="*/ 304 w 323"/>
                  <a:gd name="T15" fmla="*/ 259 h 293"/>
                  <a:gd name="T16" fmla="*/ 276 w 323"/>
                  <a:gd name="T17" fmla="*/ 281 h 293"/>
                  <a:gd name="T18" fmla="*/ 134 w 323"/>
                  <a:gd name="T19" fmla="*/ 273 h 293"/>
                  <a:gd name="T20" fmla="*/ 228 w 323"/>
                  <a:gd name="T21" fmla="*/ 226 h 293"/>
                  <a:gd name="T22" fmla="*/ 228 w 323"/>
                  <a:gd name="T23" fmla="*/ 22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3" h="293">
                    <a:moveTo>
                      <a:pt x="134" y="273"/>
                    </a:moveTo>
                    <a:cubicBezTo>
                      <a:pt x="77" y="258"/>
                      <a:pt x="21" y="241"/>
                      <a:pt x="0" y="232"/>
                    </a:cubicBezTo>
                    <a:cubicBezTo>
                      <a:pt x="20" y="166"/>
                      <a:pt x="20" y="166"/>
                      <a:pt x="20" y="166"/>
                    </a:cubicBezTo>
                    <a:cubicBezTo>
                      <a:pt x="28" y="169"/>
                      <a:pt x="69" y="184"/>
                      <a:pt x="124" y="197"/>
                    </a:cubicBezTo>
                    <a:cubicBezTo>
                      <a:pt x="175" y="209"/>
                      <a:pt x="220" y="212"/>
                      <a:pt x="232" y="202"/>
                    </a:cubicBezTo>
                    <a:cubicBezTo>
                      <a:pt x="233" y="171"/>
                      <a:pt x="214" y="34"/>
                      <a:pt x="215" y="24"/>
                    </a:cubicBezTo>
                    <a:cubicBezTo>
                      <a:pt x="218" y="3"/>
                      <a:pt x="316" y="0"/>
                      <a:pt x="316" y="0"/>
                    </a:cubicBezTo>
                    <a:cubicBezTo>
                      <a:pt x="317" y="2"/>
                      <a:pt x="323" y="232"/>
                      <a:pt x="304" y="259"/>
                    </a:cubicBezTo>
                    <a:cubicBezTo>
                      <a:pt x="297" y="269"/>
                      <a:pt x="288" y="276"/>
                      <a:pt x="276" y="281"/>
                    </a:cubicBezTo>
                    <a:cubicBezTo>
                      <a:pt x="247" y="293"/>
                      <a:pt x="207" y="291"/>
                      <a:pt x="134" y="273"/>
                    </a:cubicBezTo>
                    <a:close/>
                    <a:moveTo>
                      <a:pt x="228" y="226"/>
                    </a:moveTo>
                    <a:cubicBezTo>
                      <a:pt x="228" y="226"/>
                      <a:pt x="228" y="226"/>
                      <a:pt x="228" y="226"/>
                    </a:cubicBezTo>
                  </a:path>
                </a:pathLst>
              </a:custGeom>
              <a:solidFill>
                <a:srgbClr val="111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5" name="ïşļîḋe">
                <a:extLst>
                  <a:ext uri="{FF2B5EF4-FFF2-40B4-BE49-F238E27FC236}">
                    <a16:creationId xmlns:a16="http://schemas.microsoft.com/office/drawing/2014/main" xmlns="" id="{E07314A3-5EF0-498E-8057-3417EA3287E0}"/>
                  </a:ext>
                </a:extLst>
              </p:cNvPr>
              <p:cNvSpPr/>
              <p:nvPr/>
            </p:nvSpPr>
            <p:spPr bwMode="auto">
              <a:xfrm>
                <a:off x="3561" y="3171"/>
                <a:ext cx="57" cy="101"/>
              </a:xfrm>
              <a:custGeom>
                <a:avLst/>
                <a:gdLst>
                  <a:gd name="T0" fmla="*/ 57 w 57"/>
                  <a:gd name="T1" fmla="*/ 9 h 101"/>
                  <a:gd name="T2" fmla="*/ 24 w 57"/>
                  <a:gd name="T3" fmla="*/ 101 h 101"/>
                  <a:gd name="T4" fmla="*/ 0 w 57"/>
                  <a:gd name="T5" fmla="*/ 92 h 101"/>
                  <a:gd name="T6" fmla="*/ 33 w 57"/>
                  <a:gd name="T7" fmla="*/ 0 h 101"/>
                  <a:gd name="T8" fmla="*/ 57 w 57"/>
                  <a:gd name="T9" fmla="*/ 9 h 101"/>
                </a:gdLst>
                <a:ahLst/>
                <a:cxnLst>
                  <a:cxn ang="0">
                    <a:pos x="T0" y="T1"/>
                  </a:cxn>
                  <a:cxn ang="0">
                    <a:pos x="T2" y="T3"/>
                  </a:cxn>
                  <a:cxn ang="0">
                    <a:pos x="T4" y="T5"/>
                  </a:cxn>
                  <a:cxn ang="0">
                    <a:pos x="T6" y="T7"/>
                  </a:cxn>
                  <a:cxn ang="0">
                    <a:pos x="T8" y="T9"/>
                  </a:cxn>
                </a:cxnLst>
                <a:rect l="0" t="0" r="r" b="b"/>
                <a:pathLst>
                  <a:path w="57" h="101">
                    <a:moveTo>
                      <a:pt x="57" y="9"/>
                    </a:moveTo>
                    <a:lnTo>
                      <a:pt x="24" y="101"/>
                    </a:lnTo>
                    <a:lnTo>
                      <a:pt x="0" y="92"/>
                    </a:lnTo>
                    <a:lnTo>
                      <a:pt x="33" y="0"/>
                    </a:lnTo>
                    <a:lnTo>
                      <a:pt x="57" y="9"/>
                    </a:lnTo>
                    <a:close/>
                  </a:path>
                </a:pathLst>
              </a:custGeom>
              <a:solidFill>
                <a:srgbClr val="9995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6" name="î$ľiďe">
                <a:extLst>
                  <a:ext uri="{FF2B5EF4-FFF2-40B4-BE49-F238E27FC236}">
                    <a16:creationId xmlns:a16="http://schemas.microsoft.com/office/drawing/2014/main" xmlns="" id="{CB096FB5-2F0B-4D4E-8DE1-BA642416CC11}"/>
                  </a:ext>
                </a:extLst>
              </p:cNvPr>
              <p:cNvSpPr/>
              <p:nvPr/>
            </p:nvSpPr>
            <p:spPr bwMode="auto">
              <a:xfrm>
                <a:off x="4130" y="3602"/>
                <a:ext cx="31" cy="108"/>
              </a:xfrm>
              <a:custGeom>
                <a:avLst/>
                <a:gdLst>
                  <a:gd name="T0" fmla="*/ 10 w 23"/>
                  <a:gd name="T1" fmla="*/ 82 h 82"/>
                  <a:gd name="T2" fmla="*/ 15 w 23"/>
                  <a:gd name="T3" fmla="*/ 82 h 82"/>
                  <a:gd name="T4" fmla="*/ 21 w 23"/>
                  <a:gd name="T5" fmla="*/ 77 h 82"/>
                  <a:gd name="T6" fmla="*/ 23 w 23"/>
                  <a:gd name="T7" fmla="*/ 0 h 82"/>
                  <a:gd name="T8" fmla="*/ 0 w 23"/>
                  <a:gd name="T9" fmla="*/ 4 h 82"/>
                  <a:gd name="T10" fmla="*/ 5 w 23"/>
                  <a:gd name="T11" fmla="*/ 77 h 82"/>
                  <a:gd name="T12" fmla="*/ 10 w 23"/>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23" h="82">
                    <a:moveTo>
                      <a:pt x="10" y="82"/>
                    </a:moveTo>
                    <a:cubicBezTo>
                      <a:pt x="15" y="82"/>
                      <a:pt x="15" y="82"/>
                      <a:pt x="15" y="82"/>
                    </a:cubicBezTo>
                    <a:cubicBezTo>
                      <a:pt x="18" y="82"/>
                      <a:pt x="21" y="80"/>
                      <a:pt x="21" y="77"/>
                    </a:cubicBezTo>
                    <a:cubicBezTo>
                      <a:pt x="23" y="0"/>
                      <a:pt x="23" y="0"/>
                      <a:pt x="23" y="0"/>
                    </a:cubicBezTo>
                    <a:cubicBezTo>
                      <a:pt x="0" y="4"/>
                      <a:pt x="0" y="4"/>
                      <a:pt x="0" y="4"/>
                    </a:cubicBezTo>
                    <a:cubicBezTo>
                      <a:pt x="5" y="77"/>
                      <a:pt x="5" y="77"/>
                      <a:pt x="5" y="77"/>
                    </a:cubicBezTo>
                    <a:cubicBezTo>
                      <a:pt x="5" y="80"/>
                      <a:pt x="7" y="82"/>
                      <a:pt x="10" y="82"/>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7" name="ïṥḻiḓe">
                <a:extLst>
                  <a:ext uri="{FF2B5EF4-FFF2-40B4-BE49-F238E27FC236}">
                    <a16:creationId xmlns:a16="http://schemas.microsoft.com/office/drawing/2014/main" xmlns="" id="{C4CDD2DC-D84A-4206-A7FB-255F5DAD34E4}"/>
                  </a:ext>
                </a:extLst>
              </p:cNvPr>
              <p:cNvSpPr/>
              <p:nvPr/>
            </p:nvSpPr>
            <p:spPr bwMode="auto">
              <a:xfrm>
                <a:off x="4129" y="3580"/>
                <a:ext cx="172" cy="138"/>
              </a:xfrm>
              <a:custGeom>
                <a:avLst/>
                <a:gdLst>
                  <a:gd name="T0" fmla="*/ 70 w 130"/>
                  <a:gd name="T1" fmla="*/ 12 h 104"/>
                  <a:gd name="T2" fmla="*/ 96 w 130"/>
                  <a:gd name="T3" fmla="*/ 62 h 104"/>
                  <a:gd name="T4" fmla="*/ 117 w 130"/>
                  <a:gd name="T5" fmla="*/ 76 h 104"/>
                  <a:gd name="T6" fmla="*/ 130 w 130"/>
                  <a:gd name="T7" fmla="*/ 89 h 104"/>
                  <a:gd name="T8" fmla="*/ 130 w 130"/>
                  <a:gd name="T9" fmla="*/ 89 h 104"/>
                  <a:gd name="T10" fmla="*/ 116 w 130"/>
                  <a:gd name="T11" fmla="*/ 104 h 104"/>
                  <a:gd name="T12" fmla="*/ 94 w 130"/>
                  <a:gd name="T13" fmla="*/ 103 h 104"/>
                  <a:gd name="T14" fmla="*/ 63 w 130"/>
                  <a:gd name="T15" fmla="*/ 90 h 104"/>
                  <a:gd name="T16" fmla="*/ 4 w 130"/>
                  <a:gd name="T17" fmla="*/ 31 h 104"/>
                  <a:gd name="T18" fmla="*/ 1 w 130"/>
                  <a:gd name="T19" fmla="*/ 18 h 104"/>
                  <a:gd name="T20" fmla="*/ 23 w 130"/>
                  <a:gd name="T21" fmla="*/ 2 h 104"/>
                  <a:gd name="T22" fmla="*/ 70 w 130"/>
                  <a:gd name="T23"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04">
                    <a:moveTo>
                      <a:pt x="70" y="12"/>
                    </a:moveTo>
                    <a:cubicBezTo>
                      <a:pt x="96" y="62"/>
                      <a:pt x="96" y="62"/>
                      <a:pt x="96" y="62"/>
                    </a:cubicBezTo>
                    <a:cubicBezTo>
                      <a:pt x="100" y="70"/>
                      <a:pt x="108" y="75"/>
                      <a:pt x="117" y="76"/>
                    </a:cubicBezTo>
                    <a:cubicBezTo>
                      <a:pt x="124" y="76"/>
                      <a:pt x="130" y="82"/>
                      <a:pt x="130" y="89"/>
                    </a:cubicBezTo>
                    <a:cubicBezTo>
                      <a:pt x="130" y="89"/>
                      <a:pt x="130" y="89"/>
                      <a:pt x="130" y="89"/>
                    </a:cubicBezTo>
                    <a:cubicBezTo>
                      <a:pt x="130" y="97"/>
                      <a:pt x="124" y="104"/>
                      <a:pt x="116" y="104"/>
                    </a:cubicBezTo>
                    <a:cubicBezTo>
                      <a:pt x="94" y="103"/>
                      <a:pt x="94" y="103"/>
                      <a:pt x="94" y="103"/>
                    </a:cubicBezTo>
                    <a:cubicBezTo>
                      <a:pt x="82" y="102"/>
                      <a:pt x="71" y="98"/>
                      <a:pt x="63" y="90"/>
                    </a:cubicBezTo>
                    <a:cubicBezTo>
                      <a:pt x="4" y="31"/>
                      <a:pt x="4" y="31"/>
                      <a:pt x="4" y="31"/>
                    </a:cubicBezTo>
                    <a:cubicBezTo>
                      <a:pt x="1" y="27"/>
                      <a:pt x="0" y="23"/>
                      <a:pt x="1" y="18"/>
                    </a:cubicBezTo>
                    <a:cubicBezTo>
                      <a:pt x="2" y="7"/>
                      <a:pt x="12" y="0"/>
                      <a:pt x="23" y="2"/>
                    </a:cubicBezTo>
                    <a:lnTo>
                      <a:pt x="70" y="12"/>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8" name="îṥļíḓè">
                <a:extLst>
                  <a:ext uri="{FF2B5EF4-FFF2-40B4-BE49-F238E27FC236}">
                    <a16:creationId xmlns:a16="http://schemas.microsoft.com/office/drawing/2014/main" xmlns="" id="{DC769B09-D2FB-453F-803B-B2A88BBEC9C8}"/>
                  </a:ext>
                </a:extLst>
              </p:cNvPr>
              <p:cNvSpPr/>
              <p:nvPr/>
            </p:nvSpPr>
            <p:spPr bwMode="auto">
              <a:xfrm>
                <a:off x="4132" y="3572"/>
                <a:ext cx="172" cy="138"/>
              </a:xfrm>
              <a:custGeom>
                <a:avLst/>
                <a:gdLst>
                  <a:gd name="T0" fmla="*/ 70 w 130"/>
                  <a:gd name="T1" fmla="*/ 12 h 104"/>
                  <a:gd name="T2" fmla="*/ 96 w 130"/>
                  <a:gd name="T3" fmla="*/ 62 h 104"/>
                  <a:gd name="T4" fmla="*/ 117 w 130"/>
                  <a:gd name="T5" fmla="*/ 76 h 104"/>
                  <a:gd name="T6" fmla="*/ 130 w 130"/>
                  <a:gd name="T7" fmla="*/ 89 h 104"/>
                  <a:gd name="T8" fmla="*/ 130 w 130"/>
                  <a:gd name="T9" fmla="*/ 89 h 104"/>
                  <a:gd name="T10" fmla="*/ 115 w 130"/>
                  <a:gd name="T11" fmla="*/ 103 h 104"/>
                  <a:gd name="T12" fmla="*/ 99 w 130"/>
                  <a:gd name="T13" fmla="*/ 103 h 104"/>
                  <a:gd name="T14" fmla="*/ 58 w 130"/>
                  <a:gd name="T15" fmla="*/ 85 h 104"/>
                  <a:gd name="T16" fmla="*/ 4 w 130"/>
                  <a:gd name="T17" fmla="*/ 31 h 104"/>
                  <a:gd name="T18" fmla="*/ 0 w 130"/>
                  <a:gd name="T19" fmla="*/ 18 h 104"/>
                  <a:gd name="T20" fmla="*/ 22 w 130"/>
                  <a:gd name="T21" fmla="*/ 2 h 104"/>
                  <a:gd name="T22" fmla="*/ 70 w 130"/>
                  <a:gd name="T23" fmla="*/ 1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104">
                    <a:moveTo>
                      <a:pt x="70" y="12"/>
                    </a:moveTo>
                    <a:cubicBezTo>
                      <a:pt x="96" y="62"/>
                      <a:pt x="96" y="62"/>
                      <a:pt x="96" y="62"/>
                    </a:cubicBezTo>
                    <a:cubicBezTo>
                      <a:pt x="100" y="70"/>
                      <a:pt x="108" y="75"/>
                      <a:pt x="117" y="76"/>
                    </a:cubicBezTo>
                    <a:cubicBezTo>
                      <a:pt x="124" y="76"/>
                      <a:pt x="130" y="82"/>
                      <a:pt x="130" y="89"/>
                    </a:cubicBezTo>
                    <a:cubicBezTo>
                      <a:pt x="130" y="89"/>
                      <a:pt x="130" y="89"/>
                      <a:pt x="130" y="89"/>
                    </a:cubicBezTo>
                    <a:cubicBezTo>
                      <a:pt x="130" y="97"/>
                      <a:pt x="123" y="104"/>
                      <a:pt x="115" y="103"/>
                    </a:cubicBezTo>
                    <a:cubicBezTo>
                      <a:pt x="99" y="103"/>
                      <a:pt x="99" y="103"/>
                      <a:pt x="99" y="103"/>
                    </a:cubicBezTo>
                    <a:cubicBezTo>
                      <a:pt x="84" y="102"/>
                      <a:pt x="69" y="96"/>
                      <a:pt x="58" y="85"/>
                    </a:cubicBezTo>
                    <a:cubicBezTo>
                      <a:pt x="4" y="31"/>
                      <a:pt x="4" y="31"/>
                      <a:pt x="4" y="31"/>
                    </a:cubicBezTo>
                    <a:cubicBezTo>
                      <a:pt x="1" y="27"/>
                      <a:pt x="0" y="22"/>
                      <a:pt x="0" y="18"/>
                    </a:cubicBezTo>
                    <a:cubicBezTo>
                      <a:pt x="2" y="7"/>
                      <a:pt x="12" y="0"/>
                      <a:pt x="22" y="2"/>
                    </a:cubicBezTo>
                    <a:lnTo>
                      <a:pt x="70" y="12"/>
                    </a:ln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89" name="îšlíḑè">
                <a:extLst>
                  <a:ext uri="{FF2B5EF4-FFF2-40B4-BE49-F238E27FC236}">
                    <a16:creationId xmlns:a16="http://schemas.microsoft.com/office/drawing/2014/main" xmlns="" id="{5159C9C4-B642-4394-983F-B7A793BB9AF5}"/>
                  </a:ext>
                </a:extLst>
              </p:cNvPr>
              <p:cNvSpPr/>
              <p:nvPr/>
            </p:nvSpPr>
            <p:spPr bwMode="auto">
              <a:xfrm>
                <a:off x="4231" y="3635"/>
                <a:ext cx="22" cy="16"/>
              </a:xfrm>
              <a:custGeom>
                <a:avLst/>
                <a:gdLst>
                  <a:gd name="T0" fmla="*/ 14 w 17"/>
                  <a:gd name="T1" fmla="*/ 1 h 12"/>
                  <a:gd name="T2" fmla="*/ 1 w 17"/>
                  <a:gd name="T3" fmla="*/ 8 h 12"/>
                  <a:gd name="T4" fmla="*/ 1 w 17"/>
                  <a:gd name="T5" fmla="*/ 10 h 12"/>
                  <a:gd name="T6" fmla="*/ 3 w 17"/>
                  <a:gd name="T7" fmla="*/ 11 h 12"/>
                  <a:gd name="T8" fmla="*/ 16 w 17"/>
                  <a:gd name="T9" fmla="*/ 4 h 12"/>
                  <a:gd name="T10" fmla="*/ 16 w 17"/>
                  <a:gd name="T11" fmla="*/ 2 h 12"/>
                  <a:gd name="T12" fmla="*/ 14 w 17"/>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7" h="12">
                    <a:moveTo>
                      <a:pt x="14" y="1"/>
                    </a:moveTo>
                    <a:cubicBezTo>
                      <a:pt x="1" y="8"/>
                      <a:pt x="1" y="8"/>
                      <a:pt x="1" y="8"/>
                    </a:cubicBezTo>
                    <a:cubicBezTo>
                      <a:pt x="0" y="9"/>
                      <a:pt x="0" y="10"/>
                      <a:pt x="1" y="10"/>
                    </a:cubicBezTo>
                    <a:cubicBezTo>
                      <a:pt x="1" y="11"/>
                      <a:pt x="2" y="12"/>
                      <a:pt x="3" y="11"/>
                    </a:cubicBezTo>
                    <a:cubicBezTo>
                      <a:pt x="16" y="4"/>
                      <a:pt x="16" y="4"/>
                      <a:pt x="16" y="4"/>
                    </a:cubicBezTo>
                    <a:cubicBezTo>
                      <a:pt x="16" y="3"/>
                      <a:pt x="17" y="2"/>
                      <a:pt x="16" y="2"/>
                    </a:cubicBezTo>
                    <a:cubicBezTo>
                      <a:pt x="16" y="1"/>
                      <a:pt x="15" y="0"/>
                      <a:pt x="14" y="1"/>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0" name="íşľîḋê">
                <a:extLst>
                  <a:ext uri="{FF2B5EF4-FFF2-40B4-BE49-F238E27FC236}">
                    <a16:creationId xmlns:a16="http://schemas.microsoft.com/office/drawing/2014/main" xmlns="" id="{90F20218-4ABB-40FC-A076-39CC5CC4EE1F}"/>
                  </a:ext>
                </a:extLst>
              </p:cNvPr>
              <p:cNvSpPr/>
              <p:nvPr/>
            </p:nvSpPr>
            <p:spPr bwMode="auto">
              <a:xfrm>
                <a:off x="4224" y="3621"/>
                <a:ext cx="23" cy="16"/>
              </a:xfrm>
              <a:custGeom>
                <a:avLst/>
                <a:gdLst>
                  <a:gd name="T0" fmla="*/ 14 w 17"/>
                  <a:gd name="T1" fmla="*/ 1 h 12"/>
                  <a:gd name="T2" fmla="*/ 1 w 17"/>
                  <a:gd name="T3" fmla="*/ 8 h 12"/>
                  <a:gd name="T4" fmla="*/ 1 w 17"/>
                  <a:gd name="T5" fmla="*/ 10 h 12"/>
                  <a:gd name="T6" fmla="*/ 3 w 17"/>
                  <a:gd name="T7" fmla="*/ 11 h 12"/>
                  <a:gd name="T8" fmla="*/ 16 w 17"/>
                  <a:gd name="T9" fmla="*/ 4 h 12"/>
                  <a:gd name="T10" fmla="*/ 16 w 17"/>
                  <a:gd name="T11" fmla="*/ 2 h 12"/>
                  <a:gd name="T12" fmla="*/ 14 w 17"/>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7" h="12">
                    <a:moveTo>
                      <a:pt x="14" y="1"/>
                    </a:moveTo>
                    <a:cubicBezTo>
                      <a:pt x="1" y="8"/>
                      <a:pt x="1" y="8"/>
                      <a:pt x="1" y="8"/>
                    </a:cubicBezTo>
                    <a:cubicBezTo>
                      <a:pt x="1" y="9"/>
                      <a:pt x="0" y="10"/>
                      <a:pt x="1" y="10"/>
                    </a:cubicBezTo>
                    <a:cubicBezTo>
                      <a:pt x="1" y="11"/>
                      <a:pt x="2" y="12"/>
                      <a:pt x="3" y="11"/>
                    </a:cubicBezTo>
                    <a:cubicBezTo>
                      <a:pt x="16" y="4"/>
                      <a:pt x="16" y="4"/>
                      <a:pt x="16" y="4"/>
                    </a:cubicBezTo>
                    <a:cubicBezTo>
                      <a:pt x="17" y="3"/>
                      <a:pt x="17" y="2"/>
                      <a:pt x="16" y="2"/>
                    </a:cubicBezTo>
                    <a:cubicBezTo>
                      <a:pt x="16" y="1"/>
                      <a:pt x="15" y="0"/>
                      <a:pt x="14" y="1"/>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1" name="îsḻíḍé">
                <a:extLst>
                  <a:ext uri="{FF2B5EF4-FFF2-40B4-BE49-F238E27FC236}">
                    <a16:creationId xmlns:a16="http://schemas.microsoft.com/office/drawing/2014/main" xmlns="" id="{691908EE-A5D5-442F-A694-A489FB994AD4}"/>
                  </a:ext>
                </a:extLst>
              </p:cNvPr>
              <p:cNvSpPr/>
              <p:nvPr/>
            </p:nvSpPr>
            <p:spPr bwMode="auto">
              <a:xfrm>
                <a:off x="4219" y="3610"/>
                <a:ext cx="21" cy="14"/>
              </a:xfrm>
              <a:custGeom>
                <a:avLst/>
                <a:gdLst>
                  <a:gd name="T0" fmla="*/ 13 w 16"/>
                  <a:gd name="T1" fmla="*/ 0 h 11"/>
                  <a:gd name="T2" fmla="*/ 1 w 16"/>
                  <a:gd name="T3" fmla="*/ 8 h 11"/>
                  <a:gd name="T4" fmla="*/ 0 w 16"/>
                  <a:gd name="T5" fmla="*/ 10 h 11"/>
                  <a:gd name="T6" fmla="*/ 2 w 16"/>
                  <a:gd name="T7" fmla="*/ 11 h 11"/>
                  <a:gd name="T8" fmla="*/ 15 w 16"/>
                  <a:gd name="T9" fmla="*/ 3 h 11"/>
                  <a:gd name="T10" fmla="*/ 16 w 16"/>
                  <a:gd name="T11" fmla="*/ 1 h 11"/>
                  <a:gd name="T12" fmla="*/ 13 w 1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6" h="11">
                    <a:moveTo>
                      <a:pt x="13" y="0"/>
                    </a:moveTo>
                    <a:cubicBezTo>
                      <a:pt x="1" y="8"/>
                      <a:pt x="1" y="8"/>
                      <a:pt x="1" y="8"/>
                    </a:cubicBezTo>
                    <a:cubicBezTo>
                      <a:pt x="0" y="8"/>
                      <a:pt x="0" y="9"/>
                      <a:pt x="0" y="10"/>
                    </a:cubicBezTo>
                    <a:cubicBezTo>
                      <a:pt x="0" y="11"/>
                      <a:pt x="2" y="11"/>
                      <a:pt x="2" y="11"/>
                    </a:cubicBezTo>
                    <a:cubicBezTo>
                      <a:pt x="15" y="3"/>
                      <a:pt x="15" y="3"/>
                      <a:pt x="15" y="3"/>
                    </a:cubicBezTo>
                    <a:cubicBezTo>
                      <a:pt x="16" y="3"/>
                      <a:pt x="16" y="2"/>
                      <a:pt x="16" y="1"/>
                    </a:cubicBezTo>
                    <a:cubicBezTo>
                      <a:pt x="15" y="0"/>
                      <a:pt x="14" y="0"/>
                      <a:pt x="13" y="0"/>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2" name="îŝliďè">
                <a:extLst>
                  <a:ext uri="{FF2B5EF4-FFF2-40B4-BE49-F238E27FC236}">
                    <a16:creationId xmlns:a16="http://schemas.microsoft.com/office/drawing/2014/main" xmlns="" id="{713EDAD6-B8E5-4D1E-9B78-C16DD7630D4B}"/>
                  </a:ext>
                </a:extLst>
              </p:cNvPr>
              <p:cNvSpPr/>
              <p:nvPr/>
            </p:nvSpPr>
            <p:spPr bwMode="auto">
              <a:xfrm>
                <a:off x="3997" y="2905"/>
                <a:ext cx="239" cy="694"/>
              </a:xfrm>
              <a:custGeom>
                <a:avLst/>
                <a:gdLst>
                  <a:gd name="T0" fmla="*/ 102 w 181"/>
                  <a:gd name="T1" fmla="*/ 522 h 525"/>
                  <a:gd name="T2" fmla="*/ 93 w 181"/>
                  <a:gd name="T3" fmla="*/ 250 h 525"/>
                  <a:gd name="T4" fmla="*/ 0 w 181"/>
                  <a:gd name="T5" fmla="*/ 74 h 525"/>
                  <a:gd name="T6" fmla="*/ 74 w 181"/>
                  <a:gd name="T7" fmla="*/ 0 h 525"/>
                  <a:gd name="T8" fmla="*/ 158 w 181"/>
                  <a:gd name="T9" fmla="*/ 210 h 525"/>
                  <a:gd name="T10" fmla="*/ 179 w 181"/>
                  <a:gd name="T11" fmla="*/ 393 h 525"/>
                  <a:gd name="T12" fmla="*/ 175 w 181"/>
                  <a:gd name="T13" fmla="*/ 525 h 525"/>
                  <a:gd name="T14" fmla="*/ 102 w 181"/>
                  <a:gd name="T15" fmla="*/ 522 h 5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525">
                    <a:moveTo>
                      <a:pt x="102" y="522"/>
                    </a:moveTo>
                    <a:cubicBezTo>
                      <a:pt x="106" y="395"/>
                      <a:pt x="104" y="273"/>
                      <a:pt x="93" y="250"/>
                    </a:cubicBezTo>
                    <a:cubicBezTo>
                      <a:pt x="83" y="212"/>
                      <a:pt x="23" y="116"/>
                      <a:pt x="0" y="74"/>
                    </a:cubicBezTo>
                    <a:cubicBezTo>
                      <a:pt x="74" y="0"/>
                      <a:pt x="74" y="0"/>
                      <a:pt x="74" y="0"/>
                    </a:cubicBezTo>
                    <a:cubicBezTo>
                      <a:pt x="99" y="60"/>
                      <a:pt x="138" y="138"/>
                      <a:pt x="158" y="210"/>
                    </a:cubicBezTo>
                    <a:cubicBezTo>
                      <a:pt x="164" y="230"/>
                      <a:pt x="181" y="264"/>
                      <a:pt x="179" y="393"/>
                    </a:cubicBezTo>
                    <a:cubicBezTo>
                      <a:pt x="178" y="461"/>
                      <a:pt x="175" y="525"/>
                      <a:pt x="175" y="525"/>
                    </a:cubicBezTo>
                    <a:lnTo>
                      <a:pt x="102" y="522"/>
                    </a:lnTo>
                    <a:close/>
                  </a:path>
                </a:pathLst>
              </a:custGeom>
              <a:solidFill>
                <a:srgbClr val="111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3" name="îṡlíḓe">
                <a:extLst>
                  <a:ext uri="{FF2B5EF4-FFF2-40B4-BE49-F238E27FC236}">
                    <a16:creationId xmlns:a16="http://schemas.microsoft.com/office/drawing/2014/main" xmlns="" id="{63812D24-EC21-488B-A274-6AB701F49AF3}"/>
                  </a:ext>
                </a:extLst>
              </p:cNvPr>
              <p:cNvSpPr/>
              <p:nvPr/>
            </p:nvSpPr>
            <p:spPr bwMode="auto">
              <a:xfrm>
                <a:off x="4125" y="3569"/>
                <a:ext cx="109" cy="34"/>
              </a:xfrm>
              <a:custGeom>
                <a:avLst/>
                <a:gdLst>
                  <a:gd name="T0" fmla="*/ 109 w 109"/>
                  <a:gd name="T1" fmla="*/ 6 h 34"/>
                  <a:gd name="T2" fmla="*/ 0 w 109"/>
                  <a:gd name="T3" fmla="*/ 0 h 34"/>
                  <a:gd name="T4" fmla="*/ 0 w 109"/>
                  <a:gd name="T5" fmla="*/ 30 h 34"/>
                  <a:gd name="T6" fmla="*/ 109 w 109"/>
                  <a:gd name="T7" fmla="*/ 34 h 34"/>
                  <a:gd name="T8" fmla="*/ 109 w 109"/>
                  <a:gd name="T9" fmla="*/ 6 h 34"/>
                </a:gdLst>
                <a:ahLst/>
                <a:cxnLst>
                  <a:cxn ang="0">
                    <a:pos x="T0" y="T1"/>
                  </a:cxn>
                  <a:cxn ang="0">
                    <a:pos x="T2" y="T3"/>
                  </a:cxn>
                  <a:cxn ang="0">
                    <a:pos x="T4" y="T5"/>
                  </a:cxn>
                  <a:cxn ang="0">
                    <a:pos x="T6" y="T7"/>
                  </a:cxn>
                  <a:cxn ang="0">
                    <a:pos x="T8" y="T9"/>
                  </a:cxn>
                </a:cxnLst>
                <a:rect l="0" t="0" r="r" b="b"/>
                <a:pathLst>
                  <a:path w="109" h="34">
                    <a:moveTo>
                      <a:pt x="109" y="6"/>
                    </a:moveTo>
                    <a:lnTo>
                      <a:pt x="0" y="0"/>
                    </a:lnTo>
                    <a:lnTo>
                      <a:pt x="0" y="30"/>
                    </a:lnTo>
                    <a:lnTo>
                      <a:pt x="109" y="34"/>
                    </a:lnTo>
                    <a:lnTo>
                      <a:pt x="109" y="6"/>
                    </a:lnTo>
                    <a:close/>
                  </a:path>
                </a:pathLst>
              </a:custGeom>
              <a:solidFill>
                <a:srgbClr val="9995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4" name="îŝlídè">
                <a:extLst>
                  <a:ext uri="{FF2B5EF4-FFF2-40B4-BE49-F238E27FC236}">
                    <a16:creationId xmlns:a16="http://schemas.microsoft.com/office/drawing/2014/main" xmlns="" id="{5E658F5B-078A-4888-B758-F72F76B0B6CA}"/>
                  </a:ext>
                </a:extLst>
              </p:cNvPr>
              <p:cNvSpPr/>
              <p:nvPr/>
            </p:nvSpPr>
            <p:spPr bwMode="auto">
              <a:xfrm>
                <a:off x="3838" y="2901"/>
                <a:ext cx="275" cy="162"/>
              </a:xfrm>
              <a:custGeom>
                <a:avLst/>
                <a:gdLst>
                  <a:gd name="T0" fmla="*/ 13 w 208"/>
                  <a:gd name="T1" fmla="*/ 16 h 123"/>
                  <a:gd name="T2" fmla="*/ 18 w 208"/>
                  <a:gd name="T3" fmla="*/ 88 h 123"/>
                  <a:gd name="T4" fmla="*/ 187 w 208"/>
                  <a:gd name="T5" fmla="*/ 77 h 123"/>
                  <a:gd name="T6" fmla="*/ 199 w 208"/>
                  <a:gd name="T7" fmla="*/ 0 h 123"/>
                  <a:gd name="T8" fmla="*/ 13 w 208"/>
                  <a:gd name="T9" fmla="*/ 16 h 123"/>
                </a:gdLst>
                <a:ahLst/>
                <a:cxnLst>
                  <a:cxn ang="0">
                    <a:pos x="T0" y="T1"/>
                  </a:cxn>
                  <a:cxn ang="0">
                    <a:pos x="T2" y="T3"/>
                  </a:cxn>
                  <a:cxn ang="0">
                    <a:pos x="T4" y="T5"/>
                  </a:cxn>
                  <a:cxn ang="0">
                    <a:pos x="T6" y="T7"/>
                  </a:cxn>
                  <a:cxn ang="0">
                    <a:pos x="T8" y="T9"/>
                  </a:cxn>
                </a:cxnLst>
                <a:rect l="0" t="0" r="r" b="b"/>
                <a:pathLst>
                  <a:path w="208" h="123">
                    <a:moveTo>
                      <a:pt x="13" y="16"/>
                    </a:moveTo>
                    <a:cubicBezTo>
                      <a:pt x="13" y="16"/>
                      <a:pt x="0" y="67"/>
                      <a:pt x="18" y="88"/>
                    </a:cubicBezTo>
                    <a:cubicBezTo>
                      <a:pt x="50" y="123"/>
                      <a:pt x="170" y="91"/>
                      <a:pt x="187" y="77"/>
                    </a:cubicBezTo>
                    <a:cubicBezTo>
                      <a:pt x="208" y="58"/>
                      <a:pt x="199" y="0"/>
                      <a:pt x="199" y="0"/>
                    </a:cubicBezTo>
                    <a:lnTo>
                      <a:pt x="13" y="16"/>
                    </a:lnTo>
                    <a:close/>
                  </a:path>
                </a:pathLst>
              </a:custGeom>
              <a:solidFill>
                <a:srgbClr val="111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5" name="ï$ḷïḓê">
                <a:extLst>
                  <a:ext uri="{FF2B5EF4-FFF2-40B4-BE49-F238E27FC236}">
                    <a16:creationId xmlns:a16="http://schemas.microsoft.com/office/drawing/2014/main" xmlns="" id="{2BCE72A8-E419-4631-96BD-3B2B3ECEEF43}"/>
                  </a:ext>
                </a:extLst>
              </p:cNvPr>
              <p:cNvSpPr/>
              <p:nvPr/>
            </p:nvSpPr>
            <p:spPr bwMode="auto">
              <a:xfrm>
                <a:off x="3852" y="2877"/>
                <a:ext cx="252" cy="56"/>
              </a:xfrm>
              <a:custGeom>
                <a:avLst/>
                <a:gdLst>
                  <a:gd name="T0" fmla="*/ 1 w 252"/>
                  <a:gd name="T1" fmla="*/ 56 h 56"/>
                  <a:gd name="T2" fmla="*/ 252 w 252"/>
                  <a:gd name="T3" fmla="*/ 26 h 56"/>
                  <a:gd name="T4" fmla="*/ 248 w 252"/>
                  <a:gd name="T5" fmla="*/ 0 h 56"/>
                  <a:gd name="T6" fmla="*/ 0 w 252"/>
                  <a:gd name="T7" fmla="*/ 29 h 56"/>
                  <a:gd name="T8" fmla="*/ 1 w 252"/>
                  <a:gd name="T9" fmla="*/ 56 h 56"/>
                </a:gdLst>
                <a:ahLst/>
                <a:cxnLst>
                  <a:cxn ang="0">
                    <a:pos x="T0" y="T1"/>
                  </a:cxn>
                  <a:cxn ang="0">
                    <a:pos x="T2" y="T3"/>
                  </a:cxn>
                  <a:cxn ang="0">
                    <a:pos x="T4" y="T5"/>
                  </a:cxn>
                  <a:cxn ang="0">
                    <a:pos x="T6" y="T7"/>
                  </a:cxn>
                  <a:cxn ang="0">
                    <a:pos x="T8" y="T9"/>
                  </a:cxn>
                </a:cxnLst>
                <a:rect l="0" t="0" r="r" b="b"/>
                <a:pathLst>
                  <a:path w="252" h="56">
                    <a:moveTo>
                      <a:pt x="1" y="56"/>
                    </a:moveTo>
                    <a:lnTo>
                      <a:pt x="252" y="26"/>
                    </a:lnTo>
                    <a:lnTo>
                      <a:pt x="248" y="0"/>
                    </a:lnTo>
                    <a:lnTo>
                      <a:pt x="0" y="29"/>
                    </a:lnTo>
                    <a:lnTo>
                      <a:pt x="1" y="56"/>
                    </a:lnTo>
                    <a:close/>
                  </a:path>
                </a:pathLst>
              </a:custGeom>
              <a:solidFill>
                <a:srgbClr val="9995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6" name="ïśľiḑé">
                <a:extLst>
                  <a:ext uri="{FF2B5EF4-FFF2-40B4-BE49-F238E27FC236}">
                    <a16:creationId xmlns:a16="http://schemas.microsoft.com/office/drawing/2014/main" xmlns="" id="{8FB15C91-6572-406C-AFA8-2694EAC42D55}"/>
                  </a:ext>
                </a:extLst>
              </p:cNvPr>
              <p:cNvSpPr/>
              <p:nvPr/>
            </p:nvSpPr>
            <p:spPr bwMode="auto">
              <a:xfrm>
                <a:off x="4009" y="2183"/>
                <a:ext cx="49" cy="16"/>
              </a:xfrm>
              <a:custGeom>
                <a:avLst/>
                <a:gdLst>
                  <a:gd name="T0" fmla="*/ 23 w 37"/>
                  <a:gd name="T1" fmla="*/ 0 h 12"/>
                  <a:gd name="T2" fmla="*/ 18 w 37"/>
                  <a:gd name="T3" fmla="*/ 0 h 12"/>
                  <a:gd name="T4" fmla="*/ 1 w 37"/>
                  <a:gd name="T5" fmla="*/ 8 h 12"/>
                  <a:gd name="T6" fmla="*/ 15 w 37"/>
                  <a:gd name="T7" fmla="*/ 12 h 12"/>
                  <a:gd name="T8" fmla="*/ 19 w 37"/>
                  <a:gd name="T9" fmla="*/ 12 h 12"/>
                  <a:gd name="T10" fmla="*/ 37 w 37"/>
                  <a:gd name="T11" fmla="*/ 5 h 12"/>
                  <a:gd name="T12" fmla="*/ 23 w 3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7" h="12">
                    <a:moveTo>
                      <a:pt x="23" y="0"/>
                    </a:moveTo>
                    <a:cubicBezTo>
                      <a:pt x="21" y="0"/>
                      <a:pt x="20" y="0"/>
                      <a:pt x="18" y="0"/>
                    </a:cubicBezTo>
                    <a:cubicBezTo>
                      <a:pt x="8" y="1"/>
                      <a:pt x="0" y="4"/>
                      <a:pt x="1" y="8"/>
                    </a:cubicBezTo>
                    <a:cubicBezTo>
                      <a:pt x="1" y="10"/>
                      <a:pt x="7" y="12"/>
                      <a:pt x="15" y="12"/>
                    </a:cubicBezTo>
                    <a:cubicBezTo>
                      <a:pt x="16" y="12"/>
                      <a:pt x="18" y="12"/>
                      <a:pt x="19" y="12"/>
                    </a:cubicBezTo>
                    <a:cubicBezTo>
                      <a:pt x="29" y="11"/>
                      <a:pt x="37" y="8"/>
                      <a:pt x="37" y="5"/>
                    </a:cubicBezTo>
                    <a:cubicBezTo>
                      <a:pt x="37" y="2"/>
                      <a:pt x="31" y="0"/>
                      <a:pt x="23" y="0"/>
                    </a:cubicBezTo>
                  </a:path>
                </a:pathLst>
              </a:custGeom>
              <a:solidFill>
                <a:srgbClr val="F9B2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7" name="í$1iḑê">
                <a:extLst>
                  <a:ext uri="{FF2B5EF4-FFF2-40B4-BE49-F238E27FC236}">
                    <a16:creationId xmlns:a16="http://schemas.microsoft.com/office/drawing/2014/main" xmlns="" id="{4A944301-2E9E-4DAF-8372-A769682A21AC}"/>
                  </a:ext>
                </a:extLst>
              </p:cNvPr>
              <p:cNvSpPr/>
              <p:nvPr/>
            </p:nvSpPr>
            <p:spPr bwMode="auto">
              <a:xfrm>
                <a:off x="4105" y="2175"/>
                <a:ext cx="44" cy="15"/>
              </a:xfrm>
              <a:custGeom>
                <a:avLst/>
                <a:gdLst>
                  <a:gd name="T0" fmla="*/ 20 w 33"/>
                  <a:gd name="T1" fmla="*/ 0 h 11"/>
                  <a:gd name="T2" fmla="*/ 16 w 33"/>
                  <a:gd name="T3" fmla="*/ 0 h 11"/>
                  <a:gd name="T4" fmla="*/ 0 w 33"/>
                  <a:gd name="T5" fmla="*/ 7 h 11"/>
                  <a:gd name="T6" fmla="*/ 13 w 33"/>
                  <a:gd name="T7" fmla="*/ 11 h 11"/>
                  <a:gd name="T8" fmla="*/ 17 w 33"/>
                  <a:gd name="T9" fmla="*/ 11 h 11"/>
                  <a:gd name="T10" fmla="*/ 33 w 33"/>
                  <a:gd name="T11" fmla="*/ 4 h 11"/>
                  <a:gd name="T12" fmla="*/ 20 w 3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33" h="11">
                    <a:moveTo>
                      <a:pt x="20" y="0"/>
                    </a:moveTo>
                    <a:cubicBezTo>
                      <a:pt x="19" y="0"/>
                      <a:pt x="18" y="0"/>
                      <a:pt x="16" y="0"/>
                    </a:cubicBezTo>
                    <a:cubicBezTo>
                      <a:pt x="6" y="1"/>
                      <a:pt x="0" y="3"/>
                      <a:pt x="0" y="7"/>
                    </a:cubicBezTo>
                    <a:cubicBezTo>
                      <a:pt x="0" y="9"/>
                      <a:pt x="5" y="11"/>
                      <a:pt x="13" y="11"/>
                    </a:cubicBezTo>
                    <a:cubicBezTo>
                      <a:pt x="14" y="11"/>
                      <a:pt x="16" y="11"/>
                      <a:pt x="17" y="11"/>
                    </a:cubicBezTo>
                    <a:cubicBezTo>
                      <a:pt x="27" y="10"/>
                      <a:pt x="33" y="7"/>
                      <a:pt x="33" y="4"/>
                    </a:cubicBezTo>
                    <a:cubicBezTo>
                      <a:pt x="33" y="2"/>
                      <a:pt x="28" y="0"/>
                      <a:pt x="20" y="0"/>
                    </a:cubicBezTo>
                  </a:path>
                </a:pathLst>
              </a:custGeom>
              <a:solidFill>
                <a:srgbClr val="F9B2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8" name="iṩḻïďe">
                <a:extLst>
                  <a:ext uri="{FF2B5EF4-FFF2-40B4-BE49-F238E27FC236}">
                    <a16:creationId xmlns:a16="http://schemas.microsoft.com/office/drawing/2014/main" xmlns="" id="{29224B1D-3CE9-45C3-9F71-63D598B76515}"/>
                  </a:ext>
                </a:extLst>
              </p:cNvPr>
              <p:cNvSpPr/>
              <p:nvPr/>
            </p:nvSpPr>
            <p:spPr bwMode="auto">
              <a:xfrm>
                <a:off x="4015" y="2154"/>
                <a:ext cx="37" cy="13"/>
              </a:xfrm>
              <a:custGeom>
                <a:avLst/>
                <a:gdLst>
                  <a:gd name="T0" fmla="*/ 4 w 28"/>
                  <a:gd name="T1" fmla="*/ 9 h 10"/>
                  <a:gd name="T2" fmla="*/ 4 w 28"/>
                  <a:gd name="T3" fmla="*/ 8 h 10"/>
                  <a:gd name="T4" fmla="*/ 4 w 28"/>
                  <a:gd name="T5" fmla="*/ 9 h 10"/>
                  <a:gd name="T6" fmla="*/ 4 w 28"/>
                  <a:gd name="T7" fmla="*/ 9 h 10"/>
                  <a:gd name="T8" fmla="*/ 4 w 28"/>
                  <a:gd name="T9" fmla="*/ 8 h 10"/>
                  <a:gd name="T10" fmla="*/ 4 w 28"/>
                  <a:gd name="T11" fmla="*/ 9 h 10"/>
                  <a:gd name="T12" fmla="*/ 16 w 28"/>
                  <a:gd name="T13" fmla="*/ 5 h 10"/>
                  <a:gd name="T14" fmla="*/ 25 w 28"/>
                  <a:gd name="T15" fmla="*/ 7 h 10"/>
                  <a:gd name="T16" fmla="*/ 28 w 28"/>
                  <a:gd name="T17" fmla="*/ 6 h 10"/>
                  <a:gd name="T18" fmla="*/ 27 w 28"/>
                  <a:gd name="T19" fmla="*/ 3 h 10"/>
                  <a:gd name="T20" fmla="*/ 16 w 28"/>
                  <a:gd name="T21" fmla="*/ 0 h 10"/>
                  <a:gd name="T22" fmla="*/ 1 w 28"/>
                  <a:gd name="T23" fmla="*/ 5 h 10"/>
                  <a:gd name="T24" fmla="*/ 1 w 28"/>
                  <a:gd name="T25" fmla="*/ 9 h 10"/>
                  <a:gd name="T26" fmla="*/ 4 w 28"/>
                  <a:gd name="T2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0">
                    <a:moveTo>
                      <a:pt x="4" y="9"/>
                    </a:moveTo>
                    <a:cubicBezTo>
                      <a:pt x="4" y="8"/>
                      <a:pt x="4" y="8"/>
                      <a:pt x="4" y="8"/>
                    </a:cubicBezTo>
                    <a:cubicBezTo>
                      <a:pt x="4" y="9"/>
                      <a:pt x="4" y="9"/>
                      <a:pt x="4" y="9"/>
                    </a:cubicBezTo>
                    <a:cubicBezTo>
                      <a:pt x="4" y="9"/>
                      <a:pt x="4" y="9"/>
                      <a:pt x="4" y="9"/>
                    </a:cubicBezTo>
                    <a:cubicBezTo>
                      <a:pt x="4" y="8"/>
                      <a:pt x="4" y="8"/>
                      <a:pt x="4" y="8"/>
                    </a:cubicBezTo>
                    <a:cubicBezTo>
                      <a:pt x="4" y="9"/>
                      <a:pt x="4" y="9"/>
                      <a:pt x="4" y="9"/>
                    </a:cubicBezTo>
                    <a:cubicBezTo>
                      <a:pt x="5" y="9"/>
                      <a:pt x="9" y="5"/>
                      <a:pt x="16" y="5"/>
                    </a:cubicBezTo>
                    <a:cubicBezTo>
                      <a:pt x="18" y="5"/>
                      <a:pt x="21" y="6"/>
                      <a:pt x="25" y="7"/>
                    </a:cubicBezTo>
                    <a:cubicBezTo>
                      <a:pt x="26" y="8"/>
                      <a:pt x="27" y="7"/>
                      <a:pt x="28" y="6"/>
                    </a:cubicBezTo>
                    <a:cubicBezTo>
                      <a:pt x="28" y="5"/>
                      <a:pt x="28" y="3"/>
                      <a:pt x="27" y="3"/>
                    </a:cubicBezTo>
                    <a:cubicBezTo>
                      <a:pt x="23" y="1"/>
                      <a:pt x="19" y="0"/>
                      <a:pt x="16" y="0"/>
                    </a:cubicBezTo>
                    <a:cubicBezTo>
                      <a:pt x="7" y="0"/>
                      <a:pt x="2" y="5"/>
                      <a:pt x="1" y="5"/>
                    </a:cubicBezTo>
                    <a:cubicBezTo>
                      <a:pt x="0" y="6"/>
                      <a:pt x="0" y="8"/>
                      <a:pt x="1" y="9"/>
                    </a:cubicBezTo>
                    <a:cubicBezTo>
                      <a:pt x="2" y="10"/>
                      <a:pt x="4" y="10"/>
                      <a:pt x="4" y="9"/>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99" name="išlídè">
                <a:extLst>
                  <a:ext uri="{FF2B5EF4-FFF2-40B4-BE49-F238E27FC236}">
                    <a16:creationId xmlns:a16="http://schemas.microsoft.com/office/drawing/2014/main" xmlns="" id="{F22D40B7-A508-4997-A326-DFFB4E3FD432}"/>
                  </a:ext>
                </a:extLst>
              </p:cNvPr>
              <p:cNvSpPr/>
              <p:nvPr/>
            </p:nvSpPr>
            <p:spPr bwMode="auto">
              <a:xfrm>
                <a:off x="4101" y="2147"/>
                <a:ext cx="37" cy="13"/>
              </a:xfrm>
              <a:custGeom>
                <a:avLst/>
                <a:gdLst>
                  <a:gd name="T0" fmla="*/ 4 w 28"/>
                  <a:gd name="T1" fmla="*/ 9 h 10"/>
                  <a:gd name="T2" fmla="*/ 4 w 28"/>
                  <a:gd name="T3" fmla="*/ 8 h 10"/>
                  <a:gd name="T4" fmla="*/ 4 w 28"/>
                  <a:gd name="T5" fmla="*/ 9 h 10"/>
                  <a:gd name="T6" fmla="*/ 4 w 28"/>
                  <a:gd name="T7" fmla="*/ 9 h 10"/>
                  <a:gd name="T8" fmla="*/ 4 w 28"/>
                  <a:gd name="T9" fmla="*/ 8 h 10"/>
                  <a:gd name="T10" fmla="*/ 4 w 28"/>
                  <a:gd name="T11" fmla="*/ 9 h 10"/>
                  <a:gd name="T12" fmla="*/ 15 w 28"/>
                  <a:gd name="T13" fmla="*/ 5 h 10"/>
                  <a:gd name="T14" fmla="*/ 25 w 28"/>
                  <a:gd name="T15" fmla="*/ 7 h 10"/>
                  <a:gd name="T16" fmla="*/ 28 w 28"/>
                  <a:gd name="T17" fmla="*/ 6 h 10"/>
                  <a:gd name="T18" fmla="*/ 27 w 28"/>
                  <a:gd name="T19" fmla="*/ 3 h 10"/>
                  <a:gd name="T20" fmla="*/ 15 w 28"/>
                  <a:gd name="T21" fmla="*/ 0 h 10"/>
                  <a:gd name="T22" fmla="*/ 1 w 28"/>
                  <a:gd name="T23" fmla="*/ 5 h 10"/>
                  <a:gd name="T24" fmla="*/ 1 w 28"/>
                  <a:gd name="T25" fmla="*/ 9 h 10"/>
                  <a:gd name="T26" fmla="*/ 4 w 28"/>
                  <a:gd name="T2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0">
                    <a:moveTo>
                      <a:pt x="4" y="9"/>
                    </a:moveTo>
                    <a:cubicBezTo>
                      <a:pt x="4" y="8"/>
                      <a:pt x="4" y="8"/>
                      <a:pt x="4" y="8"/>
                    </a:cubicBezTo>
                    <a:cubicBezTo>
                      <a:pt x="4" y="9"/>
                      <a:pt x="4" y="9"/>
                      <a:pt x="4" y="9"/>
                    </a:cubicBezTo>
                    <a:cubicBezTo>
                      <a:pt x="4" y="9"/>
                      <a:pt x="4" y="9"/>
                      <a:pt x="4" y="9"/>
                    </a:cubicBezTo>
                    <a:cubicBezTo>
                      <a:pt x="4" y="8"/>
                      <a:pt x="4" y="8"/>
                      <a:pt x="4" y="8"/>
                    </a:cubicBezTo>
                    <a:cubicBezTo>
                      <a:pt x="4" y="9"/>
                      <a:pt x="4" y="9"/>
                      <a:pt x="4" y="9"/>
                    </a:cubicBezTo>
                    <a:cubicBezTo>
                      <a:pt x="4" y="9"/>
                      <a:pt x="9" y="5"/>
                      <a:pt x="15" y="5"/>
                    </a:cubicBezTo>
                    <a:cubicBezTo>
                      <a:pt x="18" y="5"/>
                      <a:pt x="21" y="6"/>
                      <a:pt x="25" y="7"/>
                    </a:cubicBezTo>
                    <a:cubicBezTo>
                      <a:pt x="26" y="8"/>
                      <a:pt x="27" y="7"/>
                      <a:pt x="28" y="6"/>
                    </a:cubicBezTo>
                    <a:cubicBezTo>
                      <a:pt x="28" y="5"/>
                      <a:pt x="28" y="3"/>
                      <a:pt x="27" y="3"/>
                    </a:cubicBezTo>
                    <a:cubicBezTo>
                      <a:pt x="22" y="1"/>
                      <a:pt x="19" y="0"/>
                      <a:pt x="15" y="0"/>
                    </a:cubicBezTo>
                    <a:cubicBezTo>
                      <a:pt x="7" y="0"/>
                      <a:pt x="1" y="5"/>
                      <a:pt x="1" y="5"/>
                    </a:cubicBezTo>
                    <a:cubicBezTo>
                      <a:pt x="0" y="6"/>
                      <a:pt x="0" y="8"/>
                      <a:pt x="1" y="9"/>
                    </a:cubicBezTo>
                    <a:cubicBezTo>
                      <a:pt x="2" y="10"/>
                      <a:pt x="3" y="10"/>
                      <a:pt x="4" y="9"/>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0" name="îśḻîḑe">
                <a:extLst>
                  <a:ext uri="{FF2B5EF4-FFF2-40B4-BE49-F238E27FC236}">
                    <a16:creationId xmlns:a16="http://schemas.microsoft.com/office/drawing/2014/main" xmlns="" id="{A02DCF59-1310-4797-8F89-16997E003D25}"/>
                  </a:ext>
                </a:extLst>
              </p:cNvPr>
              <p:cNvSpPr/>
              <p:nvPr/>
            </p:nvSpPr>
            <p:spPr bwMode="auto">
              <a:xfrm>
                <a:off x="3796" y="2815"/>
                <a:ext cx="61" cy="69"/>
              </a:xfrm>
              <a:custGeom>
                <a:avLst/>
                <a:gdLst>
                  <a:gd name="T0" fmla="*/ 42 w 46"/>
                  <a:gd name="T1" fmla="*/ 36 h 52"/>
                  <a:gd name="T2" fmla="*/ 15 w 46"/>
                  <a:gd name="T3" fmla="*/ 5 h 52"/>
                  <a:gd name="T4" fmla="*/ 4 w 46"/>
                  <a:gd name="T5" fmla="*/ 3 h 52"/>
                  <a:gd name="T6" fmla="*/ 3 w 46"/>
                  <a:gd name="T7" fmla="*/ 4 h 52"/>
                  <a:gd name="T8" fmla="*/ 3 w 46"/>
                  <a:gd name="T9" fmla="*/ 16 h 52"/>
                  <a:gd name="T10" fmla="*/ 30 w 46"/>
                  <a:gd name="T11" fmla="*/ 47 h 52"/>
                  <a:gd name="T12" fmla="*/ 41 w 46"/>
                  <a:gd name="T13" fmla="*/ 49 h 52"/>
                  <a:gd name="T14" fmla="*/ 42 w 46"/>
                  <a:gd name="T15" fmla="*/ 48 h 52"/>
                  <a:gd name="T16" fmla="*/ 42 w 46"/>
                  <a:gd name="T17"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2">
                    <a:moveTo>
                      <a:pt x="42" y="36"/>
                    </a:moveTo>
                    <a:cubicBezTo>
                      <a:pt x="15" y="5"/>
                      <a:pt x="15" y="5"/>
                      <a:pt x="15" y="5"/>
                    </a:cubicBezTo>
                    <a:cubicBezTo>
                      <a:pt x="12" y="1"/>
                      <a:pt x="7" y="0"/>
                      <a:pt x="4" y="3"/>
                    </a:cubicBezTo>
                    <a:cubicBezTo>
                      <a:pt x="3" y="4"/>
                      <a:pt x="3" y="4"/>
                      <a:pt x="3" y="4"/>
                    </a:cubicBezTo>
                    <a:cubicBezTo>
                      <a:pt x="0" y="6"/>
                      <a:pt x="0" y="12"/>
                      <a:pt x="3" y="16"/>
                    </a:cubicBezTo>
                    <a:cubicBezTo>
                      <a:pt x="30" y="47"/>
                      <a:pt x="30" y="47"/>
                      <a:pt x="30" y="47"/>
                    </a:cubicBezTo>
                    <a:cubicBezTo>
                      <a:pt x="33" y="51"/>
                      <a:pt x="38" y="52"/>
                      <a:pt x="41" y="49"/>
                    </a:cubicBezTo>
                    <a:cubicBezTo>
                      <a:pt x="42" y="48"/>
                      <a:pt x="42" y="48"/>
                      <a:pt x="42" y="48"/>
                    </a:cubicBezTo>
                    <a:cubicBezTo>
                      <a:pt x="45" y="46"/>
                      <a:pt x="46" y="40"/>
                      <a:pt x="42" y="36"/>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1" name="ïŝḻíḍé">
                <a:extLst>
                  <a:ext uri="{FF2B5EF4-FFF2-40B4-BE49-F238E27FC236}">
                    <a16:creationId xmlns:a16="http://schemas.microsoft.com/office/drawing/2014/main" xmlns="" id="{1B37B9CB-BCCD-40C7-B990-BAD5B253AB50}"/>
                  </a:ext>
                </a:extLst>
              </p:cNvPr>
              <p:cNvSpPr/>
              <p:nvPr/>
            </p:nvSpPr>
            <p:spPr bwMode="auto">
              <a:xfrm>
                <a:off x="3749" y="2814"/>
                <a:ext cx="84" cy="101"/>
              </a:xfrm>
              <a:custGeom>
                <a:avLst/>
                <a:gdLst>
                  <a:gd name="T0" fmla="*/ 1 w 64"/>
                  <a:gd name="T1" fmla="*/ 21 h 77"/>
                  <a:gd name="T2" fmla="*/ 12 w 64"/>
                  <a:gd name="T3" fmla="*/ 55 h 77"/>
                  <a:gd name="T4" fmla="*/ 32 w 64"/>
                  <a:gd name="T5" fmla="*/ 75 h 77"/>
                  <a:gd name="T6" fmla="*/ 50 w 64"/>
                  <a:gd name="T7" fmla="*/ 67 h 77"/>
                  <a:gd name="T8" fmla="*/ 62 w 64"/>
                  <a:gd name="T9" fmla="*/ 48 h 77"/>
                  <a:gd name="T10" fmla="*/ 57 w 64"/>
                  <a:gd name="T11" fmla="*/ 16 h 77"/>
                  <a:gd name="T12" fmla="*/ 37 w 64"/>
                  <a:gd name="T13" fmla="*/ 1 h 77"/>
                  <a:gd name="T14" fmla="*/ 18 w 64"/>
                  <a:gd name="T15" fmla="*/ 4 h 77"/>
                  <a:gd name="T16" fmla="*/ 1 w 64"/>
                  <a:gd name="T17"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7">
                    <a:moveTo>
                      <a:pt x="1" y="21"/>
                    </a:moveTo>
                    <a:cubicBezTo>
                      <a:pt x="1" y="21"/>
                      <a:pt x="10" y="48"/>
                      <a:pt x="12" y="55"/>
                    </a:cubicBezTo>
                    <a:cubicBezTo>
                      <a:pt x="17" y="70"/>
                      <a:pt x="22" y="77"/>
                      <a:pt x="32" y="75"/>
                    </a:cubicBezTo>
                    <a:cubicBezTo>
                      <a:pt x="50" y="67"/>
                      <a:pt x="50" y="67"/>
                      <a:pt x="50" y="67"/>
                    </a:cubicBezTo>
                    <a:cubicBezTo>
                      <a:pt x="60" y="61"/>
                      <a:pt x="64" y="58"/>
                      <a:pt x="62" y="48"/>
                    </a:cubicBezTo>
                    <a:cubicBezTo>
                      <a:pt x="57" y="16"/>
                      <a:pt x="57" y="16"/>
                      <a:pt x="57" y="16"/>
                    </a:cubicBezTo>
                    <a:cubicBezTo>
                      <a:pt x="56" y="7"/>
                      <a:pt x="47" y="0"/>
                      <a:pt x="37" y="1"/>
                    </a:cubicBezTo>
                    <a:cubicBezTo>
                      <a:pt x="18" y="4"/>
                      <a:pt x="18" y="4"/>
                      <a:pt x="18" y="4"/>
                    </a:cubicBezTo>
                    <a:cubicBezTo>
                      <a:pt x="8" y="5"/>
                      <a:pt x="0" y="12"/>
                      <a:pt x="1" y="21"/>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2" name="ïṡḷîḋè">
                <a:extLst>
                  <a:ext uri="{FF2B5EF4-FFF2-40B4-BE49-F238E27FC236}">
                    <a16:creationId xmlns:a16="http://schemas.microsoft.com/office/drawing/2014/main" xmlns="" id="{5112AFA2-D085-4329-A174-0DBF4D9AEC34}"/>
                  </a:ext>
                </a:extLst>
              </p:cNvPr>
              <p:cNvSpPr/>
              <p:nvPr/>
            </p:nvSpPr>
            <p:spPr bwMode="auto">
              <a:xfrm>
                <a:off x="3811" y="2873"/>
                <a:ext cx="39" cy="75"/>
              </a:xfrm>
              <a:custGeom>
                <a:avLst/>
                <a:gdLst>
                  <a:gd name="T0" fmla="*/ 2 w 30"/>
                  <a:gd name="T1" fmla="*/ 13 h 57"/>
                  <a:gd name="T2" fmla="*/ 15 w 30"/>
                  <a:gd name="T3" fmla="*/ 47 h 57"/>
                  <a:gd name="T4" fmla="*/ 25 w 30"/>
                  <a:gd name="T5" fmla="*/ 55 h 57"/>
                  <a:gd name="T6" fmla="*/ 28 w 30"/>
                  <a:gd name="T7" fmla="*/ 43 h 57"/>
                  <a:gd name="T8" fmla="*/ 16 w 30"/>
                  <a:gd name="T9" fmla="*/ 9 h 57"/>
                  <a:gd name="T10" fmla="*/ 6 w 30"/>
                  <a:gd name="T11" fmla="*/ 1 h 57"/>
                  <a:gd name="T12" fmla="*/ 2 w 30"/>
                  <a:gd name="T13" fmla="*/ 13 h 57"/>
                </a:gdLst>
                <a:ahLst/>
                <a:cxnLst>
                  <a:cxn ang="0">
                    <a:pos x="T0" y="T1"/>
                  </a:cxn>
                  <a:cxn ang="0">
                    <a:pos x="T2" y="T3"/>
                  </a:cxn>
                  <a:cxn ang="0">
                    <a:pos x="T4" y="T5"/>
                  </a:cxn>
                  <a:cxn ang="0">
                    <a:pos x="T6" y="T7"/>
                  </a:cxn>
                  <a:cxn ang="0">
                    <a:pos x="T8" y="T9"/>
                  </a:cxn>
                  <a:cxn ang="0">
                    <a:pos x="T10" y="T11"/>
                  </a:cxn>
                  <a:cxn ang="0">
                    <a:pos x="T12" y="T13"/>
                  </a:cxn>
                </a:cxnLst>
                <a:rect l="0" t="0" r="r" b="b"/>
                <a:pathLst>
                  <a:path w="30" h="57">
                    <a:moveTo>
                      <a:pt x="2" y="13"/>
                    </a:moveTo>
                    <a:cubicBezTo>
                      <a:pt x="15" y="47"/>
                      <a:pt x="15" y="47"/>
                      <a:pt x="15" y="47"/>
                    </a:cubicBezTo>
                    <a:cubicBezTo>
                      <a:pt x="17" y="53"/>
                      <a:pt x="22" y="57"/>
                      <a:pt x="25" y="55"/>
                    </a:cubicBezTo>
                    <a:cubicBezTo>
                      <a:pt x="29" y="54"/>
                      <a:pt x="30" y="49"/>
                      <a:pt x="28" y="43"/>
                    </a:cubicBezTo>
                    <a:cubicBezTo>
                      <a:pt x="16" y="9"/>
                      <a:pt x="16" y="9"/>
                      <a:pt x="16" y="9"/>
                    </a:cubicBezTo>
                    <a:cubicBezTo>
                      <a:pt x="14" y="3"/>
                      <a:pt x="9" y="0"/>
                      <a:pt x="6" y="1"/>
                    </a:cubicBezTo>
                    <a:cubicBezTo>
                      <a:pt x="2" y="2"/>
                      <a:pt x="0" y="7"/>
                      <a:pt x="2" y="13"/>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3" name="ïṩ1iḋé">
                <a:extLst>
                  <a:ext uri="{FF2B5EF4-FFF2-40B4-BE49-F238E27FC236}">
                    <a16:creationId xmlns:a16="http://schemas.microsoft.com/office/drawing/2014/main" xmlns="" id="{A2455F4F-7BFA-4494-84CB-BC804DDC5320}"/>
                  </a:ext>
                </a:extLst>
              </p:cNvPr>
              <p:cNvSpPr/>
              <p:nvPr/>
            </p:nvSpPr>
            <p:spPr bwMode="auto">
              <a:xfrm>
                <a:off x="3793" y="2889"/>
                <a:ext cx="40" cy="75"/>
              </a:xfrm>
              <a:custGeom>
                <a:avLst/>
                <a:gdLst>
                  <a:gd name="T0" fmla="*/ 2 w 30"/>
                  <a:gd name="T1" fmla="*/ 14 h 57"/>
                  <a:gd name="T2" fmla="*/ 15 w 30"/>
                  <a:gd name="T3" fmla="*/ 48 h 57"/>
                  <a:gd name="T4" fmla="*/ 25 w 30"/>
                  <a:gd name="T5" fmla="*/ 56 h 57"/>
                  <a:gd name="T6" fmla="*/ 28 w 30"/>
                  <a:gd name="T7" fmla="*/ 44 h 57"/>
                  <a:gd name="T8" fmla="*/ 16 w 30"/>
                  <a:gd name="T9" fmla="*/ 10 h 57"/>
                  <a:gd name="T10" fmla="*/ 5 w 30"/>
                  <a:gd name="T11" fmla="*/ 2 h 57"/>
                  <a:gd name="T12" fmla="*/ 2 w 30"/>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30" h="57">
                    <a:moveTo>
                      <a:pt x="2" y="14"/>
                    </a:moveTo>
                    <a:cubicBezTo>
                      <a:pt x="15" y="48"/>
                      <a:pt x="15" y="48"/>
                      <a:pt x="15" y="48"/>
                    </a:cubicBezTo>
                    <a:cubicBezTo>
                      <a:pt x="17" y="54"/>
                      <a:pt x="22" y="57"/>
                      <a:pt x="25" y="56"/>
                    </a:cubicBezTo>
                    <a:cubicBezTo>
                      <a:pt x="29" y="55"/>
                      <a:pt x="30" y="50"/>
                      <a:pt x="28" y="44"/>
                    </a:cubicBezTo>
                    <a:cubicBezTo>
                      <a:pt x="16" y="10"/>
                      <a:pt x="16" y="10"/>
                      <a:pt x="16" y="10"/>
                    </a:cubicBezTo>
                    <a:cubicBezTo>
                      <a:pt x="14" y="4"/>
                      <a:pt x="9" y="0"/>
                      <a:pt x="5" y="2"/>
                    </a:cubicBezTo>
                    <a:cubicBezTo>
                      <a:pt x="2" y="3"/>
                      <a:pt x="0" y="8"/>
                      <a:pt x="2" y="14"/>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4" name="íşľîḓê">
                <a:extLst>
                  <a:ext uri="{FF2B5EF4-FFF2-40B4-BE49-F238E27FC236}">
                    <a16:creationId xmlns:a16="http://schemas.microsoft.com/office/drawing/2014/main" xmlns="" id="{4C37C689-1AE6-44E5-A1AA-059734F098AA}"/>
                  </a:ext>
                </a:extLst>
              </p:cNvPr>
              <p:cNvSpPr/>
              <p:nvPr/>
            </p:nvSpPr>
            <p:spPr bwMode="auto">
              <a:xfrm>
                <a:off x="3768" y="2885"/>
                <a:ext cx="40" cy="75"/>
              </a:xfrm>
              <a:custGeom>
                <a:avLst/>
                <a:gdLst>
                  <a:gd name="T0" fmla="*/ 2 w 30"/>
                  <a:gd name="T1" fmla="*/ 13 h 57"/>
                  <a:gd name="T2" fmla="*/ 15 w 30"/>
                  <a:gd name="T3" fmla="*/ 47 h 57"/>
                  <a:gd name="T4" fmla="*/ 25 w 30"/>
                  <a:gd name="T5" fmla="*/ 55 h 57"/>
                  <a:gd name="T6" fmla="*/ 28 w 30"/>
                  <a:gd name="T7" fmla="*/ 43 h 57"/>
                  <a:gd name="T8" fmla="*/ 15 w 30"/>
                  <a:gd name="T9" fmla="*/ 9 h 57"/>
                  <a:gd name="T10" fmla="*/ 5 w 30"/>
                  <a:gd name="T11" fmla="*/ 1 h 57"/>
                  <a:gd name="T12" fmla="*/ 2 w 30"/>
                  <a:gd name="T13" fmla="*/ 13 h 57"/>
                </a:gdLst>
                <a:ahLst/>
                <a:cxnLst>
                  <a:cxn ang="0">
                    <a:pos x="T0" y="T1"/>
                  </a:cxn>
                  <a:cxn ang="0">
                    <a:pos x="T2" y="T3"/>
                  </a:cxn>
                  <a:cxn ang="0">
                    <a:pos x="T4" y="T5"/>
                  </a:cxn>
                  <a:cxn ang="0">
                    <a:pos x="T6" y="T7"/>
                  </a:cxn>
                  <a:cxn ang="0">
                    <a:pos x="T8" y="T9"/>
                  </a:cxn>
                  <a:cxn ang="0">
                    <a:pos x="T10" y="T11"/>
                  </a:cxn>
                  <a:cxn ang="0">
                    <a:pos x="T12" y="T13"/>
                  </a:cxn>
                </a:cxnLst>
                <a:rect l="0" t="0" r="r" b="b"/>
                <a:pathLst>
                  <a:path w="30" h="57">
                    <a:moveTo>
                      <a:pt x="2" y="13"/>
                    </a:moveTo>
                    <a:cubicBezTo>
                      <a:pt x="15" y="47"/>
                      <a:pt x="15" y="47"/>
                      <a:pt x="15" y="47"/>
                    </a:cubicBezTo>
                    <a:cubicBezTo>
                      <a:pt x="17" y="53"/>
                      <a:pt x="21" y="57"/>
                      <a:pt x="25" y="55"/>
                    </a:cubicBezTo>
                    <a:cubicBezTo>
                      <a:pt x="29" y="54"/>
                      <a:pt x="30" y="49"/>
                      <a:pt x="28" y="43"/>
                    </a:cubicBezTo>
                    <a:cubicBezTo>
                      <a:pt x="15" y="9"/>
                      <a:pt x="15" y="9"/>
                      <a:pt x="15" y="9"/>
                    </a:cubicBezTo>
                    <a:cubicBezTo>
                      <a:pt x="13" y="3"/>
                      <a:pt x="9" y="0"/>
                      <a:pt x="5" y="1"/>
                    </a:cubicBezTo>
                    <a:cubicBezTo>
                      <a:pt x="2" y="2"/>
                      <a:pt x="0" y="7"/>
                      <a:pt x="2" y="13"/>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5" name="îṩlïḍè">
                <a:extLst>
                  <a:ext uri="{FF2B5EF4-FFF2-40B4-BE49-F238E27FC236}">
                    <a16:creationId xmlns:a16="http://schemas.microsoft.com/office/drawing/2014/main" xmlns="" id="{E9939104-2B19-4A50-AEE6-B88263FD0DF3}"/>
                  </a:ext>
                </a:extLst>
              </p:cNvPr>
              <p:cNvSpPr/>
              <p:nvPr/>
            </p:nvSpPr>
            <p:spPr bwMode="auto">
              <a:xfrm>
                <a:off x="3716" y="2388"/>
                <a:ext cx="208" cy="490"/>
              </a:xfrm>
              <a:custGeom>
                <a:avLst/>
                <a:gdLst>
                  <a:gd name="T0" fmla="*/ 2 w 158"/>
                  <a:gd name="T1" fmla="*/ 205 h 371"/>
                  <a:gd name="T2" fmla="*/ 3 w 158"/>
                  <a:gd name="T3" fmla="*/ 249 h 371"/>
                  <a:gd name="T4" fmla="*/ 7 w 158"/>
                  <a:gd name="T5" fmla="*/ 271 h 371"/>
                  <a:gd name="T6" fmla="*/ 29 w 158"/>
                  <a:gd name="T7" fmla="*/ 353 h 371"/>
                  <a:gd name="T8" fmla="*/ 36 w 158"/>
                  <a:gd name="T9" fmla="*/ 365 h 371"/>
                  <a:gd name="T10" fmla="*/ 61 w 158"/>
                  <a:gd name="T11" fmla="*/ 367 h 371"/>
                  <a:gd name="T12" fmla="*/ 70 w 158"/>
                  <a:gd name="T13" fmla="*/ 334 h 371"/>
                  <a:gd name="T14" fmla="*/ 54 w 158"/>
                  <a:gd name="T15" fmla="*/ 256 h 371"/>
                  <a:gd name="T16" fmla="*/ 51 w 158"/>
                  <a:gd name="T17" fmla="*/ 230 h 371"/>
                  <a:gd name="T18" fmla="*/ 51 w 158"/>
                  <a:gd name="T19" fmla="*/ 207 h 371"/>
                  <a:gd name="T20" fmla="*/ 101 w 158"/>
                  <a:gd name="T21" fmla="*/ 99 h 371"/>
                  <a:gd name="T22" fmla="*/ 146 w 158"/>
                  <a:gd name="T23" fmla="*/ 48 h 371"/>
                  <a:gd name="T24" fmla="*/ 148 w 158"/>
                  <a:gd name="T25" fmla="*/ 9 h 371"/>
                  <a:gd name="T26" fmla="*/ 110 w 158"/>
                  <a:gd name="T27" fmla="*/ 14 h 371"/>
                  <a:gd name="T28" fmla="*/ 65 w 158"/>
                  <a:gd name="T29" fmla="*/ 64 h 371"/>
                  <a:gd name="T30" fmla="*/ 2 w 158"/>
                  <a:gd name="T31" fmla="*/ 20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371">
                    <a:moveTo>
                      <a:pt x="2" y="205"/>
                    </a:moveTo>
                    <a:cubicBezTo>
                      <a:pt x="0" y="220"/>
                      <a:pt x="1" y="234"/>
                      <a:pt x="3" y="249"/>
                    </a:cubicBezTo>
                    <a:cubicBezTo>
                      <a:pt x="4" y="256"/>
                      <a:pt x="5" y="264"/>
                      <a:pt x="7" y="271"/>
                    </a:cubicBezTo>
                    <a:cubicBezTo>
                      <a:pt x="29" y="353"/>
                      <a:pt x="29" y="353"/>
                      <a:pt x="29" y="353"/>
                    </a:cubicBezTo>
                    <a:cubicBezTo>
                      <a:pt x="30" y="358"/>
                      <a:pt x="33" y="362"/>
                      <a:pt x="36" y="365"/>
                    </a:cubicBezTo>
                    <a:cubicBezTo>
                      <a:pt x="43" y="370"/>
                      <a:pt x="52" y="371"/>
                      <a:pt x="61" y="367"/>
                    </a:cubicBezTo>
                    <a:cubicBezTo>
                      <a:pt x="76" y="361"/>
                      <a:pt x="73" y="348"/>
                      <a:pt x="70" y="334"/>
                    </a:cubicBezTo>
                    <a:cubicBezTo>
                      <a:pt x="54" y="256"/>
                      <a:pt x="54" y="256"/>
                      <a:pt x="54" y="256"/>
                    </a:cubicBezTo>
                    <a:cubicBezTo>
                      <a:pt x="52" y="247"/>
                      <a:pt x="51" y="239"/>
                      <a:pt x="51" y="230"/>
                    </a:cubicBezTo>
                    <a:cubicBezTo>
                      <a:pt x="50" y="223"/>
                      <a:pt x="51" y="215"/>
                      <a:pt x="51" y="207"/>
                    </a:cubicBezTo>
                    <a:cubicBezTo>
                      <a:pt x="55" y="167"/>
                      <a:pt x="73" y="129"/>
                      <a:pt x="101" y="99"/>
                    </a:cubicBezTo>
                    <a:cubicBezTo>
                      <a:pt x="146" y="48"/>
                      <a:pt x="146" y="48"/>
                      <a:pt x="146" y="48"/>
                    </a:cubicBezTo>
                    <a:cubicBezTo>
                      <a:pt x="157" y="36"/>
                      <a:pt x="158" y="19"/>
                      <a:pt x="148" y="9"/>
                    </a:cubicBezTo>
                    <a:cubicBezTo>
                      <a:pt x="138" y="0"/>
                      <a:pt x="121" y="2"/>
                      <a:pt x="110" y="14"/>
                    </a:cubicBezTo>
                    <a:cubicBezTo>
                      <a:pt x="65" y="64"/>
                      <a:pt x="65" y="64"/>
                      <a:pt x="65" y="64"/>
                    </a:cubicBezTo>
                    <a:cubicBezTo>
                      <a:pt x="28" y="105"/>
                      <a:pt x="6" y="155"/>
                      <a:pt x="2" y="205"/>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6" name="îŝḷidê">
                <a:extLst>
                  <a:ext uri="{FF2B5EF4-FFF2-40B4-BE49-F238E27FC236}">
                    <a16:creationId xmlns:a16="http://schemas.microsoft.com/office/drawing/2014/main" xmlns="" id="{AA6D1DB8-85DF-4084-B1A1-1980A5399681}"/>
                  </a:ext>
                </a:extLst>
              </p:cNvPr>
              <p:cNvSpPr/>
              <p:nvPr/>
            </p:nvSpPr>
            <p:spPr bwMode="auto">
              <a:xfrm>
                <a:off x="3716" y="2646"/>
                <a:ext cx="68" cy="57"/>
              </a:xfrm>
              <a:custGeom>
                <a:avLst/>
                <a:gdLst>
                  <a:gd name="T0" fmla="*/ 52 w 52"/>
                  <a:gd name="T1" fmla="*/ 2 h 43"/>
                  <a:gd name="T2" fmla="*/ 2 w 52"/>
                  <a:gd name="T3" fmla="*/ 0 h 43"/>
                  <a:gd name="T4" fmla="*/ 2 w 52"/>
                  <a:gd name="T5" fmla="*/ 43 h 43"/>
                  <a:gd name="T6" fmla="*/ 51 w 52"/>
                  <a:gd name="T7" fmla="*/ 31 h 43"/>
                  <a:gd name="T8" fmla="*/ 52 w 52"/>
                  <a:gd name="T9" fmla="*/ 2 h 43"/>
                </a:gdLst>
                <a:ahLst/>
                <a:cxnLst>
                  <a:cxn ang="0">
                    <a:pos x="T0" y="T1"/>
                  </a:cxn>
                  <a:cxn ang="0">
                    <a:pos x="T2" y="T3"/>
                  </a:cxn>
                  <a:cxn ang="0">
                    <a:pos x="T4" y="T5"/>
                  </a:cxn>
                  <a:cxn ang="0">
                    <a:pos x="T6" y="T7"/>
                  </a:cxn>
                  <a:cxn ang="0">
                    <a:pos x="T8" y="T9"/>
                  </a:cxn>
                </a:cxnLst>
                <a:rect l="0" t="0" r="r" b="b"/>
                <a:pathLst>
                  <a:path w="52" h="43">
                    <a:moveTo>
                      <a:pt x="52" y="2"/>
                    </a:moveTo>
                    <a:cubicBezTo>
                      <a:pt x="2" y="0"/>
                      <a:pt x="2" y="0"/>
                      <a:pt x="2" y="0"/>
                    </a:cubicBezTo>
                    <a:cubicBezTo>
                      <a:pt x="1" y="15"/>
                      <a:pt x="0" y="29"/>
                      <a:pt x="2" y="43"/>
                    </a:cubicBezTo>
                    <a:cubicBezTo>
                      <a:pt x="51" y="31"/>
                      <a:pt x="51" y="31"/>
                      <a:pt x="51" y="31"/>
                    </a:cubicBezTo>
                    <a:lnTo>
                      <a:pt x="52" y="2"/>
                    </a:ln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7" name="iŝ1idè">
                <a:extLst>
                  <a:ext uri="{FF2B5EF4-FFF2-40B4-BE49-F238E27FC236}">
                    <a16:creationId xmlns:a16="http://schemas.microsoft.com/office/drawing/2014/main" xmlns="" id="{A8F23120-3374-416C-A014-604EC9FD20D8}"/>
                  </a:ext>
                </a:extLst>
              </p:cNvPr>
              <p:cNvSpPr/>
              <p:nvPr/>
            </p:nvSpPr>
            <p:spPr bwMode="auto">
              <a:xfrm>
                <a:off x="3710" y="2364"/>
                <a:ext cx="224" cy="303"/>
              </a:xfrm>
              <a:custGeom>
                <a:avLst/>
                <a:gdLst>
                  <a:gd name="T0" fmla="*/ 126 w 169"/>
                  <a:gd name="T1" fmla="*/ 16 h 229"/>
                  <a:gd name="T2" fmla="*/ 113 w 169"/>
                  <a:gd name="T3" fmla="*/ 26 h 229"/>
                  <a:gd name="T4" fmla="*/ 113 w 169"/>
                  <a:gd name="T5" fmla="*/ 26 h 229"/>
                  <a:gd name="T6" fmla="*/ 94 w 169"/>
                  <a:gd name="T7" fmla="*/ 44 h 229"/>
                  <a:gd name="T8" fmla="*/ 88 w 169"/>
                  <a:gd name="T9" fmla="*/ 51 h 229"/>
                  <a:gd name="T10" fmla="*/ 20 w 169"/>
                  <a:gd name="T11" fmla="*/ 144 h 229"/>
                  <a:gd name="T12" fmla="*/ 2 w 169"/>
                  <a:gd name="T13" fmla="*/ 209 h 229"/>
                  <a:gd name="T14" fmla="*/ 0 w 169"/>
                  <a:gd name="T15" fmla="*/ 229 h 229"/>
                  <a:gd name="T16" fmla="*/ 6 w 169"/>
                  <a:gd name="T17" fmla="*/ 228 h 229"/>
                  <a:gd name="T18" fmla="*/ 63 w 169"/>
                  <a:gd name="T19" fmla="*/ 227 h 229"/>
                  <a:gd name="T20" fmla="*/ 71 w 169"/>
                  <a:gd name="T21" fmla="*/ 179 h 229"/>
                  <a:gd name="T22" fmla="*/ 100 w 169"/>
                  <a:gd name="T23" fmla="*/ 132 h 229"/>
                  <a:gd name="T24" fmla="*/ 132 w 169"/>
                  <a:gd name="T25" fmla="*/ 98 h 229"/>
                  <a:gd name="T26" fmla="*/ 150 w 169"/>
                  <a:gd name="T27" fmla="*/ 76 h 229"/>
                  <a:gd name="T28" fmla="*/ 166 w 169"/>
                  <a:gd name="T29" fmla="*/ 45 h 229"/>
                  <a:gd name="T30" fmla="*/ 126 w 169"/>
                  <a:gd name="T31" fmla="*/ 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229">
                    <a:moveTo>
                      <a:pt x="126" y="16"/>
                    </a:moveTo>
                    <a:cubicBezTo>
                      <a:pt x="123" y="18"/>
                      <a:pt x="118" y="21"/>
                      <a:pt x="113" y="26"/>
                    </a:cubicBezTo>
                    <a:cubicBezTo>
                      <a:pt x="113" y="26"/>
                      <a:pt x="113" y="26"/>
                      <a:pt x="113" y="26"/>
                    </a:cubicBezTo>
                    <a:cubicBezTo>
                      <a:pt x="107" y="31"/>
                      <a:pt x="101" y="38"/>
                      <a:pt x="94" y="44"/>
                    </a:cubicBezTo>
                    <a:cubicBezTo>
                      <a:pt x="92" y="47"/>
                      <a:pt x="90" y="49"/>
                      <a:pt x="88" y="51"/>
                    </a:cubicBezTo>
                    <a:cubicBezTo>
                      <a:pt x="60" y="82"/>
                      <a:pt x="30" y="124"/>
                      <a:pt x="20" y="144"/>
                    </a:cubicBezTo>
                    <a:cubicBezTo>
                      <a:pt x="11" y="162"/>
                      <a:pt x="5" y="190"/>
                      <a:pt x="2" y="209"/>
                    </a:cubicBezTo>
                    <a:cubicBezTo>
                      <a:pt x="0" y="221"/>
                      <a:pt x="0" y="229"/>
                      <a:pt x="0" y="229"/>
                    </a:cubicBezTo>
                    <a:cubicBezTo>
                      <a:pt x="6" y="228"/>
                      <a:pt x="6" y="228"/>
                      <a:pt x="6" y="228"/>
                    </a:cubicBezTo>
                    <a:cubicBezTo>
                      <a:pt x="63" y="227"/>
                      <a:pt x="63" y="227"/>
                      <a:pt x="63" y="227"/>
                    </a:cubicBezTo>
                    <a:cubicBezTo>
                      <a:pt x="63" y="227"/>
                      <a:pt x="62" y="200"/>
                      <a:pt x="71" y="179"/>
                    </a:cubicBezTo>
                    <a:cubicBezTo>
                      <a:pt x="72" y="177"/>
                      <a:pt x="71" y="164"/>
                      <a:pt x="100" y="132"/>
                    </a:cubicBezTo>
                    <a:cubicBezTo>
                      <a:pt x="111" y="120"/>
                      <a:pt x="122" y="109"/>
                      <a:pt x="132" y="98"/>
                    </a:cubicBezTo>
                    <a:cubicBezTo>
                      <a:pt x="138" y="90"/>
                      <a:pt x="145" y="83"/>
                      <a:pt x="150" y="76"/>
                    </a:cubicBezTo>
                    <a:cubicBezTo>
                      <a:pt x="158" y="64"/>
                      <a:pt x="164" y="54"/>
                      <a:pt x="166" y="45"/>
                    </a:cubicBezTo>
                    <a:cubicBezTo>
                      <a:pt x="169" y="23"/>
                      <a:pt x="154" y="0"/>
                      <a:pt x="126" y="16"/>
                    </a:cubicBezTo>
                    <a:close/>
                  </a:path>
                </a:pathLst>
              </a:custGeom>
              <a:solidFill>
                <a:srgbClr val="D938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8" name="íṥḷïḍé">
                <a:extLst>
                  <a:ext uri="{FF2B5EF4-FFF2-40B4-BE49-F238E27FC236}">
                    <a16:creationId xmlns:a16="http://schemas.microsoft.com/office/drawing/2014/main" xmlns="" id="{9184AA31-EC51-4A5C-B716-CC65053CC04B}"/>
                  </a:ext>
                </a:extLst>
              </p:cNvPr>
              <p:cNvSpPr/>
              <p:nvPr/>
            </p:nvSpPr>
            <p:spPr bwMode="auto">
              <a:xfrm>
                <a:off x="3709" y="2640"/>
                <a:ext cx="86" cy="40"/>
              </a:xfrm>
              <a:custGeom>
                <a:avLst/>
                <a:gdLst>
                  <a:gd name="T0" fmla="*/ 86 w 86"/>
                  <a:gd name="T1" fmla="*/ 0 h 40"/>
                  <a:gd name="T2" fmla="*/ 47 w 86"/>
                  <a:gd name="T3" fmla="*/ 2 h 40"/>
                  <a:gd name="T4" fmla="*/ 34 w 86"/>
                  <a:gd name="T5" fmla="*/ 26 h 40"/>
                  <a:gd name="T6" fmla="*/ 24 w 86"/>
                  <a:gd name="T7" fmla="*/ 0 h 40"/>
                  <a:gd name="T8" fmla="*/ 1 w 86"/>
                  <a:gd name="T9" fmla="*/ 0 h 40"/>
                  <a:gd name="T10" fmla="*/ 0 w 86"/>
                  <a:gd name="T11" fmla="*/ 40 h 40"/>
                  <a:gd name="T12" fmla="*/ 86 w 86"/>
                  <a:gd name="T13" fmla="*/ 36 h 40"/>
                  <a:gd name="T14" fmla="*/ 86 w 86"/>
                  <a:gd name="T15" fmla="*/ 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40">
                    <a:moveTo>
                      <a:pt x="86" y="0"/>
                    </a:moveTo>
                    <a:lnTo>
                      <a:pt x="47" y="2"/>
                    </a:lnTo>
                    <a:lnTo>
                      <a:pt x="34" y="26"/>
                    </a:lnTo>
                    <a:lnTo>
                      <a:pt x="24" y="0"/>
                    </a:lnTo>
                    <a:lnTo>
                      <a:pt x="1" y="0"/>
                    </a:lnTo>
                    <a:lnTo>
                      <a:pt x="0" y="40"/>
                    </a:lnTo>
                    <a:lnTo>
                      <a:pt x="86" y="36"/>
                    </a:lnTo>
                    <a:lnTo>
                      <a:pt x="8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09" name="íṩ1ídé">
                <a:extLst>
                  <a:ext uri="{FF2B5EF4-FFF2-40B4-BE49-F238E27FC236}">
                    <a16:creationId xmlns:a16="http://schemas.microsoft.com/office/drawing/2014/main" xmlns="" id="{CDB336EF-697D-4F6B-BCB3-2B7B1638F3E9}"/>
                  </a:ext>
                </a:extLst>
              </p:cNvPr>
              <p:cNvSpPr/>
              <p:nvPr/>
            </p:nvSpPr>
            <p:spPr bwMode="auto">
              <a:xfrm>
                <a:off x="3414" y="3557"/>
                <a:ext cx="82" cy="113"/>
              </a:xfrm>
              <a:custGeom>
                <a:avLst/>
                <a:gdLst>
                  <a:gd name="T0" fmla="*/ 0 w 62"/>
                  <a:gd name="T1" fmla="*/ 24 h 86"/>
                  <a:gd name="T2" fmla="*/ 3 w 62"/>
                  <a:gd name="T3" fmla="*/ 83 h 86"/>
                  <a:gd name="T4" fmla="*/ 62 w 62"/>
                  <a:gd name="T5" fmla="*/ 86 h 86"/>
                  <a:gd name="T6" fmla="*/ 42 w 62"/>
                  <a:gd name="T7" fmla="*/ 0 h 86"/>
                  <a:gd name="T8" fmla="*/ 0 w 62"/>
                  <a:gd name="T9" fmla="*/ 24 h 86"/>
                </a:gdLst>
                <a:ahLst/>
                <a:cxnLst>
                  <a:cxn ang="0">
                    <a:pos x="T0" y="T1"/>
                  </a:cxn>
                  <a:cxn ang="0">
                    <a:pos x="T2" y="T3"/>
                  </a:cxn>
                  <a:cxn ang="0">
                    <a:pos x="T4" y="T5"/>
                  </a:cxn>
                  <a:cxn ang="0">
                    <a:pos x="T6" y="T7"/>
                  </a:cxn>
                  <a:cxn ang="0">
                    <a:pos x="T8" y="T9"/>
                  </a:cxn>
                </a:cxnLst>
                <a:rect l="0" t="0" r="r" b="b"/>
                <a:pathLst>
                  <a:path w="62" h="86">
                    <a:moveTo>
                      <a:pt x="0" y="24"/>
                    </a:moveTo>
                    <a:cubicBezTo>
                      <a:pt x="1" y="28"/>
                      <a:pt x="3" y="83"/>
                      <a:pt x="3" y="83"/>
                    </a:cubicBezTo>
                    <a:cubicBezTo>
                      <a:pt x="62" y="86"/>
                      <a:pt x="62" y="86"/>
                      <a:pt x="62" y="86"/>
                    </a:cubicBezTo>
                    <a:cubicBezTo>
                      <a:pt x="42" y="0"/>
                      <a:pt x="42" y="0"/>
                      <a:pt x="42" y="0"/>
                    </a:cubicBezTo>
                    <a:lnTo>
                      <a:pt x="0" y="24"/>
                    </a:lnTo>
                    <a:close/>
                  </a:path>
                </a:pathLst>
              </a:custGeom>
              <a:solidFill>
                <a:srgbClr val="6572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0" name="ïṡḻiḓê">
                <a:extLst>
                  <a:ext uri="{FF2B5EF4-FFF2-40B4-BE49-F238E27FC236}">
                    <a16:creationId xmlns:a16="http://schemas.microsoft.com/office/drawing/2014/main" xmlns="" id="{2B3F9A8B-E6FE-4F0C-9FC0-CE7FBAC28C4C}"/>
                  </a:ext>
                </a:extLst>
              </p:cNvPr>
              <p:cNvSpPr/>
              <p:nvPr/>
            </p:nvSpPr>
            <p:spPr bwMode="auto">
              <a:xfrm>
                <a:off x="3408" y="3636"/>
                <a:ext cx="199" cy="75"/>
              </a:xfrm>
              <a:custGeom>
                <a:avLst/>
                <a:gdLst>
                  <a:gd name="T0" fmla="*/ 5 w 151"/>
                  <a:gd name="T1" fmla="*/ 57 h 57"/>
                  <a:gd name="T2" fmla="*/ 137 w 151"/>
                  <a:gd name="T3" fmla="*/ 46 h 57"/>
                  <a:gd name="T4" fmla="*/ 150 w 151"/>
                  <a:gd name="T5" fmla="*/ 30 h 57"/>
                  <a:gd name="T6" fmla="*/ 139 w 151"/>
                  <a:gd name="T7" fmla="*/ 17 h 57"/>
                  <a:gd name="T8" fmla="*/ 72 w 151"/>
                  <a:gd name="T9" fmla="*/ 0 h 57"/>
                  <a:gd name="T10" fmla="*/ 0 w 151"/>
                  <a:gd name="T11" fmla="*/ 8 h 57"/>
                  <a:gd name="T12" fmla="*/ 5 w 151"/>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151" h="57">
                    <a:moveTo>
                      <a:pt x="5" y="57"/>
                    </a:moveTo>
                    <a:cubicBezTo>
                      <a:pt x="137" y="46"/>
                      <a:pt x="137" y="46"/>
                      <a:pt x="137" y="46"/>
                    </a:cubicBezTo>
                    <a:cubicBezTo>
                      <a:pt x="145" y="45"/>
                      <a:pt x="151" y="38"/>
                      <a:pt x="150" y="30"/>
                    </a:cubicBezTo>
                    <a:cubicBezTo>
                      <a:pt x="149" y="24"/>
                      <a:pt x="145" y="19"/>
                      <a:pt x="139" y="17"/>
                    </a:cubicBezTo>
                    <a:cubicBezTo>
                      <a:pt x="72" y="0"/>
                      <a:pt x="72" y="0"/>
                      <a:pt x="72" y="0"/>
                    </a:cubicBezTo>
                    <a:cubicBezTo>
                      <a:pt x="0" y="8"/>
                      <a:pt x="0" y="8"/>
                      <a:pt x="0" y="8"/>
                    </a:cubicBezTo>
                    <a:lnTo>
                      <a:pt x="5" y="57"/>
                    </a:lnTo>
                    <a:close/>
                  </a:path>
                </a:pathLst>
              </a:custGeom>
              <a:solidFill>
                <a:srgbClr val="7571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1" name="íşḻîďè">
                <a:extLst>
                  <a:ext uri="{FF2B5EF4-FFF2-40B4-BE49-F238E27FC236}">
                    <a16:creationId xmlns:a16="http://schemas.microsoft.com/office/drawing/2014/main" xmlns="" id="{D902AA1F-ECCF-4376-AEBB-FBA870F0B3ED}"/>
                  </a:ext>
                </a:extLst>
              </p:cNvPr>
              <p:cNvSpPr/>
              <p:nvPr/>
            </p:nvSpPr>
            <p:spPr bwMode="auto">
              <a:xfrm>
                <a:off x="3414" y="3688"/>
                <a:ext cx="191" cy="30"/>
              </a:xfrm>
              <a:custGeom>
                <a:avLst/>
                <a:gdLst>
                  <a:gd name="T0" fmla="*/ 135 w 144"/>
                  <a:gd name="T1" fmla="*/ 10 h 23"/>
                  <a:gd name="T2" fmla="*/ 1 w 144"/>
                  <a:gd name="T3" fmla="*/ 23 h 23"/>
                  <a:gd name="T4" fmla="*/ 0 w 144"/>
                  <a:gd name="T5" fmla="*/ 13 h 23"/>
                  <a:gd name="T6" fmla="*/ 144 w 144"/>
                  <a:gd name="T7" fmla="*/ 0 h 23"/>
                  <a:gd name="T8" fmla="*/ 135 w 144"/>
                  <a:gd name="T9" fmla="*/ 10 h 23"/>
                </a:gdLst>
                <a:ahLst/>
                <a:cxnLst>
                  <a:cxn ang="0">
                    <a:pos x="T0" y="T1"/>
                  </a:cxn>
                  <a:cxn ang="0">
                    <a:pos x="T2" y="T3"/>
                  </a:cxn>
                  <a:cxn ang="0">
                    <a:pos x="T4" y="T5"/>
                  </a:cxn>
                  <a:cxn ang="0">
                    <a:pos x="T6" y="T7"/>
                  </a:cxn>
                  <a:cxn ang="0">
                    <a:pos x="T8" y="T9"/>
                  </a:cxn>
                </a:cxnLst>
                <a:rect l="0" t="0" r="r" b="b"/>
                <a:pathLst>
                  <a:path w="144" h="23">
                    <a:moveTo>
                      <a:pt x="135" y="10"/>
                    </a:moveTo>
                    <a:cubicBezTo>
                      <a:pt x="1" y="23"/>
                      <a:pt x="1" y="23"/>
                      <a:pt x="1" y="23"/>
                    </a:cubicBezTo>
                    <a:cubicBezTo>
                      <a:pt x="0" y="13"/>
                      <a:pt x="0" y="13"/>
                      <a:pt x="0" y="13"/>
                    </a:cubicBezTo>
                    <a:cubicBezTo>
                      <a:pt x="144" y="0"/>
                      <a:pt x="144" y="0"/>
                      <a:pt x="144" y="0"/>
                    </a:cubicBezTo>
                    <a:cubicBezTo>
                      <a:pt x="144" y="5"/>
                      <a:pt x="140" y="10"/>
                      <a:pt x="135" y="10"/>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2" name="îşlídé">
                <a:extLst>
                  <a:ext uri="{FF2B5EF4-FFF2-40B4-BE49-F238E27FC236}">
                    <a16:creationId xmlns:a16="http://schemas.microsoft.com/office/drawing/2014/main" xmlns="" id="{5E6CD1C3-BB30-4458-B2A0-4B6511822DD0}"/>
                  </a:ext>
                </a:extLst>
              </p:cNvPr>
              <p:cNvSpPr/>
              <p:nvPr/>
            </p:nvSpPr>
            <p:spPr bwMode="auto">
              <a:xfrm>
                <a:off x="3500" y="3636"/>
                <a:ext cx="24" cy="29"/>
              </a:xfrm>
              <a:custGeom>
                <a:avLst/>
                <a:gdLst>
                  <a:gd name="T0" fmla="*/ 3 w 18"/>
                  <a:gd name="T1" fmla="*/ 21 h 22"/>
                  <a:gd name="T2" fmla="*/ 17 w 18"/>
                  <a:gd name="T3" fmla="*/ 3 h 22"/>
                  <a:gd name="T4" fmla="*/ 17 w 18"/>
                  <a:gd name="T5" fmla="*/ 0 h 22"/>
                  <a:gd name="T6" fmla="*/ 15 w 18"/>
                  <a:gd name="T7" fmla="*/ 1 h 22"/>
                  <a:gd name="T8" fmla="*/ 1 w 18"/>
                  <a:gd name="T9" fmla="*/ 19 h 22"/>
                  <a:gd name="T10" fmla="*/ 1 w 18"/>
                  <a:gd name="T11" fmla="*/ 21 h 22"/>
                  <a:gd name="T12" fmla="*/ 3 w 18"/>
                  <a:gd name="T13" fmla="*/ 21 h 22"/>
                </a:gdLst>
                <a:ahLst/>
                <a:cxnLst>
                  <a:cxn ang="0">
                    <a:pos x="T0" y="T1"/>
                  </a:cxn>
                  <a:cxn ang="0">
                    <a:pos x="T2" y="T3"/>
                  </a:cxn>
                  <a:cxn ang="0">
                    <a:pos x="T4" y="T5"/>
                  </a:cxn>
                  <a:cxn ang="0">
                    <a:pos x="T6" y="T7"/>
                  </a:cxn>
                  <a:cxn ang="0">
                    <a:pos x="T8" y="T9"/>
                  </a:cxn>
                  <a:cxn ang="0">
                    <a:pos x="T10" y="T11"/>
                  </a:cxn>
                  <a:cxn ang="0">
                    <a:pos x="T12" y="T13"/>
                  </a:cxn>
                </a:cxnLst>
                <a:rect l="0" t="0" r="r" b="b"/>
                <a:pathLst>
                  <a:path w="18" h="22">
                    <a:moveTo>
                      <a:pt x="3" y="21"/>
                    </a:moveTo>
                    <a:cubicBezTo>
                      <a:pt x="17" y="3"/>
                      <a:pt x="17" y="3"/>
                      <a:pt x="17" y="3"/>
                    </a:cubicBezTo>
                    <a:cubicBezTo>
                      <a:pt x="18" y="2"/>
                      <a:pt x="18" y="1"/>
                      <a:pt x="17" y="0"/>
                    </a:cubicBezTo>
                    <a:cubicBezTo>
                      <a:pt x="16" y="0"/>
                      <a:pt x="15" y="0"/>
                      <a:pt x="15" y="1"/>
                    </a:cubicBezTo>
                    <a:cubicBezTo>
                      <a:pt x="1" y="19"/>
                      <a:pt x="1" y="19"/>
                      <a:pt x="1" y="19"/>
                    </a:cubicBezTo>
                    <a:cubicBezTo>
                      <a:pt x="0" y="19"/>
                      <a:pt x="0" y="20"/>
                      <a:pt x="1" y="21"/>
                    </a:cubicBezTo>
                    <a:cubicBezTo>
                      <a:pt x="2" y="22"/>
                      <a:pt x="3" y="21"/>
                      <a:pt x="3" y="21"/>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3" name="î$ḻïḋè">
                <a:extLst>
                  <a:ext uri="{FF2B5EF4-FFF2-40B4-BE49-F238E27FC236}">
                    <a16:creationId xmlns:a16="http://schemas.microsoft.com/office/drawing/2014/main" xmlns="" id="{78EB455F-0CBE-4FC0-BFEF-515EA0ADB7A0}"/>
                  </a:ext>
                </a:extLst>
              </p:cNvPr>
              <p:cNvSpPr/>
              <p:nvPr/>
            </p:nvSpPr>
            <p:spPr bwMode="auto">
              <a:xfrm>
                <a:off x="3516" y="3641"/>
                <a:ext cx="24" cy="28"/>
              </a:xfrm>
              <a:custGeom>
                <a:avLst/>
                <a:gdLst>
                  <a:gd name="T0" fmla="*/ 3 w 18"/>
                  <a:gd name="T1" fmla="*/ 20 h 21"/>
                  <a:gd name="T2" fmla="*/ 17 w 18"/>
                  <a:gd name="T3" fmla="*/ 2 h 21"/>
                  <a:gd name="T4" fmla="*/ 17 w 18"/>
                  <a:gd name="T5" fmla="*/ 0 h 21"/>
                  <a:gd name="T6" fmla="*/ 15 w 18"/>
                  <a:gd name="T7" fmla="*/ 0 h 21"/>
                  <a:gd name="T8" fmla="*/ 1 w 18"/>
                  <a:gd name="T9" fmla="*/ 18 h 21"/>
                  <a:gd name="T10" fmla="*/ 1 w 18"/>
                  <a:gd name="T11" fmla="*/ 21 h 21"/>
                  <a:gd name="T12" fmla="*/ 3 w 18"/>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3" y="20"/>
                    </a:moveTo>
                    <a:cubicBezTo>
                      <a:pt x="17" y="2"/>
                      <a:pt x="17" y="2"/>
                      <a:pt x="17" y="2"/>
                    </a:cubicBezTo>
                    <a:cubicBezTo>
                      <a:pt x="18" y="2"/>
                      <a:pt x="17" y="1"/>
                      <a:pt x="17" y="0"/>
                    </a:cubicBezTo>
                    <a:cubicBezTo>
                      <a:pt x="16" y="0"/>
                      <a:pt x="15" y="0"/>
                      <a:pt x="15" y="0"/>
                    </a:cubicBezTo>
                    <a:cubicBezTo>
                      <a:pt x="1" y="18"/>
                      <a:pt x="1" y="18"/>
                      <a:pt x="1" y="18"/>
                    </a:cubicBezTo>
                    <a:cubicBezTo>
                      <a:pt x="0" y="19"/>
                      <a:pt x="0" y="20"/>
                      <a:pt x="1" y="21"/>
                    </a:cubicBezTo>
                    <a:cubicBezTo>
                      <a:pt x="2" y="21"/>
                      <a:pt x="3" y="21"/>
                      <a:pt x="3" y="20"/>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4" name="iš1îḑe">
                <a:extLst>
                  <a:ext uri="{FF2B5EF4-FFF2-40B4-BE49-F238E27FC236}">
                    <a16:creationId xmlns:a16="http://schemas.microsoft.com/office/drawing/2014/main" xmlns="" id="{1C4ABD71-7346-4011-BAC3-51E1FE64DE91}"/>
                  </a:ext>
                </a:extLst>
              </p:cNvPr>
              <p:cNvSpPr/>
              <p:nvPr/>
            </p:nvSpPr>
            <p:spPr bwMode="auto">
              <a:xfrm>
                <a:off x="3531" y="3645"/>
                <a:ext cx="26" cy="32"/>
              </a:xfrm>
              <a:custGeom>
                <a:avLst/>
                <a:gdLst>
                  <a:gd name="T0" fmla="*/ 4 w 20"/>
                  <a:gd name="T1" fmla="*/ 23 h 24"/>
                  <a:gd name="T2" fmla="*/ 19 w 20"/>
                  <a:gd name="T3" fmla="*/ 2 h 24"/>
                  <a:gd name="T4" fmla="*/ 19 w 20"/>
                  <a:gd name="T5" fmla="*/ 0 h 24"/>
                  <a:gd name="T6" fmla="*/ 17 w 20"/>
                  <a:gd name="T7" fmla="*/ 0 h 24"/>
                  <a:gd name="T8" fmla="*/ 1 w 20"/>
                  <a:gd name="T9" fmla="*/ 21 h 24"/>
                  <a:gd name="T10" fmla="*/ 1 w 20"/>
                  <a:gd name="T11" fmla="*/ 23 h 24"/>
                  <a:gd name="T12" fmla="*/ 4 w 20"/>
                  <a:gd name="T13" fmla="*/ 23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4" y="23"/>
                    </a:moveTo>
                    <a:cubicBezTo>
                      <a:pt x="19" y="2"/>
                      <a:pt x="19" y="2"/>
                      <a:pt x="19" y="2"/>
                    </a:cubicBezTo>
                    <a:cubicBezTo>
                      <a:pt x="20" y="2"/>
                      <a:pt x="20" y="1"/>
                      <a:pt x="19" y="0"/>
                    </a:cubicBezTo>
                    <a:cubicBezTo>
                      <a:pt x="18" y="0"/>
                      <a:pt x="17" y="0"/>
                      <a:pt x="17" y="0"/>
                    </a:cubicBezTo>
                    <a:cubicBezTo>
                      <a:pt x="1" y="21"/>
                      <a:pt x="1" y="21"/>
                      <a:pt x="1" y="21"/>
                    </a:cubicBezTo>
                    <a:cubicBezTo>
                      <a:pt x="0" y="22"/>
                      <a:pt x="1" y="23"/>
                      <a:pt x="1" y="23"/>
                    </a:cubicBezTo>
                    <a:cubicBezTo>
                      <a:pt x="2" y="24"/>
                      <a:pt x="3" y="24"/>
                      <a:pt x="4" y="23"/>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5" name="íṡļiḋê">
                <a:extLst>
                  <a:ext uri="{FF2B5EF4-FFF2-40B4-BE49-F238E27FC236}">
                    <a16:creationId xmlns:a16="http://schemas.microsoft.com/office/drawing/2014/main" xmlns="" id="{726D1007-8294-4558-93B1-BE2314E83D32}"/>
                  </a:ext>
                </a:extLst>
              </p:cNvPr>
              <p:cNvSpPr/>
              <p:nvPr/>
            </p:nvSpPr>
            <p:spPr bwMode="auto">
              <a:xfrm>
                <a:off x="3176" y="2886"/>
                <a:ext cx="341" cy="738"/>
              </a:xfrm>
              <a:custGeom>
                <a:avLst/>
                <a:gdLst>
                  <a:gd name="T0" fmla="*/ 0 w 258"/>
                  <a:gd name="T1" fmla="*/ 24 h 558"/>
                  <a:gd name="T2" fmla="*/ 124 w 258"/>
                  <a:gd name="T3" fmla="*/ 249 h 558"/>
                  <a:gd name="T4" fmla="*/ 172 w 258"/>
                  <a:gd name="T5" fmla="*/ 558 h 558"/>
                  <a:gd name="T6" fmla="*/ 258 w 258"/>
                  <a:gd name="T7" fmla="*/ 558 h 558"/>
                  <a:gd name="T8" fmla="*/ 228 w 258"/>
                  <a:gd name="T9" fmla="*/ 269 h 558"/>
                  <a:gd name="T10" fmla="*/ 114 w 258"/>
                  <a:gd name="T11" fmla="*/ 8 h 558"/>
                  <a:gd name="T12" fmla="*/ 0 w 258"/>
                  <a:gd name="T13" fmla="*/ 24 h 558"/>
                </a:gdLst>
                <a:ahLst/>
                <a:cxnLst>
                  <a:cxn ang="0">
                    <a:pos x="T0" y="T1"/>
                  </a:cxn>
                  <a:cxn ang="0">
                    <a:pos x="T2" y="T3"/>
                  </a:cxn>
                  <a:cxn ang="0">
                    <a:pos x="T4" y="T5"/>
                  </a:cxn>
                  <a:cxn ang="0">
                    <a:pos x="T6" y="T7"/>
                  </a:cxn>
                  <a:cxn ang="0">
                    <a:pos x="T8" y="T9"/>
                  </a:cxn>
                  <a:cxn ang="0">
                    <a:pos x="T10" y="T11"/>
                  </a:cxn>
                  <a:cxn ang="0">
                    <a:pos x="T12" y="T13"/>
                  </a:cxn>
                </a:cxnLst>
                <a:rect l="0" t="0" r="r" b="b"/>
                <a:pathLst>
                  <a:path w="258" h="558">
                    <a:moveTo>
                      <a:pt x="0" y="24"/>
                    </a:moveTo>
                    <a:cubicBezTo>
                      <a:pt x="2" y="30"/>
                      <a:pt x="93" y="170"/>
                      <a:pt x="124" y="249"/>
                    </a:cubicBezTo>
                    <a:cubicBezTo>
                      <a:pt x="155" y="328"/>
                      <a:pt x="172" y="558"/>
                      <a:pt x="172" y="558"/>
                    </a:cubicBezTo>
                    <a:cubicBezTo>
                      <a:pt x="258" y="558"/>
                      <a:pt x="258" y="558"/>
                      <a:pt x="258" y="558"/>
                    </a:cubicBezTo>
                    <a:cubicBezTo>
                      <a:pt x="258" y="558"/>
                      <a:pt x="249" y="339"/>
                      <a:pt x="228" y="269"/>
                    </a:cubicBezTo>
                    <a:cubicBezTo>
                      <a:pt x="207" y="200"/>
                      <a:pt x="114" y="8"/>
                      <a:pt x="114" y="8"/>
                    </a:cubicBezTo>
                    <a:cubicBezTo>
                      <a:pt x="110" y="0"/>
                      <a:pt x="0" y="24"/>
                      <a:pt x="0" y="24"/>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6" name="ïSḻiḓe">
                <a:extLst>
                  <a:ext uri="{FF2B5EF4-FFF2-40B4-BE49-F238E27FC236}">
                    <a16:creationId xmlns:a16="http://schemas.microsoft.com/office/drawing/2014/main" xmlns="" id="{578C0CF0-97A9-4F2E-9F44-0380B9EF3D6B}"/>
                  </a:ext>
                </a:extLst>
              </p:cNvPr>
              <p:cNvSpPr/>
              <p:nvPr/>
            </p:nvSpPr>
            <p:spPr bwMode="auto">
              <a:xfrm>
                <a:off x="2721" y="3356"/>
                <a:ext cx="134" cy="108"/>
              </a:xfrm>
              <a:custGeom>
                <a:avLst/>
                <a:gdLst>
                  <a:gd name="T0" fmla="*/ 66 w 102"/>
                  <a:gd name="T1" fmla="*/ 0 h 82"/>
                  <a:gd name="T2" fmla="*/ 0 w 102"/>
                  <a:gd name="T3" fmla="*/ 36 h 82"/>
                  <a:gd name="T4" fmla="*/ 26 w 102"/>
                  <a:gd name="T5" fmla="*/ 82 h 82"/>
                  <a:gd name="T6" fmla="*/ 102 w 102"/>
                  <a:gd name="T7" fmla="*/ 35 h 82"/>
                  <a:gd name="T8" fmla="*/ 66 w 102"/>
                  <a:gd name="T9" fmla="*/ 0 h 82"/>
                </a:gdLst>
                <a:ahLst/>
                <a:cxnLst>
                  <a:cxn ang="0">
                    <a:pos x="T0" y="T1"/>
                  </a:cxn>
                  <a:cxn ang="0">
                    <a:pos x="T2" y="T3"/>
                  </a:cxn>
                  <a:cxn ang="0">
                    <a:pos x="T4" y="T5"/>
                  </a:cxn>
                  <a:cxn ang="0">
                    <a:pos x="T6" y="T7"/>
                  </a:cxn>
                  <a:cxn ang="0">
                    <a:pos x="T8" y="T9"/>
                  </a:cxn>
                </a:cxnLst>
                <a:rect l="0" t="0" r="r" b="b"/>
                <a:pathLst>
                  <a:path w="102" h="82">
                    <a:moveTo>
                      <a:pt x="66" y="0"/>
                    </a:moveTo>
                    <a:cubicBezTo>
                      <a:pt x="62" y="2"/>
                      <a:pt x="0" y="36"/>
                      <a:pt x="0" y="36"/>
                    </a:cubicBezTo>
                    <a:cubicBezTo>
                      <a:pt x="26" y="82"/>
                      <a:pt x="26" y="82"/>
                      <a:pt x="26" y="82"/>
                    </a:cubicBezTo>
                    <a:cubicBezTo>
                      <a:pt x="102" y="35"/>
                      <a:pt x="102" y="35"/>
                      <a:pt x="102" y="35"/>
                    </a:cubicBezTo>
                    <a:lnTo>
                      <a:pt x="66" y="0"/>
                    </a:lnTo>
                    <a:close/>
                  </a:path>
                </a:pathLst>
              </a:custGeom>
              <a:solidFill>
                <a:srgbClr val="6572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7" name="îŝļidè">
                <a:extLst>
                  <a:ext uri="{FF2B5EF4-FFF2-40B4-BE49-F238E27FC236}">
                    <a16:creationId xmlns:a16="http://schemas.microsoft.com/office/drawing/2014/main" xmlns="" id="{49871B2F-2B49-4DE1-AC76-423B284A611C}"/>
                  </a:ext>
                </a:extLst>
              </p:cNvPr>
              <p:cNvSpPr/>
              <p:nvPr/>
            </p:nvSpPr>
            <p:spPr bwMode="auto">
              <a:xfrm>
                <a:off x="2670" y="3387"/>
                <a:ext cx="107" cy="209"/>
              </a:xfrm>
              <a:custGeom>
                <a:avLst/>
                <a:gdLst>
                  <a:gd name="T0" fmla="*/ 0 w 81"/>
                  <a:gd name="T1" fmla="*/ 19 h 158"/>
                  <a:gd name="T2" fmla="*/ 52 w 81"/>
                  <a:gd name="T3" fmla="*/ 147 h 158"/>
                  <a:gd name="T4" fmla="*/ 71 w 81"/>
                  <a:gd name="T5" fmla="*/ 155 h 158"/>
                  <a:gd name="T6" fmla="*/ 81 w 81"/>
                  <a:gd name="T7" fmla="*/ 141 h 158"/>
                  <a:gd name="T8" fmla="*/ 77 w 81"/>
                  <a:gd name="T9" fmla="*/ 68 h 158"/>
                  <a:gd name="T10" fmla="*/ 47 w 81"/>
                  <a:gd name="T11" fmla="*/ 0 h 158"/>
                  <a:gd name="T12" fmla="*/ 0 w 81"/>
                  <a:gd name="T13" fmla="*/ 19 h 158"/>
                </a:gdLst>
                <a:ahLst/>
                <a:cxnLst>
                  <a:cxn ang="0">
                    <a:pos x="T0" y="T1"/>
                  </a:cxn>
                  <a:cxn ang="0">
                    <a:pos x="T2" y="T3"/>
                  </a:cxn>
                  <a:cxn ang="0">
                    <a:pos x="T4" y="T5"/>
                  </a:cxn>
                  <a:cxn ang="0">
                    <a:pos x="T6" y="T7"/>
                  </a:cxn>
                  <a:cxn ang="0">
                    <a:pos x="T8" y="T9"/>
                  </a:cxn>
                  <a:cxn ang="0">
                    <a:pos x="T10" y="T11"/>
                  </a:cxn>
                  <a:cxn ang="0">
                    <a:pos x="T12" y="T13"/>
                  </a:cxn>
                </a:cxnLst>
                <a:rect l="0" t="0" r="r" b="b"/>
                <a:pathLst>
                  <a:path w="81" h="158">
                    <a:moveTo>
                      <a:pt x="0" y="19"/>
                    </a:moveTo>
                    <a:cubicBezTo>
                      <a:pt x="52" y="147"/>
                      <a:pt x="52" y="147"/>
                      <a:pt x="52" y="147"/>
                    </a:cubicBezTo>
                    <a:cubicBezTo>
                      <a:pt x="55" y="155"/>
                      <a:pt x="64" y="158"/>
                      <a:pt x="71" y="155"/>
                    </a:cubicBezTo>
                    <a:cubicBezTo>
                      <a:pt x="77" y="153"/>
                      <a:pt x="81" y="147"/>
                      <a:pt x="81" y="141"/>
                    </a:cubicBezTo>
                    <a:cubicBezTo>
                      <a:pt x="77" y="68"/>
                      <a:pt x="77" y="68"/>
                      <a:pt x="77" y="68"/>
                    </a:cubicBezTo>
                    <a:cubicBezTo>
                      <a:pt x="47" y="0"/>
                      <a:pt x="47" y="0"/>
                      <a:pt x="47" y="0"/>
                    </a:cubicBezTo>
                    <a:lnTo>
                      <a:pt x="0" y="19"/>
                    </a:lnTo>
                    <a:close/>
                  </a:path>
                </a:pathLst>
              </a:custGeom>
              <a:solidFill>
                <a:srgbClr val="7571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8" name="íşlíḓê">
                <a:extLst>
                  <a:ext uri="{FF2B5EF4-FFF2-40B4-BE49-F238E27FC236}">
                    <a16:creationId xmlns:a16="http://schemas.microsoft.com/office/drawing/2014/main" xmlns="" id="{A1124F10-C068-48B2-A8AD-21A786B8EDFE}"/>
                  </a:ext>
                </a:extLst>
              </p:cNvPr>
              <p:cNvSpPr/>
              <p:nvPr/>
            </p:nvSpPr>
            <p:spPr bwMode="auto">
              <a:xfrm>
                <a:off x="2665" y="3411"/>
                <a:ext cx="89" cy="187"/>
              </a:xfrm>
              <a:custGeom>
                <a:avLst/>
                <a:gdLst>
                  <a:gd name="T0" fmla="*/ 54 w 67"/>
                  <a:gd name="T1" fmla="*/ 133 h 141"/>
                  <a:gd name="T2" fmla="*/ 0 w 67"/>
                  <a:gd name="T3" fmla="*/ 4 h 141"/>
                  <a:gd name="T4" fmla="*/ 9 w 67"/>
                  <a:gd name="T5" fmla="*/ 0 h 141"/>
                  <a:gd name="T6" fmla="*/ 67 w 67"/>
                  <a:gd name="T7" fmla="*/ 139 h 141"/>
                  <a:gd name="T8" fmla="*/ 54 w 67"/>
                  <a:gd name="T9" fmla="*/ 133 h 141"/>
                </a:gdLst>
                <a:ahLst/>
                <a:cxnLst>
                  <a:cxn ang="0">
                    <a:pos x="T0" y="T1"/>
                  </a:cxn>
                  <a:cxn ang="0">
                    <a:pos x="T2" y="T3"/>
                  </a:cxn>
                  <a:cxn ang="0">
                    <a:pos x="T4" y="T5"/>
                  </a:cxn>
                  <a:cxn ang="0">
                    <a:pos x="T6" y="T7"/>
                  </a:cxn>
                  <a:cxn ang="0">
                    <a:pos x="T8" y="T9"/>
                  </a:cxn>
                </a:cxnLst>
                <a:rect l="0" t="0" r="r" b="b"/>
                <a:pathLst>
                  <a:path w="67" h="141">
                    <a:moveTo>
                      <a:pt x="54" y="133"/>
                    </a:moveTo>
                    <a:cubicBezTo>
                      <a:pt x="0" y="4"/>
                      <a:pt x="0" y="4"/>
                      <a:pt x="0" y="4"/>
                    </a:cubicBezTo>
                    <a:cubicBezTo>
                      <a:pt x="9" y="0"/>
                      <a:pt x="9" y="0"/>
                      <a:pt x="9" y="0"/>
                    </a:cubicBezTo>
                    <a:cubicBezTo>
                      <a:pt x="67" y="139"/>
                      <a:pt x="67" y="139"/>
                      <a:pt x="67" y="139"/>
                    </a:cubicBezTo>
                    <a:cubicBezTo>
                      <a:pt x="62" y="141"/>
                      <a:pt x="56" y="138"/>
                      <a:pt x="54" y="133"/>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19" name="îš1îďê">
                <a:extLst>
                  <a:ext uri="{FF2B5EF4-FFF2-40B4-BE49-F238E27FC236}">
                    <a16:creationId xmlns:a16="http://schemas.microsoft.com/office/drawing/2014/main" xmlns="" id="{DA3E5312-B293-45D6-8EF6-2FB7803F132C}"/>
                  </a:ext>
                </a:extLst>
              </p:cNvPr>
              <p:cNvSpPr/>
              <p:nvPr/>
            </p:nvSpPr>
            <p:spPr bwMode="auto">
              <a:xfrm>
                <a:off x="2744" y="3484"/>
                <a:ext cx="35" cy="16"/>
              </a:xfrm>
              <a:custGeom>
                <a:avLst/>
                <a:gdLst>
                  <a:gd name="T0" fmla="*/ 1 w 26"/>
                  <a:gd name="T1" fmla="*/ 3 h 12"/>
                  <a:gd name="T2" fmla="*/ 24 w 26"/>
                  <a:gd name="T3" fmla="*/ 12 h 12"/>
                  <a:gd name="T4" fmla="*/ 26 w 26"/>
                  <a:gd name="T5" fmla="*/ 11 h 12"/>
                  <a:gd name="T6" fmla="*/ 25 w 26"/>
                  <a:gd name="T7" fmla="*/ 8 h 12"/>
                  <a:gd name="T8" fmla="*/ 2 w 26"/>
                  <a:gd name="T9" fmla="*/ 0 h 12"/>
                  <a:gd name="T10" fmla="*/ 0 w 26"/>
                  <a:gd name="T11" fmla="*/ 1 h 12"/>
                  <a:gd name="T12" fmla="*/ 1 w 26"/>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26" h="12">
                    <a:moveTo>
                      <a:pt x="1" y="3"/>
                    </a:moveTo>
                    <a:cubicBezTo>
                      <a:pt x="24" y="12"/>
                      <a:pt x="24" y="12"/>
                      <a:pt x="24" y="12"/>
                    </a:cubicBezTo>
                    <a:cubicBezTo>
                      <a:pt x="24" y="12"/>
                      <a:pt x="25" y="11"/>
                      <a:pt x="26" y="11"/>
                    </a:cubicBezTo>
                    <a:cubicBezTo>
                      <a:pt x="26" y="10"/>
                      <a:pt x="26" y="9"/>
                      <a:pt x="25" y="8"/>
                    </a:cubicBezTo>
                    <a:cubicBezTo>
                      <a:pt x="2" y="0"/>
                      <a:pt x="2" y="0"/>
                      <a:pt x="2" y="0"/>
                    </a:cubicBezTo>
                    <a:cubicBezTo>
                      <a:pt x="2" y="0"/>
                      <a:pt x="1" y="0"/>
                      <a:pt x="0" y="1"/>
                    </a:cubicBezTo>
                    <a:cubicBezTo>
                      <a:pt x="0" y="2"/>
                      <a:pt x="0" y="3"/>
                      <a:pt x="1" y="3"/>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0" name="ïṧľïḋé">
                <a:extLst>
                  <a:ext uri="{FF2B5EF4-FFF2-40B4-BE49-F238E27FC236}">
                    <a16:creationId xmlns:a16="http://schemas.microsoft.com/office/drawing/2014/main" xmlns="" id="{443B5301-69C2-4FC9-971B-A1DE40E7BE87}"/>
                  </a:ext>
                </a:extLst>
              </p:cNvPr>
              <p:cNvSpPr/>
              <p:nvPr/>
            </p:nvSpPr>
            <p:spPr bwMode="auto">
              <a:xfrm>
                <a:off x="2744" y="3501"/>
                <a:ext cx="35" cy="16"/>
              </a:xfrm>
              <a:custGeom>
                <a:avLst/>
                <a:gdLst>
                  <a:gd name="T0" fmla="*/ 1 w 26"/>
                  <a:gd name="T1" fmla="*/ 3 h 12"/>
                  <a:gd name="T2" fmla="*/ 23 w 26"/>
                  <a:gd name="T3" fmla="*/ 11 h 12"/>
                  <a:gd name="T4" fmla="*/ 26 w 26"/>
                  <a:gd name="T5" fmla="*/ 10 h 12"/>
                  <a:gd name="T6" fmla="*/ 25 w 26"/>
                  <a:gd name="T7" fmla="*/ 8 h 12"/>
                  <a:gd name="T8" fmla="*/ 2 w 26"/>
                  <a:gd name="T9" fmla="*/ 0 h 12"/>
                  <a:gd name="T10" fmla="*/ 0 w 26"/>
                  <a:gd name="T11" fmla="*/ 1 h 12"/>
                  <a:gd name="T12" fmla="*/ 1 w 26"/>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26" h="12">
                    <a:moveTo>
                      <a:pt x="1" y="3"/>
                    </a:moveTo>
                    <a:cubicBezTo>
                      <a:pt x="23" y="11"/>
                      <a:pt x="23" y="11"/>
                      <a:pt x="23" y="11"/>
                    </a:cubicBezTo>
                    <a:cubicBezTo>
                      <a:pt x="24" y="12"/>
                      <a:pt x="25" y="11"/>
                      <a:pt x="26" y="10"/>
                    </a:cubicBezTo>
                    <a:cubicBezTo>
                      <a:pt x="26" y="10"/>
                      <a:pt x="25" y="9"/>
                      <a:pt x="25" y="8"/>
                    </a:cubicBezTo>
                    <a:cubicBezTo>
                      <a:pt x="2" y="0"/>
                      <a:pt x="2" y="0"/>
                      <a:pt x="2" y="0"/>
                    </a:cubicBezTo>
                    <a:cubicBezTo>
                      <a:pt x="2" y="0"/>
                      <a:pt x="1" y="0"/>
                      <a:pt x="0" y="1"/>
                    </a:cubicBezTo>
                    <a:cubicBezTo>
                      <a:pt x="0" y="2"/>
                      <a:pt x="0" y="3"/>
                      <a:pt x="1" y="3"/>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1" name="ïṥḷíḍe">
                <a:extLst>
                  <a:ext uri="{FF2B5EF4-FFF2-40B4-BE49-F238E27FC236}">
                    <a16:creationId xmlns:a16="http://schemas.microsoft.com/office/drawing/2014/main" xmlns="" id="{56FF9729-24C4-4322-AFC2-AAC5ECE650DC}"/>
                  </a:ext>
                </a:extLst>
              </p:cNvPr>
              <p:cNvSpPr/>
              <p:nvPr/>
            </p:nvSpPr>
            <p:spPr bwMode="auto">
              <a:xfrm>
                <a:off x="2742" y="3518"/>
                <a:ext cx="38" cy="17"/>
              </a:xfrm>
              <a:custGeom>
                <a:avLst/>
                <a:gdLst>
                  <a:gd name="T0" fmla="*/ 1 w 29"/>
                  <a:gd name="T1" fmla="*/ 3 h 13"/>
                  <a:gd name="T2" fmla="*/ 27 w 29"/>
                  <a:gd name="T3" fmla="*/ 13 h 13"/>
                  <a:gd name="T4" fmla="*/ 29 w 29"/>
                  <a:gd name="T5" fmla="*/ 12 h 13"/>
                  <a:gd name="T6" fmla="*/ 28 w 29"/>
                  <a:gd name="T7" fmla="*/ 9 h 13"/>
                  <a:gd name="T8" fmla="*/ 3 w 29"/>
                  <a:gd name="T9" fmla="*/ 0 h 13"/>
                  <a:gd name="T10" fmla="*/ 0 w 29"/>
                  <a:gd name="T11" fmla="*/ 1 h 13"/>
                  <a:gd name="T12" fmla="*/ 1 w 29"/>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29" h="13">
                    <a:moveTo>
                      <a:pt x="1" y="3"/>
                    </a:moveTo>
                    <a:cubicBezTo>
                      <a:pt x="27" y="13"/>
                      <a:pt x="27" y="13"/>
                      <a:pt x="27" y="13"/>
                    </a:cubicBezTo>
                    <a:cubicBezTo>
                      <a:pt x="27" y="13"/>
                      <a:pt x="28" y="12"/>
                      <a:pt x="29" y="12"/>
                    </a:cubicBezTo>
                    <a:cubicBezTo>
                      <a:pt x="29" y="11"/>
                      <a:pt x="29" y="10"/>
                      <a:pt x="28" y="9"/>
                    </a:cubicBezTo>
                    <a:cubicBezTo>
                      <a:pt x="3" y="0"/>
                      <a:pt x="3" y="0"/>
                      <a:pt x="3" y="0"/>
                    </a:cubicBezTo>
                    <a:cubicBezTo>
                      <a:pt x="2" y="0"/>
                      <a:pt x="1" y="0"/>
                      <a:pt x="0" y="1"/>
                    </a:cubicBezTo>
                    <a:cubicBezTo>
                      <a:pt x="0" y="2"/>
                      <a:pt x="1" y="3"/>
                      <a:pt x="1" y="3"/>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2" name="îśľîḍé">
                <a:extLst>
                  <a:ext uri="{FF2B5EF4-FFF2-40B4-BE49-F238E27FC236}">
                    <a16:creationId xmlns:a16="http://schemas.microsoft.com/office/drawing/2014/main" xmlns="" id="{B5E3980C-5730-49EB-B1F6-89F6BF284468}"/>
                  </a:ext>
                </a:extLst>
              </p:cNvPr>
              <p:cNvSpPr/>
              <p:nvPr/>
            </p:nvSpPr>
            <p:spPr bwMode="auto">
              <a:xfrm>
                <a:off x="2732" y="2944"/>
                <a:ext cx="467" cy="523"/>
              </a:xfrm>
              <a:custGeom>
                <a:avLst/>
                <a:gdLst>
                  <a:gd name="T0" fmla="*/ 0 w 353"/>
                  <a:gd name="T1" fmla="*/ 317 h 395"/>
                  <a:gd name="T2" fmla="*/ 250 w 353"/>
                  <a:gd name="T3" fmla="*/ 171 h 395"/>
                  <a:gd name="T4" fmla="*/ 252 w 353"/>
                  <a:gd name="T5" fmla="*/ 9 h 395"/>
                  <a:gd name="T6" fmla="*/ 340 w 353"/>
                  <a:gd name="T7" fmla="*/ 0 h 395"/>
                  <a:gd name="T8" fmla="*/ 326 w 353"/>
                  <a:gd name="T9" fmla="*/ 215 h 395"/>
                  <a:gd name="T10" fmla="*/ 164 w 353"/>
                  <a:gd name="T11" fmla="*/ 328 h 395"/>
                  <a:gd name="T12" fmla="*/ 39 w 353"/>
                  <a:gd name="T13" fmla="*/ 395 h 395"/>
                  <a:gd name="T14" fmla="*/ 0 w 353"/>
                  <a:gd name="T15" fmla="*/ 317 h 3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3" h="395">
                    <a:moveTo>
                      <a:pt x="0" y="317"/>
                    </a:moveTo>
                    <a:cubicBezTo>
                      <a:pt x="121" y="257"/>
                      <a:pt x="233" y="193"/>
                      <a:pt x="250" y="171"/>
                    </a:cubicBezTo>
                    <a:cubicBezTo>
                      <a:pt x="258" y="154"/>
                      <a:pt x="259" y="78"/>
                      <a:pt x="252" y="9"/>
                    </a:cubicBezTo>
                    <a:cubicBezTo>
                      <a:pt x="340" y="0"/>
                      <a:pt x="340" y="0"/>
                      <a:pt x="340" y="0"/>
                    </a:cubicBezTo>
                    <a:cubicBezTo>
                      <a:pt x="344" y="49"/>
                      <a:pt x="353" y="167"/>
                      <a:pt x="326" y="215"/>
                    </a:cubicBezTo>
                    <a:cubicBezTo>
                      <a:pt x="314" y="235"/>
                      <a:pt x="286" y="264"/>
                      <a:pt x="164" y="328"/>
                    </a:cubicBezTo>
                    <a:cubicBezTo>
                      <a:pt x="101" y="361"/>
                      <a:pt x="39" y="395"/>
                      <a:pt x="39" y="395"/>
                    </a:cubicBezTo>
                    <a:lnTo>
                      <a:pt x="0" y="317"/>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3" name="îşḻîḋé">
                <a:extLst>
                  <a:ext uri="{FF2B5EF4-FFF2-40B4-BE49-F238E27FC236}">
                    <a16:creationId xmlns:a16="http://schemas.microsoft.com/office/drawing/2014/main" xmlns="" id="{C01C81D2-4138-4E61-ACFC-8925ED5D5AB2}"/>
                  </a:ext>
                </a:extLst>
              </p:cNvPr>
              <p:cNvSpPr/>
              <p:nvPr/>
            </p:nvSpPr>
            <p:spPr bwMode="auto">
              <a:xfrm>
                <a:off x="3031" y="2857"/>
                <a:ext cx="305" cy="151"/>
              </a:xfrm>
              <a:custGeom>
                <a:avLst/>
                <a:gdLst>
                  <a:gd name="T0" fmla="*/ 230 w 231"/>
                  <a:gd name="T1" fmla="*/ 35 h 114"/>
                  <a:gd name="T2" fmla="*/ 219 w 231"/>
                  <a:gd name="T3" fmla="*/ 76 h 114"/>
                  <a:gd name="T4" fmla="*/ 174 w 231"/>
                  <a:gd name="T5" fmla="*/ 103 h 114"/>
                  <a:gd name="T6" fmla="*/ 69 w 231"/>
                  <a:gd name="T7" fmla="*/ 114 h 114"/>
                  <a:gd name="T8" fmla="*/ 60 w 231"/>
                  <a:gd name="T9" fmla="*/ 114 h 114"/>
                  <a:gd name="T10" fmla="*/ 38 w 231"/>
                  <a:gd name="T11" fmla="*/ 108 h 114"/>
                  <a:gd name="T12" fmla="*/ 35 w 231"/>
                  <a:gd name="T13" fmla="*/ 107 h 114"/>
                  <a:gd name="T14" fmla="*/ 1 w 231"/>
                  <a:gd name="T15" fmla="*/ 57 h 114"/>
                  <a:gd name="T16" fmla="*/ 0 w 231"/>
                  <a:gd name="T17" fmla="*/ 24 h 114"/>
                  <a:gd name="T18" fmla="*/ 225 w 231"/>
                  <a:gd name="T19" fmla="*/ 0 h 114"/>
                  <a:gd name="T20" fmla="*/ 230 w 231"/>
                  <a:gd name="T21" fmla="*/ 3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 h="114">
                    <a:moveTo>
                      <a:pt x="230" y="35"/>
                    </a:moveTo>
                    <a:cubicBezTo>
                      <a:pt x="231" y="50"/>
                      <a:pt x="227" y="65"/>
                      <a:pt x="219" y="76"/>
                    </a:cubicBezTo>
                    <a:cubicBezTo>
                      <a:pt x="209" y="91"/>
                      <a:pt x="193" y="102"/>
                      <a:pt x="174" y="103"/>
                    </a:cubicBezTo>
                    <a:cubicBezTo>
                      <a:pt x="69" y="114"/>
                      <a:pt x="69" y="114"/>
                      <a:pt x="69" y="114"/>
                    </a:cubicBezTo>
                    <a:cubicBezTo>
                      <a:pt x="66" y="114"/>
                      <a:pt x="63" y="114"/>
                      <a:pt x="60" y="114"/>
                    </a:cubicBezTo>
                    <a:cubicBezTo>
                      <a:pt x="52" y="113"/>
                      <a:pt x="45" y="112"/>
                      <a:pt x="38" y="108"/>
                    </a:cubicBezTo>
                    <a:cubicBezTo>
                      <a:pt x="37" y="108"/>
                      <a:pt x="36" y="107"/>
                      <a:pt x="35" y="107"/>
                    </a:cubicBezTo>
                    <a:cubicBezTo>
                      <a:pt x="16" y="97"/>
                      <a:pt x="3" y="79"/>
                      <a:pt x="1" y="57"/>
                    </a:cubicBezTo>
                    <a:cubicBezTo>
                      <a:pt x="0" y="24"/>
                      <a:pt x="0" y="24"/>
                      <a:pt x="0" y="24"/>
                    </a:cubicBezTo>
                    <a:cubicBezTo>
                      <a:pt x="225" y="0"/>
                      <a:pt x="225" y="0"/>
                      <a:pt x="225" y="0"/>
                    </a:cubicBezTo>
                    <a:lnTo>
                      <a:pt x="230" y="35"/>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4" name="ïṧļîḑè">
                <a:extLst>
                  <a:ext uri="{FF2B5EF4-FFF2-40B4-BE49-F238E27FC236}">
                    <a16:creationId xmlns:a16="http://schemas.microsoft.com/office/drawing/2014/main" xmlns="" id="{B215F02C-67A6-4790-836F-EA6B0B5F2EFD}"/>
                  </a:ext>
                </a:extLst>
              </p:cNvPr>
              <p:cNvSpPr/>
              <p:nvPr/>
            </p:nvSpPr>
            <p:spPr bwMode="auto">
              <a:xfrm>
                <a:off x="3593" y="2680"/>
                <a:ext cx="100" cy="83"/>
              </a:xfrm>
              <a:custGeom>
                <a:avLst/>
                <a:gdLst>
                  <a:gd name="T0" fmla="*/ 70 w 76"/>
                  <a:gd name="T1" fmla="*/ 42 h 63"/>
                  <a:gd name="T2" fmla="*/ 63 w 76"/>
                  <a:gd name="T3" fmla="*/ 2 h 63"/>
                  <a:gd name="T4" fmla="*/ 25 w 76"/>
                  <a:gd name="T5" fmla="*/ 1 h 63"/>
                  <a:gd name="T6" fmla="*/ 0 w 76"/>
                  <a:gd name="T7" fmla="*/ 4 h 63"/>
                  <a:gd name="T8" fmla="*/ 2 w 76"/>
                  <a:gd name="T9" fmla="*/ 39 h 63"/>
                  <a:gd name="T10" fmla="*/ 49 w 76"/>
                  <a:gd name="T11" fmla="*/ 52 h 63"/>
                  <a:gd name="T12" fmla="*/ 70 w 76"/>
                  <a:gd name="T13" fmla="*/ 42 h 63"/>
                </a:gdLst>
                <a:ahLst/>
                <a:cxnLst>
                  <a:cxn ang="0">
                    <a:pos x="T0" y="T1"/>
                  </a:cxn>
                  <a:cxn ang="0">
                    <a:pos x="T2" y="T3"/>
                  </a:cxn>
                  <a:cxn ang="0">
                    <a:pos x="T4" y="T5"/>
                  </a:cxn>
                  <a:cxn ang="0">
                    <a:pos x="T6" y="T7"/>
                  </a:cxn>
                  <a:cxn ang="0">
                    <a:pos x="T8" y="T9"/>
                  </a:cxn>
                  <a:cxn ang="0">
                    <a:pos x="T10" y="T11"/>
                  </a:cxn>
                  <a:cxn ang="0">
                    <a:pos x="T12" y="T13"/>
                  </a:cxn>
                </a:cxnLst>
                <a:rect l="0" t="0" r="r" b="b"/>
                <a:pathLst>
                  <a:path w="76" h="63">
                    <a:moveTo>
                      <a:pt x="70" y="42"/>
                    </a:moveTo>
                    <a:cubicBezTo>
                      <a:pt x="70" y="41"/>
                      <a:pt x="70" y="3"/>
                      <a:pt x="63" y="2"/>
                    </a:cubicBezTo>
                    <a:cubicBezTo>
                      <a:pt x="51" y="0"/>
                      <a:pt x="37" y="0"/>
                      <a:pt x="25" y="1"/>
                    </a:cubicBezTo>
                    <a:cubicBezTo>
                      <a:pt x="0" y="4"/>
                      <a:pt x="0" y="4"/>
                      <a:pt x="0" y="4"/>
                    </a:cubicBezTo>
                    <a:cubicBezTo>
                      <a:pt x="0" y="4"/>
                      <a:pt x="2" y="37"/>
                      <a:pt x="2" y="39"/>
                    </a:cubicBezTo>
                    <a:cubicBezTo>
                      <a:pt x="2" y="63"/>
                      <a:pt x="49" y="52"/>
                      <a:pt x="49" y="52"/>
                    </a:cubicBezTo>
                    <a:cubicBezTo>
                      <a:pt x="49" y="52"/>
                      <a:pt x="76" y="54"/>
                      <a:pt x="70" y="42"/>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5" name="ïsliḍe">
                <a:extLst>
                  <a:ext uri="{FF2B5EF4-FFF2-40B4-BE49-F238E27FC236}">
                    <a16:creationId xmlns:a16="http://schemas.microsoft.com/office/drawing/2014/main" xmlns="" id="{94CF0233-CBEE-467B-A136-5A72BD1D8D04}"/>
                  </a:ext>
                </a:extLst>
              </p:cNvPr>
              <p:cNvSpPr/>
              <p:nvPr/>
            </p:nvSpPr>
            <p:spPr bwMode="auto">
              <a:xfrm>
                <a:off x="3644" y="2677"/>
                <a:ext cx="94" cy="28"/>
              </a:xfrm>
              <a:custGeom>
                <a:avLst/>
                <a:gdLst>
                  <a:gd name="T0" fmla="*/ 8 w 71"/>
                  <a:gd name="T1" fmla="*/ 20 h 21"/>
                  <a:gd name="T2" fmla="*/ 64 w 71"/>
                  <a:gd name="T3" fmla="*/ 16 h 21"/>
                  <a:gd name="T4" fmla="*/ 71 w 71"/>
                  <a:gd name="T5" fmla="*/ 8 h 21"/>
                  <a:gd name="T6" fmla="*/ 63 w 71"/>
                  <a:gd name="T7" fmla="*/ 1 h 21"/>
                  <a:gd name="T8" fmla="*/ 7 w 71"/>
                  <a:gd name="T9" fmla="*/ 6 h 21"/>
                  <a:gd name="T10" fmla="*/ 0 w 71"/>
                  <a:gd name="T11" fmla="*/ 14 h 21"/>
                  <a:gd name="T12" fmla="*/ 8 w 71"/>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71" h="21">
                    <a:moveTo>
                      <a:pt x="8" y="20"/>
                    </a:moveTo>
                    <a:cubicBezTo>
                      <a:pt x="64" y="16"/>
                      <a:pt x="64" y="16"/>
                      <a:pt x="64" y="16"/>
                    </a:cubicBezTo>
                    <a:cubicBezTo>
                      <a:pt x="68" y="15"/>
                      <a:pt x="71" y="12"/>
                      <a:pt x="71" y="8"/>
                    </a:cubicBezTo>
                    <a:cubicBezTo>
                      <a:pt x="71" y="3"/>
                      <a:pt x="67" y="0"/>
                      <a:pt x="63" y="1"/>
                    </a:cubicBezTo>
                    <a:cubicBezTo>
                      <a:pt x="7" y="6"/>
                      <a:pt x="7" y="6"/>
                      <a:pt x="7" y="6"/>
                    </a:cubicBezTo>
                    <a:cubicBezTo>
                      <a:pt x="3" y="6"/>
                      <a:pt x="0" y="10"/>
                      <a:pt x="0" y="14"/>
                    </a:cubicBezTo>
                    <a:cubicBezTo>
                      <a:pt x="1" y="18"/>
                      <a:pt x="4" y="21"/>
                      <a:pt x="8" y="20"/>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6" name="îŝľiḍè">
                <a:extLst>
                  <a:ext uri="{FF2B5EF4-FFF2-40B4-BE49-F238E27FC236}">
                    <a16:creationId xmlns:a16="http://schemas.microsoft.com/office/drawing/2014/main" xmlns="" id="{084702C6-CA76-429C-9CB8-3F4E28FE1977}"/>
                  </a:ext>
                </a:extLst>
              </p:cNvPr>
              <p:cNvSpPr/>
              <p:nvPr/>
            </p:nvSpPr>
            <p:spPr bwMode="auto">
              <a:xfrm>
                <a:off x="3661" y="2701"/>
                <a:ext cx="81" cy="25"/>
              </a:xfrm>
              <a:custGeom>
                <a:avLst/>
                <a:gdLst>
                  <a:gd name="T0" fmla="*/ 9 w 61"/>
                  <a:gd name="T1" fmla="*/ 19 h 19"/>
                  <a:gd name="T2" fmla="*/ 54 w 61"/>
                  <a:gd name="T3" fmla="*/ 15 h 19"/>
                  <a:gd name="T4" fmla="*/ 60 w 61"/>
                  <a:gd name="T5" fmla="*/ 7 h 19"/>
                  <a:gd name="T6" fmla="*/ 52 w 61"/>
                  <a:gd name="T7" fmla="*/ 0 h 19"/>
                  <a:gd name="T8" fmla="*/ 8 w 61"/>
                  <a:gd name="T9" fmla="*/ 4 h 19"/>
                  <a:gd name="T10" fmla="*/ 1 w 61"/>
                  <a:gd name="T11" fmla="*/ 12 h 19"/>
                  <a:gd name="T12" fmla="*/ 9 w 6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61" h="19">
                    <a:moveTo>
                      <a:pt x="9" y="19"/>
                    </a:moveTo>
                    <a:cubicBezTo>
                      <a:pt x="54" y="15"/>
                      <a:pt x="54" y="15"/>
                      <a:pt x="54" y="15"/>
                    </a:cubicBezTo>
                    <a:cubicBezTo>
                      <a:pt x="58" y="15"/>
                      <a:pt x="61" y="11"/>
                      <a:pt x="60" y="7"/>
                    </a:cubicBezTo>
                    <a:cubicBezTo>
                      <a:pt x="60" y="3"/>
                      <a:pt x="56" y="0"/>
                      <a:pt x="52" y="0"/>
                    </a:cubicBezTo>
                    <a:cubicBezTo>
                      <a:pt x="8" y="4"/>
                      <a:pt x="8" y="4"/>
                      <a:pt x="8" y="4"/>
                    </a:cubicBezTo>
                    <a:cubicBezTo>
                      <a:pt x="4" y="4"/>
                      <a:pt x="0" y="8"/>
                      <a:pt x="1" y="12"/>
                    </a:cubicBezTo>
                    <a:cubicBezTo>
                      <a:pt x="1" y="16"/>
                      <a:pt x="5" y="19"/>
                      <a:pt x="9" y="19"/>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7" name="îšľiďè">
                <a:extLst>
                  <a:ext uri="{FF2B5EF4-FFF2-40B4-BE49-F238E27FC236}">
                    <a16:creationId xmlns:a16="http://schemas.microsoft.com/office/drawing/2014/main" xmlns="" id="{51CFA3D7-6E12-46D2-AEE9-CF12A3EE03C1}"/>
                  </a:ext>
                </a:extLst>
              </p:cNvPr>
              <p:cNvSpPr/>
              <p:nvPr/>
            </p:nvSpPr>
            <p:spPr bwMode="auto">
              <a:xfrm>
                <a:off x="3635" y="2725"/>
                <a:ext cx="91" cy="26"/>
              </a:xfrm>
              <a:custGeom>
                <a:avLst/>
                <a:gdLst>
                  <a:gd name="T0" fmla="*/ 9 w 69"/>
                  <a:gd name="T1" fmla="*/ 20 h 20"/>
                  <a:gd name="T2" fmla="*/ 62 w 69"/>
                  <a:gd name="T3" fmla="*/ 16 h 20"/>
                  <a:gd name="T4" fmla="*/ 68 w 69"/>
                  <a:gd name="T5" fmla="*/ 7 h 20"/>
                  <a:gd name="T6" fmla="*/ 60 w 69"/>
                  <a:gd name="T7" fmla="*/ 1 h 20"/>
                  <a:gd name="T8" fmla="*/ 8 w 69"/>
                  <a:gd name="T9" fmla="*/ 5 h 20"/>
                  <a:gd name="T10" fmla="*/ 1 w 69"/>
                  <a:gd name="T11" fmla="*/ 13 h 20"/>
                  <a:gd name="T12" fmla="*/ 9 w 69"/>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9" h="20">
                    <a:moveTo>
                      <a:pt x="9" y="20"/>
                    </a:moveTo>
                    <a:cubicBezTo>
                      <a:pt x="62" y="16"/>
                      <a:pt x="62" y="16"/>
                      <a:pt x="62" y="16"/>
                    </a:cubicBezTo>
                    <a:cubicBezTo>
                      <a:pt x="66" y="15"/>
                      <a:pt x="69" y="12"/>
                      <a:pt x="68" y="7"/>
                    </a:cubicBezTo>
                    <a:cubicBezTo>
                      <a:pt x="68" y="3"/>
                      <a:pt x="65" y="0"/>
                      <a:pt x="60" y="1"/>
                    </a:cubicBezTo>
                    <a:cubicBezTo>
                      <a:pt x="8" y="5"/>
                      <a:pt x="8" y="5"/>
                      <a:pt x="8" y="5"/>
                    </a:cubicBezTo>
                    <a:cubicBezTo>
                      <a:pt x="4" y="6"/>
                      <a:pt x="0" y="9"/>
                      <a:pt x="1" y="13"/>
                    </a:cubicBezTo>
                    <a:cubicBezTo>
                      <a:pt x="1" y="17"/>
                      <a:pt x="5" y="20"/>
                      <a:pt x="9" y="20"/>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8" name="íşļídê">
                <a:extLst>
                  <a:ext uri="{FF2B5EF4-FFF2-40B4-BE49-F238E27FC236}">
                    <a16:creationId xmlns:a16="http://schemas.microsoft.com/office/drawing/2014/main" xmlns="" id="{24CA283A-3101-4902-AD4A-658021921F8F}"/>
                  </a:ext>
                </a:extLst>
              </p:cNvPr>
              <p:cNvSpPr/>
              <p:nvPr/>
            </p:nvSpPr>
            <p:spPr bwMode="auto">
              <a:xfrm>
                <a:off x="3593" y="2652"/>
                <a:ext cx="90" cy="53"/>
              </a:xfrm>
              <a:custGeom>
                <a:avLst/>
                <a:gdLst>
                  <a:gd name="T0" fmla="*/ 12 w 68"/>
                  <a:gd name="T1" fmla="*/ 38 h 40"/>
                  <a:gd name="T2" fmla="*/ 63 w 68"/>
                  <a:gd name="T3" fmla="*/ 16 h 40"/>
                  <a:gd name="T4" fmla="*/ 67 w 68"/>
                  <a:gd name="T5" fmla="*/ 6 h 40"/>
                  <a:gd name="T6" fmla="*/ 57 w 68"/>
                  <a:gd name="T7" fmla="*/ 2 h 40"/>
                  <a:gd name="T8" fmla="*/ 6 w 68"/>
                  <a:gd name="T9" fmla="*/ 25 h 40"/>
                  <a:gd name="T10" fmla="*/ 2 w 68"/>
                  <a:gd name="T11" fmla="*/ 34 h 40"/>
                  <a:gd name="T12" fmla="*/ 12 w 68"/>
                  <a:gd name="T13" fmla="*/ 38 h 40"/>
                </a:gdLst>
                <a:ahLst/>
                <a:cxnLst>
                  <a:cxn ang="0">
                    <a:pos x="T0" y="T1"/>
                  </a:cxn>
                  <a:cxn ang="0">
                    <a:pos x="T2" y="T3"/>
                  </a:cxn>
                  <a:cxn ang="0">
                    <a:pos x="T4" y="T5"/>
                  </a:cxn>
                  <a:cxn ang="0">
                    <a:pos x="T6" y="T7"/>
                  </a:cxn>
                  <a:cxn ang="0">
                    <a:pos x="T8" y="T9"/>
                  </a:cxn>
                  <a:cxn ang="0">
                    <a:pos x="T10" y="T11"/>
                  </a:cxn>
                  <a:cxn ang="0">
                    <a:pos x="T12" y="T13"/>
                  </a:cxn>
                </a:cxnLst>
                <a:rect l="0" t="0" r="r" b="b"/>
                <a:pathLst>
                  <a:path w="68" h="40">
                    <a:moveTo>
                      <a:pt x="12" y="38"/>
                    </a:moveTo>
                    <a:cubicBezTo>
                      <a:pt x="63" y="16"/>
                      <a:pt x="63" y="16"/>
                      <a:pt x="63" y="16"/>
                    </a:cubicBezTo>
                    <a:cubicBezTo>
                      <a:pt x="67" y="14"/>
                      <a:pt x="68" y="10"/>
                      <a:pt x="67" y="6"/>
                    </a:cubicBezTo>
                    <a:cubicBezTo>
                      <a:pt x="65" y="2"/>
                      <a:pt x="61" y="0"/>
                      <a:pt x="57" y="2"/>
                    </a:cubicBezTo>
                    <a:cubicBezTo>
                      <a:pt x="6" y="25"/>
                      <a:pt x="6" y="25"/>
                      <a:pt x="6" y="25"/>
                    </a:cubicBezTo>
                    <a:cubicBezTo>
                      <a:pt x="2" y="26"/>
                      <a:pt x="0" y="31"/>
                      <a:pt x="2" y="34"/>
                    </a:cubicBezTo>
                    <a:cubicBezTo>
                      <a:pt x="4" y="38"/>
                      <a:pt x="8" y="40"/>
                      <a:pt x="12" y="38"/>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29" name="ïsľïdè">
                <a:extLst>
                  <a:ext uri="{FF2B5EF4-FFF2-40B4-BE49-F238E27FC236}">
                    <a16:creationId xmlns:a16="http://schemas.microsoft.com/office/drawing/2014/main" xmlns="" id="{E60289A1-C7B5-4FFD-9A49-BC36AC7BED68}"/>
                  </a:ext>
                </a:extLst>
              </p:cNvPr>
              <p:cNvSpPr/>
              <p:nvPr/>
            </p:nvSpPr>
            <p:spPr bwMode="auto">
              <a:xfrm>
                <a:off x="3575" y="2672"/>
                <a:ext cx="37" cy="85"/>
              </a:xfrm>
              <a:custGeom>
                <a:avLst/>
                <a:gdLst>
                  <a:gd name="T0" fmla="*/ 7 w 37"/>
                  <a:gd name="T1" fmla="*/ 85 h 85"/>
                  <a:gd name="T2" fmla="*/ 6 w 37"/>
                  <a:gd name="T3" fmla="*/ 68 h 85"/>
                  <a:gd name="T4" fmla="*/ 0 w 37"/>
                  <a:gd name="T5" fmla="*/ 3 h 85"/>
                  <a:gd name="T6" fmla="*/ 18 w 37"/>
                  <a:gd name="T7" fmla="*/ 1 h 85"/>
                  <a:gd name="T8" fmla="*/ 31 w 37"/>
                  <a:gd name="T9" fmla="*/ 0 h 85"/>
                  <a:gd name="T10" fmla="*/ 31 w 37"/>
                  <a:gd name="T11" fmla="*/ 11 h 85"/>
                  <a:gd name="T12" fmla="*/ 31 w 37"/>
                  <a:gd name="T13" fmla="*/ 12 h 85"/>
                  <a:gd name="T14" fmla="*/ 34 w 37"/>
                  <a:gd name="T15" fmla="*/ 31 h 85"/>
                  <a:gd name="T16" fmla="*/ 37 w 37"/>
                  <a:gd name="T17" fmla="*/ 78 h 85"/>
                  <a:gd name="T18" fmla="*/ 37 w 37"/>
                  <a:gd name="T19" fmla="*/ 82 h 85"/>
                  <a:gd name="T20" fmla="*/ 26 w 37"/>
                  <a:gd name="T21" fmla="*/ 83 h 85"/>
                  <a:gd name="T22" fmla="*/ 14 w 37"/>
                  <a:gd name="T23" fmla="*/ 85 h 85"/>
                  <a:gd name="T24" fmla="*/ 7 w 37"/>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85">
                    <a:moveTo>
                      <a:pt x="7" y="85"/>
                    </a:moveTo>
                    <a:lnTo>
                      <a:pt x="6" y="68"/>
                    </a:lnTo>
                    <a:lnTo>
                      <a:pt x="0" y="3"/>
                    </a:lnTo>
                    <a:lnTo>
                      <a:pt x="18" y="1"/>
                    </a:lnTo>
                    <a:lnTo>
                      <a:pt x="31" y="0"/>
                    </a:lnTo>
                    <a:lnTo>
                      <a:pt x="31" y="11"/>
                    </a:lnTo>
                    <a:lnTo>
                      <a:pt x="31" y="12"/>
                    </a:lnTo>
                    <a:lnTo>
                      <a:pt x="34" y="31"/>
                    </a:lnTo>
                    <a:lnTo>
                      <a:pt x="37" y="78"/>
                    </a:lnTo>
                    <a:lnTo>
                      <a:pt x="37" y="82"/>
                    </a:lnTo>
                    <a:lnTo>
                      <a:pt x="26" y="83"/>
                    </a:lnTo>
                    <a:lnTo>
                      <a:pt x="14" y="85"/>
                    </a:lnTo>
                    <a:lnTo>
                      <a:pt x="7" y="85"/>
                    </a:lnTo>
                    <a:close/>
                  </a:path>
                </a:pathLst>
              </a:custGeom>
              <a:solidFill>
                <a:srgbClr val="EAEC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0" name="ï$1íḓè">
                <a:extLst>
                  <a:ext uri="{FF2B5EF4-FFF2-40B4-BE49-F238E27FC236}">
                    <a16:creationId xmlns:a16="http://schemas.microsoft.com/office/drawing/2014/main" xmlns="" id="{8B436248-06AA-4F4E-91F3-597BAE1188FD}"/>
                  </a:ext>
                </a:extLst>
              </p:cNvPr>
              <p:cNvSpPr/>
              <p:nvPr/>
            </p:nvSpPr>
            <p:spPr bwMode="auto">
              <a:xfrm>
                <a:off x="3213" y="2385"/>
                <a:ext cx="381" cy="378"/>
              </a:xfrm>
              <a:custGeom>
                <a:avLst/>
                <a:gdLst>
                  <a:gd name="T0" fmla="*/ 284 w 288"/>
                  <a:gd name="T1" fmla="*/ 286 h 286"/>
                  <a:gd name="T2" fmla="*/ 82 w 288"/>
                  <a:gd name="T3" fmla="*/ 207 h 286"/>
                  <a:gd name="T4" fmla="*/ 9 w 288"/>
                  <a:gd name="T5" fmla="*/ 52 h 286"/>
                  <a:gd name="T6" fmla="*/ 5 w 288"/>
                  <a:gd name="T7" fmla="*/ 36 h 286"/>
                  <a:gd name="T8" fmla="*/ 0 w 288"/>
                  <a:gd name="T9" fmla="*/ 13 h 286"/>
                  <a:gd name="T10" fmla="*/ 37 w 288"/>
                  <a:gd name="T11" fmla="*/ 7 h 286"/>
                  <a:gd name="T12" fmla="*/ 73 w 288"/>
                  <a:gd name="T13" fmla="*/ 0 h 286"/>
                  <a:gd name="T14" fmla="*/ 73 w 288"/>
                  <a:gd name="T15" fmla="*/ 0 h 286"/>
                  <a:gd name="T16" fmla="*/ 75 w 288"/>
                  <a:gd name="T17" fmla="*/ 6 h 286"/>
                  <a:gd name="T18" fmla="*/ 137 w 288"/>
                  <a:gd name="T19" fmla="*/ 157 h 286"/>
                  <a:gd name="T20" fmla="*/ 288 w 288"/>
                  <a:gd name="T21" fmla="*/ 212 h 286"/>
                  <a:gd name="T22" fmla="*/ 287 w 288"/>
                  <a:gd name="T23" fmla="*/ 218 h 286"/>
                  <a:gd name="T24" fmla="*/ 285 w 288"/>
                  <a:gd name="T25" fmla="*/ 269 h 286"/>
                  <a:gd name="T26" fmla="*/ 284 w 288"/>
                  <a:gd name="T27" fmla="*/ 281 h 286"/>
                  <a:gd name="T28" fmla="*/ 284 w 288"/>
                  <a:gd name="T29"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86">
                    <a:moveTo>
                      <a:pt x="284" y="286"/>
                    </a:moveTo>
                    <a:cubicBezTo>
                      <a:pt x="278" y="286"/>
                      <a:pt x="149" y="279"/>
                      <a:pt x="82" y="207"/>
                    </a:cubicBezTo>
                    <a:cubicBezTo>
                      <a:pt x="44" y="166"/>
                      <a:pt x="21" y="96"/>
                      <a:pt x="9" y="52"/>
                    </a:cubicBezTo>
                    <a:cubicBezTo>
                      <a:pt x="8" y="46"/>
                      <a:pt x="6" y="41"/>
                      <a:pt x="5" y="36"/>
                    </a:cubicBezTo>
                    <a:cubicBezTo>
                      <a:pt x="2" y="25"/>
                      <a:pt x="1" y="16"/>
                      <a:pt x="0" y="13"/>
                    </a:cubicBezTo>
                    <a:cubicBezTo>
                      <a:pt x="37" y="7"/>
                      <a:pt x="37" y="7"/>
                      <a:pt x="37" y="7"/>
                    </a:cubicBezTo>
                    <a:cubicBezTo>
                      <a:pt x="73" y="0"/>
                      <a:pt x="73" y="0"/>
                      <a:pt x="73" y="0"/>
                    </a:cubicBezTo>
                    <a:cubicBezTo>
                      <a:pt x="73" y="0"/>
                      <a:pt x="73" y="0"/>
                      <a:pt x="73" y="0"/>
                    </a:cubicBezTo>
                    <a:cubicBezTo>
                      <a:pt x="74" y="1"/>
                      <a:pt x="74" y="4"/>
                      <a:pt x="75" y="6"/>
                    </a:cubicBezTo>
                    <a:cubicBezTo>
                      <a:pt x="82" y="41"/>
                      <a:pt x="104" y="121"/>
                      <a:pt x="137" y="157"/>
                    </a:cubicBezTo>
                    <a:cubicBezTo>
                      <a:pt x="175" y="198"/>
                      <a:pt x="259" y="210"/>
                      <a:pt x="288" y="212"/>
                    </a:cubicBezTo>
                    <a:cubicBezTo>
                      <a:pt x="287" y="218"/>
                      <a:pt x="287" y="218"/>
                      <a:pt x="287" y="218"/>
                    </a:cubicBezTo>
                    <a:cubicBezTo>
                      <a:pt x="285" y="269"/>
                      <a:pt x="285" y="269"/>
                      <a:pt x="285" y="269"/>
                    </a:cubicBezTo>
                    <a:cubicBezTo>
                      <a:pt x="284" y="281"/>
                      <a:pt x="284" y="281"/>
                      <a:pt x="284" y="281"/>
                    </a:cubicBezTo>
                    <a:lnTo>
                      <a:pt x="284" y="286"/>
                    </a:lnTo>
                    <a:close/>
                  </a:path>
                </a:pathLst>
              </a:custGeom>
              <a:solidFill>
                <a:srgbClr val="061F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1" name="ïṡḻídé">
                <a:extLst>
                  <a:ext uri="{FF2B5EF4-FFF2-40B4-BE49-F238E27FC236}">
                    <a16:creationId xmlns:a16="http://schemas.microsoft.com/office/drawing/2014/main" xmlns="" id="{EBC075AC-3A94-4EC7-ABFF-42BB3855E29C}"/>
                  </a:ext>
                </a:extLst>
              </p:cNvPr>
              <p:cNvSpPr/>
              <p:nvPr/>
            </p:nvSpPr>
            <p:spPr bwMode="auto">
              <a:xfrm>
                <a:off x="2779" y="2338"/>
                <a:ext cx="315" cy="532"/>
              </a:xfrm>
              <a:custGeom>
                <a:avLst/>
                <a:gdLst>
                  <a:gd name="T0" fmla="*/ 239 w 239"/>
                  <a:gd name="T1" fmla="*/ 66 h 403"/>
                  <a:gd name="T2" fmla="*/ 204 w 239"/>
                  <a:gd name="T3" fmla="*/ 5 h 403"/>
                  <a:gd name="T4" fmla="*/ 201 w 239"/>
                  <a:gd name="T5" fmla="*/ 0 h 403"/>
                  <a:gd name="T6" fmla="*/ 174 w 239"/>
                  <a:gd name="T7" fmla="*/ 17 h 403"/>
                  <a:gd name="T8" fmla="*/ 127 w 239"/>
                  <a:gd name="T9" fmla="*/ 53 h 403"/>
                  <a:gd name="T10" fmla="*/ 27 w 239"/>
                  <a:gd name="T11" fmla="*/ 188 h 403"/>
                  <a:gd name="T12" fmla="*/ 37 w 239"/>
                  <a:gd name="T13" fmla="*/ 403 h 403"/>
                  <a:gd name="T14" fmla="*/ 42 w 239"/>
                  <a:gd name="T15" fmla="*/ 401 h 403"/>
                  <a:gd name="T16" fmla="*/ 52 w 239"/>
                  <a:gd name="T17" fmla="*/ 399 h 403"/>
                  <a:gd name="T18" fmla="*/ 90 w 239"/>
                  <a:gd name="T19" fmla="*/ 387 h 403"/>
                  <a:gd name="T20" fmla="*/ 96 w 239"/>
                  <a:gd name="T21" fmla="*/ 385 h 403"/>
                  <a:gd name="T22" fmla="*/ 104 w 239"/>
                  <a:gd name="T23" fmla="*/ 382 h 403"/>
                  <a:gd name="T24" fmla="*/ 110 w 239"/>
                  <a:gd name="T25" fmla="*/ 381 h 403"/>
                  <a:gd name="T26" fmla="*/ 100 w 239"/>
                  <a:gd name="T27" fmla="*/ 209 h 403"/>
                  <a:gd name="T28" fmla="*/ 225 w 239"/>
                  <a:gd name="T29" fmla="*/ 75 h 403"/>
                  <a:gd name="T30" fmla="*/ 239 w 239"/>
                  <a:gd name="T31" fmla="*/ 66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403">
                    <a:moveTo>
                      <a:pt x="239" y="66"/>
                    </a:moveTo>
                    <a:cubicBezTo>
                      <a:pt x="204" y="5"/>
                      <a:pt x="204" y="5"/>
                      <a:pt x="204" y="5"/>
                    </a:cubicBezTo>
                    <a:cubicBezTo>
                      <a:pt x="201" y="0"/>
                      <a:pt x="201" y="0"/>
                      <a:pt x="201" y="0"/>
                    </a:cubicBezTo>
                    <a:cubicBezTo>
                      <a:pt x="200" y="0"/>
                      <a:pt x="189" y="6"/>
                      <a:pt x="174" y="17"/>
                    </a:cubicBezTo>
                    <a:cubicBezTo>
                      <a:pt x="161" y="26"/>
                      <a:pt x="144" y="38"/>
                      <a:pt x="127" y="53"/>
                    </a:cubicBezTo>
                    <a:cubicBezTo>
                      <a:pt x="73" y="98"/>
                      <a:pt x="39" y="144"/>
                      <a:pt x="27" y="188"/>
                    </a:cubicBezTo>
                    <a:cubicBezTo>
                      <a:pt x="0" y="281"/>
                      <a:pt x="36" y="398"/>
                      <a:pt x="37" y="403"/>
                    </a:cubicBezTo>
                    <a:cubicBezTo>
                      <a:pt x="42" y="401"/>
                      <a:pt x="42" y="401"/>
                      <a:pt x="42" y="401"/>
                    </a:cubicBezTo>
                    <a:cubicBezTo>
                      <a:pt x="52" y="399"/>
                      <a:pt x="52" y="399"/>
                      <a:pt x="52" y="399"/>
                    </a:cubicBezTo>
                    <a:cubicBezTo>
                      <a:pt x="90" y="387"/>
                      <a:pt x="90" y="387"/>
                      <a:pt x="90" y="387"/>
                    </a:cubicBezTo>
                    <a:cubicBezTo>
                      <a:pt x="96" y="385"/>
                      <a:pt x="96" y="385"/>
                      <a:pt x="96" y="385"/>
                    </a:cubicBezTo>
                    <a:cubicBezTo>
                      <a:pt x="104" y="382"/>
                      <a:pt x="104" y="382"/>
                      <a:pt x="104" y="382"/>
                    </a:cubicBezTo>
                    <a:cubicBezTo>
                      <a:pt x="110" y="381"/>
                      <a:pt x="110" y="381"/>
                      <a:pt x="110" y="381"/>
                    </a:cubicBezTo>
                    <a:cubicBezTo>
                      <a:pt x="110" y="380"/>
                      <a:pt x="80" y="280"/>
                      <a:pt x="100" y="209"/>
                    </a:cubicBezTo>
                    <a:cubicBezTo>
                      <a:pt x="116" y="156"/>
                      <a:pt x="185" y="101"/>
                      <a:pt x="225" y="75"/>
                    </a:cubicBezTo>
                    <a:cubicBezTo>
                      <a:pt x="230" y="71"/>
                      <a:pt x="235" y="68"/>
                      <a:pt x="239" y="66"/>
                    </a:cubicBezTo>
                    <a:close/>
                  </a:path>
                </a:pathLst>
              </a:custGeom>
              <a:solidFill>
                <a:srgbClr val="061F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2" name="iṥļídè">
                <a:extLst>
                  <a:ext uri="{FF2B5EF4-FFF2-40B4-BE49-F238E27FC236}">
                    <a16:creationId xmlns:a16="http://schemas.microsoft.com/office/drawing/2014/main" xmlns="" id="{B481665A-C2BB-4A30-8C0B-C4966CADCC5A}"/>
                  </a:ext>
                </a:extLst>
              </p:cNvPr>
              <p:cNvSpPr/>
              <p:nvPr/>
            </p:nvSpPr>
            <p:spPr bwMode="auto">
              <a:xfrm>
                <a:off x="3121" y="2166"/>
                <a:ext cx="111" cy="181"/>
              </a:xfrm>
              <a:custGeom>
                <a:avLst/>
                <a:gdLst>
                  <a:gd name="T0" fmla="*/ 58 w 84"/>
                  <a:gd name="T1" fmla="*/ 133 h 137"/>
                  <a:gd name="T2" fmla="*/ 42 w 84"/>
                  <a:gd name="T3" fmla="*/ 135 h 137"/>
                  <a:gd name="T4" fmla="*/ 11 w 84"/>
                  <a:gd name="T5" fmla="*/ 111 h 137"/>
                  <a:gd name="T6" fmla="*/ 2 w 84"/>
                  <a:gd name="T7" fmla="*/ 34 h 137"/>
                  <a:gd name="T8" fmla="*/ 26 w 84"/>
                  <a:gd name="T9" fmla="*/ 4 h 137"/>
                  <a:gd name="T10" fmla="*/ 42 w 84"/>
                  <a:gd name="T11" fmla="*/ 2 h 137"/>
                  <a:gd name="T12" fmla="*/ 73 w 84"/>
                  <a:gd name="T13" fmla="*/ 26 h 137"/>
                  <a:gd name="T14" fmla="*/ 82 w 84"/>
                  <a:gd name="T15" fmla="*/ 103 h 137"/>
                  <a:gd name="T16" fmla="*/ 58 w 84"/>
                  <a:gd name="T17" fmla="*/ 13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137">
                    <a:moveTo>
                      <a:pt x="58" y="133"/>
                    </a:moveTo>
                    <a:cubicBezTo>
                      <a:pt x="42" y="135"/>
                      <a:pt x="42" y="135"/>
                      <a:pt x="42" y="135"/>
                    </a:cubicBezTo>
                    <a:cubicBezTo>
                      <a:pt x="27" y="137"/>
                      <a:pt x="13" y="126"/>
                      <a:pt x="11" y="111"/>
                    </a:cubicBezTo>
                    <a:cubicBezTo>
                      <a:pt x="2" y="34"/>
                      <a:pt x="2" y="34"/>
                      <a:pt x="2" y="34"/>
                    </a:cubicBezTo>
                    <a:cubicBezTo>
                      <a:pt x="0" y="19"/>
                      <a:pt x="11" y="5"/>
                      <a:pt x="26" y="4"/>
                    </a:cubicBezTo>
                    <a:cubicBezTo>
                      <a:pt x="42" y="2"/>
                      <a:pt x="42" y="2"/>
                      <a:pt x="42" y="2"/>
                    </a:cubicBezTo>
                    <a:cubicBezTo>
                      <a:pt x="57" y="0"/>
                      <a:pt x="71" y="10"/>
                      <a:pt x="73" y="26"/>
                    </a:cubicBezTo>
                    <a:cubicBezTo>
                      <a:pt x="82" y="103"/>
                      <a:pt x="82" y="103"/>
                      <a:pt x="82" y="103"/>
                    </a:cubicBezTo>
                    <a:cubicBezTo>
                      <a:pt x="84" y="118"/>
                      <a:pt x="73" y="131"/>
                      <a:pt x="58" y="133"/>
                    </a:cubicBezTo>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3" name="iṥḻiḋé">
                <a:extLst>
                  <a:ext uri="{FF2B5EF4-FFF2-40B4-BE49-F238E27FC236}">
                    <a16:creationId xmlns:a16="http://schemas.microsoft.com/office/drawing/2014/main" xmlns="" id="{384449AD-2DC1-414D-8633-AE38CFA252DB}"/>
                  </a:ext>
                </a:extLst>
              </p:cNvPr>
              <p:cNvSpPr/>
              <p:nvPr/>
            </p:nvSpPr>
            <p:spPr bwMode="auto">
              <a:xfrm>
                <a:off x="3036" y="1907"/>
                <a:ext cx="312" cy="330"/>
              </a:xfrm>
              <a:custGeom>
                <a:avLst/>
                <a:gdLst>
                  <a:gd name="T0" fmla="*/ 236 w 236"/>
                  <a:gd name="T1" fmla="*/ 112 h 250"/>
                  <a:gd name="T2" fmla="*/ 236 w 236"/>
                  <a:gd name="T3" fmla="*/ 117 h 250"/>
                  <a:gd name="T4" fmla="*/ 233 w 236"/>
                  <a:gd name="T5" fmla="*/ 142 h 250"/>
                  <a:gd name="T6" fmla="*/ 175 w 236"/>
                  <a:gd name="T7" fmla="*/ 221 h 250"/>
                  <a:gd name="T8" fmla="*/ 125 w 236"/>
                  <a:gd name="T9" fmla="*/ 234 h 250"/>
                  <a:gd name="T10" fmla="*/ 51 w 236"/>
                  <a:gd name="T11" fmla="*/ 234 h 250"/>
                  <a:gd name="T12" fmla="*/ 33 w 236"/>
                  <a:gd name="T13" fmla="*/ 216 h 250"/>
                  <a:gd name="T14" fmla="*/ 27 w 236"/>
                  <a:gd name="T15" fmla="*/ 207 h 250"/>
                  <a:gd name="T16" fmla="*/ 3 w 236"/>
                  <a:gd name="T17" fmla="*/ 124 h 250"/>
                  <a:gd name="T18" fmla="*/ 108 w 236"/>
                  <a:gd name="T19" fmla="*/ 2 h 250"/>
                  <a:gd name="T20" fmla="*/ 113 w 236"/>
                  <a:gd name="T21" fmla="*/ 2 h 250"/>
                  <a:gd name="T22" fmla="*/ 211 w 236"/>
                  <a:gd name="T23" fmla="*/ 46 h 250"/>
                  <a:gd name="T24" fmla="*/ 211 w 236"/>
                  <a:gd name="T25" fmla="*/ 46 h 250"/>
                  <a:gd name="T26" fmla="*/ 227 w 236"/>
                  <a:gd name="T27" fmla="*/ 74 h 250"/>
                  <a:gd name="T28" fmla="*/ 236 w 236"/>
                  <a:gd name="T29" fmla="*/ 11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6" h="250">
                    <a:moveTo>
                      <a:pt x="236" y="112"/>
                    </a:moveTo>
                    <a:cubicBezTo>
                      <a:pt x="236" y="114"/>
                      <a:pt x="236" y="116"/>
                      <a:pt x="236" y="117"/>
                    </a:cubicBezTo>
                    <a:cubicBezTo>
                      <a:pt x="236" y="126"/>
                      <a:pt x="235" y="134"/>
                      <a:pt x="233" y="142"/>
                    </a:cubicBezTo>
                    <a:cubicBezTo>
                      <a:pt x="226" y="176"/>
                      <a:pt x="205" y="204"/>
                      <a:pt x="175" y="221"/>
                    </a:cubicBezTo>
                    <a:cubicBezTo>
                      <a:pt x="160" y="229"/>
                      <a:pt x="143" y="234"/>
                      <a:pt x="125" y="234"/>
                    </a:cubicBezTo>
                    <a:cubicBezTo>
                      <a:pt x="96" y="236"/>
                      <a:pt x="73" y="250"/>
                      <a:pt x="51" y="234"/>
                    </a:cubicBezTo>
                    <a:cubicBezTo>
                      <a:pt x="44" y="228"/>
                      <a:pt x="38" y="222"/>
                      <a:pt x="33" y="216"/>
                    </a:cubicBezTo>
                    <a:cubicBezTo>
                      <a:pt x="31" y="213"/>
                      <a:pt x="28" y="210"/>
                      <a:pt x="27" y="207"/>
                    </a:cubicBezTo>
                    <a:cubicBezTo>
                      <a:pt x="15" y="190"/>
                      <a:pt x="4" y="146"/>
                      <a:pt x="3" y="124"/>
                    </a:cubicBezTo>
                    <a:cubicBezTo>
                      <a:pt x="0" y="62"/>
                      <a:pt x="46" y="8"/>
                      <a:pt x="108" y="2"/>
                    </a:cubicBezTo>
                    <a:cubicBezTo>
                      <a:pt x="110" y="2"/>
                      <a:pt x="112" y="2"/>
                      <a:pt x="113" y="2"/>
                    </a:cubicBezTo>
                    <a:cubicBezTo>
                      <a:pt x="152" y="0"/>
                      <a:pt x="188" y="17"/>
                      <a:pt x="211" y="46"/>
                    </a:cubicBezTo>
                    <a:cubicBezTo>
                      <a:pt x="211" y="46"/>
                      <a:pt x="211" y="46"/>
                      <a:pt x="211" y="46"/>
                    </a:cubicBezTo>
                    <a:cubicBezTo>
                      <a:pt x="217" y="54"/>
                      <a:pt x="223" y="64"/>
                      <a:pt x="227" y="74"/>
                    </a:cubicBezTo>
                    <a:cubicBezTo>
                      <a:pt x="232" y="86"/>
                      <a:pt x="235" y="99"/>
                      <a:pt x="236" y="112"/>
                    </a:cubicBez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4" name="ïṡ1íḍe">
                <a:extLst>
                  <a:ext uri="{FF2B5EF4-FFF2-40B4-BE49-F238E27FC236}">
                    <a16:creationId xmlns:a16="http://schemas.microsoft.com/office/drawing/2014/main" xmlns="" id="{A03F6A25-587C-4817-B382-381689B75884}"/>
                  </a:ext>
                </a:extLst>
              </p:cNvPr>
              <p:cNvSpPr/>
              <p:nvPr/>
            </p:nvSpPr>
            <p:spPr bwMode="auto">
              <a:xfrm>
                <a:off x="3093" y="2085"/>
                <a:ext cx="57" cy="56"/>
              </a:xfrm>
              <a:custGeom>
                <a:avLst/>
                <a:gdLst>
                  <a:gd name="T0" fmla="*/ 43 w 43"/>
                  <a:gd name="T1" fmla="*/ 19 h 42"/>
                  <a:gd name="T2" fmla="*/ 42 w 43"/>
                  <a:gd name="T3" fmla="*/ 26 h 42"/>
                  <a:gd name="T4" fmla="*/ 38 w 43"/>
                  <a:gd name="T5" fmla="*/ 33 h 42"/>
                  <a:gd name="T6" fmla="*/ 24 w 43"/>
                  <a:gd name="T7" fmla="*/ 41 h 42"/>
                  <a:gd name="T8" fmla="*/ 12 w 43"/>
                  <a:gd name="T9" fmla="*/ 42 h 42"/>
                  <a:gd name="T10" fmla="*/ 3 w 43"/>
                  <a:gd name="T11" fmla="*/ 42 h 42"/>
                  <a:gd name="T12" fmla="*/ 1 w 43"/>
                  <a:gd name="T13" fmla="*/ 15 h 42"/>
                  <a:gd name="T14" fmla="*/ 1 w 43"/>
                  <a:gd name="T15" fmla="*/ 15 h 42"/>
                  <a:gd name="T16" fmla="*/ 0 w 43"/>
                  <a:gd name="T17" fmla="*/ 10 h 42"/>
                  <a:gd name="T18" fmla="*/ 0 w 43"/>
                  <a:gd name="T19" fmla="*/ 6 h 42"/>
                  <a:gd name="T20" fmla="*/ 0 w 43"/>
                  <a:gd name="T21" fmla="*/ 2 h 42"/>
                  <a:gd name="T22" fmla="*/ 0 w 43"/>
                  <a:gd name="T23" fmla="*/ 2 h 42"/>
                  <a:gd name="T24" fmla="*/ 0 w 43"/>
                  <a:gd name="T25" fmla="*/ 2 h 42"/>
                  <a:gd name="T26" fmla="*/ 21 w 43"/>
                  <a:gd name="T27" fmla="*/ 0 h 42"/>
                  <a:gd name="T28" fmla="*/ 35 w 43"/>
                  <a:gd name="T29" fmla="*/ 5 h 42"/>
                  <a:gd name="T30" fmla="*/ 41 w 43"/>
                  <a:gd name="T31" fmla="*/ 12 h 42"/>
                  <a:gd name="T32" fmla="*/ 43 w 43"/>
                  <a:gd name="T33"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2">
                    <a:moveTo>
                      <a:pt x="43" y="19"/>
                    </a:moveTo>
                    <a:cubicBezTo>
                      <a:pt x="43" y="21"/>
                      <a:pt x="42" y="23"/>
                      <a:pt x="42" y="26"/>
                    </a:cubicBezTo>
                    <a:cubicBezTo>
                      <a:pt x="41" y="28"/>
                      <a:pt x="40" y="31"/>
                      <a:pt x="38" y="33"/>
                    </a:cubicBezTo>
                    <a:cubicBezTo>
                      <a:pt x="34" y="37"/>
                      <a:pt x="29" y="40"/>
                      <a:pt x="24" y="41"/>
                    </a:cubicBezTo>
                    <a:cubicBezTo>
                      <a:pt x="12" y="42"/>
                      <a:pt x="12" y="42"/>
                      <a:pt x="12" y="42"/>
                    </a:cubicBezTo>
                    <a:cubicBezTo>
                      <a:pt x="3" y="42"/>
                      <a:pt x="3" y="42"/>
                      <a:pt x="3" y="42"/>
                    </a:cubicBezTo>
                    <a:cubicBezTo>
                      <a:pt x="1" y="15"/>
                      <a:pt x="1" y="15"/>
                      <a:pt x="1" y="15"/>
                    </a:cubicBezTo>
                    <a:cubicBezTo>
                      <a:pt x="1" y="15"/>
                      <a:pt x="1" y="15"/>
                      <a:pt x="1" y="15"/>
                    </a:cubicBezTo>
                    <a:cubicBezTo>
                      <a:pt x="0" y="10"/>
                      <a:pt x="0" y="10"/>
                      <a:pt x="0" y="10"/>
                    </a:cubicBezTo>
                    <a:cubicBezTo>
                      <a:pt x="0" y="6"/>
                      <a:pt x="0" y="6"/>
                      <a:pt x="0" y="6"/>
                    </a:cubicBezTo>
                    <a:cubicBezTo>
                      <a:pt x="0" y="2"/>
                      <a:pt x="0" y="2"/>
                      <a:pt x="0" y="2"/>
                    </a:cubicBezTo>
                    <a:cubicBezTo>
                      <a:pt x="0" y="2"/>
                      <a:pt x="0" y="2"/>
                      <a:pt x="0" y="2"/>
                    </a:cubicBezTo>
                    <a:cubicBezTo>
                      <a:pt x="0" y="2"/>
                      <a:pt x="0" y="2"/>
                      <a:pt x="0" y="2"/>
                    </a:cubicBezTo>
                    <a:cubicBezTo>
                      <a:pt x="21" y="0"/>
                      <a:pt x="21" y="0"/>
                      <a:pt x="21" y="0"/>
                    </a:cubicBezTo>
                    <a:cubicBezTo>
                      <a:pt x="26" y="0"/>
                      <a:pt x="31" y="1"/>
                      <a:pt x="35" y="5"/>
                    </a:cubicBezTo>
                    <a:cubicBezTo>
                      <a:pt x="38" y="6"/>
                      <a:pt x="39" y="9"/>
                      <a:pt x="41" y="12"/>
                    </a:cubicBezTo>
                    <a:cubicBezTo>
                      <a:pt x="42" y="14"/>
                      <a:pt x="42" y="16"/>
                      <a:pt x="43" y="19"/>
                    </a:cubicBezTo>
                    <a:close/>
                  </a:path>
                </a:pathLst>
              </a:custGeom>
              <a:solidFill>
                <a:srgbClr val="FFC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5" name="îşļiḋe">
                <a:extLst>
                  <a:ext uri="{FF2B5EF4-FFF2-40B4-BE49-F238E27FC236}">
                    <a16:creationId xmlns:a16="http://schemas.microsoft.com/office/drawing/2014/main" xmlns="" id="{D5B66302-028F-4C5A-9C5A-12CE0F470E90}"/>
                  </a:ext>
                </a:extLst>
              </p:cNvPr>
              <p:cNvSpPr/>
              <p:nvPr/>
            </p:nvSpPr>
            <p:spPr bwMode="auto">
              <a:xfrm>
                <a:off x="3092" y="1956"/>
                <a:ext cx="252" cy="313"/>
              </a:xfrm>
              <a:custGeom>
                <a:avLst/>
                <a:gdLst>
                  <a:gd name="T0" fmla="*/ 187 w 191"/>
                  <a:gd name="T1" fmla="*/ 87 h 237"/>
                  <a:gd name="T2" fmla="*/ 190 w 191"/>
                  <a:gd name="T3" fmla="*/ 131 h 237"/>
                  <a:gd name="T4" fmla="*/ 190 w 191"/>
                  <a:gd name="T5" fmla="*/ 138 h 237"/>
                  <a:gd name="T6" fmla="*/ 190 w 191"/>
                  <a:gd name="T7" fmla="*/ 151 h 237"/>
                  <a:gd name="T8" fmla="*/ 120 w 191"/>
                  <a:gd name="T9" fmla="*/ 234 h 237"/>
                  <a:gd name="T10" fmla="*/ 117 w 191"/>
                  <a:gd name="T11" fmla="*/ 235 h 237"/>
                  <a:gd name="T12" fmla="*/ 104 w 191"/>
                  <a:gd name="T13" fmla="*/ 236 h 237"/>
                  <a:gd name="T14" fmla="*/ 91 w 191"/>
                  <a:gd name="T15" fmla="*/ 236 h 237"/>
                  <a:gd name="T16" fmla="*/ 68 w 191"/>
                  <a:gd name="T17" fmla="*/ 232 h 237"/>
                  <a:gd name="T18" fmla="*/ 68 w 191"/>
                  <a:gd name="T19" fmla="*/ 232 h 237"/>
                  <a:gd name="T20" fmla="*/ 5 w 191"/>
                  <a:gd name="T21" fmla="*/ 159 h 237"/>
                  <a:gd name="T22" fmla="*/ 5 w 191"/>
                  <a:gd name="T23" fmla="*/ 156 h 237"/>
                  <a:gd name="T24" fmla="*/ 5 w 191"/>
                  <a:gd name="T25" fmla="*/ 152 h 237"/>
                  <a:gd name="T26" fmla="*/ 5 w 191"/>
                  <a:gd name="T27" fmla="*/ 151 h 237"/>
                  <a:gd name="T28" fmla="*/ 4 w 191"/>
                  <a:gd name="T29" fmla="*/ 148 h 237"/>
                  <a:gd name="T30" fmla="*/ 4 w 191"/>
                  <a:gd name="T31" fmla="*/ 140 h 237"/>
                  <a:gd name="T32" fmla="*/ 2 w 191"/>
                  <a:gd name="T33" fmla="*/ 113 h 237"/>
                  <a:gd name="T34" fmla="*/ 2 w 191"/>
                  <a:gd name="T35" fmla="*/ 113 h 237"/>
                  <a:gd name="T36" fmla="*/ 2 w 191"/>
                  <a:gd name="T37" fmla="*/ 113 h 237"/>
                  <a:gd name="T38" fmla="*/ 1 w 191"/>
                  <a:gd name="T39" fmla="*/ 108 h 237"/>
                  <a:gd name="T40" fmla="*/ 1 w 191"/>
                  <a:gd name="T41" fmla="*/ 104 h 237"/>
                  <a:gd name="T42" fmla="*/ 1 w 191"/>
                  <a:gd name="T43" fmla="*/ 100 h 237"/>
                  <a:gd name="T44" fmla="*/ 1 w 191"/>
                  <a:gd name="T45" fmla="*/ 100 h 237"/>
                  <a:gd name="T46" fmla="*/ 2 w 191"/>
                  <a:gd name="T47" fmla="*/ 81 h 237"/>
                  <a:gd name="T48" fmla="*/ 5 w 191"/>
                  <a:gd name="T49" fmla="*/ 69 h 237"/>
                  <a:gd name="T50" fmla="*/ 6 w 191"/>
                  <a:gd name="T51" fmla="*/ 67 h 237"/>
                  <a:gd name="T52" fmla="*/ 9 w 191"/>
                  <a:gd name="T53" fmla="*/ 58 h 237"/>
                  <a:gd name="T54" fmla="*/ 9 w 191"/>
                  <a:gd name="T55" fmla="*/ 57 h 237"/>
                  <a:gd name="T56" fmla="*/ 32 w 191"/>
                  <a:gd name="T57" fmla="*/ 26 h 237"/>
                  <a:gd name="T58" fmla="*/ 38 w 191"/>
                  <a:gd name="T59" fmla="*/ 21 h 237"/>
                  <a:gd name="T60" fmla="*/ 89 w 191"/>
                  <a:gd name="T61" fmla="*/ 2 h 237"/>
                  <a:gd name="T62" fmla="*/ 157 w 191"/>
                  <a:gd name="T63" fmla="*/ 24 h 237"/>
                  <a:gd name="T64" fmla="*/ 179 w 191"/>
                  <a:gd name="T65" fmla="*/ 54 h 237"/>
                  <a:gd name="T66" fmla="*/ 184 w 191"/>
                  <a:gd name="T67" fmla="*/ 68 h 237"/>
                  <a:gd name="T68" fmla="*/ 187 w 191"/>
                  <a:gd name="T69" fmla="*/ 8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1" h="237">
                    <a:moveTo>
                      <a:pt x="187" y="87"/>
                    </a:moveTo>
                    <a:cubicBezTo>
                      <a:pt x="190" y="131"/>
                      <a:pt x="190" y="131"/>
                      <a:pt x="190" y="131"/>
                    </a:cubicBezTo>
                    <a:cubicBezTo>
                      <a:pt x="190" y="138"/>
                      <a:pt x="190" y="138"/>
                      <a:pt x="190" y="138"/>
                    </a:cubicBezTo>
                    <a:cubicBezTo>
                      <a:pt x="191" y="142"/>
                      <a:pt x="191" y="147"/>
                      <a:pt x="190" y="151"/>
                    </a:cubicBezTo>
                    <a:cubicBezTo>
                      <a:pt x="187" y="191"/>
                      <a:pt x="159" y="224"/>
                      <a:pt x="120" y="234"/>
                    </a:cubicBezTo>
                    <a:cubicBezTo>
                      <a:pt x="119" y="234"/>
                      <a:pt x="118" y="234"/>
                      <a:pt x="117" y="235"/>
                    </a:cubicBezTo>
                    <a:cubicBezTo>
                      <a:pt x="112" y="236"/>
                      <a:pt x="108" y="236"/>
                      <a:pt x="104" y="236"/>
                    </a:cubicBezTo>
                    <a:cubicBezTo>
                      <a:pt x="100" y="237"/>
                      <a:pt x="95" y="237"/>
                      <a:pt x="91" y="236"/>
                    </a:cubicBezTo>
                    <a:cubicBezTo>
                      <a:pt x="83" y="236"/>
                      <a:pt x="75" y="234"/>
                      <a:pt x="68" y="232"/>
                    </a:cubicBezTo>
                    <a:cubicBezTo>
                      <a:pt x="68" y="232"/>
                      <a:pt x="68" y="232"/>
                      <a:pt x="68" y="232"/>
                    </a:cubicBezTo>
                    <a:cubicBezTo>
                      <a:pt x="36" y="221"/>
                      <a:pt x="11" y="193"/>
                      <a:pt x="5" y="159"/>
                    </a:cubicBezTo>
                    <a:cubicBezTo>
                      <a:pt x="5" y="158"/>
                      <a:pt x="5" y="157"/>
                      <a:pt x="5" y="156"/>
                    </a:cubicBezTo>
                    <a:cubicBezTo>
                      <a:pt x="5" y="154"/>
                      <a:pt x="5" y="153"/>
                      <a:pt x="5" y="152"/>
                    </a:cubicBezTo>
                    <a:cubicBezTo>
                      <a:pt x="5" y="151"/>
                      <a:pt x="5" y="151"/>
                      <a:pt x="5" y="151"/>
                    </a:cubicBezTo>
                    <a:cubicBezTo>
                      <a:pt x="4" y="148"/>
                      <a:pt x="4" y="148"/>
                      <a:pt x="4" y="148"/>
                    </a:cubicBezTo>
                    <a:cubicBezTo>
                      <a:pt x="4" y="140"/>
                      <a:pt x="4" y="140"/>
                      <a:pt x="4" y="140"/>
                    </a:cubicBezTo>
                    <a:cubicBezTo>
                      <a:pt x="2" y="113"/>
                      <a:pt x="2" y="113"/>
                      <a:pt x="2" y="113"/>
                    </a:cubicBezTo>
                    <a:cubicBezTo>
                      <a:pt x="2" y="113"/>
                      <a:pt x="2" y="113"/>
                      <a:pt x="2" y="113"/>
                    </a:cubicBezTo>
                    <a:cubicBezTo>
                      <a:pt x="2" y="113"/>
                      <a:pt x="2" y="113"/>
                      <a:pt x="2" y="113"/>
                    </a:cubicBezTo>
                    <a:cubicBezTo>
                      <a:pt x="1" y="108"/>
                      <a:pt x="1" y="108"/>
                      <a:pt x="1" y="108"/>
                    </a:cubicBezTo>
                    <a:cubicBezTo>
                      <a:pt x="1" y="104"/>
                      <a:pt x="1" y="104"/>
                      <a:pt x="1" y="104"/>
                    </a:cubicBezTo>
                    <a:cubicBezTo>
                      <a:pt x="1" y="100"/>
                      <a:pt x="1" y="100"/>
                      <a:pt x="1" y="100"/>
                    </a:cubicBezTo>
                    <a:cubicBezTo>
                      <a:pt x="1" y="100"/>
                      <a:pt x="1" y="100"/>
                      <a:pt x="1" y="100"/>
                    </a:cubicBezTo>
                    <a:cubicBezTo>
                      <a:pt x="0" y="93"/>
                      <a:pt x="1" y="87"/>
                      <a:pt x="2" y="81"/>
                    </a:cubicBezTo>
                    <a:cubicBezTo>
                      <a:pt x="3" y="77"/>
                      <a:pt x="4" y="73"/>
                      <a:pt x="5" y="69"/>
                    </a:cubicBezTo>
                    <a:cubicBezTo>
                      <a:pt x="5" y="68"/>
                      <a:pt x="5" y="68"/>
                      <a:pt x="6" y="67"/>
                    </a:cubicBezTo>
                    <a:cubicBezTo>
                      <a:pt x="7" y="64"/>
                      <a:pt x="8" y="61"/>
                      <a:pt x="9" y="58"/>
                    </a:cubicBezTo>
                    <a:cubicBezTo>
                      <a:pt x="9" y="57"/>
                      <a:pt x="9" y="57"/>
                      <a:pt x="9" y="57"/>
                    </a:cubicBezTo>
                    <a:cubicBezTo>
                      <a:pt x="15" y="46"/>
                      <a:pt x="22" y="35"/>
                      <a:pt x="32" y="26"/>
                    </a:cubicBezTo>
                    <a:cubicBezTo>
                      <a:pt x="34" y="24"/>
                      <a:pt x="36" y="23"/>
                      <a:pt x="38" y="21"/>
                    </a:cubicBezTo>
                    <a:cubicBezTo>
                      <a:pt x="52" y="10"/>
                      <a:pt x="70" y="3"/>
                      <a:pt x="89" y="2"/>
                    </a:cubicBezTo>
                    <a:cubicBezTo>
                      <a:pt x="114" y="0"/>
                      <a:pt x="139" y="9"/>
                      <a:pt x="157" y="24"/>
                    </a:cubicBezTo>
                    <a:cubicBezTo>
                      <a:pt x="166" y="33"/>
                      <a:pt x="173" y="43"/>
                      <a:pt x="179" y="54"/>
                    </a:cubicBezTo>
                    <a:cubicBezTo>
                      <a:pt x="181" y="59"/>
                      <a:pt x="183" y="63"/>
                      <a:pt x="184" y="68"/>
                    </a:cubicBezTo>
                    <a:cubicBezTo>
                      <a:pt x="185" y="74"/>
                      <a:pt x="186" y="81"/>
                      <a:pt x="187" y="87"/>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6" name="í$1iḋè">
                <a:extLst>
                  <a:ext uri="{FF2B5EF4-FFF2-40B4-BE49-F238E27FC236}">
                    <a16:creationId xmlns:a16="http://schemas.microsoft.com/office/drawing/2014/main" xmlns="" id="{5FAEAD15-A8F7-4E59-92E1-858311DC11CB}"/>
                  </a:ext>
                </a:extLst>
              </p:cNvPr>
              <p:cNvSpPr/>
              <p:nvPr/>
            </p:nvSpPr>
            <p:spPr bwMode="auto">
              <a:xfrm>
                <a:off x="3067" y="2104"/>
                <a:ext cx="43" cy="62"/>
              </a:xfrm>
              <a:custGeom>
                <a:avLst/>
                <a:gdLst>
                  <a:gd name="T0" fmla="*/ 30 w 33"/>
                  <a:gd name="T1" fmla="*/ 0 h 47"/>
                  <a:gd name="T2" fmla="*/ 32 w 33"/>
                  <a:gd name="T3" fmla="*/ 28 h 47"/>
                  <a:gd name="T4" fmla="*/ 33 w 33"/>
                  <a:gd name="T5" fmla="*/ 46 h 47"/>
                  <a:gd name="T6" fmla="*/ 26 w 33"/>
                  <a:gd name="T7" fmla="*/ 47 h 47"/>
                  <a:gd name="T8" fmla="*/ 24 w 33"/>
                  <a:gd name="T9" fmla="*/ 47 h 47"/>
                  <a:gd name="T10" fmla="*/ 1 w 33"/>
                  <a:gd name="T11" fmla="*/ 25 h 47"/>
                  <a:gd name="T12" fmla="*/ 7 w 33"/>
                  <a:gd name="T13" fmla="*/ 8 h 47"/>
                  <a:gd name="T14" fmla="*/ 21 w 33"/>
                  <a:gd name="T15" fmla="*/ 1 h 47"/>
                  <a:gd name="T16" fmla="*/ 21 w 33"/>
                  <a:gd name="T17" fmla="*/ 1 h 47"/>
                  <a:gd name="T18" fmla="*/ 23 w 33"/>
                  <a:gd name="T19" fmla="*/ 1 h 47"/>
                  <a:gd name="T20" fmla="*/ 30 w 33"/>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7">
                    <a:moveTo>
                      <a:pt x="30" y="0"/>
                    </a:moveTo>
                    <a:cubicBezTo>
                      <a:pt x="32" y="28"/>
                      <a:pt x="32" y="28"/>
                      <a:pt x="32" y="28"/>
                    </a:cubicBezTo>
                    <a:cubicBezTo>
                      <a:pt x="33" y="46"/>
                      <a:pt x="33" y="46"/>
                      <a:pt x="33" y="46"/>
                    </a:cubicBezTo>
                    <a:cubicBezTo>
                      <a:pt x="26" y="47"/>
                      <a:pt x="26" y="47"/>
                      <a:pt x="26" y="47"/>
                    </a:cubicBezTo>
                    <a:cubicBezTo>
                      <a:pt x="25" y="47"/>
                      <a:pt x="25" y="47"/>
                      <a:pt x="24" y="47"/>
                    </a:cubicBezTo>
                    <a:cubicBezTo>
                      <a:pt x="12" y="47"/>
                      <a:pt x="2" y="37"/>
                      <a:pt x="1" y="25"/>
                    </a:cubicBezTo>
                    <a:cubicBezTo>
                      <a:pt x="0" y="18"/>
                      <a:pt x="3" y="13"/>
                      <a:pt x="7" y="8"/>
                    </a:cubicBezTo>
                    <a:cubicBezTo>
                      <a:pt x="10" y="4"/>
                      <a:pt x="15" y="2"/>
                      <a:pt x="21" y="1"/>
                    </a:cubicBezTo>
                    <a:cubicBezTo>
                      <a:pt x="21" y="1"/>
                      <a:pt x="21" y="1"/>
                      <a:pt x="21" y="1"/>
                    </a:cubicBezTo>
                    <a:cubicBezTo>
                      <a:pt x="21" y="1"/>
                      <a:pt x="22" y="1"/>
                      <a:pt x="23" y="1"/>
                    </a:cubicBezTo>
                    <a:lnTo>
                      <a:pt x="30" y="0"/>
                    </a:lnTo>
                    <a:close/>
                  </a:path>
                </a:pathLst>
              </a:custGeom>
              <a:solidFill>
                <a:srgbClr val="FFC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7" name="îsḻïḍè">
                <a:extLst>
                  <a:ext uri="{FF2B5EF4-FFF2-40B4-BE49-F238E27FC236}">
                    <a16:creationId xmlns:a16="http://schemas.microsoft.com/office/drawing/2014/main" xmlns="" id="{3A5B2079-E2EA-4291-B151-2336C48D860C}"/>
                  </a:ext>
                </a:extLst>
              </p:cNvPr>
              <p:cNvSpPr/>
              <p:nvPr/>
            </p:nvSpPr>
            <p:spPr bwMode="auto">
              <a:xfrm>
                <a:off x="3204" y="2113"/>
                <a:ext cx="33" cy="14"/>
              </a:xfrm>
              <a:custGeom>
                <a:avLst/>
                <a:gdLst>
                  <a:gd name="T0" fmla="*/ 1 w 25"/>
                  <a:gd name="T1" fmla="*/ 7 h 11"/>
                  <a:gd name="T2" fmla="*/ 1 w 25"/>
                  <a:gd name="T3" fmla="*/ 7 h 11"/>
                  <a:gd name="T4" fmla="*/ 4 w 25"/>
                  <a:gd name="T5" fmla="*/ 2 h 11"/>
                  <a:gd name="T6" fmla="*/ 20 w 25"/>
                  <a:gd name="T7" fmla="*/ 0 h 11"/>
                  <a:gd name="T8" fmla="*/ 25 w 25"/>
                  <a:gd name="T9" fmla="*/ 4 h 11"/>
                  <a:gd name="T10" fmla="*/ 21 w 25"/>
                  <a:gd name="T11" fmla="*/ 9 h 11"/>
                  <a:gd name="T12" fmla="*/ 5 w 25"/>
                  <a:gd name="T13" fmla="*/ 11 h 11"/>
                  <a:gd name="T14" fmla="*/ 1 w 25"/>
                  <a:gd name="T15" fmla="*/ 7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
                    <a:moveTo>
                      <a:pt x="1" y="7"/>
                    </a:moveTo>
                    <a:cubicBezTo>
                      <a:pt x="1" y="7"/>
                      <a:pt x="1" y="7"/>
                      <a:pt x="1" y="7"/>
                    </a:cubicBezTo>
                    <a:cubicBezTo>
                      <a:pt x="0" y="5"/>
                      <a:pt x="2" y="3"/>
                      <a:pt x="4" y="2"/>
                    </a:cubicBezTo>
                    <a:cubicBezTo>
                      <a:pt x="20" y="0"/>
                      <a:pt x="20" y="0"/>
                      <a:pt x="20" y="0"/>
                    </a:cubicBezTo>
                    <a:cubicBezTo>
                      <a:pt x="22" y="0"/>
                      <a:pt x="25" y="2"/>
                      <a:pt x="25" y="4"/>
                    </a:cubicBezTo>
                    <a:cubicBezTo>
                      <a:pt x="25" y="6"/>
                      <a:pt x="23" y="8"/>
                      <a:pt x="21" y="9"/>
                    </a:cubicBezTo>
                    <a:cubicBezTo>
                      <a:pt x="5" y="11"/>
                      <a:pt x="5" y="11"/>
                      <a:pt x="5" y="11"/>
                    </a:cubicBezTo>
                    <a:cubicBezTo>
                      <a:pt x="3" y="11"/>
                      <a:pt x="1" y="9"/>
                      <a:pt x="1" y="7"/>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8" name="íṩ1ïḓé">
                <a:extLst>
                  <a:ext uri="{FF2B5EF4-FFF2-40B4-BE49-F238E27FC236}">
                    <a16:creationId xmlns:a16="http://schemas.microsoft.com/office/drawing/2014/main" xmlns="" id="{D664CC2D-0A0E-4AE7-8F39-11E1D14753B0}"/>
                  </a:ext>
                </a:extLst>
              </p:cNvPr>
              <p:cNvSpPr/>
              <p:nvPr/>
            </p:nvSpPr>
            <p:spPr bwMode="auto">
              <a:xfrm>
                <a:off x="3294" y="2102"/>
                <a:ext cx="33" cy="14"/>
              </a:xfrm>
              <a:custGeom>
                <a:avLst/>
                <a:gdLst>
                  <a:gd name="T0" fmla="*/ 0 w 25"/>
                  <a:gd name="T1" fmla="*/ 6 h 10"/>
                  <a:gd name="T2" fmla="*/ 0 w 25"/>
                  <a:gd name="T3" fmla="*/ 6 h 10"/>
                  <a:gd name="T4" fmla="*/ 4 w 25"/>
                  <a:gd name="T5" fmla="*/ 2 h 10"/>
                  <a:gd name="T6" fmla="*/ 20 w 25"/>
                  <a:gd name="T7" fmla="*/ 0 h 10"/>
                  <a:gd name="T8" fmla="*/ 25 w 25"/>
                  <a:gd name="T9" fmla="*/ 4 h 10"/>
                  <a:gd name="T10" fmla="*/ 21 w 25"/>
                  <a:gd name="T11" fmla="*/ 9 h 10"/>
                  <a:gd name="T12" fmla="*/ 5 w 25"/>
                  <a:gd name="T13" fmla="*/ 10 h 10"/>
                  <a:gd name="T14" fmla="*/ 0 w 2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0">
                    <a:moveTo>
                      <a:pt x="0" y="6"/>
                    </a:moveTo>
                    <a:cubicBezTo>
                      <a:pt x="0" y="6"/>
                      <a:pt x="0" y="6"/>
                      <a:pt x="0" y="6"/>
                    </a:cubicBezTo>
                    <a:cubicBezTo>
                      <a:pt x="0" y="4"/>
                      <a:pt x="2" y="2"/>
                      <a:pt x="4" y="2"/>
                    </a:cubicBezTo>
                    <a:cubicBezTo>
                      <a:pt x="20" y="0"/>
                      <a:pt x="20" y="0"/>
                      <a:pt x="20" y="0"/>
                    </a:cubicBezTo>
                    <a:cubicBezTo>
                      <a:pt x="23" y="0"/>
                      <a:pt x="25" y="2"/>
                      <a:pt x="25" y="4"/>
                    </a:cubicBezTo>
                    <a:cubicBezTo>
                      <a:pt x="25" y="6"/>
                      <a:pt x="23" y="8"/>
                      <a:pt x="21" y="9"/>
                    </a:cubicBezTo>
                    <a:cubicBezTo>
                      <a:pt x="5" y="10"/>
                      <a:pt x="5" y="10"/>
                      <a:pt x="5" y="10"/>
                    </a:cubicBezTo>
                    <a:cubicBezTo>
                      <a:pt x="3" y="10"/>
                      <a:pt x="1" y="8"/>
                      <a:pt x="0" y="6"/>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39" name="íŝḻíḑè">
                <a:extLst>
                  <a:ext uri="{FF2B5EF4-FFF2-40B4-BE49-F238E27FC236}">
                    <a16:creationId xmlns:a16="http://schemas.microsoft.com/office/drawing/2014/main" xmlns="" id="{720A6871-4594-45CC-8771-D22BD7D61553}"/>
                  </a:ext>
                </a:extLst>
              </p:cNvPr>
              <p:cNvSpPr/>
              <p:nvPr/>
            </p:nvSpPr>
            <p:spPr bwMode="auto">
              <a:xfrm>
                <a:off x="3067" y="2048"/>
                <a:ext cx="158" cy="225"/>
              </a:xfrm>
              <a:custGeom>
                <a:avLst/>
                <a:gdLst>
                  <a:gd name="T0" fmla="*/ 120 w 120"/>
                  <a:gd name="T1" fmla="*/ 166 h 170"/>
                  <a:gd name="T2" fmla="*/ 87 w 120"/>
                  <a:gd name="T3" fmla="*/ 162 h 170"/>
                  <a:gd name="T4" fmla="*/ 87 w 120"/>
                  <a:gd name="T5" fmla="*/ 162 h 170"/>
                  <a:gd name="T6" fmla="*/ 24 w 120"/>
                  <a:gd name="T7" fmla="*/ 89 h 170"/>
                  <a:gd name="T8" fmla="*/ 1 w 120"/>
                  <a:gd name="T9" fmla="*/ 67 h 170"/>
                  <a:gd name="T10" fmla="*/ 7 w 120"/>
                  <a:gd name="T11" fmla="*/ 50 h 170"/>
                  <a:gd name="T12" fmla="*/ 21 w 120"/>
                  <a:gd name="T13" fmla="*/ 43 h 170"/>
                  <a:gd name="T14" fmla="*/ 21 w 120"/>
                  <a:gd name="T15" fmla="*/ 43 h 170"/>
                  <a:gd name="T16" fmla="*/ 20 w 120"/>
                  <a:gd name="T17" fmla="*/ 38 h 170"/>
                  <a:gd name="T18" fmla="*/ 20 w 120"/>
                  <a:gd name="T19" fmla="*/ 34 h 170"/>
                  <a:gd name="T20" fmla="*/ 20 w 120"/>
                  <a:gd name="T21" fmla="*/ 30 h 170"/>
                  <a:gd name="T22" fmla="*/ 20 w 120"/>
                  <a:gd name="T23" fmla="*/ 30 h 170"/>
                  <a:gd name="T24" fmla="*/ 20 w 120"/>
                  <a:gd name="T25" fmla="*/ 30 h 170"/>
                  <a:gd name="T26" fmla="*/ 21 w 120"/>
                  <a:gd name="T27" fmla="*/ 11 h 170"/>
                  <a:gd name="T28" fmla="*/ 54 w 120"/>
                  <a:gd name="T29" fmla="*/ 15 h 170"/>
                  <a:gd name="T30" fmla="*/ 55 w 120"/>
                  <a:gd name="T31" fmla="*/ 33 h 170"/>
                  <a:gd name="T32" fmla="*/ 58 w 120"/>
                  <a:gd name="T33" fmla="*/ 61 h 170"/>
                  <a:gd name="T34" fmla="*/ 72 w 120"/>
                  <a:gd name="T35" fmla="*/ 122 h 170"/>
                  <a:gd name="T36" fmla="*/ 120 w 120"/>
                  <a:gd name="T37" fmla="*/ 16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170">
                    <a:moveTo>
                      <a:pt x="120" y="166"/>
                    </a:moveTo>
                    <a:cubicBezTo>
                      <a:pt x="120" y="166"/>
                      <a:pt x="104" y="170"/>
                      <a:pt x="87" y="162"/>
                    </a:cubicBezTo>
                    <a:cubicBezTo>
                      <a:pt x="87" y="162"/>
                      <a:pt x="87" y="162"/>
                      <a:pt x="87" y="162"/>
                    </a:cubicBezTo>
                    <a:cubicBezTo>
                      <a:pt x="55" y="151"/>
                      <a:pt x="30" y="123"/>
                      <a:pt x="24" y="89"/>
                    </a:cubicBezTo>
                    <a:cubicBezTo>
                      <a:pt x="12" y="89"/>
                      <a:pt x="2" y="79"/>
                      <a:pt x="1" y="67"/>
                    </a:cubicBezTo>
                    <a:cubicBezTo>
                      <a:pt x="0" y="60"/>
                      <a:pt x="3" y="55"/>
                      <a:pt x="7" y="50"/>
                    </a:cubicBezTo>
                    <a:cubicBezTo>
                      <a:pt x="10" y="46"/>
                      <a:pt x="15" y="44"/>
                      <a:pt x="21" y="43"/>
                    </a:cubicBezTo>
                    <a:cubicBezTo>
                      <a:pt x="21" y="43"/>
                      <a:pt x="21" y="43"/>
                      <a:pt x="21" y="43"/>
                    </a:cubicBezTo>
                    <a:cubicBezTo>
                      <a:pt x="20" y="38"/>
                      <a:pt x="20" y="38"/>
                      <a:pt x="20" y="38"/>
                    </a:cubicBezTo>
                    <a:cubicBezTo>
                      <a:pt x="20" y="34"/>
                      <a:pt x="20" y="34"/>
                      <a:pt x="20" y="34"/>
                    </a:cubicBezTo>
                    <a:cubicBezTo>
                      <a:pt x="20" y="30"/>
                      <a:pt x="20" y="30"/>
                      <a:pt x="20" y="30"/>
                    </a:cubicBezTo>
                    <a:cubicBezTo>
                      <a:pt x="20" y="30"/>
                      <a:pt x="20" y="30"/>
                      <a:pt x="20" y="30"/>
                    </a:cubicBezTo>
                    <a:cubicBezTo>
                      <a:pt x="20" y="30"/>
                      <a:pt x="20" y="30"/>
                      <a:pt x="20" y="30"/>
                    </a:cubicBezTo>
                    <a:cubicBezTo>
                      <a:pt x="19" y="23"/>
                      <a:pt x="20" y="17"/>
                      <a:pt x="21" y="11"/>
                    </a:cubicBezTo>
                    <a:cubicBezTo>
                      <a:pt x="33" y="3"/>
                      <a:pt x="45" y="0"/>
                      <a:pt x="54" y="15"/>
                    </a:cubicBezTo>
                    <a:cubicBezTo>
                      <a:pt x="54" y="15"/>
                      <a:pt x="55" y="22"/>
                      <a:pt x="55" y="33"/>
                    </a:cubicBezTo>
                    <a:cubicBezTo>
                      <a:pt x="56" y="41"/>
                      <a:pt x="56" y="51"/>
                      <a:pt x="58" y="61"/>
                    </a:cubicBezTo>
                    <a:cubicBezTo>
                      <a:pt x="60" y="84"/>
                      <a:pt x="65" y="108"/>
                      <a:pt x="72" y="122"/>
                    </a:cubicBezTo>
                    <a:cubicBezTo>
                      <a:pt x="88" y="153"/>
                      <a:pt x="120" y="166"/>
                      <a:pt x="120" y="166"/>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0" name="iŝ1îḓe">
                <a:extLst>
                  <a:ext uri="{FF2B5EF4-FFF2-40B4-BE49-F238E27FC236}">
                    <a16:creationId xmlns:a16="http://schemas.microsoft.com/office/drawing/2014/main" xmlns="" id="{93E0CB32-3AE9-49E8-BEA5-B636ADB75797}"/>
                  </a:ext>
                </a:extLst>
              </p:cNvPr>
              <p:cNvSpPr/>
              <p:nvPr/>
            </p:nvSpPr>
            <p:spPr bwMode="auto">
              <a:xfrm>
                <a:off x="3109" y="1938"/>
                <a:ext cx="246" cy="74"/>
              </a:xfrm>
              <a:custGeom>
                <a:avLst/>
                <a:gdLst>
                  <a:gd name="T0" fmla="*/ 169 w 186"/>
                  <a:gd name="T1" fmla="*/ 36 h 56"/>
                  <a:gd name="T2" fmla="*/ 21 w 186"/>
                  <a:gd name="T3" fmla="*/ 55 h 56"/>
                  <a:gd name="T4" fmla="*/ 1 w 186"/>
                  <a:gd name="T5" fmla="*/ 39 h 56"/>
                  <a:gd name="T6" fmla="*/ 17 w 186"/>
                  <a:gd name="T7" fmla="*/ 19 h 56"/>
                  <a:gd name="T8" fmla="*/ 165 w 186"/>
                  <a:gd name="T9" fmla="*/ 1 h 56"/>
                  <a:gd name="T10" fmla="*/ 185 w 186"/>
                  <a:gd name="T11" fmla="*/ 17 h 56"/>
                  <a:gd name="T12" fmla="*/ 169 w 186"/>
                  <a:gd name="T13" fmla="*/ 36 h 56"/>
                </a:gdLst>
                <a:ahLst/>
                <a:cxnLst>
                  <a:cxn ang="0">
                    <a:pos x="T0" y="T1"/>
                  </a:cxn>
                  <a:cxn ang="0">
                    <a:pos x="T2" y="T3"/>
                  </a:cxn>
                  <a:cxn ang="0">
                    <a:pos x="T4" y="T5"/>
                  </a:cxn>
                  <a:cxn ang="0">
                    <a:pos x="T6" y="T7"/>
                  </a:cxn>
                  <a:cxn ang="0">
                    <a:pos x="T8" y="T9"/>
                  </a:cxn>
                  <a:cxn ang="0">
                    <a:pos x="T10" y="T11"/>
                  </a:cxn>
                  <a:cxn ang="0">
                    <a:pos x="T12" y="T13"/>
                  </a:cxn>
                </a:cxnLst>
                <a:rect l="0" t="0" r="r" b="b"/>
                <a:pathLst>
                  <a:path w="186" h="56">
                    <a:moveTo>
                      <a:pt x="169" y="36"/>
                    </a:moveTo>
                    <a:cubicBezTo>
                      <a:pt x="21" y="55"/>
                      <a:pt x="21" y="55"/>
                      <a:pt x="21" y="55"/>
                    </a:cubicBezTo>
                    <a:cubicBezTo>
                      <a:pt x="11" y="56"/>
                      <a:pt x="2" y="49"/>
                      <a:pt x="1" y="39"/>
                    </a:cubicBezTo>
                    <a:cubicBezTo>
                      <a:pt x="0" y="29"/>
                      <a:pt x="7" y="20"/>
                      <a:pt x="17" y="19"/>
                    </a:cubicBezTo>
                    <a:cubicBezTo>
                      <a:pt x="165" y="1"/>
                      <a:pt x="165" y="1"/>
                      <a:pt x="165" y="1"/>
                    </a:cubicBezTo>
                    <a:cubicBezTo>
                      <a:pt x="175" y="0"/>
                      <a:pt x="184" y="7"/>
                      <a:pt x="185" y="17"/>
                    </a:cubicBezTo>
                    <a:cubicBezTo>
                      <a:pt x="186" y="26"/>
                      <a:pt x="179" y="35"/>
                      <a:pt x="169" y="36"/>
                    </a:cubicBez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1" name="işľíďê">
                <a:extLst>
                  <a:ext uri="{FF2B5EF4-FFF2-40B4-BE49-F238E27FC236}">
                    <a16:creationId xmlns:a16="http://schemas.microsoft.com/office/drawing/2014/main" xmlns="" id="{1BC84CDB-9034-476F-86EB-725D9679D38A}"/>
                  </a:ext>
                </a:extLst>
              </p:cNvPr>
              <p:cNvSpPr/>
              <p:nvPr/>
            </p:nvSpPr>
            <p:spPr bwMode="auto">
              <a:xfrm>
                <a:off x="3077" y="1977"/>
                <a:ext cx="304" cy="187"/>
              </a:xfrm>
              <a:custGeom>
                <a:avLst/>
                <a:gdLst>
                  <a:gd name="T0" fmla="*/ 228 w 230"/>
                  <a:gd name="T1" fmla="*/ 18 h 142"/>
                  <a:gd name="T2" fmla="*/ 224 w 230"/>
                  <a:gd name="T3" fmla="*/ 39 h 142"/>
                  <a:gd name="T4" fmla="*/ 208 w 230"/>
                  <a:gd name="T5" fmla="*/ 48 h 142"/>
                  <a:gd name="T6" fmla="*/ 73 w 230"/>
                  <a:gd name="T7" fmla="*/ 65 h 142"/>
                  <a:gd name="T8" fmla="*/ 42 w 230"/>
                  <a:gd name="T9" fmla="*/ 104 h 142"/>
                  <a:gd name="T10" fmla="*/ 44 w 230"/>
                  <a:gd name="T11" fmla="*/ 126 h 142"/>
                  <a:gd name="T12" fmla="*/ 33 w 230"/>
                  <a:gd name="T13" fmla="*/ 141 h 142"/>
                  <a:gd name="T14" fmla="*/ 30 w 230"/>
                  <a:gd name="T15" fmla="*/ 141 h 142"/>
                  <a:gd name="T16" fmla="*/ 15 w 230"/>
                  <a:gd name="T17" fmla="*/ 130 h 142"/>
                  <a:gd name="T18" fmla="*/ 7 w 230"/>
                  <a:gd name="T19" fmla="*/ 64 h 142"/>
                  <a:gd name="T20" fmla="*/ 7 w 230"/>
                  <a:gd name="T21" fmla="*/ 62 h 142"/>
                  <a:gd name="T22" fmla="*/ 1 w 230"/>
                  <a:gd name="T23" fmla="*/ 50 h 142"/>
                  <a:gd name="T24" fmla="*/ 6 w 230"/>
                  <a:gd name="T25" fmla="*/ 33 h 142"/>
                  <a:gd name="T26" fmla="*/ 22 w 230"/>
                  <a:gd name="T27" fmla="*/ 24 h 142"/>
                  <a:gd name="T28" fmla="*/ 201 w 230"/>
                  <a:gd name="T29" fmla="*/ 2 h 142"/>
                  <a:gd name="T30" fmla="*/ 228 w 230"/>
                  <a:gd name="T31" fmla="*/ 1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0" h="142">
                    <a:moveTo>
                      <a:pt x="228" y="18"/>
                    </a:moveTo>
                    <a:cubicBezTo>
                      <a:pt x="230" y="26"/>
                      <a:pt x="228" y="34"/>
                      <a:pt x="224" y="39"/>
                    </a:cubicBezTo>
                    <a:cubicBezTo>
                      <a:pt x="220" y="44"/>
                      <a:pt x="214" y="47"/>
                      <a:pt x="208" y="48"/>
                    </a:cubicBezTo>
                    <a:cubicBezTo>
                      <a:pt x="73" y="65"/>
                      <a:pt x="73" y="65"/>
                      <a:pt x="73" y="65"/>
                    </a:cubicBezTo>
                    <a:cubicBezTo>
                      <a:pt x="53" y="67"/>
                      <a:pt x="39" y="85"/>
                      <a:pt x="42" y="104"/>
                    </a:cubicBezTo>
                    <a:cubicBezTo>
                      <a:pt x="44" y="126"/>
                      <a:pt x="44" y="126"/>
                      <a:pt x="44" y="126"/>
                    </a:cubicBezTo>
                    <a:cubicBezTo>
                      <a:pt x="45" y="133"/>
                      <a:pt x="40" y="140"/>
                      <a:pt x="33" y="141"/>
                    </a:cubicBezTo>
                    <a:cubicBezTo>
                      <a:pt x="30" y="141"/>
                      <a:pt x="30" y="141"/>
                      <a:pt x="30" y="141"/>
                    </a:cubicBezTo>
                    <a:cubicBezTo>
                      <a:pt x="22" y="142"/>
                      <a:pt x="16" y="137"/>
                      <a:pt x="15" y="130"/>
                    </a:cubicBezTo>
                    <a:cubicBezTo>
                      <a:pt x="7" y="64"/>
                      <a:pt x="7" y="64"/>
                      <a:pt x="7" y="64"/>
                    </a:cubicBezTo>
                    <a:cubicBezTo>
                      <a:pt x="7" y="63"/>
                      <a:pt x="7" y="63"/>
                      <a:pt x="7" y="62"/>
                    </a:cubicBezTo>
                    <a:cubicBezTo>
                      <a:pt x="4" y="59"/>
                      <a:pt x="2" y="55"/>
                      <a:pt x="1" y="50"/>
                    </a:cubicBezTo>
                    <a:cubicBezTo>
                      <a:pt x="0" y="43"/>
                      <a:pt x="2" y="37"/>
                      <a:pt x="6" y="33"/>
                    </a:cubicBezTo>
                    <a:cubicBezTo>
                      <a:pt x="10" y="28"/>
                      <a:pt x="15" y="24"/>
                      <a:pt x="22" y="24"/>
                    </a:cubicBezTo>
                    <a:cubicBezTo>
                      <a:pt x="201" y="2"/>
                      <a:pt x="201" y="2"/>
                      <a:pt x="201" y="2"/>
                    </a:cubicBezTo>
                    <a:cubicBezTo>
                      <a:pt x="213" y="0"/>
                      <a:pt x="224" y="7"/>
                      <a:pt x="228" y="18"/>
                    </a:cubicBez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2" name="íşlíḑe">
                <a:extLst>
                  <a:ext uri="{FF2B5EF4-FFF2-40B4-BE49-F238E27FC236}">
                    <a16:creationId xmlns:a16="http://schemas.microsoft.com/office/drawing/2014/main" xmlns="" id="{325B4FAF-8A2F-4027-9928-BE0DC44A0379}"/>
                  </a:ext>
                </a:extLst>
              </p:cNvPr>
              <p:cNvSpPr/>
              <p:nvPr/>
            </p:nvSpPr>
            <p:spPr bwMode="auto">
              <a:xfrm>
                <a:off x="3279" y="2063"/>
                <a:ext cx="53" cy="19"/>
              </a:xfrm>
              <a:custGeom>
                <a:avLst/>
                <a:gdLst>
                  <a:gd name="T0" fmla="*/ 35 w 40"/>
                  <a:gd name="T1" fmla="*/ 11 h 15"/>
                  <a:gd name="T2" fmla="*/ 6 w 40"/>
                  <a:gd name="T3" fmla="*/ 14 h 15"/>
                  <a:gd name="T4" fmla="*/ 0 w 40"/>
                  <a:gd name="T5" fmla="*/ 10 h 15"/>
                  <a:gd name="T6" fmla="*/ 5 w 40"/>
                  <a:gd name="T7" fmla="*/ 4 h 15"/>
                  <a:gd name="T8" fmla="*/ 34 w 40"/>
                  <a:gd name="T9" fmla="*/ 0 h 15"/>
                  <a:gd name="T10" fmla="*/ 40 w 40"/>
                  <a:gd name="T11" fmla="*/ 5 h 15"/>
                  <a:gd name="T12" fmla="*/ 35 w 40"/>
                  <a:gd name="T13" fmla="*/ 11 h 15"/>
                </a:gdLst>
                <a:ahLst/>
                <a:cxnLst>
                  <a:cxn ang="0">
                    <a:pos x="T0" y="T1"/>
                  </a:cxn>
                  <a:cxn ang="0">
                    <a:pos x="T2" y="T3"/>
                  </a:cxn>
                  <a:cxn ang="0">
                    <a:pos x="T4" y="T5"/>
                  </a:cxn>
                  <a:cxn ang="0">
                    <a:pos x="T6" y="T7"/>
                  </a:cxn>
                  <a:cxn ang="0">
                    <a:pos x="T8" y="T9"/>
                  </a:cxn>
                  <a:cxn ang="0">
                    <a:pos x="T10" y="T11"/>
                  </a:cxn>
                  <a:cxn ang="0">
                    <a:pos x="T12" y="T13"/>
                  </a:cxn>
                </a:cxnLst>
                <a:rect l="0" t="0" r="r" b="b"/>
                <a:pathLst>
                  <a:path w="40" h="15">
                    <a:moveTo>
                      <a:pt x="35" y="11"/>
                    </a:moveTo>
                    <a:cubicBezTo>
                      <a:pt x="6" y="14"/>
                      <a:pt x="6" y="14"/>
                      <a:pt x="6" y="14"/>
                    </a:cubicBezTo>
                    <a:cubicBezTo>
                      <a:pt x="3" y="15"/>
                      <a:pt x="0" y="13"/>
                      <a:pt x="0" y="10"/>
                    </a:cubicBezTo>
                    <a:cubicBezTo>
                      <a:pt x="0" y="7"/>
                      <a:pt x="2" y="4"/>
                      <a:pt x="5" y="4"/>
                    </a:cubicBezTo>
                    <a:cubicBezTo>
                      <a:pt x="34" y="0"/>
                      <a:pt x="34" y="0"/>
                      <a:pt x="34" y="0"/>
                    </a:cubicBezTo>
                    <a:cubicBezTo>
                      <a:pt x="37" y="0"/>
                      <a:pt x="39" y="2"/>
                      <a:pt x="40" y="5"/>
                    </a:cubicBezTo>
                    <a:cubicBezTo>
                      <a:pt x="40" y="8"/>
                      <a:pt x="38" y="10"/>
                      <a:pt x="35" y="11"/>
                    </a:cubicBez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3" name="îşḻîďê">
                <a:extLst>
                  <a:ext uri="{FF2B5EF4-FFF2-40B4-BE49-F238E27FC236}">
                    <a16:creationId xmlns:a16="http://schemas.microsoft.com/office/drawing/2014/main" xmlns="" id="{41484A87-53EB-47E3-BB53-3AD796957CAA}"/>
                  </a:ext>
                </a:extLst>
              </p:cNvPr>
              <p:cNvSpPr/>
              <p:nvPr/>
            </p:nvSpPr>
            <p:spPr bwMode="auto">
              <a:xfrm>
                <a:off x="3186" y="2075"/>
                <a:ext cx="53" cy="18"/>
              </a:xfrm>
              <a:custGeom>
                <a:avLst/>
                <a:gdLst>
                  <a:gd name="T0" fmla="*/ 35 w 40"/>
                  <a:gd name="T1" fmla="*/ 10 h 14"/>
                  <a:gd name="T2" fmla="*/ 6 w 40"/>
                  <a:gd name="T3" fmla="*/ 14 h 14"/>
                  <a:gd name="T4" fmla="*/ 0 w 40"/>
                  <a:gd name="T5" fmla="*/ 9 h 14"/>
                  <a:gd name="T6" fmla="*/ 5 w 40"/>
                  <a:gd name="T7" fmla="*/ 4 h 14"/>
                  <a:gd name="T8" fmla="*/ 34 w 40"/>
                  <a:gd name="T9" fmla="*/ 0 h 14"/>
                  <a:gd name="T10" fmla="*/ 40 w 40"/>
                  <a:gd name="T11" fmla="*/ 5 h 14"/>
                  <a:gd name="T12" fmla="*/ 35 w 40"/>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40" h="14">
                    <a:moveTo>
                      <a:pt x="35" y="10"/>
                    </a:moveTo>
                    <a:cubicBezTo>
                      <a:pt x="6" y="14"/>
                      <a:pt x="6" y="14"/>
                      <a:pt x="6" y="14"/>
                    </a:cubicBezTo>
                    <a:cubicBezTo>
                      <a:pt x="3" y="14"/>
                      <a:pt x="1" y="12"/>
                      <a:pt x="0" y="9"/>
                    </a:cubicBezTo>
                    <a:cubicBezTo>
                      <a:pt x="0" y="7"/>
                      <a:pt x="2" y="4"/>
                      <a:pt x="5" y="4"/>
                    </a:cubicBezTo>
                    <a:cubicBezTo>
                      <a:pt x="34" y="0"/>
                      <a:pt x="34" y="0"/>
                      <a:pt x="34" y="0"/>
                    </a:cubicBezTo>
                    <a:cubicBezTo>
                      <a:pt x="37" y="0"/>
                      <a:pt x="39" y="2"/>
                      <a:pt x="40" y="5"/>
                    </a:cubicBezTo>
                    <a:cubicBezTo>
                      <a:pt x="40" y="7"/>
                      <a:pt x="38" y="10"/>
                      <a:pt x="35" y="10"/>
                    </a:cubicBezTo>
                    <a:close/>
                  </a:path>
                </a:pathLst>
              </a:custGeom>
              <a:solidFill>
                <a:srgbClr val="B952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4" name="iṣliḑè">
                <a:extLst>
                  <a:ext uri="{FF2B5EF4-FFF2-40B4-BE49-F238E27FC236}">
                    <a16:creationId xmlns:a16="http://schemas.microsoft.com/office/drawing/2014/main" xmlns="" id="{8B3A7037-8762-45AE-A342-30B3100C8BDE}"/>
                  </a:ext>
                </a:extLst>
              </p:cNvPr>
              <p:cNvSpPr/>
              <p:nvPr/>
            </p:nvSpPr>
            <p:spPr bwMode="auto">
              <a:xfrm>
                <a:off x="3249" y="2179"/>
                <a:ext cx="52" cy="17"/>
              </a:xfrm>
              <a:custGeom>
                <a:avLst/>
                <a:gdLst>
                  <a:gd name="T0" fmla="*/ 0 w 39"/>
                  <a:gd name="T1" fmla="*/ 5 h 13"/>
                  <a:gd name="T2" fmla="*/ 19 w 39"/>
                  <a:gd name="T3" fmla="*/ 13 h 13"/>
                  <a:gd name="T4" fmla="*/ 39 w 39"/>
                  <a:gd name="T5" fmla="*/ 0 h 13"/>
                  <a:gd name="T6" fmla="*/ 0 w 39"/>
                  <a:gd name="T7" fmla="*/ 5 h 13"/>
                </a:gdLst>
                <a:ahLst/>
                <a:cxnLst>
                  <a:cxn ang="0">
                    <a:pos x="T0" y="T1"/>
                  </a:cxn>
                  <a:cxn ang="0">
                    <a:pos x="T2" y="T3"/>
                  </a:cxn>
                  <a:cxn ang="0">
                    <a:pos x="T4" y="T5"/>
                  </a:cxn>
                  <a:cxn ang="0">
                    <a:pos x="T6" y="T7"/>
                  </a:cxn>
                </a:cxnLst>
                <a:rect l="0" t="0" r="r" b="b"/>
                <a:pathLst>
                  <a:path w="39" h="13">
                    <a:moveTo>
                      <a:pt x="0" y="5"/>
                    </a:moveTo>
                    <a:cubicBezTo>
                      <a:pt x="6" y="11"/>
                      <a:pt x="12" y="13"/>
                      <a:pt x="19" y="13"/>
                    </a:cubicBezTo>
                    <a:cubicBezTo>
                      <a:pt x="28" y="12"/>
                      <a:pt x="37" y="7"/>
                      <a:pt x="39" y="0"/>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5" name="isļïďé">
                <a:extLst>
                  <a:ext uri="{FF2B5EF4-FFF2-40B4-BE49-F238E27FC236}">
                    <a16:creationId xmlns:a16="http://schemas.microsoft.com/office/drawing/2014/main" xmlns="" id="{2988B60F-DF43-486D-A5B9-C76F15452817}"/>
                  </a:ext>
                </a:extLst>
              </p:cNvPr>
              <p:cNvSpPr/>
              <p:nvPr/>
            </p:nvSpPr>
            <p:spPr bwMode="auto">
              <a:xfrm>
                <a:off x="3264" y="2114"/>
                <a:ext cx="25" cy="48"/>
              </a:xfrm>
              <a:custGeom>
                <a:avLst/>
                <a:gdLst>
                  <a:gd name="T0" fmla="*/ 19 w 19"/>
                  <a:gd name="T1" fmla="*/ 26 h 36"/>
                  <a:gd name="T2" fmla="*/ 18 w 19"/>
                  <a:gd name="T3" fmla="*/ 26 h 36"/>
                  <a:gd name="T4" fmla="*/ 5 w 19"/>
                  <a:gd name="T5" fmla="*/ 36 h 36"/>
                  <a:gd name="T6" fmla="*/ 0 w 19"/>
                  <a:gd name="T7" fmla="*/ 0 h 36"/>
                  <a:gd name="T8" fmla="*/ 19 w 19"/>
                  <a:gd name="T9" fmla="*/ 26 h 36"/>
                </a:gdLst>
                <a:ahLst/>
                <a:cxnLst>
                  <a:cxn ang="0">
                    <a:pos x="T0" y="T1"/>
                  </a:cxn>
                  <a:cxn ang="0">
                    <a:pos x="T2" y="T3"/>
                  </a:cxn>
                  <a:cxn ang="0">
                    <a:pos x="T4" y="T5"/>
                  </a:cxn>
                  <a:cxn ang="0">
                    <a:pos x="T6" y="T7"/>
                  </a:cxn>
                  <a:cxn ang="0">
                    <a:pos x="T8" y="T9"/>
                  </a:cxn>
                </a:cxnLst>
                <a:rect l="0" t="0" r="r" b="b"/>
                <a:pathLst>
                  <a:path w="19" h="36">
                    <a:moveTo>
                      <a:pt x="19" y="26"/>
                    </a:moveTo>
                    <a:cubicBezTo>
                      <a:pt x="18" y="26"/>
                      <a:pt x="18" y="26"/>
                      <a:pt x="18" y="26"/>
                    </a:cubicBezTo>
                    <a:cubicBezTo>
                      <a:pt x="19" y="31"/>
                      <a:pt x="15" y="35"/>
                      <a:pt x="5" y="36"/>
                    </a:cubicBezTo>
                    <a:cubicBezTo>
                      <a:pt x="0" y="0"/>
                      <a:pt x="0" y="0"/>
                      <a:pt x="0" y="0"/>
                    </a:cubicBezTo>
                    <a:cubicBezTo>
                      <a:pt x="12" y="12"/>
                      <a:pt x="17" y="19"/>
                      <a:pt x="19" y="26"/>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6" name="íšľïḓè">
                <a:extLst>
                  <a:ext uri="{FF2B5EF4-FFF2-40B4-BE49-F238E27FC236}">
                    <a16:creationId xmlns:a16="http://schemas.microsoft.com/office/drawing/2014/main" xmlns="" id="{5A9F335A-2099-427D-8130-4713BB7B2872}"/>
                  </a:ext>
                </a:extLst>
              </p:cNvPr>
              <p:cNvSpPr/>
              <p:nvPr/>
            </p:nvSpPr>
            <p:spPr bwMode="auto">
              <a:xfrm>
                <a:off x="3020" y="2847"/>
                <a:ext cx="314" cy="121"/>
              </a:xfrm>
              <a:custGeom>
                <a:avLst/>
                <a:gdLst>
                  <a:gd name="T0" fmla="*/ 14 w 237"/>
                  <a:gd name="T1" fmla="*/ 92 h 92"/>
                  <a:gd name="T2" fmla="*/ 104 w 237"/>
                  <a:gd name="T3" fmla="*/ 79 h 92"/>
                  <a:gd name="T4" fmla="*/ 103 w 237"/>
                  <a:gd name="T5" fmla="*/ 36 h 92"/>
                  <a:gd name="T6" fmla="*/ 176 w 237"/>
                  <a:gd name="T7" fmla="*/ 29 h 92"/>
                  <a:gd name="T8" fmla="*/ 183 w 237"/>
                  <a:gd name="T9" fmla="*/ 67 h 92"/>
                  <a:gd name="T10" fmla="*/ 237 w 237"/>
                  <a:gd name="T11" fmla="*/ 58 h 92"/>
                  <a:gd name="T12" fmla="*/ 236 w 237"/>
                  <a:gd name="T13" fmla="*/ 0 h 92"/>
                  <a:gd name="T14" fmla="*/ 0 w 237"/>
                  <a:gd name="T15" fmla="*/ 24 h 92"/>
                  <a:gd name="T16" fmla="*/ 14 w 237"/>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92">
                    <a:moveTo>
                      <a:pt x="14" y="92"/>
                    </a:moveTo>
                    <a:cubicBezTo>
                      <a:pt x="14" y="92"/>
                      <a:pt x="106" y="82"/>
                      <a:pt x="104" y="79"/>
                    </a:cubicBezTo>
                    <a:cubicBezTo>
                      <a:pt x="103" y="75"/>
                      <a:pt x="103" y="36"/>
                      <a:pt x="103" y="36"/>
                    </a:cubicBezTo>
                    <a:cubicBezTo>
                      <a:pt x="103" y="36"/>
                      <a:pt x="176" y="24"/>
                      <a:pt x="176" y="29"/>
                    </a:cubicBezTo>
                    <a:cubicBezTo>
                      <a:pt x="176" y="33"/>
                      <a:pt x="183" y="67"/>
                      <a:pt x="183" y="67"/>
                    </a:cubicBezTo>
                    <a:cubicBezTo>
                      <a:pt x="237" y="58"/>
                      <a:pt x="237" y="58"/>
                      <a:pt x="237" y="58"/>
                    </a:cubicBezTo>
                    <a:cubicBezTo>
                      <a:pt x="236" y="0"/>
                      <a:pt x="236" y="0"/>
                      <a:pt x="236" y="0"/>
                    </a:cubicBezTo>
                    <a:cubicBezTo>
                      <a:pt x="0" y="24"/>
                      <a:pt x="0" y="24"/>
                      <a:pt x="0" y="24"/>
                    </a:cubicBezTo>
                    <a:lnTo>
                      <a:pt x="14" y="92"/>
                    </a:lnTo>
                    <a:close/>
                  </a:path>
                </a:pathLst>
              </a:custGeom>
              <a:solidFill>
                <a:srgbClr val="080B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7" name="išľiḓé">
                <a:extLst>
                  <a:ext uri="{FF2B5EF4-FFF2-40B4-BE49-F238E27FC236}">
                    <a16:creationId xmlns:a16="http://schemas.microsoft.com/office/drawing/2014/main" xmlns="" id="{2E12B050-3DFE-4722-B772-13FC8D196496}"/>
                  </a:ext>
                </a:extLst>
              </p:cNvPr>
              <p:cNvSpPr/>
              <p:nvPr/>
            </p:nvSpPr>
            <p:spPr bwMode="auto">
              <a:xfrm>
                <a:off x="3114" y="2286"/>
                <a:ext cx="148" cy="570"/>
              </a:xfrm>
              <a:custGeom>
                <a:avLst/>
                <a:gdLst>
                  <a:gd name="T0" fmla="*/ 148 w 148"/>
                  <a:gd name="T1" fmla="*/ 565 h 570"/>
                  <a:gd name="T2" fmla="*/ 19 w 148"/>
                  <a:gd name="T3" fmla="*/ 570 h 570"/>
                  <a:gd name="T4" fmla="*/ 0 w 148"/>
                  <a:gd name="T5" fmla="*/ 4 h 570"/>
                  <a:gd name="T6" fmla="*/ 128 w 148"/>
                  <a:gd name="T7" fmla="*/ 0 h 570"/>
                  <a:gd name="T8" fmla="*/ 148 w 148"/>
                  <a:gd name="T9" fmla="*/ 565 h 570"/>
                </a:gdLst>
                <a:ahLst/>
                <a:cxnLst>
                  <a:cxn ang="0">
                    <a:pos x="T0" y="T1"/>
                  </a:cxn>
                  <a:cxn ang="0">
                    <a:pos x="T2" y="T3"/>
                  </a:cxn>
                  <a:cxn ang="0">
                    <a:pos x="T4" y="T5"/>
                  </a:cxn>
                  <a:cxn ang="0">
                    <a:pos x="T6" y="T7"/>
                  </a:cxn>
                  <a:cxn ang="0">
                    <a:pos x="T8" y="T9"/>
                  </a:cxn>
                </a:cxnLst>
                <a:rect l="0" t="0" r="r" b="b"/>
                <a:pathLst>
                  <a:path w="148" h="570">
                    <a:moveTo>
                      <a:pt x="148" y="565"/>
                    </a:moveTo>
                    <a:lnTo>
                      <a:pt x="19" y="570"/>
                    </a:lnTo>
                    <a:lnTo>
                      <a:pt x="0" y="4"/>
                    </a:lnTo>
                    <a:lnTo>
                      <a:pt x="128" y="0"/>
                    </a:lnTo>
                    <a:lnTo>
                      <a:pt x="148" y="5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8" name="iş1ïḓé">
                <a:extLst>
                  <a:ext uri="{FF2B5EF4-FFF2-40B4-BE49-F238E27FC236}">
                    <a16:creationId xmlns:a16="http://schemas.microsoft.com/office/drawing/2014/main" xmlns="" id="{047C1F8B-2CD3-4B1B-AA75-5EA582BF970A}"/>
                  </a:ext>
                </a:extLst>
              </p:cNvPr>
              <p:cNvSpPr/>
              <p:nvPr/>
            </p:nvSpPr>
            <p:spPr bwMode="auto">
              <a:xfrm>
                <a:off x="3114" y="2286"/>
                <a:ext cx="148" cy="570"/>
              </a:xfrm>
              <a:custGeom>
                <a:avLst/>
                <a:gdLst>
                  <a:gd name="T0" fmla="*/ 148 w 148"/>
                  <a:gd name="T1" fmla="*/ 565 h 570"/>
                  <a:gd name="T2" fmla="*/ 19 w 148"/>
                  <a:gd name="T3" fmla="*/ 570 h 570"/>
                  <a:gd name="T4" fmla="*/ 0 w 148"/>
                  <a:gd name="T5" fmla="*/ 4 h 570"/>
                  <a:gd name="T6" fmla="*/ 128 w 148"/>
                  <a:gd name="T7" fmla="*/ 0 h 570"/>
                  <a:gd name="T8" fmla="*/ 148 w 148"/>
                  <a:gd name="T9" fmla="*/ 565 h 570"/>
                </a:gdLst>
                <a:ahLst/>
                <a:cxnLst>
                  <a:cxn ang="0">
                    <a:pos x="T0" y="T1"/>
                  </a:cxn>
                  <a:cxn ang="0">
                    <a:pos x="T2" y="T3"/>
                  </a:cxn>
                  <a:cxn ang="0">
                    <a:pos x="T4" y="T5"/>
                  </a:cxn>
                  <a:cxn ang="0">
                    <a:pos x="T6" y="T7"/>
                  </a:cxn>
                  <a:cxn ang="0">
                    <a:pos x="T8" y="T9"/>
                  </a:cxn>
                </a:cxnLst>
                <a:rect l="0" t="0" r="r" b="b"/>
                <a:pathLst>
                  <a:path w="148" h="570">
                    <a:moveTo>
                      <a:pt x="148" y="565"/>
                    </a:moveTo>
                    <a:lnTo>
                      <a:pt x="19" y="570"/>
                    </a:lnTo>
                    <a:lnTo>
                      <a:pt x="0" y="4"/>
                    </a:lnTo>
                    <a:lnTo>
                      <a:pt x="128" y="0"/>
                    </a:lnTo>
                    <a:lnTo>
                      <a:pt x="148" y="5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49" name="íṣḷiḑe">
                <a:extLst>
                  <a:ext uri="{FF2B5EF4-FFF2-40B4-BE49-F238E27FC236}">
                    <a16:creationId xmlns:a16="http://schemas.microsoft.com/office/drawing/2014/main" xmlns="" id="{117D6C40-F715-4FD6-8B7F-8C67C422C31C}"/>
                  </a:ext>
                </a:extLst>
              </p:cNvPr>
              <p:cNvSpPr/>
              <p:nvPr/>
            </p:nvSpPr>
            <p:spPr bwMode="auto">
              <a:xfrm>
                <a:off x="3153" y="2283"/>
                <a:ext cx="64" cy="64"/>
              </a:xfrm>
              <a:custGeom>
                <a:avLst/>
                <a:gdLst>
                  <a:gd name="T0" fmla="*/ 33 w 64"/>
                  <a:gd name="T1" fmla="*/ 64 h 64"/>
                  <a:gd name="T2" fmla="*/ 0 w 64"/>
                  <a:gd name="T3" fmla="*/ 19 h 64"/>
                  <a:gd name="T4" fmla="*/ 29 w 64"/>
                  <a:gd name="T5" fmla="*/ 0 h 64"/>
                  <a:gd name="T6" fmla="*/ 64 w 64"/>
                  <a:gd name="T7" fmla="*/ 16 h 64"/>
                  <a:gd name="T8" fmla="*/ 33 w 64"/>
                  <a:gd name="T9" fmla="*/ 64 h 64"/>
                </a:gdLst>
                <a:ahLst/>
                <a:cxnLst>
                  <a:cxn ang="0">
                    <a:pos x="T0" y="T1"/>
                  </a:cxn>
                  <a:cxn ang="0">
                    <a:pos x="T2" y="T3"/>
                  </a:cxn>
                  <a:cxn ang="0">
                    <a:pos x="T4" y="T5"/>
                  </a:cxn>
                  <a:cxn ang="0">
                    <a:pos x="T6" y="T7"/>
                  </a:cxn>
                  <a:cxn ang="0">
                    <a:pos x="T8" y="T9"/>
                  </a:cxn>
                </a:cxnLst>
                <a:rect l="0" t="0" r="r" b="b"/>
                <a:pathLst>
                  <a:path w="64" h="64">
                    <a:moveTo>
                      <a:pt x="33" y="64"/>
                    </a:moveTo>
                    <a:lnTo>
                      <a:pt x="0" y="19"/>
                    </a:lnTo>
                    <a:lnTo>
                      <a:pt x="29" y="0"/>
                    </a:lnTo>
                    <a:lnTo>
                      <a:pt x="64" y="16"/>
                    </a:lnTo>
                    <a:lnTo>
                      <a:pt x="33" y="64"/>
                    </a:lnTo>
                    <a:close/>
                  </a:path>
                </a:pathLst>
              </a:custGeom>
              <a:solidFill>
                <a:srgbClr val="D938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0" name="ïsľïḋê">
                <a:extLst>
                  <a:ext uri="{FF2B5EF4-FFF2-40B4-BE49-F238E27FC236}">
                    <a16:creationId xmlns:a16="http://schemas.microsoft.com/office/drawing/2014/main" xmlns="" id="{BB4C6873-EB54-4260-964D-F3C4072F862F}"/>
                  </a:ext>
                </a:extLst>
              </p:cNvPr>
              <p:cNvSpPr/>
              <p:nvPr/>
            </p:nvSpPr>
            <p:spPr bwMode="auto">
              <a:xfrm>
                <a:off x="3153" y="2283"/>
                <a:ext cx="64" cy="64"/>
              </a:xfrm>
              <a:custGeom>
                <a:avLst/>
                <a:gdLst>
                  <a:gd name="T0" fmla="*/ 33 w 64"/>
                  <a:gd name="T1" fmla="*/ 64 h 64"/>
                  <a:gd name="T2" fmla="*/ 0 w 64"/>
                  <a:gd name="T3" fmla="*/ 19 h 64"/>
                  <a:gd name="T4" fmla="*/ 29 w 64"/>
                  <a:gd name="T5" fmla="*/ 0 h 64"/>
                  <a:gd name="T6" fmla="*/ 64 w 64"/>
                  <a:gd name="T7" fmla="*/ 16 h 64"/>
                  <a:gd name="T8" fmla="*/ 33 w 64"/>
                  <a:gd name="T9" fmla="*/ 64 h 64"/>
                </a:gdLst>
                <a:ahLst/>
                <a:cxnLst>
                  <a:cxn ang="0">
                    <a:pos x="T0" y="T1"/>
                  </a:cxn>
                  <a:cxn ang="0">
                    <a:pos x="T2" y="T3"/>
                  </a:cxn>
                  <a:cxn ang="0">
                    <a:pos x="T4" y="T5"/>
                  </a:cxn>
                  <a:cxn ang="0">
                    <a:pos x="T6" y="T7"/>
                  </a:cxn>
                  <a:cxn ang="0">
                    <a:pos x="T8" y="T9"/>
                  </a:cxn>
                </a:cxnLst>
                <a:rect l="0" t="0" r="r" b="b"/>
                <a:pathLst>
                  <a:path w="64" h="64">
                    <a:moveTo>
                      <a:pt x="33" y="64"/>
                    </a:moveTo>
                    <a:lnTo>
                      <a:pt x="0" y="19"/>
                    </a:lnTo>
                    <a:lnTo>
                      <a:pt x="29" y="0"/>
                    </a:lnTo>
                    <a:lnTo>
                      <a:pt x="64" y="16"/>
                    </a:lnTo>
                    <a:lnTo>
                      <a:pt x="33" y="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1" name="íṩ1îdê">
                <a:extLst>
                  <a:ext uri="{FF2B5EF4-FFF2-40B4-BE49-F238E27FC236}">
                    <a16:creationId xmlns:a16="http://schemas.microsoft.com/office/drawing/2014/main" xmlns="" id="{34E3F995-D386-4B57-BB8F-80B1E53FC31B}"/>
                  </a:ext>
                </a:extLst>
              </p:cNvPr>
              <p:cNvSpPr/>
              <p:nvPr/>
            </p:nvSpPr>
            <p:spPr bwMode="auto">
              <a:xfrm>
                <a:off x="3113" y="2277"/>
                <a:ext cx="129" cy="46"/>
              </a:xfrm>
              <a:custGeom>
                <a:avLst/>
                <a:gdLst>
                  <a:gd name="T0" fmla="*/ 129 w 129"/>
                  <a:gd name="T1" fmla="*/ 39 h 46"/>
                  <a:gd name="T2" fmla="*/ 71 w 129"/>
                  <a:gd name="T3" fmla="*/ 8 h 46"/>
                  <a:gd name="T4" fmla="*/ 1 w 129"/>
                  <a:gd name="T5" fmla="*/ 46 h 46"/>
                  <a:gd name="T6" fmla="*/ 0 w 129"/>
                  <a:gd name="T7" fmla="*/ 2 h 46"/>
                  <a:gd name="T8" fmla="*/ 128 w 129"/>
                  <a:gd name="T9" fmla="*/ 0 h 46"/>
                  <a:gd name="T10" fmla="*/ 129 w 129"/>
                  <a:gd name="T11" fmla="*/ 39 h 46"/>
                </a:gdLst>
                <a:ahLst/>
                <a:cxnLst>
                  <a:cxn ang="0">
                    <a:pos x="T0" y="T1"/>
                  </a:cxn>
                  <a:cxn ang="0">
                    <a:pos x="T2" y="T3"/>
                  </a:cxn>
                  <a:cxn ang="0">
                    <a:pos x="T4" y="T5"/>
                  </a:cxn>
                  <a:cxn ang="0">
                    <a:pos x="T6" y="T7"/>
                  </a:cxn>
                  <a:cxn ang="0">
                    <a:pos x="T8" y="T9"/>
                  </a:cxn>
                  <a:cxn ang="0">
                    <a:pos x="T10" y="T11"/>
                  </a:cxn>
                </a:cxnLst>
                <a:rect l="0" t="0" r="r" b="b"/>
                <a:pathLst>
                  <a:path w="129" h="46">
                    <a:moveTo>
                      <a:pt x="129" y="39"/>
                    </a:moveTo>
                    <a:lnTo>
                      <a:pt x="71" y="8"/>
                    </a:lnTo>
                    <a:lnTo>
                      <a:pt x="1" y="46"/>
                    </a:lnTo>
                    <a:lnTo>
                      <a:pt x="0" y="2"/>
                    </a:lnTo>
                    <a:lnTo>
                      <a:pt x="128" y="0"/>
                    </a:lnTo>
                    <a:lnTo>
                      <a:pt x="129" y="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2" name="îš1îḑe">
                <a:extLst>
                  <a:ext uri="{FF2B5EF4-FFF2-40B4-BE49-F238E27FC236}">
                    <a16:creationId xmlns:a16="http://schemas.microsoft.com/office/drawing/2014/main" xmlns="" id="{67F8474D-F98F-4C0B-B27A-CB404EE8E333}"/>
                  </a:ext>
                </a:extLst>
              </p:cNvPr>
              <p:cNvSpPr/>
              <p:nvPr/>
            </p:nvSpPr>
            <p:spPr bwMode="auto">
              <a:xfrm>
                <a:off x="3131" y="2851"/>
                <a:ext cx="133" cy="31"/>
              </a:xfrm>
              <a:custGeom>
                <a:avLst/>
                <a:gdLst>
                  <a:gd name="T0" fmla="*/ 133 w 133"/>
                  <a:gd name="T1" fmla="*/ 27 h 31"/>
                  <a:gd name="T2" fmla="*/ 2 w 133"/>
                  <a:gd name="T3" fmla="*/ 31 h 31"/>
                  <a:gd name="T4" fmla="*/ 0 w 133"/>
                  <a:gd name="T5" fmla="*/ 4 h 31"/>
                  <a:gd name="T6" fmla="*/ 131 w 133"/>
                  <a:gd name="T7" fmla="*/ 0 h 31"/>
                  <a:gd name="T8" fmla="*/ 133 w 133"/>
                  <a:gd name="T9" fmla="*/ 27 h 31"/>
                </a:gdLst>
                <a:ahLst/>
                <a:cxnLst>
                  <a:cxn ang="0">
                    <a:pos x="T0" y="T1"/>
                  </a:cxn>
                  <a:cxn ang="0">
                    <a:pos x="T2" y="T3"/>
                  </a:cxn>
                  <a:cxn ang="0">
                    <a:pos x="T4" y="T5"/>
                  </a:cxn>
                  <a:cxn ang="0">
                    <a:pos x="T6" y="T7"/>
                  </a:cxn>
                  <a:cxn ang="0">
                    <a:pos x="T8" y="T9"/>
                  </a:cxn>
                </a:cxnLst>
                <a:rect l="0" t="0" r="r" b="b"/>
                <a:pathLst>
                  <a:path w="133" h="31">
                    <a:moveTo>
                      <a:pt x="133" y="27"/>
                    </a:moveTo>
                    <a:lnTo>
                      <a:pt x="2" y="31"/>
                    </a:lnTo>
                    <a:lnTo>
                      <a:pt x="0" y="4"/>
                    </a:lnTo>
                    <a:lnTo>
                      <a:pt x="131" y="0"/>
                    </a:lnTo>
                    <a:lnTo>
                      <a:pt x="133" y="27"/>
                    </a:lnTo>
                    <a:close/>
                  </a:path>
                </a:pathLst>
              </a:custGeom>
              <a:solidFill>
                <a:srgbClr val="9995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3" name="íşḻíḓé">
                <a:extLst>
                  <a:ext uri="{FF2B5EF4-FFF2-40B4-BE49-F238E27FC236}">
                    <a16:creationId xmlns:a16="http://schemas.microsoft.com/office/drawing/2014/main" xmlns="" id="{ED4D9553-1AD2-4405-8544-EF440B28B842}"/>
                  </a:ext>
                </a:extLst>
              </p:cNvPr>
              <p:cNvSpPr/>
              <p:nvPr/>
            </p:nvSpPr>
            <p:spPr bwMode="auto">
              <a:xfrm>
                <a:off x="3191" y="2851"/>
                <a:ext cx="48" cy="30"/>
              </a:xfrm>
              <a:custGeom>
                <a:avLst/>
                <a:gdLst>
                  <a:gd name="T0" fmla="*/ 48 w 48"/>
                  <a:gd name="T1" fmla="*/ 29 h 30"/>
                  <a:gd name="T2" fmla="*/ 0 w 48"/>
                  <a:gd name="T3" fmla="*/ 30 h 30"/>
                  <a:gd name="T4" fmla="*/ 0 w 48"/>
                  <a:gd name="T5" fmla="*/ 1 h 30"/>
                  <a:gd name="T6" fmla="*/ 46 w 48"/>
                  <a:gd name="T7" fmla="*/ 0 h 30"/>
                  <a:gd name="T8" fmla="*/ 48 w 48"/>
                  <a:gd name="T9" fmla="*/ 29 h 30"/>
                </a:gdLst>
                <a:ahLst/>
                <a:cxnLst>
                  <a:cxn ang="0">
                    <a:pos x="T0" y="T1"/>
                  </a:cxn>
                  <a:cxn ang="0">
                    <a:pos x="T2" y="T3"/>
                  </a:cxn>
                  <a:cxn ang="0">
                    <a:pos x="T4" y="T5"/>
                  </a:cxn>
                  <a:cxn ang="0">
                    <a:pos x="T6" y="T7"/>
                  </a:cxn>
                  <a:cxn ang="0">
                    <a:pos x="T8" y="T9"/>
                  </a:cxn>
                </a:cxnLst>
                <a:rect l="0" t="0" r="r" b="b"/>
                <a:pathLst>
                  <a:path w="48" h="30">
                    <a:moveTo>
                      <a:pt x="48" y="29"/>
                    </a:moveTo>
                    <a:lnTo>
                      <a:pt x="0" y="30"/>
                    </a:lnTo>
                    <a:lnTo>
                      <a:pt x="0" y="1"/>
                    </a:lnTo>
                    <a:lnTo>
                      <a:pt x="46" y="0"/>
                    </a:lnTo>
                    <a:lnTo>
                      <a:pt x="48" y="29"/>
                    </a:lnTo>
                    <a:close/>
                  </a:path>
                </a:pathLst>
              </a:custGeom>
              <a:solidFill>
                <a:srgbClr val="061D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4" name="íṡľïḍè">
                <a:extLst>
                  <a:ext uri="{FF2B5EF4-FFF2-40B4-BE49-F238E27FC236}">
                    <a16:creationId xmlns:a16="http://schemas.microsoft.com/office/drawing/2014/main" xmlns="" id="{DE56F656-B1EC-429D-932F-3837AC846CBF}"/>
                  </a:ext>
                </a:extLst>
              </p:cNvPr>
              <p:cNvSpPr/>
              <p:nvPr/>
            </p:nvSpPr>
            <p:spPr bwMode="auto">
              <a:xfrm>
                <a:off x="2998" y="2301"/>
                <a:ext cx="136" cy="645"/>
              </a:xfrm>
              <a:custGeom>
                <a:avLst/>
                <a:gdLst>
                  <a:gd name="T0" fmla="*/ 103 w 103"/>
                  <a:gd name="T1" fmla="*/ 480 h 488"/>
                  <a:gd name="T2" fmla="*/ 51 w 103"/>
                  <a:gd name="T3" fmla="*/ 487 h 488"/>
                  <a:gd name="T4" fmla="*/ 12 w 103"/>
                  <a:gd name="T5" fmla="*/ 487 h 488"/>
                  <a:gd name="T6" fmla="*/ 10 w 103"/>
                  <a:gd name="T7" fmla="*/ 486 h 488"/>
                  <a:gd name="T8" fmla="*/ 4 w 103"/>
                  <a:gd name="T9" fmla="*/ 192 h 488"/>
                  <a:gd name="T10" fmla="*/ 5 w 103"/>
                  <a:gd name="T11" fmla="*/ 76 h 488"/>
                  <a:gd name="T12" fmla="*/ 6 w 103"/>
                  <a:gd name="T13" fmla="*/ 59 h 488"/>
                  <a:gd name="T14" fmla="*/ 7 w 103"/>
                  <a:gd name="T15" fmla="*/ 48 h 488"/>
                  <a:gd name="T16" fmla="*/ 48 w 103"/>
                  <a:gd name="T17" fmla="*/ 12 h 488"/>
                  <a:gd name="T18" fmla="*/ 80 w 103"/>
                  <a:gd name="T19" fmla="*/ 1 h 488"/>
                  <a:gd name="T20" fmla="*/ 83 w 103"/>
                  <a:gd name="T21" fmla="*/ 0 h 488"/>
                  <a:gd name="T22" fmla="*/ 86 w 103"/>
                  <a:gd name="T23" fmla="*/ 0 h 488"/>
                  <a:gd name="T24" fmla="*/ 103 w 103"/>
                  <a:gd name="T25" fmla="*/ 480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488">
                    <a:moveTo>
                      <a:pt x="103" y="480"/>
                    </a:moveTo>
                    <a:cubicBezTo>
                      <a:pt x="103" y="480"/>
                      <a:pt x="82" y="486"/>
                      <a:pt x="51" y="487"/>
                    </a:cubicBezTo>
                    <a:cubicBezTo>
                      <a:pt x="39" y="488"/>
                      <a:pt x="26" y="488"/>
                      <a:pt x="12" y="487"/>
                    </a:cubicBezTo>
                    <a:cubicBezTo>
                      <a:pt x="12" y="487"/>
                      <a:pt x="11" y="487"/>
                      <a:pt x="10" y="486"/>
                    </a:cubicBezTo>
                    <a:cubicBezTo>
                      <a:pt x="4" y="192"/>
                      <a:pt x="4" y="192"/>
                      <a:pt x="4" y="192"/>
                    </a:cubicBezTo>
                    <a:cubicBezTo>
                      <a:pt x="0" y="143"/>
                      <a:pt x="3" y="117"/>
                      <a:pt x="5" y="76"/>
                    </a:cubicBezTo>
                    <a:cubicBezTo>
                      <a:pt x="5" y="71"/>
                      <a:pt x="5" y="65"/>
                      <a:pt x="6" y="59"/>
                    </a:cubicBezTo>
                    <a:cubicBezTo>
                      <a:pt x="6" y="55"/>
                      <a:pt x="6" y="52"/>
                      <a:pt x="7" y="48"/>
                    </a:cubicBezTo>
                    <a:cubicBezTo>
                      <a:pt x="12" y="31"/>
                      <a:pt x="29" y="20"/>
                      <a:pt x="48" y="12"/>
                    </a:cubicBezTo>
                    <a:cubicBezTo>
                      <a:pt x="59" y="8"/>
                      <a:pt x="70" y="4"/>
                      <a:pt x="80" y="1"/>
                    </a:cubicBezTo>
                    <a:cubicBezTo>
                      <a:pt x="83" y="0"/>
                      <a:pt x="83" y="0"/>
                      <a:pt x="83" y="0"/>
                    </a:cubicBezTo>
                    <a:cubicBezTo>
                      <a:pt x="84" y="0"/>
                      <a:pt x="85" y="0"/>
                      <a:pt x="86" y="0"/>
                    </a:cubicBezTo>
                    <a:cubicBezTo>
                      <a:pt x="103" y="480"/>
                      <a:pt x="103" y="480"/>
                      <a:pt x="103" y="480"/>
                    </a:cubicBezTo>
                  </a:path>
                </a:pathLst>
              </a:custGeom>
              <a:solidFill>
                <a:srgbClr val="061F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5" name="ïślíďé">
                <a:extLst>
                  <a:ext uri="{FF2B5EF4-FFF2-40B4-BE49-F238E27FC236}">
                    <a16:creationId xmlns:a16="http://schemas.microsoft.com/office/drawing/2014/main" xmlns="" id="{8F127CDE-52F6-4C96-B4D2-410F5DFDFBAE}"/>
                  </a:ext>
                </a:extLst>
              </p:cNvPr>
              <p:cNvSpPr/>
              <p:nvPr/>
            </p:nvSpPr>
            <p:spPr bwMode="auto">
              <a:xfrm>
                <a:off x="3239" y="2305"/>
                <a:ext cx="109" cy="621"/>
              </a:xfrm>
              <a:custGeom>
                <a:avLst/>
                <a:gdLst>
                  <a:gd name="T0" fmla="*/ 83 w 83"/>
                  <a:gd name="T1" fmla="*/ 468 h 470"/>
                  <a:gd name="T2" fmla="*/ 65 w 83"/>
                  <a:gd name="T3" fmla="*/ 468 h 470"/>
                  <a:gd name="T4" fmla="*/ 23 w 83"/>
                  <a:gd name="T5" fmla="*/ 470 h 470"/>
                  <a:gd name="T6" fmla="*/ 4 w 83"/>
                  <a:gd name="T7" fmla="*/ 2 h 470"/>
                  <a:gd name="T8" fmla="*/ 26 w 83"/>
                  <a:gd name="T9" fmla="*/ 15 h 470"/>
                  <a:gd name="T10" fmla="*/ 63 w 83"/>
                  <a:gd name="T11" fmla="*/ 65 h 470"/>
                  <a:gd name="T12" fmla="*/ 68 w 83"/>
                  <a:gd name="T13" fmla="*/ 84 h 470"/>
                  <a:gd name="T14" fmla="*/ 68 w 83"/>
                  <a:gd name="T15" fmla="*/ 85 h 470"/>
                  <a:gd name="T16" fmla="*/ 83 w 83"/>
                  <a:gd name="T17" fmla="*/ 46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70">
                    <a:moveTo>
                      <a:pt x="83" y="468"/>
                    </a:moveTo>
                    <a:cubicBezTo>
                      <a:pt x="65" y="468"/>
                      <a:pt x="65" y="468"/>
                      <a:pt x="65" y="468"/>
                    </a:cubicBezTo>
                    <a:cubicBezTo>
                      <a:pt x="23" y="470"/>
                      <a:pt x="23" y="470"/>
                      <a:pt x="23" y="470"/>
                    </a:cubicBezTo>
                    <a:cubicBezTo>
                      <a:pt x="23" y="470"/>
                      <a:pt x="0" y="0"/>
                      <a:pt x="4" y="2"/>
                    </a:cubicBezTo>
                    <a:cubicBezTo>
                      <a:pt x="11" y="5"/>
                      <a:pt x="19" y="9"/>
                      <a:pt x="26" y="15"/>
                    </a:cubicBezTo>
                    <a:cubicBezTo>
                      <a:pt x="42" y="27"/>
                      <a:pt x="56" y="45"/>
                      <a:pt x="63" y="65"/>
                    </a:cubicBezTo>
                    <a:cubicBezTo>
                      <a:pt x="65" y="71"/>
                      <a:pt x="67" y="78"/>
                      <a:pt x="68" y="84"/>
                    </a:cubicBezTo>
                    <a:cubicBezTo>
                      <a:pt x="68" y="85"/>
                      <a:pt x="68" y="85"/>
                      <a:pt x="68" y="85"/>
                    </a:cubicBezTo>
                    <a:cubicBezTo>
                      <a:pt x="73" y="125"/>
                      <a:pt x="83" y="468"/>
                      <a:pt x="83" y="468"/>
                    </a:cubicBezTo>
                    <a:close/>
                  </a:path>
                </a:pathLst>
              </a:custGeom>
              <a:solidFill>
                <a:srgbClr val="061F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6" name="isḷîďe">
                <a:extLst>
                  <a:ext uri="{FF2B5EF4-FFF2-40B4-BE49-F238E27FC236}">
                    <a16:creationId xmlns:a16="http://schemas.microsoft.com/office/drawing/2014/main" xmlns="" id="{1B05CF1F-B6DB-4851-B0A8-80C738A96A6F}"/>
                  </a:ext>
                </a:extLst>
              </p:cNvPr>
              <p:cNvSpPr/>
              <p:nvPr/>
            </p:nvSpPr>
            <p:spPr bwMode="auto">
              <a:xfrm>
                <a:off x="3180" y="2340"/>
                <a:ext cx="27" cy="509"/>
              </a:xfrm>
              <a:custGeom>
                <a:avLst/>
                <a:gdLst>
                  <a:gd name="T0" fmla="*/ 0 w 27"/>
                  <a:gd name="T1" fmla="*/ 0 h 509"/>
                  <a:gd name="T2" fmla="*/ 23 w 27"/>
                  <a:gd name="T3" fmla="*/ 509 h 509"/>
                  <a:gd name="T4" fmla="*/ 27 w 27"/>
                  <a:gd name="T5" fmla="*/ 509 h 509"/>
                  <a:gd name="T6" fmla="*/ 4 w 27"/>
                  <a:gd name="T7" fmla="*/ 0 h 509"/>
                  <a:gd name="T8" fmla="*/ 0 w 27"/>
                  <a:gd name="T9" fmla="*/ 0 h 509"/>
                </a:gdLst>
                <a:ahLst/>
                <a:cxnLst>
                  <a:cxn ang="0">
                    <a:pos x="T0" y="T1"/>
                  </a:cxn>
                  <a:cxn ang="0">
                    <a:pos x="T2" y="T3"/>
                  </a:cxn>
                  <a:cxn ang="0">
                    <a:pos x="T4" y="T5"/>
                  </a:cxn>
                  <a:cxn ang="0">
                    <a:pos x="T6" y="T7"/>
                  </a:cxn>
                  <a:cxn ang="0">
                    <a:pos x="T8" y="T9"/>
                  </a:cxn>
                </a:cxnLst>
                <a:rect l="0" t="0" r="r" b="b"/>
                <a:pathLst>
                  <a:path w="27" h="509">
                    <a:moveTo>
                      <a:pt x="0" y="0"/>
                    </a:moveTo>
                    <a:lnTo>
                      <a:pt x="23" y="509"/>
                    </a:lnTo>
                    <a:lnTo>
                      <a:pt x="27" y="509"/>
                    </a:lnTo>
                    <a:lnTo>
                      <a:pt x="4" y="0"/>
                    </a:lnTo>
                    <a:lnTo>
                      <a:pt x="0" y="0"/>
                    </a:lnTo>
                    <a:close/>
                  </a:path>
                </a:pathLst>
              </a:custGeom>
              <a:solidFill>
                <a:srgbClr val="9995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7" name="îṥḻídê">
                <a:extLst>
                  <a:ext uri="{FF2B5EF4-FFF2-40B4-BE49-F238E27FC236}">
                    <a16:creationId xmlns:a16="http://schemas.microsoft.com/office/drawing/2014/main" xmlns="" id="{EDFC8816-5751-4378-8701-078D3007914D}"/>
                  </a:ext>
                </a:extLst>
              </p:cNvPr>
              <p:cNvSpPr/>
              <p:nvPr/>
            </p:nvSpPr>
            <p:spPr bwMode="auto">
              <a:xfrm>
                <a:off x="3180" y="2340"/>
                <a:ext cx="27" cy="509"/>
              </a:xfrm>
              <a:custGeom>
                <a:avLst/>
                <a:gdLst>
                  <a:gd name="T0" fmla="*/ 0 w 27"/>
                  <a:gd name="T1" fmla="*/ 0 h 509"/>
                  <a:gd name="T2" fmla="*/ 23 w 27"/>
                  <a:gd name="T3" fmla="*/ 509 h 509"/>
                  <a:gd name="T4" fmla="*/ 27 w 27"/>
                  <a:gd name="T5" fmla="*/ 509 h 509"/>
                  <a:gd name="T6" fmla="*/ 4 w 27"/>
                  <a:gd name="T7" fmla="*/ 0 h 509"/>
                  <a:gd name="T8" fmla="*/ 0 w 27"/>
                  <a:gd name="T9" fmla="*/ 0 h 509"/>
                </a:gdLst>
                <a:ahLst/>
                <a:cxnLst>
                  <a:cxn ang="0">
                    <a:pos x="T0" y="T1"/>
                  </a:cxn>
                  <a:cxn ang="0">
                    <a:pos x="T2" y="T3"/>
                  </a:cxn>
                  <a:cxn ang="0">
                    <a:pos x="T4" y="T5"/>
                  </a:cxn>
                  <a:cxn ang="0">
                    <a:pos x="T6" y="T7"/>
                  </a:cxn>
                  <a:cxn ang="0">
                    <a:pos x="T8" y="T9"/>
                  </a:cxn>
                </a:cxnLst>
                <a:rect l="0" t="0" r="r" b="b"/>
                <a:pathLst>
                  <a:path w="27" h="509">
                    <a:moveTo>
                      <a:pt x="0" y="0"/>
                    </a:moveTo>
                    <a:lnTo>
                      <a:pt x="23" y="509"/>
                    </a:lnTo>
                    <a:lnTo>
                      <a:pt x="27" y="509"/>
                    </a:lnTo>
                    <a:lnTo>
                      <a:pt x="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8" name="îŝ1îḓé">
                <a:extLst>
                  <a:ext uri="{FF2B5EF4-FFF2-40B4-BE49-F238E27FC236}">
                    <a16:creationId xmlns:a16="http://schemas.microsoft.com/office/drawing/2014/main" xmlns="" id="{CE436943-E0C9-44C4-8631-D6CBCFF4ADCF}"/>
                  </a:ext>
                </a:extLst>
              </p:cNvPr>
              <p:cNvSpPr/>
              <p:nvPr/>
            </p:nvSpPr>
            <p:spPr bwMode="auto">
              <a:xfrm>
                <a:off x="3057" y="2282"/>
                <a:ext cx="69" cy="332"/>
              </a:xfrm>
              <a:custGeom>
                <a:avLst/>
                <a:gdLst>
                  <a:gd name="T0" fmla="*/ 50 w 52"/>
                  <a:gd name="T1" fmla="*/ 247 h 251"/>
                  <a:gd name="T2" fmla="*/ 9 w 52"/>
                  <a:gd name="T3" fmla="*/ 102 h 251"/>
                  <a:gd name="T4" fmla="*/ 27 w 52"/>
                  <a:gd name="T5" fmla="*/ 87 h 251"/>
                  <a:gd name="T6" fmla="*/ 0 w 52"/>
                  <a:gd name="T7" fmla="*/ 27 h 251"/>
                  <a:gd name="T8" fmla="*/ 42 w 52"/>
                  <a:gd name="T9" fmla="*/ 0 h 251"/>
                  <a:gd name="T10" fmla="*/ 50 w 52"/>
                  <a:gd name="T11" fmla="*/ 247 h 251"/>
                </a:gdLst>
                <a:ahLst/>
                <a:cxnLst>
                  <a:cxn ang="0">
                    <a:pos x="T0" y="T1"/>
                  </a:cxn>
                  <a:cxn ang="0">
                    <a:pos x="T2" y="T3"/>
                  </a:cxn>
                  <a:cxn ang="0">
                    <a:pos x="T4" y="T5"/>
                  </a:cxn>
                  <a:cxn ang="0">
                    <a:pos x="T6" y="T7"/>
                  </a:cxn>
                  <a:cxn ang="0">
                    <a:pos x="T8" y="T9"/>
                  </a:cxn>
                  <a:cxn ang="0">
                    <a:pos x="T10" y="T11"/>
                  </a:cxn>
                </a:cxnLst>
                <a:rect l="0" t="0" r="r" b="b"/>
                <a:pathLst>
                  <a:path w="52" h="251">
                    <a:moveTo>
                      <a:pt x="50" y="247"/>
                    </a:moveTo>
                    <a:cubicBezTo>
                      <a:pt x="52" y="251"/>
                      <a:pt x="9" y="102"/>
                      <a:pt x="9" y="102"/>
                    </a:cubicBezTo>
                    <a:cubicBezTo>
                      <a:pt x="27" y="87"/>
                      <a:pt x="27" y="87"/>
                      <a:pt x="27" y="87"/>
                    </a:cubicBezTo>
                    <a:cubicBezTo>
                      <a:pt x="0" y="27"/>
                      <a:pt x="0" y="27"/>
                      <a:pt x="0" y="27"/>
                    </a:cubicBezTo>
                    <a:cubicBezTo>
                      <a:pt x="42" y="0"/>
                      <a:pt x="42" y="0"/>
                      <a:pt x="42" y="0"/>
                    </a:cubicBezTo>
                    <a:cubicBezTo>
                      <a:pt x="42" y="0"/>
                      <a:pt x="47" y="241"/>
                      <a:pt x="50" y="247"/>
                    </a:cubicBezTo>
                  </a:path>
                </a:pathLst>
              </a:custGeom>
              <a:solidFill>
                <a:srgbClr val="2C37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59" name="iṩľîḑê">
                <a:extLst>
                  <a:ext uri="{FF2B5EF4-FFF2-40B4-BE49-F238E27FC236}">
                    <a16:creationId xmlns:a16="http://schemas.microsoft.com/office/drawing/2014/main" xmlns="" id="{83E65EE3-4431-41B1-B037-66D0C2C097BE}"/>
                  </a:ext>
                </a:extLst>
              </p:cNvPr>
              <p:cNvSpPr/>
              <p:nvPr/>
            </p:nvSpPr>
            <p:spPr bwMode="auto">
              <a:xfrm>
                <a:off x="3237" y="2279"/>
                <a:ext cx="56" cy="340"/>
              </a:xfrm>
              <a:custGeom>
                <a:avLst/>
                <a:gdLst>
                  <a:gd name="T0" fmla="*/ 13 w 42"/>
                  <a:gd name="T1" fmla="*/ 253 h 257"/>
                  <a:gd name="T2" fmla="*/ 42 w 42"/>
                  <a:gd name="T3" fmla="*/ 106 h 257"/>
                  <a:gd name="T4" fmla="*/ 24 w 42"/>
                  <a:gd name="T5" fmla="*/ 91 h 257"/>
                  <a:gd name="T6" fmla="*/ 37 w 42"/>
                  <a:gd name="T7" fmla="*/ 36 h 257"/>
                  <a:gd name="T8" fmla="*/ 0 w 42"/>
                  <a:gd name="T9" fmla="*/ 0 h 257"/>
                  <a:gd name="T10" fmla="*/ 13 w 42"/>
                  <a:gd name="T11" fmla="*/ 253 h 257"/>
                </a:gdLst>
                <a:ahLst/>
                <a:cxnLst>
                  <a:cxn ang="0">
                    <a:pos x="T0" y="T1"/>
                  </a:cxn>
                  <a:cxn ang="0">
                    <a:pos x="T2" y="T3"/>
                  </a:cxn>
                  <a:cxn ang="0">
                    <a:pos x="T4" y="T5"/>
                  </a:cxn>
                  <a:cxn ang="0">
                    <a:pos x="T6" y="T7"/>
                  </a:cxn>
                  <a:cxn ang="0">
                    <a:pos x="T8" y="T9"/>
                  </a:cxn>
                  <a:cxn ang="0">
                    <a:pos x="T10" y="T11"/>
                  </a:cxn>
                </a:cxnLst>
                <a:rect l="0" t="0" r="r" b="b"/>
                <a:pathLst>
                  <a:path w="42" h="257">
                    <a:moveTo>
                      <a:pt x="13" y="253"/>
                    </a:moveTo>
                    <a:cubicBezTo>
                      <a:pt x="12" y="257"/>
                      <a:pt x="42" y="106"/>
                      <a:pt x="42" y="106"/>
                    </a:cubicBezTo>
                    <a:cubicBezTo>
                      <a:pt x="24" y="91"/>
                      <a:pt x="24" y="91"/>
                      <a:pt x="24" y="91"/>
                    </a:cubicBezTo>
                    <a:cubicBezTo>
                      <a:pt x="37" y="36"/>
                      <a:pt x="37" y="36"/>
                      <a:pt x="37" y="36"/>
                    </a:cubicBezTo>
                    <a:cubicBezTo>
                      <a:pt x="0" y="0"/>
                      <a:pt x="0" y="0"/>
                      <a:pt x="0" y="0"/>
                    </a:cubicBezTo>
                    <a:cubicBezTo>
                      <a:pt x="0" y="0"/>
                      <a:pt x="16" y="246"/>
                      <a:pt x="13" y="253"/>
                    </a:cubicBezTo>
                    <a:close/>
                  </a:path>
                </a:pathLst>
              </a:custGeom>
              <a:solidFill>
                <a:srgbClr val="2C37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0" name="íṡ1îďê">
                <a:extLst>
                  <a:ext uri="{FF2B5EF4-FFF2-40B4-BE49-F238E27FC236}">
                    <a16:creationId xmlns:a16="http://schemas.microsoft.com/office/drawing/2014/main" xmlns="" id="{906814E0-41FB-4BFD-AFF8-4044221F444C}"/>
                  </a:ext>
                </a:extLst>
              </p:cNvPr>
              <p:cNvSpPr/>
              <p:nvPr/>
            </p:nvSpPr>
            <p:spPr bwMode="auto">
              <a:xfrm>
                <a:off x="3184" y="2328"/>
                <a:ext cx="15" cy="90"/>
              </a:xfrm>
              <a:custGeom>
                <a:avLst/>
                <a:gdLst>
                  <a:gd name="T0" fmla="*/ 11 w 11"/>
                  <a:gd name="T1" fmla="*/ 0 h 68"/>
                  <a:gd name="T2" fmla="*/ 1 w 11"/>
                  <a:gd name="T3" fmla="*/ 14 h 68"/>
                  <a:gd name="T4" fmla="*/ 0 w 11"/>
                  <a:gd name="T5" fmla="*/ 12 h 68"/>
                  <a:gd name="T6" fmla="*/ 3 w 11"/>
                  <a:gd name="T7" fmla="*/ 68 h 68"/>
                  <a:gd name="T8" fmla="*/ 10 w 11"/>
                  <a:gd name="T9" fmla="*/ 3 h 68"/>
                  <a:gd name="T10" fmla="*/ 11 w 11"/>
                  <a:gd name="T11" fmla="*/ 0 h 68"/>
                </a:gdLst>
                <a:ahLst/>
                <a:cxnLst>
                  <a:cxn ang="0">
                    <a:pos x="T0" y="T1"/>
                  </a:cxn>
                  <a:cxn ang="0">
                    <a:pos x="T2" y="T3"/>
                  </a:cxn>
                  <a:cxn ang="0">
                    <a:pos x="T4" y="T5"/>
                  </a:cxn>
                  <a:cxn ang="0">
                    <a:pos x="T6" y="T7"/>
                  </a:cxn>
                  <a:cxn ang="0">
                    <a:pos x="T8" y="T9"/>
                  </a:cxn>
                  <a:cxn ang="0">
                    <a:pos x="T10" y="T11"/>
                  </a:cxn>
                </a:cxnLst>
                <a:rect l="0" t="0" r="r" b="b"/>
                <a:pathLst>
                  <a:path w="11" h="68">
                    <a:moveTo>
                      <a:pt x="11" y="0"/>
                    </a:moveTo>
                    <a:cubicBezTo>
                      <a:pt x="1" y="14"/>
                      <a:pt x="1" y="14"/>
                      <a:pt x="1" y="14"/>
                    </a:cubicBezTo>
                    <a:cubicBezTo>
                      <a:pt x="0" y="12"/>
                      <a:pt x="0" y="12"/>
                      <a:pt x="0" y="12"/>
                    </a:cubicBezTo>
                    <a:cubicBezTo>
                      <a:pt x="3" y="68"/>
                      <a:pt x="3" y="68"/>
                      <a:pt x="3" y="68"/>
                    </a:cubicBezTo>
                    <a:cubicBezTo>
                      <a:pt x="8" y="33"/>
                      <a:pt x="10" y="5"/>
                      <a:pt x="10" y="3"/>
                    </a:cubicBezTo>
                    <a:cubicBezTo>
                      <a:pt x="10" y="2"/>
                      <a:pt x="11" y="1"/>
                      <a:pt x="11" y="0"/>
                    </a:cubicBezTo>
                  </a:path>
                </a:pathLst>
              </a:custGeom>
              <a:solidFill>
                <a:srgbClr val="DCDB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1" name="íśḻíḑè">
                <a:extLst>
                  <a:ext uri="{FF2B5EF4-FFF2-40B4-BE49-F238E27FC236}">
                    <a16:creationId xmlns:a16="http://schemas.microsoft.com/office/drawing/2014/main" xmlns="" id="{49A000BF-E9E3-42E6-B9DB-13BC69E659F0}"/>
                  </a:ext>
                </a:extLst>
              </p:cNvPr>
              <p:cNvSpPr/>
              <p:nvPr/>
            </p:nvSpPr>
            <p:spPr bwMode="auto">
              <a:xfrm>
                <a:off x="3121" y="2531"/>
                <a:ext cx="4" cy="82"/>
              </a:xfrm>
              <a:custGeom>
                <a:avLst/>
                <a:gdLst>
                  <a:gd name="T0" fmla="*/ 1 w 3"/>
                  <a:gd name="T1" fmla="*/ 0 h 62"/>
                  <a:gd name="T2" fmla="*/ 0 w 3"/>
                  <a:gd name="T3" fmla="*/ 1 h 62"/>
                  <a:gd name="T4" fmla="*/ 1 w 3"/>
                  <a:gd name="T5" fmla="*/ 53 h 62"/>
                  <a:gd name="T6" fmla="*/ 2 w 3"/>
                  <a:gd name="T7" fmla="*/ 58 h 62"/>
                  <a:gd name="T8" fmla="*/ 2 w 3"/>
                  <a:gd name="T9" fmla="*/ 59 h 62"/>
                  <a:gd name="T10" fmla="*/ 2 w 3"/>
                  <a:gd name="T11" fmla="*/ 59 h 62"/>
                  <a:gd name="T12" fmla="*/ 2 w 3"/>
                  <a:gd name="T13" fmla="*/ 58 h 62"/>
                  <a:gd name="T14" fmla="*/ 2 w 3"/>
                  <a:gd name="T15" fmla="*/ 56 h 62"/>
                  <a:gd name="T16" fmla="*/ 2 w 3"/>
                  <a:gd name="T17" fmla="*/ 62 h 62"/>
                  <a:gd name="T18" fmla="*/ 3 w 3"/>
                  <a:gd name="T19" fmla="*/ 61 h 62"/>
                  <a:gd name="T20" fmla="*/ 1 w 3"/>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62">
                    <a:moveTo>
                      <a:pt x="1" y="0"/>
                    </a:moveTo>
                    <a:cubicBezTo>
                      <a:pt x="0" y="1"/>
                      <a:pt x="0" y="1"/>
                      <a:pt x="0" y="1"/>
                    </a:cubicBezTo>
                    <a:cubicBezTo>
                      <a:pt x="1" y="53"/>
                      <a:pt x="1" y="53"/>
                      <a:pt x="1" y="53"/>
                    </a:cubicBezTo>
                    <a:cubicBezTo>
                      <a:pt x="2" y="55"/>
                      <a:pt x="2" y="57"/>
                      <a:pt x="2" y="58"/>
                    </a:cubicBezTo>
                    <a:cubicBezTo>
                      <a:pt x="2" y="59"/>
                      <a:pt x="2" y="59"/>
                      <a:pt x="2" y="59"/>
                    </a:cubicBezTo>
                    <a:cubicBezTo>
                      <a:pt x="2" y="59"/>
                      <a:pt x="2" y="59"/>
                      <a:pt x="2" y="59"/>
                    </a:cubicBezTo>
                    <a:cubicBezTo>
                      <a:pt x="2" y="59"/>
                      <a:pt x="2" y="59"/>
                      <a:pt x="2" y="58"/>
                    </a:cubicBezTo>
                    <a:cubicBezTo>
                      <a:pt x="2" y="57"/>
                      <a:pt x="2" y="57"/>
                      <a:pt x="2" y="56"/>
                    </a:cubicBezTo>
                    <a:cubicBezTo>
                      <a:pt x="2" y="62"/>
                      <a:pt x="2" y="62"/>
                      <a:pt x="2" y="62"/>
                    </a:cubicBezTo>
                    <a:cubicBezTo>
                      <a:pt x="2" y="62"/>
                      <a:pt x="2" y="61"/>
                      <a:pt x="3" y="61"/>
                    </a:cubicBezTo>
                    <a:cubicBezTo>
                      <a:pt x="1" y="0"/>
                      <a:pt x="1" y="0"/>
                      <a:pt x="1" y="0"/>
                    </a:cubicBezTo>
                  </a:path>
                </a:pathLst>
              </a:custGeom>
              <a:solidFill>
                <a:srgbClr val="DCDB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2" name="íṧ1îḓe">
                <a:extLst>
                  <a:ext uri="{FF2B5EF4-FFF2-40B4-BE49-F238E27FC236}">
                    <a16:creationId xmlns:a16="http://schemas.microsoft.com/office/drawing/2014/main" xmlns="" id="{2DAA9FF6-B24B-44EA-BFEF-0C5951362BDB}"/>
                  </a:ext>
                </a:extLst>
              </p:cNvPr>
              <p:cNvSpPr/>
              <p:nvPr/>
            </p:nvSpPr>
            <p:spPr bwMode="auto">
              <a:xfrm>
                <a:off x="3122" y="2352"/>
                <a:ext cx="62" cy="259"/>
              </a:xfrm>
              <a:custGeom>
                <a:avLst/>
                <a:gdLst>
                  <a:gd name="T0" fmla="*/ 44 w 47"/>
                  <a:gd name="T1" fmla="*/ 0 h 196"/>
                  <a:gd name="T2" fmla="*/ 6 w 47"/>
                  <a:gd name="T3" fmla="*/ 124 h 196"/>
                  <a:gd name="T4" fmla="*/ 0 w 47"/>
                  <a:gd name="T5" fmla="*/ 135 h 196"/>
                  <a:gd name="T6" fmla="*/ 2 w 47"/>
                  <a:gd name="T7" fmla="*/ 196 h 196"/>
                  <a:gd name="T8" fmla="*/ 16 w 47"/>
                  <a:gd name="T9" fmla="*/ 169 h 196"/>
                  <a:gd name="T10" fmla="*/ 47 w 47"/>
                  <a:gd name="T11" fmla="*/ 65 h 196"/>
                  <a:gd name="T12" fmla="*/ 44 w 47"/>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47" h="196">
                    <a:moveTo>
                      <a:pt x="44" y="0"/>
                    </a:moveTo>
                    <a:cubicBezTo>
                      <a:pt x="36" y="32"/>
                      <a:pt x="19" y="96"/>
                      <a:pt x="6" y="124"/>
                    </a:cubicBezTo>
                    <a:cubicBezTo>
                      <a:pt x="5" y="127"/>
                      <a:pt x="2" y="131"/>
                      <a:pt x="0" y="135"/>
                    </a:cubicBezTo>
                    <a:cubicBezTo>
                      <a:pt x="2" y="196"/>
                      <a:pt x="2" y="196"/>
                      <a:pt x="2" y="196"/>
                    </a:cubicBezTo>
                    <a:cubicBezTo>
                      <a:pt x="6" y="188"/>
                      <a:pt x="11" y="179"/>
                      <a:pt x="16" y="169"/>
                    </a:cubicBezTo>
                    <a:cubicBezTo>
                      <a:pt x="31" y="139"/>
                      <a:pt x="41" y="100"/>
                      <a:pt x="47" y="65"/>
                    </a:cubicBezTo>
                    <a:cubicBezTo>
                      <a:pt x="44" y="0"/>
                      <a:pt x="44" y="0"/>
                      <a:pt x="44" y="0"/>
                    </a:cubicBezTo>
                  </a:path>
                </a:pathLst>
              </a:custGeom>
              <a:solidFill>
                <a:srgbClr val="DCDB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3" name="ïşlîḍé">
                <a:extLst>
                  <a:ext uri="{FF2B5EF4-FFF2-40B4-BE49-F238E27FC236}">
                    <a16:creationId xmlns:a16="http://schemas.microsoft.com/office/drawing/2014/main" xmlns="" id="{088930AB-48EE-4483-BD50-8DDDAEDB4223}"/>
                  </a:ext>
                </a:extLst>
              </p:cNvPr>
              <p:cNvSpPr/>
              <p:nvPr/>
            </p:nvSpPr>
            <p:spPr bwMode="auto">
              <a:xfrm>
                <a:off x="3183" y="2322"/>
                <a:ext cx="16" cy="25"/>
              </a:xfrm>
              <a:custGeom>
                <a:avLst/>
                <a:gdLst>
                  <a:gd name="T0" fmla="*/ 9 w 12"/>
                  <a:gd name="T1" fmla="*/ 0 h 19"/>
                  <a:gd name="T2" fmla="*/ 3 w 12"/>
                  <a:gd name="T3" fmla="*/ 4 h 19"/>
                  <a:gd name="T4" fmla="*/ 0 w 12"/>
                  <a:gd name="T5" fmla="*/ 14 h 19"/>
                  <a:gd name="T6" fmla="*/ 1 w 12"/>
                  <a:gd name="T7" fmla="*/ 14 h 19"/>
                  <a:gd name="T8" fmla="*/ 1 w 12"/>
                  <a:gd name="T9" fmla="*/ 17 h 19"/>
                  <a:gd name="T10" fmla="*/ 2 w 12"/>
                  <a:gd name="T11" fmla="*/ 19 h 19"/>
                  <a:gd name="T12" fmla="*/ 12 w 12"/>
                  <a:gd name="T13" fmla="*/ 5 h 19"/>
                  <a:gd name="T14" fmla="*/ 9 w 12"/>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9">
                    <a:moveTo>
                      <a:pt x="9" y="0"/>
                    </a:moveTo>
                    <a:cubicBezTo>
                      <a:pt x="7" y="0"/>
                      <a:pt x="3" y="4"/>
                      <a:pt x="3" y="4"/>
                    </a:cubicBezTo>
                    <a:cubicBezTo>
                      <a:pt x="3" y="4"/>
                      <a:pt x="2" y="8"/>
                      <a:pt x="0" y="14"/>
                    </a:cubicBezTo>
                    <a:cubicBezTo>
                      <a:pt x="1" y="14"/>
                      <a:pt x="1" y="14"/>
                      <a:pt x="1" y="14"/>
                    </a:cubicBezTo>
                    <a:cubicBezTo>
                      <a:pt x="1" y="17"/>
                      <a:pt x="1" y="17"/>
                      <a:pt x="1" y="17"/>
                    </a:cubicBezTo>
                    <a:cubicBezTo>
                      <a:pt x="2" y="19"/>
                      <a:pt x="2" y="19"/>
                      <a:pt x="2" y="19"/>
                    </a:cubicBezTo>
                    <a:cubicBezTo>
                      <a:pt x="12" y="5"/>
                      <a:pt x="12" y="5"/>
                      <a:pt x="12" y="5"/>
                    </a:cubicBezTo>
                    <a:cubicBezTo>
                      <a:pt x="12" y="1"/>
                      <a:pt x="11" y="0"/>
                      <a:pt x="9" y="0"/>
                    </a:cubicBezTo>
                  </a:path>
                </a:pathLst>
              </a:custGeom>
              <a:solidFill>
                <a:srgbClr val="BB30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4" name="í$ļîḋé">
                <a:extLst>
                  <a:ext uri="{FF2B5EF4-FFF2-40B4-BE49-F238E27FC236}">
                    <a16:creationId xmlns:a16="http://schemas.microsoft.com/office/drawing/2014/main" xmlns="" id="{5BDE2328-22C8-4938-B02D-932BEF3BF5AC}"/>
                  </a:ext>
                </a:extLst>
              </p:cNvPr>
              <p:cNvSpPr/>
              <p:nvPr/>
            </p:nvSpPr>
            <p:spPr bwMode="auto">
              <a:xfrm>
                <a:off x="3014" y="2532"/>
                <a:ext cx="110" cy="151"/>
              </a:xfrm>
              <a:custGeom>
                <a:avLst/>
                <a:gdLst>
                  <a:gd name="T0" fmla="*/ 71 w 83"/>
                  <a:gd name="T1" fmla="*/ 13 h 114"/>
                  <a:gd name="T2" fmla="*/ 0 w 83"/>
                  <a:gd name="T3" fmla="*/ 71 h 114"/>
                  <a:gd name="T4" fmla="*/ 0 w 83"/>
                  <a:gd name="T5" fmla="*/ 108 h 114"/>
                  <a:gd name="T6" fmla="*/ 39 w 83"/>
                  <a:gd name="T7" fmla="*/ 114 h 114"/>
                  <a:gd name="T8" fmla="*/ 83 w 83"/>
                  <a:gd name="T9" fmla="*/ 61 h 114"/>
                  <a:gd name="T10" fmla="*/ 83 w 83"/>
                  <a:gd name="T11" fmla="*/ 55 h 114"/>
                  <a:gd name="T12" fmla="*/ 71 w 83"/>
                  <a:gd name="T13" fmla="*/ 13 h 114"/>
                  <a:gd name="T14" fmla="*/ 81 w 83"/>
                  <a:gd name="T15" fmla="*/ 0 h 114"/>
                  <a:gd name="T16" fmla="*/ 80 w 83"/>
                  <a:gd name="T17" fmla="*/ 1 h 114"/>
                  <a:gd name="T18" fmla="*/ 82 w 83"/>
                  <a:gd name="T19" fmla="*/ 52 h 114"/>
                  <a:gd name="T20" fmla="*/ 81 w 83"/>
                  <a:gd name="T2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114">
                    <a:moveTo>
                      <a:pt x="71" y="13"/>
                    </a:moveTo>
                    <a:cubicBezTo>
                      <a:pt x="44" y="43"/>
                      <a:pt x="0" y="71"/>
                      <a:pt x="0" y="71"/>
                    </a:cubicBezTo>
                    <a:cubicBezTo>
                      <a:pt x="0" y="108"/>
                      <a:pt x="0" y="108"/>
                      <a:pt x="0" y="108"/>
                    </a:cubicBezTo>
                    <a:cubicBezTo>
                      <a:pt x="39" y="114"/>
                      <a:pt x="39" y="114"/>
                      <a:pt x="39" y="114"/>
                    </a:cubicBezTo>
                    <a:cubicBezTo>
                      <a:pt x="39" y="114"/>
                      <a:pt x="57" y="105"/>
                      <a:pt x="83" y="61"/>
                    </a:cubicBezTo>
                    <a:cubicBezTo>
                      <a:pt x="83" y="55"/>
                      <a:pt x="83" y="55"/>
                      <a:pt x="83" y="55"/>
                    </a:cubicBezTo>
                    <a:cubicBezTo>
                      <a:pt x="81" y="49"/>
                      <a:pt x="76" y="32"/>
                      <a:pt x="71" y="13"/>
                    </a:cubicBezTo>
                    <a:moveTo>
                      <a:pt x="81" y="0"/>
                    </a:moveTo>
                    <a:cubicBezTo>
                      <a:pt x="80" y="1"/>
                      <a:pt x="80" y="1"/>
                      <a:pt x="80" y="1"/>
                    </a:cubicBezTo>
                    <a:cubicBezTo>
                      <a:pt x="81" y="24"/>
                      <a:pt x="82" y="43"/>
                      <a:pt x="82" y="52"/>
                    </a:cubicBezTo>
                    <a:cubicBezTo>
                      <a:pt x="81" y="0"/>
                      <a:pt x="81" y="0"/>
                      <a:pt x="81" y="0"/>
                    </a:cubicBezTo>
                  </a:path>
                </a:pathLst>
              </a:custGeom>
              <a:solidFill>
                <a:srgbClr val="051B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5" name="íṡļïḋé">
                <a:extLst>
                  <a:ext uri="{FF2B5EF4-FFF2-40B4-BE49-F238E27FC236}">
                    <a16:creationId xmlns:a16="http://schemas.microsoft.com/office/drawing/2014/main" xmlns="" id="{DB08BADD-89A9-41EA-B08B-BF6A2835A652}"/>
                  </a:ext>
                </a:extLst>
              </p:cNvPr>
              <p:cNvSpPr/>
              <p:nvPr/>
            </p:nvSpPr>
            <p:spPr bwMode="auto">
              <a:xfrm>
                <a:off x="3180" y="2340"/>
                <a:ext cx="8" cy="98"/>
              </a:xfrm>
              <a:custGeom>
                <a:avLst/>
                <a:gdLst>
                  <a:gd name="T0" fmla="*/ 3 w 6"/>
                  <a:gd name="T1" fmla="*/ 0 h 74"/>
                  <a:gd name="T2" fmla="*/ 2 w 6"/>
                  <a:gd name="T3" fmla="*/ 0 h 74"/>
                  <a:gd name="T4" fmla="*/ 0 w 6"/>
                  <a:gd name="T5" fmla="*/ 9 h 74"/>
                  <a:gd name="T6" fmla="*/ 3 w 6"/>
                  <a:gd name="T7" fmla="*/ 74 h 74"/>
                  <a:gd name="T8" fmla="*/ 6 w 6"/>
                  <a:gd name="T9" fmla="*/ 59 h 74"/>
                  <a:gd name="T10" fmla="*/ 3 w 6"/>
                  <a:gd name="T11" fmla="*/ 3 h 74"/>
                  <a:gd name="T12" fmla="*/ 3 w 6"/>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6" h="74">
                    <a:moveTo>
                      <a:pt x="3" y="0"/>
                    </a:moveTo>
                    <a:cubicBezTo>
                      <a:pt x="2" y="0"/>
                      <a:pt x="2" y="0"/>
                      <a:pt x="2" y="0"/>
                    </a:cubicBezTo>
                    <a:cubicBezTo>
                      <a:pt x="2" y="3"/>
                      <a:pt x="1" y="6"/>
                      <a:pt x="0" y="9"/>
                    </a:cubicBezTo>
                    <a:cubicBezTo>
                      <a:pt x="3" y="74"/>
                      <a:pt x="3" y="74"/>
                      <a:pt x="3" y="74"/>
                    </a:cubicBezTo>
                    <a:cubicBezTo>
                      <a:pt x="4" y="69"/>
                      <a:pt x="5" y="64"/>
                      <a:pt x="6" y="59"/>
                    </a:cubicBezTo>
                    <a:cubicBezTo>
                      <a:pt x="3" y="3"/>
                      <a:pt x="3" y="3"/>
                      <a:pt x="3" y="3"/>
                    </a:cubicBezTo>
                    <a:cubicBezTo>
                      <a:pt x="3" y="0"/>
                      <a:pt x="3" y="0"/>
                      <a:pt x="3" y="0"/>
                    </a:cubicBezTo>
                  </a:path>
                </a:pathLst>
              </a:custGeom>
              <a:solidFill>
                <a:srgbClr val="8480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6" name="işḷiďê">
                <a:extLst>
                  <a:ext uri="{FF2B5EF4-FFF2-40B4-BE49-F238E27FC236}">
                    <a16:creationId xmlns:a16="http://schemas.microsoft.com/office/drawing/2014/main" xmlns="" id="{68E0DEE4-855A-4B1B-806C-0021F3DE6440}"/>
                  </a:ext>
                </a:extLst>
              </p:cNvPr>
              <p:cNvSpPr/>
              <p:nvPr/>
            </p:nvSpPr>
            <p:spPr bwMode="auto">
              <a:xfrm>
                <a:off x="3108" y="2533"/>
                <a:ext cx="16" cy="76"/>
              </a:xfrm>
              <a:custGeom>
                <a:avLst/>
                <a:gdLst>
                  <a:gd name="T0" fmla="*/ 12 w 12"/>
                  <a:gd name="T1" fmla="*/ 56 h 57"/>
                  <a:gd name="T2" fmla="*/ 12 w 12"/>
                  <a:gd name="T3" fmla="*/ 57 h 57"/>
                  <a:gd name="T4" fmla="*/ 12 w 12"/>
                  <a:gd name="T5" fmla="*/ 57 h 57"/>
                  <a:gd name="T6" fmla="*/ 12 w 12"/>
                  <a:gd name="T7" fmla="*/ 56 h 57"/>
                  <a:gd name="T8" fmla="*/ 9 w 12"/>
                  <a:gd name="T9" fmla="*/ 0 h 57"/>
                  <a:gd name="T10" fmla="*/ 0 w 12"/>
                  <a:gd name="T11" fmla="*/ 12 h 57"/>
                  <a:gd name="T12" fmla="*/ 12 w 12"/>
                  <a:gd name="T13" fmla="*/ 54 h 57"/>
                  <a:gd name="T14" fmla="*/ 12 w 12"/>
                  <a:gd name="T15" fmla="*/ 56 h 57"/>
                  <a:gd name="T16" fmla="*/ 11 w 12"/>
                  <a:gd name="T17" fmla="*/ 51 h 57"/>
                  <a:gd name="T18" fmla="*/ 9 w 12"/>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7">
                    <a:moveTo>
                      <a:pt x="12" y="56"/>
                    </a:moveTo>
                    <a:cubicBezTo>
                      <a:pt x="12" y="57"/>
                      <a:pt x="12" y="57"/>
                      <a:pt x="12" y="57"/>
                    </a:cubicBezTo>
                    <a:cubicBezTo>
                      <a:pt x="12" y="57"/>
                      <a:pt x="12" y="57"/>
                      <a:pt x="12" y="57"/>
                    </a:cubicBezTo>
                    <a:cubicBezTo>
                      <a:pt x="12" y="57"/>
                      <a:pt x="12" y="57"/>
                      <a:pt x="12" y="56"/>
                    </a:cubicBezTo>
                    <a:moveTo>
                      <a:pt x="9" y="0"/>
                    </a:moveTo>
                    <a:cubicBezTo>
                      <a:pt x="6" y="4"/>
                      <a:pt x="3" y="8"/>
                      <a:pt x="0" y="12"/>
                    </a:cubicBezTo>
                    <a:cubicBezTo>
                      <a:pt x="5" y="31"/>
                      <a:pt x="10" y="48"/>
                      <a:pt x="12" y="54"/>
                    </a:cubicBezTo>
                    <a:cubicBezTo>
                      <a:pt x="12" y="55"/>
                      <a:pt x="12" y="55"/>
                      <a:pt x="12" y="56"/>
                    </a:cubicBezTo>
                    <a:cubicBezTo>
                      <a:pt x="12" y="55"/>
                      <a:pt x="12" y="53"/>
                      <a:pt x="11" y="51"/>
                    </a:cubicBezTo>
                    <a:cubicBezTo>
                      <a:pt x="11" y="42"/>
                      <a:pt x="10" y="23"/>
                      <a:pt x="9" y="0"/>
                    </a:cubicBezTo>
                  </a:path>
                </a:pathLst>
              </a:custGeom>
              <a:solidFill>
                <a:srgbClr val="262F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7" name="ïslîḋe">
                <a:extLst>
                  <a:ext uri="{FF2B5EF4-FFF2-40B4-BE49-F238E27FC236}">
                    <a16:creationId xmlns:a16="http://schemas.microsoft.com/office/drawing/2014/main" xmlns="" id="{AD6355E5-684B-4847-AA35-85944869A391}"/>
                  </a:ext>
                </a:extLst>
              </p:cNvPr>
              <p:cNvSpPr/>
              <p:nvPr/>
            </p:nvSpPr>
            <p:spPr bwMode="auto">
              <a:xfrm>
                <a:off x="2972" y="2318"/>
                <a:ext cx="228" cy="337"/>
              </a:xfrm>
              <a:custGeom>
                <a:avLst/>
                <a:gdLst>
                  <a:gd name="T0" fmla="*/ 159 w 173"/>
                  <a:gd name="T1" fmla="*/ 0 h 255"/>
                  <a:gd name="T2" fmla="*/ 87 w 173"/>
                  <a:gd name="T3" fmla="*/ 158 h 255"/>
                  <a:gd name="T4" fmla="*/ 13 w 173"/>
                  <a:gd name="T5" fmla="*/ 205 h 255"/>
                  <a:gd name="T6" fmla="*/ 0 w 173"/>
                  <a:gd name="T7" fmla="*/ 250 h 255"/>
                  <a:gd name="T8" fmla="*/ 52 w 173"/>
                  <a:gd name="T9" fmla="*/ 255 h 255"/>
                  <a:gd name="T10" fmla="*/ 136 w 173"/>
                  <a:gd name="T11" fmla="*/ 156 h 255"/>
                  <a:gd name="T12" fmla="*/ 173 w 173"/>
                  <a:gd name="T13" fmla="*/ 4 h 255"/>
                  <a:gd name="T14" fmla="*/ 159 w 173"/>
                  <a:gd name="T15" fmla="*/ 0 h 2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255">
                    <a:moveTo>
                      <a:pt x="159" y="0"/>
                    </a:moveTo>
                    <a:cubicBezTo>
                      <a:pt x="159" y="0"/>
                      <a:pt x="143" y="109"/>
                      <a:pt x="87" y="158"/>
                    </a:cubicBezTo>
                    <a:cubicBezTo>
                      <a:pt x="32" y="207"/>
                      <a:pt x="13" y="205"/>
                      <a:pt x="13" y="205"/>
                    </a:cubicBezTo>
                    <a:cubicBezTo>
                      <a:pt x="0" y="250"/>
                      <a:pt x="0" y="250"/>
                      <a:pt x="0" y="250"/>
                    </a:cubicBezTo>
                    <a:cubicBezTo>
                      <a:pt x="52" y="255"/>
                      <a:pt x="52" y="255"/>
                      <a:pt x="52" y="255"/>
                    </a:cubicBezTo>
                    <a:cubicBezTo>
                      <a:pt x="52" y="255"/>
                      <a:pt x="116" y="208"/>
                      <a:pt x="136" y="156"/>
                    </a:cubicBezTo>
                    <a:cubicBezTo>
                      <a:pt x="156" y="104"/>
                      <a:pt x="173" y="4"/>
                      <a:pt x="173" y="4"/>
                    </a:cubicBezTo>
                    <a:lnTo>
                      <a:pt x="159" y="0"/>
                    </a:lnTo>
                    <a:close/>
                  </a:path>
                </a:pathLst>
              </a:custGeom>
              <a:solidFill>
                <a:srgbClr val="D938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8" name="îṡḷiḓé">
                <a:extLst>
                  <a:ext uri="{FF2B5EF4-FFF2-40B4-BE49-F238E27FC236}">
                    <a16:creationId xmlns:a16="http://schemas.microsoft.com/office/drawing/2014/main" xmlns="" id="{7540F758-3955-432E-8628-A6397E0060B5}"/>
                  </a:ext>
                </a:extLst>
              </p:cNvPr>
              <p:cNvSpPr/>
              <p:nvPr/>
            </p:nvSpPr>
            <p:spPr bwMode="auto">
              <a:xfrm>
                <a:off x="2640" y="2658"/>
                <a:ext cx="73" cy="30"/>
              </a:xfrm>
              <a:custGeom>
                <a:avLst/>
                <a:gdLst>
                  <a:gd name="T0" fmla="*/ 8 w 55"/>
                  <a:gd name="T1" fmla="*/ 22 h 23"/>
                  <a:gd name="T2" fmla="*/ 50 w 55"/>
                  <a:gd name="T3" fmla="*/ 12 h 23"/>
                  <a:gd name="T4" fmla="*/ 54 w 55"/>
                  <a:gd name="T5" fmla="*/ 5 h 23"/>
                  <a:gd name="T6" fmla="*/ 47 w 55"/>
                  <a:gd name="T7" fmla="*/ 1 h 23"/>
                  <a:gd name="T8" fmla="*/ 5 w 55"/>
                  <a:gd name="T9" fmla="*/ 11 h 23"/>
                  <a:gd name="T10" fmla="*/ 1 w 55"/>
                  <a:gd name="T11" fmla="*/ 18 h 23"/>
                  <a:gd name="T12" fmla="*/ 8 w 55"/>
                  <a:gd name="T13" fmla="*/ 22 h 23"/>
                </a:gdLst>
                <a:ahLst/>
                <a:cxnLst>
                  <a:cxn ang="0">
                    <a:pos x="T0" y="T1"/>
                  </a:cxn>
                  <a:cxn ang="0">
                    <a:pos x="T2" y="T3"/>
                  </a:cxn>
                  <a:cxn ang="0">
                    <a:pos x="T4" y="T5"/>
                  </a:cxn>
                  <a:cxn ang="0">
                    <a:pos x="T6" y="T7"/>
                  </a:cxn>
                  <a:cxn ang="0">
                    <a:pos x="T8" y="T9"/>
                  </a:cxn>
                  <a:cxn ang="0">
                    <a:pos x="T10" y="T11"/>
                  </a:cxn>
                  <a:cxn ang="0">
                    <a:pos x="T12" y="T13"/>
                  </a:cxn>
                </a:cxnLst>
                <a:rect l="0" t="0" r="r" b="b"/>
                <a:pathLst>
                  <a:path w="55" h="23">
                    <a:moveTo>
                      <a:pt x="8" y="22"/>
                    </a:moveTo>
                    <a:cubicBezTo>
                      <a:pt x="50" y="12"/>
                      <a:pt x="50" y="12"/>
                      <a:pt x="50" y="12"/>
                    </a:cubicBezTo>
                    <a:cubicBezTo>
                      <a:pt x="53" y="11"/>
                      <a:pt x="55" y="8"/>
                      <a:pt x="54" y="5"/>
                    </a:cubicBezTo>
                    <a:cubicBezTo>
                      <a:pt x="53" y="2"/>
                      <a:pt x="50" y="0"/>
                      <a:pt x="47" y="1"/>
                    </a:cubicBezTo>
                    <a:cubicBezTo>
                      <a:pt x="5" y="11"/>
                      <a:pt x="5" y="11"/>
                      <a:pt x="5" y="11"/>
                    </a:cubicBezTo>
                    <a:cubicBezTo>
                      <a:pt x="2" y="12"/>
                      <a:pt x="0" y="15"/>
                      <a:pt x="1" y="18"/>
                    </a:cubicBezTo>
                    <a:cubicBezTo>
                      <a:pt x="1" y="21"/>
                      <a:pt x="5" y="23"/>
                      <a:pt x="8" y="22"/>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69" name="îš1íḍé">
                <a:extLst>
                  <a:ext uri="{FF2B5EF4-FFF2-40B4-BE49-F238E27FC236}">
                    <a16:creationId xmlns:a16="http://schemas.microsoft.com/office/drawing/2014/main" xmlns="" id="{79DC2FDF-63B9-48C5-B0F8-A5F8941E948F}"/>
                  </a:ext>
                </a:extLst>
              </p:cNvPr>
              <p:cNvSpPr/>
              <p:nvPr/>
            </p:nvSpPr>
            <p:spPr bwMode="auto">
              <a:xfrm>
                <a:off x="2611" y="2648"/>
                <a:ext cx="55" cy="60"/>
              </a:xfrm>
              <a:custGeom>
                <a:avLst/>
                <a:gdLst>
                  <a:gd name="T0" fmla="*/ 11 w 42"/>
                  <a:gd name="T1" fmla="*/ 42 h 45"/>
                  <a:gd name="T2" fmla="*/ 40 w 42"/>
                  <a:gd name="T3" fmla="*/ 10 h 45"/>
                  <a:gd name="T4" fmla="*/ 39 w 42"/>
                  <a:gd name="T5" fmla="*/ 2 h 45"/>
                  <a:gd name="T6" fmla="*/ 31 w 42"/>
                  <a:gd name="T7" fmla="*/ 2 h 45"/>
                  <a:gd name="T8" fmla="*/ 2 w 42"/>
                  <a:gd name="T9" fmla="*/ 35 h 45"/>
                  <a:gd name="T10" fmla="*/ 3 w 42"/>
                  <a:gd name="T11" fmla="*/ 43 h 45"/>
                  <a:gd name="T12" fmla="*/ 11 w 42"/>
                  <a:gd name="T13" fmla="*/ 42 h 45"/>
                </a:gdLst>
                <a:ahLst/>
                <a:cxnLst>
                  <a:cxn ang="0">
                    <a:pos x="T0" y="T1"/>
                  </a:cxn>
                  <a:cxn ang="0">
                    <a:pos x="T2" y="T3"/>
                  </a:cxn>
                  <a:cxn ang="0">
                    <a:pos x="T4" y="T5"/>
                  </a:cxn>
                  <a:cxn ang="0">
                    <a:pos x="T6" y="T7"/>
                  </a:cxn>
                  <a:cxn ang="0">
                    <a:pos x="T8" y="T9"/>
                  </a:cxn>
                  <a:cxn ang="0">
                    <a:pos x="T10" y="T11"/>
                  </a:cxn>
                  <a:cxn ang="0">
                    <a:pos x="T12" y="T13"/>
                  </a:cxn>
                </a:cxnLst>
                <a:rect l="0" t="0" r="r" b="b"/>
                <a:pathLst>
                  <a:path w="42" h="45">
                    <a:moveTo>
                      <a:pt x="11" y="42"/>
                    </a:moveTo>
                    <a:cubicBezTo>
                      <a:pt x="40" y="10"/>
                      <a:pt x="40" y="10"/>
                      <a:pt x="40" y="10"/>
                    </a:cubicBezTo>
                    <a:cubicBezTo>
                      <a:pt x="42" y="7"/>
                      <a:pt x="42" y="4"/>
                      <a:pt x="39" y="2"/>
                    </a:cubicBezTo>
                    <a:cubicBezTo>
                      <a:pt x="37" y="0"/>
                      <a:pt x="33" y="0"/>
                      <a:pt x="31" y="2"/>
                    </a:cubicBezTo>
                    <a:cubicBezTo>
                      <a:pt x="2" y="35"/>
                      <a:pt x="2" y="35"/>
                      <a:pt x="2" y="35"/>
                    </a:cubicBezTo>
                    <a:cubicBezTo>
                      <a:pt x="0" y="37"/>
                      <a:pt x="0" y="41"/>
                      <a:pt x="3" y="43"/>
                    </a:cubicBezTo>
                    <a:cubicBezTo>
                      <a:pt x="5" y="45"/>
                      <a:pt x="9" y="45"/>
                      <a:pt x="11" y="42"/>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0" name="iṧ1íde">
                <a:extLst>
                  <a:ext uri="{FF2B5EF4-FFF2-40B4-BE49-F238E27FC236}">
                    <a16:creationId xmlns:a16="http://schemas.microsoft.com/office/drawing/2014/main" xmlns="" id="{7CA6BEA3-F893-4ACB-9E11-D3A75C03995D}"/>
                  </a:ext>
                </a:extLst>
              </p:cNvPr>
              <p:cNvSpPr/>
              <p:nvPr/>
            </p:nvSpPr>
            <p:spPr bwMode="auto">
              <a:xfrm>
                <a:off x="2658" y="2676"/>
                <a:ext cx="61" cy="28"/>
              </a:xfrm>
              <a:custGeom>
                <a:avLst/>
                <a:gdLst>
                  <a:gd name="T0" fmla="*/ 8 w 46"/>
                  <a:gd name="T1" fmla="*/ 20 h 21"/>
                  <a:gd name="T2" fmla="*/ 41 w 46"/>
                  <a:gd name="T3" fmla="*/ 12 h 21"/>
                  <a:gd name="T4" fmla="*/ 46 w 46"/>
                  <a:gd name="T5" fmla="*/ 5 h 21"/>
                  <a:gd name="T6" fmla="*/ 39 w 46"/>
                  <a:gd name="T7" fmla="*/ 1 h 21"/>
                  <a:gd name="T8" fmla="*/ 5 w 46"/>
                  <a:gd name="T9" fmla="*/ 9 h 21"/>
                  <a:gd name="T10" fmla="*/ 1 w 46"/>
                  <a:gd name="T11" fmla="*/ 16 h 21"/>
                  <a:gd name="T12" fmla="*/ 8 w 46"/>
                  <a:gd name="T13" fmla="*/ 20 h 21"/>
                </a:gdLst>
                <a:ahLst/>
                <a:cxnLst>
                  <a:cxn ang="0">
                    <a:pos x="T0" y="T1"/>
                  </a:cxn>
                  <a:cxn ang="0">
                    <a:pos x="T2" y="T3"/>
                  </a:cxn>
                  <a:cxn ang="0">
                    <a:pos x="T4" y="T5"/>
                  </a:cxn>
                  <a:cxn ang="0">
                    <a:pos x="T6" y="T7"/>
                  </a:cxn>
                  <a:cxn ang="0">
                    <a:pos x="T8" y="T9"/>
                  </a:cxn>
                  <a:cxn ang="0">
                    <a:pos x="T10" y="T11"/>
                  </a:cxn>
                  <a:cxn ang="0">
                    <a:pos x="T12" y="T13"/>
                  </a:cxn>
                </a:cxnLst>
                <a:rect l="0" t="0" r="r" b="b"/>
                <a:pathLst>
                  <a:path w="46" h="21">
                    <a:moveTo>
                      <a:pt x="8" y="20"/>
                    </a:moveTo>
                    <a:cubicBezTo>
                      <a:pt x="41" y="12"/>
                      <a:pt x="41" y="12"/>
                      <a:pt x="41" y="12"/>
                    </a:cubicBezTo>
                    <a:cubicBezTo>
                      <a:pt x="45" y="11"/>
                      <a:pt x="46" y="8"/>
                      <a:pt x="46" y="5"/>
                    </a:cubicBezTo>
                    <a:cubicBezTo>
                      <a:pt x="45" y="2"/>
                      <a:pt x="42" y="0"/>
                      <a:pt x="39" y="1"/>
                    </a:cubicBezTo>
                    <a:cubicBezTo>
                      <a:pt x="5" y="9"/>
                      <a:pt x="5" y="9"/>
                      <a:pt x="5" y="9"/>
                    </a:cubicBezTo>
                    <a:cubicBezTo>
                      <a:pt x="2" y="10"/>
                      <a:pt x="0" y="13"/>
                      <a:pt x="1" y="16"/>
                    </a:cubicBezTo>
                    <a:cubicBezTo>
                      <a:pt x="1" y="19"/>
                      <a:pt x="4" y="21"/>
                      <a:pt x="8" y="20"/>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1" name="ïṩļîḑê">
                <a:extLst>
                  <a:ext uri="{FF2B5EF4-FFF2-40B4-BE49-F238E27FC236}">
                    <a16:creationId xmlns:a16="http://schemas.microsoft.com/office/drawing/2014/main" xmlns="" id="{33BDEDBD-F274-4383-9003-24DECADF77BF}"/>
                  </a:ext>
                </a:extLst>
              </p:cNvPr>
              <p:cNvSpPr/>
              <p:nvPr/>
            </p:nvSpPr>
            <p:spPr bwMode="auto">
              <a:xfrm>
                <a:off x="2649" y="2696"/>
                <a:ext cx="70" cy="29"/>
              </a:xfrm>
              <a:custGeom>
                <a:avLst/>
                <a:gdLst>
                  <a:gd name="T0" fmla="*/ 7 w 53"/>
                  <a:gd name="T1" fmla="*/ 22 h 22"/>
                  <a:gd name="T2" fmla="*/ 48 w 53"/>
                  <a:gd name="T3" fmla="*/ 12 h 22"/>
                  <a:gd name="T4" fmla="*/ 52 w 53"/>
                  <a:gd name="T5" fmla="*/ 5 h 22"/>
                  <a:gd name="T6" fmla="*/ 45 w 53"/>
                  <a:gd name="T7" fmla="*/ 1 h 22"/>
                  <a:gd name="T8" fmla="*/ 5 w 53"/>
                  <a:gd name="T9" fmla="*/ 10 h 22"/>
                  <a:gd name="T10" fmla="*/ 0 w 53"/>
                  <a:gd name="T11" fmla="*/ 17 h 22"/>
                  <a:gd name="T12" fmla="*/ 7 w 53"/>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53" h="22">
                    <a:moveTo>
                      <a:pt x="7" y="22"/>
                    </a:moveTo>
                    <a:cubicBezTo>
                      <a:pt x="48" y="12"/>
                      <a:pt x="48" y="12"/>
                      <a:pt x="48" y="12"/>
                    </a:cubicBezTo>
                    <a:cubicBezTo>
                      <a:pt x="51" y="11"/>
                      <a:pt x="53" y="8"/>
                      <a:pt x="52" y="5"/>
                    </a:cubicBezTo>
                    <a:cubicBezTo>
                      <a:pt x="51" y="2"/>
                      <a:pt x="48" y="0"/>
                      <a:pt x="45" y="1"/>
                    </a:cubicBezTo>
                    <a:cubicBezTo>
                      <a:pt x="5" y="10"/>
                      <a:pt x="5" y="10"/>
                      <a:pt x="5" y="10"/>
                    </a:cubicBezTo>
                    <a:cubicBezTo>
                      <a:pt x="2" y="11"/>
                      <a:pt x="0" y="14"/>
                      <a:pt x="0" y="17"/>
                    </a:cubicBezTo>
                    <a:cubicBezTo>
                      <a:pt x="1" y="20"/>
                      <a:pt x="4" y="22"/>
                      <a:pt x="7" y="22"/>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2" name="îṣ1íḓe">
                <a:extLst>
                  <a:ext uri="{FF2B5EF4-FFF2-40B4-BE49-F238E27FC236}">
                    <a16:creationId xmlns:a16="http://schemas.microsoft.com/office/drawing/2014/main" xmlns="" id="{87EA262E-8E33-4C99-A668-5EBA19A76205}"/>
                  </a:ext>
                </a:extLst>
              </p:cNvPr>
              <p:cNvSpPr/>
              <p:nvPr/>
            </p:nvSpPr>
            <p:spPr bwMode="auto">
              <a:xfrm>
                <a:off x="2602" y="2667"/>
                <a:ext cx="74" cy="66"/>
              </a:xfrm>
              <a:custGeom>
                <a:avLst/>
                <a:gdLst>
                  <a:gd name="T0" fmla="*/ 55 w 56"/>
                  <a:gd name="T1" fmla="*/ 0 h 50"/>
                  <a:gd name="T2" fmla="*/ 44 w 56"/>
                  <a:gd name="T3" fmla="*/ 1 h 50"/>
                  <a:gd name="T4" fmla="*/ 16 w 56"/>
                  <a:gd name="T5" fmla="*/ 9 h 50"/>
                  <a:gd name="T6" fmla="*/ 0 w 56"/>
                  <a:gd name="T7" fmla="*/ 19 h 50"/>
                  <a:gd name="T8" fmla="*/ 13 w 56"/>
                  <a:gd name="T9" fmla="*/ 47 h 50"/>
                  <a:gd name="T10" fmla="*/ 56 w 56"/>
                  <a:gd name="T11" fmla="*/ 35 h 50"/>
                  <a:gd name="T12" fmla="*/ 55 w 56"/>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6" h="50">
                    <a:moveTo>
                      <a:pt x="55" y="0"/>
                    </a:moveTo>
                    <a:cubicBezTo>
                      <a:pt x="55" y="0"/>
                      <a:pt x="50" y="0"/>
                      <a:pt x="44" y="1"/>
                    </a:cubicBezTo>
                    <a:cubicBezTo>
                      <a:pt x="34" y="1"/>
                      <a:pt x="25" y="4"/>
                      <a:pt x="16" y="9"/>
                    </a:cubicBezTo>
                    <a:cubicBezTo>
                      <a:pt x="0" y="19"/>
                      <a:pt x="0" y="19"/>
                      <a:pt x="0" y="19"/>
                    </a:cubicBezTo>
                    <a:cubicBezTo>
                      <a:pt x="0" y="19"/>
                      <a:pt x="12" y="47"/>
                      <a:pt x="13" y="47"/>
                    </a:cubicBezTo>
                    <a:cubicBezTo>
                      <a:pt x="46" y="50"/>
                      <a:pt x="56" y="35"/>
                      <a:pt x="56" y="35"/>
                    </a:cubicBezTo>
                    <a:lnTo>
                      <a:pt x="55" y="0"/>
                    </a:ln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3" name="îṣḻîdê">
                <a:extLst>
                  <a:ext uri="{FF2B5EF4-FFF2-40B4-BE49-F238E27FC236}">
                    <a16:creationId xmlns:a16="http://schemas.microsoft.com/office/drawing/2014/main" xmlns="" id="{ADBDC9DD-602D-41DA-9B28-8854DCEF5EA6}"/>
                  </a:ext>
                </a:extLst>
              </p:cNvPr>
              <p:cNvSpPr/>
              <p:nvPr/>
            </p:nvSpPr>
            <p:spPr bwMode="auto">
              <a:xfrm>
                <a:off x="2304" y="2426"/>
                <a:ext cx="323" cy="325"/>
              </a:xfrm>
              <a:custGeom>
                <a:avLst/>
                <a:gdLst>
                  <a:gd name="T0" fmla="*/ 0 w 244"/>
                  <a:gd name="T1" fmla="*/ 61 h 246"/>
                  <a:gd name="T2" fmla="*/ 35 w 244"/>
                  <a:gd name="T3" fmla="*/ 157 h 246"/>
                  <a:gd name="T4" fmla="*/ 49 w 244"/>
                  <a:gd name="T5" fmla="*/ 189 h 246"/>
                  <a:gd name="T6" fmla="*/ 54 w 244"/>
                  <a:gd name="T7" fmla="*/ 197 h 246"/>
                  <a:gd name="T8" fmla="*/ 134 w 244"/>
                  <a:gd name="T9" fmla="*/ 243 h 246"/>
                  <a:gd name="T10" fmla="*/ 244 w 244"/>
                  <a:gd name="T11" fmla="*/ 230 h 246"/>
                  <a:gd name="T12" fmla="*/ 240 w 244"/>
                  <a:gd name="T13" fmla="*/ 192 h 246"/>
                  <a:gd name="T14" fmla="*/ 127 w 244"/>
                  <a:gd name="T15" fmla="*/ 196 h 246"/>
                  <a:gd name="T16" fmla="*/ 90 w 244"/>
                  <a:gd name="T17" fmla="*/ 168 h 246"/>
                  <a:gd name="T18" fmla="*/ 89 w 244"/>
                  <a:gd name="T19" fmla="*/ 165 h 246"/>
                  <a:gd name="T20" fmla="*/ 78 w 244"/>
                  <a:gd name="T21" fmla="*/ 141 h 246"/>
                  <a:gd name="T22" fmla="*/ 27 w 244"/>
                  <a:gd name="T23" fmla="*/ 0 h 246"/>
                  <a:gd name="T24" fmla="*/ 0 w 244"/>
                  <a:gd name="T25" fmla="*/ 6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4" h="246">
                    <a:moveTo>
                      <a:pt x="0" y="61"/>
                    </a:moveTo>
                    <a:cubicBezTo>
                      <a:pt x="0" y="61"/>
                      <a:pt x="17" y="114"/>
                      <a:pt x="35" y="157"/>
                    </a:cubicBezTo>
                    <a:cubicBezTo>
                      <a:pt x="40" y="169"/>
                      <a:pt x="45" y="180"/>
                      <a:pt x="49" y="189"/>
                    </a:cubicBezTo>
                    <a:cubicBezTo>
                      <a:pt x="51" y="192"/>
                      <a:pt x="52" y="194"/>
                      <a:pt x="54" y="197"/>
                    </a:cubicBezTo>
                    <a:cubicBezTo>
                      <a:pt x="72" y="228"/>
                      <a:pt x="97" y="246"/>
                      <a:pt x="134" y="243"/>
                    </a:cubicBezTo>
                    <a:cubicBezTo>
                      <a:pt x="244" y="230"/>
                      <a:pt x="244" y="230"/>
                      <a:pt x="244" y="230"/>
                    </a:cubicBezTo>
                    <a:cubicBezTo>
                      <a:pt x="240" y="192"/>
                      <a:pt x="240" y="192"/>
                      <a:pt x="240" y="192"/>
                    </a:cubicBezTo>
                    <a:cubicBezTo>
                      <a:pt x="127" y="196"/>
                      <a:pt x="127" y="196"/>
                      <a:pt x="127" y="196"/>
                    </a:cubicBezTo>
                    <a:cubicBezTo>
                      <a:pt x="115" y="197"/>
                      <a:pt x="97" y="179"/>
                      <a:pt x="90" y="168"/>
                    </a:cubicBezTo>
                    <a:cubicBezTo>
                      <a:pt x="90" y="167"/>
                      <a:pt x="89" y="166"/>
                      <a:pt x="89" y="165"/>
                    </a:cubicBezTo>
                    <a:cubicBezTo>
                      <a:pt x="85" y="158"/>
                      <a:pt x="82" y="150"/>
                      <a:pt x="78" y="141"/>
                    </a:cubicBezTo>
                    <a:cubicBezTo>
                      <a:pt x="55" y="87"/>
                      <a:pt x="27" y="0"/>
                      <a:pt x="27" y="0"/>
                    </a:cubicBezTo>
                    <a:cubicBezTo>
                      <a:pt x="0" y="61"/>
                      <a:pt x="0" y="61"/>
                      <a:pt x="0" y="61"/>
                    </a:cubicBezTo>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4" name="ïśļïḍè">
                <a:extLst>
                  <a:ext uri="{FF2B5EF4-FFF2-40B4-BE49-F238E27FC236}">
                    <a16:creationId xmlns:a16="http://schemas.microsoft.com/office/drawing/2014/main" xmlns="" id="{F990CFB2-B78F-41E5-9076-274C0E46A372}"/>
                  </a:ext>
                </a:extLst>
              </p:cNvPr>
              <p:cNvSpPr/>
              <p:nvPr/>
            </p:nvSpPr>
            <p:spPr bwMode="auto">
              <a:xfrm>
                <a:off x="2407" y="2613"/>
                <a:ext cx="16" cy="35"/>
              </a:xfrm>
              <a:custGeom>
                <a:avLst/>
                <a:gdLst>
                  <a:gd name="T0" fmla="*/ 0 w 12"/>
                  <a:gd name="T1" fmla="*/ 0 h 27"/>
                  <a:gd name="T2" fmla="*/ 0 w 12"/>
                  <a:gd name="T3" fmla="*/ 0 h 27"/>
                  <a:gd name="T4" fmla="*/ 0 w 12"/>
                  <a:gd name="T5" fmla="*/ 0 h 27"/>
                  <a:gd name="T6" fmla="*/ 11 w 12"/>
                  <a:gd name="T7" fmla="*/ 24 h 27"/>
                  <a:gd name="T8" fmla="*/ 12 w 12"/>
                  <a:gd name="T9" fmla="*/ 27 h 27"/>
                  <a:gd name="T10" fmla="*/ 12 w 12"/>
                  <a:gd name="T11" fmla="*/ 27 h 27"/>
                  <a:gd name="T12" fmla="*/ 0 w 12"/>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0" y="0"/>
                    </a:moveTo>
                    <a:cubicBezTo>
                      <a:pt x="0" y="0"/>
                      <a:pt x="0" y="0"/>
                      <a:pt x="0" y="0"/>
                    </a:cubicBezTo>
                    <a:cubicBezTo>
                      <a:pt x="0" y="0"/>
                      <a:pt x="0" y="0"/>
                      <a:pt x="0" y="0"/>
                    </a:cubicBezTo>
                    <a:cubicBezTo>
                      <a:pt x="4" y="9"/>
                      <a:pt x="7" y="17"/>
                      <a:pt x="11" y="24"/>
                    </a:cubicBezTo>
                    <a:cubicBezTo>
                      <a:pt x="11" y="25"/>
                      <a:pt x="12" y="26"/>
                      <a:pt x="12" y="27"/>
                    </a:cubicBezTo>
                    <a:cubicBezTo>
                      <a:pt x="12" y="27"/>
                      <a:pt x="12" y="27"/>
                      <a:pt x="12" y="27"/>
                    </a:cubicBezTo>
                    <a:cubicBezTo>
                      <a:pt x="0" y="0"/>
                      <a:pt x="0" y="0"/>
                      <a:pt x="0" y="0"/>
                    </a:cubicBezTo>
                  </a:path>
                </a:pathLst>
              </a:custGeom>
              <a:solidFill>
                <a:srgbClr val="F5D4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5" name="íşļiďe">
                <a:extLst>
                  <a:ext uri="{FF2B5EF4-FFF2-40B4-BE49-F238E27FC236}">
                    <a16:creationId xmlns:a16="http://schemas.microsoft.com/office/drawing/2014/main" xmlns="" id="{E9584062-DBEF-41B8-9523-D0C0E36FAC26}"/>
                  </a:ext>
                </a:extLst>
              </p:cNvPr>
              <p:cNvSpPr/>
              <p:nvPr/>
            </p:nvSpPr>
            <p:spPr bwMode="auto">
              <a:xfrm>
                <a:off x="2353" y="2613"/>
                <a:ext cx="70" cy="63"/>
              </a:xfrm>
              <a:custGeom>
                <a:avLst/>
                <a:gdLst>
                  <a:gd name="T0" fmla="*/ 41 w 53"/>
                  <a:gd name="T1" fmla="*/ 0 h 48"/>
                  <a:gd name="T2" fmla="*/ 1 w 53"/>
                  <a:gd name="T3" fmla="*/ 15 h 48"/>
                  <a:gd name="T4" fmla="*/ 0 w 53"/>
                  <a:gd name="T5" fmla="*/ 20 h 48"/>
                  <a:gd name="T6" fmla="*/ 12 w 53"/>
                  <a:gd name="T7" fmla="*/ 48 h 48"/>
                  <a:gd name="T8" fmla="*/ 13 w 53"/>
                  <a:gd name="T9" fmla="*/ 48 h 48"/>
                  <a:gd name="T10" fmla="*/ 53 w 53"/>
                  <a:gd name="T11" fmla="*/ 27 h 48"/>
                  <a:gd name="T12" fmla="*/ 52 w 53"/>
                  <a:gd name="T13" fmla="*/ 24 h 48"/>
                  <a:gd name="T14" fmla="*/ 41 w 53"/>
                  <a:gd name="T15" fmla="*/ 0 h 48"/>
                  <a:gd name="T16" fmla="*/ 41 w 53"/>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8">
                    <a:moveTo>
                      <a:pt x="41" y="0"/>
                    </a:moveTo>
                    <a:cubicBezTo>
                      <a:pt x="1" y="15"/>
                      <a:pt x="1" y="15"/>
                      <a:pt x="1" y="15"/>
                    </a:cubicBezTo>
                    <a:cubicBezTo>
                      <a:pt x="0" y="20"/>
                      <a:pt x="0" y="20"/>
                      <a:pt x="0" y="20"/>
                    </a:cubicBezTo>
                    <a:cubicBezTo>
                      <a:pt x="4" y="30"/>
                      <a:pt x="8" y="40"/>
                      <a:pt x="12" y="48"/>
                    </a:cubicBezTo>
                    <a:cubicBezTo>
                      <a:pt x="12" y="48"/>
                      <a:pt x="13" y="48"/>
                      <a:pt x="13" y="48"/>
                    </a:cubicBezTo>
                    <a:cubicBezTo>
                      <a:pt x="18" y="48"/>
                      <a:pt x="53" y="27"/>
                      <a:pt x="53" y="27"/>
                    </a:cubicBezTo>
                    <a:cubicBezTo>
                      <a:pt x="53" y="26"/>
                      <a:pt x="52" y="25"/>
                      <a:pt x="52" y="24"/>
                    </a:cubicBezTo>
                    <a:cubicBezTo>
                      <a:pt x="48" y="17"/>
                      <a:pt x="45" y="9"/>
                      <a:pt x="41" y="0"/>
                    </a:cubicBezTo>
                    <a:cubicBezTo>
                      <a:pt x="41" y="0"/>
                      <a:pt x="41" y="0"/>
                      <a:pt x="41" y="0"/>
                    </a:cubicBezTo>
                  </a:path>
                </a:pathLst>
              </a:custGeom>
              <a:solidFill>
                <a:srgbClr val="EB8C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6" name="ïṩ1ïḓê">
                <a:extLst>
                  <a:ext uri="{FF2B5EF4-FFF2-40B4-BE49-F238E27FC236}">
                    <a16:creationId xmlns:a16="http://schemas.microsoft.com/office/drawing/2014/main" xmlns="" id="{ED20368A-38CA-4BB0-BC02-865FD77348D3}"/>
                  </a:ext>
                </a:extLst>
              </p:cNvPr>
              <p:cNvSpPr/>
              <p:nvPr/>
            </p:nvSpPr>
            <p:spPr bwMode="auto">
              <a:xfrm>
                <a:off x="2287" y="2393"/>
                <a:ext cx="135" cy="261"/>
              </a:xfrm>
              <a:custGeom>
                <a:avLst/>
                <a:gdLst>
                  <a:gd name="T0" fmla="*/ 2 w 102"/>
                  <a:gd name="T1" fmla="*/ 48 h 197"/>
                  <a:gd name="T2" fmla="*/ 10 w 102"/>
                  <a:gd name="T3" fmla="*/ 82 h 197"/>
                  <a:gd name="T4" fmla="*/ 43 w 102"/>
                  <a:gd name="T5" fmla="*/ 197 h 197"/>
                  <a:gd name="T6" fmla="*/ 58 w 102"/>
                  <a:gd name="T7" fmla="*/ 192 h 197"/>
                  <a:gd name="T8" fmla="*/ 102 w 102"/>
                  <a:gd name="T9" fmla="*/ 177 h 197"/>
                  <a:gd name="T10" fmla="*/ 53 w 102"/>
                  <a:gd name="T11" fmla="*/ 7 h 197"/>
                  <a:gd name="T12" fmla="*/ 33 w 102"/>
                  <a:gd name="T13" fmla="*/ 2 h 197"/>
                  <a:gd name="T14" fmla="*/ 30 w 102"/>
                  <a:gd name="T15" fmla="*/ 4 h 197"/>
                  <a:gd name="T16" fmla="*/ 2 w 102"/>
                  <a:gd name="T17" fmla="*/ 4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97">
                    <a:moveTo>
                      <a:pt x="2" y="48"/>
                    </a:moveTo>
                    <a:cubicBezTo>
                      <a:pt x="2" y="53"/>
                      <a:pt x="8" y="77"/>
                      <a:pt x="10" y="82"/>
                    </a:cubicBezTo>
                    <a:cubicBezTo>
                      <a:pt x="43" y="197"/>
                      <a:pt x="43" y="197"/>
                      <a:pt x="43" y="197"/>
                    </a:cubicBezTo>
                    <a:cubicBezTo>
                      <a:pt x="58" y="192"/>
                      <a:pt x="58" y="192"/>
                      <a:pt x="58" y="192"/>
                    </a:cubicBezTo>
                    <a:cubicBezTo>
                      <a:pt x="102" y="177"/>
                      <a:pt x="102" y="177"/>
                      <a:pt x="102" y="177"/>
                    </a:cubicBezTo>
                    <a:cubicBezTo>
                      <a:pt x="53" y="7"/>
                      <a:pt x="53" y="7"/>
                      <a:pt x="53" y="7"/>
                    </a:cubicBezTo>
                    <a:cubicBezTo>
                      <a:pt x="51" y="1"/>
                      <a:pt x="38" y="0"/>
                      <a:pt x="33" y="2"/>
                    </a:cubicBezTo>
                    <a:cubicBezTo>
                      <a:pt x="32" y="3"/>
                      <a:pt x="31" y="3"/>
                      <a:pt x="30" y="4"/>
                    </a:cubicBezTo>
                    <a:cubicBezTo>
                      <a:pt x="14" y="21"/>
                      <a:pt x="0" y="25"/>
                      <a:pt x="2" y="48"/>
                    </a:cubicBezTo>
                    <a:close/>
                  </a:path>
                </a:pathLst>
              </a:custGeom>
              <a:solidFill>
                <a:srgbClr val="061D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7" name="íSḻïḑe">
                <a:extLst>
                  <a:ext uri="{FF2B5EF4-FFF2-40B4-BE49-F238E27FC236}">
                    <a16:creationId xmlns:a16="http://schemas.microsoft.com/office/drawing/2014/main" xmlns="" id="{9DC9B898-85EC-4B8C-B563-9C8C3D1244AD}"/>
                  </a:ext>
                </a:extLst>
              </p:cNvPr>
              <p:cNvSpPr/>
              <p:nvPr/>
            </p:nvSpPr>
            <p:spPr bwMode="auto">
              <a:xfrm>
                <a:off x="2337" y="2615"/>
                <a:ext cx="89" cy="48"/>
              </a:xfrm>
              <a:custGeom>
                <a:avLst/>
                <a:gdLst>
                  <a:gd name="T0" fmla="*/ 56 w 67"/>
                  <a:gd name="T1" fmla="*/ 1 h 36"/>
                  <a:gd name="T2" fmla="*/ 6 w 67"/>
                  <a:gd name="T3" fmla="*/ 20 h 36"/>
                  <a:gd name="T4" fmla="*/ 2 w 67"/>
                  <a:gd name="T5" fmla="*/ 30 h 36"/>
                  <a:gd name="T6" fmla="*/ 12 w 67"/>
                  <a:gd name="T7" fmla="*/ 34 h 36"/>
                  <a:gd name="T8" fmla="*/ 62 w 67"/>
                  <a:gd name="T9" fmla="*/ 15 h 36"/>
                  <a:gd name="T10" fmla="*/ 66 w 67"/>
                  <a:gd name="T11" fmla="*/ 6 h 36"/>
                  <a:gd name="T12" fmla="*/ 56 w 67"/>
                  <a:gd name="T13" fmla="*/ 1 h 36"/>
                </a:gdLst>
                <a:ahLst/>
                <a:cxnLst>
                  <a:cxn ang="0">
                    <a:pos x="T0" y="T1"/>
                  </a:cxn>
                  <a:cxn ang="0">
                    <a:pos x="T2" y="T3"/>
                  </a:cxn>
                  <a:cxn ang="0">
                    <a:pos x="T4" y="T5"/>
                  </a:cxn>
                  <a:cxn ang="0">
                    <a:pos x="T6" y="T7"/>
                  </a:cxn>
                  <a:cxn ang="0">
                    <a:pos x="T8" y="T9"/>
                  </a:cxn>
                  <a:cxn ang="0">
                    <a:pos x="T10" y="T11"/>
                  </a:cxn>
                  <a:cxn ang="0">
                    <a:pos x="T12" y="T13"/>
                  </a:cxn>
                </a:cxnLst>
                <a:rect l="0" t="0" r="r" b="b"/>
                <a:pathLst>
                  <a:path w="67" h="36">
                    <a:moveTo>
                      <a:pt x="56" y="1"/>
                    </a:moveTo>
                    <a:cubicBezTo>
                      <a:pt x="6" y="20"/>
                      <a:pt x="6" y="20"/>
                      <a:pt x="6" y="20"/>
                    </a:cubicBezTo>
                    <a:cubicBezTo>
                      <a:pt x="2" y="21"/>
                      <a:pt x="0" y="26"/>
                      <a:pt x="2" y="30"/>
                    </a:cubicBezTo>
                    <a:cubicBezTo>
                      <a:pt x="3" y="34"/>
                      <a:pt x="8" y="36"/>
                      <a:pt x="12" y="34"/>
                    </a:cubicBezTo>
                    <a:cubicBezTo>
                      <a:pt x="62" y="15"/>
                      <a:pt x="62" y="15"/>
                      <a:pt x="62" y="15"/>
                    </a:cubicBezTo>
                    <a:cubicBezTo>
                      <a:pt x="65" y="14"/>
                      <a:pt x="67" y="10"/>
                      <a:pt x="66" y="6"/>
                    </a:cubicBezTo>
                    <a:cubicBezTo>
                      <a:pt x="65" y="2"/>
                      <a:pt x="61" y="0"/>
                      <a:pt x="5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8" name="î$1ïḓê">
                <a:extLst>
                  <a:ext uri="{FF2B5EF4-FFF2-40B4-BE49-F238E27FC236}">
                    <a16:creationId xmlns:a16="http://schemas.microsoft.com/office/drawing/2014/main" xmlns="" id="{5A7748E9-DAB5-4D0F-9D25-1A78BC051E7B}"/>
                  </a:ext>
                </a:extLst>
              </p:cNvPr>
              <p:cNvSpPr/>
              <p:nvPr/>
            </p:nvSpPr>
            <p:spPr bwMode="auto">
              <a:xfrm>
                <a:off x="2230" y="2209"/>
                <a:ext cx="94" cy="159"/>
              </a:xfrm>
              <a:custGeom>
                <a:avLst/>
                <a:gdLst>
                  <a:gd name="T0" fmla="*/ 31 w 71"/>
                  <a:gd name="T1" fmla="*/ 119 h 120"/>
                  <a:gd name="T2" fmla="*/ 22 w 71"/>
                  <a:gd name="T3" fmla="*/ 118 h 120"/>
                  <a:gd name="T4" fmla="*/ 1 w 71"/>
                  <a:gd name="T5" fmla="*/ 93 h 120"/>
                  <a:gd name="T6" fmla="*/ 7 w 71"/>
                  <a:gd name="T7" fmla="*/ 21 h 120"/>
                  <a:gd name="T8" fmla="*/ 32 w 71"/>
                  <a:gd name="T9" fmla="*/ 1 h 120"/>
                  <a:gd name="T10" fmla="*/ 42 w 71"/>
                  <a:gd name="T11" fmla="*/ 2 h 120"/>
                  <a:gd name="T12" fmla="*/ 70 w 71"/>
                  <a:gd name="T13" fmla="*/ 29 h 120"/>
                  <a:gd name="T14" fmla="*/ 63 w 71"/>
                  <a:gd name="T15" fmla="*/ 101 h 120"/>
                  <a:gd name="T16" fmla="*/ 31 w 71"/>
                  <a:gd name="T17" fmla="*/ 11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20">
                    <a:moveTo>
                      <a:pt x="31" y="119"/>
                    </a:moveTo>
                    <a:cubicBezTo>
                      <a:pt x="22" y="118"/>
                      <a:pt x="22" y="118"/>
                      <a:pt x="22" y="118"/>
                    </a:cubicBezTo>
                    <a:cubicBezTo>
                      <a:pt x="9" y="117"/>
                      <a:pt x="0" y="106"/>
                      <a:pt x="1" y="93"/>
                    </a:cubicBezTo>
                    <a:cubicBezTo>
                      <a:pt x="7" y="21"/>
                      <a:pt x="7" y="21"/>
                      <a:pt x="7" y="21"/>
                    </a:cubicBezTo>
                    <a:cubicBezTo>
                      <a:pt x="8" y="9"/>
                      <a:pt x="19" y="0"/>
                      <a:pt x="32" y="1"/>
                    </a:cubicBezTo>
                    <a:cubicBezTo>
                      <a:pt x="42" y="2"/>
                      <a:pt x="42" y="2"/>
                      <a:pt x="42" y="2"/>
                    </a:cubicBezTo>
                    <a:cubicBezTo>
                      <a:pt x="54" y="3"/>
                      <a:pt x="71" y="17"/>
                      <a:pt x="70" y="29"/>
                    </a:cubicBezTo>
                    <a:cubicBezTo>
                      <a:pt x="63" y="101"/>
                      <a:pt x="63" y="101"/>
                      <a:pt x="63" y="101"/>
                    </a:cubicBezTo>
                    <a:cubicBezTo>
                      <a:pt x="62" y="113"/>
                      <a:pt x="44" y="120"/>
                      <a:pt x="31" y="119"/>
                    </a:cubicBezTo>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79" name="îŝļiḑê">
                <a:extLst>
                  <a:ext uri="{FF2B5EF4-FFF2-40B4-BE49-F238E27FC236}">
                    <a16:creationId xmlns:a16="http://schemas.microsoft.com/office/drawing/2014/main" xmlns="" id="{FAD43748-AA6A-4D7E-837E-72D440254FE5}"/>
                  </a:ext>
                </a:extLst>
              </p:cNvPr>
              <p:cNvSpPr/>
              <p:nvPr/>
            </p:nvSpPr>
            <p:spPr bwMode="auto">
              <a:xfrm>
                <a:off x="2188" y="1985"/>
                <a:ext cx="274" cy="264"/>
              </a:xfrm>
              <a:custGeom>
                <a:avLst/>
                <a:gdLst>
                  <a:gd name="T0" fmla="*/ 205 w 207"/>
                  <a:gd name="T1" fmla="*/ 122 h 200"/>
                  <a:gd name="T2" fmla="*/ 204 w 207"/>
                  <a:gd name="T3" fmla="*/ 126 h 200"/>
                  <a:gd name="T4" fmla="*/ 198 w 207"/>
                  <a:gd name="T5" fmla="*/ 146 h 200"/>
                  <a:gd name="T6" fmla="*/ 69 w 207"/>
                  <a:gd name="T7" fmla="*/ 89 h 200"/>
                  <a:gd name="T8" fmla="*/ 34 w 207"/>
                  <a:gd name="T9" fmla="*/ 191 h 200"/>
                  <a:gd name="T10" fmla="*/ 3 w 207"/>
                  <a:gd name="T11" fmla="*/ 89 h 200"/>
                  <a:gd name="T12" fmla="*/ 117 w 207"/>
                  <a:gd name="T13" fmla="*/ 6 h 200"/>
                  <a:gd name="T14" fmla="*/ 122 w 207"/>
                  <a:gd name="T15" fmla="*/ 7 h 200"/>
                  <a:gd name="T16" fmla="*/ 196 w 207"/>
                  <a:gd name="T17" fmla="*/ 61 h 200"/>
                  <a:gd name="T18" fmla="*/ 196 w 207"/>
                  <a:gd name="T19" fmla="*/ 61 h 200"/>
                  <a:gd name="T20" fmla="*/ 205 w 207"/>
                  <a:gd name="T21" fmla="*/ 88 h 200"/>
                  <a:gd name="T22" fmla="*/ 205 w 207"/>
                  <a:gd name="T23" fmla="*/ 1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0">
                    <a:moveTo>
                      <a:pt x="205" y="122"/>
                    </a:moveTo>
                    <a:cubicBezTo>
                      <a:pt x="205" y="123"/>
                      <a:pt x="204" y="125"/>
                      <a:pt x="204" y="126"/>
                    </a:cubicBezTo>
                    <a:cubicBezTo>
                      <a:pt x="203" y="133"/>
                      <a:pt x="201" y="140"/>
                      <a:pt x="198" y="146"/>
                    </a:cubicBezTo>
                    <a:cubicBezTo>
                      <a:pt x="186" y="173"/>
                      <a:pt x="97" y="81"/>
                      <a:pt x="69" y="89"/>
                    </a:cubicBezTo>
                    <a:cubicBezTo>
                      <a:pt x="55" y="93"/>
                      <a:pt x="61" y="200"/>
                      <a:pt x="34" y="191"/>
                    </a:cubicBezTo>
                    <a:cubicBezTo>
                      <a:pt x="4" y="180"/>
                      <a:pt x="0" y="110"/>
                      <a:pt x="3" y="89"/>
                    </a:cubicBezTo>
                    <a:cubicBezTo>
                      <a:pt x="10" y="35"/>
                      <a:pt x="65" y="0"/>
                      <a:pt x="117" y="6"/>
                    </a:cubicBezTo>
                    <a:cubicBezTo>
                      <a:pt x="119" y="6"/>
                      <a:pt x="120" y="7"/>
                      <a:pt x="122" y="7"/>
                    </a:cubicBezTo>
                    <a:cubicBezTo>
                      <a:pt x="155" y="12"/>
                      <a:pt x="182" y="33"/>
                      <a:pt x="196" y="61"/>
                    </a:cubicBezTo>
                    <a:cubicBezTo>
                      <a:pt x="196" y="61"/>
                      <a:pt x="196" y="61"/>
                      <a:pt x="196" y="61"/>
                    </a:cubicBezTo>
                    <a:cubicBezTo>
                      <a:pt x="200" y="70"/>
                      <a:pt x="203" y="79"/>
                      <a:pt x="205" y="88"/>
                    </a:cubicBezTo>
                    <a:cubicBezTo>
                      <a:pt x="207" y="99"/>
                      <a:pt x="207" y="110"/>
                      <a:pt x="205" y="122"/>
                    </a:cubicBezTo>
                    <a:close/>
                  </a:path>
                </a:pathLst>
              </a:custGeom>
              <a:solidFill>
                <a:srgbClr val="DB7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0" name="îş1idé">
                <a:extLst>
                  <a:ext uri="{FF2B5EF4-FFF2-40B4-BE49-F238E27FC236}">
                    <a16:creationId xmlns:a16="http://schemas.microsoft.com/office/drawing/2014/main" xmlns="" id="{F5A5F545-4C54-4313-8F46-8D7D86BA20BE}"/>
                  </a:ext>
                </a:extLst>
              </p:cNvPr>
              <p:cNvSpPr/>
              <p:nvPr/>
            </p:nvSpPr>
            <p:spPr bwMode="auto">
              <a:xfrm>
                <a:off x="2229" y="2127"/>
                <a:ext cx="53" cy="52"/>
              </a:xfrm>
              <a:custGeom>
                <a:avLst/>
                <a:gdLst>
                  <a:gd name="T0" fmla="*/ 39 w 40"/>
                  <a:gd name="T1" fmla="*/ 22 h 39"/>
                  <a:gd name="T2" fmla="*/ 37 w 40"/>
                  <a:gd name="T3" fmla="*/ 28 h 39"/>
                  <a:gd name="T4" fmla="*/ 32 w 40"/>
                  <a:gd name="T5" fmla="*/ 34 h 39"/>
                  <a:gd name="T6" fmla="*/ 19 w 40"/>
                  <a:gd name="T7" fmla="*/ 38 h 39"/>
                  <a:gd name="T8" fmla="*/ 9 w 40"/>
                  <a:gd name="T9" fmla="*/ 37 h 39"/>
                  <a:gd name="T10" fmla="*/ 0 w 40"/>
                  <a:gd name="T11" fmla="*/ 35 h 39"/>
                  <a:gd name="T12" fmla="*/ 4 w 40"/>
                  <a:gd name="T13" fmla="*/ 11 h 39"/>
                  <a:gd name="T14" fmla="*/ 4 w 40"/>
                  <a:gd name="T15" fmla="*/ 11 h 39"/>
                  <a:gd name="T16" fmla="*/ 4 w 40"/>
                  <a:gd name="T17" fmla="*/ 7 h 39"/>
                  <a:gd name="T18" fmla="*/ 5 w 40"/>
                  <a:gd name="T19" fmla="*/ 4 h 39"/>
                  <a:gd name="T20" fmla="*/ 5 w 40"/>
                  <a:gd name="T21" fmla="*/ 0 h 39"/>
                  <a:gd name="T22" fmla="*/ 5 w 40"/>
                  <a:gd name="T23" fmla="*/ 0 h 39"/>
                  <a:gd name="T24" fmla="*/ 6 w 40"/>
                  <a:gd name="T25" fmla="*/ 0 h 39"/>
                  <a:gd name="T26" fmla="*/ 24 w 40"/>
                  <a:gd name="T27" fmla="*/ 2 h 39"/>
                  <a:gd name="T28" fmla="*/ 36 w 40"/>
                  <a:gd name="T29" fmla="*/ 9 h 39"/>
                  <a:gd name="T30" fmla="*/ 39 w 40"/>
                  <a:gd name="T31" fmla="*/ 16 h 39"/>
                  <a:gd name="T32" fmla="*/ 39 w 40"/>
                  <a:gd name="T33"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9">
                    <a:moveTo>
                      <a:pt x="39" y="22"/>
                    </a:moveTo>
                    <a:cubicBezTo>
                      <a:pt x="39" y="24"/>
                      <a:pt x="38" y="26"/>
                      <a:pt x="37" y="28"/>
                    </a:cubicBezTo>
                    <a:cubicBezTo>
                      <a:pt x="36" y="30"/>
                      <a:pt x="34" y="33"/>
                      <a:pt x="32" y="34"/>
                    </a:cubicBezTo>
                    <a:cubicBezTo>
                      <a:pt x="29" y="37"/>
                      <a:pt x="24" y="39"/>
                      <a:pt x="19" y="38"/>
                    </a:cubicBezTo>
                    <a:cubicBezTo>
                      <a:pt x="9" y="37"/>
                      <a:pt x="9" y="37"/>
                      <a:pt x="9" y="37"/>
                    </a:cubicBezTo>
                    <a:cubicBezTo>
                      <a:pt x="0" y="35"/>
                      <a:pt x="0" y="35"/>
                      <a:pt x="0" y="35"/>
                    </a:cubicBezTo>
                    <a:cubicBezTo>
                      <a:pt x="4" y="11"/>
                      <a:pt x="4" y="11"/>
                      <a:pt x="4" y="11"/>
                    </a:cubicBezTo>
                    <a:cubicBezTo>
                      <a:pt x="4" y="11"/>
                      <a:pt x="4" y="11"/>
                      <a:pt x="4" y="11"/>
                    </a:cubicBezTo>
                    <a:cubicBezTo>
                      <a:pt x="4" y="7"/>
                      <a:pt x="4" y="7"/>
                      <a:pt x="4" y="7"/>
                    </a:cubicBezTo>
                    <a:cubicBezTo>
                      <a:pt x="5" y="4"/>
                      <a:pt x="5" y="4"/>
                      <a:pt x="5" y="4"/>
                    </a:cubicBezTo>
                    <a:cubicBezTo>
                      <a:pt x="5" y="0"/>
                      <a:pt x="5" y="0"/>
                      <a:pt x="5" y="0"/>
                    </a:cubicBezTo>
                    <a:cubicBezTo>
                      <a:pt x="5" y="0"/>
                      <a:pt x="5" y="0"/>
                      <a:pt x="5" y="0"/>
                    </a:cubicBezTo>
                    <a:cubicBezTo>
                      <a:pt x="6" y="0"/>
                      <a:pt x="6" y="0"/>
                      <a:pt x="6" y="0"/>
                    </a:cubicBezTo>
                    <a:cubicBezTo>
                      <a:pt x="24" y="2"/>
                      <a:pt x="24" y="2"/>
                      <a:pt x="24" y="2"/>
                    </a:cubicBezTo>
                    <a:cubicBezTo>
                      <a:pt x="29" y="3"/>
                      <a:pt x="33" y="5"/>
                      <a:pt x="36" y="9"/>
                    </a:cubicBezTo>
                    <a:cubicBezTo>
                      <a:pt x="37" y="11"/>
                      <a:pt x="38" y="13"/>
                      <a:pt x="39" y="16"/>
                    </a:cubicBezTo>
                    <a:cubicBezTo>
                      <a:pt x="40" y="18"/>
                      <a:pt x="40" y="20"/>
                      <a:pt x="39" y="22"/>
                    </a:cubicBezTo>
                    <a:close/>
                  </a:path>
                </a:pathLst>
              </a:custGeom>
              <a:solidFill>
                <a:srgbClr val="FFC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1" name="íṩḷiḑè">
                <a:extLst>
                  <a:ext uri="{FF2B5EF4-FFF2-40B4-BE49-F238E27FC236}">
                    <a16:creationId xmlns:a16="http://schemas.microsoft.com/office/drawing/2014/main" xmlns="" id="{28D53EFC-B5ED-4D42-B581-86D7CA6B1888}"/>
                  </a:ext>
                </a:extLst>
              </p:cNvPr>
              <p:cNvSpPr/>
              <p:nvPr/>
            </p:nvSpPr>
            <p:spPr bwMode="auto">
              <a:xfrm>
                <a:off x="2226" y="2034"/>
                <a:ext cx="228" cy="276"/>
              </a:xfrm>
              <a:custGeom>
                <a:avLst/>
                <a:gdLst>
                  <a:gd name="T0" fmla="*/ 1 w 172"/>
                  <a:gd name="T1" fmla="*/ 120 h 209"/>
                  <a:gd name="T2" fmla="*/ 1 w 172"/>
                  <a:gd name="T3" fmla="*/ 123 h 209"/>
                  <a:gd name="T4" fmla="*/ 0 w 172"/>
                  <a:gd name="T5" fmla="*/ 124 h 209"/>
                  <a:gd name="T6" fmla="*/ 6 w 172"/>
                  <a:gd name="T7" fmla="*/ 157 h 209"/>
                  <a:gd name="T8" fmla="*/ 7 w 172"/>
                  <a:gd name="T9" fmla="*/ 159 h 209"/>
                  <a:gd name="T10" fmla="*/ 41 w 172"/>
                  <a:gd name="T11" fmla="*/ 198 h 209"/>
                  <a:gd name="T12" fmla="*/ 41 w 172"/>
                  <a:gd name="T13" fmla="*/ 198 h 209"/>
                  <a:gd name="T14" fmla="*/ 61 w 172"/>
                  <a:gd name="T15" fmla="*/ 206 h 209"/>
                  <a:gd name="T16" fmla="*/ 68 w 172"/>
                  <a:gd name="T17" fmla="*/ 208 h 209"/>
                  <a:gd name="T18" fmla="*/ 72 w 172"/>
                  <a:gd name="T19" fmla="*/ 208 h 209"/>
                  <a:gd name="T20" fmla="*/ 83 w 172"/>
                  <a:gd name="T21" fmla="*/ 209 h 209"/>
                  <a:gd name="T22" fmla="*/ 86 w 172"/>
                  <a:gd name="T23" fmla="*/ 209 h 209"/>
                  <a:gd name="T24" fmla="*/ 162 w 172"/>
                  <a:gd name="T25" fmla="*/ 150 h 209"/>
                  <a:gd name="T26" fmla="*/ 165 w 172"/>
                  <a:gd name="T27" fmla="*/ 139 h 209"/>
                  <a:gd name="T28" fmla="*/ 165 w 172"/>
                  <a:gd name="T29" fmla="*/ 133 h 209"/>
                  <a:gd name="T30" fmla="*/ 171 w 172"/>
                  <a:gd name="T31" fmla="*/ 94 h 209"/>
                  <a:gd name="T32" fmla="*/ 172 w 172"/>
                  <a:gd name="T33" fmla="*/ 77 h 209"/>
                  <a:gd name="T34" fmla="*/ 170 w 172"/>
                  <a:gd name="T35" fmla="*/ 64 h 209"/>
                  <a:gd name="T36" fmla="*/ 157 w 172"/>
                  <a:gd name="T37" fmla="*/ 34 h 209"/>
                  <a:gd name="T38" fmla="*/ 102 w 172"/>
                  <a:gd name="T39" fmla="*/ 2 h 209"/>
                  <a:gd name="T40" fmla="*/ 54 w 172"/>
                  <a:gd name="T41" fmla="*/ 10 h 209"/>
                  <a:gd name="T42" fmla="*/ 48 w 172"/>
                  <a:gd name="T43" fmla="*/ 13 h 209"/>
                  <a:gd name="T44" fmla="*/ 23 w 172"/>
                  <a:gd name="T45" fmla="*/ 36 h 209"/>
                  <a:gd name="T46" fmla="*/ 23 w 172"/>
                  <a:gd name="T47" fmla="*/ 36 h 209"/>
                  <a:gd name="T48" fmla="*/ 18 w 172"/>
                  <a:gd name="T49" fmla="*/ 43 h 209"/>
                  <a:gd name="T50" fmla="*/ 17 w 172"/>
                  <a:gd name="T51" fmla="*/ 45 h 209"/>
                  <a:gd name="T52" fmla="*/ 12 w 172"/>
                  <a:gd name="T53" fmla="*/ 55 h 209"/>
                  <a:gd name="T54" fmla="*/ 8 w 172"/>
                  <a:gd name="T55" fmla="*/ 71 h 209"/>
                  <a:gd name="T56" fmla="*/ 7 w 172"/>
                  <a:gd name="T57" fmla="*/ 71 h 209"/>
                  <a:gd name="T58" fmla="*/ 7 w 172"/>
                  <a:gd name="T59" fmla="*/ 75 h 209"/>
                  <a:gd name="T60" fmla="*/ 6 w 172"/>
                  <a:gd name="T61" fmla="*/ 78 h 209"/>
                  <a:gd name="T62" fmla="*/ 6 w 172"/>
                  <a:gd name="T63" fmla="*/ 82 h 209"/>
                  <a:gd name="T64" fmla="*/ 6 w 172"/>
                  <a:gd name="T65" fmla="*/ 82 h 209"/>
                  <a:gd name="T66" fmla="*/ 6 w 172"/>
                  <a:gd name="T67" fmla="*/ 83 h 209"/>
                  <a:gd name="T68" fmla="*/ 6 w 172"/>
                  <a:gd name="T69" fmla="*/ 83 h 209"/>
                  <a:gd name="T70" fmla="*/ 5 w 172"/>
                  <a:gd name="T71" fmla="*/ 86 h 209"/>
                  <a:gd name="T72" fmla="*/ 2 w 172"/>
                  <a:gd name="T73" fmla="*/ 106 h 209"/>
                  <a:gd name="T74" fmla="*/ 1 w 172"/>
                  <a:gd name="T75" fmla="*/ 113 h 209"/>
                  <a:gd name="T76" fmla="*/ 1 w 172"/>
                  <a:gd name="T77" fmla="*/ 116 h 209"/>
                  <a:gd name="T78" fmla="*/ 1 w 172"/>
                  <a:gd name="T79" fmla="*/ 117 h 209"/>
                  <a:gd name="T80" fmla="*/ 1 w 172"/>
                  <a:gd name="T81" fmla="*/ 12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2" h="209">
                    <a:moveTo>
                      <a:pt x="1" y="120"/>
                    </a:moveTo>
                    <a:cubicBezTo>
                      <a:pt x="1" y="121"/>
                      <a:pt x="1" y="122"/>
                      <a:pt x="1" y="123"/>
                    </a:cubicBezTo>
                    <a:cubicBezTo>
                      <a:pt x="0" y="124"/>
                      <a:pt x="0" y="124"/>
                      <a:pt x="0" y="124"/>
                    </a:cubicBezTo>
                    <a:cubicBezTo>
                      <a:pt x="0" y="135"/>
                      <a:pt x="2" y="147"/>
                      <a:pt x="6" y="157"/>
                    </a:cubicBezTo>
                    <a:cubicBezTo>
                      <a:pt x="6" y="158"/>
                      <a:pt x="7" y="158"/>
                      <a:pt x="7" y="159"/>
                    </a:cubicBezTo>
                    <a:cubicBezTo>
                      <a:pt x="14" y="175"/>
                      <a:pt x="26" y="189"/>
                      <a:pt x="41" y="198"/>
                    </a:cubicBezTo>
                    <a:cubicBezTo>
                      <a:pt x="41" y="198"/>
                      <a:pt x="41" y="198"/>
                      <a:pt x="41" y="198"/>
                    </a:cubicBezTo>
                    <a:cubicBezTo>
                      <a:pt x="47" y="201"/>
                      <a:pt x="54" y="204"/>
                      <a:pt x="61" y="206"/>
                    </a:cubicBezTo>
                    <a:cubicBezTo>
                      <a:pt x="63" y="207"/>
                      <a:pt x="66" y="207"/>
                      <a:pt x="68" y="208"/>
                    </a:cubicBezTo>
                    <a:cubicBezTo>
                      <a:pt x="69" y="208"/>
                      <a:pt x="70" y="208"/>
                      <a:pt x="72" y="208"/>
                    </a:cubicBezTo>
                    <a:cubicBezTo>
                      <a:pt x="75" y="209"/>
                      <a:pt x="79" y="209"/>
                      <a:pt x="83" y="209"/>
                    </a:cubicBezTo>
                    <a:cubicBezTo>
                      <a:pt x="84" y="209"/>
                      <a:pt x="85" y="209"/>
                      <a:pt x="86" y="209"/>
                    </a:cubicBezTo>
                    <a:cubicBezTo>
                      <a:pt x="122" y="208"/>
                      <a:pt x="152" y="184"/>
                      <a:pt x="162" y="150"/>
                    </a:cubicBezTo>
                    <a:cubicBezTo>
                      <a:pt x="163" y="147"/>
                      <a:pt x="164" y="143"/>
                      <a:pt x="165" y="139"/>
                    </a:cubicBezTo>
                    <a:cubicBezTo>
                      <a:pt x="165" y="133"/>
                      <a:pt x="165" y="133"/>
                      <a:pt x="165" y="133"/>
                    </a:cubicBezTo>
                    <a:cubicBezTo>
                      <a:pt x="171" y="94"/>
                      <a:pt x="171" y="94"/>
                      <a:pt x="171" y="94"/>
                    </a:cubicBezTo>
                    <a:cubicBezTo>
                      <a:pt x="172" y="89"/>
                      <a:pt x="172" y="83"/>
                      <a:pt x="172" y="77"/>
                    </a:cubicBezTo>
                    <a:cubicBezTo>
                      <a:pt x="172" y="73"/>
                      <a:pt x="171" y="69"/>
                      <a:pt x="170" y="64"/>
                    </a:cubicBezTo>
                    <a:cubicBezTo>
                      <a:pt x="168" y="53"/>
                      <a:pt x="163" y="43"/>
                      <a:pt x="157" y="34"/>
                    </a:cubicBezTo>
                    <a:cubicBezTo>
                      <a:pt x="144" y="17"/>
                      <a:pt x="124" y="5"/>
                      <a:pt x="102" y="2"/>
                    </a:cubicBezTo>
                    <a:cubicBezTo>
                      <a:pt x="85" y="0"/>
                      <a:pt x="69" y="3"/>
                      <a:pt x="54" y="10"/>
                    </a:cubicBezTo>
                    <a:cubicBezTo>
                      <a:pt x="52" y="11"/>
                      <a:pt x="50" y="12"/>
                      <a:pt x="48" y="13"/>
                    </a:cubicBezTo>
                    <a:cubicBezTo>
                      <a:pt x="38" y="19"/>
                      <a:pt x="29" y="26"/>
                      <a:pt x="23" y="36"/>
                    </a:cubicBezTo>
                    <a:cubicBezTo>
                      <a:pt x="23" y="36"/>
                      <a:pt x="23" y="36"/>
                      <a:pt x="23" y="36"/>
                    </a:cubicBezTo>
                    <a:cubicBezTo>
                      <a:pt x="21" y="38"/>
                      <a:pt x="19" y="41"/>
                      <a:pt x="18" y="43"/>
                    </a:cubicBezTo>
                    <a:cubicBezTo>
                      <a:pt x="17" y="44"/>
                      <a:pt x="17" y="44"/>
                      <a:pt x="17" y="45"/>
                    </a:cubicBezTo>
                    <a:cubicBezTo>
                      <a:pt x="15" y="48"/>
                      <a:pt x="13" y="51"/>
                      <a:pt x="12" y="55"/>
                    </a:cubicBezTo>
                    <a:cubicBezTo>
                      <a:pt x="10" y="60"/>
                      <a:pt x="8" y="65"/>
                      <a:pt x="8" y="71"/>
                    </a:cubicBezTo>
                    <a:cubicBezTo>
                      <a:pt x="7" y="71"/>
                      <a:pt x="7" y="71"/>
                      <a:pt x="7" y="71"/>
                    </a:cubicBezTo>
                    <a:cubicBezTo>
                      <a:pt x="7" y="75"/>
                      <a:pt x="7" y="75"/>
                      <a:pt x="7" y="75"/>
                    </a:cubicBezTo>
                    <a:cubicBezTo>
                      <a:pt x="6" y="78"/>
                      <a:pt x="6" y="78"/>
                      <a:pt x="6" y="78"/>
                    </a:cubicBezTo>
                    <a:cubicBezTo>
                      <a:pt x="6" y="82"/>
                      <a:pt x="6" y="82"/>
                      <a:pt x="6" y="82"/>
                    </a:cubicBezTo>
                    <a:cubicBezTo>
                      <a:pt x="6" y="82"/>
                      <a:pt x="6" y="82"/>
                      <a:pt x="6" y="82"/>
                    </a:cubicBezTo>
                    <a:cubicBezTo>
                      <a:pt x="6" y="83"/>
                      <a:pt x="6" y="83"/>
                      <a:pt x="6" y="83"/>
                    </a:cubicBezTo>
                    <a:cubicBezTo>
                      <a:pt x="6" y="83"/>
                      <a:pt x="6" y="83"/>
                      <a:pt x="6" y="83"/>
                    </a:cubicBezTo>
                    <a:cubicBezTo>
                      <a:pt x="5" y="86"/>
                      <a:pt x="5" y="86"/>
                      <a:pt x="5" y="86"/>
                    </a:cubicBezTo>
                    <a:cubicBezTo>
                      <a:pt x="2" y="106"/>
                      <a:pt x="2" y="106"/>
                      <a:pt x="2" y="106"/>
                    </a:cubicBezTo>
                    <a:cubicBezTo>
                      <a:pt x="1" y="113"/>
                      <a:pt x="1" y="113"/>
                      <a:pt x="1" y="113"/>
                    </a:cubicBezTo>
                    <a:cubicBezTo>
                      <a:pt x="1" y="116"/>
                      <a:pt x="1" y="116"/>
                      <a:pt x="1" y="116"/>
                    </a:cubicBezTo>
                    <a:cubicBezTo>
                      <a:pt x="1" y="117"/>
                      <a:pt x="1" y="117"/>
                      <a:pt x="1" y="117"/>
                    </a:cubicBezTo>
                    <a:cubicBezTo>
                      <a:pt x="1" y="118"/>
                      <a:pt x="1" y="119"/>
                      <a:pt x="1" y="120"/>
                    </a:cubicBezTo>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2" name="iṥḻide">
                <a:extLst>
                  <a:ext uri="{FF2B5EF4-FFF2-40B4-BE49-F238E27FC236}">
                    <a16:creationId xmlns:a16="http://schemas.microsoft.com/office/drawing/2014/main" xmlns="" id="{BE9C294B-2401-40A2-B0E3-F2F93C802F68}"/>
                  </a:ext>
                </a:extLst>
              </p:cNvPr>
              <p:cNvSpPr/>
              <p:nvPr/>
            </p:nvSpPr>
            <p:spPr bwMode="auto">
              <a:xfrm>
                <a:off x="2212" y="2146"/>
                <a:ext cx="33" cy="44"/>
              </a:xfrm>
              <a:custGeom>
                <a:avLst/>
                <a:gdLst>
                  <a:gd name="T0" fmla="*/ 1 w 25"/>
                  <a:gd name="T1" fmla="*/ 14 h 33"/>
                  <a:gd name="T2" fmla="*/ 12 w 25"/>
                  <a:gd name="T3" fmla="*/ 32 h 33"/>
                  <a:gd name="T4" fmla="*/ 14 w 25"/>
                  <a:gd name="T5" fmla="*/ 32 h 33"/>
                  <a:gd name="T6" fmla="*/ 15 w 25"/>
                  <a:gd name="T7" fmla="*/ 32 h 33"/>
                  <a:gd name="T8" fmla="*/ 20 w 25"/>
                  <a:gd name="T9" fmla="*/ 33 h 33"/>
                  <a:gd name="T10" fmla="*/ 22 w 25"/>
                  <a:gd name="T11" fmla="*/ 23 h 33"/>
                  <a:gd name="T12" fmla="*/ 22 w 25"/>
                  <a:gd name="T13" fmla="*/ 20 h 33"/>
                  <a:gd name="T14" fmla="*/ 25 w 25"/>
                  <a:gd name="T15" fmla="*/ 1 h 33"/>
                  <a:gd name="T16" fmla="*/ 20 w 25"/>
                  <a:gd name="T17" fmla="*/ 1 h 33"/>
                  <a:gd name="T18" fmla="*/ 18 w 25"/>
                  <a:gd name="T19" fmla="*/ 1 h 33"/>
                  <a:gd name="T20" fmla="*/ 18 w 25"/>
                  <a:gd name="T21" fmla="*/ 1 h 33"/>
                  <a:gd name="T22" fmla="*/ 16 w 25"/>
                  <a:gd name="T23" fmla="*/ 1 h 33"/>
                  <a:gd name="T24" fmla="*/ 16 w 25"/>
                  <a:gd name="T25" fmla="*/ 1 h 33"/>
                  <a:gd name="T26" fmla="*/ 8 w 25"/>
                  <a:gd name="T27" fmla="*/ 3 h 33"/>
                  <a:gd name="T28" fmla="*/ 1 w 25"/>
                  <a:gd name="T29" fmla="*/ 1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3">
                    <a:moveTo>
                      <a:pt x="1" y="14"/>
                    </a:moveTo>
                    <a:cubicBezTo>
                      <a:pt x="0" y="21"/>
                      <a:pt x="5" y="29"/>
                      <a:pt x="12" y="32"/>
                    </a:cubicBezTo>
                    <a:cubicBezTo>
                      <a:pt x="13" y="32"/>
                      <a:pt x="13" y="32"/>
                      <a:pt x="14" y="32"/>
                    </a:cubicBezTo>
                    <a:cubicBezTo>
                      <a:pt x="14" y="32"/>
                      <a:pt x="15" y="32"/>
                      <a:pt x="15" y="32"/>
                    </a:cubicBezTo>
                    <a:cubicBezTo>
                      <a:pt x="20" y="33"/>
                      <a:pt x="20" y="33"/>
                      <a:pt x="20" y="33"/>
                    </a:cubicBezTo>
                    <a:cubicBezTo>
                      <a:pt x="22" y="23"/>
                      <a:pt x="22" y="23"/>
                      <a:pt x="22" y="23"/>
                    </a:cubicBezTo>
                    <a:cubicBezTo>
                      <a:pt x="22" y="20"/>
                      <a:pt x="22" y="20"/>
                      <a:pt x="22" y="20"/>
                    </a:cubicBezTo>
                    <a:cubicBezTo>
                      <a:pt x="25" y="1"/>
                      <a:pt x="25" y="1"/>
                      <a:pt x="25" y="1"/>
                    </a:cubicBezTo>
                    <a:cubicBezTo>
                      <a:pt x="20" y="1"/>
                      <a:pt x="20" y="1"/>
                      <a:pt x="20" y="1"/>
                    </a:cubicBezTo>
                    <a:cubicBezTo>
                      <a:pt x="19" y="1"/>
                      <a:pt x="19" y="1"/>
                      <a:pt x="18" y="1"/>
                    </a:cubicBezTo>
                    <a:cubicBezTo>
                      <a:pt x="18" y="1"/>
                      <a:pt x="18" y="1"/>
                      <a:pt x="18" y="1"/>
                    </a:cubicBezTo>
                    <a:cubicBezTo>
                      <a:pt x="18" y="0"/>
                      <a:pt x="17" y="0"/>
                      <a:pt x="16" y="1"/>
                    </a:cubicBezTo>
                    <a:cubicBezTo>
                      <a:pt x="16" y="1"/>
                      <a:pt x="16" y="1"/>
                      <a:pt x="16" y="1"/>
                    </a:cubicBezTo>
                    <a:cubicBezTo>
                      <a:pt x="13" y="1"/>
                      <a:pt x="10" y="2"/>
                      <a:pt x="8" y="3"/>
                    </a:cubicBezTo>
                    <a:cubicBezTo>
                      <a:pt x="4" y="6"/>
                      <a:pt x="2" y="9"/>
                      <a:pt x="1" y="14"/>
                    </a:cubicBezTo>
                    <a:close/>
                  </a:path>
                </a:pathLst>
              </a:custGeom>
              <a:solidFill>
                <a:srgbClr val="FFC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3" name="işḷíḍe">
                <a:extLst>
                  <a:ext uri="{FF2B5EF4-FFF2-40B4-BE49-F238E27FC236}">
                    <a16:creationId xmlns:a16="http://schemas.microsoft.com/office/drawing/2014/main" xmlns="" id="{8E40E3A8-7948-4535-9144-2C584529F160}"/>
                  </a:ext>
                </a:extLst>
              </p:cNvPr>
              <p:cNvSpPr/>
              <p:nvPr/>
            </p:nvSpPr>
            <p:spPr bwMode="auto">
              <a:xfrm>
                <a:off x="2212" y="2101"/>
                <a:ext cx="98" cy="209"/>
              </a:xfrm>
              <a:custGeom>
                <a:avLst/>
                <a:gdLst>
                  <a:gd name="T0" fmla="*/ 12 w 74"/>
                  <a:gd name="T1" fmla="*/ 66 h 158"/>
                  <a:gd name="T2" fmla="*/ 12 w 74"/>
                  <a:gd name="T3" fmla="*/ 66 h 158"/>
                  <a:gd name="T4" fmla="*/ 12 w 74"/>
                  <a:gd name="T5" fmla="*/ 69 h 158"/>
                  <a:gd name="T6" fmla="*/ 12 w 74"/>
                  <a:gd name="T7" fmla="*/ 72 h 158"/>
                  <a:gd name="T8" fmla="*/ 11 w 74"/>
                  <a:gd name="T9" fmla="*/ 73 h 158"/>
                  <a:gd name="T10" fmla="*/ 12 w 74"/>
                  <a:gd name="T11" fmla="*/ 73 h 158"/>
                  <a:gd name="T12" fmla="*/ 17 w 74"/>
                  <a:gd name="T13" fmla="*/ 106 h 158"/>
                  <a:gd name="T14" fmla="*/ 18 w 74"/>
                  <a:gd name="T15" fmla="*/ 108 h 158"/>
                  <a:gd name="T16" fmla="*/ 53 w 74"/>
                  <a:gd name="T17" fmla="*/ 148 h 158"/>
                  <a:gd name="T18" fmla="*/ 53 w 74"/>
                  <a:gd name="T19" fmla="*/ 148 h 158"/>
                  <a:gd name="T20" fmla="*/ 67 w 74"/>
                  <a:gd name="T21" fmla="*/ 156 h 158"/>
                  <a:gd name="T22" fmla="*/ 73 w 74"/>
                  <a:gd name="T23" fmla="*/ 155 h 158"/>
                  <a:gd name="T24" fmla="*/ 47 w 74"/>
                  <a:gd name="T25" fmla="*/ 111 h 158"/>
                  <a:gd name="T26" fmla="*/ 46 w 74"/>
                  <a:gd name="T27" fmla="*/ 55 h 158"/>
                  <a:gd name="T28" fmla="*/ 46 w 74"/>
                  <a:gd name="T29" fmla="*/ 54 h 158"/>
                  <a:gd name="T30" fmla="*/ 49 w 74"/>
                  <a:gd name="T31" fmla="*/ 30 h 158"/>
                  <a:gd name="T32" fmla="*/ 49 w 74"/>
                  <a:gd name="T33" fmla="*/ 29 h 158"/>
                  <a:gd name="T34" fmla="*/ 52 w 74"/>
                  <a:gd name="T35" fmla="*/ 14 h 158"/>
                  <a:gd name="T36" fmla="*/ 23 w 74"/>
                  <a:gd name="T37" fmla="*/ 5 h 158"/>
                  <a:gd name="T38" fmla="*/ 19 w 74"/>
                  <a:gd name="T39" fmla="*/ 20 h 158"/>
                  <a:gd name="T40" fmla="*/ 19 w 74"/>
                  <a:gd name="T41" fmla="*/ 21 h 158"/>
                  <a:gd name="T42" fmla="*/ 19 w 74"/>
                  <a:gd name="T43" fmla="*/ 21 h 158"/>
                  <a:gd name="T44" fmla="*/ 19 w 74"/>
                  <a:gd name="T45" fmla="*/ 21 h 158"/>
                  <a:gd name="T46" fmla="*/ 18 w 74"/>
                  <a:gd name="T47" fmla="*/ 25 h 158"/>
                  <a:gd name="T48" fmla="*/ 18 w 74"/>
                  <a:gd name="T49" fmla="*/ 28 h 158"/>
                  <a:gd name="T50" fmla="*/ 17 w 74"/>
                  <a:gd name="T51" fmla="*/ 32 h 158"/>
                  <a:gd name="T52" fmla="*/ 17 w 74"/>
                  <a:gd name="T53" fmla="*/ 33 h 158"/>
                  <a:gd name="T54" fmla="*/ 17 w 74"/>
                  <a:gd name="T55" fmla="*/ 32 h 158"/>
                  <a:gd name="T56" fmla="*/ 16 w 74"/>
                  <a:gd name="T57" fmla="*/ 35 h 158"/>
                  <a:gd name="T58" fmla="*/ 8 w 74"/>
                  <a:gd name="T59" fmla="*/ 37 h 158"/>
                  <a:gd name="T60" fmla="*/ 1 w 74"/>
                  <a:gd name="T61" fmla="*/ 48 h 158"/>
                  <a:gd name="T62" fmla="*/ 12 w 74"/>
                  <a:gd name="T63" fmla="*/ 6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158">
                    <a:moveTo>
                      <a:pt x="12" y="66"/>
                    </a:moveTo>
                    <a:cubicBezTo>
                      <a:pt x="12" y="66"/>
                      <a:pt x="12" y="66"/>
                      <a:pt x="12" y="66"/>
                    </a:cubicBezTo>
                    <a:cubicBezTo>
                      <a:pt x="12" y="67"/>
                      <a:pt x="12" y="68"/>
                      <a:pt x="12" y="69"/>
                    </a:cubicBezTo>
                    <a:cubicBezTo>
                      <a:pt x="12" y="70"/>
                      <a:pt x="12" y="71"/>
                      <a:pt x="12" y="72"/>
                    </a:cubicBezTo>
                    <a:cubicBezTo>
                      <a:pt x="11" y="73"/>
                      <a:pt x="11" y="73"/>
                      <a:pt x="11" y="73"/>
                    </a:cubicBezTo>
                    <a:cubicBezTo>
                      <a:pt x="12" y="73"/>
                      <a:pt x="12" y="73"/>
                      <a:pt x="12" y="73"/>
                    </a:cubicBezTo>
                    <a:cubicBezTo>
                      <a:pt x="11" y="84"/>
                      <a:pt x="13" y="96"/>
                      <a:pt x="17" y="106"/>
                    </a:cubicBezTo>
                    <a:cubicBezTo>
                      <a:pt x="17" y="107"/>
                      <a:pt x="18" y="107"/>
                      <a:pt x="18" y="108"/>
                    </a:cubicBezTo>
                    <a:cubicBezTo>
                      <a:pt x="25" y="124"/>
                      <a:pt x="37" y="139"/>
                      <a:pt x="53" y="148"/>
                    </a:cubicBezTo>
                    <a:cubicBezTo>
                      <a:pt x="53" y="148"/>
                      <a:pt x="53" y="148"/>
                      <a:pt x="53" y="148"/>
                    </a:cubicBezTo>
                    <a:cubicBezTo>
                      <a:pt x="66" y="158"/>
                      <a:pt x="67" y="156"/>
                      <a:pt x="67" y="156"/>
                    </a:cubicBezTo>
                    <a:cubicBezTo>
                      <a:pt x="67" y="156"/>
                      <a:pt x="74" y="156"/>
                      <a:pt x="73" y="155"/>
                    </a:cubicBezTo>
                    <a:cubicBezTo>
                      <a:pt x="68" y="151"/>
                      <a:pt x="51" y="139"/>
                      <a:pt x="47" y="111"/>
                    </a:cubicBezTo>
                    <a:cubicBezTo>
                      <a:pt x="45" y="97"/>
                      <a:pt x="44" y="75"/>
                      <a:pt x="46" y="55"/>
                    </a:cubicBezTo>
                    <a:cubicBezTo>
                      <a:pt x="46" y="54"/>
                      <a:pt x="46" y="54"/>
                      <a:pt x="46" y="54"/>
                    </a:cubicBezTo>
                    <a:cubicBezTo>
                      <a:pt x="47" y="45"/>
                      <a:pt x="48" y="36"/>
                      <a:pt x="49" y="30"/>
                    </a:cubicBezTo>
                    <a:cubicBezTo>
                      <a:pt x="49" y="29"/>
                      <a:pt x="49" y="29"/>
                      <a:pt x="49" y="29"/>
                    </a:cubicBezTo>
                    <a:cubicBezTo>
                      <a:pt x="50" y="20"/>
                      <a:pt x="52" y="14"/>
                      <a:pt x="52" y="14"/>
                    </a:cubicBezTo>
                    <a:cubicBezTo>
                      <a:pt x="46" y="0"/>
                      <a:pt x="35" y="0"/>
                      <a:pt x="23" y="5"/>
                    </a:cubicBezTo>
                    <a:cubicBezTo>
                      <a:pt x="21" y="10"/>
                      <a:pt x="20" y="15"/>
                      <a:pt x="19" y="20"/>
                    </a:cubicBezTo>
                    <a:cubicBezTo>
                      <a:pt x="19" y="21"/>
                      <a:pt x="19" y="21"/>
                      <a:pt x="19" y="21"/>
                    </a:cubicBezTo>
                    <a:cubicBezTo>
                      <a:pt x="19" y="21"/>
                      <a:pt x="19" y="21"/>
                      <a:pt x="19" y="21"/>
                    </a:cubicBezTo>
                    <a:cubicBezTo>
                      <a:pt x="19" y="21"/>
                      <a:pt x="19" y="21"/>
                      <a:pt x="19" y="21"/>
                    </a:cubicBezTo>
                    <a:cubicBezTo>
                      <a:pt x="18" y="25"/>
                      <a:pt x="18" y="25"/>
                      <a:pt x="18" y="25"/>
                    </a:cubicBezTo>
                    <a:cubicBezTo>
                      <a:pt x="18" y="28"/>
                      <a:pt x="18" y="28"/>
                      <a:pt x="18" y="28"/>
                    </a:cubicBezTo>
                    <a:cubicBezTo>
                      <a:pt x="17" y="32"/>
                      <a:pt x="17" y="32"/>
                      <a:pt x="17" y="32"/>
                    </a:cubicBezTo>
                    <a:cubicBezTo>
                      <a:pt x="17" y="33"/>
                      <a:pt x="17" y="33"/>
                      <a:pt x="17" y="33"/>
                    </a:cubicBezTo>
                    <a:cubicBezTo>
                      <a:pt x="17" y="32"/>
                      <a:pt x="17" y="32"/>
                      <a:pt x="17" y="32"/>
                    </a:cubicBezTo>
                    <a:cubicBezTo>
                      <a:pt x="16" y="35"/>
                      <a:pt x="16" y="35"/>
                      <a:pt x="16" y="35"/>
                    </a:cubicBezTo>
                    <a:cubicBezTo>
                      <a:pt x="13" y="35"/>
                      <a:pt x="10" y="36"/>
                      <a:pt x="8" y="37"/>
                    </a:cubicBezTo>
                    <a:cubicBezTo>
                      <a:pt x="4" y="40"/>
                      <a:pt x="2" y="43"/>
                      <a:pt x="1" y="48"/>
                    </a:cubicBezTo>
                    <a:cubicBezTo>
                      <a:pt x="0" y="55"/>
                      <a:pt x="5" y="63"/>
                      <a:pt x="12" y="66"/>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4" name="íṣlîḍe">
                <a:extLst>
                  <a:ext uri="{FF2B5EF4-FFF2-40B4-BE49-F238E27FC236}">
                    <a16:creationId xmlns:a16="http://schemas.microsoft.com/office/drawing/2014/main" xmlns="" id="{D3C675BE-F020-4979-B6AD-4F497AA8820F}"/>
                  </a:ext>
                </a:extLst>
              </p:cNvPr>
              <p:cNvSpPr/>
              <p:nvPr/>
            </p:nvSpPr>
            <p:spPr bwMode="auto">
              <a:xfrm>
                <a:off x="2228" y="2039"/>
                <a:ext cx="202" cy="123"/>
              </a:xfrm>
              <a:custGeom>
                <a:avLst/>
                <a:gdLst>
                  <a:gd name="T0" fmla="*/ 145 w 153"/>
                  <a:gd name="T1" fmla="*/ 17 h 93"/>
                  <a:gd name="T2" fmla="*/ 152 w 153"/>
                  <a:gd name="T3" fmla="*/ 35 h 93"/>
                  <a:gd name="T4" fmla="*/ 124 w 153"/>
                  <a:gd name="T5" fmla="*/ 51 h 93"/>
                  <a:gd name="T6" fmla="*/ 29 w 153"/>
                  <a:gd name="T7" fmla="*/ 74 h 93"/>
                  <a:gd name="T8" fmla="*/ 18 w 153"/>
                  <a:gd name="T9" fmla="*/ 89 h 93"/>
                  <a:gd name="T10" fmla="*/ 12 w 153"/>
                  <a:gd name="T11" fmla="*/ 92 h 93"/>
                  <a:gd name="T12" fmla="*/ 11 w 153"/>
                  <a:gd name="T13" fmla="*/ 92 h 93"/>
                  <a:gd name="T14" fmla="*/ 6 w 153"/>
                  <a:gd name="T15" fmla="*/ 86 h 93"/>
                  <a:gd name="T16" fmla="*/ 0 w 153"/>
                  <a:gd name="T17" fmla="*/ 21 h 93"/>
                  <a:gd name="T18" fmla="*/ 11 w 153"/>
                  <a:gd name="T19" fmla="*/ 5 h 93"/>
                  <a:gd name="T20" fmla="*/ 26 w 153"/>
                  <a:gd name="T21" fmla="*/ 1 h 93"/>
                  <a:gd name="T22" fmla="*/ 127 w 153"/>
                  <a:gd name="T23" fmla="*/ 9 h 93"/>
                  <a:gd name="T24" fmla="*/ 145 w 153"/>
                  <a:gd name="T25" fmla="*/ 1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93">
                    <a:moveTo>
                      <a:pt x="145" y="17"/>
                    </a:moveTo>
                    <a:cubicBezTo>
                      <a:pt x="146" y="24"/>
                      <a:pt x="153" y="28"/>
                      <a:pt x="152" y="35"/>
                    </a:cubicBezTo>
                    <a:cubicBezTo>
                      <a:pt x="151" y="52"/>
                      <a:pt x="130" y="52"/>
                      <a:pt x="124" y="51"/>
                    </a:cubicBezTo>
                    <a:cubicBezTo>
                      <a:pt x="124" y="51"/>
                      <a:pt x="50" y="40"/>
                      <a:pt x="29" y="74"/>
                    </a:cubicBezTo>
                    <a:cubicBezTo>
                      <a:pt x="18" y="89"/>
                      <a:pt x="18" y="89"/>
                      <a:pt x="18" y="89"/>
                    </a:cubicBezTo>
                    <a:cubicBezTo>
                      <a:pt x="17" y="92"/>
                      <a:pt x="14" y="93"/>
                      <a:pt x="12" y="92"/>
                    </a:cubicBezTo>
                    <a:cubicBezTo>
                      <a:pt x="11" y="92"/>
                      <a:pt x="11" y="92"/>
                      <a:pt x="11" y="92"/>
                    </a:cubicBezTo>
                    <a:cubicBezTo>
                      <a:pt x="8" y="92"/>
                      <a:pt x="6" y="89"/>
                      <a:pt x="6" y="86"/>
                    </a:cubicBezTo>
                    <a:cubicBezTo>
                      <a:pt x="5" y="70"/>
                      <a:pt x="0" y="24"/>
                      <a:pt x="0" y="21"/>
                    </a:cubicBezTo>
                    <a:cubicBezTo>
                      <a:pt x="1" y="15"/>
                      <a:pt x="7" y="9"/>
                      <a:pt x="11" y="5"/>
                    </a:cubicBezTo>
                    <a:cubicBezTo>
                      <a:pt x="15" y="2"/>
                      <a:pt x="20" y="0"/>
                      <a:pt x="26" y="1"/>
                    </a:cubicBezTo>
                    <a:cubicBezTo>
                      <a:pt x="127" y="9"/>
                      <a:pt x="127" y="9"/>
                      <a:pt x="127" y="9"/>
                    </a:cubicBezTo>
                    <a:cubicBezTo>
                      <a:pt x="138" y="10"/>
                      <a:pt x="144" y="6"/>
                      <a:pt x="145" y="17"/>
                    </a:cubicBezTo>
                    <a:close/>
                  </a:path>
                </a:pathLst>
              </a:custGeom>
              <a:solidFill>
                <a:srgbClr val="DB7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5" name="íṧḻiḍê">
                <a:extLst>
                  <a:ext uri="{FF2B5EF4-FFF2-40B4-BE49-F238E27FC236}">
                    <a16:creationId xmlns:a16="http://schemas.microsoft.com/office/drawing/2014/main" xmlns="" id="{1729D393-126D-449C-8CC8-CC8054248F14}"/>
                  </a:ext>
                </a:extLst>
              </p:cNvPr>
              <p:cNvSpPr/>
              <p:nvPr/>
            </p:nvSpPr>
            <p:spPr bwMode="auto">
              <a:xfrm>
                <a:off x="2366" y="2219"/>
                <a:ext cx="24" cy="9"/>
              </a:xfrm>
              <a:custGeom>
                <a:avLst/>
                <a:gdLst>
                  <a:gd name="T0" fmla="*/ 18 w 18"/>
                  <a:gd name="T1" fmla="*/ 2 h 7"/>
                  <a:gd name="T2" fmla="*/ 8 w 18"/>
                  <a:gd name="T3" fmla="*/ 6 h 7"/>
                  <a:gd name="T4" fmla="*/ 0 w 18"/>
                  <a:gd name="T5" fmla="*/ 0 h 7"/>
                  <a:gd name="T6" fmla="*/ 18 w 18"/>
                  <a:gd name="T7" fmla="*/ 2 h 7"/>
                </a:gdLst>
                <a:ahLst/>
                <a:cxnLst>
                  <a:cxn ang="0">
                    <a:pos x="T0" y="T1"/>
                  </a:cxn>
                  <a:cxn ang="0">
                    <a:pos x="T2" y="T3"/>
                  </a:cxn>
                  <a:cxn ang="0">
                    <a:pos x="T4" y="T5"/>
                  </a:cxn>
                  <a:cxn ang="0">
                    <a:pos x="T6" y="T7"/>
                  </a:cxn>
                </a:cxnLst>
                <a:rect l="0" t="0" r="r" b="b"/>
                <a:pathLst>
                  <a:path w="18" h="7">
                    <a:moveTo>
                      <a:pt x="18" y="2"/>
                    </a:moveTo>
                    <a:cubicBezTo>
                      <a:pt x="18" y="2"/>
                      <a:pt x="16" y="7"/>
                      <a:pt x="8" y="6"/>
                    </a:cubicBezTo>
                    <a:cubicBezTo>
                      <a:pt x="1" y="5"/>
                      <a:pt x="0" y="0"/>
                      <a:pt x="0" y="0"/>
                    </a:cubicBezTo>
                    <a:lnTo>
                      <a:pt x="18" y="2"/>
                    </a:ln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6" name="î$ḻíḑe">
                <a:extLst>
                  <a:ext uri="{FF2B5EF4-FFF2-40B4-BE49-F238E27FC236}">
                    <a16:creationId xmlns:a16="http://schemas.microsoft.com/office/drawing/2014/main" xmlns="" id="{8670954A-D4D9-4BFB-93D0-805F82CDA690}"/>
                  </a:ext>
                </a:extLst>
              </p:cNvPr>
              <p:cNvSpPr/>
              <p:nvPr/>
            </p:nvSpPr>
            <p:spPr bwMode="auto">
              <a:xfrm>
                <a:off x="2212" y="2182"/>
                <a:ext cx="24" cy="23"/>
              </a:xfrm>
              <a:custGeom>
                <a:avLst/>
                <a:gdLst>
                  <a:gd name="T0" fmla="*/ 0 w 18"/>
                  <a:gd name="T1" fmla="*/ 8 h 18"/>
                  <a:gd name="T2" fmla="*/ 8 w 18"/>
                  <a:gd name="T3" fmla="*/ 18 h 18"/>
                  <a:gd name="T4" fmla="*/ 18 w 18"/>
                  <a:gd name="T5" fmla="*/ 10 h 18"/>
                  <a:gd name="T6" fmla="*/ 10 w 18"/>
                  <a:gd name="T7" fmla="*/ 0 h 18"/>
                  <a:gd name="T8" fmla="*/ 0 w 18"/>
                  <a:gd name="T9" fmla="*/ 8 h 18"/>
                </a:gdLst>
                <a:ahLst/>
                <a:cxnLst>
                  <a:cxn ang="0">
                    <a:pos x="T0" y="T1"/>
                  </a:cxn>
                  <a:cxn ang="0">
                    <a:pos x="T2" y="T3"/>
                  </a:cxn>
                  <a:cxn ang="0">
                    <a:pos x="T4" y="T5"/>
                  </a:cxn>
                  <a:cxn ang="0">
                    <a:pos x="T6" y="T7"/>
                  </a:cxn>
                  <a:cxn ang="0">
                    <a:pos x="T8" y="T9"/>
                  </a:cxn>
                </a:cxnLst>
                <a:rect l="0" t="0" r="r" b="b"/>
                <a:pathLst>
                  <a:path w="18" h="18">
                    <a:moveTo>
                      <a:pt x="0" y="8"/>
                    </a:moveTo>
                    <a:cubicBezTo>
                      <a:pt x="0" y="13"/>
                      <a:pt x="4" y="17"/>
                      <a:pt x="8" y="18"/>
                    </a:cubicBezTo>
                    <a:cubicBezTo>
                      <a:pt x="13" y="18"/>
                      <a:pt x="18" y="15"/>
                      <a:pt x="18" y="10"/>
                    </a:cubicBezTo>
                    <a:cubicBezTo>
                      <a:pt x="18" y="5"/>
                      <a:pt x="15" y="1"/>
                      <a:pt x="10" y="0"/>
                    </a:cubicBezTo>
                    <a:cubicBezTo>
                      <a:pt x="5" y="0"/>
                      <a:pt x="1" y="3"/>
                      <a:pt x="0" y="8"/>
                    </a:cubicBezTo>
                    <a:close/>
                  </a:path>
                </a:pathLst>
              </a:custGeom>
              <a:solidFill>
                <a:srgbClr val="2C37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7" name="íṥļïḑe">
                <a:extLst>
                  <a:ext uri="{FF2B5EF4-FFF2-40B4-BE49-F238E27FC236}">
                    <a16:creationId xmlns:a16="http://schemas.microsoft.com/office/drawing/2014/main" xmlns="" id="{EFE6C54B-6F70-4E1E-ACC9-69073A8C53EA}"/>
                  </a:ext>
                </a:extLst>
              </p:cNvPr>
              <p:cNvSpPr/>
              <p:nvPr/>
            </p:nvSpPr>
            <p:spPr bwMode="auto">
              <a:xfrm>
                <a:off x="2250" y="2004"/>
                <a:ext cx="218" cy="130"/>
              </a:xfrm>
              <a:custGeom>
                <a:avLst/>
                <a:gdLst>
                  <a:gd name="T0" fmla="*/ 125 w 165"/>
                  <a:gd name="T1" fmla="*/ 67 h 98"/>
                  <a:gd name="T2" fmla="*/ 157 w 165"/>
                  <a:gd name="T3" fmla="*/ 98 h 98"/>
                  <a:gd name="T4" fmla="*/ 127 w 165"/>
                  <a:gd name="T5" fmla="*/ 34 h 98"/>
                  <a:gd name="T6" fmla="*/ 7 w 165"/>
                  <a:gd name="T7" fmla="*/ 32 h 98"/>
                  <a:gd name="T8" fmla="*/ 0 w 165"/>
                  <a:gd name="T9" fmla="*/ 55 h 98"/>
                  <a:gd name="T10" fmla="*/ 125 w 165"/>
                  <a:gd name="T11" fmla="*/ 67 h 98"/>
                </a:gdLst>
                <a:ahLst/>
                <a:cxnLst>
                  <a:cxn ang="0">
                    <a:pos x="T0" y="T1"/>
                  </a:cxn>
                  <a:cxn ang="0">
                    <a:pos x="T2" y="T3"/>
                  </a:cxn>
                  <a:cxn ang="0">
                    <a:pos x="T4" y="T5"/>
                  </a:cxn>
                  <a:cxn ang="0">
                    <a:pos x="T6" y="T7"/>
                  </a:cxn>
                  <a:cxn ang="0">
                    <a:pos x="T8" y="T9"/>
                  </a:cxn>
                  <a:cxn ang="0">
                    <a:pos x="T10" y="T11"/>
                  </a:cxn>
                </a:cxnLst>
                <a:rect l="0" t="0" r="r" b="b"/>
                <a:pathLst>
                  <a:path w="165" h="98">
                    <a:moveTo>
                      <a:pt x="125" y="67"/>
                    </a:moveTo>
                    <a:cubicBezTo>
                      <a:pt x="125" y="67"/>
                      <a:pt x="150" y="68"/>
                      <a:pt x="157" y="98"/>
                    </a:cubicBezTo>
                    <a:cubicBezTo>
                      <a:pt x="157" y="98"/>
                      <a:pt x="165" y="69"/>
                      <a:pt x="127" y="34"/>
                    </a:cubicBezTo>
                    <a:cubicBezTo>
                      <a:pt x="89" y="0"/>
                      <a:pt x="14" y="19"/>
                      <a:pt x="7" y="32"/>
                    </a:cubicBezTo>
                    <a:cubicBezTo>
                      <a:pt x="0" y="44"/>
                      <a:pt x="0" y="55"/>
                      <a:pt x="0" y="55"/>
                    </a:cubicBezTo>
                    <a:lnTo>
                      <a:pt x="125" y="67"/>
                    </a:lnTo>
                    <a:close/>
                  </a:path>
                </a:pathLst>
              </a:custGeom>
              <a:solidFill>
                <a:srgbClr val="DB7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8" name="ïṩļîdé">
                <a:extLst>
                  <a:ext uri="{FF2B5EF4-FFF2-40B4-BE49-F238E27FC236}">
                    <a16:creationId xmlns:a16="http://schemas.microsoft.com/office/drawing/2014/main" xmlns="" id="{E3DAA1D2-79FD-4EB7-821E-A7ED6D2EBA83}"/>
                  </a:ext>
                </a:extLst>
              </p:cNvPr>
              <p:cNvSpPr/>
              <p:nvPr/>
            </p:nvSpPr>
            <p:spPr bwMode="auto">
              <a:xfrm>
                <a:off x="2318" y="2149"/>
                <a:ext cx="46" cy="13"/>
              </a:xfrm>
              <a:custGeom>
                <a:avLst/>
                <a:gdLst>
                  <a:gd name="T0" fmla="*/ 33 w 35"/>
                  <a:gd name="T1" fmla="*/ 4 h 10"/>
                  <a:gd name="T2" fmla="*/ 17 w 35"/>
                  <a:gd name="T3" fmla="*/ 0 h 10"/>
                  <a:gd name="T4" fmla="*/ 2 w 35"/>
                  <a:gd name="T5" fmla="*/ 3 h 10"/>
                  <a:gd name="T6" fmla="*/ 0 w 35"/>
                  <a:gd name="T7" fmla="*/ 7 h 10"/>
                  <a:gd name="T8" fmla="*/ 4 w 35"/>
                  <a:gd name="T9" fmla="*/ 9 h 10"/>
                  <a:gd name="T10" fmla="*/ 17 w 35"/>
                  <a:gd name="T11" fmla="*/ 6 h 10"/>
                  <a:gd name="T12" fmla="*/ 27 w 35"/>
                  <a:gd name="T13" fmla="*/ 7 h 10"/>
                  <a:gd name="T14" fmla="*/ 29 w 35"/>
                  <a:gd name="T15" fmla="*/ 8 h 10"/>
                  <a:gd name="T16" fmla="*/ 30 w 35"/>
                  <a:gd name="T17" fmla="*/ 9 h 10"/>
                  <a:gd name="T18" fmla="*/ 30 w 35"/>
                  <a:gd name="T19" fmla="*/ 9 h 10"/>
                  <a:gd name="T20" fmla="*/ 30 w 35"/>
                  <a:gd name="T21" fmla="*/ 9 h 10"/>
                  <a:gd name="T22" fmla="*/ 31 w 35"/>
                  <a:gd name="T23" fmla="*/ 8 h 10"/>
                  <a:gd name="T24" fmla="*/ 30 w 35"/>
                  <a:gd name="T25" fmla="*/ 9 h 10"/>
                  <a:gd name="T26" fmla="*/ 30 w 35"/>
                  <a:gd name="T27" fmla="*/ 9 h 10"/>
                  <a:gd name="T28" fmla="*/ 31 w 35"/>
                  <a:gd name="T29" fmla="*/ 8 h 10"/>
                  <a:gd name="T30" fmla="*/ 30 w 35"/>
                  <a:gd name="T31" fmla="*/ 9 h 10"/>
                  <a:gd name="T32" fmla="*/ 34 w 35"/>
                  <a:gd name="T33" fmla="*/ 8 h 10"/>
                  <a:gd name="T34" fmla="*/ 33 w 35"/>
                  <a:gd name="T3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10">
                    <a:moveTo>
                      <a:pt x="33" y="4"/>
                    </a:moveTo>
                    <a:cubicBezTo>
                      <a:pt x="33" y="4"/>
                      <a:pt x="27" y="0"/>
                      <a:pt x="17" y="0"/>
                    </a:cubicBezTo>
                    <a:cubicBezTo>
                      <a:pt x="12" y="0"/>
                      <a:pt x="7" y="1"/>
                      <a:pt x="2" y="3"/>
                    </a:cubicBezTo>
                    <a:cubicBezTo>
                      <a:pt x="0" y="4"/>
                      <a:pt x="0" y="6"/>
                      <a:pt x="0" y="7"/>
                    </a:cubicBezTo>
                    <a:cubicBezTo>
                      <a:pt x="1" y="9"/>
                      <a:pt x="3" y="9"/>
                      <a:pt x="4" y="9"/>
                    </a:cubicBezTo>
                    <a:cubicBezTo>
                      <a:pt x="9" y="6"/>
                      <a:pt x="13" y="6"/>
                      <a:pt x="17" y="6"/>
                    </a:cubicBezTo>
                    <a:cubicBezTo>
                      <a:pt x="21" y="6"/>
                      <a:pt x="24" y="6"/>
                      <a:pt x="27" y="7"/>
                    </a:cubicBezTo>
                    <a:cubicBezTo>
                      <a:pt x="28" y="8"/>
                      <a:pt x="29" y="8"/>
                      <a:pt x="29" y="8"/>
                    </a:cubicBezTo>
                    <a:cubicBezTo>
                      <a:pt x="30" y="9"/>
                      <a:pt x="30" y="9"/>
                      <a:pt x="30" y="9"/>
                    </a:cubicBezTo>
                    <a:cubicBezTo>
                      <a:pt x="30" y="9"/>
                      <a:pt x="30" y="9"/>
                      <a:pt x="30" y="9"/>
                    </a:cubicBezTo>
                    <a:cubicBezTo>
                      <a:pt x="30" y="9"/>
                      <a:pt x="30" y="9"/>
                      <a:pt x="30" y="9"/>
                    </a:cubicBezTo>
                    <a:cubicBezTo>
                      <a:pt x="31" y="8"/>
                      <a:pt x="31" y="8"/>
                      <a:pt x="31" y="8"/>
                    </a:cubicBezTo>
                    <a:cubicBezTo>
                      <a:pt x="30" y="9"/>
                      <a:pt x="30" y="9"/>
                      <a:pt x="30" y="9"/>
                    </a:cubicBezTo>
                    <a:cubicBezTo>
                      <a:pt x="30" y="9"/>
                      <a:pt x="30" y="9"/>
                      <a:pt x="30" y="9"/>
                    </a:cubicBezTo>
                    <a:cubicBezTo>
                      <a:pt x="31" y="8"/>
                      <a:pt x="31" y="8"/>
                      <a:pt x="31" y="8"/>
                    </a:cubicBezTo>
                    <a:cubicBezTo>
                      <a:pt x="30" y="9"/>
                      <a:pt x="30" y="9"/>
                      <a:pt x="30" y="9"/>
                    </a:cubicBezTo>
                    <a:cubicBezTo>
                      <a:pt x="32" y="10"/>
                      <a:pt x="34" y="9"/>
                      <a:pt x="34" y="8"/>
                    </a:cubicBezTo>
                    <a:cubicBezTo>
                      <a:pt x="35" y="6"/>
                      <a:pt x="35" y="5"/>
                      <a:pt x="33" y="4"/>
                    </a:cubicBezTo>
                    <a:close/>
                  </a:path>
                </a:pathLst>
              </a:custGeom>
              <a:solidFill>
                <a:srgbClr val="DB7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89" name="i$ļïďè">
                <a:extLst>
                  <a:ext uri="{FF2B5EF4-FFF2-40B4-BE49-F238E27FC236}">
                    <a16:creationId xmlns:a16="http://schemas.microsoft.com/office/drawing/2014/main" xmlns="" id="{277DFA8A-2DFA-4C05-A405-20CE6CA230EB}"/>
                  </a:ext>
                </a:extLst>
              </p:cNvPr>
              <p:cNvSpPr/>
              <p:nvPr/>
            </p:nvSpPr>
            <p:spPr bwMode="auto">
              <a:xfrm>
                <a:off x="2397" y="2153"/>
                <a:ext cx="43" cy="13"/>
              </a:xfrm>
              <a:custGeom>
                <a:avLst/>
                <a:gdLst>
                  <a:gd name="T0" fmla="*/ 31 w 33"/>
                  <a:gd name="T1" fmla="*/ 4 h 10"/>
                  <a:gd name="T2" fmla="*/ 15 w 33"/>
                  <a:gd name="T3" fmla="*/ 0 h 10"/>
                  <a:gd name="T4" fmla="*/ 2 w 33"/>
                  <a:gd name="T5" fmla="*/ 3 h 10"/>
                  <a:gd name="T6" fmla="*/ 1 w 33"/>
                  <a:gd name="T7" fmla="*/ 7 h 10"/>
                  <a:gd name="T8" fmla="*/ 5 w 33"/>
                  <a:gd name="T9" fmla="*/ 8 h 10"/>
                  <a:gd name="T10" fmla="*/ 15 w 33"/>
                  <a:gd name="T11" fmla="*/ 6 h 10"/>
                  <a:gd name="T12" fmla="*/ 25 w 33"/>
                  <a:gd name="T13" fmla="*/ 7 h 10"/>
                  <a:gd name="T14" fmla="*/ 27 w 33"/>
                  <a:gd name="T15" fmla="*/ 9 h 10"/>
                  <a:gd name="T16" fmla="*/ 28 w 33"/>
                  <a:gd name="T17" fmla="*/ 9 h 10"/>
                  <a:gd name="T18" fmla="*/ 28 w 33"/>
                  <a:gd name="T19" fmla="*/ 9 h 10"/>
                  <a:gd name="T20" fmla="*/ 28 w 33"/>
                  <a:gd name="T21" fmla="*/ 9 h 10"/>
                  <a:gd name="T22" fmla="*/ 29 w 33"/>
                  <a:gd name="T23" fmla="*/ 8 h 10"/>
                  <a:gd name="T24" fmla="*/ 28 w 33"/>
                  <a:gd name="T25" fmla="*/ 9 h 10"/>
                  <a:gd name="T26" fmla="*/ 28 w 33"/>
                  <a:gd name="T27" fmla="*/ 9 h 10"/>
                  <a:gd name="T28" fmla="*/ 29 w 33"/>
                  <a:gd name="T29" fmla="*/ 8 h 10"/>
                  <a:gd name="T30" fmla="*/ 28 w 33"/>
                  <a:gd name="T31" fmla="*/ 9 h 10"/>
                  <a:gd name="T32" fmla="*/ 32 w 33"/>
                  <a:gd name="T33" fmla="*/ 8 h 10"/>
                  <a:gd name="T34" fmla="*/ 31 w 33"/>
                  <a:gd name="T35"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10">
                    <a:moveTo>
                      <a:pt x="31" y="4"/>
                    </a:moveTo>
                    <a:cubicBezTo>
                      <a:pt x="31" y="4"/>
                      <a:pt x="25" y="0"/>
                      <a:pt x="15" y="0"/>
                    </a:cubicBezTo>
                    <a:cubicBezTo>
                      <a:pt x="11" y="0"/>
                      <a:pt x="7" y="1"/>
                      <a:pt x="2" y="3"/>
                    </a:cubicBezTo>
                    <a:cubicBezTo>
                      <a:pt x="1" y="4"/>
                      <a:pt x="0" y="5"/>
                      <a:pt x="1" y="7"/>
                    </a:cubicBezTo>
                    <a:cubicBezTo>
                      <a:pt x="2" y="8"/>
                      <a:pt x="3" y="9"/>
                      <a:pt x="5" y="8"/>
                    </a:cubicBezTo>
                    <a:cubicBezTo>
                      <a:pt x="9" y="6"/>
                      <a:pt x="12" y="6"/>
                      <a:pt x="15" y="6"/>
                    </a:cubicBezTo>
                    <a:cubicBezTo>
                      <a:pt x="19" y="6"/>
                      <a:pt x="22" y="6"/>
                      <a:pt x="25" y="7"/>
                    </a:cubicBezTo>
                    <a:cubicBezTo>
                      <a:pt x="26" y="8"/>
                      <a:pt x="27" y="8"/>
                      <a:pt x="27" y="9"/>
                    </a:cubicBezTo>
                    <a:cubicBezTo>
                      <a:pt x="28" y="9"/>
                      <a:pt x="28" y="9"/>
                      <a:pt x="28" y="9"/>
                    </a:cubicBezTo>
                    <a:cubicBezTo>
                      <a:pt x="28" y="9"/>
                      <a:pt x="28" y="9"/>
                      <a:pt x="28" y="9"/>
                    </a:cubicBezTo>
                    <a:cubicBezTo>
                      <a:pt x="28" y="9"/>
                      <a:pt x="28" y="9"/>
                      <a:pt x="28" y="9"/>
                    </a:cubicBezTo>
                    <a:cubicBezTo>
                      <a:pt x="29" y="8"/>
                      <a:pt x="29" y="8"/>
                      <a:pt x="29" y="8"/>
                    </a:cubicBezTo>
                    <a:cubicBezTo>
                      <a:pt x="28" y="9"/>
                      <a:pt x="28" y="9"/>
                      <a:pt x="28" y="9"/>
                    </a:cubicBezTo>
                    <a:cubicBezTo>
                      <a:pt x="28" y="9"/>
                      <a:pt x="28" y="9"/>
                      <a:pt x="28" y="9"/>
                    </a:cubicBezTo>
                    <a:cubicBezTo>
                      <a:pt x="29" y="8"/>
                      <a:pt x="29" y="8"/>
                      <a:pt x="29" y="8"/>
                    </a:cubicBezTo>
                    <a:cubicBezTo>
                      <a:pt x="28" y="9"/>
                      <a:pt x="28" y="9"/>
                      <a:pt x="28" y="9"/>
                    </a:cubicBezTo>
                    <a:cubicBezTo>
                      <a:pt x="30" y="10"/>
                      <a:pt x="31" y="9"/>
                      <a:pt x="32" y="8"/>
                    </a:cubicBezTo>
                    <a:cubicBezTo>
                      <a:pt x="33" y="7"/>
                      <a:pt x="33" y="5"/>
                      <a:pt x="31" y="4"/>
                    </a:cubicBezTo>
                    <a:close/>
                  </a:path>
                </a:pathLst>
              </a:custGeom>
              <a:solidFill>
                <a:srgbClr val="DB7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0" name="íṥ1îḑê">
                <a:extLst>
                  <a:ext uri="{FF2B5EF4-FFF2-40B4-BE49-F238E27FC236}">
                    <a16:creationId xmlns:a16="http://schemas.microsoft.com/office/drawing/2014/main" xmlns="" id="{78C120B6-C53B-438A-BB00-6FE7E96D8983}"/>
                  </a:ext>
                </a:extLst>
              </p:cNvPr>
              <p:cNvSpPr/>
              <p:nvPr/>
            </p:nvSpPr>
            <p:spPr bwMode="auto">
              <a:xfrm>
                <a:off x="2098" y="2335"/>
                <a:ext cx="276" cy="539"/>
              </a:xfrm>
              <a:custGeom>
                <a:avLst/>
                <a:gdLst>
                  <a:gd name="T0" fmla="*/ 21 w 209"/>
                  <a:gd name="T1" fmla="*/ 141 h 408"/>
                  <a:gd name="T2" fmla="*/ 0 w 209"/>
                  <a:gd name="T3" fmla="*/ 400 h 408"/>
                  <a:gd name="T4" fmla="*/ 0 w 209"/>
                  <a:gd name="T5" fmla="*/ 400 h 408"/>
                  <a:gd name="T6" fmla="*/ 54 w 209"/>
                  <a:gd name="T7" fmla="*/ 402 h 408"/>
                  <a:gd name="T8" fmla="*/ 182 w 209"/>
                  <a:gd name="T9" fmla="*/ 408 h 408"/>
                  <a:gd name="T10" fmla="*/ 183 w 209"/>
                  <a:gd name="T11" fmla="*/ 390 h 408"/>
                  <a:gd name="T12" fmla="*/ 186 w 209"/>
                  <a:gd name="T13" fmla="*/ 263 h 408"/>
                  <a:gd name="T14" fmla="*/ 206 w 209"/>
                  <a:gd name="T15" fmla="*/ 162 h 408"/>
                  <a:gd name="T16" fmla="*/ 208 w 209"/>
                  <a:gd name="T17" fmla="*/ 123 h 408"/>
                  <a:gd name="T18" fmla="*/ 139 w 209"/>
                  <a:gd name="T19" fmla="*/ 6 h 408"/>
                  <a:gd name="T20" fmla="*/ 106 w 209"/>
                  <a:gd name="T21" fmla="*/ 3 h 408"/>
                  <a:gd name="T22" fmla="*/ 91 w 209"/>
                  <a:gd name="T23" fmla="*/ 1 h 408"/>
                  <a:gd name="T24" fmla="*/ 63 w 209"/>
                  <a:gd name="T25" fmla="*/ 15 h 408"/>
                  <a:gd name="T26" fmla="*/ 21 w 209"/>
                  <a:gd name="T27" fmla="*/ 141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9" h="408">
                    <a:moveTo>
                      <a:pt x="21" y="141"/>
                    </a:moveTo>
                    <a:cubicBezTo>
                      <a:pt x="0" y="400"/>
                      <a:pt x="0" y="400"/>
                      <a:pt x="0" y="400"/>
                    </a:cubicBezTo>
                    <a:cubicBezTo>
                      <a:pt x="0" y="400"/>
                      <a:pt x="0" y="400"/>
                      <a:pt x="0" y="400"/>
                    </a:cubicBezTo>
                    <a:cubicBezTo>
                      <a:pt x="54" y="402"/>
                      <a:pt x="54" y="402"/>
                      <a:pt x="54" y="402"/>
                    </a:cubicBezTo>
                    <a:cubicBezTo>
                      <a:pt x="182" y="408"/>
                      <a:pt x="182" y="408"/>
                      <a:pt x="182" y="408"/>
                    </a:cubicBezTo>
                    <a:cubicBezTo>
                      <a:pt x="183" y="390"/>
                      <a:pt x="183" y="390"/>
                      <a:pt x="183" y="390"/>
                    </a:cubicBezTo>
                    <a:cubicBezTo>
                      <a:pt x="186" y="263"/>
                      <a:pt x="186" y="263"/>
                      <a:pt x="186" y="263"/>
                    </a:cubicBezTo>
                    <a:cubicBezTo>
                      <a:pt x="206" y="162"/>
                      <a:pt x="206" y="162"/>
                      <a:pt x="206" y="162"/>
                    </a:cubicBezTo>
                    <a:cubicBezTo>
                      <a:pt x="209" y="149"/>
                      <a:pt x="209" y="136"/>
                      <a:pt x="208" y="123"/>
                    </a:cubicBezTo>
                    <a:cubicBezTo>
                      <a:pt x="203" y="66"/>
                      <a:pt x="194" y="0"/>
                      <a:pt x="139" y="6"/>
                    </a:cubicBezTo>
                    <a:cubicBezTo>
                      <a:pt x="106" y="3"/>
                      <a:pt x="106" y="3"/>
                      <a:pt x="106" y="3"/>
                    </a:cubicBezTo>
                    <a:cubicBezTo>
                      <a:pt x="100" y="2"/>
                      <a:pt x="97" y="0"/>
                      <a:pt x="91" y="1"/>
                    </a:cubicBezTo>
                    <a:cubicBezTo>
                      <a:pt x="83" y="1"/>
                      <a:pt x="69" y="10"/>
                      <a:pt x="63" y="15"/>
                    </a:cubicBezTo>
                    <a:cubicBezTo>
                      <a:pt x="24" y="48"/>
                      <a:pt x="28" y="83"/>
                      <a:pt x="21" y="141"/>
                    </a:cubicBezTo>
                  </a:path>
                </a:pathLst>
              </a:custGeom>
              <a:solidFill>
                <a:srgbClr val="061D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1" name="íş1iḍê">
                <a:extLst>
                  <a:ext uri="{FF2B5EF4-FFF2-40B4-BE49-F238E27FC236}">
                    <a16:creationId xmlns:a16="http://schemas.microsoft.com/office/drawing/2014/main" xmlns="" id="{B5E2A723-20D5-4118-9286-7AE6A6FBFA9F}"/>
                  </a:ext>
                </a:extLst>
              </p:cNvPr>
              <p:cNvSpPr/>
              <p:nvPr/>
            </p:nvSpPr>
            <p:spPr bwMode="auto">
              <a:xfrm>
                <a:off x="2220" y="2338"/>
                <a:ext cx="109" cy="320"/>
              </a:xfrm>
              <a:custGeom>
                <a:avLst/>
                <a:gdLst>
                  <a:gd name="T0" fmla="*/ 35 w 83"/>
                  <a:gd name="T1" fmla="*/ 242 h 242"/>
                  <a:gd name="T2" fmla="*/ 16 w 83"/>
                  <a:gd name="T3" fmla="*/ 131 h 242"/>
                  <a:gd name="T4" fmla="*/ 0 w 83"/>
                  <a:gd name="T5" fmla="*/ 3 h 242"/>
                  <a:gd name="T6" fmla="*/ 53 w 83"/>
                  <a:gd name="T7" fmla="*/ 0 h 242"/>
                  <a:gd name="T8" fmla="*/ 83 w 83"/>
                  <a:gd name="T9" fmla="*/ 7 h 242"/>
                  <a:gd name="T10" fmla="*/ 67 w 83"/>
                  <a:gd name="T11" fmla="*/ 126 h 242"/>
                  <a:gd name="T12" fmla="*/ 35 w 83"/>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83" h="242">
                    <a:moveTo>
                      <a:pt x="35" y="242"/>
                    </a:moveTo>
                    <a:cubicBezTo>
                      <a:pt x="35" y="242"/>
                      <a:pt x="21" y="167"/>
                      <a:pt x="16" y="131"/>
                    </a:cubicBezTo>
                    <a:cubicBezTo>
                      <a:pt x="3" y="44"/>
                      <a:pt x="0" y="3"/>
                      <a:pt x="0" y="3"/>
                    </a:cubicBezTo>
                    <a:cubicBezTo>
                      <a:pt x="53" y="0"/>
                      <a:pt x="53" y="0"/>
                      <a:pt x="53" y="0"/>
                    </a:cubicBezTo>
                    <a:cubicBezTo>
                      <a:pt x="83" y="7"/>
                      <a:pt x="83" y="7"/>
                      <a:pt x="83" y="7"/>
                    </a:cubicBezTo>
                    <a:cubicBezTo>
                      <a:pt x="83" y="7"/>
                      <a:pt x="82" y="54"/>
                      <a:pt x="67" y="126"/>
                    </a:cubicBezTo>
                    <a:cubicBezTo>
                      <a:pt x="62" y="156"/>
                      <a:pt x="35" y="242"/>
                      <a:pt x="35" y="242"/>
                    </a:cubicBezTo>
                  </a:path>
                </a:pathLst>
              </a:custGeom>
              <a:solidFill>
                <a:srgbClr val="4D61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2" name="iṧlîďê">
                <a:extLst>
                  <a:ext uri="{FF2B5EF4-FFF2-40B4-BE49-F238E27FC236}">
                    <a16:creationId xmlns:a16="http://schemas.microsoft.com/office/drawing/2014/main" xmlns="" id="{68A7380E-7CCD-4878-A5A8-A1952435F609}"/>
                  </a:ext>
                </a:extLst>
              </p:cNvPr>
              <p:cNvSpPr/>
              <p:nvPr/>
            </p:nvSpPr>
            <p:spPr bwMode="auto">
              <a:xfrm>
                <a:off x="2288" y="2336"/>
                <a:ext cx="4" cy="2"/>
              </a:xfrm>
              <a:custGeom>
                <a:avLst/>
                <a:gdLst>
                  <a:gd name="T0" fmla="*/ 0 w 4"/>
                  <a:gd name="T1" fmla="*/ 0 h 2"/>
                  <a:gd name="T2" fmla="*/ 0 w 4"/>
                  <a:gd name="T3" fmla="*/ 2 h 2"/>
                  <a:gd name="T4" fmla="*/ 2 w 4"/>
                  <a:gd name="T5" fmla="*/ 2 h 2"/>
                  <a:gd name="T6" fmla="*/ 4 w 4"/>
                  <a:gd name="T7" fmla="*/ 2 h 2"/>
                  <a:gd name="T8" fmla="*/ 4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0" y="2"/>
                    </a:lnTo>
                    <a:lnTo>
                      <a:pt x="2" y="2"/>
                    </a:lnTo>
                    <a:lnTo>
                      <a:pt x="4" y="2"/>
                    </a:lnTo>
                    <a:lnTo>
                      <a:pt x="4" y="2"/>
                    </a:lnTo>
                    <a:lnTo>
                      <a:pt x="0" y="0"/>
                    </a:lnTo>
                    <a:close/>
                  </a:path>
                </a:pathLst>
              </a:custGeom>
              <a:solidFill>
                <a:srgbClr val="FAD9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3" name="îṩ1iḓê">
                <a:extLst>
                  <a:ext uri="{FF2B5EF4-FFF2-40B4-BE49-F238E27FC236}">
                    <a16:creationId xmlns:a16="http://schemas.microsoft.com/office/drawing/2014/main" xmlns="" id="{D1170D9B-EB79-4AD5-9BD4-C62A96750893}"/>
                  </a:ext>
                </a:extLst>
              </p:cNvPr>
              <p:cNvSpPr/>
              <p:nvPr/>
            </p:nvSpPr>
            <p:spPr bwMode="auto">
              <a:xfrm>
                <a:off x="2288" y="2336"/>
                <a:ext cx="4" cy="2"/>
              </a:xfrm>
              <a:custGeom>
                <a:avLst/>
                <a:gdLst>
                  <a:gd name="T0" fmla="*/ 0 w 4"/>
                  <a:gd name="T1" fmla="*/ 0 h 2"/>
                  <a:gd name="T2" fmla="*/ 0 w 4"/>
                  <a:gd name="T3" fmla="*/ 2 h 2"/>
                  <a:gd name="T4" fmla="*/ 2 w 4"/>
                  <a:gd name="T5" fmla="*/ 2 h 2"/>
                  <a:gd name="T6" fmla="*/ 4 w 4"/>
                  <a:gd name="T7" fmla="*/ 2 h 2"/>
                  <a:gd name="T8" fmla="*/ 4 w 4"/>
                  <a:gd name="T9" fmla="*/ 2 h 2"/>
                  <a:gd name="T10" fmla="*/ 0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0" y="0"/>
                    </a:moveTo>
                    <a:lnTo>
                      <a:pt x="0" y="2"/>
                    </a:lnTo>
                    <a:lnTo>
                      <a:pt x="2" y="2"/>
                    </a:lnTo>
                    <a:lnTo>
                      <a:pt x="4" y="2"/>
                    </a:lnTo>
                    <a:lnTo>
                      <a:pt x="4"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4" name="îšḷíde">
                <a:extLst>
                  <a:ext uri="{FF2B5EF4-FFF2-40B4-BE49-F238E27FC236}">
                    <a16:creationId xmlns:a16="http://schemas.microsoft.com/office/drawing/2014/main" xmlns="" id="{17B1C10C-8BE4-4EBA-BDDC-929D7F7AD059}"/>
                  </a:ext>
                </a:extLst>
              </p:cNvPr>
              <p:cNvSpPr/>
              <p:nvPr/>
            </p:nvSpPr>
            <p:spPr bwMode="auto">
              <a:xfrm>
                <a:off x="2263" y="2650"/>
                <a:ext cx="4" cy="9"/>
              </a:xfrm>
              <a:custGeom>
                <a:avLst/>
                <a:gdLst>
                  <a:gd name="T0" fmla="*/ 1 w 3"/>
                  <a:gd name="T1" fmla="*/ 1 h 7"/>
                  <a:gd name="T2" fmla="*/ 0 w 3"/>
                  <a:gd name="T3" fmla="*/ 6 h 7"/>
                  <a:gd name="T4" fmla="*/ 2 w 3"/>
                  <a:gd name="T5" fmla="*/ 6 h 7"/>
                  <a:gd name="T6" fmla="*/ 1 w 3"/>
                  <a:gd name="T7" fmla="*/ 1 h 7"/>
                  <a:gd name="T8" fmla="*/ 3 w 3"/>
                  <a:gd name="T9" fmla="*/ 0 h 7"/>
                  <a:gd name="T10" fmla="*/ 2 w 3"/>
                  <a:gd name="T11" fmla="*/ 6 h 7"/>
                  <a:gd name="T12" fmla="*/ 3 w 3"/>
                  <a:gd name="T13" fmla="*/ 7 h 7"/>
                  <a:gd name="T14" fmla="*/ 3 w 3"/>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7">
                    <a:moveTo>
                      <a:pt x="1" y="1"/>
                    </a:moveTo>
                    <a:cubicBezTo>
                      <a:pt x="0" y="6"/>
                      <a:pt x="0" y="6"/>
                      <a:pt x="0" y="6"/>
                    </a:cubicBezTo>
                    <a:cubicBezTo>
                      <a:pt x="2" y="6"/>
                      <a:pt x="2" y="6"/>
                      <a:pt x="2" y="6"/>
                    </a:cubicBezTo>
                    <a:cubicBezTo>
                      <a:pt x="2" y="6"/>
                      <a:pt x="1" y="4"/>
                      <a:pt x="1" y="1"/>
                    </a:cubicBezTo>
                    <a:moveTo>
                      <a:pt x="3" y="0"/>
                    </a:moveTo>
                    <a:cubicBezTo>
                      <a:pt x="2" y="4"/>
                      <a:pt x="2" y="6"/>
                      <a:pt x="2" y="6"/>
                    </a:cubicBezTo>
                    <a:cubicBezTo>
                      <a:pt x="3" y="7"/>
                      <a:pt x="3" y="7"/>
                      <a:pt x="3" y="7"/>
                    </a:cubicBezTo>
                    <a:cubicBezTo>
                      <a:pt x="3" y="0"/>
                      <a:pt x="3" y="0"/>
                      <a:pt x="3" y="0"/>
                    </a:cubicBezTo>
                  </a:path>
                </a:pathLst>
              </a:custGeom>
              <a:solidFill>
                <a:srgbClr val="929C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5" name="iṧlíďe">
                <a:extLst>
                  <a:ext uri="{FF2B5EF4-FFF2-40B4-BE49-F238E27FC236}">
                    <a16:creationId xmlns:a16="http://schemas.microsoft.com/office/drawing/2014/main" xmlns="" id="{F17CCB26-587D-434D-AA8A-B640262B654B}"/>
                  </a:ext>
                </a:extLst>
              </p:cNvPr>
              <p:cNvSpPr/>
              <p:nvPr/>
            </p:nvSpPr>
            <p:spPr bwMode="auto">
              <a:xfrm>
                <a:off x="2265" y="2338"/>
                <a:ext cx="27" cy="320"/>
              </a:xfrm>
              <a:custGeom>
                <a:avLst/>
                <a:gdLst>
                  <a:gd name="T0" fmla="*/ 19 w 21"/>
                  <a:gd name="T1" fmla="*/ 0 h 242"/>
                  <a:gd name="T2" fmla="*/ 18 w 21"/>
                  <a:gd name="T3" fmla="*/ 0 h 242"/>
                  <a:gd name="T4" fmla="*/ 0 w 21"/>
                  <a:gd name="T5" fmla="*/ 237 h 242"/>
                  <a:gd name="T6" fmla="*/ 1 w 21"/>
                  <a:gd name="T7" fmla="*/ 242 h 242"/>
                  <a:gd name="T8" fmla="*/ 1 w 21"/>
                  <a:gd name="T9" fmla="*/ 242 h 242"/>
                  <a:gd name="T10" fmla="*/ 2 w 21"/>
                  <a:gd name="T11" fmla="*/ 236 h 242"/>
                  <a:gd name="T12" fmla="*/ 21 w 21"/>
                  <a:gd name="T13" fmla="*/ 0 h 242"/>
                  <a:gd name="T14" fmla="*/ 19 w 21"/>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42">
                    <a:moveTo>
                      <a:pt x="19" y="0"/>
                    </a:moveTo>
                    <a:cubicBezTo>
                      <a:pt x="18" y="0"/>
                      <a:pt x="18" y="0"/>
                      <a:pt x="18" y="0"/>
                    </a:cubicBezTo>
                    <a:cubicBezTo>
                      <a:pt x="0" y="237"/>
                      <a:pt x="0" y="237"/>
                      <a:pt x="0" y="237"/>
                    </a:cubicBezTo>
                    <a:cubicBezTo>
                      <a:pt x="0" y="240"/>
                      <a:pt x="1" y="242"/>
                      <a:pt x="1" y="242"/>
                    </a:cubicBezTo>
                    <a:cubicBezTo>
                      <a:pt x="1" y="242"/>
                      <a:pt x="1" y="242"/>
                      <a:pt x="1" y="242"/>
                    </a:cubicBezTo>
                    <a:cubicBezTo>
                      <a:pt x="1" y="242"/>
                      <a:pt x="1" y="240"/>
                      <a:pt x="2" y="236"/>
                    </a:cubicBezTo>
                    <a:cubicBezTo>
                      <a:pt x="21" y="0"/>
                      <a:pt x="21" y="0"/>
                      <a:pt x="21" y="0"/>
                    </a:cubicBezTo>
                    <a:cubicBezTo>
                      <a:pt x="19" y="0"/>
                      <a:pt x="19" y="0"/>
                      <a:pt x="19" y="0"/>
                    </a:cubicBezTo>
                  </a:path>
                </a:pathLst>
              </a:custGeom>
              <a:solidFill>
                <a:srgbClr val="B1BA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6" name="işḻïḍé">
                <a:extLst>
                  <a:ext uri="{FF2B5EF4-FFF2-40B4-BE49-F238E27FC236}">
                    <a16:creationId xmlns:a16="http://schemas.microsoft.com/office/drawing/2014/main" xmlns="" id="{75EBF077-AA2E-47FA-864E-0DF50D103C44}"/>
                  </a:ext>
                </a:extLst>
              </p:cNvPr>
              <p:cNvSpPr/>
              <p:nvPr/>
            </p:nvSpPr>
            <p:spPr bwMode="auto">
              <a:xfrm>
                <a:off x="2218" y="2323"/>
                <a:ext cx="73" cy="34"/>
              </a:xfrm>
              <a:custGeom>
                <a:avLst/>
                <a:gdLst>
                  <a:gd name="T0" fmla="*/ 0 w 55"/>
                  <a:gd name="T1" fmla="*/ 15 h 26"/>
                  <a:gd name="T2" fmla="*/ 34 w 55"/>
                  <a:gd name="T3" fmla="*/ 24 h 26"/>
                  <a:gd name="T4" fmla="*/ 55 w 55"/>
                  <a:gd name="T5" fmla="*/ 9 h 26"/>
                  <a:gd name="T6" fmla="*/ 8 w 55"/>
                  <a:gd name="T7" fmla="*/ 0 h 26"/>
                  <a:gd name="T8" fmla="*/ 1 w 55"/>
                  <a:gd name="T9" fmla="*/ 7 h 26"/>
                  <a:gd name="T10" fmla="*/ 0 w 55"/>
                  <a:gd name="T11" fmla="*/ 15 h 26"/>
                </a:gdLst>
                <a:ahLst/>
                <a:cxnLst>
                  <a:cxn ang="0">
                    <a:pos x="T0" y="T1"/>
                  </a:cxn>
                  <a:cxn ang="0">
                    <a:pos x="T2" y="T3"/>
                  </a:cxn>
                  <a:cxn ang="0">
                    <a:pos x="T4" y="T5"/>
                  </a:cxn>
                  <a:cxn ang="0">
                    <a:pos x="T6" y="T7"/>
                  </a:cxn>
                  <a:cxn ang="0">
                    <a:pos x="T8" y="T9"/>
                  </a:cxn>
                  <a:cxn ang="0">
                    <a:pos x="T10" y="T11"/>
                  </a:cxn>
                </a:cxnLst>
                <a:rect l="0" t="0" r="r" b="b"/>
                <a:pathLst>
                  <a:path w="55" h="26">
                    <a:moveTo>
                      <a:pt x="0" y="15"/>
                    </a:moveTo>
                    <a:cubicBezTo>
                      <a:pt x="34" y="24"/>
                      <a:pt x="34" y="24"/>
                      <a:pt x="34" y="24"/>
                    </a:cubicBezTo>
                    <a:cubicBezTo>
                      <a:pt x="44" y="26"/>
                      <a:pt x="53" y="19"/>
                      <a:pt x="55" y="9"/>
                    </a:cubicBezTo>
                    <a:cubicBezTo>
                      <a:pt x="8" y="0"/>
                      <a:pt x="8" y="0"/>
                      <a:pt x="8" y="0"/>
                    </a:cubicBezTo>
                    <a:cubicBezTo>
                      <a:pt x="5" y="0"/>
                      <a:pt x="1" y="3"/>
                      <a:pt x="1" y="7"/>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7" name="iş1ïḋe">
                <a:extLst>
                  <a:ext uri="{FF2B5EF4-FFF2-40B4-BE49-F238E27FC236}">
                    <a16:creationId xmlns:a16="http://schemas.microsoft.com/office/drawing/2014/main" xmlns="" id="{9C618E09-974D-408B-8456-8A1DB25BB761}"/>
                  </a:ext>
                </a:extLst>
              </p:cNvPr>
              <p:cNvSpPr/>
              <p:nvPr/>
            </p:nvSpPr>
            <p:spPr bwMode="auto">
              <a:xfrm>
                <a:off x="2288" y="2332"/>
                <a:ext cx="45" cy="27"/>
              </a:xfrm>
              <a:custGeom>
                <a:avLst/>
                <a:gdLst>
                  <a:gd name="T0" fmla="*/ 33 w 34"/>
                  <a:gd name="T1" fmla="*/ 20 h 20"/>
                  <a:gd name="T2" fmla="*/ 20 w 34"/>
                  <a:gd name="T3" fmla="*/ 18 h 20"/>
                  <a:gd name="T4" fmla="*/ 0 w 34"/>
                  <a:gd name="T5" fmla="*/ 3 h 20"/>
                  <a:gd name="T6" fmla="*/ 2 w 34"/>
                  <a:gd name="T7" fmla="*/ 3 h 20"/>
                  <a:gd name="T8" fmla="*/ 25 w 34"/>
                  <a:gd name="T9" fmla="*/ 0 h 20"/>
                  <a:gd name="T10" fmla="*/ 33 w 34"/>
                  <a:gd name="T11" fmla="*/ 8 h 20"/>
                  <a:gd name="T12" fmla="*/ 33 w 3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33" y="20"/>
                    </a:moveTo>
                    <a:cubicBezTo>
                      <a:pt x="20" y="18"/>
                      <a:pt x="20" y="18"/>
                      <a:pt x="20" y="18"/>
                    </a:cubicBezTo>
                    <a:cubicBezTo>
                      <a:pt x="10" y="19"/>
                      <a:pt x="1" y="13"/>
                      <a:pt x="0" y="3"/>
                    </a:cubicBezTo>
                    <a:cubicBezTo>
                      <a:pt x="2" y="3"/>
                      <a:pt x="2" y="3"/>
                      <a:pt x="2" y="3"/>
                    </a:cubicBezTo>
                    <a:cubicBezTo>
                      <a:pt x="25" y="0"/>
                      <a:pt x="25" y="0"/>
                      <a:pt x="25" y="0"/>
                    </a:cubicBezTo>
                    <a:cubicBezTo>
                      <a:pt x="30" y="0"/>
                      <a:pt x="34" y="3"/>
                      <a:pt x="33" y="8"/>
                    </a:cubicBezTo>
                    <a:lnTo>
                      <a:pt x="33"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8" name="íṥlîḍè">
                <a:extLst>
                  <a:ext uri="{FF2B5EF4-FFF2-40B4-BE49-F238E27FC236}">
                    <a16:creationId xmlns:a16="http://schemas.microsoft.com/office/drawing/2014/main" xmlns="" id="{E7FA0551-1AA5-4E33-B880-1C2267E85191}"/>
                  </a:ext>
                </a:extLst>
              </p:cNvPr>
              <p:cNvSpPr/>
              <p:nvPr/>
            </p:nvSpPr>
            <p:spPr bwMode="auto">
              <a:xfrm>
                <a:off x="2273" y="2361"/>
                <a:ext cx="6" cy="10"/>
              </a:xfrm>
              <a:custGeom>
                <a:avLst/>
                <a:gdLst>
                  <a:gd name="T0" fmla="*/ 0 w 5"/>
                  <a:gd name="T1" fmla="*/ 3 h 7"/>
                  <a:gd name="T2" fmla="*/ 2 w 5"/>
                  <a:gd name="T3" fmla="*/ 7 h 7"/>
                  <a:gd name="T4" fmla="*/ 5 w 5"/>
                  <a:gd name="T5" fmla="*/ 4 h 7"/>
                  <a:gd name="T6" fmla="*/ 3 w 5"/>
                  <a:gd name="T7" fmla="*/ 0 h 7"/>
                  <a:gd name="T8" fmla="*/ 0 w 5"/>
                  <a:gd name="T9" fmla="*/ 3 h 7"/>
                </a:gdLst>
                <a:ahLst/>
                <a:cxnLst>
                  <a:cxn ang="0">
                    <a:pos x="T0" y="T1"/>
                  </a:cxn>
                  <a:cxn ang="0">
                    <a:pos x="T2" y="T3"/>
                  </a:cxn>
                  <a:cxn ang="0">
                    <a:pos x="T4" y="T5"/>
                  </a:cxn>
                  <a:cxn ang="0">
                    <a:pos x="T6" y="T7"/>
                  </a:cxn>
                  <a:cxn ang="0">
                    <a:pos x="T8" y="T9"/>
                  </a:cxn>
                </a:cxnLst>
                <a:rect l="0" t="0" r="r" b="b"/>
                <a:pathLst>
                  <a:path w="5" h="7">
                    <a:moveTo>
                      <a:pt x="0" y="3"/>
                    </a:moveTo>
                    <a:cubicBezTo>
                      <a:pt x="0" y="5"/>
                      <a:pt x="1" y="7"/>
                      <a:pt x="2" y="7"/>
                    </a:cubicBezTo>
                    <a:cubicBezTo>
                      <a:pt x="4" y="7"/>
                      <a:pt x="5" y="6"/>
                      <a:pt x="5" y="4"/>
                    </a:cubicBezTo>
                    <a:cubicBezTo>
                      <a:pt x="5" y="2"/>
                      <a:pt x="4" y="0"/>
                      <a:pt x="3" y="0"/>
                    </a:cubicBezTo>
                    <a:cubicBezTo>
                      <a:pt x="2" y="0"/>
                      <a:pt x="1" y="1"/>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9" name="íṡḻiďé">
                <a:extLst>
                  <a:ext uri="{FF2B5EF4-FFF2-40B4-BE49-F238E27FC236}">
                    <a16:creationId xmlns:a16="http://schemas.microsoft.com/office/drawing/2014/main" xmlns="" id="{07311B25-16A7-4580-A60B-C63E1CA1E496}"/>
                  </a:ext>
                </a:extLst>
              </p:cNvPr>
              <p:cNvSpPr/>
              <p:nvPr/>
            </p:nvSpPr>
            <p:spPr bwMode="auto">
              <a:xfrm>
                <a:off x="2270" y="2389"/>
                <a:ext cx="8" cy="11"/>
              </a:xfrm>
              <a:custGeom>
                <a:avLst/>
                <a:gdLst>
                  <a:gd name="T0" fmla="*/ 0 w 6"/>
                  <a:gd name="T1" fmla="*/ 4 h 8"/>
                  <a:gd name="T2" fmla="*/ 3 w 6"/>
                  <a:gd name="T3" fmla="*/ 7 h 8"/>
                  <a:gd name="T4" fmla="*/ 5 w 6"/>
                  <a:gd name="T5" fmla="*/ 4 h 8"/>
                  <a:gd name="T6" fmla="*/ 3 w 6"/>
                  <a:gd name="T7" fmla="*/ 0 h 8"/>
                  <a:gd name="T8" fmla="*/ 0 w 6"/>
                  <a:gd name="T9" fmla="*/ 4 h 8"/>
                </a:gdLst>
                <a:ahLst/>
                <a:cxnLst>
                  <a:cxn ang="0">
                    <a:pos x="T0" y="T1"/>
                  </a:cxn>
                  <a:cxn ang="0">
                    <a:pos x="T2" y="T3"/>
                  </a:cxn>
                  <a:cxn ang="0">
                    <a:pos x="T4" y="T5"/>
                  </a:cxn>
                  <a:cxn ang="0">
                    <a:pos x="T6" y="T7"/>
                  </a:cxn>
                  <a:cxn ang="0">
                    <a:pos x="T8" y="T9"/>
                  </a:cxn>
                </a:cxnLst>
                <a:rect l="0" t="0" r="r" b="b"/>
                <a:pathLst>
                  <a:path w="6" h="8">
                    <a:moveTo>
                      <a:pt x="0" y="4"/>
                    </a:moveTo>
                    <a:cubicBezTo>
                      <a:pt x="0" y="6"/>
                      <a:pt x="1" y="7"/>
                      <a:pt x="3" y="7"/>
                    </a:cubicBezTo>
                    <a:cubicBezTo>
                      <a:pt x="4" y="8"/>
                      <a:pt x="5" y="6"/>
                      <a:pt x="5" y="4"/>
                    </a:cubicBezTo>
                    <a:cubicBezTo>
                      <a:pt x="6" y="2"/>
                      <a:pt x="5" y="0"/>
                      <a:pt x="3" y="0"/>
                    </a:cubicBezTo>
                    <a:cubicBezTo>
                      <a:pt x="2" y="0"/>
                      <a:pt x="1" y="2"/>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0" name="isḻïḓé">
                <a:extLst>
                  <a:ext uri="{FF2B5EF4-FFF2-40B4-BE49-F238E27FC236}">
                    <a16:creationId xmlns:a16="http://schemas.microsoft.com/office/drawing/2014/main" xmlns="" id="{824D269B-B78E-45A1-888A-2172FC643B26}"/>
                  </a:ext>
                </a:extLst>
              </p:cNvPr>
              <p:cNvSpPr/>
              <p:nvPr/>
            </p:nvSpPr>
            <p:spPr bwMode="auto">
              <a:xfrm>
                <a:off x="2267" y="2417"/>
                <a:ext cx="8" cy="11"/>
              </a:xfrm>
              <a:custGeom>
                <a:avLst/>
                <a:gdLst>
                  <a:gd name="T0" fmla="*/ 1 w 6"/>
                  <a:gd name="T1" fmla="*/ 4 h 8"/>
                  <a:gd name="T2" fmla="*/ 3 w 6"/>
                  <a:gd name="T3" fmla="*/ 8 h 8"/>
                  <a:gd name="T4" fmla="*/ 5 w 6"/>
                  <a:gd name="T5" fmla="*/ 4 h 8"/>
                  <a:gd name="T6" fmla="*/ 3 w 6"/>
                  <a:gd name="T7" fmla="*/ 1 h 8"/>
                  <a:gd name="T8" fmla="*/ 1 w 6"/>
                  <a:gd name="T9" fmla="*/ 4 h 8"/>
                </a:gdLst>
                <a:ahLst/>
                <a:cxnLst>
                  <a:cxn ang="0">
                    <a:pos x="T0" y="T1"/>
                  </a:cxn>
                  <a:cxn ang="0">
                    <a:pos x="T2" y="T3"/>
                  </a:cxn>
                  <a:cxn ang="0">
                    <a:pos x="T4" y="T5"/>
                  </a:cxn>
                  <a:cxn ang="0">
                    <a:pos x="T6" y="T7"/>
                  </a:cxn>
                  <a:cxn ang="0">
                    <a:pos x="T8" y="T9"/>
                  </a:cxn>
                </a:cxnLst>
                <a:rect l="0" t="0" r="r" b="b"/>
                <a:pathLst>
                  <a:path w="6" h="8">
                    <a:moveTo>
                      <a:pt x="1" y="4"/>
                    </a:moveTo>
                    <a:cubicBezTo>
                      <a:pt x="0" y="6"/>
                      <a:pt x="1" y="8"/>
                      <a:pt x="3" y="8"/>
                    </a:cubicBezTo>
                    <a:cubicBezTo>
                      <a:pt x="4" y="8"/>
                      <a:pt x="5" y="6"/>
                      <a:pt x="5" y="4"/>
                    </a:cubicBezTo>
                    <a:cubicBezTo>
                      <a:pt x="6" y="2"/>
                      <a:pt x="5" y="1"/>
                      <a:pt x="3" y="1"/>
                    </a:cubicBezTo>
                    <a:cubicBezTo>
                      <a:pt x="2" y="0"/>
                      <a:pt x="1" y="2"/>
                      <a:pt x="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1" name="îŝḻíḑe">
                <a:extLst>
                  <a:ext uri="{FF2B5EF4-FFF2-40B4-BE49-F238E27FC236}">
                    <a16:creationId xmlns:a16="http://schemas.microsoft.com/office/drawing/2014/main" xmlns="" id="{F3B91E5E-6AB2-4C01-869B-E6FEBE7687D8}"/>
                  </a:ext>
                </a:extLst>
              </p:cNvPr>
              <p:cNvSpPr/>
              <p:nvPr/>
            </p:nvSpPr>
            <p:spPr bwMode="auto">
              <a:xfrm>
                <a:off x="2265" y="2446"/>
                <a:ext cx="8" cy="9"/>
              </a:xfrm>
              <a:custGeom>
                <a:avLst/>
                <a:gdLst>
                  <a:gd name="T0" fmla="*/ 1 w 6"/>
                  <a:gd name="T1" fmla="*/ 3 h 7"/>
                  <a:gd name="T2" fmla="*/ 3 w 6"/>
                  <a:gd name="T3" fmla="*/ 7 h 7"/>
                  <a:gd name="T4" fmla="*/ 6 w 6"/>
                  <a:gd name="T5" fmla="*/ 4 h 7"/>
                  <a:gd name="T6" fmla="*/ 3 w 6"/>
                  <a:gd name="T7" fmla="*/ 0 h 7"/>
                  <a:gd name="T8" fmla="*/ 1 w 6"/>
                  <a:gd name="T9" fmla="*/ 3 h 7"/>
                </a:gdLst>
                <a:ahLst/>
                <a:cxnLst>
                  <a:cxn ang="0">
                    <a:pos x="T0" y="T1"/>
                  </a:cxn>
                  <a:cxn ang="0">
                    <a:pos x="T2" y="T3"/>
                  </a:cxn>
                  <a:cxn ang="0">
                    <a:pos x="T4" y="T5"/>
                  </a:cxn>
                  <a:cxn ang="0">
                    <a:pos x="T6" y="T7"/>
                  </a:cxn>
                  <a:cxn ang="0">
                    <a:pos x="T8" y="T9"/>
                  </a:cxn>
                </a:cxnLst>
                <a:rect l="0" t="0" r="r" b="b"/>
                <a:pathLst>
                  <a:path w="6" h="7">
                    <a:moveTo>
                      <a:pt x="1" y="3"/>
                    </a:moveTo>
                    <a:cubicBezTo>
                      <a:pt x="0" y="5"/>
                      <a:pt x="1" y="7"/>
                      <a:pt x="3" y="7"/>
                    </a:cubicBezTo>
                    <a:cubicBezTo>
                      <a:pt x="4" y="7"/>
                      <a:pt x="5" y="6"/>
                      <a:pt x="6" y="4"/>
                    </a:cubicBezTo>
                    <a:cubicBezTo>
                      <a:pt x="6" y="2"/>
                      <a:pt x="5" y="0"/>
                      <a:pt x="3" y="0"/>
                    </a:cubicBezTo>
                    <a:cubicBezTo>
                      <a:pt x="2" y="0"/>
                      <a:pt x="1" y="1"/>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2" name="ïṣ1íďé">
                <a:extLst>
                  <a:ext uri="{FF2B5EF4-FFF2-40B4-BE49-F238E27FC236}">
                    <a16:creationId xmlns:a16="http://schemas.microsoft.com/office/drawing/2014/main" xmlns="" id="{69026293-9542-430E-B6F8-39C6F8E9B38A}"/>
                  </a:ext>
                </a:extLst>
              </p:cNvPr>
              <p:cNvSpPr/>
              <p:nvPr/>
            </p:nvSpPr>
            <p:spPr bwMode="auto">
              <a:xfrm>
                <a:off x="2352" y="2236"/>
                <a:ext cx="40" cy="22"/>
              </a:xfrm>
              <a:custGeom>
                <a:avLst/>
                <a:gdLst>
                  <a:gd name="T0" fmla="*/ 30 w 30"/>
                  <a:gd name="T1" fmla="*/ 3 h 17"/>
                  <a:gd name="T2" fmla="*/ 13 w 30"/>
                  <a:gd name="T3" fmla="*/ 17 h 17"/>
                  <a:gd name="T4" fmla="*/ 0 w 30"/>
                  <a:gd name="T5" fmla="*/ 0 h 17"/>
                  <a:gd name="T6" fmla="*/ 30 w 30"/>
                  <a:gd name="T7" fmla="*/ 3 h 17"/>
                </a:gdLst>
                <a:ahLst/>
                <a:cxnLst>
                  <a:cxn ang="0">
                    <a:pos x="T0" y="T1"/>
                  </a:cxn>
                  <a:cxn ang="0">
                    <a:pos x="T2" y="T3"/>
                  </a:cxn>
                  <a:cxn ang="0">
                    <a:pos x="T4" y="T5"/>
                  </a:cxn>
                  <a:cxn ang="0">
                    <a:pos x="T6" y="T7"/>
                  </a:cxn>
                </a:cxnLst>
                <a:rect l="0" t="0" r="r" b="b"/>
                <a:pathLst>
                  <a:path w="30" h="17">
                    <a:moveTo>
                      <a:pt x="30" y="3"/>
                    </a:moveTo>
                    <a:cubicBezTo>
                      <a:pt x="30" y="3"/>
                      <a:pt x="24" y="17"/>
                      <a:pt x="13" y="17"/>
                    </a:cubicBezTo>
                    <a:cubicBezTo>
                      <a:pt x="2" y="16"/>
                      <a:pt x="0" y="0"/>
                      <a:pt x="0" y="0"/>
                    </a:cubicBezTo>
                    <a:lnTo>
                      <a:pt x="3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3" name="ïṧļíďé">
                <a:extLst>
                  <a:ext uri="{FF2B5EF4-FFF2-40B4-BE49-F238E27FC236}">
                    <a16:creationId xmlns:a16="http://schemas.microsoft.com/office/drawing/2014/main" xmlns="" id="{68F98A66-1DDF-4FD2-B5AB-B01CFC288343}"/>
                  </a:ext>
                </a:extLst>
              </p:cNvPr>
              <p:cNvSpPr/>
              <p:nvPr/>
            </p:nvSpPr>
            <p:spPr bwMode="auto">
              <a:xfrm>
                <a:off x="2323" y="2175"/>
                <a:ext cx="34" cy="12"/>
              </a:xfrm>
              <a:custGeom>
                <a:avLst/>
                <a:gdLst>
                  <a:gd name="T0" fmla="*/ 24 w 26"/>
                  <a:gd name="T1" fmla="*/ 4 h 9"/>
                  <a:gd name="T2" fmla="*/ 12 w 26"/>
                  <a:gd name="T3" fmla="*/ 0 h 9"/>
                  <a:gd name="T4" fmla="*/ 1 w 26"/>
                  <a:gd name="T5" fmla="*/ 3 h 9"/>
                  <a:gd name="T6" fmla="*/ 1 w 26"/>
                  <a:gd name="T7" fmla="*/ 7 h 9"/>
                  <a:gd name="T8" fmla="*/ 4 w 26"/>
                  <a:gd name="T9" fmla="*/ 7 h 9"/>
                  <a:gd name="T10" fmla="*/ 12 w 26"/>
                  <a:gd name="T11" fmla="*/ 5 h 9"/>
                  <a:gd name="T12" fmla="*/ 19 w 26"/>
                  <a:gd name="T13" fmla="*/ 6 h 9"/>
                  <a:gd name="T14" fmla="*/ 21 w 26"/>
                  <a:gd name="T15" fmla="*/ 8 h 9"/>
                  <a:gd name="T16" fmla="*/ 21 w 26"/>
                  <a:gd name="T17" fmla="*/ 8 h 9"/>
                  <a:gd name="T18" fmla="*/ 21 w 26"/>
                  <a:gd name="T19" fmla="*/ 8 h 9"/>
                  <a:gd name="T20" fmla="*/ 21 w 26"/>
                  <a:gd name="T21" fmla="*/ 8 h 9"/>
                  <a:gd name="T22" fmla="*/ 22 w 26"/>
                  <a:gd name="T23" fmla="*/ 8 h 9"/>
                  <a:gd name="T24" fmla="*/ 21 w 26"/>
                  <a:gd name="T25" fmla="*/ 8 h 9"/>
                  <a:gd name="T26" fmla="*/ 21 w 26"/>
                  <a:gd name="T27" fmla="*/ 8 h 9"/>
                  <a:gd name="T28" fmla="*/ 22 w 26"/>
                  <a:gd name="T29" fmla="*/ 8 h 9"/>
                  <a:gd name="T30" fmla="*/ 21 w 26"/>
                  <a:gd name="T31" fmla="*/ 8 h 9"/>
                  <a:gd name="T32" fmla="*/ 25 w 26"/>
                  <a:gd name="T33" fmla="*/ 8 h 9"/>
                  <a:gd name="T34" fmla="*/ 24 w 26"/>
                  <a:gd name="T3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9">
                    <a:moveTo>
                      <a:pt x="24" y="4"/>
                    </a:moveTo>
                    <a:cubicBezTo>
                      <a:pt x="24" y="4"/>
                      <a:pt x="19" y="0"/>
                      <a:pt x="12" y="0"/>
                    </a:cubicBezTo>
                    <a:cubicBezTo>
                      <a:pt x="8" y="0"/>
                      <a:pt x="5" y="1"/>
                      <a:pt x="1" y="3"/>
                    </a:cubicBezTo>
                    <a:cubicBezTo>
                      <a:pt x="0" y="4"/>
                      <a:pt x="0" y="6"/>
                      <a:pt x="1" y="7"/>
                    </a:cubicBezTo>
                    <a:cubicBezTo>
                      <a:pt x="2" y="8"/>
                      <a:pt x="3" y="8"/>
                      <a:pt x="4" y="7"/>
                    </a:cubicBezTo>
                    <a:cubicBezTo>
                      <a:pt x="7" y="5"/>
                      <a:pt x="9" y="5"/>
                      <a:pt x="12" y="5"/>
                    </a:cubicBezTo>
                    <a:cubicBezTo>
                      <a:pt x="14" y="5"/>
                      <a:pt x="17" y="5"/>
                      <a:pt x="19" y="6"/>
                    </a:cubicBezTo>
                    <a:cubicBezTo>
                      <a:pt x="19" y="7"/>
                      <a:pt x="20" y="7"/>
                      <a:pt x="21" y="8"/>
                    </a:cubicBezTo>
                    <a:cubicBezTo>
                      <a:pt x="21" y="8"/>
                      <a:pt x="21" y="8"/>
                      <a:pt x="21" y="8"/>
                    </a:cubicBezTo>
                    <a:cubicBezTo>
                      <a:pt x="21" y="8"/>
                      <a:pt x="21" y="8"/>
                      <a:pt x="21" y="8"/>
                    </a:cubicBezTo>
                    <a:cubicBezTo>
                      <a:pt x="21" y="8"/>
                      <a:pt x="21" y="8"/>
                      <a:pt x="21" y="8"/>
                    </a:cubicBezTo>
                    <a:cubicBezTo>
                      <a:pt x="22" y="8"/>
                      <a:pt x="22" y="8"/>
                      <a:pt x="22" y="8"/>
                    </a:cubicBezTo>
                    <a:cubicBezTo>
                      <a:pt x="21" y="8"/>
                      <a:pt x="21" y="8"/>
                      <a:pt x="21" y="8"/>
                    </a:cubicBezTo>
                    <a:cubicBezTo>
                      <a:pt x="21" y="8"/>
                      <a:pt x="21" y="8"/>
                      <a:pt x="21" y="8"/>
                    </a:cubicBezTo>
                    <a:cubicBezTo>
                      <a:pt x="22" y="8"/>
                      <a:pt x="22" y="8"/>
                      <a:pt x="22" y="8"/>
                    </a:cubicBezTo>
                    <a:cubicBezTo>
                      <a:pt x="21" y="8"/>
                      <a:pt x="21" y="8"/>
                      <a:pt x="21" y="8"/>
                    </a:cubicBezTo>
                    <a:cubicBezTo>
                      <a:pt x="22" y="9"/>
                      <a:pt x="24" y="9"/>
                      <a:pt x="25" y="8"/>
                    </a:cubicBezTo>
                    <a:cubicBezTo>
                      <a:pt x="26" y="7"/>
                      <a:pt x="25" y="5"/>
                      <a:pt x="24" y="4"/>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4" name="ïṩľïdé">
                <a:extLst>
                  <a:ext uri="{FF2B5EF4-FFF2-40B4-BE49-F238E27FC236}">
                    <a16:creationId xmlns:a16="http://schemas.microsoft.com/office/drawing/2014/main" xmlns="" id="{B22EEC68-6232-49E1-BA5D-826D66E9E892}"/>
                  </a:ext>
                </a:extLst>
              </p:cNvPr>
              <p:cNvSpPr/>
              <p:nvPr/>
            </p:nvSpPr>
            <p:spPr bwMode="auto">
              <a:xfrm>
                <a:off x="2401" y="2178"/>
                <a:ext cx="34" cy="12"/>
              </a:xfrm>
              <a:custGeom>
                <a:avLst/>
                <a:gdLst>
                  <a:gd name="T0" fmla="*/ 25 w 26"/>
                  <a:gd name="T1" fmla="*/ 4 h 9"/>
                  <a:gd name="T2" fmla="*/ 12 w 26"/>
                  <a:gd name="T3" fmla="*/ 0 h 9"/>
                  <a:gd name="T4" fmla="*/ 2 w 26"/>
                  <a:gd name="T5" fmla="*/ 4 h 9"/>
                  <a:gd name="T6" fmla="*/ 1 w 26"/>
                  <a:gd name="T7" fmla="*/ 7 h 9"/>
                  <a:gd name="T8" fmla="*/ 5 w 26"/>
                  <a:gd name="T9" fmla="*/ 7 h 9"/>
                  <a:gd name="T10" fmla="*/ 12 w 26"/>
                  <a:gd name="T11" fmla="*/ 5 h 9"/>
                  <a:gd name="T12" fmla="*/ 19 w 26"/>
                  <a:gd name="T13" fmla="*/ 6 h 9"/>
                  <a:gd name="T14" fmla="*/ 22 w 26"/>
                  <a:gd name="T15" fmla="*/ 8 h 9"/>
                  <a:gd name="T16" fmla="*/ 22 w 26"/>
                  <a:gd name="T17" fmla="*/ 8 h 9"/>
                  <a:gd name="T18" fmla="*/ 22 w 26"/>
                  <a:gd name="T19" fmla="*/ 8 h 9"/>
                  <a:gd name="T20" fmla="*/ 22 w 26"/>
                  <a:gd name="T21" fmla="*/ 8 h 9"/>
                  <a:gd name="T22" fmla="*/ 23 w 26"/>
                  <a:gd name="T23" fmla="*/ 8 h 9"/>
                  <a:gd name="T24" fmla="*/ 22 w 26"/>
                  <a:gd name="T25" fmla="*/ 8 h 9"/>
                  <a:gd name="T26" fmla="*/ 22 w 26"/>
                  <a:gd name="T27" fmla="*/ 8 h 9"/>
                  <a:gd name="T28" fmla="*/ 23 w 26"/>
                  <a:gd name="T29" fmla="*/ 8 h 9"/>
                  <a:gd name="T30" fmla="*/ 22 w 26"/>
                  <a:gd name="T31" fmla="*/ 8 h 9"/>
                  <a:gd name="T32" fmla="*/ 26 w 26"/>
                  <a:gd name="T33" fmla="*/ 8 h 9"/>
                  <a:gd name="T34" fmla="*/ 25 w 26"/>
                  <a:gd name="T3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9">
                    <a:moveTo>
                      <a:pt x="25" y="4"/>
                    </a:moveTo>
                    <a:cubicBezTo>
                      <a:pt x="25" y="4"/>
                      <a:pt x="20" y="0"/>
                      <a:pt x="12" y="0"/>
                    </a:cubicBezTo>
                    <a:cubicBezTo>
                      <a:pt x="9" y="0"/>
                      <a:pt x="5" y="1"/>
                      <a:pt x="2" y="4"/>
                    </a:cubicBezTo>
                    <a:cubicBezTo>
                      <a:pt x="1" y="4"/>
                      <a:pt x="0" y="6"/>
                      <a:pt x="1" y="7"/>
                    </a:cubicBezTo>
                    <a:cubicBezTo>
                      <a:pt x="2" y="8"/>
                      <a:pt x="3" y="8"/>
                      <a:pt x="5" y="7"/>
                    </a:cubicBezTo>
                    <a:cubicBezTo>
                      <a:pt x="7" y="5"/>
                      <a:pt x="10" y="5"/>
                      <a:pt x="12" y="5"/>
                    </a:cubicBezTo>
                    <a:cubicBezTo>
                      <a:pt x="15" y="5"/>
                      <a:pt x="18" y="6"/>
                      <a:pt x="19" y="6"/>
                    </a:cubicBezTo>
                    <a:cubicBezTo>
                      <a:pt x="20" y="7"/>
                      <a:pt x="21" y="7"/>
                      <a:pt x="22" y="8"/>
                    </a:cubicBezTo>
                    <a:cubicBezTo>
                      <a:pt x="22" y="8"/>
                      <a:pt x="22" y="8"/>
                      <a:pt x="22" y="8"/>
                    </a:cubicBezTo>
                    <a:cubicBezTo>
                      <a:pt x="22" y="8"/>
                      <a:pt x="22" y="8"/>
                      <a:pt x="22" y="8"/>
                    </a:cubicBezTo>
                    <a:cubicBezTo>
                      <a:pt x="22" y="8"/>
                      <a:pt x="22" y="8"/>
                      <a:pt x="22" y="8"/>
                    </a:cubicBezTo>
                    <a:cubicBezTo>
                      <a:pt x="23" y="8"/>
                      <a:pt x="23" y="8"/>
                      <a:pt x="23" y="8"/>
                    </a:cubicBezTo>
                    <a:cubicBezTo>
                      <a:pt x="22" y="8"/>
                      <a:pt x="22" y="8"/>
                      <a:pt x="22" y="8"/>
                    </a:cubicBezTo>
                    <a:cubicBezTo>
                      <a:pt x="22" y="8"/>
                      <a:pt x="22" y="8"/>
                      <a:pt x="22" y="8"/>
                    </a:cubicBezTo>
                    <a:cubicBezTo>
                      <a:pt x="23" y="8"/>
                      <a:pt x="23" y="8"/>
                      <a:pt x="23" y="8"/>
                    </a:cubicBezTo>
                    <a:cubicBezTo>
                      <a:pt x="22" y="8"/>
                      <a:pt x="22" y="8"/>
                      <a:pt x="22" y="8"/>
                    </a:cubicBezTo>
                    <a:cubicBezTo>
                      <a:pt x="23" y="9"/>
                      <a:pt x="25" y="9"/>
                      <a:pt x="26" y="8"/>
                    </a:cubicBezTo>
                    <a:cubicBezTo>
                      <a:pt x="26" y="7"/>
                      <a:pt x="26" y="5"/>
                      <a:pt x="25" y="4"/>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5" name="iş1iďè">
                <a:extLst>
                  <a:ext uri="{FF2B5EF4-FFF2-40B4-BE49-F238E27FC236}">
                    <a16:creationId xmlns:a16="http://schemas.microsoft.com/office/drawing/2014/main" xmlns="" id="{95403B7F-AC78-4E30-8A2E-3F34B0DD8D48}"/>
                  </a:ext>
                </a:extLst>
              </p:cNvPr>
              <p:cNvSpPr/>
              <p:nvPr/>
            </p:nvSpPr>
            <p:spPr bwMode="auto">
              <a:xfrm>
                <a:off x="2306" y="2195"/>
                <a:ext cx="49" cy="20"/>
              </a:xfrm>
              <a:custGeom>
                <a:avLst/>
                <a:gdLst>
                  <a:gd name="T0" fmla="*/ 16 w 37"/>
                  <a:gd name="T1" fmla="*/ 0 h 15"/>
                  <a:gd name="T2" fmla="*/ 0 w 37"/>
                  <a:gd name="T3" fmla="*/ 7 h 15"/>
                  <a:gd name="T4" fmla="*/ 18 w 37"/>
                  <a:gd name="T5" fmla="*/ 15 h 15"/>
                  <a:gd name="T6" fmla="*/ 20 w 37"/>
                  <a:gd name="T7" fmla="*/ 15 h 15"/>
                  <a:gd name="T8" fmla="*/ 37 w 37"/>
                  <a:gd name="T9" fmla="*/ 9 h 15"/>
                  <a:gd name="T10" fmla="*/ 19 w 37"/>
                  <a:gd name="T11" fmla="*/ 0 h 15"/>
                  <a:gd name="T12" fmla="*/ 16 w 37"/>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37" h="15">
                    <a:moveTo>
                      <a:pt x="16" y="0"/>
                    </a:moveTo>
                    <a:cubicBezTo>
                      <a:pt x="7" y="0"/>
                      <a:pt x="0" y="3"/>
                      <a:pt x="0" y="7"/>
                    </a:cubicBezTo>
                    <a:cubicBezTo>
                      <a:pt x="0" y="11"/>
                      <a:pt x="8" y="15"/>
                      <a:pt x="18" y="15"/>
                    </a:cubicBezTo>
                    <a:cubicBezTo>
                      <a:pt x="19" y="15"/>
                      <a:pt x="20" y="15"/>
                      <a:pt x="20" y="15"/>
                    </a:cubicBezTo>
                    <a:cubicBezTo>
                      <a:pt x="30" y="15"/>
                      <a:pt x="37" y="13"/>
                      <a:pt x="37" y="9"/>
                    </a:cubicBezTo>
                    <a:cubicBezTo>
                      <a:pt x="37" y="4"/>
                      <a:pt x="29" y="1"/>
                      <a:pt x="19" y="0"/>
                    </a:cubicBezTo>
                    <a:cubicBezTo>
                      <a:pt x="18" y="0"/>
                      <a:pt x="17" y="0"/>
                      <a:pt x="16" y="0"/>
                    </a:cubicBezTo>
                  </a:path>
                </a:pathLst>
              </a:custGeom>
              <a:solidFill>
                <a:srgbClr val="F8AD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6" name="îslíḋé">
                <a:extLst>
                  <a:ext uri="{FF2B5EF4-FFF2-40B4-BE49-F238E27FC236}">
                    <a16:creationId xmlns:a16="http://schemas.microsoft.com/office/drawing/2014/main" xmlns="" id="{561347DA-2CD1-488D-8933-31396F26BB33}"/>
                  </a:ext>
                </a:extLst>
              </p:cNvPr>
              <p:cNvSpPr/>
              <p:nvPr/>
            </p:nvSpPr>
            <p:spPr bwMode="auto">
              <a:xfrm>
                <a:off x="2398" y="2199"/>
                <a:ext cx="42" cy="20"/>
              </a:xfrm>
              <a:custGeom>
                <a:avLst/>
                <a:gdLst>
                  <a:gd name="T0" fmla="*/ 14 w 32"/>
                  <a:gd name="T1" fmla="*/ 0 h 15"/>
                  <a:gd name="T2" fmla="*/ 0 w 32"/>
                  <a:gd name="T3" fmla="*/ 7 h 15"/>
                  <a:gd name="T4" fmla="*/ 15 w 32"/>
                  <a:gd name="T5" fmla="*/ 15 h 15"/>
                  <a:gd name="T6" fmla="*/ 17 w 32"/>
                  <a:gd name="T7" fmla="*/ 15 h 15"/>
                  <a:gd name="T8" fmla="*/ 31 w 32"/>
                  <a:gd name="T9" fmla="*/ 9 h 15"/>
                  <a:gd name="T10" fmla="*/ 16 w 32"/>
                  <a:gd name="T11" fmla="*/ 0 h 15"/>
                  <a:gd name="T12" fmla="*/ 14 w 3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32" h="15">
                    <a:moveTo>
                      <a:pt x="14" y="0"/>
                    </a:moveTo>
                    <a:cubicBezTo>
                      <a:pt x="7" y="0"/>
                      <a:pt x="0" y="3"/>
                      <a:pt x="0" y="7"/>
                    </a:cubicBezTo>
                    <a:cubicBezTo>
                      <a:pt x="0" y="11"/>
                      <a:pt x="7" y="15"/>
                      <a:pt x="15" y="15"/>
                    </a:cubicBezTo>
                    <a:cubicBezTo>
                      <a:pt x="16" y="15"/>
                      <a:pt x="16" y="15"/>
                      <a:pt x="17" y="15"/>
                    </a:cubicBezTo>
                    <a:cubicBezTo>
                      <a:pt x="25" y="15"/>
                      <a:pt x="31" y="13"/>
                      <a:pt x="31" y="9"/>
                    </a:cubicBezTo>
                    <a:cubicBezTo>
                      <a:pt x="32" y="4"/>
                      <a:pt x="25" y="1"/>
                      <a:pt x="16" y="0"/>
                    </a:cubicBezTo>
                    <a:cubicBezTo>
                      <a:pt x="16" y="0"/>
                      <a:pt x="15" y="0"/>
                      <a:pt x="14" y="0"/>
                    </a:cubicBezTo>
                  </a:path>
                </a:pathLst>
              </a:custGeom>
              <a:solidFill>
                <a:srgbClr val="F8AD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7" name="íşḻiḓé">
                <a:extLst>
                  <a:ext uri="{FF2B5EF4-FFF2-40B4-BE49-F238E27FC236}">
                    <a16:creationId xmlns:a16="http://schemas.microsoft.com/office/drawing/2014/main" xmlns="" id="{0CD44530-4E39-45A5-9614-59BB565A3EE0}"/>
                  </a:ext>
                </a:extLst>
              </p:cNvPr>
              <p:cNvSpPr/>
              <p:nvPr/>
            </p:nvSpPr>
            <p:spPr bwMode="auto">
              <a:xfrm>
                <a:off x="1829" y="2995"/>
                <a:ext cx="429" cy="358"/>
              </a:xfrm>
              <a:custGeom>
                <a:avLst/>
                <a:gdLst>
                  <a:gd name="T0" fmla="*/ 5 w 325"/>
                  <a:gd name="T1" fmla="*/ 190 h 271"/>
                  <a:gd name="T2" fmla="*/ 220 w 325"/>
                  <a:gd name="T3" fmla="*/ 188 h 271"/>
                  <a:gd name="T4" fmla="*/ 212 w 325"/>
                  <a:gd name="T5" fmla="*/ 15 h 271"/>
                  <a:gd name="T6" fmla="*/ 287 w 325"/>
                  <a:gd name="T7" fmla="*/ 16 h 271"/>
                  <a:gd name="T8" fmla="*/ 263 w 325"/>
                  <a:gd name="T9" fmla="*/ 240 h 271"/>
                  <a:gd name="T10" fmla="*/ 0 w 325"/>
                  <a:gd name="T11" fmla="*/ 242 h 271"/>
                  <a:gd name="T12" fmla="*/ 5 w 325"/>
                  <a:gd name="T13" fmla="*/ 190 h 271"/>
                </a:gdLst>
                <a:ahLst/>
                <a:cxnLst>
                  <a:cxn ang="0">
                    <a:pos x="T0" y="T1"/>
                  </a:cxn>
                  <a:cxn ang="0">
                    <a:pos x="T2" y="T3"/>
                  </a:cxn>
                  <a:cxn ang="0">
                    <a:pos x="T4" y="T5"/>
                  </a:cxn>
                  <a:cxn ang="0">
                    <a:pos x="T6" y="T7"/>
                  </a:cxn>
                  <a:cxn ang="0">
                    <a:pos x="T8" y="T9"/>
                  </a:cxn>
                  <a:cxn ang="0">
                    <a:pos x="T10" y="T11"/>
                  </a:cxn>
                  <a:cxn ang="0">
                    <a:pos x="T12" y="T13"/>
                  </a:cxn>
                </a:cxnLst>
                <a:rect l="0" t="0" r="r" b="b"/>
                <a:pathLst>
                  <a:path w="325" h="271">
                    <a:moveTo>
                      <a:pt x="5" y="190"/>
                    </a:moveTo>
                    <a:cubicBezTo>
                      <a:pt x="111" y="197"/>
                      <a:pt x="183" y="198"/>
                      <a:pt x="220" y="188"/>
                    </a:cubicBezTo>
                    <a:cubicBezTo>
                      <a:pt x="227" y="183"/>
                      <a:pt x="238" y="103"/>
                      <a:pt x="212" y="15"/>
                    </a:cubicBezTo>
                    <a:cubicBezTo>
                      <a:pt x="207" y="0"/>
                      <a:pt x="285" y="10"/>
                      <a:pt x="287" y="16"/>
                    </a:cubicBezTo>
                    <a:cubicBezTo>
                      <a:pt x="325" y="108"/>
                      <a:pt x="294" y="223"/>
                      <a:pt x="263" y="240"/>
                    </a:cubicBezTo>
                    <a:cubicBezTo>
                      <a:pt x="204" y="271"/>
                      <a:pt x="115" y="259"/>
                      <a:pt x="0" y="242"/>
                    </a:cubicBezTo>
                    <a:lnTo>
                      <a:pt x="5" y="190"/>
                    </a:ln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8" name="íSľiḋe">
                <a:extLst>
                  <a:ext uri="{FF2B5EF4-FFF2-40B4-BE49-F238E27FC236}">
                    <a16:creationId xmlns:a16="http://schemas.microsoft.com/office/drawing/2014/main" xmlns="" id="{F1451BB0-C3AD-4094-8DD9-483A93B82AD9}"/>
                  </a:ext>
                </a:extLst>
              </p:cNvPr>
              <p:cNvSpPr/>
              <p:nvPr/>
            </p:nvSpPr>
            <p:spPr bwMode="auto">
              <a:xfrm>
                <a:off x="1708" y="3225"/>
                <a:ext cx="135" cy="160"/>
              </a:xfrm>
              <a:custGeom>
                <a:avLst/>
                <a:gdLst>
                  <a:gd name="T0" fmla="*/ 88 w 102"/>
                  <a:gd name="T1" fmla="*/ 66 h 121"/>
                  <a:gd name="T2" fmla="*/ 40 w 102"/>
                  <a:gd name="T3" fmla="*/ 89 h 121"/>
                  <a:gd name="T4" fmla="*/ 27 w 102"/>
                  <a:gd name="T5" fmla="*/ 109 h 121"/>
                  <a:gd name="T6" fmla="*/ 14 w 102"/>
                  <a:gd name="T7" fmla="*/ 121 h 121"/>
                  <a:gd name="T8" fmla="*/ 14 w 102"/>
                  <a:gd name="T9" fmla="*/ 121 h 121"/>
                  <a:gd name="T10" fmla="*/ 1 w 102"/>
                  <a:gd name="T11" fmla="*/ 107 h 121"/>
                  <a:gd name="T12" fmla="*/ 2 w 102"/>
                  <a:gd name="T13" fmla="*/ 85 h 121"/>
                  <a:gd name="T14" fmla="*/ 16 w 102"/>
                  <a:gd name="T15" fmla="*/ 57 h 121"/>
                  <a:gd name="T16" fmla="*/ 72 w 102"/>
                  <a:gd name="T17" fmla="*/ 3 h 121"/>
                  <a:gd name="T18" fmla="*/ 85 w 102"/>
                  <a:gd name="T19" fmla="*/ 1 h 121"/>
                  <a:gd name="T20" fmla="*/ 100 w 102"/>
                  <a:gd name="T21" fmla="*/ 22 h 121"/>
                  <a:gd name="T22" fmla="*/ 88 w 102"/>
                  <a:gd name="T23"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21">
                    <a:moveTo>
                      <a:pt x="88" y="66"/>
                    </a:moveTo>
                    <a:cubicBezTo>
                      <a:pt x="40" y="89"/>
                      <a:pt x="40" y="89"/>
                      <a:pt x="40" y="89"/>
                    </a:cubicBezTo>
                    <a:cubicBezTo>
                      <a:pt x="33" y="93"/>
                      <a:pt x="28" y="100"/>
                      <a:pt x="27" y="109"/>
                    </a:cubicBezTo>
                    <a:cubicBezTo>
                      <a:pt x="26" y="116"/>
                      <a:pt x="21" y="121"/>
                      <a:pt x="14" y="121"/>
                    </a:cubicBezTo>
                    <a:cubicBezTo>
                      <a:pt x="14" y="121"/>
                      <a:pt x="14" y="121"/>
                      <a:pt x="14" y="121"/>
                    </a:cubicBezTo>
                    <a:cubicBezTo>
                      <a:pt x="6" y="121"/>
                      <a:pt x="0" y="114"/>
                      <a:pt x="1" y="107"/>
                    </a:cubicBezTo>
                    <a:cubicBezTo>
                      <a:pt x="2" y="85"/>
                      <a:pt x="2" y="85"/>
                      <a:pt x="2" y="85"/>
                    </a:cubicBezTo>
                    <a:cubicBezTo>
                      <a:pt x="3" y="75"/>
                      <a:pt x="8" y="64"/>
                      <a:pt x="16" y="57"/>
                    </a:cubicBezTo>
                    <a:cubicBezTo>
                      <a:pt x="72" y="3"/>
                      <a:pt x="72" y="3"/>
                      <a:pt x="72" y="3"/>
                    </a:cubicBezTo>
                    <a:cubicBezTo>
                      <a:pt x="76" y="1"/>
                      <a:pt x="81" y="0"/>
                      <a:pt x="85" y="1"/>
                    </a:cubicBezTo>
                    <a:cubicBezTo>
                      <a:pt x="95" y="2"/>
                      <a:pt x="102" y="12"/>
                      <a:pt x="100" y="22"/>
                    </a:cubicBezTo>
                    <a:lnTo>
                      <a:pt x="88" y="66"/>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9" name="iṥ1íďè">
                <a:extLst>
                  <a:ext uri="{FF2B5EF4-FFF2-40B4-BE49-F238E27FC236}">
                    <a16:creationId xmlns:a16="http://schemas.microsoft.com/office/drawing/2014/main" xmlns="" id="{36A8F911-BAD0-4F12-8F59-98E2CADA9048}"/>
                  </a:ext>
                </a:extLst>
              </p:cNvPr>
              <p:cNvSpPr/>
              <p:nvPr/>
            </p:nvSpPr>
            <p:spPr bwMode="auto">
              <a:xfrm>
                <a:off x="1722" y="3227"/>
                <a:ext cx="105" cy="26"/>
              </a:xfrm>
              <a:custGeom>
                <a:avLst/>
                <a:gdLst>
                  <a:gd name="T0" fmla="*/ 0 w 105"/>
                  <a:gd name="T1" fmla="*/ 7 h 26"/>
                  <a:gd name="T2" fmla="*/ 1 w 105"/>
                  <a:gd name="T3" fmla="*/ 26 h 26"/>
                  <a:gd name="T4" fmla="*/ 105 w 105"/>
                  <a:gd name="T5" fmla="*/ 20 h 26"/>
                  <a:gd name="T6" fmla="*/ 104 w 105"/>
                  <a:gd name="T7" fmla="*/ 0 h 26"/>
                  <a:gd name="T8" fmla="*/ 0 w 105"/>
                  <a:gd name="T9" fmla="*/ 7 h 26"/>
                </a:gdLst>
                <a:ahLst/>
                <a:cxnLst>
                  <a:cxn ang="0">
                    <a:pos x="T0" y="T1"/>
                  </a:cxn>
                  <a:cxn ang="0">
                    <a:pos x="T2" y="T3"/>
                  </a:cxn>
                  <a:cxn ang="0">
                    <a:pos x="T4" y="T5"/>
                  </a:cxn>
                  <a:cxn ang="0">
                    <a:pos x="T6" y="T7"/>
                  </a:cxn>
                  <a:cxn ang="0">
                    <a:pos x="T8" y="T9"/>
                  </a:cxn>
                </a:cxnLst>
                <a:rect l="0" t="0" r="r" b="b"/>
                <a:pathLst>
                  <a:path w="105" h="26">
                    <a:moveTo>
                      <a:pt x="0" y="7"/>
                    </a:moveTo>
                    <a:lnTo>
                      <a:pt x="1" y="26"/>
                    </a:lnTo>
                    <a:lnTo>
                      <a:pt x="105" y="20"/>
                    </a:lnTo>
                    <a:lnTo>
                      <a:pt x="104" y="0"/>
                    </a:lnTo>
                    <a:lnTo>
                      <a:pt x="0" y="7"/>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0" name="iṧḷídé">
                <a:extLst>
                  <a:ext uri="{FF2B5EF4-FFF2-40B4-BE49-F238E27FC236}">
                    <a16:creationId xmlns:a16="http://schemas.microsoft.com/office/drawing/2014/main" xmlns="" id="{0851FA6C-2DEA-42AB-AE8C-B31437609764}"/>
                  </a:ext>
                </a:extLst>
              </p:cNvPr>
              <p:cNvSpPr/>
              <p:nvPr/>
            </p:nvSpPr>
            <p:spPr bwMode="auto">
              <a:xfrm>
                <a:off x="1716" y="3226"/>
                <a:ext cx="135" cy="160"/>
              </a:xfrm>
              <a:custGeom>
                <a:avLst/>
                <a:gdLst>
                  <a:gd name="T0" fmla="*/ 88 w 102"/>
                  <a:gd name="T1" fmla="*/ 67 h 121"/>
                  <a:gd name="T2" fmla="*/ 40 w 102"/>
                  <a:gd name="T3" fmla="*/ 90 h 121"/>
                  <a:gd name="T4" fmla="*/ 27 w 102"/>
                  <a:gd name="T5" fmla="*/ 110 h 121"/>
                  <a:gd name="T6" fmla="*/ 14 w 102"/>
                  <a:gd name="T7" fmla="*/ 121 h 121"/>
                  <a:gd name="T8" fmla="*/ 14 w 102"/>
                  <a:gd name="T9" fmla="*/ 121 h 121"/>
                  <a:gd name="T10" fmla="*/ 1 w 102"/>
                  <a:gd name="T11" fmla="*/ 107 h 121"/>
                  <a:gd name="T12" fmla="*/ 2 w 102"/>
                  <a:gd name="T13" fmla="*/ 92 h 121"/>
                  <a:gd name="T14" fmla="*/ 20 w 102"/>
                  <a:gd name="T15" fmla="*/ 53 h 121"/>
                  <a:gd name="T16" fmla="*/ 72 w 102"/>
                  <a:gd name="T17" fmla="*/ 4 h 121"/>
                  <a:gd name="T18" fmla="*/ 85 w 102"/>
                  <a:gd name="T19" fmla="*/ 1 h 121"/>
                  <a:gd name="T20" fmla="*/ 100 w 102"/>
                  <a:gd name="T21" fmla="*/ 23 h 121"/>
                  <a:gd name="T22" fmla="*/ 88 w 102"/>
                  <a:gd name="T23"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21">
                    <a:moveTo>
                      <a:pt x="88" y="67"/>
                    </a:moveTo>
                    <a:cubicBezTo>
                      <a:pt x="40" y="90"/>
                      <a:pt x="40" y="90"/>
                      <a:pt x="40" y="90"/>
                    </a:cubicBezTo>
                    <a:cubicBezTo>
                      <a:pt x="33" y="94"/>
                      <a:pt x="28" y="101"/>
                      <a:pt x="27" y="110"/>
                    </a:cubicBezTo>
                    <a:cubicBezTo>
                      <a:pt x="26" y="116"/>
                      <a:pt x="20" y="121"/>
                      <a:pt x="14" y="121"/>
                    </a:cubicBezTo>
                    <a:cubicBezTo>
                      <a:pt x="14" y="121"/>
                      <a:pt x="14" y="121"/>
                      <a:pt x="14" y="121"/>
                    </a:cubicBezTo>
                    <a:cubicBezTo>
                      <a:pt x="6" y="121"/>
                      <a:pt x="0" y="115"/>
                      <a:pt x="1" y="107"/>
                    </a:cubicBezTo>
                    <a:cubicBezTo>
                      <a:pt x="2" y="92"/>
                      <a:pt x="2" y="92"/>
                      <a:pt x="2" y="92"/>
                    </a:cubicBezTo>
                    <a:cubicBezTo>
                      <a:pt x="3" y="77"/>
                      <a:pt x="9" y="64"/>
                      <a:pt x="20" y="53"/>
                    </a:cubicBezTo>
                    <a:cubicBezTo>
                      <a:pt x="72" y="4"/>
                      <a:pt x="72" y="4"/>
                      <a:pt x="72" y="4"/>
                    </a:cubicBezTo>
                    <a:cubicBezTo>
                      <a:pt x="76" y="1"/>
                      <a:pt x="81" y="0"/>
                      <a:pt x="85" y="1"/>
                    </a:cubicBezTo>
                    <a:cubicBezTo>
                      <a:pt x="95" y="3"/>
                      <a:pt x="102" y="13"/>
                      <a:pt x="100" y="23"/>
                    </a:cubicBezTo>
                    <a:lnTo>
                      <a:pt x="88" y="67"/>
                    </a:lnTo>
                    <a:close/>
                  </a:path>
                </a:pathLst>
              </a:custGeom>
              <a:solidFill>
                <a:srgbClr val="4D61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1" name="ïŝḷïḓê">
                <a:extLst>
                  <a:ext uri="{FF2B5EF4-FFF2-40B4-BE49-F238E27FC236}">
                    <a16:creationId xmlns:a16="http://schemas.microsoft.com/office/drawing/2014/main" xmlns="" id="{60070AF7-872D-4E22-B55A-6B8E901EBBD3}"/>
                  </a:ext>
                </a:extLst>
              </p:cNvPr>
              <p:cNvSpPr/>
              <p:nvPr/>
            </p:nvSpPr>
            <p:spPr bwMode="auto">
              <a:xfrm>
                <a:off x="1774" y="3320"/>
                <a:ext cx="14" cy="20"/>
              </a:xfrm>
              <a:custGeom>
                <a:avLst/>
                <a:gdLst>
                  <a:gd name="T0" fmla="*/ 10 w 10"/>
                  <a:gd name="T1" fmla="*/ 13 h 15"/>
                  <a:gd name="T2" fmla="*/ 3 w 10"/>
                  <a:gd name="T3" fmla="*/ 1 h 15"/>
                  <a:gd name="T4" fmla="*/ 1 w 10"/>
                  <a:gd name="T5" fmla="*/ 0 h 15"/>
                  <a:gd name="T6" fmla="*/ 1 w 10"/>
                  <a:gd name="T7" fmla="*/ 2 h 15"/>
                  <a:gd name="T8" fmla="*/ 7 w 10"/>
                  <a:gd name="T9" fmla="*/ 14 h 15"/>
                  <a:gd name="T10" fmla="*/ 9 w 10"/>
                  <a:gd name="T11" fmla="*/ 15 h 15"/>
                  <a:gd name="T12" fmla="*/ 10 w 10"/>
                  <a:gd name="T13" fmla="*/ 13 h 15"/>
                </a:gdLst>
                <a:ahLst/>
                <a:cxnLst>
                  <a:cxn ang="0">
                    <a:pos x="T0" y="T1"/>
                  </a:cxn>
                  <a:cxn ang="0">
                    <a:pos x="T2" y="T3"/>
                  </a:cxn>
                  <a:cxn ang="0">
                    <a:pos x="T4" y="T5"/>
                  </a:cxn>
                  <a:cxn ang="0">
                    <a:pos x="T6" y="T7"/>
                  </a:cxn>
                  <a:cxn ang="0">
                    <a:pos x="T8" y="T9"/>
                  </a:cxn>
                  <a:cxn ang="0">
                    <a:pos x="T10" y="T11"/>
                  </a:cxn>
                  <a:cxn ang="0">
                    <a:pos x="T12" y="T13"/>
                  </a:cxn>
                </a:cxnLst>
                <a:rect l="0" t="0" r="r" b="b"/>
                <a:pathLst>
                  <a:path w="10" h="15">
                    <a:moveTo>
                      <a:pt x="10" y="13"/>
                    </a:moveTo>
                    <a:cubicBezTo>
                      <a:pt x="3" y="1"/>
                      <a:pt x="3" y="1"/>
                      <a:pt x="3" y="1"/>
                    </a:cubicBezTo>
                    <a:cubicBezTo>
                      <a:pt x="3" y="0"/>
                      <a:pt x="2" y="0"/>
                      <a:pt x="1" y="0"/>
                    </a:cubicBezTo>
                    <a:cubicBezTo>
                      <a:pt x="0" y="0"/>
                      <a:pt x="0" y="1"/>
                      <a:pt x="1" y="2"/>
                    </a:cubicBezTo>
                    <a:cubicBezTo>
                      <a:pt x="7" y="14"/>
                      <a:pt x="7" y="14"/>
                      <a:pt x="7" y="14"/>
                    </a:cubicBezTo>
                    <a:cubicBezTo>
                      <a:pt x="7" y="15"/>
                      <a:pt x="8" y="15"/>
                      <a:pt x="9" y="15"/>
                    </a:cubicBezTo>
                    <a:cubicBezTo>
                      <a:pt x="10" y="15"/>
                      <a:pt x="10" y="14"/>
                      <a:pt x="10" y="13"/>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2" name="îṥļide">
                <a:extLst>
                  <a:ext uri="{FF2B5EF4-FFF2-40B4-BE49-F238E27FC236}">
                    <a16:creationId xmlns:a16="http://schemas.microsoft.com/office/drawing/2014/main" xmlns="" id="{CEDD5963-94A1-400A-A63A-D4FE070324C9}"/>
                  </a:ext>
                </a:extLst>
              </p:cNvPr>
              <p:cNvSpPr/>
              <p:nvPr/>
            </p:nvSpPr>
            <p:spPr bwMode="auto">
              <a:xfrm>
                <a:off x="1788" y="3313"/>
                <a:ext cx="13" cy="22"/>
              </a:xfrm>
              <a:custGeom>
                <a:avLst/>
                <a:gdLst>
                  <a:gd name="T0" fmla="*/ 9 w 10"/>
                  <a:gd name="T1" fmla="*/ 14 h 16"/>
                  <a:gd name="T2" fmla="*/ 3 w 10"/>
                  <a:gd name="T3" fmla="*/ 1 h 16"/>
                  <a:gd name="T4" fmla="*/ 1 w 10"/>
                  <a:gd name="T5" fmla="*/ 1 h 16"/>
                  <a:gd name="T6" fmla="*/ 0 w 10"/>
                  <a:gd name="T7" fmla="*/ 3 h 16"/>
                  <a:gd name="T8" fmla="*/ 7 w 10"/>
                  <a:gd name="T9" fmla="*/ 15 h 16"/>
                  <a:gd name="T10" fmla="*/ 9 w 10"/>
                  <a:gd name="T11" fmla="*/ 16 h 16"/>
                  <a:gd name="T12" fmla="*/ 9 w 10"/>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9" y="14"/>
                    </a:moveTo>
                    <a:cubicBezTo>
                      <a:pt x="3" y="1"/>
                      <a:pt x="3" y="1"/>
                      <a:pt x="3" y="1"/>
                    </a:cubicBezTo>
                    <a:cubicBezTo>
                      <a:pt x="3" y="1"/>
                      <a:pt x="2" y="0"/>
                      <a:pt x="1" y="1"/>
                    </a:cubicBezTo>
                    <a:cubicBezTo>
                      <a:pt x="0" y="1"/>
                      <a:pt x="0" y="2"/>
                      <a:pt x="0" y="3"/>
                    </a:cubicBezTo>
                    <a:cubicBezTo>
                      <a:pt x="7" y="15"/>
                      <a:pt x="7" y="15"/>
                      <a:pt x="7" y="15"/>
                    </a:cubicBezTo>
                    <a:cubicBezTo>
                      <a:pt x="7" y="16"/>
                      <a:pt x="8" y="16"/>
                      <a:pt x="9" y="16"/>
                    </a:cubicBezTo>
                    <a:cubicBezTo>
                      <a:pt x="9" y="15"/>
                      <a:pt x="10" y="14"/>
                      <a:pt x="9" y="14"/>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3" name="îṧḷîḍe">
                <a:extLst>
                  <a:ext uri="{FF2B5EF4-FFF2-40B4-BE49-F238E27FC236}">
                    <a16:creationId xmlns:a16="http://schemas.microsoft.com/office/drawing/2014/main" xmlns="" id="{A23CA7B8-EA1F-424A-882B-C059049BCA67}"/>
                  </a:ext>
                </a:extLst>
              </p:cNvPr>
              <p:cNvSpPr/>
              <p:nvPr/>
            </p:nvSpPr>
            <p:spPr bwMode="auto">
              <a:xfrm>
                <a:off x="1800" y="3308"/>
                <a:ext cx="13" cy="21"/>
              </a:xfrm>
              <a:custGeom>
                <a:avLst/>
                <a:gdLst>
                  <a:gd name="T0" fmla="*/ 10 w 10"/>
                  <a:gd name="T1" fmla="*/ 13 h 16"/>
                  <a:gd name="T2" fmla="*/ 3 w 10"/>
                  <a:gd name="T3" fmla="*/ 1 h 16"/>
                  <a:gd name="T4" fmla="*/ 1 w 10"/>
                  <a:gd name="T5" fmla="*/ 1 h 16"/>
                  <a:gd name="T6" fmla="*/ 0 w 10"/>
                  <a:gd name="T7" fmla="*/ 3 h 16"/>
                  <a:gd name="T8" fmla="*/ 7 w 10"/>
                  <a:gd name="T9" fmla="*/ 15 h 16"/>
                  <a:gd name="T10" fmla="*/ 9 w 10"/>
                  <a:gd name="T11" fmla="*/ 16 h 16"/>
                  <a:gd name="T12" fmla="*/ 10 w 10"/>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10" h="16">
                    <a:moveTo>
                      <a:pt x="10" y="13"/>
                    </a:moveTo>
                    <a:cubicBezTo>
                      <a:pt x="3" y="1"/>
                      <a:pt x="3" y="1"/>
                      <a:pt x="3" y="1"/>
                    </a:cubicBezTo>
                    <a:cubicBezTo>
                      <a:pt x="3" y="0"/>
                      <a:pt x="2" y="0"/>
                      <a:pt x="1" y="1"/>
                    </a:cubicBezTo>
                    <a:cubicBezTo>
                      <a:pt x="0" y="1"/>
                      <a:pt x="0" y="2"/>
                      <a:pt x="0" y="3"/>
                    </a:cubicBezTo>
                    <a:cubicBezTo>
                      <a:pt x="7" y="15"/>
                      <a:pt x="7" y="15"/>
                      <a:pt x="7" y="15"/>
                    </a:cubicBezTo>
                    <a:cubicBezTo>
                      <a:pt x="7" y="16"/>
                      <a:pt x="8" y="16"/>
                      <a:pt x="9" y="16"/>
                    </a:cubicBezTo>
                    <a:cubicBezTo>
                      <a:pt x="10" y="15"/>
                      <a:pt x="10" y="14"/>
                      <a:pt x="10" y="13"/>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4" name="iSḷïdè">
                <a:extLst>
                  <a:ext uri="{FF2B5EF4-FFF2-40B4-BE49-F238E27FC236}">
                    <a16:creationId xmlns:a16="http://schemas.microsoft.com/office/drawing/2014/main" xmlns="" id="{2A628599-3187-4966-B98F-FB5DD048766B}"/>
                  </a:ext>
                </a:extLst>
              </p:cNvPr>
              <p:cNvSpPr/>
              <p:nvPr/>
            </p:nvSpPr>
            <p:spPr bwMode="auto">
              <a:xfrm>
                <a:off x="2265" y="2989"/>
                <a:ext cx="195" cy="605"/>
              </a:xfrm>
              <a:custGeom>
                <a:avLst/>
                <a:gdLst>
                  <a:gd name="T0" fmla="*/ 0 w 148"/>
                  <a:gd name="T1" fmla="*/ 47 h 457"/>
                  <a:gd name="T2" fmla="*/ 78 w 148"/>
                  <a:gd name="T3" fmla="*/ 210 h 457"/>
                  <a:gd name="T4" fmla="*/ 86 w 148"/>
                  <a:gd name="T5" fmla="*/ 448 h 457"/>
                  <a:gd name="T6" fmla="*/ 137 w 148"/>
                  <a:gd name="T7" fmla="*/ 457 h 457"/>
                  <a:gd name="T8" fmla="*/ 143 w 148"/>
                  <a:gd name="T9" fmla="*/ 208 h 457"/>
                  <a:gd name="T10" fmla="*/ 60 w 148"/>
                  <a:gd name="T11" fmla="*/ 5 h 457"/>
                  <a:gd name="T12" fmla="*/ 0 w 148"/>
                  <a:gd name="T13" fmla="*/ 47 h 457"/>
                </a:gdLst>
                <a:ahLst/>
                <a:cxnLst>
                  <a:cxn ang="0">
                    <a:pos x="T0" y="T1"/>
                  </a:cxn>
                  <a:cxn ang="0">
                    <a:pos x="T2" y="T3"/>
                  </a:cxn>
                  <a:cxn ang="0">
                    <a:pos x="T4" y="T5"/>
                  </a:cxn>
                  <a:cxn ang="0">
                    <a:pos x="T6" y="T7"/>
                  </a:cxn>
                  <a:cxn ang="0">
                    <a:pos x="T8" y="T9"/>
                  </a:cxn>
                  <a:cxn ang="0">
                    <a:pos x="T10" y="T11"/>
                  </a:cxn>
                  <a:cxn ang="0">
                    <a:pos x="T12" y="T13"/>
                  </a:cxn>
                </a:cxnLst>
                <a:rect l="0" t="0" r="r" b="b"/>
                <a:pathLst>
                  <a:path w="148" h="457">
                    <a:moveTo>
                      <a:pt x="0" y="47"/>
                    </a:moveTo>
                    <a:cubicBezTo>
                      <a:pt x="3" y="50"/>
                      <a:pt x="51" y="118"/>
                      <a:pt x="78" y="210"/>
                    </a:cubicBezTo>
                    <a:cubicBezTo>
                      <a:pt x="76" y="262"/>
                      <a:pt x="93" y="353"/>
                      <a:pt x="86" y="448"/>
                    </a:cubicBezTo>
                    <a:cubicBezTo>
                      <a:pt x="137" y="457"/>
                      <a:pt x="137" y="457"/>
                      <a:pt x="137" y="457"/>
                    </a:cubicBezTo>
                    <a:cubicBezTo>
                      <a:pt x="139" y="400"/>
                      <a:pt x="148" y="288"/>
                      <a:pt x="143" y="208"/>
                    </a:cubicBezTo>
                    <a:cubicBezTo>
                      <a:pt x="142" y="177"/>
                      <a:pt x="96" y="60"/>
                      <a:pt x="60" y="5"/>
                    </a:cubicBezTo>
                    <a:cubicBezTo>
                      <a:pt x="57" y="0"/>
                      <a:pt x="0" y="47"/>
                      <a:pt x="0" y="47"/>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5" name="iś1ïdè">
                <a:extLst>
                  <a:ext uri="{FF2B5EF4-FFF2-40B4-BE49-F238E27FC236}">
                    <a16:creationId xmlns:a16="http://schemas.microsoft.com/office/drawing/2014/main" xmlns="" id="{FCAB6E38-A0E5-4361-98CE-87852C0AC028}"/>
                  </a:ext>
                </a:extLst>
              </p:cNvPr>
              <p:cNvSpPr/>
              <p:nvPr/>
            </p:nvSpPr>
            <p:spPr bwMode="auto">
              <a:xfrm>
                <a:off x="2355" y="3574"/>
                <a:ext cx="153" cy="145"/>
              </a:xfrm>
              <a:custGeom>
                <a:avLst/>
                <a:gdLst>
                  <a:gd name="T0" fmla="*/ 67 w 116"/>
                  <a:gd name="T1" fmla="*/ 18 h 110"/>
                  <a:gd name="T2" fmla="*/ 86 w 116"/>
                  <a:gd name="T3" fmla="*/ 67 h 110"/>
                  <a:gd name="T4" fmla="*/ 104 w 116"/>
                  <a:gd name="T5" fmla="*/ 82 h 110"/>
                  <a:gd name="T6" fmla="*/ 115 w 116"/>
                  <a:gd name="T7" fmla="*/ 97 h 110"/>
                  <a:gd name="T8" fmla="*/ 115 w 116"/>
                  <a:gd name="T9" fmla="*/ 97 h 110"/>
                  <a:gd name="T10" fmla="*/ 100 w 116"/>
                  <a:gd name="T11" fmla="*/ 108 h 110"/>
                  <a:gd name="T12" fmla="*/ 79 w 116"/>
                  <a:gd name="T13" fmla="*/ 105 h 110"/>
                  <a:gd name="T14" fmla="*/ 52 w 116"/>
                  <a:gd name="T15" fmla="*/ 89 h 110"/>
                  <a:gd name="T16" fmla="*/ 3 w 116"/>
                  <a:gd name="T17" fmla="*/ 28 h 110"/>
                  <a:gd name="T18" fmla="*/ 1 w 116"/>
                  <a:gd name="T19" fmla="*/ 15 h 110"/>
                  <a:gd name="T20" fmla="*/ 24 w 116"/>
                  <a:gd name="T21" fmla="*/ 3 h 110"/>
                  <a:gd name="T22" fmla="*/ 67 w 116"/>
                  <a:gd name="T23"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10">
                    <a:moveTo>
                      <a:pt x="67" y="18"/>
                    </a:moveTo>
                    <a:cubicBezTo>
                      <a:pt x="86" y="67"/>
                      <a:pt x="86" y="67"/>
                      <a:pt x="86" y="67"/>
                    </a:cubicBezTo>
                    <a:cubicBezTo>
                      <a:pt x="89" y="75"/>
                      <a:pt x="96" y="81"/>
                      <a:pt x="104" y="82"/>
                    </a:cubicBezTo>
                    <a:cubicBezTo>
                      <a:pt x="111" y="84"/>
                      <a:pt x="116" y="90"/>
                      <a:pt x="115" y="97"/>
                    </a:cubicBezTo>
                    <a:cubicBezTo>
                      <a:pt x="115" y="97"/>
                      <a:pt x="115" y="97"/>
                      <a:pt x="115" y="97"/>
                    </a:cubicBezTo>
                    <a:cubicBezTo>
                      <a:pt x="114" y="104"/>
                      <a:pt x="107" y="110"/>
                      <a:pt x="100" y="108"/>
                    </a:cubicBezTo>
                    <a:cubicBezTo>
                      <a:pt x="79" y="105"/>
                      <a:pt x="79" y="105"/>
                      <a:pt x="79" y="105"/>
                    </a:cubicBezTo>
                    <a:cubicBezTo>
                      <a:pt x="68" y="104"/>
                      <a:pt x="58" y="98"/>
                      <a:pt x="52" y="89"/>
                    </a:cubicBezTo>
                    <a:cubicBezTo>
                      <a:pt x="3" y="28"/>
                      <a:pt x="3" y="28"/>
                      <a:pt x="3" y="28"/>
                    </a:cubicBezTo>
                    <a:cubicBezTo>
                      <a:pt x="1" y="24"/>
                      <a:pt x="0" y="20"/>
                      <a:pt x="1" y="15"/>
                    </a:cubicBezTo>
                    <a:cubicBezTo>
                      <a:pt x="4" y="5"/>
                      <a:pt x="14" y="0"/>
                      <a:pt x="24" y="3"/>
                    </a:cubicBezTo>
                    <a:lnTo>
                      <a:pt x="67" y="18"/>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6" name="ïšḻíḋe">
                <a:extLst>
                  <a:ext uri="{FF2B5EF4-FFF2-40B4-BE49-F238E27FC236}">
                    <a16:creationId xmlns:a16="http://schemas.microsoft.com/office/drawing/2014/main" xmlns="" id="{3A8B153D-A866-4587-9499-F5A7D09D66B1}"/>
                  </a:ext>
                </a:extLst>
              </p:cNvPr>
              <p:cNvSpPr/>
              <p:nvPr/>
            </p:nvSpPr>
            <p:spPr bwMode="auto">
              <a:xfrm>
                <a:off x="2356" y="3590"/>
                <a:ext cx="22" cy="104"/>
              </a:xfrm>
              <a:custGeom>
                <a:avLst/>
                <a:gdLst>
                  <a:gd name="T0" fmla="*/ 0 w 22"/>
                  <a:gd name="T1" fmla="*/ 104 h 104"/>
                  <a:gd name="T2" fmla="*/ 20 w 22"/>
                  <a:gd name="T3" fmla="*/ 104 h 104"/>
                  <a:gd name="T4" fmla="*/ 22 w 22"/>
                  <a:gd name="T5" fmla="*/ 1 h 104"/>
                  <a:gd name="T6" fmla="*/ 3 w 22"/>
                  <a:gd name="T7" fmla="*/ 0 h 104"/>
                  <a:gd name="T8" fmla="*/ 0 w 22"/>
                  <a:gd name="T9" fmla="*/ 104 h 104"/>
                </a:gdLst>
                <a:ahLst/>
                <a:cxnLst>
                  <a:cxn ang="0">
                    <a:pos x="T0" y="T1"/>
                  </a:cxn>
                  <a:cxn ang="0">
                    <a:pos x="T2" y="T3"/>
                  </a:cxn>
                  <a:cxn ang="0">
                    <a:pos x="T4" y="T5"/>
                  </a:cxn>
                  <a:cxn ang="0">
                    <a:pos x="T6" y="T7"/>
                  </a:cxn>
                  <a:cxn ang="0">
                    <a:pos x="T8" y="T9"/>
                  </a:cxn>
                </a:cxnLst>
                <a:rect l="0" t="0" r="r" b="b"/>
                <a:pathLst>
                  <a:path w="22" h="104">
                    <a:moveTo>
                      <a:pt x="0" y="104"/>
                    </a:moveTo>
                    <a:lnTo>
                      <a:pt x="20" y="104"/>
                    </a:lnTo>
                    <a:lnTo>
                      <a:pt x="22" y="1"/>
                    </a:lnTo>
                    <a:lnTo>
                      <a:pt x="3" y="0"/>
                    </a:lnTo>
                    <a:lnTo>
                      <a:pt x="0" y="104"/>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7" name="ïṥľíḑé">
                <a:extLst>
                  <a:ext uri="{FF2B5EF4-FFF2-40B4-BE49-F238E27FC236}">
                    <a16:creationId xmlns:a16="http://schemas.microsoft.com/office/drawing/2014/main" xmlns="" id="{C95C3EFB-B9BC-4E5F-9207-3A428CAFA7CB}"/>
                  </a:ext>
                </a:extLst>
              </p:cNvPr>
              <p:cNvSpPr/>
              <p:nvPr/>
            </p:nvSpPr>
            <p:spPr bwMode="auto">
              <a:xfrm>
                <a:off x="2357" y="3566"/>
                <a:ext cx="153" cy="145"/>
              </a:xfrm>
              <a:custGeom>
                <a:avLst/>
                <a:gdLst>
                  <a:gd name="T0" fmla="*/ 67 w 116"/>
                  <a:gd name="T1" fmla="*/ 18 h 110"/>
                  <a:gd name="T2" fmla="*/ 86 w 116"/>
                  <a:gd name="T3" fmla="*/ 68 h 110"/>
                  <a:gd name="T4" fmla="*/ 105 w 116"/>
                  <a:gd name="T5" fmla="*/ 83 h 110"/>
                  <a:gd name="T6" fmla="*/ 115 w 116"/>
                  <a:gd name="T7" fmla="*/ 97 h 110"/>
                  <a:gd name="T8" fmla="*/ 115 w 116"/>
                  <a:gd name="T9" fmla="*/ 97 h 110"/>
                  <a:gd name="T10" fmla="*/ 100 w 116"/>
                  <a:gd name="T11" fmla="*/ 109 h 110"/>
                  <a:gd name="T12" fmla="*/ 85 w 116"/>
                  <a:gd name="T13" fmla="*/ 107 h 110"/>
                  <a:gd name="T14" fmla="*/ 48 w 116"/>
                  <a:gd name="T15" fmla="*/ 85 h 110"/>
                  <a:gd name="T16" fmla="*/ 3 w 116"/>
                  <a:gd name="T17" fmla="*/ 29 h 110"/>
                  <a:gd name="T18" fmla="*/ 2 w 116"/>
                  <a:gd name="T19" fmla="*/ 16 h 110"/>
                  <a:gd name="T20" fmla="*/ 24 w 116"/>
                  <a:gd name="T21" fmla="*/ 3 h 110"/>
                  <a:gd name="T22" fmla="*/ 67 w 116"/>
                  <a:gd name="T23"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10">
                    <a:moveTo>
                      <a:pt x="67" y="18"/>
                    </a:moveTo>
                    <a:cubicBezTo>
                      <a:pt x="86" y="68"/>
                      <a:pt x="86" y="68"/>
                      <a:pt x="86" y="68"/>
                    </a:cubicBezTo>
                    <a:cubicBezTo>
                      <a:pt x="89" y="76"/>
                      <a:pt x="96" y="81"/>
                      <a:pt x="105" y="83"/>
                    </a:cubicBezTo>
                    <a:cubicBezTo>
                      <a:pt x="111" y="84"/>
                      <a:pt x="116" y="90"/>
                      <a:pt x="115" y="97"/>
                    </a:cubicBezTo>
                    <a:cubicBezTo>
                      <a:pt x="115" y="97"/>
                      <a:pt x="115" y="97"/>
                      <a:pt x="115" y="97"/>
                    </a:cubicBezTo>
                    <a:cubicBezTo>
                      <a:pt x="115" y="105"/>
                      <a:pt x="108" y="110"/>
                      <a:pt x="100" y="109"/>
                    </a:cubicBezTo>
                    <a:cubicBezTo>
                      <a:pt x="85" y="107"/>
                      <a:pt x="85" y="107"/>
                      <a:pt x="85" y="107"/>
                    </a:cubicBezTo>
                    <a:cubicBezTo>
                      <a:pt x="71" y="104"/>
                      <a:pt x="57" y="97"/>
                      <a:pt x="48" y="85"/>
                    </a:cubicBezTo>
                    <a:cubicBezTo>
                      <a:pt x="3" y="29"/>
                      <a:pt x="3" y="29"/>
                      <a:pt x="3" y="29"/>
                    </a:cubicBezTo>
                    <a:cubicBezTo>
                      <a:pt x="1" y="25"/>
                      <a:pt x="0" y="20"/>
                      <a:pt x="2" y="16"/>
                    </a:cubicBezTo>
                    <a:cubicBezTo>
                      <a:pt x="4" y="6"/>
                      <a:pt x="14" y="0"/>
                      <a:pt x="24" y="3"/>
                    </a:cubicBezTo>
                    <a:lnTo>
                      <a:pt x="67" y="18"/>
                    </a:lnTo>
                    <a:close/>
                  </a:path>
                </a:pathLst>
              </a:custGeom>
              <a:solidFill>
                <a:srgbClr val="4D61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8" name="íSľiḓe">
                <a:extLst>
                  <a:ext uri="{FF2B5EF4-FFF2-40B4-BE49-F238E27FC236}">
                    <a16:creationId xmlns:a16="http://schemas.microsoft.com/office/drawing/2014/main" xmlns="" id="{585561C5-DB0C-42E9-9A9C-73B639273853}"/>
                  </a:ext>
                </a:extLst>
              </p:cNvPr>
              <p:cNvSpPr/>
              <p:nvPr/>
            </p:nvSpPr>
            <p:spPr bwMode="auto">
              <a:xfrm>
                <a:off x="2446" y="3636"/>
                <a:ext cx="22" cy="12"/>
              </a:xfrm>
              <a:custGeom>
                <a:avLst/>
                <a:gdLst>
                  <a:gd name="T0" fmla="*/ 14 w 17"/>
                  <a:gd name="T1" fmla="*/ 1 h 9"/>
                  <a:gd name="T2" fmla="*/ 2 w 17"/>
                  <a:gd name="T3" fmla="*/ 6 h 9"/>
                  <a:gd name="T4" fmla="*/ 1 w 17"/>
                  <a:gd name="T5" fmla="*/ 8 h 9"/>
                  <a:gd name="T6" fmla="*/ 3 w 17"/>
                  <a:gd name="T7" fmla="*/ 9 h 9"/>
                  <a:gd name="T8" fmla="*/ 16 w 17"/>
                  <a:gd name="T9" fmla="*/ 4 h 9"/>
                  <a:gd name="T10" fmla="*/ 16 w 17"/>
                  <a:gd name="T11" fmla="*/ 2 h 9"/>
                  <a:gd name="T12" fmla="*/ 14 w 17"/>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7" h="9">
                    <a:moveTo>
                      <a:pt x="14" y="1"/>
                    </a:moveTo>
                    <a:cubicBezTo>
                      <a:pt x="2" y="6"/>
                      <a:pt x="2" y="6"/>
                      <a:pt x="2" y="6"/>
                    </a:cubicBezTo>
                    <a:cubicBezTo>
                      <a:pt x="1" y="6"/>
                      <a:pt x="0" y="7"/>
                      <a:pt x="1" y="8"/>
                    </a:cubicBezTo>
                    <a:cubicBezTo>
                      <a:pt x="1" y="9"/>
                      <a:pt x="2" y="9"/>
                      <a:pt x="3" y="9"/>
                    </a:cubicBezTo>
                    <a:cubicBezTo>
                      <a:pt x="16" y="4"/>
                      <a:pt x="16" y="4"/>
                      <a:pt x="16" y="4"/>
                    </a:cubicBezTo>
                    <a:cubicBezTo>
                      <a:pt x="16" y="3"/>
                      <a:pt x="17" y="2"/>
                      <a:pt x="16" y="2"/>
                    </a:cubicBezTo>
                    <a:cubicBezTo>
                      <a:pt x="16" y="1"/>
                      <a:pt x="15" y="0"/>
                      <a:pt x="14" y="1"/>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9" name="îṥľîḋe">
                <a:extLst>
                  <a:ext uri="{FF2B5EF4-FFF2-40B4-BE49-F238E27FC236}">
                    <a16:creationId xmlns:a16="http://schemas.microsoft.com/office/drawing/2014/main" xmlns="" id="{2B22D4B3-B17E-484B-BAD8-6D4FD5B7C972}"/>
                  </a:ext>
                </a:extLst>
              </p:cNvPr>
              <p:cNvSpPr/>
              <p:nvPr/>
            </p:nvSpPr>
            <p:spPr bwMode="auto">
              <a:xfrm>
                <a:off x="2442" y="3624"/>
                <a:ext cx="21" cy="12"/>
              </a:xfrm>
              <a:custGeom>
                <a:avLst/>
                <a:gdLst>
                  <a:gd name="T0" fmla="*/ 14 w 16"/>
                  <a:gd name="T1" fmla="*/ 0 h 9"/>
                  <a:gd name="T2" fmla="*/ 1 w 16"/>
                  <a:gd name="T3" fmla="*/ 5 h 9"/>
                  <a:gd name="T4" fmla="*/ 0 w 16"/>
                  <a:gd name="T5" fmla="*/ 7 h 9"/>
                  <a:gd name="T6" fmla="*/ 2 w 16"/>
                  <a:gd name="T7" fmla="*/ 8 h 9"/>
                  <a:gd name="T8" fmla="*/ 15 w 16"/>
                  <a:gd name="T9" fmla="*/ 3 h 9"/>
                  <a:gd name="T10" fmla="*/ 16 w 16"/>
                  <a:gd name="T11" fmla="*/ 1 h 9"/>
                  <a:gd name="T12" fmla="*/ 14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14" y="0"/>
                    </a:moveTo>
                    <a:cubicBezTo>
                      <a:pt x="1" y="5"/>
                      <a:pt x="1" y="5"/>
                      <a:pt x="1" y="5"/>
                    </a:cubicBezTo>
                    <a:cubicBezTo>
                      <a:pt x="0" y="6"/>
                      <a:pt x="0" y="7"/>
                      <a:pt x="0" y="7"/>
                    </a:cubicBezTo>
                    <a:cubicBezTo>
                      <a:pt x="1" y="8"/>
                      <a:pt x="2" y="9"/>
                      <a:pt x="2" y="8"/>
                    </a:cubicBezTo>
                    <a:cubicBezTo>
                      <a:pt x="15" y="3"/>
                      <a:pt x="15" y="3"/>
                      <a:pt x="15" y="3"/>
                    </a:cubicBezTo>
                    <a:cubicBezTo>
                      <a:pt x="16" y="3"/>
                      <a:pt x="16" y="2"/>
                      <a:pt x="16" y="1"/>
                    </a:cubicBezTo>
                    <a:cubicBezTo>
                      <a:pt x="16" y="0"/>
                      <a:pt x="15" y="0"/>
                      <a:pt x="14" y="0"/>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0" name="ïSļíḓè">
                <a:extLst>
                  <a:ext uri="{FF2B5EF4-FFF2-40B4-BE49-F238E27FC236}">
                    <a16:creationId xmlns:a16="http://schemas.microsoft.com/office/drawing/2014/main" xmlns="" id="{755F5D7F-6EDD-4096-AB20-EC564046404B}"/>
                  </a:ext>
                </a:extLst>
              </p:cNvPr>
              <p:cNvSpPr/>
              <p:nvPr/>
            </p:nvSpPr>
            <p:spPr bwMode="auto">
              <a:xfrm>
                <a:off x="2438" y="3611"/>
                <a:ext cx="21" cy="12"/>
              </a:xfrm>
              <a:custGeom>
                <a:avLst/>
                <a:gdLst>
                  <a:gd name="T0" fmla="*/ 14 w 16"/>
                  <a:gd name="T1" fmla="*/ 0 h 9"/>
                  <a:gd name="T2" fmla="*/ 1 w 16"/>
                  <a:gd name="T3" fmla="*/ 6 h 9"/>
                  <a:gd name="T4" fmla="*/ 0 w 16"/>
                  <a:gd name="T5" fmla="*/ 8 h 9"/>
                  <a:gd name="T6" fmla="*/ 2 w 16"/>
                  <a:gd name="T7" fmla="*/ 9 h 9"/>
                  <a:gd name="T8" fmla="*/ 15 w 16"/>
                  <a:gd name="T9" fmla="*/ 3 h 9"/>
                  <a:gd name="T10" fmla="*/ 16 w 16"/>
                  <a:gd name="T11" fmla="*/ 1 h 9"/>
                  <a:gd name="T12" fmla="*/ 14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14" y="0"/>
                    </a:moveTo>
                    <a:cubicBezTo>
                      <a:pt x="1" y="6"/>
                      <a:pt x="1" y="6"/>
                      <a:pt x="1" y="6"/>
                    </a:cubicBezTo>
                    <a:cubicBezTo>
                      <a:pt x="0" y="6"/>
                      <a:pt x="0" y="7"/>
                      <a:pt x="0" y="8"/>
                    </a:cubicBezTo>
                    <a:cubicBezTo>
                      <a:pt x="0" y="9"/>
                      <a:pt x="1" y="9"/>
                      <a:pt x="2" y="9"/>
                    </a:cubicBezTo>
                    <a:cubicBezTo>
                      <a:pt x="15" y="3"/>
                      <a:pt x="15" y="3"/>
                      <a:pt x="15" y="3"/>
                    </a:cubicBezTo>
                    <a:cubicBezTo>
                      <a:pt x="16" y="3"/>
                      <a:pt x="16" y="2"/>
                      <a:pt x="16" y="1"/>
                    </a:cubicBezTo>
                    <a:cubicBezTo>
                      <a:pt x="15" y="0"/>
                      <a:pt x="14" y="0"/>
                      <a:pt x="14" y="0"/>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1" name="îŝľiḋe">
                <a:extLst>
                  <a:ext uri="{FF2B5EF4-FFF2-40B4-BE49-F238E27FC236}">
                    <a16:creationId xmlns:a16="http://schemas.microsoft.com/office/drawing/2014/main" xmlns="" id="{BBB04F0F-5942-4414-B04C-C72B9FB3EC4E}"/>
                  </a:ext>
                </a:extLst>
              </p:cNvPr>
              <p:cNvSpPr/>
              <p:nvPr/>
            </p:nvSpPr>
            <p:spPr bwMode="auto">
              <a:xfrm>
                <a:off x="2282" y="3067"/>
                <a:ext cx="3"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0" y="0"/>
                      <a:pt x="0" y="0"/>
                      <a:pt x="0" y="0"/>
                    </a:cubicBezTo>
                    <a:cubicBezTo>
                      <a:pt x="1" y="1"/>
                      <a:pt x="2" y="0"/>
                      <a:pt x="2" y="0"/>
                    </a:cubicBezTo>
                    <a:close/>
                  </a:path>
                </a:pathLst>
              </a:custGeom>
              <a:solidFill>
                <a:srgbClr val="061D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2" name="i$ļîḓê">
                <a:extLst>
                  <a:ext uri="{FF2B5EF4-FFF2-40B4-BE49-F238E27FC236}">
                    <a16:creationId xmlns:a16="http://schemas.microsoft.com/office/drawing/2014/main" xmlns="" id="{E1053EB5-A4BC-45C6-8869-409373F3D440}"/>
                  </a:ext>
                </a:extLst>
              </p:cNvPr>
              <p:cNvSpPr/>
              <p:nvPr/>
            </p:nvSpPr>
            <p:spPr bwMode="auto">
              <a:xfrm>
                <a:off x="2282" y="3067"/>
                <a:ext cx="3"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0" y="0"/>
                      <a:pt x="0" y="0"/>
                      <a:pt x="0" y="0"/>
                    </a:cubicBezTo>
                    <a:cubicBezTo>
                      <a:pt x="1" y="1"/>
                      <a:pt x="2" y="0"/>
                      <a:pt x="2" y="0"/>
                    </a:cubicBezTo>
                    <a:close/>
                  </a:path>
                </a:pathLst>
              </a:custGeom>
              <a:solidFill>
                <a:srgbClr val="061D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3" name="îṣľiḍe">
                <a:extLst>
                  <a:ext uri="{FF2B5EF4-FFF2-40B4-BE49-F238E27FC236}">
                    <a16:creationId xmlns:a16="http://schemas.microsoft.com/office/drawing/2014/main" xmlns="" id="{80D33D13-4725-4010-B02F-25D3FD78B521}"/>
                  </a:ext>
                </a:extLst>
              </p:cNvPr>
              <p:cNvSpPr/>
              <p:nvPr/>
            </p:nvSpPr>
            <p:spPr bwMode="auto">
              <a:xfrm>
                <a:off x="2073" y="2841"/>
                <a:ext cx="378" cy="376"/>
              </a:xfrm>
              <a:custGeom>
                <a:avLst/>
                <a:gdLst>
                  <a:gd name="T0" fmla="*/ 23 w 286"/>
                  <a:gd name="T1" fmla="*/ 0 h 284"/>
                  <a:gd name="T2" fmla="*/ 4 w 286"/>
                  <a:gd name="T3" fmla="*/ 139 h 284"/>
                  <a:gd name="T4" fmla="*/ 9 w 286"/>
                  <a:gd name="T5" fmla="*/ 272 h 284"/>
                  <a:gd name="T6" fmla="*/ 281 w 286"/>
                  <a:gd name="T7" fmla="*/ 228 h 284"/>
                  <a:gd name="T8" fmla="*/ 190 w 286"/>
                  <a:gd name="T9" fmla="*/ 7 h 284"/>
                  <a:gd name="T10" fmla="*/ 23 w 286"/>
                  <a:gd name="T11" fmla="*/ 0 h 284"/>
                </a:gdLst>
                <a:ahLst/>
                <a:cxnLst>
                  <a:cxn ang="0">
                    <a:pos x="T0" y="T1"/>
                  </a:cxn>
                  <a:cxn ang="0">
                    <a:pos x="T2" y="T3"/>
                  </a:cxn>
                  <a:cxn ang="0">
                    <a:pos x="T4" y="T5"/>
                  </a:cxn>
                  <a:cxn ang="0">
                    <a:pos x="T6" y="T7"/>
                  </a:cxn>
                  <a:cxn ang="0">
                    <a:pos x="T8" y="T9"/>
                  </a:cxn>
                  <a:cxn ang="0">
                    <a:pos x="T10" y="T11"/>
                  </a:cxn>
                </a:cxnLst>
                <a:rect l="0" t="0" r="r" b="b"/>
                <a:pathLst>
                  <a:path w="286" h="284">
                    <a:moveTo>
                      <a:pt x="23" y="0"/>
                    </a:moveTo>
                    <a:cubicBezTo>
                      <a:pt x="23" y="7"/>
                      <a:pt x="0" y="92"/>
                      <a:pt x="4" y="139"/>
                    </a:cubicBezTo>
                    <a:cubicBezTo>
                      <a:pt x="8" y="185"/>
                      <a:pt x="9" y="272"/>
                      <a:pt x="9" y="272"/>
                    </a:cubicBezTo>
                    <a:cubicBezTo>
                      <a:pt x="9" y="272"/>
                      <a:pt x="152" y="284"/>
                      <a:pt x="281" y="228"/>
                    </a:cubicBezTo>
                    <a:cubicBezTo>
                      <a:pt x="286" y="226"/>
                      <a:pt x="221" y="56"/>
                      <a:pt x="190" y="7"/>
                    </a:cubicBezTo>
                    <a:lnTo>
                      <a:pt x="23" y="0"/>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4" name="ïşľïḋé">
                <a:extLst>
                  <a:ext uri="{FF2B5EF4-FFF2-40B4-BE49-F238E27FC236}">
                    <a16:creationId xmlns:a16="http://schemas.microsoft.com/office/drawing/2014/main" xmlns="" id="{E381482F-CCDA-4700-9680-1DC9A31994E3}"/>
                  </a:ext>
                </a:extLst>
              </p:cNvPr>
              <p:cNvSpPr/>
              <p:nvPr/>
            </p:nvSpPr>
            <p:spPr bwMode="auto">
              <a:xfrm>
                <a:off x="2006" y="2806"/>
                <a:ext cx="259" cy="220"/>
              </a:xfrm>
              <a:custGeom>
                <a:avLst/>
                <a:gdLst>
                  <a:gd name="T0" fmla="*/ 1 w 196"/>
                  <a:gd name="T1" fmla="*/ 71 h 167"/>
                  <a:gd name="T2" fmla="*/ 2 w 196"/>
                  <a:gd name="T3" fmla="*/ 80 h 167"/>
                  <a:gd name="T4" fmla="*/ 30 w 196"/>
                  <a:gd name="T5" fmla="*/ 152 h 167"/>
                  <a:gd name="T6" fmla="*/ 57 w 196"/>
                  <a:gd name="T7" fmla="*/ 163 h 167"/>
                  <a:gd name="T8" fmla="*/ 181 w 196"/>
                  <a:gd name="T9" fmla="*/ 115 h 167"/>
                  <a:gd name="T10" fmla="*/ 192 w 196"/>
                  <a:gd name="T11" fmla="*/ 88 h 167"/>
                  <a:gd name="T12" fmla="*/ 192 w 196"/>
                  <a:gd name="T13" fmla="*/ 87 h 167"/>
                  <a:gd name="T14" fmla="*/ 164 w 196"/>
                  <a:gd name="T15" fmla="*/ 16 h 167"/>
                  <a:gd name="T16" fmla="*/ 137 w 196"/>
                  <a:gd name="T17" fmla="*/ 4 h 167"/>
                  <a:gd name="T18" fmla="*/ 90 w 196"/>
                  <a:gd name="T19" fmla="*/ 23 h 167"/>
                  <a:gd name="T20" fmla="*/ 42 w 196"/>
                  <a:gd name="T21" fmla="*/ 42 h 167"/>
                  <a:gd name="T22" fmla="*/ 13 w 196"/>
                  <a:gd name="T23" fmla="*/ 53 h 167"/>
                  <a:gd name="T24" fmla="*/ 1 w 196"/>
                  <a:gd name="T25" fmla="*/ 7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 h="167">
                    <a:moveTo>
                      <a:pt x="1" y="71"/>
                    </a:moveTo>
                    <a:cubicBezTo>
                      <a:pt x="0" y="74"/>
                      <a:pt x="1" y="77"/>
                      <a:pt x="2" y="80"/>
                    </a:cubicBezTo>
                    <a:cubicBezTo>
                      <a:pt x="30" y="152"/>
                      <a:pt x="30" y="152"/>
                      <a:pt x="30" y="152"/>
                    </a:cubicBezTo>
                    <a:cubicBezTo>
                      <a:pt x="35" y="162"/>
                      <a:pt x="46" y="167"/>
                      <a:pt x="57" y="163"/>
                    </a:cubicBezTo>
                    <a:cubicBezTo>
                      <a:pt x="181" y="115"/>
                      <a:pt x="181" y="115"/>
                      <a:pt x="181" y="115"/>
                    </a:cubicBezTo>
                    <a:cubicBezTo>
                      <a:pt x="191" y="110"/>
                      <a:pt x="196" y="99"/>
                      <a:pt x="192" y="88"/>
                    </a:cubicBezTo>
                    <a:cubicBezTo>
                      <a:pt x="192" y="87"/>
                      <a:pt x="192" y="87"/>
                      <a:pt x="192" y="87"/>
                    </a:cubicBezTo>
                    <a:cubicBezTo>
                      <a:pt x="164" y="16"/>
                      <a:pt x="164" y="16"/>
                      <a:pt x="164" y="16"/>
                    </a:cubicBezTo>
                    <a:cubicBezTo>
                      <a:pt x="160" y="5"/>
                      <a:pt x="148" y="0"/>
                      <a:pt x="137" y="4"/>
                    </a:cubicBezTo>
                    <a:cubicBezTo>
                      <a:pt x="90" y="23"/>
                      <a:pt x="90" y="23"/>
                      <a:pt x="90" y="23"/>
                    </a:cubicBezTo>
                    <a:cubicBezTo>
                      <a:pt x="42" y="42"/>
                      <a:pt x="42" y="42"/>
                      <a:pt x="42" y="42"/>
                    </a:cubicBezTo>
                    <a:cubicBezTo>
                      <a:pt x="13" y="53"/>
                      <a:pt x="13" y="53"/>
                      <a:pt x="13" y="53"/>
                    </a:cubicBezTo>
                    <a:cubicBezTo>
                      <a:pt x="6" y="56"/>
                      <a:pt x="1" y="63"/>
                      <a:pt x="1" y="71"/>
                    </a:cubicBezTo>
                    <a:close/>
                  </a:path>
                </a:pathLst>
              </a:custGeom>
              <a:solidFill>
                <a:srgbClr val="8285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5" name="i$ļïḑe">
                <a:extLst>
                  <a:ext uri="{FF2B5EF4-FFF2-40B4-BE49-F238E27FC236}">
                    <a16:creationId xmlns:a16="http://schemas.microsoft.com/office/drawing/2014/main" xmlns="" id="{53AC4AED-0F61-4735-ADC3-A7BDC46709C2}"/>
                  </a:ext>
                </a:extLst>
              </p:cNvPr>
              <p:cNvSpPr/>
              <p:nvPr/>
            </p:nvSpPr>
            <p:spPr bwMode="auto">
              <a:xfrm>
                <a:off x="2160" y="2892"/>
                <a:ext cx="29" cy="25"/>
              </a:xfrm>
              <a:custGeom>
                <a:avLst/>
                <a:gdLst>
                  <a:gd name="T0" fmla="*/ 8 w 22"/>
                  <a:gd name="T1" fmla="*/ 2 h 19"/>
                  <a:gd name="T2" fmla="*/ 2 w 22"/>
                  <a:gd name="T3" fmla="*/ 13 h 19"/>
                  <a:gd name="T4" fmla="*/ 14 w 22"/>
                  <a:gd name="T5" fmla="*/ 17 h 19"/>
                  <a:gd name="T6" fmla="*/ 20 w 22"/>
                  <a:gd name="T7" fmla="*/ 6 h 19"/>
                  <a:gd name="T8" fmla="*/ 8 w 22"/>
                  <a:gd name="T9" fmla="*/ 2 h 19"/>
                </a:gdLst>
                <a:ahLst/>
                <a:cxnLst>
                  <a:cxn ang="0">
                    <a:pos x="T0" y="T1"/>
                  </a:cxn>
                  <a:cxn ang="0">
                    <a:pos x="T2" y="T3"/>
                  </a:cxn>
                  <a:cxn ang="0">
                    <a:pos x="T4" y="T5"/>
                  </a:cxn>
                  <a:cxn ang="0">
                    <a:pos x="T6" y="T7"/>
                  </a:cxn>
                  <a:cxn ang="0">
                    <a:pos x="T8" y="T9"/>
                  </a:cxn>
                </a:cxnLst>
                <a:rect l="0" t="0" r="r" b="b"/>
                <a:pathLst>
                  <a:path w="22" h="19">
                    <a:moveTo>
                      <a:pt x="8" y="2"/>
                    </a:moveTo>
                    <a:cubicBezTo>
                      <a:pt x="3" y="3"/>
                      <a:pt x="0" y="8"/>
                      <a:pt x="2" y="13"/>
                    </a:cubicBezTo>
                    <a:cubicBezTo>
                      <a:pt x="3" y="17"/>
                      <a:pt x="9" y="19"/>
                      <a:pt x="14" y="17"/>
                    </a:cubicBezTo>
                    <a:cubicBezTo>
                      <a:pt x="19" y="15"/>
                      <a:pt x="22" y="10"/>
                      <a:pt x="20" y="6"/>
                    </a:cubicBezTo>
                    <a:cubicBezTo>
                      <a:pt x="19" y="1"/>
                      <a:pt x="13" y="0"/>
                      <a:pt x="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6" name="íṩḻïḓê">
                <a:extLst>
                  <a:ext uri="{FF2B5EF4-FFF2-40B4-BE49-F238E27FC236}">
                    <a16:creationId xmlns:a16="http://schemas.microsoft.com/office/drawing/2014/main" xmlns="" id="{B9098365-C719-416B-8809-65DA83E283A7}"/>
                  </a:ext>
                </a:extLst>
              </p:cNvPr>
              <p:cNvSpPr/>
              <p:nvPr/>
            </p:nvSpPr>
            <p:spPr bwMode="auto">
              <a:xfrm>
                <a:off x="2093" y="2822"/>
                <a:ext cx="53" cy="60"/>
              </a:xfrm>
              <a:custGeom>
                <a:avLst/>
                <a:gdLst>
                  <a:gd name="T0" fmla="*/ 2 w 40"/>
                  <a:gd name="T1" fmla="*/ 10 h 46"/>
                  <a:gd name="T2" fmla="*/ 29 w 40"/>
                  <a:gd name="T3" fmla="*/ 44 h 46"/>
                  <a:gd name="T4" fmla="*/ 37 w 40"/>
                  <a:gd name="T5" fmla="*/ 44 h 46"/>
                  <a:gd name="T6" fmla="*/ 38 w 40"/>
                  <a:gd name="T7" fmla="*/ 36 h 46"/>
                  <a:gd name="T8" fmla="*/ 11 w 40"/>
                  <a:gd name="T9" fmla="*/ 3 h 46"/>
                  <a:gd name="T10" fmla="*/ 3 w 40"/>
                  <a:gd name="T11" fmla="*/ 2 h 46"/>
                  <a:gd name="T12" fmla="*/ 2 w 40"/>
                  <a:gd name="T13" fmla="*/ 10 h 46"/>
                </a:gdLst>
                <a:ahLst/>
                <a:cxnLst>
                  <a:cxn ang="0">
                    <a:pos x="T0" y="T1"/>
                  </a:cxn>
                  <a:cxn ang="0">
                    <a:pos x="T2" y="T3"/>
                  </a:cxn>
                  <a:cxn ang="0">
                    <a:pos x="T4" y="T5"/>
                  </a:cxn>
                  <a:cxn ang="0">
                    <a:pos x="T6" y="T7"/>
                  </a:cxn>
                  <a:cxn ang="0">
                    <a:pos x="T8" y="T9"/>
                  </a:cxn>
                  <a:cxn ang="0">
                    <a:pos x="T10" y="T11"/>
                  </a:cxn>
                  <a:cxn ang="0">
                    <a:pos x="T12" y="T13"/>
                  </a:cxn>
                </a:cxnLst>
                <a:rect l="0" t="0" r="r" b="b"/>
                <a:pathLst>
                  <a:path w="40" h="46">
                    <a:moveTo>
                      <a:pt x="2" y="10"/>
                    </a:moveTo>
                    <a:cubicBezTo>
                      <a:pt x="29" y="44"/>
                      <a:pt x="29" y="44"/>
                      <a:pt x="29" y="44"/>
                    </a:cubicBezTo>
                    <a:cubicBezTo>
                      <a:pt x="31" y="46"/>
                      <a:pt x="35" y="46"/>
                      <a:pt x="37" y="44"/>
                    </a:cubicBezTo>
                    <a:cubicBezTo>
                      <a:pt x="40" y="43"/>
                      <a:pt x="40" y="39"/>
                      <a:pt x="38" y="36"/>
                    </a:cubicBezTo>
                    <a:cubicBezTo>
                      <a:pt x="11" y="3"/>
                      <a:pt x="11" y="3"/>
                      <a:pt x="11" y="3"/>
                    </a:cubicBezTo>
                    <a:cubicBezTo>
                      <a:pt x="9" y="0"/>
                      <a:pt x="5" y="0"/>
                      <a:pt x="3" y="2"/>
                    </a:cubicBezTo>
                    <a:cubicBezTo>
                      <a:pt x="0" y="4"/>
                      <a:pt x="0" y="7"/>
                      <a:pt x="2" y="10"/>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7" name="iśḻidé">
                <a:extLst>
                  <a:ext uri="{FF2B5EF4-FFF2-40B4-BE49-F238E27FC236}">
                    <a16:creationId xmlns:a16="http://schemas.microsoft.com/office/drawing/2014/main" xmlns="" id="{3D74DE1D-A342-4A65-98A7-C733FAFFD53E}"/>
                  </a:ext>
                </a:extLst>
              </p:cNvPr>
              <p:cNvSpPr/>
              <p:nvPr/>
            </p:nvSpPr>
            <p:spPr bwMode="auto">
              <a:xfrm>
                <a:off x="2063" y="2804"/>
                <a:ext cx="72" cy="32"/>
              </a:xfrm>
              <a:custGeom>
                <a:avLst/>
                <a:gdLst>
                  <a:gd name="T0" fmla="*/ 5 w 55"/>
                  <a:gd name="T1" fmla="*/ 12 h 24"/>
                  <a:gd name="T2" fmla="*/ 47 w 55"/>
                  <a:gd name="T3" fmla="*/ 24 h 24"/>
                  <a:gd name="T4" fmla="*/ 54 w 55"/>
                  <a:gd name="T5" fmla="*/ 20 h 24"/>
                  <a:gd name="T6" fmla="*/ 50 w 55"/>
                  <a:gd name="T7" fmla="*/ 12 h 24"/>
                  <a:gd name="T8" fmla="*/ 8 w 55"/>
                  <a:gd name="T9" fmla="*/ 0 h 24"/>
                  <a:gd name="T10" fmla="*/ 1 w 55"/>
                  <a:gd name="T11" fmla="*/ 4 h 24"/>
                  <a:gd name="T12" fmla="*/ 5 w 55"/>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55" h="24">
                    <a:moveTo>
                      <a:pt x="5" y="12"/>
                    </a:moveTo>
                    <a:cubicBezTo>
                      <a:pt x="47" y="24"/>
                      <a:pt x="47" y="24"/>
                      <a:pt x="47" y="24"/>
                    </a:cubicBezTo>
                    <a:cubicBezTo>
                      <a:pt x="50" y="24"/>
                      <a:pt x="53" y="23"/>
                      <a:pt x="54" y="20"/>
                    </a:cubicBezTo>
                    <a:cubicBezTo>
                      <a:pt x="55" y="17"/>
                      <a:pt x="53" y="13"/>
                      <a:pt x="50" y="12"/>
                    </a:cubicBezTo>
                    <a:cubicBezTo>
                      <a:pt x="8" y="0"/>
                      <a:pt x="8" y="0"/>
                      <a:pt x="8" y="0"/>
                    </a:cubicBezTo>
                    <a:cubicBezTo>
                      <a:pt x="5" y="0"/>
                      <a:pt x="2" y="1"/>
                      <a:pt x="1" y="4"/>
                    </a:cubicBezTo>
                    <a:cubicBezTo>
                      <a:pt x="0" y="7"/>
                      <a:pt x="2" y="11"/>
                      <a:pt x="5" y="12"/>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8" name="îSḷîdé">
                <a:extLst>
                  <a:ext uri="{FF2B5EF4-FFF2-40B4-BE49-F238E27FC236}">
                    <a16:creationId xmlns:a16="http://schemas.microsoft.com/office/drawing/2014/main" xmlns="" id="{C69B5B80-69F3-42AA-8133-EA02BDEDABEC}"/>
                  </a:ext>
                </a:extLst>
              </p:cNvPr>
              <p:cNvSpPr/>
              <p:nvPr/>
            </p:nvSpPr>
            <p:spPr bwMode="auto">
              <a:xfrm>
                <a:off x="2086" y="2844"/>
                <a:ext cx="47" cy="54"/>
              </a:xfrm>
              <a:custGeom>
                <a:avLst/>
                <a:gdLst>
                  <a:gd name="T0" fmla="*/ 2 w 35"/>
                  <a:gd name="T1" fmla="*/ 11 h 41"/>
                  <a:gd name="T2" fmla="*/ 24 w 35"/>
                  <a:gd name="T3" fmla="*/ 38 h 41"/>
                  <a:gd name="T4" fmla="*/ 32 w 35"/>
                  <a:gd name="T5" fmla="*/ 39 h 41"/>
                  <a:gd name="T6" fmla="*/ 33 w 35"/>
                  <a:gd name="T7" fmla="*/ 30 h 41"/>
                  <a:gd name="T8" fmla="*/ 11 w 35"/>
                  <a:gd name="T9" fmla="*/ 3 h 41"/>
                  <a:gd name="T10" fmla="*/ 3 w 35"/>
                  <a:gd name="T11" fmla="*/ 2 h 41"/>
                  <a:gd name="T12" fmla="*/ 2 w 35"/>
                  <a:gd name="T13" fmla="*/ 11 h 41"/>
                </a:gdLst>
                <a:ahLst/>
                <a:cxnLst>
                  <a:cxn ang="0">
                    <a:pos x="T0" y="T1"/>
                  </a:cxn>
                  <a:cxn ang="0">
                    <a:pos x="T2" y="T3"/>
                  </a:cxn>
                  <a:cxn ang="0">
                    <a:pos x="T4" y="T5"/>
                  </a:cxn>
                  <a:cxn ang="0">
                    <a:pos x="T6" y="T7"/>
                  </a:cxn>
                  <a:cxn ang="0">
                    <a:pos x="T8" y="T9"/>
                  </a:cxn>
                  <a:cxn ang="0">
                    <a:pos x="T10" y="T11"/>
                  </a:cxn>
                  <a:cxn ang="0">
                    <a:pos x="T12" y="T13"/>
                  </a:cxn>
                </a:cxnLst>
                <a:rect l="0" t="0" r="r" b="b"/>
                <a:pathLst>
                  <a:path w="35" h="41">
                    <a:moveTo>
                      <a:pt x="2" y="11"/>
                    </a:moveTo>
                    <a:cubicBezTo>
                      <a:pt x="24" y="38"/>
                      <a:pt x="24" y="38"/>
                      <a:pt x="24" y="38"/>
                    </a:cubicBezTo>
                    <a:cubicBezTo>
                      <a:pt x="26" y="40"/>
                      <a:pt x="29" y="41"/>
                      <a:pt x="32" y="39"/>
                    </a:cubicBezTo>
                    <a:cubicBezTo>
                      <a:pt x="34" y="37"/>
                      <a:pt x="35" y="33"/>
                      <a:pt x="33" y="30"/>
                    </a:cubicBezTo>
                    <a:cubicBezTo>
                      <a:pt x="11" y="3"/>
                      <a:pt x="11" y="3"/>
                      <a:pt x="11" y="3"/>
                    </a:cubicBezTo>
                    <a:cubicBezTo>
                      <a:pt x="9" y="1"/>
                      <a:pt x="5" y="0"/>
                      <a:pt x="3" y="2"/>
                    </a:cubicBezTo>
                    <a:cubicBezTo>
                      <a:pt x="0" y="4"/>
                      <a:pt x="0" y="8"/>
                      <a:pt x="2" y="11"/>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9" name="îṣļîḑé">
                <a:extLst>
                  <a:ext uri="{FF2B5EF4-FFF2-40B4-BE49-F238E27FC236}">
                    <a16:creationId xmlns:a16="http://schemas.microsoft.com/office/drawing/2014/main" xmlns="" id="{B8515DE8-E133-4CD7-BB4F-D5079F846BC9}"/>
                  </a:ext>
                </a:extLst>
              </p:cNvPr>
              <p:cNvSpPr/>
              <p:nvPr/>
            </p:nvSpPr>
            <p:spPr bwMode="auto">
              <a:xfrm>
                <a:off x="2063" y="2845"/>
                <a:ext cx="51" cy="60"/>
              </a:xfrm>
              <a:custGeom>
                <a:avLst/>
                <a:gdLst>
                  <a:gd name="T0" fmla="*/ 2 w 39"/>
                  <a:gd name="T1" fmla="*/ 10 h 45"/>
                  <a:gd name="T2" fmla="*/ 28 w 39"/>
                  <a:gd name="T3" fmla="*/ 42 h 45"/>
                  <a:gd name="T4" fmla="*/ 36 w 39"/>
                  <a:gd name="T5" fmla="*/ 43 h 45"/>
                  <a:gd name="T6" fmla="*/ 37 w 39"/>
                  <a:gd name="T7" fmla="*/ 35 h 45"/>
                  <a:gd name="T8" fmla="*/ 11 w 39"/>
                  <a:gd name="T9" fmla="*/ 3 h 45"/>
                  <a:gd name="T10" fmla="*/ 3 w 39"/>
                  <a:gd name="T11" fmla="*/ 2 h 45"/>
                  <a:gd name="T12" fmla="*/ 2 w 39"/>
                  <a:gd name="T13" fmla="*/ 10 h 45"/>
                </a:gdLst>
                <a:ahLst/>
                <a:cxnLst>
                  <a:cxn ang="0">
                    <a:pos x="T0" y="T1"/>
                  </a:cxn>
                  <a:cxn ang="0">
                    <a:pos x="T2" y="T3"/>
                  </a:cxn>
                  <a:cxn ang="0">
                    <a:pos x="T4" y="T5"/>
                  </a:cxn>
                  <a:cxn ang="0">
                    <a:pos x="T6" y="T7"/>
                  </a:cxn>
                  <a:cxn ang="0">
                    <a:pos x="T8" y="T9"/>
                  </a:cxn>
                  <a:cxn ang="0">
                    <a:pos x="T10" y="T11"/>
                  </a:cxn>
                  <a:cxn ang="0">
                    <a:pos x="T12" y="T13"/>
                  </a:cxn>
                </a:cxnLst>
                <a:rect l="0" t="0" r="r" b="b"/>
                <a:pathLst>
                  <a:path w="39" h="45">
                    <a:moveTo>
                      <a:pt x="2" y="10"/>
                    </a:moveTo>
                    <a:cubicBezTo>
                      <a:pt x="28" y="42"/>
                      <a:pt x="28" y="42"/>
                      <a:pt x="28" y="42"/>
                    </a:cubicBezTo>
                    <a:cubicBezTo>
                      <a:pt x="30" y="45"/>
                      <a:pt x="34" y="45"/>
                      <a:pt x="36" y="43"/>
                    </a:cubicBezTo>
                    <a:cubicBezTo>
                      <a:pt x="39" y="41"/>
                      <a:pt x="39" y="37"/>
                      <a:pt x="37" y="35"/>
                    </a:cubicBezTo>
                    <a:cubicBezTo>
                      <a:pt x="11" y="3"/>
                      <a:pt x="11" y="3"/>
                      <a:pt x="11" y="3"/>
                    </a:cubicBezTo>
                    <a:cubicBezTo>
                      <a:pt x="9" y="0"/>
                      <a:pt x="5" y="0"/>
                      <a:pt x="3" y="2"/>
                    </a:cubicBezTo>
                    <a:cubicBezTo>
                      <a:pt x="0" y="4"/>
                      <a:pt x="0" y="8"/>
                      <a:pt x="2" y="10"/>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0" name="ïŝľïdê">
                <a:extLst>
                  <a:ext uri="{FF2B5EF4-FFF2-40B4-BE49-F238E27FC236}">
                    <a16:creationId xmlns:a16="http://schemas.microsoft.com/office/drawing/2014/main" xmlns="" id="{C6C63EAC-047A-439E-A07B-C1C5CF63EE6D}"/>
                  </a:ext>
                </a:extLst>
              </p:cNvPr>
              <p:cNvSpPr/>
              <p:nvPr/>
            </p:nvSpPr>
            <p:spPr bwMode="auto">
              <a:xfrm>
                <a:off x="2044" y="2792"/>
                <a:ext cx="81" cy="77"/>
              </a:xfrm>
              <a:custGeom>
                <a:avLst/>
                <a:gdLst>
                  <a:gd name="T0" fmla="*/ 61 w 61"/>
                  <a:gd name="T1" fmla="*/ 42 h 58"/>
                  <a:gd name="T2" fmla="*/ 55 w 61"/>
                  <a:gd name="T3" fmla="*/ 32 h 58"/>
                  <a:gd name="T4" fmla="*/ 35 w 61"/>
                  <a:gd name="T5" fmla="*/ 11 h 58"/>
                  <a:gd name="T6" fmla="*/ 20 w 61"/>
                  <a:gd name="T7" fmla="*/ 0 h 58"/>
                  <a:gd name="T8" fmla="*/ 0 w 61"/>
                  <a:gd name="T9" fmla="*/ 24 h 58"/>
                  <a:gd name="T10" fmla="*/ 30 w 61"/>
                  <a:gd name="T11" fmla="*/ 58 h 58"/>
                  <a:gd name="T12" fmla="*/ 61 w 61"/>
                  <a:gd name="T13" fmla="*/ 42 h 58"/>
                </a:gdLst>
                <a:ahLst/>
                <a:cxnLst>
                  <a:cxn ang="0">
                    <a:pos x="T0" y="T1"/>
                  </a:cxn>
                  <a:cxn ang="0">
                    <a:pos x="T2" y="T3"/>
                  </a:cxn>
                  <a:cxn ang="0">
                    <a:pos x="T4" y="T5"/>
                  </a:cxn>
                  <a:cxn ang="0">
                    <a:pos x="T6" y="T7"/>
                  </a:cxn>
                  <a:cxn ang="0">
                    <a:pos x="T8" y="T9"/>
                  </a:cxn>
                  <a:cxn ang="0">
                    <a:pos x="T10" y="T11"/>
                  </a:cxn>
                  <a:cxn ang="0">
                    <a:pos x="T12" y="T13"/>
                  </a:cxn>
                </a:cxnLst>
                <a:rect l="0" t="0" r="r" b="b"/>
                <a:pathLst>
                  <a:path w="61" h="58">
                    <a:moveTo>
                      <a:pt x="61" y="42"/>
                    </a:moveTo>
                    <a:cubicBezTo>
                      <a:pt x="60" y="42"/>
                      <a:pt x="58" y="37"/>
                      <a:pt x="55" y="32"/>
                    </a:cubicBezTo>
                    <a:cubicBezTo>
                      <a:pt x="50" y="24"/>
                      <a:pt x="44" y="16"/>
                      <a:pt x="35" y="11"/>
                    </a:cubicBezTo>
                    <a:cubicBezTo>
                      <a:pt x="20" y="0"/>
                      <a:pt x="20" y="0"/>
                      <a:pt x="20" y="0"/>
                    </a:cubicBezTo>
                    <a:cubicBezTo>
                      <a:pt x="20" y="0"/>
                      <a:pt x="0" y="23"/>
                      <a:pt x="0" y="24"/>
                    </a:cubicBezTo>
                    <a:cubicBezTo>
                      <a:pt x="11" y="55"/>
                      <a:pt x="30" y="58"/>
                      <a:pt x="30" y="58"/>
                    </a:cubicBezTo>
                    <a:lnTo>
                      <a:pt x="61" y="42"/>
                    </a:ln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1" name="îśļíḋè">
                <a:extLst>
                  <a:ext uri="{FF2B5EF4-FFF2-40B4-BE49-F238E27FC236}">
                    <a16:creationId xmlns:a16="http://schemas.microsoft.com/office/drawing/2014/main" xmlns="" id="{B77C10DF-9418-477E-953F-EA9BD3539589}"/>
                  </a:ext>
                </a:extLst>
              </p:cNvPr>
              <p:cNvSpPr/>
              <p:nvPr/>
            </p:nvSpPr>
            <p:spPr bwMode="auto">
              <a:xfrm>
                <a:off x="1944" y="2442"/>
                <a:ext cx="255" cy="390"/>
              </a:xfrm>
              <a:custGeom>
                <a:avLst/>
                <a:gdLst>
                  <a:gd name="T0" fmla="*/ 126 w 193"/>
                  <a:gd name="T1" fmla="*/ 2 h 295"/>
                  <a:gd name="T2" fmla="*/ 54 w 193"/>
                  <a:gd name="T3" fmla="*/ 75 h 295"/>
                  <a:gd name="T4" fmla="*/ 31 w 193"/>
                  <a:gd name="T5" fmla="*/ 102 h 295"/>
                  <a:gd name="T6" fmla="*/ 26 w 193"/>
                  <a:gd name="T7" fmla="*/ 109 h 295"/>
                  <a:gd name="T8" fmla="*/ 19 w 193"/>
                  <a:gd name="T9" fmla="*/ 202 h 295"/>
                  <a:gd name="T10" fmla="*/ 78 w 193"/>
                  <a:gd name="T11" fmla="*/ 295 h 295"/>
                  <a:gd name="T12" fmla="*/ 111 w 193"/>
                  <a:gd name="T13" fmla="*/ 275 h 295"/>
                  <a:gd name="T14" fmla="*/ 58 w 193"/>
                  <a:gd name="T15" fmla="*/ 175 h 295"/>
                  <a:gd name="T16" fmla="*/ 68 w 193"/>
                  <a:gd name="T17" fmla="*/ 129 h 295"/>
                  <a:gd name="T18" fmla="*/ 70 w 193"/>
                  <a:gd name="T19" fmla="*/ 127 h 295"/>
                  <a:gd name="T20" fmla="*/ 86 w 193"/>
                  <a:gd name="T21" fmla="*/ 107 h 295"/>
                  <a:gd name="T22" fmla="*/ 193 w 193"/>
                  <a:gd name="T23" fmla="*/ 0 h 295"/>
                  <a:gd name="T24" fmla="*/ 126 w 193"/>
                  <a:gd name="T25" fmla="*/ 2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295">
                    <a:moveTo>
                      <a:pt x="126" y="2"/>
                    </a:moveTo>
                    <a:cubicBezTo>
                      <a:pt x="126" y="2"/>
                      <a:pt x="85" y="40"/>
                      <a:pt x="54" y="75"/>
                    </a:cubicBezTo>
                    <a:cubicBezTo>
                      <a:pt x="45" y="84"/>
                      <a:pt x="37" y="93"/>
                      <a:pt x="31" y="102"/>
                    </a:cubicBezTo>
                    <a:cubicBezTo>
                      <a:pt x="29" y="104"/>
                      <a:pt x="28" y="106"/>
                      <a:pt x="26" y="109"/>
                    </a:cubicBezTo>
                    <a:cubicBezTo>
                      <a:pt x="6" y="138"/>
                      <a:pt x="0" y="169"/>
                      <a:pt x="19" y="202"/>
                    </a:cubicBezTo>
                    <a:cubicBezTo>
                      <a:pt x="78" y="295"/>
                      <a:pt x="78" y="295"/>
                      <a:pt x="78" y="295"/>
                    </a:cubicBezTo>
                    <a:cubicBezTo>
                      <a:pt x="111" y="275"/>
                      <a:pt x="111" y="275"/>
                      <a:pt x="111" y="275"/>
                    </a:cubicBezTo>
                    <a:cubicBezTo>
                      <a:pt x="58" y="175"/>
                      <a:pt x="58" y="175"/>
                      <a:pt x="58" y="175"/>
                    </a:cubicBezTo>
                    <a:cubicBezTo>
                      <a:pt x="52" y="164"/>
                      <a:pt x="60" y="141"/>
                      <a:pt x="68" y="129"/>
                    </a:cubicBezTo>
                    <a:cubicBezTo>
                      <a:pt x="69" y="128"/>
                      <a:pt x="69" y="127"/>
                      <a:pt x="70" y="127"/>
                    </a:cubicBezTo>
                    <a:cubicBezTo>
                      <a:pt x="74" y="121"/>
                      <a:pt x="80" y="114"/>
                      <a:pt x="86" y="107"/>
                    </a:cubicBezTo>
                    <a:cubicBezTo>
                      <a:pt x="125" y="63"/>
                      <a:pt x="193" y="0"/>
                      <a:pt x="193" y="0"/>
                    </a:cubicBezTo>
                    <a:cubicBezTo>
                      <a:pt x="126" y="2"/>
                      <a:pt x="126" y="2"/>
                      <a:pt x="126" y="2"/>
                    </a:cubicBezTo>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2" name="ïṣḻîďe">
                <a:extLst>
                  <a:ext uri="{FF2B5EF4-FFF2-40B4-BE49-F238E27FC236}">
                    <a16:creationId xmlns:a16="http://schemas.microsoft.com/office/drawing/2014/main" xmlns="" id="{566CD0C6-1CE9-44D1-9A45-491FC3C55E1C}"/>
                  </a:ext>
                </a:extLst>
              </p:cNvPr>
              <p:cNvSpPr/>
              <p:nvPr/>
            </p:nvSpPr>
            <p:spPr bwMode="auto">
              <a:xfrm>
                <a:off x="2033" y="2584"/>
                <a:ext cx="24" cy="29"/>
              </a:xfrm>
              <a:custGeom>
                <a:avLst/>
                <a:gdLst>
                  <a:gd name="T0" fmla="*/ 18 w 18"/>
                  <a:gd name="T1" fmla="*/ 0 h 22"/>
                  <a:gd name="T2" fmla="*/ 2 w 18"/>
                  <a:gd name="T3" fmla="*/ 20 h 22"/>
                  <a:gd name="T4" fmla="*/ 0 w 18"/>
                  <a:gd name="T5" fmla="*/ 22 h 22"/>
                  <a:gd name="T6" fmla="*/ 18 w 18"/>
                  <a:gd name="T7" fmla="*/ 0 h 22"/>
                </a:gdLst>
                <a:ahLst/>
                <a:cxnLst>
                  <a:cxn ang="0">
                    <a:pos x="T0" y="T1"/>
                  </a:cxn>
                  <a:cxn ang="0">
                    <a:pos x="T2" y="T3"/>
                  </a:cxn>
                  <a:cxn ang="0">
                    <a:pos x="T4" y="T5"/>
                  </a:cxn>
                  <a:cxn ang="0">
                    <a:pos x="T6" y="T7"/>
                  </a:cxn>
                </a:cxnLst>
                <a:rect l="0" t="0" r="r" b="b"/>
                <a:pathLst>
                  <a:path w="18" h="22">
                    <a:moveTo>
                      <a:pt x="18" y="0"/>
                    </a:moveTo>
                    <a:cubicBezTo>
                      <a:pt x="12" y="7"/>
                      <a:pt x="6" y="14"/>
                      <a:pt x="2" y="20"/>
                    </a:cubicBezTo>
                    <a:cubicBezTo>
                      <a:pt x="1" y="20"/>
                      <a:pt x="1" y="21"/>
                      <a:pt x="0" y="22"/>
                    </a:cubicBezTo>
                    <a:cubicBezTo>
                      <a:pt x="18" y="0"/>
                      <a:pt x="18" y="0"/>
                      <a:pt x="18" y="0"/>
                    </a:cubicBezTo>
                  </a:path>
                </a:pathLst>
              </a:custGeom>
              <a:solidFill>
                <a:srgbClr val="F5D4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3" name="íṣḻïḍe">
                <a:extLst>
                  <a:ext uri="{FF2B5EF4-FFF2-40B4-BE49-F238E27FC236}">
                    <a16:creationId xmlns:a16="http://schemas.microsoft.com/office/drawing/2014/main" xmlns="" id="{0A819B27-9C7F-43CA-95CF-8D485F897C21}"/>
                  </a:ext>
                </a:extLst>
              </p:cNvPr>
              <p:cNvSpPr/>
              <p:nvPr/>
            </p:nvSpPr>
            <p:spPr bwMode="auto">
              <a:xfrm>
                <a:off x="1982" y="2541"/>
                <a:ext cx="75" cy="72"/>
              </a:xfrm>
              <a:custGeom>
                <a:avLst/>
                <a:gdLst>
                  <a:gd name="T0" fmla="*/ 25 w 57"/>
                  <a:gd name="T1" fmla="*/ 0 h 54"/>
                  <a:gd name="T2" fmla="*/ 25 w 57"/>
                  <a:gd name="T3" fmla="*/ 0 h 54"/>
                  <a:gd name="T4" fmla="*/ 2 w 57"/>
                  <a:gd name="T5" fmla="*/ 27 h 54"/>
                  <a:gd name="T6" fmla="*/ 2 w 57"/>
                  <a:gd name="T7" fmla="*/ 27 h 54"/>
                  <a:gd name="T8" fmla="*/ 39 w 57"/>
                  <a:gd name="T9" fmla="*/ 54 h 54"/>
                  <a:gd name="T10" fmla="*/ 39 w 57"/>
                  <a:gd name="T11" fmla="*/ 54 h 54"/>
                  <a:gd name="T12" fmla="*/ 41 w 57"/>
                  <a:gd name="T13" fmla="*/ 52 h 54"/>
                  <a:gd name="T14" fmla="*/ 57 w 57"/>
                  <a:gd name="T15" fmla="*/ 32 h 54"/>
                  <a:gd name="T16" fmla="*/ 57 w 57"/>
                  <a:gd name="T17" fmla="*/ 32 h 54"/>
                  <a:gd name="T18" fmla="*/ 25 w 57"/>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4">
                    <a:moveTo>
                      <a:pt x="25" y="0"/>
                    </a:moveTo>
                    <a:cubicBezTo>
                      <a:pt x="25" y="0"/>
                      <a:pt x="25" y="0"/>
                      <a:pt x="25" y="0"/>
                    </a:cubicBezTo>
                    <a:cubicBezTo>
                      <a:pt x="16" y="9"/>
                      <a:pt x="8" y="18"/>
                      <a:pt x="2" y="27"/>
                    </a:cubicBezTo>
                    <a:cubicBezTo>
                      <a:pt x="2" y="27"/>
                      <a:pt x="2" y="27"/>
                      <a:pt x="2" y="27"/>
                    </a:cubicBezTo>
                    <a:cubicBezTo>
                      <a:pt x="0" y="29"/>
                      <a:pt x="39" y="54"/>
                      <a:pt x="39" y="54"/>
                    </a:cubicBezTo>
                    <a:cubicBezTo>
                      <a:pt x="39" y="54"/>
                      <a:pt x="39" y="54"/>
                      <a:pt x="39" y="54"/>
                    </a:cubicBezTo>
                    <a:cubicBezTo>
                      <a:pt x="40" y="53"/>
                      <a:pt x="40" y="52"/>
                      <a:pt x="41" y="52"/>
                    </a:cubicBezTo>
                    <a:cubicBezTo>
                      <a:pt x="45" y="46"/>
                      <a:pt x="51" y="39"/>
                      <a:pt x="57" y="32"/>
                    </a:cubicBezTo>
                    <a:cubicBezTo>
                      <a:pt x="57" y="32"/>
                      <a:pt x="57" y="32"/>
                      <a:pt x="57" y="32"/>
                    </a:cubicBezTo>
                    <a:cubicBezTo>
                      <a:pt x="25" y="0"/>
                      <a:pt x="25" y="0"/>
                      <a:pt x="25" y="0"/>
                    </a:cubicBezTo>
                  </a:path>
                </a:pathLst>
              </a:custGeom>
              <a:solidFill>
                <a:srgbClr val="F5A5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4" name="ïṥ1ïḋê">
                <a:extLst>
                  <a:ext uri="{FF2B5EF4-FFF2-40B4-BE49-F238E27FC236}">
                    <a16:creationId xmlns:a16="http://schemas.microsoft.com/office/drawing/2014/main" xmlns="" id="{3690012C-C28A-4974-B7BA-E25359E507D2}"/>
                  </a:ext>
                </a:extLst>
              </p:cNvPr>
              <p:cNvSpPr/>
              <p:nvPr/>
            </p:nvSpPr>
            <p:spPr bwMode="auto">
              <a:xfrm>
                <a:off x="1993" y="2356"/>
                <a:ext cx="227" cy="246"/>
              </a:xfrm>
              <a:custGeom>
                <a:avLst/>
                <a:gdLst>
                  <a:gd name="T0" fmla="*/ 130 w 172"/>
                  <a:gd name="T1" fmla="*/ 13 h 186"/>
                  <a:gd name="T2" fmla="*/ 0 w 172"/>
                  <a:gd name="T3" fmla="*/ 144 h 186"/>
                  <a:gd name="T4" fmla="*/ 12 w 172"/>
                  <a:gd name="T5" fmla="*/ 155 h 186"/>
                  <a:gd name="T6" fmla="*/ 45 w 172"/>
                  <a:gd name="T7" fmla="*/ 186 h 186"/>
                  <a:gd name="T8" fmla="*/ 167 w 172"/>
                  <a:gd name="T9" fmla="*/ 57 h 186"/>
                  <a:gd name="T10" fmla="*/ 166 w 172"/>
                  <a:gd name="T11" fmla="*/ 43 h 186"/>
                  <a:gd name="T12" fmla="*/ 163 w 172"/>
                  <a:gd name="T13" fmla="*/ 41 h 186"/>
                  <a:gd name="T14" fmla="*/ 130 w 172"/>
                  <a:gd name="T15" fmla="*/ 13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186">
                    <a:moveTo>
                      <a:pt x="130" y="13"/>
                    </a:moveTo>
                    <a:cubicBezTo>
                      <a:pt x="126" y="15"/>
                      <a:pt x="0" y="144"/>
                      <a:pt x="0" y="144"/>
                    </a:cubicBezTo>
                    <a:cubicBezTo>
                      <a:pt x="12" y="155"/>
                      <a:pt x="12" y="155"/>
                      <a:pt x="12" y="155"/>
                    </a:cubicBezTo>
                    <a:cubicBezTo>
                      <a:pt x="45" y="186"/>
                      <a:pt x="45" y="186"/>
                      <a:pt x="45" y="186"/>
                    </a:cubicBezTo>
                    <a:cubicBezTo>
                      <a:pt x="167" y="57"/>
                      <a:pt x="167" y="57"/>
                      <a:pt x="167" y="57"/>
                    </a:cubicBezTo>
                    <a:cubicBezTo>
                      <a:pt x="172" y="53"/>
                      <a:pt x="171" y="46"/>
                      <a:pt x="166" y="43"/>
                    </a:cubicBezTo>
                    <a:cubicBezTo>
                      <a:pt x="166" y="42"/>
                      <a:pt x="164" y="42"/>
                      <a:pt x="163" y="41"/>
                    </a:cubicBezTo>
                    <a:cubicBezTo>
                      <a:pt x="141" y="35"/>
                      <a:pt x="150" y="0"/>
                      <a:pt x="130" y="13"/>
                    </a:cubicBezTo>
                    <a:close/>
                  </a:path>
                </a:pathLst>
              </a:custGeom>
              <a:solidFill>
                <a:srgbClr val="061D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5" name="îšḷide">
                <a:extLst>
                  <a:ext uri="{FF2B5EF4-FFF2-40B4-BE49-F238E27FC236}">
                    <a16:creationId xmlns:a16="http://schemas.microsoft.com/office/drawing/2014/main" xmlns="" id="{A002A0EE-9516-4EBF-9786-88E12A778725}"/>
                  </a:ext>
                </a:extLst>
              </p:cNvPr>
              <p:cNvSpPr/>
              <p:nvPr/>
            </p:nvSpPr>
            <p:spPr bwMode="auto">
              <a:xfrm>
                <a:off x="1987" y="2536"/>
                <a:ext cx="74" cy="71"/>
              </a:xfrm>
              <a:custGeom>
                <a:avLst/>
                <a:gdLst>
                  <a:gd name="T0" fmla="*/ 52 w 56"/>
                  <a:gd name="T1" fmla="*/ 40 h 54"/>
                  <a:gd name="T2" fmla="*/ 14 w 56"/>
                  <a:gd name="T3" fmla="*/ 3 h 54"/>
                  <a:gd name="T4" fmla="*/ 3 w 56"/>
                  <a:gd name="T5" fmla="*/ 3 h 54"/>
                  <a:gd name="T6" fmla="*/ 3 w 56"/>
                  <a:gd name="T7" fmla="*/ 14 h 54"/>
                  <a:gd name="T8" fmla="*/ 42 w 56"/>
                  <a:gd name="T9" fmla="*/ 51 h 54"/>
                  <a:gd name="T10" fmla="*/ 52 w 56"/>
                  <a:gd name="T11" fmla="*/ 52 h 54"/>
                  <a:gd name="T12" fmla="*/ 52 w 56"/>
                  <a:gd name="T13" fmla="*/ 40 h 54"/>
                </a:gdLst>
                <a:ahLst/>
                <a:cxnLst>
                  <a:cxn ang="0">
                    <a:pos x="T0" y="T1"/>
                  </a:cxn>
                  <a:cxn ang="0">
                    <a:pos x="T2" y="T3"/>
                  </a:cxn>
                  <a:cxn ang="0">
                    <a:pos x="T4" y="T5"/>
                  </a:cxn>
                  <a:cxn ang="0">
                    <a:pos x="T6" y="T7"/>
                  </a:cxn>
                  <a:cxn ang="0">
                    <a:pos x="T8" y="T9"/>
                  </a:cxn>
                  <a:cxn ang="0">
                    <a:pos x="T10" y="T11"/>
                  </a:cxn>
                  <a:cxn ang="0">
                    <a:pos x="T12" y="T13"/>
                  </a:cxn>
                </a:cxnLst>
                <a:rect l="0" t="0" r="r" b="b"/>
                <a:pathLst>
                  <a:path w="56" h="54">
                    <a:moveTo>
                      <a:pt x="52" y="40"/>
                    </a:moveTo>
                    <a:cubicBezTo>
                      <a:pt x="14" y="3"/>
                      <a:pt x="14" y="3"/>
                      <a:pt x="14" y="3"/>
                    </a:cubicBezTo>
                    <a:cubicBezTo>
                      <a:pt x="11" y="0"/>
                      <a:pt x="6" y="0"/>
                      <a:pt x="3" y="3"/>
                    </a:cubicBezTo>
                    <a:cubicBezTo>
                      <a:pt x="0" y="6"/>
                      <a:pt x="0" y="11"/>
                      <a:pt x="3" y="14"/>
                    </a:cubicBezTo>
                    <a:cubicBezTo>
                      <a:pt x="42" y="51"/>
                      <a:pt x="42" y="51"/>
                      <a:pt x="42" y="51"/>
                    </a:cubicBezTo>
                    <a:cubicBezTo>
                      <a:pt x="45" y="54"/>
                      <a:pt x="49" y="54"/>
                      <a:pt x="52" y="52"/>
                    </a:cubicBezTo>
                    <a:cubicBezTo>
                      <a:pt x="56" y="49"/>
                      <a:pt x="56" y="43"/>
                      <a:pt x="52"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6" name="íṡlïḑê">
                <a:extLst>
                  <a:ext uri="{FF2B5EF4-FFF2-40B4-BE49-F238E27FC236}">
                    <a16:creationId xmlns:a16="http://schemas.microsoft.com/office/drawing/2014/main" xmlns="" id="{13A3E8FB-2998-47D6-BE6F-C259408D8801}"/>
                  </a:ext>
                </a:extLst>
              </p:cNvPr>
              <p:cNvSpPr/>
              <p:nvPr/>
            </p:nvSpPr>
            <p:spPr bwMode="auto">
              <a:xfrm>
                <a:off x="2895" y="2860"/>
                <a:ext cx="62" cy="99"/>
              </a:xfrm>
              <a:custGeom>
                <a:avLst/>
                <a:gdLst>
                  <a:gd name="T0" fmla="*/ 2 w 47"/>
                  <a:gd name="T1" fmla="*/ 13 h 75"/>
                  <a:gd name="T2" fmla="*/ 30 w 47"/>
                  <a:gd name="T3" fmla="*/ 69 h 75"/>
                  <a:gd name="T4" fmla="*/ 41 w 47"/>
                  <a:gd name="T5" fmla="*/ 73 h 75"/>
                  <a:gd name="T6" fmla="*/ 45 w 47"/>
                  <a:gd name="T7" fmla="*/ 62 h 75"/>
                  <a:gd name="T8" fmla="*/ 17 w 47"/>
                  <a:gd name="T9" fmla="*/ 6 h 75"/>
                  <a:gd name="T10" fmla="*/ 6 w 47"/>
                  <a:gd name="T11" fmla="*/ 2 h 75"/>
                  <a:gd name="T12" fmla="*/ 2 w 47"/>
                  <a:gd name="T13" fmla="*/ 13 h 75"/>
                </a:gdLst>
                <a:ahLst/>
                <a:cxnLst>
                  <a:cxn ang="0">
                    <a:pos x="T0" y="T1"/>
                  </a:cxn>
                  <a:cxn ang="0">
                    <a:pos x="T2" y="T3"/>
                  </a:cxn>
                  <a:cxn ang="0">
                    <a:pos x="T4" y="T5"/>
                  </a:cxn>
                  <a:cxn ang="0">
                    <a:pos x="T6" y="T7"/>
                  </a:cxn>
                  <a:cxn ang="0">
                    <a:pos x="T8" y="T9"/>
                  </a:cxn>
                  <a:cxn ang="0">
                    <a:pos x="T10" y="T11"/>
                  </a:cxn>
                  <a:cxn ang="0">
                    <a:pos x="T12" y="T13"/>
                  </a:cxn>
                </a:cxnLst>
                <a:rect l="0" t="0" r="r" b="b"/>
                <a:pathLst>
                  <a:path w="47" h="75">
                    <a:moveTo>
                      <a:pt x="2" y="13"/>
                    </a:moveTo>
                    <a:cubicBezTo>
                      <a:pt x="30" y="69"/>
                      <a:pt x="30" y="69"/>
                      <a:pt x="30" y="69"/>
                    </a:cubicBezTo>
                    <a:cubicBezTo>
                      <a:pt x="32" y="73"/>
                      <a:pt x="37" y="75"/>
                      <a:pt x="41" y="73"/>
                    </a:cubicBezTo>
                    <a:cubicBezTo>
                      <a:pt x="45" y="71"/>
                      <a:pt x="47" y="66"/>
                      <a:pt x="45" y="62"/>
                    </a:cubicBezTo>
                    <a:cubicBezTo>
                      <a:pt x="17" y="6"/>
                      <a:pt x="17" y="6"/>
                      <a:pt x="17" y="6"/>
                    </a:cubicBezTo>
                    <a:cubicBezTo>
                      <a:pt x="15" y="2"/>
                      <a:pt x="10" y="0"/>
                      <a:pt x="6" y="2"/>
                    </a:cubicBezTo>
                    <a:cubicBezTo>
                      <a:pt x="1" y="4"/>
                      <a:pt x="0" y="9"/>
                      <a:pt x="2" y="13"/>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7" name="ï$ḷíḑè">
                <a:extLst>
                  <a:ext uri="{FF2B5EF4-FFF2-40B4-BE49-F238E27FC236}">
                    <a16:creationId xmlns:a16="http://schemas.microsoft.com/office/drawing/2014/main" xmlns="" id="{9A973244-C974-4781-B2F4-59F5DE429EA8}"/>
                  </a:ext>
                </a:extLst>
              </p:cNvPr>
              <p:cNvSpPr/>
              <p:nvPr/>
            </p:nvSpPr>
            <p:spPr bwMode="auto">
              <a:xfrm>
                <a:off x="2839" y="2933"/>
                <a:ext cx="151" cy="89"/>
              </a:xfrm>
              <a:custGeom>
                <a:avLst/>
                <a:gdLst>
                  <a:gd name="T0" fmla="*/ 22 w 114"/>
                  <a:gd name="T1" fmla="*/ 63 h 68"/>
                  <a:gd name="T2" fmla="*/ 18 w 114"/>
                  <a:gd name="T3" fmla="*/ 51 h 68"/>
                  <a:gd name="T4" fmla="*/ 17 w 114"/>
                  <a:gd name="T5" fmla="*/ 46 h 68"/>
                  <a:gd name="T6" fmla="*/ 21 w 114"/>
                  <a:gd name="T7" fmla="*/ 36 h 68"/>
                  <a:gd name="T8" fmla="*/ 30 w 114"/>
                  <a:gd name="T9" fmla="*/ 30 h 68"/>
                  <a:gd name="T10" fmla="*/ 70 w 114"/>
                  <a:gd name="T11" fmla="*/ 18 h 68"/>
                  <a:gd name="T12" fmla="*/ 70 w 114"/>
                  <a:gd name="T13" fmla="*/ 18 h 68"/>
                  <a:gd name="T14" fmla="*/ 75 w 114"/>
                  <a:gd name="T15" fmla="*/ 17 h 68"/>
                  <a:gd name="T16" fmla="*/ 86 w 114"/>
                  <a:gd name="T17" fmla="*/ 20 h 68"/>
                  <a:gd name="T18" fmla="*/ 92 w 114"/>
                  <a:gd name="T19" fmla="*/ 30 h 68"/>
                  <a:gd name="T20" fmla="*/ 97 w 114"/>
                  <a:gd name="T21" fmla="*/ 46 h 68"/>
                  <a:gd name="T22" fmla="*/ 114 w 114"/>
                  <a:gd name="T23" fmla="*/ 41 h 68"/>
                  <a:gd name="T24" fmla="*/ 109 w 114"/>
                  <a:gd name="T25" fmla="*/ 25 h 68"/>
                  <a:gd name="T26" fmla="*/ 96 w 114"/>
                  <a:gd name="T27" fmla="*/ 6 h 68"/>
                  <a:gd name="T28" fmla="*/ 75 w 114"/>
                  <a:gd name="T29" fmla="*/ 0 h 68"/>
                  <a:gd name="T30" fmla="*/ 66 w 114"/>
                  <a:gd name="T31" fmla="*/ 1 h 68"/>
                  <a:gd name="T32" fmla="*/ 25 w 114"/>
                  <a:gd name="T33" fmla="*/ 13 h 68"/>
                  <a:gd name="T34" fmla="*/ 7 w 114"/>
                  <a:gd name="T35" fmla="*/ 26 h 68"/>
                  <a:gd name="T36" fmla="*/ 0 w 114"/>
                  <a:gd name="T37" fmla="*/ 46 h 68"/>
                  <a:gd name="T38" fmla="*/ 2 w 114"/>
                  <a:gd name="T39" fmla="*/ 56 h 68"/>
                  <a:gd name="T40" fmla="*/ 5 w 114"/>
                  <a:gd name="T41" fmla="*/ 68 h 68"/>
                  <a:gd name="T42" fmla="*/ 22 w 114"/>
                  <a:gd name="T43" fmla="*/ 63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68">
                    <a:moveTo>
                      <a:pt x="22" y="63"/>
                    </a:moveTo>
                    <a:cubicBezTo>
                      <a:pt x="18" y="51"/>
                      <a:pt x="18" y="51"/>
                      <a:pt x="18" y="51"/>
                    </a:cubicBezTo>
                    <a:cubicBezTo>
                      <a:pt x="18" y="50"/>
                      <a:pt x="17" y="48"/>
                      <a:pt x="17" y="46"/>
                    </a:cubicBezTo>
                    <a:cubicBezTo>
                      <a:pt x="17" y="43"/>
                      <a:pt x="19" y="39"/>
                      <a:pt x="21" y="36"/>
                    </a:cubicBezTo>
                    <a:cubicBezTo>
                      <a:pt x="23" y="33"/>
                      <a:pt x="26" y="31"/>
                      <a:pt x="30" y="30"/>
                    </a:cubicBezTo>
                    <a:cubicBezTo>
                      <a:pt x="70" y="18"/>
                      <a:pt x="70" y="18"/>
                      <a:pt x="70" y="18"/>
                    </a:cubicBezTo>
                    <a:cubicBezTo>
                      <a:pt x="70" y="18"/>
                      <a:pt x="70" y="18"/>
                      <a:pt x="70" y="18"/>
                    </a:cubicBezTo>
                    <a:cubicBezTo>
                      <a:pt x="72" y="17"/>
                      <a:pt x="74" y="17"/>
                      <a:pt x="75" y="17"/>
                    </a:cubicBezTo>
                    <a:cubicBezTo>
                      <a:pt x="79" y="17"/>
                      <a:pt x="83" y="18"/>
                      <a:pt x="86" y="20"/>
                    </a:cubicBezTo>
                    <a:cubicBezTo>
                      <a:pt x="89" y="23"/>
                      <a:pt x="91" y="26"/>
                      <a:pt x="92" y="30"/>
                    </a:cubicBezTo>
                    <a:cubicBezTo>
                      <a:pt x="97" y="46"/>
                      <a:pt x="97" y="46"/>
                      <a:pt x="97" y="46"/>
                    </a:cubicBezTo>
                    <a:cubicBezTo>
                      <a:pt x="114" y="41"/>
                      <a:pt x="114" y="41"/>
                      <a:pt x="114" y="41"/>
                    </a:cubicBezTo>
                    <a:cubicBezTo>
                      <a:pt x="109" y="25"/>
                      <a:pt x="109" y="25"/>
                      <a:pt x="109" y="25"/>
                    </a:cubicBezTo>
                    <a:cubicBezTo>
                      <a:pt x="107" y="17"/>
                      <a:pt x="102" y="11"/>
                      <a:pt x="96" y="6"/>
                    </a:cubicBezTo>
                    <a:cubicBezTo>
                      <a:pt x="90" y="2"/>
                      <a:pt x="83" y="0"/>
                      <a:pt x="75" y="0"/>
                    </a:cubicBezTo>
                    <a:cubicBezTo>
                      <a:pt x="72" y="0"/>
                      <a:pt x="69" y="0"/>
                      <a:pt x="66" y="1"/>
                    </a:cubicBezTo>
                    <a:cubicBezTo>
                      <a:pt x="25" y="13"/>
                      <a:pt x="25" y="13"/>
                      <a:pt x="25" y="13"/>
                    </a:cubicBezTo>
                    <a:cubicBezTo>
                      <a:pt x="17" y="15"/>
                      <a:pt x="11" y="20"/>
                      <a:pt x="7" y="26"/>
                    </a:cubicBezTo>
                    <a:cubicBezTo>
                      <a:pt x="3" y="32"/>
                      <a:pt x="0" y="39"/>
                      <a:pt x="0" y="46"/>
                    </a:cubicBezTo>
                    <a:cubicBezTo>
                      <a:pt x="0" y="50"/>
                      <a:pt x="1" y="53"/>
                      <a:pt x="2" y="56"/>
                    </a:cubicBezTo>
                    <a:cubicBezTo>
                      <a:pt x="5" y="68"/>
                      <a:pt x="5" y="68"/>
                      <a:pt x="5" y="68"/>
                    </a:cubicBezTo>
                    <a:cubicBezTo>
                      <a:pt x="22" y="63"/>
                      <a:pt x="22" y="63"/>
                      <a:pt x="22" y="63"/>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8" name="ïşļîḋe">
                <a:extLst>
                  <a:ext uri="{FF2B5EF4-FFF2-40B4-BE49-F238E27FC236}">
                    <a16:creationId xmlns:a16="http://schemas.microsoft.com/office/drawing/2014/main" xmlns="" id="{13AD749C-7BF0-4E6C-A144-579FAA22B339}"/>
                  </a:ext>
                </a:extLst>
              </p:cNvPr>
              <p:cNvSpPr/>
              <p:nvPr/>
            </p:nvSpPr>
            <p:spPr bwMode="auto">
              <a:xfrm>
                <a:off x="2747" y="2946"/>
                <a:ext cx="444" cy="469"/>
              </a:xfrm>
              <a:custGeom>
                <a:avLst/>
                <a:gdLst>
                  <a:gd name="T0" fmla="*/ 253 w 336"/>
                  <a:gd name="T1" fmla="*/ 0 h 355"/>
                  <a:gd name="T2" fmla="*/ 336 w 336"/>
                  <a:gd name="T3" fmla="*/ 279 h 355"/>
                  <a:gd name="T4" fmla="*/ 77 w 336"/>
                  <a:gd name="T5" fmla="*/ 355 h 355"/>
                  <a:gd name="T6" fmla="*/ 6 w 336"/>
                  <a:gd name="T7" fmla="*/ 116 h 355"/>
                  <a:gd name="T8" fmla="*/ 34 w 336"/>
                  <a:gd name="T9" fmla="*/ 66 h 355"/>
                  <a:gd name="T10" fmla="*/ 253 w 336"/>
                  <a:gd name="T11" fmla="*/ 0 h 355"/>
                </a:gdLst>
                <a:ahLst/>
                <a:cxnLst>
                  <a:cxn ang="0">
                    <a:pos x="T0" y="T1"/>
                  </a:cxn>
                  <a:cxn ang="0">
                    <a:pos x="T2" y="T3"/>
                  </a:cxn>
                  <a:cxn ang="0">
                    <a:pos x="T4" y="T5"/>
                  </a:cxn>
                  <a:cxn ang="0">
                    <a:pos x="T6" y="T7"/>
                  </a:cxn>
                  <a:cxn ang="0">
                    <a:pos x="T8" y="T9"/>
                  </a:cxn>
                  <a:cxn ang="0">
                    <a:pos x="T10" y="T11"/>
                  </a:cxn>
                </a:cxnLst>
                <a:rect l="0" t="0" r="r" b="b"/>
                <a:pathLst>
                  <a:path w="336" h="355">
                    <a:moveTo>
                      <a:pt x="253" y="0"/>
                    </a:moveTo>
                    <a:cubicBezTo>
                      <a:pt x="336" y="279"/>
                      <a:pt x="336" y="279"/>
                      <a:pt x="336" y="279"/>
                    </a:cubicBezTo>
                    <a:cubicBezTo>
                      <a:pt x="77" y="355"/>
                      <a:pt x="77" y="355"/>
                      <a:pt x="77" y="355"/>
                    </a:cubicBezTo>
                    <a:cubicBezTo>
                      <a:pt x="6" y="116"/>
                      <a:pt x="6" y="116"/>
                      <a:pt x="6" y="116"/>
                    </a:cubicBezTo>
                    <a:cubicBezTo>
                      <a:pt x="0" y="94"/>
                      <a:pt x="12" y="72"/>
                      <a:pt x="34" y="66"/>
                    </a:cubicBezTo>
                    <a:lnTo>
                      <a:pt x="253" y="0"/>
                    </a:lnTo>
                    <a:close/>
                  </a:path>
                </a:pathLst>
              </a:custGeom>
              <a:solidFill>
                <a:srgbClr val="6D32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9" name="ïSľíďé">
                <a:extLst>
                  <a:ext uri="{FF2B5EF4-FFF2-40B4-BE49-F238E27FC236}">
                    <a16:creationId xmlns:a16="http://schemas.microsoft.com/office/drawing/2014/main" xmlns="" id="{D0F4F3CF-67D4-4C74-A51E-E964C9327E62}"/>
                  </a:ext>
                </a:extLst>
              </p:cNvPr>
              <p:cNvSpPr/>
              <p:nvPr/>
            </p:nvSpPr>
            <p:spPr bwMode="auto">
              <a:xfrm>
                <a:off x="2789" y="3112"/>
                <a:ext cx="350" cy="133"/>
              </a:xfrm>
              <a:custGeom>
                <a:avLst/>
                <a:gdLst>
                  <a:gd name="T0" fmla="*/ 341 w 350"/>
                  <a:gd name="T1" fmla="*/ 0 h 133"/>
                  <a:gd name="T2" fmla="*/ 0 w 350"/>
                  <a:gd name="T3" fmla="*/ 101 h 133"/>
                  <a:gd name="T4" fmla="*/ 9 w 350"/>
                  <a:gd name="T5" fmla="*/ 133 h 133"/>
                  <a:gd name="T6" fmla="*/ 350 w 350"/>
                  <a:gd name="T7" fmla="*/ 31 h 133"/>
                  <a:gd name="T8" fmla="*/ 341 w 350"/>
                  <a:gd name="T9" fmla="*/ 0 h 133"/>
                </a:gdLst>
                <a:ahLst/>
                <a:cxnLst>
                  <a:cxn ang="0">
                    <a:pos x="T0" y="T1"/>
                  </a:cxn>
                  <a:cxn ang="0">
                    <a:pos x="T2" y="T3"/>
                  </a:cxn>
                  <a:cxn ang="0">
                    <a:pos x="T4" y="T5"/>
                  </a:cxn>
                  <a:cxn ang="0">
                    <a:pos x="T6" y="T7"/>
                  </a:cxn>
                  <a:cxn ang="0">
                    <a:pos x="T8" y="T9"/>
                  </a:cxn>
                </a:cxnLst>
                <a:rect l="0" t="0" r="r" b="b"/>
                <a:pathLst>
                  <a:path w="350" h="133">
                    <a:moveTo>
                      <a:pt x="341" y="0"/>
                    </a:moveTo>
                    <a:lnTo>
                      <a:pt x="0" y="101"/>
                    </a:lnTo>
                    <a:lnTo>
                      <a:pt x="9" y="133"/>
                    </a:lnTo>
                    <a:lnTo>
                      <a:pt x="350" y="31"/>
                    </a:lnTo>
                    <a:lnTo>
                      <a:pt x="341" y="0"/>
                    </a:lnTo>
                    <a:close/>
                  </a:path>
                </a:pathLst>
              </a:custGeom>
              <a:solidFill>
                <a:srgbClr val="5422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40" name="ïṣḻîďè">
                <a:extLst>
                  <a:ext uri="{FF2B5EF4-FFF2-40B4-BE49-F238E27FC236}">
                    <a16:creationId xmlns:a16="http://schemas.microsoft.com/office/drawing/2014/main" xmlns="" id="{03B64E6A-F937-41A2-9060-075E7AA05BE5}"/>
                  </a:ext>
                </a:extLst>
              </p:cNvPr>
              <p:cNvSpPr/>
              <p:nvPr/>
            </p:nvSpPr>
            <p:spPr bwMode="auto">
              <a:xfrm>
                <a:off x="2921" y="3159"/>
                <a:ext cx="64" cy="64"/>
              </a:xfrm>
              <a:custGeom>
                <a:avLst/>
                <a:gdLst>
                  <a:gd name="T0" fmla="*/ 31 w 48"/>
                  <a:gd name="T1" fmla="*/ 46 h 49"/>
                  <a:gd name="T2" fmla="*/ 31 w 48"/>
                  <a:gd name="T3" fmla="*/ 46 h 49"/>
                  <a:gd name="T4" fmla="*/ 6 w 48"/>
                  <a:gd name="T5" fmla="*/ 33 h 49"/>
                  <a:gd name="T6" fmla="*/ 0 w 48"/>
                  <a:gd name="T7" fmla="*/ 12 h 49"/>
                  <a:gd name="T8" fmla="*/ 39 w 48"/>
                  <a:gd name="T9" fmla="*/ 0 h 49"/>
                  <a:gd name="T10" fmla="*/ 45 w 48"/>
                  <a:gd name="T11" fmla="*/ 21 h 49"/>
                  <a:gd name="T12" fmla="*/ 31 w 48"/>
                  <a:gd name="T13" fmla="*/ 46 h 49"/>
                </a:gdLst>
                <a:ahLst/>
                <a:cxnLst>
                  <a:cxn ang="0">
                    <a:pos x="T0" y="T1"/>
                  </a:cxn>
                  <a:cxn ang="0">
                    <a:pos x="T2" y="T3"/>
                  </a:cxn>
                  <a:cxn ang="0">
                    <a:pos x="T4" y="T5"/>
                  </a:cxn>
                  <a:cxn ang="0">
                    <a:pos x="T6" y="T7"/>
                  </a:cxn>
                  <a:cxn ang="0">
                    <a:pos x="T8" y="T9"/>
                  </a:cxn>
                  <a:cxn ang="0">
                    <a:pos x="T10" y="T11"/>
                  </a:cxn>
                  <a:cxn ang="0">
                    <a:pos x="T12" y="T13"/>
                  </a:cxn>
                </a:cxnLst>
                <a:rect l="0" t="0" r="r" b="b"/>
                <a:pathLst>
                  <a:path w="48" h="49">
                    <a:moveTo>
                      <a:pt x="31" y="46"/>
                    </a:moveTo>
                    <a:cubicBezTo>
                      <a:pt x="31" y="46"/>
                      <a:pt x="31" y="46"/>
                      <a:pt x="31" y="46"/>
                    </a:cubicBezTo>
                    <a:cubicBezTo>
                      <a:pt x="20" y="49"/>
                      <a:pt x="9" y="43"/>
                      <a:pt x="6" y="33"/>
                    </a:cubicBezTo>
                    <a:cubicBezTo>
                      <a:pt x="0" y="12"/>
                      <a:pt x="0" y="12"/>
                      <a:pt x="0" y="12"/>
                    </a:cubicBezTo>
                    <a:cubicBezTo>
                      <a:pt x="39" y="0"/>
                      <a:pt x="39" y="0"/>
                      <a:pt x="39" y="0"/>
                    </a:cubicBezTo>
                    <a:cubicBezTo>
                      <a:pt x="45" y="21"/>
                      <a:pt x="45" y="21"/>
                      <a:pt x="45" y="21"/>
                    </a:cubicBezTo>
                    <a:cubicBezTo>
                      <a:pt x="48" y="32"/>
                      <a:pt x="42" y="43"/>
                      <a:pt x="31" y="46"/>
                    </a:cubicBezTo>
                    <a:close/>
                  </a:path>
                </a:pathLst>
              </a:custGeom>
              <a:solidFill>
                <a:srgbClr val="5422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41" name="íšļïḋé">
                <a:extLst>
                  <a:ext uri="{FF2B5EF4-FFF2-40B4-BE49-F238E27FC236}">
                    <a16:creationId xmlns:a16="http://schemas.microsoft.com/office/drawing/2014/main" xmlns="" id="{B32B9C7A-14E7-4608-A7C6-577DFF12CBC0}"/>
                  </a:ext>
                </a:extLst>
              </p:cNvPr>
              <p:cNvSpPr/>
              <p:nvPr/>
            </p:nvSpPr>
            <p:spPr bwMode="auto">
              <a:xfrm>
                <a:off x="2912" y="3163"/>
                <a:ext cx="64" cy="64"/>
              </a:xfrm>
              <a:custGeom>
                <a:avLst/>
                <a:gdLst>
                  <a:gd name="T0" fmla="*/ 31 w 48"/>
                  <a:gd name="T1" fmla="*/ 46 h 49"/>
                  <a:gd name="T2" fmla="*/ 31 w 48"/>
                  <a:gd name="T3" fmla="*/ 46 h 49"/>
                  <a:gd name="T4" fmla="*/ 6 w 48"/>
                  <a:gd name="T5" fmla="*/ 33 h 49"/>
                  <a:gd name="T6" fmla="*/ 0 w 48"/>
                  <a:gd name="T7" fmla="*/ 12 h 49"/>
                  <a:gd name="T8" fmla="*/ 39 w 48"/>
                  <a:gd name="T9" fmla="*/ 0 h 49"/>
                  <a:gd name="T10" fmla="*/ 45 w 48"/>
                  <a:gd name="T11" fmla="*/ 21 h 49"/>
                  <a:gd name="T12" fmla="*/ 31 w 48"/>
                  <a:gd name="T13" fmla="*/ 46 h 49"/>
                </a:gdLst>
                <a:ahLst/>
                <a:cxnLst>
                  <a:cxn ang="0">
                    <a:pos x="T0" y="T1"/>
                  </a:cxn>
                  <a:cxn ang="0">
                    <a:pos x="T2" y="T3"/>
                  </a:cxn>
                  <a:cxn ang="0">
                    <a:pos x="T4" y="T5"/>
                  </a:cxn>
                  <a:cxn ang="0">
                    <a:pos x="T6" y="T7"/>
                  </a:cxn>
                  <a:cxn ang="0">
                    <a:pos x="T8" y="T9"/>
                  </a:cxn>
                  <a:cxn ang="0">
                    <a:pos x="T10" y="T11"/>
                  </a:cxn>
                  <a:cxn ang="0">
                    <a:pos x="T12" y="T13"/>
                  </a:cxn>
                </a:cxnLst>
                <a:rect l="0" t="0" r="r" b="b"/>
                <a:pathLst>
                  <a:path w="48" h="49">
                    <a:moveTo>
                      <a:pt x="31" y="46"/>
                    </a:moveTo>
                    <a:cubicBezTo>
                      <a:pt x="31" y="46"/>
                      <a:pt x="31" y="46"/>
                      <a:pt x="31" y="46"/>
                    </a:cubicBezTo>
                    <a:cubicBezTo>
                      <a:pt x="20" y="49"/>
                      <a:pt x="9" y="43"/>
                      <a:pt x="6" y="33"/>
                    </a:cubicBezTo>
                    <a:cubicBezTo>
                      <a:pt x="0" y="12"/>
                      <a:pt x="0" y="12"/>
                      <a:pt x="0" y="12"/>
                    </a:cubicBezTo>
                    <a:cubicBezTo>
                      <a:pt x="39" y="0"/>
                      <a:pt x="39" y="0"/>
                      <a:pt x="39" y="0"/>
                    </a:cubicBezTo>
                    <a:cubicBezTo>
                      <a:pt x="45" y="21"/>
                      <a:pt x="45" y="21"/>
                      <a:pt x="45" y="21"/>
                    </a:cubicBezTo>
                    <a:cubicBezTo>
                      <a:pt x="48" y="32"/>
                      <a:pt x="42" y="43"/>
                      <a:pt x="31" y="46"/>
                    </a:cubicBezTo>
                    <a:close/>
                  </a:path>
                </a:pathLst>
              </a:custGeom>
              <a:solidFill>
                <a:srgbClr val="9294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
          <p:nvSpPr>
            <p:cNvPr id="28" name="ïṡ1iďe">
              <a:extLst>
                <a:ext uri="{FF2B5EF4-FFF2-40B4-BE49-F238E27FC236}">
                  <a16:creationId xmlns:a16="http://schemas.microsoft.com/office/drawing/2014/main" xmlns="" id="{A61F0FEF-8D52-43A0-8DF6-B100DDE8D855}"/>
                </a:ext>
              </a:extLst>
            </p:cNvPr>
            <p:cNvSpPr/>
            <p:nvPr/>
          </p:nvSpPr>
          <p:spPr bwMode="auto">
            <a:xfrm>
              <a:off x="4761722" y="4830995"/>
              <a:ext cx="77786" cy="77789"/>
            </a:xfrm>
            <a:custGeom>
              <a:avLst/>
              <a:gdLst>
                <a:gd name="T0" fmla="*/ 24 w 37"/>
                <a:gd name="T1" fmla="*/ 35 h 37"/>
                <a:gd name="T2" fmla="*/ 24 w 37"/>
                <a:gd name="T3" fmla="*/ 35 h 37"/>
                <a:gd name="T4" fmla="*/ 5 w 37"/>
                <a:gd name="T5" fmla="*/ 25 h 37"/>
                <a:gd name="T6" fmla="*/ 0 w 37"/>
                <a:gd name="T7" fmla="*/ 9 h 37"/>
                <a:gd name="T8" fmla="*/ 30 w 37"/>
                <a:gd name="T9" fmla="*/ 0 h 37"/>
                <a:gd name="T10" fmla="*/ 34 w 37"/>
                <a:gd name="T11" fmla="*/ 16 h 37"/>
                <a:gd name="T12" fmla="*/ 24 w 37"/>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24" y="35"/>
                  </a:moveTo>
                  <a:cubicBezTo>
                    <a:pt x="24" y="35"/>
                    <a:pt x="24" y="35"/>
                    <a:pt x="24" y="35"/>
                  </a:cubicBezTo>
                  <a:cubicBezTo>
                    <a:pt x="16" y="37"/>
                    <a:pt x="7" y="33"/>
                    <a:pt x="5" y="25"/>
                  </a:cubicBezTo>
                  <a:cubicBezTo>
                    <a:pt x="0" y="9"/>
                    <a:pt x="0" y="9"/>
                    <a:pt x="0" y="9"/>
                  </a:cubicBezTo>
                  <a:cubicBezTo>
                    <a:pt x="30" y="0"/>
                    <a:pt x="30" y="0"/>
                    <a:pt x="30" y="0"/>
                  </a:cubicBezTo>
                  <a:cubicBezTo>
                    <a:pt x="34" y="16"/>
                    <a:pt x="34" y="16"/>
                    <a:pt x="34" y="16"/>
                  </a:cubicBezTo>
                  <a:cubicBezTo>
                    <a:pt x="37" y="24"/>
                    <a:pt x="32" y="33"/>
                    <a:pt x="24" y="35"/>
                  </a:cubicBezTo>
                  <a:close/>
                </a:path>
              </a:pathLst>
            </a:custGeom>
            <a:solidFill>
              <a:srgbClr val="B7B9B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29" name="íṡ1ïdè">
              <a:extLst>
                <a:ext uri="{FF2B5EF4-FFF2-40B4-BE49-F238E27FC236}">
                  <a16:creationId xmlns:a16="http://schemas.microsoft.com/office/drawing/2014/main" xmlns="" id="{55A20BFD-DFDB-41AE-9DD4-F4AC0F19B2FD}"/>
                </a:ext>
              </a:extLst>
            </p:cNvPr>
            <p:cNvSpPr/>
            <p:nvPr/>
          </p:nvSpPr>
          <p:spPr bwMode="auto">
            <a:xfrm>
              <a:off x="4950638" y="4484918"/>
              <a:ext cx="161926" cy="327025"/>
            </a:xfrm>
            <a:custGeom>
              <a:avLst/>
              <a:gdLst>
                <a:gd name="T0" fmla="*/ 77 w 77"/>
                <a:gd name="T1" fmla="*/ 144 h 156"/>
                <a:gd name="T2" fmla="*/ 37 w 77"/>
                <a:gd name="T3" fmla="*/ 156 h 156"/>
                <a:gd name="T4" fmla="*/ 6 w 77"/>
                <a:gd name="T5" fmla="*/ 52 h 156"/>
                <a:gd name="T6" fmla="*/ 35 w 77"/>
                <a:gd name="T7" fmla="*/ 0 h 156"/>
                <a:gd name="T8" fmla="*/ 77 w 77"/>
                <a:gd name="T9" fmla="*/ 144 h 156"/>
              </a:gdLst>
              <a:ahLst/>
              <a:cxnLst>
                <a:cxn ang="0">
                  <a:pos x="T0" y="T1"/>
                </a:cxn>
                <a:cxn ang="0">
                  <a:pos x="T2" y="T3"/>
                </a:cxn>
                <a:cxn ang="0">
                  <a:pos x="T4" y="T5"/>
                </a:cxn>
                <a:cxn ang="0">
                  <a:pos x="T6" y="T7"/>
                </a:cxn>
                <a:cxn ang="0">
                  <a:pos x="T8" y="T9"/>
                </a:cxn>
              </a:cxnLst>
              <a:rect l="0" t="0" r="r" b="b"/>
              <a:pathLst>
                <a:path w="77" h="156">
                  <a:moveTo>
                    <a:pt x="77" y="144"/>
                  </a:moveTo>
                  <a:cubicBezTo>
                    <a:pt x="37" y="156"/>
                    <a:pt x="37" y="156"/>
                    <a:pt x="37" y="156"/>
                  </a:cubicBezTo>
                  <a:cubicBezTo>
                    <a:pt x="6" y="52"/>
                    <a:pt x="6" y="52"/>
                    <a:pt x="6" y="52"/>
                  </a:cubicBezTo>
                  <a:cubicBezTo>
                    <a:pt x="0" y="30"/>
                    <a:pt x="12" y="7"/>
                    <a:pt x="35" y="0"/>
                  </a:cubicBezTo>
                  <a:lnTo>
                    <a:pt x="77" y="144"/>
                  </a:lnTo>
                  <a:close/>
                </a:path>
              </a:pathLst>
            </a:custGeom>
            <a:solidFill>
              <a:srgbClr val="5422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0" name="işļïḋe">
              <a:extLst>
                <a:ext uri="{FF2B5EF4-FFF2-40B4-BE49-F238E27FC236}">
                  <a16:creationId xmlns:a16="http://schemas.microsoft.com/office/drawing/2014/main" xmlns="" id="{22A529E9-D561-42C5-8A94-565624B5781A}"/>
                </a:ext>
              </a:extLst>
            </p:cNvPr>
            <p:cNvSpPr/>
            <p:nvPr/>
          </p:nvSpPr>
          <p:spPr bwMode="auto">
            <a:xfrm>
              <a:off x="4961749" y="4484920"/>
              <a:ext cx="236539" cy="604838"/>
            </a:xfrm>
            <a:custGeom>
              <a:avLst/>
              <a:gdLst>
                <a:gd name="T0" fmla="*/ 113 w 113"/>
                <a:gd name="T1" fmla="*/ 277 h 288"/>
                <a:gd name="T2" fmla="*/ 77 w 113"/>
                <a:gd name="T3" fmla="*/ 288 h 288"/>
                <a:gd name="T4" fmla="*/ 6 w 113"/>
                <a:gd name="T5" fmla="*/ 47 h 288"/>
                <a:gd name="T6" fmla="*/ 31 w 113"/>
                <a:gd name="T7" fmla="*/ 0 h 288"/>
                <a:gd name="T8" fmla="*/ 113 w 113"/>
                <a:gd name="T9" fmla="*/ 277 h 288"/>
              </a:gdLst>
              <a:ahLst/>
              <a:cxnLst>
                <a:cxn ang="0">
                  <a:pos x="T0" y="T1"/>
                </a:cxn>
                <a:cxn ang="0">
                  <a:pos x="T2" y="T3"/>
                </a:cxn>
                <a:cxn ang="0">
                  <a:pos x="T4" y="T5"/>
                </a:cxn>
                <a:cxn ang="0">
                  <a:pos x="T6" y="T7"/>
                </a:cxn>
                <a:cxn ang="0">
                  <a:pos x="T8" y="T9"/>
                </a:cxn>
              </a:cxnLst>
              <a:rect l="0" t="0" r="r" b="b"/>
              <a:pathLst>
                <a:path w="113" h="288">
                  <a:moveTo>
                    <a:pt x="113" y="277"/>
                  </a:moveTo>
                  <a:cubicBezTo>
                    <a:pt x="77" y="288"/>
                    <a:pt x="77" y="288"/>
                    <a:pt x="77" y="288"/>
                  </a:cubicBezTo>
                  <a:cubicBezTo>
                    <a:pt x="6" y="47"/>
                    <a:pt x="6" y="47"/>
                    <a:pt x="6" y="47"/>
                  </a:cubicBezTo>
                  <a:cubicBezTo>
                    <a:pt x="0" y="27"/>
                    <a:pt x="11" y="6"/>
                    <a:pt x="31" y="0"/>
                  </a:cubicBezTo>
                  <a:lnTo>
                    <a:pt x="113" y="277"/>
                  </a:lnTo>
                  <a:close/>
                </a:path>
              </a:pathLst>
            </a:custGeom>
            <a:solidFill>
              <a:srgbClr val="8938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1" name="îsľîďê">
              <a:extLst>
                <a:ext uri="{FF2B5EF4-FFF2-40B4-BE49-F238E27FC236}">
                  <a16:creationId xmlns:a16="http://schemas.microsoft.com/office/drawing/2014/main" xmlns="" id="{AB3E7297-25F8-4B0D-83ED-0C1779CC0207}"/>
                </a:ext>
              </a:extLst>
            </p:cNvPr>
            <p:cNvSpPr/>
            <p:nvPr/>
          </p:nvSpPr>
          <p:spPr bwMode="auto">
            <a:xfrm>
              <a:off x="4617257" y="4329344"/>
              <a:ext cx="168277" cy="187325"/>
            </a:xfrm>
            <a:custGeom>
              <a:avLst/>
              <a:gdLst>
                <a:gd name="T0" fmla="*/ 40 w 80"/>
                <a:gd name="T1" fmla="*/ 81 h 89"/>
                <a:gd name="T2" fmla="*/ 80 w 80"/>
                <a:gd name="T3" fmla="*/ 65 h 89"/>
                <a:gd name="T4" fmla="*/ 72 w 80"/>
                <a:gd name="T5" fmla="*/ 24 h 89"/>
                <a:gd name="T6" fmla="*/ 64 w 80"/>
                <a:gd name="T7" fmla="*/ 0 h 89"/>
                <a:gd name="T8" fmla="*/ 26 w 80"/>
                <a:gd name="T9" fmla="*/ 10 h 89"/>
                <a:gd name="T10" fmla="*/ 22 w 80"/>
                <a:gd name="T11" fmla="*/ 62 h 89"/>
                <a:gd name="T12" fmla="*/ 40 w 80"/>
                <a:gd name="T13" fmla="*/ 81 h 89"/>
              </a:gdLst>
              <a:ahLst/>
              <a:cxnLst>
                <a:cxn ang="0">
                  <a:pos x="T0" y="T1"/>
                </a:cxn>
                <a:cxn ang="0">
                  <a:pos x="T2" y="T3"/>
                </a:cxn>
                <a:cxn ang="0">
                  <a:pos x="T4" y="T5"/>
                </a:cxn>
                <a:cxn ang="0">
                  <a:pos x="T6" y="T7"/>
                </a:cxn>
                <a:cxn ang="0">
                  <a:pos x="T8" y="T9"/>
                </a:cxn>
                <a:cxn ang="0">
                  <a:pos x="T10" y="T11"/>
                </a:cxn>
                <a:cxn ang="0">
                  <a:pos x="T12" y="T13"/>
                </a:cxn>
              </a:cxnLst>
              <a:rect l="0" t="0" r="r" b="b"/>
              <a:pathLst>
                <a:path w="80" h="89">
                  <a:moveTo>
                    <a:pt x="40" y="81"/>
                  </a:moveTo>
                  <a:cubicBezTo>
                    <a:pt x="41" y="80"/>
                    <a:pt x="80" y="73"/>
                    <a:pt x="80" y="65"/>
                  </a:cubicBezTo>
                  <a:cubicBezTo>
                    <a:pt x="79" y="52"/>
                    <a:pt x="76" y="37"/>
                    <a:pt x="72" y="24"/>
                  </a:cubicBezTo>
                  <a:cubicBezTo>
                    <a:pt x="64" y="0"/>
                    <a:pt x="64" y="0"/>
                    <a:pt x="64" y="0"/>
                  </a:cubicBezTo>
                  <a:cubicBezTo>
                    <a:pt x="64" y="0"/>
                    <a:pt x="28" y="9"/>
                    <a:pt x="26" y="10"/>
                  </a:cubicBezTo>
                  <a:cubicBezTo>
                    <a:pt x="0" y="16"/>
                    <a:pt x="22" y="62"/>
                    <a:pt x="22" y="62"/>
                  </a:cubicBezTo>
                  <a:cubicBezTo>
                    <a:pt x="22" y="62"/>
                    <a:pt x="28" y="89"/>
                    <a:pt x="40" y="81"/>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2" name="ïśľîdé">
              <a:extLst>
                <a:ext uri="{FF2B5EF4-FFF2-40B4-BE49-F238E27FC236}">
                  <a16:creationId xmlns:a16="http://schemas.microsoft.com/office/drawing/2014/main" xmlns="" id="{A28C5425-D27B-4C6E-B812-DCB1F5BB3431}"/>
                </a:ext>
              </a:extLst>
            </p:cNvPr>
            <p:cNvSpPr/>
            <p:nvPr/>
          </p:nvSpPr>
          <p:spPr bwMode="auto">
            <a:xfrm>
              <a:off x="4726795" y="4369032"/>
              <a:ext cx="77786" cy="165100"/>
            </a:xfrm>
            <a:custGeom>
              <a:avLst/>
              <a:gdLst>
                <a:gd name="T0" fmla="*/ 2 w 37"/>
                <a:gd name="T1" fmla="*/ 12 h 78"/>
                <a:gd name="T2" fmla="*/ 20 w 37"/>
                <a:gd name="T3" fmla="*/ 71 h 78"/>
                <a:gd name="T4" fmla="*/ 30 w 37"/>
                <a:gd name="T5" fmla="*/ 77 h 78"/>
                <a:gd name="T6" fmla="*/ 36 w 37"/>
                <a:gd name="T7" fmla="*/ 66 h 78"/>
                <a:gd name="T8" fmla="*/ 18 w 37"/>
                <a:gd name="T9" fmla="*/ 7 h 78"/>
                <a:gd name="T10" fmla="*/ 7 w 37"/>
                <a:gd name="T11" fmla="*/ 1 h 78"/>
                <a:gd name="T12" fmla="*/ 2 w 37"/>
                <a:gd name="T13" fmla="*/ 12 h 78"/>
              </a:gdLst>
              <a:ahLst/>
              <a:cxnLst>
                <a:cxn ang="0">
                  <a:pos x="T0" y="T1"/>
                </a:cxn>
                <a:cxn ang="0">
                  <a:pos x="T2" y="T3"/>
                </a:cxn>
                <a:cxn ang="0">
                  <a:pos x="T4" y="T5"/>
                </a:cxn>
                <a:cxn ang="0">
                  <a:pos x="T6" y="T7"/>
                </a:cxn>
                <a:cxn ang="0">
                  <a:pos x="T8" y="T9"/>
                </a:cxn>
                <a:cxn ang="0">
                  <a:pos x="T10" y="T11"/>
                </a:cxn>
                <a:cxn ang="0">
                  <a:pos x="T12" y="T13"/>
                </a:cxn>
              </a:cxnLst>
              <a:rect l="0" t="0" r="r" b="b"/>
              <a:pathLst>
                <a:path w="37" h="78">
                  <a:moveTo>
                    <a:pt x="2" y="12"/>
                  </a:moveTo>
                  <a:cubicBezTo>
                    <a:pt x="20" y="71"/>
                    <a:pt x="20" y="71"/>
                    <a:pt x="20" y="71"/>
                  </a:cubicBezTo>
                  <a:cubicBezTo>
                    <a:pt x="21" y="76"/>
                    <a:pt x="26" y="78"/>
                    <a:pt x="30" y="77"/>
                  </a:cubicBezTo>
                  <a:cubicBezTo>
                    <a:pt x="35" y="75"/>
                    <a:pt x="37" y="71"/>
                    <a:pt x="36" y="66"/>
                  </a:cubicBezTo>
                  <a:cubicBezTo>
                    <a:pt x="18" y="7"/>
                    <a:pt x="18" y="7"/>
                    <a:pt x="18" y="7"/>
                  </a:cubicBezTo>
                  <a:cubicBezTo>
                    <a:pt x="16" y="2"/>
                    <a:pt x="12" y="0"/>
                    <a:pt x="7" y="1"/>
                  </a:cubicBezTo>
                  <a:cubicBezTo>
                    <a:pt x="3" y="3"/>
                    <a:pt x="0" y="7"/>
                    <a:pt x="2" y="12"/>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3" name="ïşḷiḑê">
              <a:extLst>
                <a:ext uri="{FF2B5EF4-FFF2-40B4-BE49-F238E27FC236}">
                  <a16:creationId xmlns:a16="http://schemas.microsoft.com/office/drawing/2014/main" xmlns="" id="{A6A9C278-1552-4534-BFD5-7D8D90E6FDDC}"/>
                </a:ext>
              </a:extLst>
            </p:cNvPr>
            <p:cNvSpPr/>
            <p:nvPr/>
          </p:nvSpPr>
          <p:spPr bwMode="auto">
            <a:xfrm>
              <a:off x="4695047" y="4407134"/>
              <a:ext cx="69850" cy="138112"/>
            </a:xfrm>
            <a:custGeom>
              <a:avLst/>
              <a:gdLst>
                <a:gd name="T0" fmla="*/ 1 w 33"/>
                <a:gd name="T1" fmla="*/ 12 h 66"/>
                <a:gd name="T2" fmla="*/ 16 w 33"/>
                <a:gd name="T3" fmla="*/ 59 h 66"/>
                <a:gd name="T4" fmla="*/ 26 w 33"/>
                <a:gd name="T5" fmla="*/ 65 h 66"/>
                <a:gd name="T6" fmla="*/ 31 w 33"/>
                <a:gd name="T7" fmla="*/ 55 h 66"/>
                <a:gd name="T8" fmla="*/ 17 w 33"/>
                <a:gd name="T9" fmla="*/ 7 h 66"/>
                <a:gd name="T10" fmla="*/ 6 w 33"/>
                <a:gd name="T11" fmla="*/ 1 h 66"/>
                <a:gd name="T12" fmla="*/ 1 w 33"/>
                <a:gd name="T13" fmla="*/ 12 h 66"/>
              </a:gdLst>
              <a:ahLst/>
              <a:cxnLst>
                <a:cxn ang="0">
                  <a:pos x="T0" y="T1"/>
                </a:cxn>
                <a:cxn ang="0">
                  <a:pos x="T2" y="T3"/>
                </a:cxn>
                <a:cxn ang="0">
                  <a:pos x="T4" y="T5"/>
                </a:cxn>
                <a:cxn ang="0">
                  <a:pos x="T6" y="T7"/>
                </a:cxn>
                <a:cxn ang="0">
                  <a:pos x="T8" y="T9"/>
                </a:cxn>
                <a:cxn ang="0">
                  <a:pos x="T10" y="T11"/>
                </a:cxn>
                <a:cxn ang="0">
                  <a:pos x="T12" y="T13"/>
                </a:cxn>
              </a:cxnLst>
              <a:rect l="0" t="0" r="r" b="b"/>
              <a:pathLst>
                <a:path w="33" h="66">
                  <a:moveTo>
                    <a:pt x="1" y="12"/>
                  </a:moveTo>
                  <a:cubicBezTo>
                    <a:pt x="16" y="59"/>
                    <a:pt x="16" y="59"/>
                    <a:pt x="16" y="59"/>
                  </a:cubicBezTo>
                  <a:cubicBezTo>
                    <a:pt x="17" y="64"/>
                    <a:pt x="22" y="66"/>
                    <a:pt x="26" y="65"/>
                  </a:cubicBezTo>
                  <a:cubicBezTo>
                    <a:pt x="30" y="64"/>
                    <a:pt x="33" y="59"/>
                    <a:pt x="31" y="55"/>
                  </a:cubicBezTo>
                  <a:cubicBezTo>
                    <a:pt x="17" y="7"/>
                    <a:pt x="17" y="7"/>
                    <a:pt x="17" y="7"/>
                  </a:cubicBezTo>
                  <a:cubicBezTo>
                    <a:pt x="15" y="2"/>
                    <a:pt x="11" y="0"/>
                    <a:pt x="6" y="1"/>
                  </a:cubicBezTo>
                  <a:cubicBezTo>
                    <a:pt x="2" y="3"/>
                    <a:pt x="0" y="7"/>
                    <a:pt x="1" y="12"/>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4" name="ïṣlíďé">
              <a:extLst>
                <a:ext uri="{FF2B5EF4-FFF2-40B4-BE49-F238E27FC236}">
                  <a16:creationId xmlns:a16="http://schemas.microsoft.com/office/drawing/2014/main" xmlns="" id="{519B3880-89FC-4D87-9FBA-D9155798F3B1}"/>
                </a:ext>
              </a:extLst>
            </p:cNvPr>
            <p:cNvSpPr/>
            <p:nvPr/>
          </p:nvSpPr>
          <p:spPr bwMode="auto">
            <a:xfrm>
              <a:off x="4649008" y="4399194"/>
              <a:ext cx="76201" cy="157162"/>
            </a:xfrm>
            <a:custGeom>
              <a:avLst/>
              <a:gdLst>
                <a:gd name="T0" fmla="*/ 1 w 36"/>
                <a:gd name="T1" fmla="*/ 12 h 75"/>
                <a:gd name="T2" fmla="*/ 19 w 36"/>
                <a:gd name="T3" fmla="*/ 69 h 75"/>
                <a:gd name="T4" fmla="*/ 29 w 36"/>
                <a:gd name="T5" fmla="*/ 74 h 75"/>
                <a:gd name="T6" fmla="*/ 34 w 36"/>
                <a:gd name="T7" fmla="*/ 64 h 75"/>
                <a:gd name="T8" fmla="*/ 17 w 36"/>
                <a:gd name="T9" fmla="*/ 7 h 75"/>
                <a:gd name="T10" fmla="*/ 7 w 36"/>
                <a:gd name="T11" fmla="*/ 2 h 75"/>
                <a:gd name="T12" fmla="*/ 1 w 36"/>
                <a:gd name="T13" fmla="*/ 12 h 75"/>
              </a:gdLst>
              <a:ahLst/>
              <a:cxnLst>
                <a:cxn ang="0">
                  <a:pos x="T0" y="T1"/>
                </a:cxn>
                <a:cxn ang="0">
                  <a:pos x="T2" y="T3"/>
                </a:cxn>
                <a:cxn ang="0">
                  <a:pos x="T4" y="T5"/>
                </a:cxn>
                <a:cxn ang="0">
                  <a:pos x="T6" y="T7"/>
                </a:cxn>
                <a:cxn ang="0">
                  <a:pos x="T8" y="T9"/>
                </a:cxn>
                <a:cxn ang="0">
                  <a:pos x="T10" y="T11"/>
                </a:cxn>
                <a:cxn ang="0">
                  <a:pos x="T12" y="T13"/>
                </a:cxn>
              </a:cxnLst>
              <a:rect l="0" t="0" r="r" b="b"/>
              <a:pathLst>
                <a:path w="36" h="75">
                  <a:moveTo>
                    <a:pt x="1" y="12"/>
                  </a:moveTo>
                  <a:cubicBezTo>
                    <a:pt x="19" y="69"/>
                    <a:pt x="19" y="69"/>
                    <a:pt x="19" y="69"/>
                  </a:cubicBezTo>
                  <a:cubicBezTo>
                    <a:pt x="20" y="73"/>
                    <a:pt x="25" y="75"/>
                    <a:pt x="29" y="74"/>
                  </a:cubicBezTo>
                  <a:cubicBezTo>
                    <a:pt x="33" y="73"/>
                    <a:pt x="36" y="68"/>
                    <a:pt x="34" y="64"/>
                  </a:cubicBezTo>
                  <a:cubicBezTo>
                    <a:pt x="17" y="7"/>
                    <a:pt x="17" y="7"/>
                    <a:pt x="17" y="7"/>
                  </a:cubicBezTo>
                  <a:cubicBezTo>
                    <a:pt x="16" y="3"/>
                    <a:pt x="11" y="0"/>
                    <a:pt x="7" y="2"/>
                  </a:cubicBezTo>
                  <a:cubicBezTo>
                    <a:pt x="2" y="3"/>
                    <a:pt x="0" y="8"/>
                    <a:pt x="1" y="12"/>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5" name="îsļîḑê">
              <a:extLst>
                <a:ext uri="{FF2B5EF4-FFF2-40B4-BE49-F238E27FC236}">
                  <a16:creationId xmlns:a16="http://schemas.microsoft.com/office/drawing/2014/main" xmlns="" id="{61949F42-1D49-425A-9A78-E5EDDAE0263E}"/>
                </a:ext>
              </a:extLst>
            </p:cNvPr>
            <p:cNvSpPr/>
            <p:nvPr/>
          </p:nvSpPr>
          <p:spPr bwMode="auto">
            <a:xfrm>
              <a:off x="4628372" y="4315058"/>
              <a:ext cx="149227" cy="73025"/>
            </a:xfrm>
            <a:custGeom>
              <a:avLst/>
              <a:gdLst>
                <a:gd name="T0" fmla="*/ 94 w 94"/>
                <a:gd name="T1" fmla="*/ 20 h 46"/>
                <a:gd name="T2" fmla="*/ 86 w 94"/>
                <a:gd name="T3" fmla="*/ 0 h 46"/>
                <a:gd name="T4" fmla="*/ 0 w 94"/>
                <a:gd name="T5" fmla="*/ 28 h 46"/>
                <a:gd name="T6" fmla="*/ 6 w 94"/>
                <a:gd name="T7" fmla="*/ 46 h 46"/>
                <a:gd name="T8" fmla="*/ 94 w 94"/>
                <a:gd name="T9" fmla="*/ 20 h 46"/>
              </a:gdLst>
              <a:ahLst/>
              <a:cxnLst>
                <a:cxn ang="0">
                  <a:pos x="T0" y="T1"/>
                </a:cxn>
                <a:cxn ang="0">
                  <a:pos x="T2" y="T3"/>
                </a:cxn>
                <a:cxn ang="0">
                  <a:pos x="T4" y="T5"/>
                </a:cxn>
                <a:cxn ang="0">
                  <a:pos x="T6" y="T7"/>
                </a:cxn>
                <a:cxn ang="0">
                  <a:pos x="T8" y="T9"/>
                </a:cxn>
              </a:cxnLst>
              <a:rect l="0" t="0" r="r" b="b"/>
              <a:pathLst>
                <a:path w="94" h="46">
                  <a:moveTo>
                    <a:pt x="94" y="20"/>
                  </a:moveTo>
                  <a:lnTo>
                    <a:pt x="86" y="0"/>
                  </a:lnTo>
                  <a:lnTo>
                    <a:pt x="0" y="28"/>
                  </a:lnTo>
                  <a:lnTo>
                    <a:pt x="6" y="46"/>
                  </a:lnTo>
                  <a:lnTo>
                    <a:pt x="94" y="20"/>
                  </a:lnTo>
                  <a:close/>
                </a:path>
              </a:pathLst>
            </a:custGeom>
            <a:solidFill>
              <a:srgbClr val="EAEC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6" name="îṣļíḋe">
              <a:extLst>
                <a:ext uri="{FF2B5EF4-FFF2-40B4-BE49-F238E27FC236}">
                  <a16:creationId xmlns:a16="http://schemas.microsoft.com/office/drawing/2014/main" xmlns="" id="{7152716C-55B3-4647-AA90-22B5E8042D2E}"/>
                </a:ext>
              </a:extLst>
            </p:cNvPr>
            <p:cNvSpPr/>
            <p:nvPr/>
          </p:nvSpPr>
          <p:spPr bwMode="auto">
            <a:xfrm>
              <a:off x="7396984" y="4119794"/>
              <a:ext cx="123827" cy="190501"/>
            </a:xfrm>
            <a:custGeom>
              <a:avLst/>
              <a:gdLst>
                <a:gd name="T0" fmla="*/ 13 w 59"/>
                <a:gd name="T1" fmla="*/ 87 h 91"/>
                <a:gd name="T2" fmla="*/ 53 w 59"/>
                <a:gd name="T3" fmla="*/ 84 h 91"/>
                <a:gd name="T4" fmla="*/ 58 w 59"/>
                <a:gd name="T5" fmla="*/ 44 h 91"/>
                <a:gd name="T6" fmla="*/ 59 w 59"/>
                <a:gd name="T7" fmla="*/ 13 h 91"/>
                <a:gd name="T8" fmla="*/ 30 w 59"/>
                <a:gd name="T9" fmla="*/ 2 h 91"/>
                <a:gd name="T10" fmla="*/ 3 w 59"/>
                <a:gd name="T11" fmla="*/ 58 h 91"/>
                <a:gd name="T12" fmla="*/ 13 w 59"/>
                <a:gd name="T13" fmla="*/ 87 h 91"/>
              </a:gdLst>
              <a:ahLst/>
              <a:cxnLst>
                <a:cxn ang="0">
                  <a:pos x="T0" y="T1"/>
                </a:cxn>
                <a:cxn ang="0">
                  <a:pos x="T2" y="T3"/>
                </a:cxn>
                <a:cxn ang="0">
                  <a:pos x="T4" y="T5"/>
                </a:cxn>
                <a:cxn ang="0">
                  <a:pos x="T6" y="T7"/>
                </a:cxn>
                <a:cxn ang="0">
                  <a:pos x="T8" y="T9"/>
                </a:cxn>
                <a:cxn ang="0">
                  <a:pos x="T10" y="T11"/>
                </a:cxn>
                <a:cxn ang="0">
                  <a:pos x="T12" y="T13"/>
                </a:cxn>
              </a:cxnLst>
              <a:rect l="0" t="0" r="r" b="b"/>
              <a:pathLst>
                <a:path w="59" h="91">
                  <a:moveTo>
                    <a:pt x="13" y="87"/>
                  </a:moveTo>
                  <a:cubicBezTo>
                    <a:pt x="14" y="87"/>
                    <a:pt x="52" y="91"/>
                    <a:pt x="53" y="84"/>
                  </a:cubicBezTo>
                  <a:cubicBezTo>
                    <a:pt x="57" y="71"/>
                    <a:pt x="58" y="57"/>
                    <a:pt x="58" y="44"/>
                  </a:cubicBezTo>
                  <a:cubicBezTo>
                    <a:pt x="59" y="13"/>
                    <a:pt x="59" y="13"/>
                    <a:pt x="59" y="13"/>
                  </a:cubicBezTo>
                  <a:cubicBezTo>
                    <a:pt x="59" y="13"/>
                    <a:pt x="31" y="3"/>
                    <a:pt x="30" y="2"/>
                  </a:cubicBezTo>
                  <a:cubicBezTo>
                    <a:pt x="5" y="0"/>
                    <a:pt x="3" y="58"/>
                    <a:pt x="3" y="58"/>
                  </a:cubicBezTo>
                  <a:cubicBezTo>
                    <a:pt x="3" y="58"/>
                    <a:pt x="0" y="91"/>
                    <a:pt x="13" y="87"/>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7" name="i$ľiḍé">
              <a:extLst>
                <a:ext uri="{FF2B5EF4-FFF2-40B4-BE49-F238E27FC236}">
                  <a16:creationId xmlns:a16="http://schemas.microsoft.com/office/drawing/2014/main" xmlns="" id="{77EE75DA-4FFD-4F1D-921E-E8F24E7E1F93}"/>
                </a:ext>
              </a:extLst>
            </p:cNvPr>
            <p:cNvSpPr/>
            <p:nvPr/>
          </p:nvSpPr>
          <p:spPr bwMode="auto">
            <a:xfrm>
              <a:off x="7476358" y="4242031"/>
              <a:ext cx="33336" cy="152398"/>
            </a:xfrm>
            <a:custGeom>
              <a:avLst/>
              <a:gdLst>
                <a:gd name="T0" fmla="*/ 1 w 16"/>
                <a:gd name="T1" fmla="*/ 8 h 73"/>
                <a:gd name="T2" fmla="*/ 0 w 16"/>
                <a:gd name="T3" fmla="*/ 65 h 73"/>
                <a:gd name="T4" fmla="*/ 7 w 16"/>
                <a:gd name="T5" fmla="*/ 73 h 73"/>
                <a:gd name="T6" fmla="*/ 15 w 16"/>
                <a:gd name="T7" fmla="*/ 65 h 73"/>
                <a:gd name="T8" fmla="*/ 16 w 16"/>
                <a:gd name="T9" fmla="*/ 8 h 73"/>
                <a:gd name="T10" fmla="*/ 9 w 16"/>
                <a:gd name="T11" fmla="*/ 0 h 73"/>
                <a:gd name="T12" fmla="*/ 1 w 16"/>
                <a:gd name="T13" fmla="*/ 8 h 73"/>
              </a:gdLst>
              <a:ahLst/>
              <a:cxnLst>
                <a:cxn ang="0">
                  <a:pos x="T0" y="T1"/>
                </a:cxn>
                <a:cxn ang="0">
                  <a:pos x="T2" y="T3"/>
                </a:cxn>
                <a:cxn ang="0">
                  <a:pos x="T4" y="T5"/>
                </a:cxn>
                <a:cxn ang="0">
                  <a:pos x="T6" y="T7"/>
                </a:cxn>
                <a:cxn ang="0">
                  <a:pos x="T8" y="T9"/>
                </a:cxn>
                <a:cxn ang="0">
                  <a:pos x="T10" y="T11"/>
                </a:cxn>
                <a:cxn ang="0">
                  <a:pos x="T12" y="T13"/>
                </a:cxn>
              </a:cxnLst>
              <a:rect l="0" t="0" r="r" b="b"/>
              <a:pathLst>
                <a:path w="16" h="73">
                  <a:moveTo>
                    <a:pt x="1" y="8"/>
                  </a:moveTo>
                  <a:cubicBezTo>
                    <a:pt x="0" y="65"/>
                    <a:pt x="0" y="65"/>
                    <a:pt x="0" y="65"/>
                  </a:cubicBezTo>
                  <a:cubicBezTo>
                    <a:pt x="0" y="69"/>
                    <a:pt x="3" y="73"/>
                    <a:pt x="7" y="73"/>
                  </a:cubicBezTo>
                  <a:cubicBezTo>
                    <a:pt x="12" y="73"/>
                    <a:pt x="15" y="70"/>
                    <a:pt x="15" y="65"/>
                  </a:cubicBezTo>
                  <a:cubicBezTo>
                    <a:pt x="16" y="8"/>
                    <a:pt x="16" y="8"/>
                    <a:pt x="16" y="8"/>
                  </a:cubicBezTo>
                  <a:cubicBezTo>
                    <a:pt x="16" y="4"/>
                    <a:pt x="13" y="0"/>
                    <a:pt x="9" y="0"/>
                  </a:cubicBezTo>
                  <a:cubicBezTo>
                    <a:pt x="4" y="0"/>
                    <a:pt x="1" y="4"/>
                    <a:pt x="1" y="8"/>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8" name="îšlíďe">
              <a:extLst>
                <a:ext uri="{FF2B5EF4-FFF2-40B4-BE49-F238E27FC236}">
                  <a16:creationId xmlns:a16="http://schemas.microsoft.com/office/drawing/2014/main" xmlns="" id="{CA4508A1-2489-40C0-B69C-3B8EEA30DA2B}"/>
                </a:ext>
              </a:extLst>
            </p:cNvPr>
            <p:cNvSpPr/>
            <p:nvPr/>
          </p:nvSpPr>
          <p:spPr bwMode="auto">
            <a:xfrm>
              <a:off x="7439847" y="4267431"/>
              <a:ext cx="33336" cy="130174"/>
            </a:xfrm>
            <a:custGeom>
              <a:avLst/>
              <a:gdLst>
                <a:gd name="T0" fmla="*/ 1 w 16"/>
                <a:gd name="T1" fmla="*/ 8 h 62"/>
                <a:gd name="T2" fmla="*/ 0 w 16"/>
                <a:gd name="T3" fmla="*/ 54 h 62"/>
                <a:gd name="T4" fmla="*/ 8 w 16"/>
                <a:gd name="T5" fmla="*/ 62 h 62"/>
                <a:gd name="T6" fmla="*/ 15 w 16"/>
                <a:gd name="T7" fmla="*/ 54 h 62"/>
                <a:gd name="T8" fmla="*/ 16 w 16"/>
                <a:gd name="T9" fmla="*/ 8 h 62"/>
                <a:gd name="T10" fmla="*/ 9 w 16"/>
                <a:gd name="T11" fmla="*/ 0 h 62"/>
                <a:gd name="T12" fmla="*/ 1 w 16"/>
                <a:gd name="T13" fmla="*/ 8 h 62"/>
              </a:gdLst>
              <a:ahLst/>
              <a:cxnLst>
                <a:cxn ang="0">
                  <a:pos x="T0" y="T1"/>
                </a:cxn>
                <a:cxn ang="0">
                  <a:pos x="T2" y="T3"/>
                </a:cxn>
                <a:cxn ang="0">
                  <a:pos x="T4" y="T5"/>
                </a:cxn>
                <a:cxn ang="0">
                  <a:pos x="T6" y="T7"/>
                </a:cxn>
                <a:cxn ang="0">
                  <a:pos x="T8" y="T9"/>
                </a:cxn>
                <a:cxn ang="0">
                  <a:pos x="T10" y="T11"/>
                </a:cxn>
                <a:cxn ang="0">
                  <a:pos x="T12" y="T13"/>
                </a:cxn>
              </a:cxnLst>
              <a:rect l="0" t="0" r="r" b="b"/>
              <a:pathLst>
                <a:path w="16" h="62">
                  <a:moveTo>
                    <a:pt x="1" y="8"/>
                  </a:moveTo>
                  <a:cubicBezTo>
                    <a:pt x="0" y="54"/>
                    <a:pt x="0" y="54"/>
                    <a:pt x="0" y="54"/>
                  </a:cubicBezTo>
                  <a:cubicBezTo>
                    <a:pt x="0" y="58"/>
                    <a:pt x="4" y="62"/>
                    <a:pt x="8" y="62"/>
                  </a:cubicBezTo>
                  <a:cubicBezTo>
                    <a:pt x="12" y="62"/>
                    <a:pt x="15" y="58"/>
                    <a:pt x="15" y="54"/>
                  </a:cubicBezTo>
                  <a:cubicBezTo>
                    <a:pt x="16" y="8"/>
                    <a:pt x="16" y="8"/>
                    <a:pt x="16" y="8"/>
                  </a:cubicBezTo>
                  <a:cubicBezTo>
                    <a:pt x="16" y="4"/>
                    <a:pt x="13" y="0"/>
                    <a:pt x="9" y="0"/>
                  </a:cubicBezTo>
                  <a:cubicBezTo>
                    <a:pt x="5" y="0"/>
                    <a:pt x="1" y="4"/>
                    <a:pt x="1" y="8"/>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39" name="î$ľïďé">
              <a:extLst>
                <a:ext uri="{FF2B5EF4-FFF2-40B4-BE49-F238E27FC236}">
                  <a16:creationId xmlns:a16="http://schemas.microsoft.com/office/drawing/2014/main" xmlns="" id="{57AA2F67-5914-4CBC-BBB3-5DACB58B84DC}"/>
                </a:ext>
              </a:extLst>
            </p:cNvPr>
            <p:cNvSpPr/>
            <p:nvPr/>
          </p:nvSpPr>
          <p:spPr bwMode="auto">
            <a:xfrm>
              <a:off x="7403334" y="4221393"/>
              <a:ext cx="33336" cy="146051"/>
            </a:xfrm>
            <a:custGeom>
              <a:avLst/>
              <a:gdLst>
                <a:gd name="T0" fmla="*/ 1 w 16"/>
                <a:gd name="T1" fmla="*/ 8 h 70"/>
                <a:gd name="T2" fmla="*/ 0 w 16"/>
                <a:gd name="T3" fmla="*/ 62 h 70"/>
                <a:gd name="T4" fmla="*/ 7 w 16"/>
                <a:gd name="T5" fmla="*/ 70 h 70"/>
                <a:gd name="T6" fmla="*/ 15 w 16"/>
                <a:gd name="T7" fmla="*/ 62 h 70"/>
                <a:gd name="T8" fmla="*/ 16 w 16"/>
                <a:gd name="T9" fmla="*/ 8 h 70"/>
                <a:gd name="T10" fmla="*/ 8 w 16"/>
                <a:gd name="T11" fmla="*/ 0 h 70"/>
                <a:gd name="T12" fmla="*/ 1 w 16"/>
                <a:gd name="T13" fmla="*/ 8 h 70"/>
              </a:gdLst>
              <a:ahLst/>
              <a:cxnLst>
                <a:cxn ang="0">
                  <a:pos x="T0" y="T1"/>
                </a:cxn>
                <a:cxn ang="0">
                  <a:pos x="T2" y="T3"/>
                </a:cxn>
                <a:cxn ang="0">
                  <a:pos x="T4" y="T5"/>
                </a:cxn>
                <a:cxn ang="0">
                  <a:pos x="T6" y="T7"/>
                </a:cxn>
                <a:cxn ang="0">
                  <a:pos x="T8" y="T9"/>
                </a:cxn>
                <a:cxn ang="0">
                  <a:pos x="T10" y="T11"/>
                </a:cxn>
                <a:cxn ang="0">
                  <a:pos x="T12" y="T13"/>
                </a:cxn>
              </a:cxnLst>
              <a:rect l="0" t="0" r="r" b="b"/>
              <a:pathLst>
                <a:path w="16" h="70">
                  <a:moveTo>
                    <a:pt x="1" y="8"/>
                  </a:moveTo>
                  <a:cubicBezTo>
                    <a:pt x="0" y="62"/>
                    <a:pt x="0" y="62"/>
                    <a:pt x="0" y="62"/>
                  </a:cubicBezTo>
                  <a:cubicBezTo>
                    <a:pt x="0" y="66"/>
                    <a:pt x="3" y="70"/>
                    <a:pt x="7" y="70"/>
                  </a:cubicBezTo>
                  <a:cubicBezTo>
                    <a:pt x="12" y="70"/>
                    <a:pt x="15" y="66"/>
                    <a:pt x="15" y="62"/>
                  </a:cubicBezTo>
                  <a:cubicBezTo>
                    <a:pt x="16" y="8"/>
                    <a:pt x="16" y="8"/>
                    <a:pt x="16" y="8"/>
                  </a:cubicBezTo>
                  <a:cubicBezTo>
                    <a:pt x="16" y="4"/>
                    <a:pt x="13" y="0"/>
                    <a:pt x="8" y="0"/>
                  </a:cubicBezTo>
                  <a:cubicBezTo>
                    <a:pt x="4" y="0"/>
                    <a:pt x="1" y="3"/>
                    <a:pt x="1" y="8"/>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0" name="ïṡlïdê">
              <a:extLst>
                <a:ext uri="{FF2B5EF4-FFF2-40B4-BE49-F238E27FC236}">
                  <a16:creationId xmlns:a16="http://schemas.microsoft.com/office/drawing/2014/main" xmlns="" id="{7511A429-0260-4D73-83D5-257A06F2AFD3}"/>
                </a:ext>
              </a:extLst>
            </p:cNvPr>
            <p:cNvSpPr/>
            <p:nvPr/>
          </p:nvSpPr>
          <p:spPr bwMode="auto">
            <a:xfrm>
              <a:off x="7485883" y="4159482"/>
              <a:ext cx="73026" cy="149223"/>
            </a:xfrm>
            <a:custGeom>
              <a:avLst/>
              <a:gdLst>
                <a:gd name="T0" fmla="*/ 2 w 35"/>
                <a:gd name="T1" fmla="*/ 11 h 71"/>
                <a:gd name="T2" fmla="*/ 19 w 35"/>
                <a:gd name="T3" fmla="*/ 65 h 71"/>
                <a:gd name="T4" fmla="*/ 29 w 35"/>
                <a:gd name="T5" fmla="*/ 70 h 71"/>
                <a:gd name="T6" fmla="*/ 33 w 35"/>
                <a:gd name="T7" fmla="*/ 60 h 71"/>
                <a:gd name="T8" fmla="*/ 16 w 35"/>
                <a:gd name="T9" fmla="*/ 6 h 71"/>
                <a:gd name="T10" fmla="*/ 6 w 35"/>
                <a:gd name="T11" fmla="*/ 1 h 71"/>
                <a:gd name="T12" fmla="*/ 2 w 35"/>
                <a:gd name="T13" fmla="*/ 11 h 71"/>
              </a:gdLst>
              <a:ahLst/>
              <a:cxnLst>
                <a:cxn ang="0">
                  <a:pos x="T0" y="T1"/>
                </a:cxn>
                <a:cxn ang="0">
                  <a:pos x="T2" y="T3"/>
                </a:cxn>
                <a:cxn ang="0">
                  <a:pos x="T4" y="T5"/>
                </a:cxn>
                <a:cxn ang="0">
                  <a:pos x="T6" y="T7"/>
                </a:cxn>
                <a:cxn ang="0">
                  <a:pos x="T8" y="T9"/>
                </a:cxn>
                <a:cxn ang="0">
                  <a:pos x="T10" y="T11"/>
                </a:cxn>
                <a:cxn ang="0">
                  <a:pos x="T12" y="T13"/>
                </a:cxn>
              </a:cxnLst>
              <a:rect l="0" t="0" r="r" b="b"/>
              <a:pathLst>
                <a:path w="35" h="71">
                  <a:moveTo>
                    <a:pt x="2" y="11"/>
                  </a:moveTo>
                  <a:cubicBezTo>
                    <a:pt x="19" y="65"/>
                    <a:pt x="19" y="65"/>
                    <a:pt x="19" y="65"/>
                  </a:cubicBezTo>
                  <a:cubicBezTo>
                    <a:pt x="20" y="69"/>
                    <a:pt x="25" y="71"/>
                    <a:pt x="29" y="70"/>
                  </a:cubicBezTo>
                  <a:cubicBezTo>
                    <a:pt x="32" y="69"/>
                    <a:pt x="35" y="64"/>
                    <a:pt x="33" y="60"/>
                  </a:cubicBezTo>
                  <a:cubicBezTo>
                    <a:pt x="16" y="6"/>
                    <a:pt x="16" y="6"/>
                    <a:pt x="16" y="6"/>
                  </a:cubicBezTo>
                  <a:cubicBezTo>
                    <a:pt x="15" y="2"/>
                    <a:pt x="10" y="0"/>
                    <a:pt x="6" y="1"/>
                  </a:cubicBezTo>
                  <a:cubicBezTo>
                    <a:pt x="3" y="2"/>
                    <a:pt x="0" y="7"/>
                    <a:pt x="2" y="11"/>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1" name="íSḷîďè">
              <a:extLst>
                <a:ext uri="{FF2B5EF4-FFF2-40B4-BE49-F238E27FC236}">
                  <a16:creationId xmlns:a16="http://schemas.microsoft.com/office/drawing/2014/main" xmlns="" id="{472605B2-DF08-4996-A417-74D15F7CCA02}"/>
                </a:ext>
              </a:extLst>
            </p:cNvPr>
            <p:cNvSpPr/>
            <p:nvPr/>
          </p:nvSpPr>
          <p:spPr bwMode="auto">
            <a:xfrm>
              <a:off x="7416031" y="3435584"/>
              <a:ext cx="654054" cy="727073"/>
            </a:xfrm>
            <a:custGeom>
              <a:avLst/>
              <a:gdLst>
                <a:gd name="T0" fmla="*/ 312 w 312"/>
                <a:gd name="T1" fmla="*/ 86 h 346"/>
                <a:gd name="T2" fmla="*/ 292 w 312"/>
                <a:gd name="T3" fmla="*/ 95 h 346"/>
                <a:gd name="T4" fmla="*/ 264 w 312"/>
                <a:gd name="T5" fmla="*/ 109 h 346"/>
                <a:gd name="T6" fmla="*/ 249 w 312"/>
                <a:gd name="T7" fmla="*/ 116 h 346"/>
                <a:gd name="T8" fmla="*/ 244 w 312"/>
                <a:gd name="T9" fmla="*/ 119 h 346"/>
                <a:gd name="T10" fmla="*/ 135 w 312"/>
                <a:gd name="T11" fmla="*/ 193 h 346"/>
                <a:gd name="T12" fmla="*/ 65 w 312"/>
                <a:gd name="T13" fmla="*/ 320 h 346"/>
                <a:gd name="T14" fmla="*/ 63 w 312"/>
                <a:gd name="T15" fmla="*/ 327 h 346"/>
                <a:gd name="T16" fmla="*/ 56 w 312"/>
                <a:gd name="T17" fmla="*/ 346 h 346"/>
                <a:gd name="T18" fmla="*/ 50 w 312"/>
                <a:gd name="T19" fmla="*/ 345 h 346"/>
                <a:gd name="T20" fmla="*/ 6 w 312"/>
                <a:gd name="T21" fmla="*/ 336 h 346"/>
                <a:gd name="T22" fmla="*/ 0 w 312"/>
                <a:gd name="T23" fmla="*/ 335 h 346"/>
                <a:gd name="T24" fmla="*/ 7 w 312"/>
                <a:gd name="T25" fmla="*/ 305 h 346"/>
                <a:gd name="T26" fmla="*/ 28 w 312"/>
                <a:gd name="T27" fmla="*/ 241 h 346"/>
                <a:gd name="T28" fmla="*/ 28 w 312"/>
                <a:gd name="T29" fmla="*/ 240 h 346"/>
                <a:gd name="T30" fmla="*/ 84 w 312"/>
                <a:gd name="T31" fmla="*/ 144 h 346"/>
                <a:gd name="T32" fmla="*/ 270 w 312"/>
                <a:gd name="T33" fmla="*/ 11 h 346"/>
                <a:gd name="T34" fmla="*/ 272 w 312"/>
                <a:gd name="T35" fmla="*/ 11 h 346"/>
                <a:gd name="T36" fmla="*/ 296 w 312"/>
                <a:gd name="T37" fmla="*/ 0 h 346"/>
                <a:gd name="T38" fmla="*/ 297 w 312"/>
                <a:gd name="T39" fmla="*/ 4 h 346"/>
                <a:gd name="T40" fmla="*/ 312 w 312"/>
                <a:gd name="T41" fmla="*/ 8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2" h="346">
                  <a:moveTo>
                    <a:pt x="312" y="86"/>
                  </a:moveTo>
                  <a:cubicBezTo>
                    <a:pt x="312" y="86"/>
                    <a:pt x="304" y="89"/>
                    <a:pt x="292" y="95"/>
                  </a:cubicBezTo>
                  <a:cubicBezTo>
                    <a:pt x="284" y="99"/>
                    <a:pt x="275" y="103"/>
                    <a:pt x="264" y="109"/>
                  </a:cubicBezTo>
                  <a:cubicBezTo>
                    <a:pt x="259" y="111"/>
                    <a:pt x="254" y="113"/>
                    <a:pt x="249" y="116"/>
                  </a:cubicBezTo>
                  <a:cubicBezTo>
                    <a:pt x="247" y="117"/>
                    <a:pt x="246" y="118"/>
                    <a:pt x="244" y="119"/>
                  </a:cubicBezTo>
                  <a:cubicBezTo>
                    <a:pt x="197" y="144"/>
                    <a:pt x="155" y="169"/>
                    <a:pt x="135" y="193"/>
                  </a:cubicBezTo>
                  <a:cubicBezTo>
                    <a:pt x="102" y="231"/>
                    <a:pt x="77" y="287"/>
                    <a:pt x="65" y="320"/>
                  </a:cubicBezTo>
                  <a:cubicBezTo>
                    <a:pt x="64" y="322"/>
                    <a:pt x="63" y="325"/>
                    <a:pt x="63" y="327"/>
                  </a:cubicBezTo>
                  <a:cubicBezTo>
                    <a:pt x="58" y="339"/>
                    <a:pt x="56" y="346"/>
                    <a:pt x="56" y="346"/>
                  </a:cubicBezTo>
                  <a:cubicBezTo>
                    <a:pt x="50" y="345"/>
                    <a:pt x="50" y="345"/>
                    <a:pt x="50" y="345"/>
                  </a:cubicBezTo>
                  <a:cubicBezTo>
                    <a:pt x="6" y="336"/>
                    <a:pt x="6" y="336"/>
                    <a:pt x="6" y="336"/>
                  </a:cubicBezTo>
                  <a:cubicBezTo>
                    <a:pt x="0" y="335"/>
                    <a:pt x="0" y="335"/>
                    <a:pt x="0" y="335"/>
                  </a:cubicBezTo>
                  <a:cubicBezTo>
                    <a:pt x="0" y="334"/>
                    <a:pt x="2" y="322"/>
                    <a:pt x="7" y="305"/>
                  </a:cubicBezTo>
                  <a:cubicBezTo>
                    <a:pt x="11" y="288"/>
                    <a:pt x="18" y="265"/>
                    <a:pt x="28" y="241"/>
                  </a:cubicBezTo>
                  <a:cubicBezTo>
                    <a:pt x="28" y="240"/>
                    <a:pt x="28" y="240"/>
                    <a:pt x="28" y="240"/>
                  </a:cubicBezTo>
                  <a:cubicBezTo>
                    <a:pt x="41" y="207"/>
                    <a:pt x="59" y="172"/>
                    <a:pt x="84" y="144"/>
                  </a:cubicBezTo>
                  <a:cubicBezTo>
                    <a:pt x="131" y="90"/>
                    <a:pt x="227" y="31"/>
                    <a:pt x="270" y="11"/>
                  </a:cubicBezTo>
                  <a:cubicBezTo>
                    <a:pt x="270" y="11"/>
                    <a:pt x="271" y="11"/>
                    <a:pt x="272" y="11"/>
                  </a:cubicBezTo>
                  <a:cubicBezTo>
                    <a:pt x="285" y="4"/>
                    <a:pt x="294" y="1"/>
                    <a:pt x="296" y="0"/>
                  </a:cubicBezTo>
                  <a:cubicBezTo>
                    <a:pt x="297" y="4"/>
                    <a:pt x="297" y="4"/>
                    <a:pt x="297" y="4"/>
                  </a:cubicBezTo>
                  <a:cubicBezTo>
                    <a:pt x="312" y="86"/>
                    <a:pt x="312" y="86"/>
                    <a:pt x="312" y="86"/>
                  </a:cubicBezTo>
                </a:path>
              </a:pathLst>
            </a:custGeom>
            <a:solidFill>
              <a:srgbClr val="F4B8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2" name="iṡḷîďè">
              <a:extLst>
                <a:ext uri="{FF2B5EF4-FFF2-40B4-BE49-F238E27FC236}">
                  <a16:creationId xmlns:a16="http://schemas.microsoft.com/office/drawing/2014/main" xmlns="" id="{D485BACD-543D-4753-993F-2D1CF5EEBDFC}"/>
                </a:ext>
              </a:extLst>
            </p:cNvPr>
            <p:cNvSpPr/>
            <p:nvPr/>
          </p:nvSpPr>
          <p:spPr bwMode="auto">
            <a:xfrm>
              <a:off x="7411270" y="4073758"/>
              <a:ext cx="147636" cy="96838"/>
            </a:xfrm>
            <a:custGeom>
              <a:avLst/>
              <a:gdLst>
                <a:gd name="T0" fmla="*/ 93 w 93"/>
                <a:gd name="T1" fmla="*/ 21 h 61"/>
                <a:gd name="T2" fmla="*/ 89 w 93"/>
                <a:gd name="T3" fmla="*/ 21 h 61"/>
                <a:gd name="T4" fmla="*/ 12 w 93"/>
                <a:gd name="T5" fmla="*/ 1 h 61"/>
                <a:gd name="T6" fmla="*/ 7 w 93"/>
                <a:gd name="T7" fmla="*/ 0 h 61"/>
                <a:gd name="T8" fmla="*/ 7 w 93"/>
                <a:gd name="T9" fmla="*/ 0 h 61"/>
                <a:gd name="T10" fmla="*/ 0 w 93"/>
                <a:gd name="T11" fmla="*/ 44 h 61"/>
                <a:gd name="T12" fmla="*/ 10 w 93"/>
                <a:gd name="T13" fmla="*/ 45 h 61"/>
                <a:gd name="T14" fmla="*/ 56 w 93"/>
                <a:gd name="T15" fmla="*/ 56 h 61"/>
                <a:gd name="T16" fmla="*/ 64 w 93"/>
                <a:gd name="T17" fmla="*/ 57 h 61"/>
                <a:gd name="T18" fmla="*/ 69 w 93"/>
                <a:gd name="T19" fmla="*/ 58 h 61"/>
                <a:gd name="T20" fmla="*/ 82 w 93"/>
                <a:gd name="T21" fmla="*/ 61 h 61"/>
                <a:gd name="T22" fmla="*/ 93 w 93"/>
                <a:gd name="T23" fmla="*/ 2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1">
                  <a:moveTo>
                    <a:pt x="93" y="21"/>
                  </a:moveTo>
                  <a:lnTo>
                    <a:pt x="89" y="21"/>
                  </a:lnTo>
                  <a:lnTo>
                    <a:pt x="12" y="1"/>
                  </a:lnTo>
                  <a:lnTo>
                    <a:pt x="7" y="0"/>
                  </a:lnTo>
                  <a:lnTo>
                    <a:pt x="7" y="0"/>
                  </a:lnTo>
                  <a:lnTo>
                    <a:pt x="0" y="44"/>
                  </a:lnTo>
                  <a:lnTo>
                    <a:pt x="10" y="45"/>
                  </a:lnTo>
                  <a:lnTo>
                    <a:pt x="56" y="56"/>
                  </a:lnTo>
                  <a:lnTo>
                    <a:pt x="64" y="57"/>
                  </a:lnTo>
                  <a:lnTo>
                    <a:pt x="69" y="58"/>
                  </a:lnTo>
                  <a:lnTo>
                    <a:pt x="82" y="61"/>
                  </a:lnTo>
                  <a:lnTo>
                    <a:pt x="93"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3" name="íṧlîḑê">
              <a:extLst>
                <a:ext uri="{FF2B5EF4-FFF2-40B4-BE49-F238E27FC236}">
                  <a16:creationId xmlns:a16="http://schemas.microsoft.com/office/drawing/2014/main" xmlns="" id="{0E8E0F13-A895-41BA-BD83-EC91ACAEF0FD}"/>
                </a:ext>
              </a:extLst>
            </p:cNvPr>
            <p:cNvSpPr/>
            <p:nvPr/>
          </p:nvSpPr>
          <p:spPr bwMode="auto">
            <a:xfrm>
              <a:off x="7411270" y="4073758"/>
              <a:ext cx="147636" cy="96838"/>
            </a:xfrm>
            <a:custGeom>
              <a:avLst/>
              <a:gdLst>
                <a:gd name="T0" fmla="*/ 93 w 93"/>
                <a:gd name="T1" fmla="*/ 21 h 61"/>
                <a:gd name="T2" fmla="*/ 89 w 93"/>
                <a:gd name="T3" fmla="*/ 21 h 61"/>
                <a:gd name="T4" fmla="*/ 12 w 93"/>
                <a:gd name="T5" fmla="*/ 1 h 61"/>
                <a:gd name="T6" fmla="*/ 7 w 93"/>
                <a:gd name="T7" fmla="*/ 0 h 61"/>
                <a:gd name="T8" fmla="*/ 7 w 93"/>
                <a:gd name="T9" fmla="*/ 0 h 61"/>
                <a:gd name="T10" fmla="*/ 0 w 93"/>
                <a:gd name="T11" fmla="*/ 44 h 61"/>
                <a:gd name="T12" fmla="*/ 10 w 93"/>
                <a:gd name="T13" fmla="*/ 45 h 61"/>
                <a:gd name="T14" fmla="*/ 56 w 93"/>
                <a:gd name="T15" fmla="*/ 56 h 61"/>
                <a:gd name="T16" fmla="*/ 64 w 93"/>
                <a:gd name="T17" fmla="*/ 57 h 61"/>
                <a:gd name="T18" fmla="*/ 69 w 93"/>
                <a:gd name="T19" fmla="*/ 58 h 61"/>
                <a:gd name="T20" fmla="*/ 82 w 93"/>
                <a:gd name="T21" fmla="*/ 61 h 61"/>
                <a:gd name="T22" fmla="*/ 93 w 93"/>
                <a:gd name="T23" fmla="*/ 2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1">
                  <a:moveTo>
                    <a:pt x="93" y="21"/>
                  </a:moveTo>
                  <a:lnTo>
                    <a:pt x="89" y="21"/>
                  </a:lnTo>
                  <a:lnTo>
                    <a:pt x="12" y="1"/>
                  </a:lnTo>
                  <a:lnTo>
                    <a:pt x="7" y="0"/>
                  </a:lnTo>
                  <a:lnTo>
                    <a:pt x="7" y="0"/>
                  </a:lnTo>
                  <a:lnTo>
                    <a:pt x="0" y="44"/>
                  </a:lnTo>
                  <a:lnTo>
                    <a:pt x="10" y="45"/>
                  </a:lnTo>
                  <a:lnTo>
                    <a:pt x="56" y="56"/>
                  </a:lnTo>
                  <a:lnTo>
                    <a:pt x="64" y="57"/>
                  </a:lnTo>
                  <a:lnTo>
                    <a:pt x="69" y="58"/>
                  </a:lnTo>
                  <a:lnTo>
                    <a:pt x="82" y="61"/>
                  </a:lnTo>
                  <a:lnTo>
                    <a:pt x="93" y="2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5" name="íslíḋè">
              <a:extLst>
                <a:ext uri="{FF2B5EF4-FFF2-40B4-BE49-F238E27FC236}">
                  <a16:creationId xmlns:a16="http://schemas.microsoft.com/office/drawing/2014/main" xmlns="" id="{BA249F21-53AB-44D1-B0E6-7D267507F225}"/>
                </a:ext>
              </a:extLst>
            </p:cNvPr>
            <p:cNvSpPr/>
            <p:nvPr/>
          </p:nvSpPr>
          <p:spPr bwMode="auto">
            <a:xfrm>
              <a:off x="7430322" y="4091221"/>
              <a:ext cx="20637" cy="22225"/>
            </a:xfrm>
            <a:custGeom>
              <a:avLst/>
              <a:gdLst>
                <a:gd name="T0" fmla="*/ 0 w 10"/>
                <a:gd name="T1" fmla="*/ 4 h 11"/>
                <a:gd name="T2" fmla="*/ 6 w 10"/>
                <a:gd name="T3" fmla="*/ 1 h 11"/>
                <a:gd name="T4" fmla="*/ 9 w 10"/>
                <a:gd name="T5" fmla="*/ 7 h 11"/>
                <a:gd name="T6" fmla="*/ 3 w 10"/>
                <a:gd name="T7" fmla="*/ 10 h 11"/>
                <a:gd name="T8" fmla="*/ 0 w 10"/>
                <a:gd name="T9" fmla="*/ 4 h 11"/>
              </a:gdLst>
              <a:ahLst/>
              <a:cxnLst>
                <a:cxn ang="0">
                  <a:pos x="T0" y="T1"/>
                </a:cxn>
                <a:cxn ang="0">
                  <a:pos x="T2" y="T3"/>
                </a:cxn>
                <a:cxn ang="0">
                  <a:pos x="T4" y="T5"/>
                </a:cxn>
                <a:cxn ang="0">
                  <a:pos x="T6" y="T7"/>
                </a:cxn>
                <a:cxn ang="0">
                  <a:pos x="T8" y="T9"/>
                </a:cxn>
              </a:cxnLst>
              <a:rect l="0" t="0" r="r" b="b"/>
              <a:pathLst>
                <a:path w="10" h="11">
                  <a:moveTo>
                    <a:pt x="0" y="4"/>
                  </a:moveTo>
                  <a:cubicBezTo>
                    <a:pt x="1" y="1"/>
                    <a:pt x="4" y="0"/>
                    <a:pt x="6" y="1"/>
                  </a:cubicBezTo>
                  <a:cubicBezTo>
                    <a:pt x="9" y="1"/>
                    <a:pt x="10" y="4"/>
                    <a:pt x="9" y="7"/>
                  </a:cubicBezTo>
                  <a:cubicBezTo>
                    <a:pt x="8" y="9"/>
                    <a:pt x="6" y="11"/>
                    <a:pt x="3" y="10"/>
                  </a:cubicBezTo>
                  <a:cubicBezTo>
                    <a:pt x="1" y="9"/>
                    <a:pt x="0" y="6"/>
                    <a:pt x="0" y="4"/>
                  </a:cubicBezTo>
                  <a:close/>
                </a:path>
              </a:pathLst>
            </a:custGeom>
            <a:solidFill>
              <a:srgbClr val="DB7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6" name="îṧḷïḑê">
              <a:extLst>
                <a:ext uri="{FF2B5EF4-FFF2-40B4-BE49-F238E27FC236}">
                  <a16:creationId xmlns:a16="http://schemas.microsoft.com/office/drawing/2014/main" xmlns="" id="{E421267D-E174-44E5-9A2C-320AACCFCA38}"/>
                </a:ext>
              </a:extLst>
            </p:cNvPr>
            <p:cNvSpPr/>
            <p:nvPr/>
          </p:nvSpPr>
          <p:spPr bwMode="auto">
            <a:xfrm>
              <a:off x="8208200" y="5378681"/>
              <a:ext cx="200025" cy="193676"/>
            </a:xfrm>
            <a:custGeom>
              <a:avLst/>
              <a:gdLst>
                <a:gd name="T0" fmla="*/ 0 w 95"/>
                <a:gd name="T1" fmla="*/ 86 h 92"/>
                <a:gd name="T2" fmla="*/ 57 w 95"/>
                <a:gd name="T3" fmla="*/ 92 h 92"/>
                <a:gd name="T4" fmla="*/ 60 w 95"/>
                <a:gd name="T5" fmla="*/ 85 h 92"/>
                <a:gd name="T6" fmla="*/ 64 w 95"/>
                <a:gd name="T7" fmla="*/ 76 h 92"/>
                <a:gd name="T8" fmla="*/ 65 w 95"/>
                <a:gd name="T9" fmla="*/ 75 h 92"/>
                <a:gd name="T10" fmla="*/ 76 w 95"/>
                <a:gd name="T11" fmla="*/ 50 h 92"/>
                <a:gd name="T12" fmla="*/ 95 w 95"/>
                <a:gd name="T13" fmla="*/ 10 h 92"/>
                <a:gd name="T14" fmla="*/ 51 w 95"/>
                <a:gd name="T15" fmla="*/ 1 h 92"/>
                <a:gd name="T16" fmla="*/ 45 w 95"/>
                <a:gd name="T17" fmla="*/ 0 h 92"/>
                <a:gd name="T18" fmla="*/ 32 w 95"/>
                <a:gd name="T19" fmla="*/ 24 h 92"/>
                <a:gd name="T20" fmla="*/ 19 w 95"/>
                <a:gd name="T21" fmla="*/ 48 h 92"/>
                <a:gd name="T22" fmla="*/ 19 w 95"/>
                <a:gd name="T23" fmla="*/ 49 h 92"/>
                <a:gd name="T24" fmla="*/ 19 w 95"/>
                <a:gd name="T25" fmla="*/ 49 h 92"/>
                <a:gd name="T26" fmla="*/ 16 w 95"/>
                <a:gd name="T27" fmla="*/ 55 h 92"/>
                <a:gd name="T28" fmla="*/ 0 w 95"/>
                <a:gd name="T29" fmla="*/ 8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 h="92">
                  <a:moveTo>
                    <a:pt x="0" y="86"/>
                  </a:moveTo>
                  <a:cubicBezTo>
                    <a:pt x="57" y="92"/>
                    <a:pt x="57" y="92"/>
                    <a:pt x="57" y="92"/>
                  </a:cubicBezTo>
                  <a:cubicBezTo>
                    <a:pt x="60" y="85"/>
                    <a:pt x="60" y="85"/>
                    <a:pt x="60" y="85"/>
                  </a:cubicBezTo>
                  <a:cubicBezTo>
                    <a:pt x="64" y="76"/>
                    <a:pt x="64" y="76"/>
                    <a:pt x="64" y="76"/>
                  </a:cubicBezTo>
                  <a:cubicBezTo>
                    <a:pt x="65" y="75"/>
                    <a:pt x="65" y="75"/>
                    <a:pt x="65" y="75"/>
                  </a:cubicBezTo>
                  <a:cubicBezTo>
                    <a:pt x="76" y="50"/>
                    <a:pt x="76" y="50"/>
                    <a:pt x="76" y="50"/>
                  </a:cubicBezTo>
                  <a:cubicBezTo>
                    <a:pt x="95" y="10"/>
                    <a:pt x="95" y="10"/>
                    <a:pt x="95" y="10"/>
                  </a:cubicBezTo>
                  <a:cubicBezTo>
                    <a:pt x="51" y="1"/>
                    <a:pt x="51" y="1"/>
                    <a:pt x="51" y="1"/>
                  </a:cubicBezTo>
                  <a:cubicBezTo>
                    <a:pt x="45" y="0"/>
                    <a:pt x="45" y="0"/>
                    <a:pt x="45" y="0"/>
                  </a:cubicBezTo>
                  <a:cubicBezTo>
                    <a:pt x="44" y="1"/>
                    <a:pt x="38" y="12"/>
                    <a:pt x="32" y="24"/>
                  </a:cubicBezTo>
                  <a:cubicBezTo>
                    <a:pt x="28" y="32"/>
                    <a:pt x="23" y="41"/>
                    <a:pt x="19" y="48"/>
                  </a:cubicBezTo>
                  <a:cubicBezTo>
                    <a:pt x="19" y="49"/>
                    <a:pt x="19" y="49"/>
                    <a:pt x="19" y="49"/>
                  </a:cubicBezTo>
                  <a:cubicBezTo>
                    <a:pt x="19" y="49"/>
                    <a:pt x="19" y="49"/>
                    <a:pt x="19" y="49"/>
                  </a:cubicBezTo>
                  <a:cubicBezTo>
                    <a:pt x="18" y="51"/>
                    <a:pt x="16" y="54"/>
                    <a:pt x="16" y="55"/>
                  </a:cubicBezTo>
                  <a:cubicBezTo>
                    <a:pt x="12" y="63"/>
                    <a:pt x="0" y="86"/>
                    <a:pt x="0" y="86"/>
                  </a:cubicBezTo>
                </a:path>
              </a:pathLst>
            </a:custGeom>
            <a:solidFill>
              <a:srgbClr val="9995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7" name="ïṡ1îḓè">
              <a:extLst>
                <a:ext uri="{FF2B5EF4-FFF2-40B4-BE49-F238E27FC236}">
                  <a16:creationId xmlns:a16="http://schemas.microsoft.com/office/drawing/2014/main" xmlns="" id="{BF413C01-AE8F-4A31-BFB2-E889B105415D}"/>
                </a:ext>
              </a:extLst>
            </p:cNvPr>
            <p:cNvSpPr/>
            <p:nvPr/>
          </p:nvSpPr>
          <p:spPr bwMode="auto">
            <a:xfrm>
              <a:off x="8173276" y="5534254"/>
              <a:ext cx="328615" cy="168276"/>
            </a:xfrm>
            <a:custGeom>
              <a:avLst/>
              <a:gdLst>
                <a:gd name="T0" fmla="*/ 0 w 157"/>
                <a:gd name="T1" fmla="*/ 51 h 80"/>
                <a:gd name="T2" fmla="*/ 138 w 157"/>
                <a:gd name="T3" fmla="*/ 78 h 80"/>
                <a:gd name="T4" fmla="*/ 156 w 157"/>
                <a:gd name="T5" fmla="*/ 66 h 80"/>
                <a:gd name="T6" fmla="*/ 149 w 157"/>
                <a:gd name="T7" fmla="*/ 50 h 80"/>
                <a:gd name="T8" fmla="*/ 85 w 157"/>
                <a:gd name="T9" fmla="*/ 13 h 80"/>
                <a:gd name="T10" fmla="*/ 10 w 157"/>
                <a:gd name="T11" fmla="*/ 0 h 80"/>
                <a:gd name="T12" fmla="*/ 0 w 157"/>
                <a:gd name="T13" fmla="*/ 51 h 80"/>
              </a:gdLst>
              <a:ahLst/>
              <a:cxnLst>
                <a:cxn ang="0">
                  <a:pos x="T0" y="T1"/>
                </a:cxn>
                <a:cxn ang="0">
                  <a:pos x="T2" y="T3"/>
                </a:cxn>
                <a:cxn ang="0">
                  <a:pos x="T4" y="T5"/>
                </a:cxn>
                <a:cxn ang="0">
                  <a:pos x="T6" y="T7"/>
                </a:cxn>
                <a:cxn ang="0">
                  <a:pos x="T8" y="T9"/>
                </a:cxn>
                <a:cxn ang="0">
                  <a:pos x="T10" y="T11"/>
                </a:cxn>
                <a:cxn ang="0">
                  <a:pos x="T12" y="T13"/>
                </a:cxn>
              </a:cxnLst>
              <a:rect l="0" t="0" r="r" b="b"/>
              <a:pathLst>
                <a:path w="157" h="80">
                  <a:moveTo>
                    <a:pt x="0" y="51"/>
                  </a:moveTo>
                  <a:cubicBezTo>
                    <a:pt x="138" y="78"/>
                    <a:pt x="138" y="78"/>
                    <a:pt x="138" y="78"/>
                  </a:cubicBezTo>
                  <a:cubicBezTo>
                    <a:pt x="146" y="80"/>
                    <a:pt x="154" y="74"/>
                    <a:pt x="156" y="66"/>
                  </a:cubicBezTo>
                  <a:cubicBezTo>
                    <a:pt x="157" y="60"/>
                    <a:pt x="154" y="53"/>
                    <a:pt x="149" y="50"/>
                  </a:cubicBezTo>
                  <a:cubicBezTo>
                    <a:pt x="85" y="13"/>
                    <a:pt x="85" y="13"/>
                    <a:pt x="85" y="13"/>
                  </a:cubicBezTo>
                  <a:cubicBezTo>
                    <a:pt x="10" y="0"/>
                    <a:pt x="10" y="0"/>
                    <a:pt x="10" y="0"/>
                  </a:cubicBezTo>
                  <a:lnTo>
                    <a:pt x="0" y="51"/>
                  </a:lnTo>
                  <a:close/>
                </a:path>
              </a:pathLst>
            </a:custGeom>
            <a:solidFill>
              <a:srgbClr val="653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8" name="ï$ḻïḍé">
              <a:extLst>
                <a:ext uri="{FF2B5EF4-FFF2-40B4-BE49-F238E27FC236}">
                  <a16:creationId xmlns:a16="http://schemas.microsoft.com/office/drawing/2014/main" xmlns="" id="{970209A5-5729-463C-B2AB-6F63906A7E71}"/>
                </a:ext>
              </a:extLst>
            </p:cNvPr>
            <p:cNvSpPr/>
            <p:nvPr/>
          </p:nvSpPr>
          <p:spPr bwMode="auto">
            <a:xfrm>
              <a:off x="8173277" y="5631095"/>
              <a:ext cx="319088" cy="77789"/>
            </a:xfrm>
            <a:custGeom>
              <a:avLst/>
              <a:gdLst>
                <a:gd name="T0" fmla="*/ 140 w 152"/>
                <a:gd name="T1" fmla="*/ 36 h 37"/>
                <a:gd name="T2" fmla="*/ 0 w 152"/>
                <a:gd name="T3" fmla="*/ 10 h 37"/>
                <a:gd name="T4" fmla="*/ 2 w 152"/>
                <a:gd name="T5" fmla="*/ 0 h 37"/>
                <a:gd name="T6" fmla="*/ 152 w 152"/>
                <a:gd name="T7" fmla="*/ 28 h 37"/>
                <a:gd name="T8" fmla="*/ 140 w 152"/>
                <a:gd name="T9" fmla="*/ 36 h 37"/>
              </a:gdLst>
              <a:ahLst/>
              <a:cxnLst>
                <a:cxn ang="0">
                  <a:pos x="T0" y="T1"/>
                </a:cxn>
                <a:cxn ang="0">
                  <a:pos x="T2" y="T3"/>
                </a:cxn>
                <a:cxn ang="0">
                  <a:pos x="T4" y="T5"/>
                </a:cxn>
                <a:cxn ang="0">
                  <a:pos x="T6" y="T7"/>
                </a:cxn>
                <a:cxn ang="0">
                  <a:pos x="T8" y="T9"/>
                </a:cxn>
              </a:cxnLst>
              <a:rect l="0" t="0" r="r" b="b"/>
              <a:pathLst>
                <a:path w="152" h="37">
                  <a:moveTo>
                    <a:pt x="140" y="36"/>
                  </a:moveTo>
                  <a:cubicBezTo>
                    <a:pt x="0" y="10"/>
                    <a:pt x="0" y="10"/>
                    <a:pt x="0" y="10"/>
                  </a:cubicBezTo>
                  <a:cubicBezTo>
                    <a:pt x="2" y="0"/>
                    <a:pt x="2" y="0"/>
                    <a:pt x="2" y="0"/>
                  </a:cubicBezTo>
                  <a:cubicBezTo>
                    <a:pt x="152" y="28"/>
                    <a:pt x="152" y="28"/>
                    <a:pt x="152" y="28"/>
                  </a:cubicBezTo>
                  <a:cubicBezTo>
                    <a:pt x="151" y="34"/>
                    <a:pt x="146" y="37"/>
                    <a:pt x="140" y="36"/>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 name="íṧľïḍe">
              <a:extLst>
                <a:ext uri="{FF2B5EF4-FFF2-40B4-BE49-F238E27FC236}">
                  <a16:creationId xmlns:a16="http://schemas.microsoft.com/office/drawing/2014/main" xmlns="" id="{F51E3FEE-4A5D-42DD-AEBF-8984E1775E0C}"/>
                </a:ext>
              </a:extLst>
            </p:cNvPr>
            <p:cNvSpPr/>
            <p:nvPr/>
          </p:nvSpPr>
          <p:spPr bwMode="auto">
            <a:xfrm>
              <a:off x="8336787" y="5567595"/>
              <a:ext cx="47625" cy="39687"/>
            </a:xfrm>
            <a:custGeom>
              <a:avLst/>
              <a:gdLst>
                <a:gd name="T0" fmla="*/ 3 w 23"/>
                <a:gd name="T1" fmla="*/ 18 h 19"/>
                <a:gd name="T2" fmla="*/ 22 w 23"/>
                <a:gd name="T3" fmla="*/ 4 h 19"/>
                <a:gd name="T4" fmla="*/ 22 w 23"/>
                <a:gd name="T5" fmla="*/ 1 h 19"/>
                <a:gd name="T6" fmla="*/ 20 w 23"/>
                <a:gd name="T7" fmla="*/ 1 h 19"/>
                <a:gd name="T8" fmla="*/ 1 w 23"/>
                <a:gd name="T9" fmla="*/ 15 h 19"/>
                <a:gd name="T10" fmla="*/ 0 w 23"/>
                <a:gd name="T11" fmla="*/ 18 h 19"/>
                <a:gd name="T12" fmla="*/ 3 w 23"/>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23" h="19">
                  <a:moveTo>
                    <a:pt x="3" y="18"/>
                  </a:moveTo>
                  <a:cubicBezTo>
                    <a:pt x="22" y="4"/>
                    <a:pt x="22" y="4"/>
                    <a:pt x="22" y="4"/>
                  </a:cubicBezTo>
                  <a:cubicBezTo>
                    <a:pt x="23" y="3"/>
                    <a:pt x="23" y="2"/>
                    <a:pt x="22" y="1"/>
                  </a:cubicBezTo>
                  <a:cubicBezTo>
                    <a:pt x="22" y="1"/>
                    <a:pt x="21" y="0"/>
                    <a:pt x="20" y="1"/>
                  </a:cubicBezTo>
                  <a:cubicBezTo>
                    <a:pt x="1" y="15"/>
                    <a:pt x="1" y="15"/>
                    <a:pt x="1" y="15"/>
                  </a:cubicBezTo>
                  <a:cubicBezTo>
                    <a:pt x="0" y="16"/>
                    <a:pt x="0" y="17"/>
                    <a:pt x="0" y="18"/>
                  </a:cubicBezTo>
                  <a:cubicBezTo>
                    <a:pt x="1" y="18"/>
                    <a:pt x="2" y="19"/>
                    <a:pt x="3" y="18"/>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0" name="íśḷíḑê">
              <a:extLst>
                <a:ext uri="{FF2B5EF4-FFF2-40B4-BE49-F238E27FC236}">
                  <a16:creationId xmlns:a16="http://schemas.microsoft.com/office/drawing/2014/main" xmlns="" id="{200465AC-B71A-4DF3-B6F0-1C9A2B56141F}"/>
                </a:ext>
              </a:extLst>
            </p:cNvPr>
            <p:cNvSpPr/>
            <p:nvPr/>
          </p:nvSpPr>
          <p:spPr bwMode="auto">
            <a:xfrm>
              <a:off x="8360602" y="5585056"/>
              <a:ext cx="47625" cy="38099"/>
            </a:xfrm>
            <a:custGeom>
              <a:avLst/>
              <a:gdLst>
                <a:gd name="T0" fmla="*/ 3 w 23"/>
                <a:gd name="T1" fmla="*/ 17 h 18"/>
                <a:gd name="T2" fmla="*/ 22 w 23"/>
                <a:gd name="T3" fmla="*/ 3 h 18"/>
                <a:gd name="T4" fmla="*/ 22 w 23"/>
                <a:gd name="T5" fmla="*/ 1 h 18"/>
                <a:gd name="T6" fmla="*/ 20 w 23"/>
                <a:gd name="T7" fmla="*/ 0 h 18"/>
                <a:gd name="T8" fmla="*/ 1 w 23"/>
                <a:gd name="T9" fmla="*/ 15 h 18"/>
                <a:gd name="T10" fmla="*/ 0 w 23"/>
                <a:gd name="T11" fmla="*/ 17 h 18"/>
                <a:gd name="T12" fmla="*/ 3 w 23"/>
                <a:gd name="T13" fmla="*/ 17 h 18"/>
              </a:gdLst>
              <a:ahLst/>
              <a:cxnLst>
                <a:cxn ang="0">
                  <a:pos x="T0" y="T1"/>
                </a:cxn>
                <a:cxn ang="0">
                  <a:pos x="T2" y="T3"/>
                </a:cxn>
                <a:cxn ang="0">
                  <a:pos x="T4" y="T5"/>
                </a:cxn>
                <a:cxn ang="0">
                  <a:pos x="T6" y="T7"/>
                </a:cxn>
                <a:cxn ang="0">
                  <a:pos x="T8" y="T9"/>
                </a:cxn>
                <a:cxn ang="0">
                  <a:pos x="T10" y="T11"/>
                </a:cxn>
                <a:cxn ang="0">
                  <a:pos x="T12" y="T13"/>
                </a:cxn>
              </a:cxnLst>
              <a:rect l="0" t="0" r="r" b="b"/>
              <a:pathLst>
                <a:path w="23" h="18">
                  <a:moveTo>
                    <a:pt x="3" y="17"/>
                  </a:moveTo>
                  <a:cubicBezTo>
                    <a:pt x="22" y="3"/>
                    <a:pt x="22" y="3"/>
                    <a:pt x="22" y="3"/>
                  </a:cubicBezTo>
                  <a:cubicBezTo>
                    <a:pt x="23" y="2"/>
                    <a:pt x="23" y="1"/>
                    <a:pt x="22" y="1"/>
                  </a:cubicBezTo>
                  <a:cubicBezTo>
                    <a:pt x="22" y="0"/>
                    <a:pt x="21" y="0"/>
                    <a:pt x="20" y="0"/>
                  </a:cubicBezTo>
                  <a:cubicBezTo>
                    <a:pt x="1" y="15"/>
                    <a:pt x="1" y="15"/>
                    <a:pt x="1" y="15"/>
                  </a:cubicBezTo>
                  <a:cubicBezTo>
                    <a:pt x="0" y="15"/>
                    <a:pt x="0" y="16"/>
                    <a:pt x="0" y="17"/>
                  </a:cubicBezTo>
                  <a:cubicBezTo>
                    <a:pt x="1" y="18"/>
                    <a:pt x="2" y="18"/>
                    <a:pt x="3" y="17"/>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1" name="îSḻíde">
              <a:extLst>
                <a:ext uri="{FF2B5EF4-FFF2-40B4-BE49-F238E27FC236}">
                  <a16:creationId xmlns:a16="http://schemas.microsoft.com/office/drawing/2014/main" xmlns="" id="{0F3BB9A9-B2CF-4599-9B7C-74F9E76D9D16}"/>
                </a:ext>
              </a:extLst>
            </p:cNvPr>
            <p:cNvSpPr/>
            <p:nvPr/>
          </p:nvSpPr>
          <p:spPr bwMode="auto">
            <a:xfrm>
              <a:off x="8381241" y="5599342"/>
              <a:ext cx="53976" cy="42862"/>
            </a:xfrm>
            <a:custGeom>
              <a:avLst/>
              <a:gdLst>
                <a:gd name="T0" fmla="*/ 3 w 26"/>
                <a:gd name="T1" fmla="*/ 19 h 20"/>
                <a:gd name="T2" fmla="*/ 25 w 26"/>
                <a:gd name="T3" fmla="*/ 3 h 20"/>
                <a:gd name="T4" fmla="*/ 25 w 26"/>
                <a:gd name="T5" fmla="*/ 1 h 20"/>
                <a:gd name="T6" fmla="*/ 23 w 26"/>
                <a:gd name="T7" fmla="*/ 0 h 20"/>
                <a:gd name="T8" fmla="*/ 1 w 26"/>
                <a:gd name="T9" fmla="*/ 16 h 20"/>
                <a:gd name="T10" fmla="*/ 0 w 26"/>
                <a:gd name="T11" fmla="*/ 19 h 20"/>
                <a:gd name="T12" fmla="*/ 3 w 26"/>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26" h="20">
                  <a:moveTo>
                    <a:pt x="3" y="19"/>
                  </a:moveTo>
                  <a:cubicBezTo>
                    <a:pt x="25" y="3"/>
                    <a:pt x="25" y="3"/>
                    <a:pt x="25" y="3"/>
                  </a:cubicBezTo>
                  <a:cubicBezTo>
                    <a:pt x="25" y="2"/>
                    <a:pt x="26" y="1"/>
                    <a:pt x="25" y="1"/>
                  </a:cubicBezTo>
                  <a:cubicBezTo>
                    <a:pt x="24" y="0"/>
                    <a:pt x="23" y="0"/>
                    <a:pt x="23" y="0"/>
                  </a:cubicBezTo>
                  <a:cubicBezTo>
                    <a:pt x="1" y="16"/>
                    <a:pt x="1" y="16"/>
                    <a:pt x="1" y="16"/>
                  </a:cubicBezTo>
                  <a:cubicBezTo>
                    <a:pt x="0" y="17"/>
                    <a:pt x="0" y="18"/>
                    <a:pt x="0" y="19"/>
                  </a:cubicBezTo>
                  <a:cubicBezTo>
                    <a:pt x="1" y="20"/>
                    <a:pt x="2" y="20"/>
                    <a:pt x="3" y="19"/>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2" name="îSḻïďè">
              <a:extLst>
                <a:ext uri="{FF2B5EF4-FFF2-40B4-BE49-F238E27FC236}">
                  <a16:creationId xmlns:a16="http://schemas.microsoft.com/office/drawing/2014/main" xmlns="" id="{A6C3C282-282B-49AC-BE59-49846663B774}"/>
                </a:ext>
              </a:extLst>
            </p:cNvPr>
            <p:cNvSpPr/>
            <p:nvPr/>
          </p:nvSpPr>
          <p:spPr bwMode="auto">
            <a:xfrm>
              <a:off x="8208204" y="4351568"/>
              <a:ext cx="466728" cy="1196973"/>
            </a:xfrm>
            <a:custGeom>
              <a:avLst/>
              <a:gdLst>
                <a:gd name="T0" fmla="*/ 0 w 222"/>
                <a:gd name="T1" fmla="*/ 527 h 571"/>
                <a:gd name="T2" fmla="*/ 19 w 222"/>
                <a:gd name="T3" fmla="*/ 538 h 571"/>
                <a:gd name="T4" fmla="*/ 23 w 222"/>
                <a:gd name="T5" fmla="*/ 541 h 571"/>
                <a:gd name="T6" fmla="*/ 65 w 222"/>
                <a:gd name="T7" fmla="*/ 565 h 571"/>
                <a:gd name="T8" fmla="*/ 76 w 222"/>
                <a:gd name="T9" fmla="*/ 571 h 571"/>
                <a:gd name="T10" fmla="*/ 89 w 222"/>
                <a:gd name="T11" fmla="*/ 547 h 571"/>
                <a:gd name="T12" fmla="*/ 146 w 222"/>
                <a:gd name="T13" fmla="*/ 444 h 571"/>
                <a:gd name="T14" fmla="*/ 220 w 222"/>
                <a:gd name="T15" fmla="*/ 258 h 571"/>
                <a:gd name="T16" fmla="*/ 127 w 222"/>
                <a:gd name="T17" fmla="*/ 0 h 571"/>
                <a:gd name="T18" fmla="*/ 111 w 222"/>
                <a:gd name="T19" fmla="*/ 4 h 571"/>
                <a:gd name="T20" fmla="*/ 27 w 222"/>
                <a:gd name="T21" fmla="*/ 68 h 571"/>
                <a:gd name="T22" fmla="*/ 131 w 222"/>
                <a:gd name="T23" fmla="*/ 263 h 571"/>
                <a:gd name="T24" fmla="*/ 14 w 222"/>
                <a:gd name="T25" fmla="*/ 504 h 571"/>
                <a:gd name="T26" fmla="*/ 0 w 222"/>
                <a:gd name="T27" fmla="*/ 52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571">
                  <a:moveTo>
                    <a:pt x="0" y="527"/>
                  </a:moveTo>
                  <a:cubicBezTo>
                    <a:pt x="19" y="538"/>
                    <a:pt x="19" y="538"/>
                    <a:pt x="19" y="538"/>
                  </a:cubicBezTo>
                  <a:cubicBezTo>
                    <a:pt x="23" y="541"/>
                    <a:pt x="23" y="541"/>
                    <a:pt x="23" y="541"/>
                  </a:cubicBezTo>
                  <a:cubicBezTo>
                    <a:pt x="65" y="565"/>
                    <a:pt x="65" y="565"/>
                    <a:pt x="65" y="565"/>
                  </a:cubicBezTo>
                  <a:cubicBezTo>
                    <a:pt x="76" y="571"/>
                    <a:pt x="76" y="571"/>
                    <a:pt x="76" y="571"/>
                  </a:cubicBezTo>
                  <a:cubicBezTo>
                    <a:pt x="76" y="571"/>
                    <a:pt x="81" y="562"/>
                    <a:pt x="89" y="547"/>
                  </a:cubicBezTo>
                  <a:cubicBezTo>
                    <a:pt x="102" y="523"/>
                    <a:pt x="124" y="484"/>
                    <a:pt x="146" y="444"/>
                  </a:cubicBezTo>
                  <a:cubicBezTo>
                    <a:pt x="214" y="322"/>
                    <a:pt x="222" y="282"/>
                    <a:pt x="220" y="258"/>
                  </a:cubicBezTo>
                  <a:cubicBezTo>
                    <a:pt x="217" y="203"/>
                    <a:pt x="154" y="53"/>
                    <a:pt x="127" y="0"/>
                  </a:cubicBezTo>
                  <a:cubicBezTo>
                    <a:pt x="111" y="4"/>
                    <a:pt x="111" y="4"/>
                    <a:pt x="111" y="4"/>
                  </a:cubicBezTo>
                  <a:cubicBezTo>
                    <a:pt x="27" y="68"/>
                    <a:pt x="27" y="68"/>
                    <a:pt x="27" y="68"/>
                  </a:cubicBezTo>
                  <a:cubicBezTo>
                    <a:pt x="34" y="77"/>
                    <a:pt x="129" y="247"/>
                    <a:pt x="131" y="263"/>
                  </a:cubicBezTo>
                  <a:cubicBezTo>
                    <a:pt x="129" y="289"/>
                    <a:pt x="77" y="393"/>
                    <a:pt x="14" y="504"/>
                  </a:cubicBezTo>
                  <a:cubicBezTo>
                    <a:pt x="9" y="511"/>
                    <a:pt x="5" y="519"/>
                    <a:pt x="0" y="527"/>
                  </a:cubicBezTo>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3" name="iş1ïḓè">
              <a:extLst>
                <a:ext uri="{FF2B5EF4-FFF2-40B4-BE49-F238E27FC236}">
                  <a16:creationId xmlns:a16="http://schemas.microsoft.com/office/drawing/2014/main" xmlns="" id="{9FDA802D-0432-4400-A0F5-AB5058468BB2}"/>
                </a:ext>
              </a:extLst>
            </p:cNvPr>
            <p:cNvSpPr/>
            <p:nvPr/>
          </p:nvSpPr>
          <p:spPr bwMode="auto">
            <a:xfrm>
              <a:off x="8197091" y="5424717"/>
              <a:ext cx="192090" cy="136525"/>
            </a:xfrm>
            <a:custGeom>
              <a:avLst/>
              <a:gdLst>
                <a:gd name="T0" fmla="*/ 0 w 121"/>
                <a:gd name="T1" fmla="*/ 33 h 86"/>
                <a:gd name="T2" fmla="*/ 108 w 121"/>
                <a:gd name="T3" fmla="*/ 86 h 86"/>
                <a:gd name="T4" fmla="*/ 121 w 121"/>
                <a:gd name="T5" fmla="*/ 49 h 86"/>
                <a:gd name="T6" fmla="*/ 120 w 121"/>
                <a:gd name="T7" fmla="*/ 48 h 86"/>
                <a:gd name="T8" fmla="*/ 14 w 121"/>
                <a:gd name="T9" fmla="*/ 0 h 86"/>
                <a:gd name="T10" fmla="*/ 13 w 121"/>
                <a:gd name="T11" fmla="*/ 0 h 86"/>
                <a:gd name="T12" fmla="*/ 0 w 121"/>
                <a:gd name="T13" fmla="*/ 33 h 86"/>
              </a:gdLst>
              <a:ahLst/>
              <a:cxnLst>
                <a:cxn ang="0">
                  <a:pos x="T0" y="T1"/>
                </a:cxn>
                <a:cxn ang="0">
                  <a:pos x="T2" y="T3"/>
                </a:cxn>
                <a:cxn ang="0">
                  <a:pos x="T4" y="T5"/>
                </a:cxn>
                <a:cxn ang="0">
                  <a:pos x="T6" y="T7"/>
                </a:cxn>
                <a:cxn ang="0">
                  <a:pos x="T8" y="T9"/>
                </a:cxn>
                <a:cxn ang="0">
                  <a:pos x="T10" y="T11"/>
                </a:cxn>
                <a:cxn ang="0">
                  <a:pos x="T12" y="T13"/>
                </a:cxn>
              </a:cxnLst>
              <a:rect l="0" t="0" r="r" b="b"/>
              <a:pathLst>
                <a:path w="121" h="86">
                  <a:moveTo>
                    <a:pt x="0" y="33"/>
                  </a:moveTo>
                  <a:lnTo>
                    <a:pt x="108" y="86"/>
                  </a:lnTo>
                  <a:lnTo>
                    <a:pt x="121" y="49"/>
                  </a:lnTo>
                  <a:lnTo>
                    <a:pt x="120" y="48"/>
                  </a:lnTo>
                  <a:lnTo>
                    <a:pt x="14" y="0"/>
                  </a:lnTo>
                  <a:lnTo>
                    <a:pt x="13" y="0"/>
                  </a:lnTo>
                  <a:lnTo>
                    <a:pt x="0" y="33"/>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4" name="ïṡḷîďè">
              <a:extLst>
                <a:ext uri="{FF2B5EF4-FFF2-40B4-BE49-F238E27FC236}">
                  <a16:creationId xmlns:a16="http://schemas.microsoft.com/office/drawing/2014/main" xmlns="" id="{3FAF7839-0373-43F0-A461-CBE98FD9CB47}"/>
                </a:ext>
              </a:extLst>
            </p:cNvPr>
            <p:cNvSpPr/>
            <p:nvPr/>
          </p:nvSpPr>
          <p:spPr bwMode="auto">
            <a:xfrm>
              <a:off x="8197091" y="5424714"/>
              <a:ext cx="192090" cy="136525"/>
            </a:xfrm>
            <a:custGeom>
              <a:avLst/>
              <a:gdLst>
                <a:gd name="T0" fmla="*/ 0 w 121"/>
                <a:gd name="T1" fmla="*/ 33 h 86"/>
                <a:gd name="T2" fmla="*/ 108 w 121"/>
                <a:gd name="T3" fmla="*/ 86 h 86"/>
                <a:gd name="T4" fmla="*/ 121 w 121"/>
                <a:gd name="T5" fmla="*/ 49 h 86"/>
                <a:gd name="T6" fmla="*/ 120 w 121"/>
                <a:gd name="T7" fmla="*/ 48 h 86"/>
                <a:gd name="T8" fmla="*/ 14 w 121"/>
                <a:gd name="T9" fmla="*/ 0 h 86"/>
                <a:gd name="T10" fmla="*/ 13 w 121"/>
                <a:gd name="T11" fmla="*/ 0 h 86"/>
                <a:gd name="T12" fmla="*/ 0 w 121"/>
                <a:gd name="T13" fmla="*/ 33 h 86"/>
              </a:gdLst>
              <a:ahLst/>
              <a:cxnLst>
                <a:cxn ang="0">
                  <a:pos x="T0" y="T1"/>
                </a:cxn>
                <a:cxn ang="0">
                  <a:pos x="T2" y="T3"/>
                </a:cxn>
                <a:cxn ang="0">
                  <a:pos x="T4" y="T5"/>
                </a:cxn>
                <a:cxn ang="0">
                  <a:pos x="T6" y="T7"/>
                </a:cxn>
                <a:cxn ang="0">
                  <a:pos x="T8" y="T9"/>
                </a:cxn>
                <a:cxn ang="0">
                  <a:pos x="T10" y="T11"/>
                </a:cxn>
                <a:cxn ang="0">
                  <a:pos x="T12" y="T13"/>
                </a:cxn>
              </a:cxnLst>
              <a:rect l="0" t="0" r="r" b="b"/>
              <a:pathLst>
                <a:path w="121" h="86">
                  <a:moveTo>
                    <a:pt x="0" y="33"/>
                  </a:moveTo>
                  <a:lnTo>
                    <a:pt x="108" y="86"/>
                  </a:lnTo>
                  <a:lnTo>
                    <a:pt x="121" y="49"/>
                  </a:lnTo>
                  <a:lnTo>
                    <a:pt x="120" y="48"/>
                  </a:lnTo>
                  <a:lnTo>
                    <a:pt x="14" y="0"/>
                  </a:lnTo>
                  <a:lnTo>
                    <a:pt x="13" y="0"/>
                  </a:lnTo>
                  <a:lnTo>
                    <a:pt x="0"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5" name="ïṥľîḍe">
              <a:extLst>
                <a:ext uri="{FF2B5EF4-FFF2-40B4-BE49-F238E27FC236}">
                  <a16:creationId xmlns:a16="http://schemas.microsoft.com/office/drawing/2014/main" xmlns="" id="{39021DA1-592A-493D-B83C-A874FB299C13}"/>
                </a:ext>
              </a:extLst>
            </p:cNvPr>
            <p:cNvSpPr/>
            <p:nvPr/>
          </p:nvSpPr>
          <p:spPr bwMode="auto">
            <a:xfrm>
              <a:off x="8224077" y="4576990"/>
              <a:ext cx="260352" cy="850899"/>
            </a:xfrm>
            <a:custGeom>
              <a:avLst/>
              <a:gdLst>
                <a:gd name="T0" fmla="*/ 124 w 124"/>
                <a:gd name="T1" fmla="*/ 155 h 405"/>
                <a:gd name="T2" fmla="*/ 7 w 124"/>
                <a:gd name="T3" fmla="*/ 396 h 405"/>
                <a:gd name="T4" fmla="*/ 6 w 124"/>
                <a:gd name="T5" fmla="*/ 395 h 405"/>
                <a:gd name="T6" fmla="*/ 0 w 124"/>
                <a:gd name="T7" fmla="*/ 405 h 405"/>
                <a:gd name="T8" fmla="*/ 1 w 124"/>
                <a:gd name="T9" fmla="*/ 405 h 405"/>
                <a:gd name="T10" fmla="*/ 7 w 124"/>
                <a:gd name="T11" fmla="*/ 396 h 405"/>
                <a:gd name="T12" fmla="*/ 124 w 124"/>
                <a:gd name="T13" fmla="*/ 155 h 405"/>
                <a:gd name="T14" fmla="*/ 124 w 124"/>
                <a:gd name="T15" fmla="*/ 155 h 405"/>
                <a:gd name="T16" fmla="*/ 44 w 124"/>
                <a:gd name="T17" fmla="*/ 0 h 405"/>
                <a:gd name="T18" fmla="*/ 124 w 124"/>
                <a:gd name="T19" fmla="*/ 155 h 405"/>
                <a:gd name="T20" fmla="*/ 44 w 124"/>
                <a:gd name="T21" fmla="*/ 0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405">
                  <a:moveTo>
                    <a:pt x="124" y="155"/>
                  </a:moveTo>
                  <a:cubicBezTo>
                    <a:pt x="122" y="181"/>
                    <a:pt x="70" y="285"/>
                    <a:pt x="7" y="396"/>
                  </a:cubicBezTo>
                  <a:cubicBezTo>
                    <a:pt x="6" y="395"/>
                    <a:pt x="6" y="395"/>
                    <a:pt x="6" y="395"/>
                  </a:cubicBezTo>
                  <a:cubicBezTo>
                    <a:pt x="0" y="405"/>
                    <a:pt x="0" y="405"/>
                    <a:pt x="0" y="405"/>
                  </a:cubicBezTo>
                  <a:cubicBezTo>
                    <a:pt x="1" y="405"/>
                    <a:pt x="1" y="405"/>
                    <a:pt x="1" y="405"/>
                  </a:cubicBezTo>
                  <a:cubicBezTo>
                    <a:pt x="3" y="402"/>
                    <a:pt x="5" y="399"/>
                    <a:pt x="7" y="396"/>
                  </a:cubicBezTo>
                  <a:cubicBezTo>
                    <a:pt x="70" y="285"/>
                    <a:pt x="122" y="181"/>
                    <a:pt x="124" y="155"/>
                  </a:cubicBezTo>
                  <a:cubicBezTo>
                    <a:pt x="124" y="155"/>
                    <a:pt x="124" y="155"/>
                    <a:pt x="124" y="155"/>
                  </a:cubicBezTo>
                  <a:moveTo>
                    <a:pt x="44" y="0"/>
                  </a:moveTo>
                  <a:cubicBezTo>
                    <a:pt x="72" y="51"/>
                    <a:pt x="123" y="143"/>
                    <a:pt x="124" y="155"/>
                  </a:cubicBezTo>
                  <a:cubicBezTo>
                    <a:pt x="123" y="144"/>
                    <a:pt x="74" y="54"/>
                    <a:pt x="44" y="0"/>
                  </a:cubicBezTo>
                </a:path>
              </a:pathLst>
            </a:custGeom>
            <a:solidFill>
              <a:srgbClr val="A8AC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6" name="iṩḻiḓé">
              <a:extLst>
                <a:ext uri="{FF2B5EF4-FFF2-40B4-BE49-F238E27FC236}">
                  <a16:creationId xmlns:a16="http://schemas.microsoft.com/office/drawing/2014/main" xmlns="" id="{BB5AE292-1315-4AF4-A787-446001D9EF4C}"/>
                </a:ext>
              </a:extLst>
            </p:cNvPr>
            <p:cNvSpPr/>
            <p:nvPr/>
          </p:nvSpPr>
          <p:spPr bwMode="auto">
            <a:xfrm>
              <a:off x="8225664" y="4534131"/>
              <a:ext cx="328615" cy="915985"/>
            </a:xfrm>
            <a:custGeom>
              <a:avLst/>
              <a:gdLst>
                <a:gd name="T0" fmla="*/ 39 w 157"/>
                <a:gd name="T1" fmla="*/ 0 h 437"/>
                <a:gd name="T2" fmla="*/ 37 w 157"/>
                <a:gd name="T3" fmla="*/ 1 h 437"/>
                <a:gd name="T4" fmla="*/ 32 w 157"/>
                <a:gd name="T5" fmla="*/ 1 h 437"/>
                <a:gd name="T6" fmla="*/ 43 w 157"/>
                <a:gd name="T7" fmla="*/ 21 h 437"/>
                <a:gd name="T8" fmla="*/ 123 w 157"/>
                <a:gd name="T9" fmla="*/ 176 h 437"/>
                <a:gd name="T10" fmla="*/ 123 w 157"/>
                <a:gd name="T11" fmla="*/ 176 h 437"/>
                <a:gd name="T12" fmla="*/ 123 w 157"/>
                <a:gd name="T13" fmla="*/ 176 h 437"/>
                <a:gd name="T14" fmla="*/ 123 w 157"/>
                <a:gd name="T15" fmla="*/ 176 h 437"/>
                <a:gd name="T16" fmla="*/ 6 w 157"/>
                <a:gd name="T17" fmla="*/ 417 h 437"/>
                <a:gd name="T18" fmla="*/ 0 w 157"/>
                <a:gd name="T19" fmla="*/ 426 h 437"/>
                <a:gd name="T20" fmla="*/ 24 w 157"/>
                <a:gd name="T21" fmla="*/ 437 h 437"/>
                <a:gd name="T22" fmla="*/ 29 w 157"/>
                <a:gd name="T23" fmla="*/ 430 h 437"/>
                <a:gd name="T24" fmla="*/ 43 w 157"/>
                <a:gd name="T25" fmla="*/ 404 h 437"/>
                <a:gd name="T26" fmla="*/ 150 w 157"/>
                <a:gd name="T27" fmla="*/ 158 h 437"/>
                <a:gd name="T28" fmla="*/ 39 w 157"/>
                <a:gd name="T29"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437">
                  <a:moveTo>
                    <a:pt x="39" y="0"/>
                  </a:moveTo>
                  <a:cubicBezTo>
                    <a:pt x="37" y="1"/>
                    <a:pt x="37" y="1"/>
                    <a:pt x="37" y="1"/>
                  </a:cubicBezTo>
                  <a:cubicBezTo>
                    <a:pt x="32" y="1"/>
                    <a:pt x="32" y="1"/>
                    <a:pt x="32" y="1"/>
                  </a:cubicBezTo>
                  <a:cubicBezTo>
                    <a:pt x="35" y="7"/>
                    <a:pt x="38" y="13"/>
                    <a:pt x="43" y="21"/>
                  </a:cubicBezTo>
                  <a:cubicBezTo>
                    <a:pt x="73" y="75"/>
                    <a:pt x="122" y="165"/>
                    <a:pt x="123" y="176"/>
                  </a:cubicBezTo>
                  <a:cubicBezTo>
                    <a:pt x="123" y="176"/>
                    <a:pt x="123" y="176"/>
                    <a:pt x="123" y="176"/>
                  </a:cubicBezTo>
                  <a:cubicBezTo>
                    <a:pt x="123" y="176"/>
                    <a:pt x="123" y="176"/>
                    <a:pt x="123" y="176"/>
                  </a:cubicBezTo>
                  <a:cubicBezTo>
                    <a:pt x="123" y="176"/>
                    <a:pt x="123" y="176"/>
                    <a:pt x="123" y="176"/>
                  </a:cubicBezTo>
                  <a:cubicBezTo>
                    <a:pt x="121" y="202"/>
                    <a:pt x="69" y="306"/>
                    <a:pt x="6" y="417"/>
                  </a:cubicBezTo>
                  <a:cubicBezTo>
                    <a:pt x="4" y="420"/>
                    <a:pt x="2" y="423"/>
                    <a:pt x="0" y="426"/>
                  </a:cubicBezTo>
                  <a:cubicBezTo>
                    <a:pt x="24" y="437"/>
                    <a:pt x="24" y="437"/>
                    <a:pt x="24" y="437"/>
                  </a:cubicBezTo>
                  <a:cubicBezTo>
                    <a:pt x="26" y="435"/>
                    <a:pt x="27" y="433"/>
                    <a:pt x="29" y="430"/>
                  </a:cubicBezTo>
                  <a:cubicBezTo>
                    <a:pt x="33" y="422"/>
                    <a:pt x="37" y="414"/>
                    <a:pt x="43" y="404"/>
                  </a:cubicBezTo>
                  <a:cubicBezTo>
                    <a:pt x="84" y="326"/>
                    <a:pt x="157" y="184"/>
                    <a:pt x="150" y="158"/>
                  </a:cubicBezTo>
                  <a:cubicBezTo>
                    <a:pt x="142" y="131"/>
                    <a:pt x="67" y="35"/>
                    <a:pt x="39" y="0"/>
                  </a:cubicBezTo>
                </a:path>
              </a:pathLst>
            </a:custGeom>
            <a:solidFill>
              <a:srgbClr val="3C12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7" name="íṩlïḋè">
              <a:extLst>
                <a:ext uri="{FF2B5EF4-FFF2-40B4-BE49-F238E27FC236}">
                  <a16:creationId xmlns:a16="http://schemas.microsoft.com/office/drawing/2014/main" xmlns="" id="{59A7D403-6E99-4512-AD16-BB169B5D1BC9}"/>
                </a:ext>
              </a:extLst>
            </p:cNvPr>
            <p:cNvSpPr/>
            <p:nvPr/>
          </p:nvSpPr>
          <p:spPr bwMode="auto">
            <a:xfrm>
              <a:off x="8208202" y="5427892"/>
              <a:ext cx="68263" cy="58739"/>
            </a:xfrm>
            <a:custGeom>
              <a:avLst/>
              <a:gdLst>
                <a:gd name="T0" fmla="*/ 7 w 32"/>
                <a:gd name="T1" fmla="*/ 0 h 28"/>
                <a:gd name="T2" fmla="*/ 0 w 32"/>
                <a:gd name="T3" fmla="*/ 14 h 28"/>
                <a:gd name="T4" fmla="*/ 19 w 32"/>
                <a:gd name="T5" fmla="*/ 26 h 28"/>
                <a:gd name="T6" fmla="*/ 19 w 32"/>
                <a:gd name="T7" fmla="*/ 26 h 28"/>
                <a:gd name="T8" fmla="*/ 23 w 32"/>
                <a:gd name="T9" fmla="*/ 28 h 28"/>
                <a:gd name="T10" fmla="*/ 23 w 32"/>
                <a:gd name="T11" fmla="*/ 28 h 28"/>
                <a:gd name="T12" fmla="*/ 32 w 32"/>
                <a:gd name="T13" fmla="*/ 11 h 28"/>
                <a:gd name="T14" fmla="*/ 8 w 32"/>
                <a:gd name="T15" fmla="*/ 0 h 28"/>
                <a:gd name="T16" fmla="*/ 7 w 3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8">
                  <a:moveTo>
                    <a:pt x="7" y="0"/>
                  </a:moveTo>
                  <a:cubicBezTo>
                    <a:pt x="0" y="14"/>
                    <a:pt x="0" y="14"/>
                    <a:pt x="0" y="14"/>
                  </a:cubicBezTo>
                  <a:cubicBezTo>
                    <a:pt x="19" y="26"/>
                    <a:pt x="19" y="26"/>
                    <a:pt x="19" y="26"/>
                  </a:cubicBezTo>
                  <a:cubicBezTo>
                    <a:pt x="19" y="26"/>
                    <a:pt x="19" y="26"/>
                    <a:pt x="19" y="26"/>
                  </a:cubicBezTo>
                  <a:cubicBezTo>
                    <a:pt x="23" y="28"/>
                    <a:pt x="23" y="28"/>
                    <a:pt x="23" y="28"/>
                  </a:cubicBezTo>
                  <a:cubicBezTo>
                    <a:pt x="23" y="28"/>
                    <a:pt x="23" y="28"/>
                    <a:pt x="23" y="28"/>
                  </a:cubicBezTo>
                  <a:cubicBezTo>
                    <a:pt x="24" y="26"/>
                    <a:pt x="28" y="20"/>
                    <a:pt x="32" y="11"/>
                  </a:cubicBezTo>
                  <a:cubicBezTo>
                    <a:pt x="8" y="0"/>
                    <a:pt x="8" y="0"/>
                    <a:pt x="8" y="0"/>
                  </a:cubicBezTo>
                  <a:cubicBezTo>
                    <a:pt x="7" y="0"/>
                    <a:pt x="7" y="0"/>
                    <a:pt x="7" y="0"/>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8" name="îṡḻïḓè">
              <a:extLst>
                <a:ext uri="{FF2B5EF4-FFF2-40B4-BE49-F238E27FC236}">
                  <a16:creationId xmlns:a16="http://schemas.microsoft.com/office/drawing/2014/main" xmlns="" id="{C6F73115-20B6-466D-A54D-F86DABAC80B2}"/>
                </a:ext>
              </a:extLst>
            </p:cNvPr>
            <p:cNvSpPr/>
            <p:nvPr/>
          </p:nvSpPr>
          <p:spPr bwMode="auto">
            <a:xfrm>
              <a:off x="8132001" y="3181584"/>
              <a:ext cx="179388" cy="350838"/>
            </a:xfrm>
            <a:custGeom>
              <a:avLst/>
              <a:gdLst>
                <a:gd name="T0" fmla="*/ 64 w 86"/>
                <a:gd name="T1" fmla="*/ 163 h 167"/>
                <a:gd name="T2" fmla="*/ 47 w 86"/>
                <a:gd name="T3" fmla="*/ 165 h 167"/>
                <a:gd name="T4" fmla="*/ 12 w 86"/>
                <a:gd name="T5" fmla="*/ 114 h 167"/>
                <a:gd name="T6" fmla="*/ 2 w 86"/>
                <a:gd name="T7" fmla="*/ 36 h 167"/>
                <a:gd name="T8" fmla="*/ 26 w 86"/>
                <a:gd name="T9" fmla="*/ 4 h 167"/>
                <a:gd name="T10" fmla="*/ 43 w 86"/>
                <a:gd name="T11" fmla="*/ 2 h 167"/>
                <a:gd name="T12" fmla="*/ 74 w 86"/>
                <a:gd name="T13" fmla="*/ 27 h 167"/>
                <a:gd name="T14" fmla="*/ 84 w 86"/>
                <a:gd name="T15" fmla="*/ 105 h 167"/>
                <a:gd name="T16" fmla="*/ 64 w 86"/>
                <a:gd name="T17" fmla="*/ 16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167">
                  <a:moveTo>
                    <a:pt x="64" y="163"/>
                  </a:moveTo>
                  <a:cubicBezTo>
                    <a:pt x="47" y="165"/>
                    <a:pt x="47" y="165"/>
                    <a:pt x="47" y="165"/>
                  </a:cubicBezTo>
                  <a:cubicBezTo>
                    <a:pt x="32" y="167"/>
                    <a:pt x="14" y="129"/>
                    <a:pt x="12" y="114"/>
                  </a:cubicBezTo>
                  <a:cubicBezTo>
                    <a:pt x="2" y="36"/>
                    <a:pt x="2" y="36"/>
                    <a:pt x="2" y="36"/>
                  </a:cubicBezTo>
                  <a:cubicBezTo>
                    <a:pt x="0" y="20"/>
                    <a:pt x="11" y="6"/>
                    <a:pt x="26" y="4"/>
                  </a:cubicBezTo>
                  <a:cubicBezTo>
                    <a:pt x="43" y="2"/>
                    <a:pt x="43" y="2"/>
                    <a:pt x="43" y="2"/>
                  </a:cubicBezTo>
                  <a:cubicBezTo>
                    <a:pt x="58" y="0"/>
                    <a:pt x="72" y="11"/>
                    <a:pt x="74" y="27"/>
                  </a:cubicBezTo>
                  <a:cubicBezTo>
                    <a:pt x="84" y="105"/>
                    <a:pt x="84" y="105"/>
                    <a:pt x="84" y="105"/>
                  </a:cubicBezTo>
                  <a:cubicBezTo>
                    <a:pt x="86" y="120"/>
                    <a:pt x="79" y="161"/>
                    <a:pt x="64" y="163"/>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59" name="ïṥļíḋe">
              <a:extLst>
                <a:ext uri="{FF2B5EF4-FFF2-40B4-BE49-F238E27FC236}">
                  <a16:creationId xmlns:a16="http://schemas.microsoft.com/office/drawing/2014/main" xmlns="" id="{D6BE9610-D375-4E48-9B0A-60CD8A5E4492}"/>
                </a:ext>
              </a:extLst>
            </p:cNvPr>
            <p:cNvSpPr/>
            <p:nvPr/>
          </p:nvSpPr>
          <p:spPr bwMode="auto">
            <a:xfrm>
              <a:off x="8001826" y="2772012"/>
              <a:ext cx="488953" cy="519110"/>
            </a:xfrm>
            <a:custGeom>
              <a:avLst/>
              <a:gdLst>
                <a:gd name="T0" fmla="*/ 233 w 233"/>
                <a:gd name="T1" fmla="*/ 110 h 247"/>
                <a:gd name="T2" fmla="*/ 233 w 233"/>
                <a:gd name="T3" fmla="*/ 116 h 247"/>
                <a:gd name="T4" fmla="*/ 231 w 233"/>
                <a:gd name="T5" fmla="*/ 140 h 247"/>
                <a:gd name="T6" fmla="*/ 173 w 233"/>
                <a:gd name="T7" fmla="*/ 217 h 247"/>
                <a:gd name="T8" fmla="*/ 124 w 233"/>
                <a:gd name="T9" fmla="*/ 231 h 247"/>
                <a:gd name="T10" fmla="*/ 51 w 233"/>
                <a:gd name="T11" fmla="*/ 230 h 247"/>
                <a:gd name="T12" fmla="*/ 33 w 233"/>
                <a:gd name="T13" fmla="*/ 213 h 247"/>
                <a:gd name="T14" fmla="*/ 27 w 233"/>
                <a:gd name="T15" fmla="*/ 205 h 247"/>
                <a:gd name="T16" fmla="*/ 4 w 233"/>
                <a:gd name="T17" fmla="*/ 122 h 247"/>
                <a:gd name="T18" fmla="*/ 107 w 233"/>
                <a:gd name="T19" fmla="*/ 2 h 247"/>
                <a:gd name="T20" fmla="*/ 112 w 233"/>
                <a:gd name="T21" fmla="*/ 2 h 247"/>
                <a:gd name="T22" fmla="*/ 208 w 233"/>
                <a:gd name="T23" fmla="*/ 45 h 247"/>
                <a:gd name="T24" fmla="*/ 208 w 233"/>
                <a:gd name="T25" fmla="*/ 45 h 247"/>
                <a:gd name="T26" fmla="*/ 224 w 233"/>
                <a:gd name="T27" fmla="*/ 73 h 247"/>
                <a:gd name="T28" fmla="*/ 233 w 233"/>
                <a:gd name="T29" fmla="*/ 11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3" h="247">
                  <a:moveTo>
                    <a:pt x="233" y="110"/>
                  </a:moveTo>
                  <a:cubicBezTo>
                    <a:pt x="233" y="112"/>
                    <a:pt x="233" y="114"/>
                    <a:pt x="233" y="116"/>
                  </a:cubicBezTo>
                  <a:cubicBezTo>
                    <a:pt x="233" y="124"/>
                    <a:pt x="232" y="132"/>
                    <a:pt x="231" y="140"/>
                  </a:cubicBezTo>
                  <a:cubicBezTo>
                    <a:pt x="224" y="173"/>
                    <a:pt x="203" y="201"/>
                    <a:pt x="173" y="217"/>
                  </a:cubicBezTo>
                  <a:cubicBezTo>
                    <a:pt x="159" y="225"/>
                    <a:pt x="142" y="230"/>
                    <a:pt x="124" y="231"/>
                  </a:cubicBezTo>
                  <a:cubicBezTo>
                    <a:pt x="96" y="233"/>
                    <a:pt x="72" y="247"/>
                    <a:pt x="51" y="230"/>
                  </a:cubicBezTo>
                  <a:cubicBezTo>
                    <a:pt x="45" y="225"/>
                    <a:pt x="39" y="219"/>
                    <a:pt x="33" y="213"/>
                  </a:cubicBezTo>
                  <a:cubicBezTo>
                    <a:pt x="31" y="210"/>
                    <a:pt x="29" y="207"/>
                    <a:pt x="27" y="205"/>
                  </a:cubicBezTo>
                  <a:cubicBezTo>
                    <a:pt x="16" y="188"/>
                    <a:pt x="5" y="144"/>
                    <a:pt x="4" y="122"/>
                  </a:cubicBezTo>
                  <a:cubicBezTo>
                    <a:pt x="0" y="61"/>
                    <a:pt x="46" y="8"/>
                    <a:pt x="107" y="2"/>
                  </a:cubicBezTo>
                  <a:cubicBezTo>
                    <a:pt x="109" y="2"/>
                    <a:pt x="111" y="2"/>
                    <a:pt x="112" y="2"/>
                  </a:cubicBezTo>
                  <a:cubicBezTo>
                    <a:pt x="151" y="0"/>
                    <a:pt x="186" y="17"/>
                    <a:pt x="208" y="45"/>
                  </a:cubicBezTo>
                  <a:cubicBezTo>
                    <a:pt x="208" y="45"/>
                    <a:pt x="208" y="45"/>
                    <a:pt x="208" y="45"/>
                  </a:cubicBezTo>
                  <a:cubicBezTo>
                    <a:pt x="215" y="53"/>
                    <a:pt x="220" y="63"/>
                    <a:pt x="224" y="73"/>
                  </a:cubicBezTo>
                  <a:cubicBezTo>
                    <a:pt x="229" y="84"/>
                    <a:pt x="232" y="97"/>
                    <a:pt x="233" y="110"/>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0" name="iS1îḍè">
              <a:extLst>
                <a:ext uri="{FF2B5EF4-FFF2-40B4-BE49-F238E27FC236}">
                  <a16:creationId xmlns:a16="http://schemas.microsoft.com/office/drawing/2014/main" xmlns="" id="{CB84C3FA-F2AD-40B5-934E-9CFAA5B9680A}"/>
                </a:ext>
              </a:extLst>
            </p:cNvPr>
            <p:cNvSpPr/>
            <p:nvPr/>
          </p:nvSpPr>
          <p:spPr bwMode="auto">
            <a:xfrm>
              <a:off x="8087551" y="3051411"/>
              <a:ext cx="90488" cy="92075"/>
            </a:xfrm>
            <a:custGeom>
              <a:avLst/>
              <a:gdLst>
                <a:gd name="T0" fmla="*/ 43 w 43"/>
                <a:gd name="T1" fmla="*/ 20 h 44"/>
                <a:gd name="T2" fmla="*/ 42 w 43"/>
                <a:gd name="T3" fmla="*/ 27 h 44"/>
                <a:gd name="T4" fmla="*/ 38 w 43"/>
                <a:gd name="T5" fmla="*/ 35 h 44"/>
                <a:gd name="T6" fmla="*/ 24 w 43"/>
                <a:gd name="T7" fmla="*/ 42 h 44"/>
                <a:gd name="T8" fmla="*/ 12 w 43"/>
                <a:gd name="T9" fmla="*/ 43 h 44"/>
                <a:gd name="T10" fmla="*/ 3 w 43"/>
                <a:gd name="T11" fmla="*/ 44 h 44"/>
                <a:gd name="T12" fmla="*/ 1 w 43"/>
                <a:gd name="T13" fmla="*/ 16 h 44"/>
                <a:gd name="T14" fmla="*/ 1 w 43"/>
                <a:gd name="T15" fmla="*/ 16 h 44"/>
                <a:gd name="T16" fmla="*/ 0 w 43"/>
                <a:gd name="T17" fmla="*/ 11 h 44"/>
                <a:gd name="T18" fmla="*/ 0 w 43"/>
                <a:gd name="T19" fmla="*/ 7 h 44"/>
                <a:gd name="T20" fmla="*/ 0 w 43"/>
                <a:gd name="T21" fmla="*/ 3 h 44"/>
                <a:gd name="T22" fmla="*/ 0 w 43"/>
                <a:gd name="T23" fmla="*/ 2 h 44"/>
                <a:gd name="T24" fmla="*/ 0 w 43"/>
                <a:gd name="T25" fmla="*/ 2 h 44"/>
                <a:gd name="T26" fmla="*/ 21 w 43"/>
                <a:gd name="T27" fmla="*/ 1 h 44"/>
                <a:gd name="T28" fmla="*/ 35 w 43"/>
                <a:gd name="T29" fmla="*/ 5 h 44"/>
                <a:gd name="T30" fmla="*/ 41 w 43"/>
                <a:gd name="T31" fmla="*/ 13 h 44"/>
                <a:gd name="T32" fmla="*/ 43 w 43"/>
                <a:gd name="T33"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44">
                  <a:moveTo>
                    <a:pt x="43" y="20"/>
                  </a:moveTo>
                  <a:cubicBezTo>
                    <a:pt x="43" y="22"/>
                    <a:pt x="43" y="25"/>
                    <a:pt x="42" y="27"/>
                  </a:cubicBezTo>
                  <a:cubicBezTo>
                    <a:pt x="41" y="30"/>
                    <a:pt x="40" y="33"/>
                    <a:pt x="38" y="35"/>
                  </a:cubicBezTo>
                  <a:cubicBezTo>
                    <a:pt x="35" y="39"/>
                    <a:pt x="30" y="42"/>
                    <a:pt x="24" y="42"/>
                  </a:cubicBezTo>
                  <a:cubicBezTo>
                    <a:pt x="12" y="43"/>
                    <a:pt x="12" y="43"/>
                    <a:pt x="12" y="43"/>
                  </a:cubicBezTo>
                  <a:cubicBezTo>
                    <a:pt x="3" y="44"/>
                    <a:pt x="3" y="44"/>
                    <a:pt x="3" y="44"/>
                  </a:cubicBezTo>
                  <a:cubicBezTo>
                    <a:pt x="1" y="16"/>
                    <a:pt x="1" y="16"/>
                    <a:pt x="1" y="16"/>
                  </a:cubicBezTo>
                  <a:cubicBezTo>
                    <a:pt x="1" y="16"/>
                    <a:pt x="1" y="16"/>
                    <a:pt x="1" y="16"/>
                  </a:cubicBezTo>
                  <a:cubicBezTo>
                    <a:pt x="0" y="11"/>
                    <a:pt x="0" y="11"/>
                    <a:pt x="0" y="11"/>
                  </a:cubicBezTo>
                  <a:cubicBezTo>
                    <a:pt x="0" y="7"/>
                    <a:pt x="0" y="7"/>
                    <a:pt x="0" y="7"/>
                  </a:cubicBezTo>
                  <a:cubicBezTo>
                    <a:pt x="0" y="3"/>
                    <a:pt x="0" y="3"/>
                    <a:pt x="0" y="3"/>
                  </a:cubicBezTo>
                  <a:cubicBezTo>
                    <a:pt x="0" y="2"/>
                    <a:pt x="0" y="2"/>
                    <a:pt x="0" y="2"/>
                  </a:cubicBezTo>
                  <a:cubicBezTo>
                    <a:pt x="0" y="2"/>
                    <a:pt x="0" y="2"/>
                    <a:pt x="0" y="2"/>
                  </a:cubicBezTo>
                  <a:cubicBezTo>
                    <a:pt x="21" y="1"/>
                    <a:pt x="21" y="1"/>
                    <a:pt x="21" y="1"/>
                  </a:cubicBezTo>
                  <a:cubicBezTo>
                    <a:pt x="26" y="0"/>
                    <a:pt x="32" y="2"/>
                    <a:pt x="35" y="5"/>
                  </a:cubicBezTo>
                  <a:cubicBezTo>
                    <a:pt x="38" y="7"/>
                    <a:pt x="40" y="10"/>
                    <a:pt x="41" y="13"/>
                  </a:cubicBezTo>
                  <a:cubicBezTo>
                    <a:pt x="42" y="15"/>
                    <a:pt x="43" y="17"/>
                    <a:pt x="43" y="20"/>
                  </a:cubicBezTo>
                  <a:close/>
                </a:path>
              </a:pathLst>
            </a:custGeom>
            <a:solidFill>
              <a:srgbClr val="FFC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5" name="îšļîďè">
              <a:extLst>
                <a:ext uri="{FF2B5EF4-FFF2-40B4-BE49-F238E27FC236}">
                  <a16:creationId xmlns:a16="http://schemas.microsoft.com/office/drawing/2014/main" xmlns="" id="{F9C7830A-1AC8-4102-8894-16435B227FBD}"/>
                </a:ext>
              </a:extLst>
            </p:cNvPr>
            <p:cNvSpPr/>
            <p:nvPr/>
          </p:nvSpPr>
          <p:spPr bwMode="auto">
            <a:xfrm>
              <a:off x="8084378" y="2843448"/>
              <a:ext cx="407988" cy="506412"/>
            </a:xfrm>
            <a:custGeom>
              <a:avLst/>
              <a:gdLst>
                <a:gd name="T0" fmla="*/ 190 w 194"/>
                <a:gd name="T1" fmla="*/ 89 h 241"/>
                <a:gd name="T2" fmla="*/ 193 w 194"/>
                <a:gd name="T3" fmla="*/ 134 h 241"/>
                <a:gd name="T4" fmla="*/ 193 w 194"/>
                <a:gd name="T5" fmla="*/ 140 h 241"/>
                <a:gd name="T6" fmla="*/ 193 w 194"/>
                <a:gd name="T7" fmla="*/ 153 h 241"/>
                <a:gd name="T8" fmla="*/ 122 w 194"/>
                <a:gd name="T9" fmla="*/ 238 h 241"/>
                <a:gd name="T10" fmla="*/ 119 w 194"/>
                <a:gd name="T11" fmla="*/ 239 h 241"/>
                <a:gd name="T12" fmla="*/ 105 w 194"/>
                <a:gd name="T13" fmla="*/ 241 h 241"/>
                <a:gd name="T14" fmla="*/ 93 w 194"/>
                <a:gd name="T15" fmla="*/ 241 h 241"/>
                <a:gd name="T16" fmla="*/ 69 w 194"/>
                <a:gd name="T17" fmla="*/ 236 h 241"/>
                <a:gd name="T18" fmla="*/ 69 w 194"/>
                <a:gd name="T19" fmla="*/ 236 h 241"/>
                <a:gd name="T20" fmla="*/ 5 w 194"/>
                <a:gd name="T21" fmla="*/ 161 h 241"/>
                <a:gd name="T22" fmla="*/ 5 w 194"/>
                <a:gd name="T23" fmla="*/ 158 h 241"/>
                <a:gd name="T24" fmla="*/ 4 w 194"/>
                <a:gd name="T25" fmla="*/ 154 h 241"/>
                <a:gd name="T26" fmla="*/ 4 w 194"/>
                <a:gd name="T27" fmla="*/ 154 h 241"/>
                <a:gd name="T28" fmla="*/ 4 w 194"/>
                <a:gd name="T29" fmla="*/ 151 h 241"/>
                <a:gd name="T30" fmla="*/ 4 w 194"/>
                <a:gd name="T31" fmla="*/ 143 h 241"/>
                <a:gd name="T32" fmla="*/ 2 w 194"/>
                <a:gd name="T33" fmla="*/ 115 h 241"/>
                <a:gd name="T34" fmla="*/ 2 w 194"/>
                <a:gd name="T35" fmla="*/ 115 h 241"/>
                <a:gd name="T36" fmla="*/ 2 w 194"/>
                <a:gd name="T37" fmla="*/ 115 h 241"/>
                <a:gd name="T38" fmla="*/ 1 w 194"/>
                <a:gd name="T39" fmla="*/ 110 h 241"/>
                <a:gd name="T40" fmla="*/ 1 w 194"/>
                <a:gd name="T41" fmla="*/ 106 h 241"/>
                <a:gd name="T42" fmla="*/ 1 w 194"/>
                <a:gd name="T43" fmla="*/ 102 h 241"/>
                <a:gd name="T44" fmla="*/ 1 w 194"/>
                <a:gd name="T45" fmla="*/ 101 h 241"/>
                <a:gd name="T46" fmla="*/ 2 w 194"/>
                <a:gd name="T47" fmla="*/ 83 h 241"/>
                <a:gd name="T48" fmla="*/ 5 w 194"/>
                <a:gd name="T49" fmla="*/ 70 h 241"/>
                <a:gd name="T50" fmla="*/ 5 w 194"/>
                <a:gd name="T51" fmla="*/ 68 h 241"/>
                <a:gd name="T52" fmla="*/ 9 w 194"/>
                <a:gd name="T53" fmla="*/ 59 h 241"/>
                <a:gd name="T54" fmla="*/ 9 w 194"/>
                <a:gd name="T55" fmla="*/ 58 h 241"/>
                <a:gd name="T56" fmla="*/ 32 w 194"/>
                <a:gd name="T57" fmla="*/ 27 h 241"/>
                <a:gd name="T58" fmla="*/ 38 w 194"/>
                <a:gd name="T59" fmla="*/ 22 h 241"/>
                <a:gd name="T60" fmla="*/ 90 w 194"/>
                <a:gd name="T61" fmla="*/ 2 h 241"/>
                <a:gd name="T62" fmla="*/ 159 w 194"/>
                <a:gd name="T63" fmla="*/ 25 h 241"/>
                <a:gd name="T64" fmla="*/ 182 w 194"/>
                <a:gd name="T65" fmla="*/ 55 h 241"/>
                <a:gd name="T66" fmla="*/ 187 w 194"/>
                <a:gd name="T67" fmla="*/ 69 h 241"/>
                <a:gd name="T68" fmla="*/ 190 w 194"/>
                <a:gd name="T69" fmla="*/ 8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41">
                  <a:moveTo>
                    <a:pt x="190" y="89"/>
                  </a:moveTo>
                  <a:cubicBezTo>
                    <a:pt x="193" y="134"/>
                    <a:pt x="193" y="134"/>
                    <a:pt x="193" y="134"/>
                  </a:cubicBezTo>
                  <a:cubicBezTo>
                    <a:pt x="193" y="140"/>
                    <a:pt x="193" y="140"/>
                    <a:pt x="193" y="140"/>
                  </a:cubicBezTo>
                  <a:cubicBezTo>
                    <a:pt x="194" y="145"/>
                    <a:pt x="194" y="149"/>
                    <a:pt x="193" y="153"/>
                  </a:cubicBezTo>
                  <a:cubicBezTo>
                    <a:pt x="190" y="194"/>
                    <a:pt x="162" y="228"/>
                    <a:pt x="122" y="238"/>
                  </a:cubicBezTo>
                  <a:cubicBezTo>
                    <a:pt x="121" y="238"/>
                    <a:pt x="120" y="238"/>
                    <a:pt x="119" y="239"/>
                  </a:cubicBezTo>
                  <a:cubicBezTo>
                    <a:pt x="114" y="240"/>
                    <a:pt x="110" y="240"/>
                    <a:pt x="105" y="241"/>
                  </a:cubicBezTo>
                  <a:cubicBezTo>
                    <a:pt x="101" y="241"/>
                    <a:pt x="97" y="241"/>
                    <a:pt x="93" y="241"/>
                  </a:cubicBezTo>
                  <a:cubicBezTo>
                    <a:pt x="85" y="240"/>
                    <a:pt x="77" y="239"/>
                    <a:pt x="69" y="236"/>
                  </a:cubicBezTo>
                  <a:cubicBezTo>
                    <a:pt x="69" y="236"/>
                    <a:pt x="69" y="236"/>
                    <a:pt x="69" y="236"/>
                  </a:cubicBezTo>
                  <a:cubicBezTo>
                    <a:pt x="36" y="225"/>
                    <a:pt x="11" y="197"/>
                    <a:pt x="5" y="161"/>
                  </a:cubicBezTo>
                  <a:cubicBezTo>
                    <a:pt x="5" y="160"/>
                    <a:pt x="5" y="159"/>
                    <a:pt x="5" y="158"/>
                  </a:cubicBezTo>
                  <a:cubicBezTo>
                    <a:pt x="5" y="157"/>
                    <a:pt x="4" y="156"/>
                    <a:pt x="4" y="154"/>
                  </a:cubicBezTo>
                  <a:cubicBezTo>
                    <a:pt x="4" y="154"/>
                    <a:pt x="4" y="154"/>
                    <a:pt x="4" y="154"/>
                  </a:cubicBezTo>
                  <a:cubicBezTo>
                    <a:pt x="4" y="151"/>
                    <a:pt x="4" y="151"/>
                    <a:pt x="4" y="151"/>
                  </a:cubicBezTo>
                  <a:cubicBezTo>
                    <a:pt x="4" y="143"/>
                    <a:pt x="4" y="143"/>
                    <a:pt x="4" y="143"/>
                  </a:cubicBezTo>
                  <a:cubicBezTo>
                    <a:pt x="2" y="115"/>
                    <a:pt x="2" y="115"/>
                    <a:pt x="2" y="115"/>
                  </a:cubicBezTo>
                  <a:cubicBezTo>
                    <a:pt x="2" y="115"/>
                    <a:pt x="2" y="115"/>
                    <a:pt x="2" y="115"/>
                  </a:cubicBezTo>
                  <a:cubicBezTo>
                    <a:pt x="2" y="115"/>
                    <a:pt x="2" y="115"/>
                    <a:pt x="2" y="115"/>
                  </a:cubicBezTo>
                  <a:cubicBezTo>
                    <a:pt x="1" y="110"/>
                    <a:pt x="1" y="110"/>
                    <a:pt x="1" y="110"/>
                  </a:cubicBezTo>
                  <a:cubicBezTo>
                    <a:pt x="1" y="106"/>
                    <a:pt x="1" y="106"/>
                    <a:pt x="1" y="106"/>
                  </a:cubicBezTo>
                  <a:cubicBezTo>
                    <a:pt x="1" y="102"/>
                    <a:pt x="1" y="102"/>
                    <a:pt x="1" y="102"/>
                  </a:cubicBezTo>
                  <a:cubicBezTo>
                    <a:pt x="1" y="101"/>
                    <a:pt x="1" y="101"/>
                    <a:pt x="1" y="101"/>
                  </a:cubicBezTo>
                  <a:cubicBezTo>
                    <a:pt x="0" y="95"/>
                    <a:pt x="1" y="89"/>
                    <a:pt x="2" y="83"/>
                  </a:cubicBezTo>
                  <a:cubicBezTo>
                    <a:pt x="3" y="78"/>
                    <a:pt x="4" y="74"/>
                    <a:pt x="5" y="70"/>
                  </a:cubicBezTo>
                  <a:cubicBezTo>
                    <a:pt x="5" y="70"/>
                    <a:pt x="5" y="69"/>
                    <a:pt x="5" y="68"/>
                  </a:cubicBezTo>
                  <a:cubicBezTo>
                    <a:pt x="6" y="65"/>
                    <a:pt x="8" y="62"/>
                    <a:pt x="9" y="59"/>
                  </a:cubicBezTo>
                  <a:cubicBezTo>
                    <a:pt x="9" y="58"/>
                    <a:pt x="9" y="58"/>
                    <a:pt x="9" y="58"/>
                  </a:cubicBezTo>
                  <a:cubicBezTo>
                    <a:pt x="14" y="46"/>
                    <a:pt x="22" y="36"/>
                    <a:pt x="32" y="27"/>
                  </a:cubicBezTo>
                  <a:cubicBezTo>
                    <a:pt x="34" y="25"/>
                    <a:pt x="36" y="23"/>
                    <a:pt x="38" y="22"/>
                  </a:cubicBezTo>
                  <a:cubicBezTo>
                    <a:pt x="53" y="10"/>
                    <a:pt x="70" y="3"/>
                    <a:pt x="90" y="2"/>
                  </a:cubicBezTo>
                  <a:cubicBezTo>
                    <a:pt x="116" y="0"/>
                    <a:pt x="141" y="9"/>
                    <a:pt x="159" y="25"/>
                  </a:cubicBezTo>
                  <a:cubicBezTo>
                    <a:pt x="169" y="33"/>
                    <a:pt x="176" y="43"/>
                    <a:pt x="182" y="55"/>
                  </a:cubicBezTo>
                  <a:cubicBezTo>
                    <a:pt x="184" y="60"/>
                    <a:pt x="186" y="64"/>
                    <a:pt x="187" y="69"/>
                  </a:cubicBezTo>
                  <a:cubicBezTo>
                    <a:pt x="188" y="75"/>
                    <a:pt x="189" y="82"/>
                    <a:pt x="190" y="89"/>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6" name="îS1íḍè">
              <a:extLst>
                <a:ext uri="{FF2B5EF4-FFF2-40B4-BE49-F238E27FC236}">
                  <a16:creationId xmlns:a16="http://schemas.microsoft.com/office/drawing/2014/main" xmlns="" id="{8D62EF33-BE63-4323-ABEB-4CAD2AD57103}"/>
                </a:ext>
              </a:extLst>
            </p:cNvPr>
            <p:cNvSpPr/>
            <p:nvPr/>
          </p:nvSpPr>
          <p:spPr bwMode="auto">
            <a:xfrm>
              <a:off x="8044691" y="3083160"/>
              <a:ext cx="69850" cy="98426"/>
            </a:xfrm>
            <a:custGeom>
              <a:avLst/>
              <a:gdLst>
                <a:gd name="T0" fmla="*/ 30 w 33"/>
                <a:gd name="T1" fmla="*/ 0 h 47"/>
                <a:gd name="T2" fmla="*/ 32 w 33"/>
                <a:gd name="T3" fmla="*/ 28 h 47"/>
                <a:gd name="T4" fmla="*/ 33 w 33"/>
                <a:gd name="T5" fmla="*/ 47 h 47"/>
                <a:gd name="T6" fmla="*/ 26 w 33"/>
                <a:gd name="T7" fmla="*/ 47 h 47"/>
                <a:gd name="T8" fmla="*/ 24 w 33"/>
                <a:gd name="T9" fmla="*/ 47 h 47"/>
                <a:gd name="T10" fmla="*/ 0 w 33"/>
                <a:gd name="T11" fmla="*/ 25 h 47"/>
                <a:gd name="T12" fmla="*/ 6 w 33"/>
                <a:gd name="T13" fmla="*/ 8 h 47"/>
                <a:gd name="T14" fmla="*/ 21 w 33"/>
                <a:gd name="T15" fmla="*/ 1 h 47"/>
                <a:gd name="T16" fmla="*/ 21 w 33"/>
                <a:gd name="T17" fmla="*/ 1 h 47"/>
                <a:gd name="T18" fmla="*/ 22 w 33"/>
                <a:gd name="T19" fmla="*/ 1 h 47"/>
                <a:gd name="T20" fmla="*/ 30 w 33"/>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7">
                  <a:moveTo>
                    <a:pt x="30" y="0"/>
                  </a:moveTo>
                  <a:cubicBezTo>
                    <a:pt x="32" y="28"/>
                    <a:pt x="32" y="28"/>
                    <a:pt x="32" y="28"/>
                  </a:cubicBezTo>
                  <a:cubicBezTo>
                    <a:pt x="33" y="47"/>
                    <a:pt x="33" y="47"/>
                    <a:pt x="33" y="47"/>
                  </a:cubicBezTo>
                  <a:cubicBezTo>
                    <a:pt x="26" y="47"/>
                    <a:pt x="26" y="47"/>
                    <a:pt x="26" y="47"/>
                  </a:cubicBezTo>
                  <a:cubicBezTo>
                    <a:pt x="25" y="47"/>
                    <a:pt x="25" y="47"/>
                    <a:pt x="24" y="47"/>
                  </a:cubicBezTo>
                  <a:cubicBezTo>
                    <a:pt x="12" y="47"/>
                    <a:pt x="1" y="37"/>
                    <a:pt x="0" y="25"/>
                  </a:cubicBezTo>
                  <a:cubicBezTo>
                    <a:pt x="0" y="19"/>
                    <a:pt x="2" y="13"/>
                    <a:pt x="6" y="8"/>
                  </a:cubicBezTo>
                  <a:cubicBezTo>
                    <a:pt x="10" y="4"/>
                    <a:pt x="15" y="2"/>
                    <a:pt x="21" y="1"/>
                  </a:cubicBezTo>
                  <a:cubicBezTo>
                    <a:pt x="21" y="1"/>
                    <a:pt x="21" y="1"/>
                    <a:pt x="21" y="1"/>
                  </a:cubicBezTo>
                  <a:cubicBezTo>
                    <a:pt x="21" y="1"/>
                    <a:pt x="22" y="1"/>
                    <a:pt x="22" y="1"/>
                  </a:cubicBezTo>
                  <a:lnTo>
                    <a:pt x="30" y="0"/>
                  </a:lnTo>
                  <a:close/>
                </a:path>
              </a:pathLst>
            </a:custGeom>
            <a:solidFill>
              <a:srgbClr val="FFC4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7" name="iS1íďé">
              <a:extLst>
                <a:ext uri="{FF2B5EF4-FFF2-40B4-BE49-F238E27FC236}">
                  <a16:creationId xmlns:a16="http://schemas.microsoft.com/office/drawing/2014/main" xmlns="" id="{EBEBB42B-A352-40FC-A24E-E2D636DB9B7E}"/>
                </a:ext>
              </a:extLst>
            </p:cNvPr>
            <p:cNvSpPr/>
            <p:nvPr/>
          </p:nvSpPr>
          <p:spPr bwMode="auto">
            <a:xfrm>
              <a:off x="8044689" y="2992670"/>
              <a:ext cx="257177" cy="363536"/>
            </a:xfrm>
            <a:custGeom>
              <a:avLst/>
              <a:gdLst>
                <a:gd name="T0" fmla="*/ 122 w 122"/>
                <a:gd name="T1" fmla="*/ 170 h 173"/>
                <a:gd name="T2" fmla="*/ 88 w 122"/>
                <a:gd name="T3" fmla="*/ 165 h 173"/>
                <a:gd name="T4" fmla="*/ 88 w 122"/>
                <a:gd name="T5" fmla="*/ 165 h 173"/>
                <a:gd name="T6" fmla="*/ 24 w 122"/>
                <a:gd name="T7" fmla="*/ 90 h 173"/>
                <a:gd name="T8" fmla="*/ 0 w 122"/>
                <a:gd name="T9" fmla="*/ 68 h 173"/>
                <a:gd name="T10" fmla="*/ 6 w 122"/>
                <a:gd name="T11" fmla="*/ 51 h 173"/>
                <a:gd name="T12" fmla="*/ 21 w 122"/>
                <a:gd name="T13" fmla="*/ 44 h 173"/>
                <a:gd name="T14" fmla="*/ 21 w 122"/>
                <a:gd name="T15" fmla="*/ 44 h 173"/>
                <a:gd name="T16" fmla="*/ 20 w 122"/>
                <a:gd name="T17" fmla="*/ 39 h 173"/>
                <a:gd name="T18" fmla="*/ 20 w 122"/>
                <a:gd name="T19" fmla="*/ 35 h 173"/>
                <a:gd name="T20" fmla="*/ 20 w 122"/>
                <a:gd name="T21" fmla="*/ 31 h 173"/>
                <a:gd name="T22" fmla="*/ 20 w 122"/>
                <a:gd name="T23" fmla="*/ 30 h 173"/>
                <a:gd name="T24" fmla="*/ 20 w 122"/>
                <a:gd name="T25" fmla="*/ 30 h 173"/>
                <a:gd name="T26" fmla="*/ 21 w 122"/>
                <a:gd name="T27" fmla="*/ 12 h 173"/>
                <a:gd name="T28" fmla="*/ 55 w 122"/>
                <a:gd name="T29" fmla="*/ 15 h 173"/>
                <a:gd name="T30" fmla="*/ 55 w 122"/>
                <a:gd name="T31" fmla="*/ 33 h 173"/>
                <a:gd name="T32" fmla="*/ 58 w 122"/>
                <a:gd name="T33" fmla="*/ 63 h 173"/>
                <a:gd name="T34" fmla="*/ 73 w 122"/>
                <a:gd name="T35" fmla="*/ 125 h 173"/>
                <a:gd name="T36" fmla="*/ 122 w 122"/>
                <a:gd name="T37" fmla="*/ 17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173">
                  <a:moveTo>
                    <a:pt x="122" y="170"/>
                  </a:moveTo>
                  <a:cubicBezTo>
                    <a:pt x="122" y="170"/>
                    <a:pt x="105" y="173"/>
                    <a:pt x="88" y="165"/>
                  </a:cubicBezTo>
                  <a:cubicBezTo>
                    <a:pt x="88" y="165"/>
                    <a:pt x="88" y="165"/>
                    <a:pt x="88" y="165"/>
                  </a:cubicBezTo>
                  <a:cubicBezTo>
                    <a:pt x="55" y="154"/>
                    <a:pt x="30" y="126"/>
                    <a:pt x="24" y="90"/>
                  </a:cubicBezTo>
                  <a:cubicBezTo>
                    <a:pt x="12" y="90"/>
                    <a:pt x="1" y="80"/>
                    <a:pt x="0" y="68"/>
                  </a:cubicBezTo>
                  <a:cubicBezTo>
                    <a:pt x="0" y="62"/>
                    <a:pt x="2" y="56"/>
                    <a:pt x="6" y="51"/>
                  </a:cubicBezTo>
                  <a:cubicBezTo>
                    <a:pt x="10" y="47"/>
                    <a:pt x="15" y="45"/>
                    <a:pt x="21" y="44"/>
                  </a:cubicBezTo>
                  <a:cubicBezTo>
                    <a:pt x="21" y="44"/>
                    <a:pt x="21" y="44"/>
                    <a:pt x="21" y="44"/>
                  </a:cubicBezTo>
                  <a:cubicBezTo>
                    <a:pt x="20" y="39"/>
                    <a:pt x="20" y="39"/>
                    <a:pt x="20" y="39"/>
                  </a:cubicBezTo>
                  <a:cubicBezTo>
                    <a:pt x="20" y="35"/>
                    <a:pt x="20" y="35"/>
                    <a:pt x="20" y="35"/>
                  </a:cubicBezTo>
                  <a:cubicBezTo>
                    <a:pt x="20" y="31"/>
                    <a:pt x="20" y="31"/>
                    <a:pt x="20" y="31"/>
                  </a:cubicBezTo>
                  <a:cubicBezTo>
                    <a:pt x="20" y="30"/>
                    <a:pt x="20" y="30"/>
                    <a:pt x="20" y="30"/>
                  </a:cubicBezTo>
                  <a:cubicBezTo>
                    <a:pt x="20" y="30"/>
                    <a:pt x="20" y="30"/>
                    <a:pt x="20" y="30"/>
                  </a:cubicBezTo>
                  <a:cubicBezTo>
                    <a:pt x="19" y="24"/>
                    <a:pt x="20" y="18"/>
                    <a:pt x="21" y="12"/>
                  </a:cubicBezTo>
                  <a:cubicBezTo>
                    <a:pt x="33" y="3"/>
                    <a:pt x="45" y="0"/>
                    <a:pt x="55" y="15"/>
                  </a:cubicBezTo>
                  <a:cubicBezTo>
                    <a:pt x="55" y="15"/>
                    <a:pt x="55" y="22"/>
                    <a:pt x="55" y="33"/>
                  </a:cubicBezTo>
                  <a:cubicBezTo>
                    <a:pt x="56" y="42"/>
                    <a:pt x="57" y="52"/>
                    <a:pt x="58" y="63"/>
                  </a:cubicBezTo>
                  <a:cubicBezTo>
                    <a:pt x="61" y="85"/>
                    <a:pt x="65" y="110"/>
                    <a:pt x="73" y="125"/>
                  </a:cubicBezTo>
                  <a:cubicBezTo>
                    <a:pt x="89" y="155"/>
                    <a:pt x="122" y="170"/>
                    <a:pt x="122" y="170"/>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68" name="îSḷïḓê">
              <a:extLst>
                <a:ext uri="{FF2B5EF4-FFF2-40B4-BE49-F238E27FC236}">
                  <a16:creationId xmlns:a16="http://schemas.microsoft.com/office/drawing/2014/main" xmlns="" id="{70800028-7212-41C8-8416-5B44E9AA2152}"/>
                </a:ext>
              </a:extLst>
            </p:cNvPr>
            <p:cNvSpPr/>
            <p:nvPr/>
          </p:nvSpPr>
          <p:spPr bwMode="auto">
            <a:xfrm>
              <a:off x="8387591" y="3016487"/>
              <a:ext cx="85724" cy="30164"/>
            </a:xfrm>
            <a:custGeom>
              <a:avLst/>
              <a:gdLst>
                <a:gd name="T0" fmla="*/ 36 w 41"/>
                <a:gd name="T1" fmla="*/ 11 h 15"/>
                <a:gd name="T2" fmla="*/ 6 w 41"/>
                <a:gd name="T3" fmla="*/ 15 h 15"/>
                <a:gd name="T4" fmla="*/ 0 w 41"/>
                <a:gd name="T5" fmla="*/ 10 h 15"/>
                <a:gd name="T6" fmla="*/ 5 w 41"/>
                <a:gd name="T7" fmla="*/ 4 h 15"/>
                <a:gd name="T8" fmla="*/ 34 w 41"/>
                <a:gd name="T9" fmla="*/ 1 h 15"/>
                <a:gd name="T10" fmla="*/ 40 w 41"/>
                <a:gd name="T11" fmla="*/ 5 h 15"/>
                <a:gd name="T12" fmla="*/ 36 w 41"/>
                <a:gd name="T13" fmla="*/ 11 h 15"/>
              </a:gdLst>
              <a:ahLst/>
              <a:cxnLst>
                <a:cxn ang="0">
                  <a:pos x="T0" y="T1"/>
                </a:cxn>
                <a:cxn ang="0">
                  <a:pos x="T2" y="T3"/>
                </a:cxn>
                <a:cxn ang="0">
                  <a:pos x="T4" y="T5"/>
                </a:cxn>
                <a:cxn ang="0">
                  <a:pos x="T6" y="T7"/>
                </a:cxn>
                <a:cxn ang="0">
                  <a:pos x="T8" y="T9"/>
                </a:cxn>
                <a:cxn ang="0">
                  <a:pos x="T10" y="T11"/>
                </a:cxn>
                <a:cxn ang="0">
                  <a:pos x="T12" y="T13"/>
                </a:cxn>
              </a:cxnLst>
              <a:rect l="0" t="0" r="r" b="b"/>
              <a:pathLst>
                <a:path w="41" h="15">
                  <a:moveTo>
                    <a:pt x="36" y="11"/>
                  </a:moveTo>
                  <a:cubicBezTo>
                    <a:pt x="6" y="15"/>
                    <a:pt x="6" y="15"/>
                    <a:pt x="6" y="15"/>
                  </a:cubicBezTo>
                  <a:cubicBezTo>
                    <a:pt x="3" y="15"/>
                    <a:pt x="1" y="13"/>
                    <a:pt x="0" y="10"/>
                  </a:cubicBezTo>
                  <a:cubicBezTo>
                    <a:pt x="0" y="7"/>
                    <a:pt x="2" y="5"/>
                    <a:pt x="5" y="4"/>
                  </a:cubicBezTo>
                  <a:cubicBezTo>
                    <a:pt x="34" y="1"/>
                    <a:pt x="34" y="1"/>
                    <a:pt x="34" y="1"/>
                  </a:cubicBezTo>
                  <a:cubicBezTo>
                    <a:pt x="37" y="0"/>
                    <a:pt x="40" y="2"/>
                    <a:pt x="40" y="5"/>
                  </a:cubicBezTo>
                  <a:cubicBezTo>
                    <a:pt x="41" y="8"/>
                    <a:pt x="39" y="11"/>
                    <a:pt x="36" y="11"/>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71" name="îṥ1îdé">
              <a:extLst>
                <a:ext uri="{FF2B5EF4-FFF2-40B4-BE49-F238E27FC236}">
                  <a16:creationId xmlns:a16="http://schemas.microsoft.com/office/drawing/2014/main" xmlns="" id="{C9093A90-9BC2-4E34-85A0-423F4D761153}"/>
                </a:ext>
              </a:extLst>
            </p:cNvPr>
            <p:cNvSpPr/>
            <p:nvPr/>
          </p:nvSpPr>
          <p:spPr bwMode="auto">
            <a:xfrm>
              <a:off x="8236779" y="3035535"/>
              <a:ext cx="85724" cy="30164"/>
            </a:xfrm>
            <a:custGeom>
              <a:avLst/>
              <a:gdLst>
                <a:gd name="T0" fmla="*/ 36 w 41"/>
                <a:gd name="T1" fmla="*/ 11 h 15"/>
                <a:gd name="T2" fmla="*/ 6 w 41"/>
                <a:gd name="T3" fmla="*/ 15 h 15"/>
                <a:gd name="T4" fmla="*/ 0 w 41"/>
                <a:gd name="T5" fmla="*/ 10 h 15"/>
                <a:gd name="T6" fmla="*/ 5 w 41"/>
                <a:gd name="T7" fmla="*/ 4 h 15"/>
                <a:gd name="T8" fmla="*/ 34 w 41"/>
                <a:gd name="T9" fmla="*/ 1 h 15"/>
                <a:gd name="T10" fmla="*/ 40 w 41"/>
                <a:gd name="T11" fmla="*/ 5 h 15"/>
                <a:gd name="T12" fmla="*/ 36 w 41"/>
                <a:gd name="T13" fmla="*/ 11 h 15"/>
              </a:gdLst>
              <a:ahLst/>
              <a:cxnLst>
                <a:cxn ang="0">
                  <a:pos x="T0" y="T1"/>
                </a:cxn>
                <a:cxn ang="0">
                  <a:pos x="T2" y="T3"/>
                </a:cxn>
                <a:cxn ang="0">
                  <a:pos x="T4" y="T5"/>
                </a:cxn>
                <a:cxn ang="0">
                  <a:pos x="T6" y="T7"/>
                </a:cxn>
                <a:cxn ang="0">
                  <a:pos x="T8" y="T9"/>
                </a:cxn>
                <a:cxn ang="0">
                  <a:pos x="T10" y="T11"/>
                </a:cxn>
                <a:cxn ang="0">
                  <a:pos x="T12" y="T13"/>
                </a:cxn>
              </a:cxnLst>
              <a:rect l="0" t="0" r="r" b="b"/>
              <a:pathLst>
                <a:path w="41" h="15">
                  <a:moveTo>
                    <a:pt x="36" y="11"/>
                  </a:moveTo>
                  <a:cubicBezTo>
                    <a:pt x="6" y="15"/>
                    <a:pt x="6" y="15"/>
                    <a:pt x="6" y="15"/>
                  </a:cubicBezTo>
                  <a:cubicBezTo>
                    <a:pt x="3" y="15"/>
                    <a:pt x="0" y="13"/>
                    <a:pt x="0" y="10"/>
                  </a:cubicBezTo>
                  <a:cubicBezTo>
                    <a:pt x="0" y="7"/>
                    <a:pt x="2" y="5"/>
                    <a:pt x="5" y="4"/>
                  </a:cubicBezTo>
                  <a:cubicBezTo>
                    <a:pt x="34" y="1"/>
                    <a:pt x="34" y="1"/>
                    <a:pt x="34" y="1"/>
                  </a:cubicBezTo>
                  <a:cubicBezTo>
                    <a:pt x="37" y="0"/>
                    <a:pt x="40" y="2"/>
                    <a:pt x="40" y="5"/>
                  </a:cubicBezTo>
                  <a:cubicBezTo>
                    <a:pt x="41" y="8"/>
                    <a:pt x="39" y="11"/>
                    <a:pt x="36" y="11"/>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4" name="îşḻîḋè">
              <a:extLst>
                <a:ext uri="{FF2B5EF4-FFF2-40B4-BE49-F238E27FC236}">
                  <a16:creationId xmlns:a16="http://schemas.microsoft.com/office/drawing/2014/main" xmlns="" id="{86ADF751-0008-4600-BE9F-F11FCA915838}"/>
                </a:ext>
              </a:extLst>
            </p:cNvPr>
            <p:cNvSpPr/>
            <p:nvPr/>
          </p:nvSpPr>
          <p:spPr bwMode="auto">
            <a:xfrm>
              <a:off x="8360605" y="3100620"/>
              <a:ext cx="41274" cy="76201"/>
            </a:xfrm>
            <a:custGeom>
              <a:avLst/>
              <a:gdLst>
                <a:gd name="T0" fmla="*/ 20 w 20"/>
                <a:gd name="T1" fmla="*/ 27 h 37"/>
                <a:gd name="T2" fmla="*/ 20 w 20"/>
                <a:gd name="T3" fmla="*/ 27 h 37"/>
                <a:gd name="T4" fmla="*/ 6 w 20"/>
                <a:gd name="T5" fmla="*/ 37 h 37"/>
                <a:gd name="T6" fmla="*/ 0 w 20"/>
                <a:gd name="T7" fmla="*/ 0 h 37"/>
                <a:gd name="T8" fmla="*/ 20 w 20"/>
                <a:gd name="T9" fmla="*/ 27 h 37"/>
              </a:gdLst>
              <a:ahLst/>
              <a:cxnLst>
                <a:cxn ang="0">
                  <a:pos x="T0" y="T1"/>
                </a:cxn>
                <a:cxn ang="0">
                  <a:pos x="T2" y="T3"/>
                </a:cxn>
                <a:cxn ang="0">
                  <a:pos x="T4" y="T5"/>
                </a:cxn>
                <a:cxn ang="0">
                  <a:pos x="T6" y="T7"/>
                </a:cxn>
                <a:cxn ang="0">
                  <a:pos x="T8" y="T9"/>
                </a:cxn>
              </a:cxnLst>
              <a:rect l="0" t="0" r="r" b="b"/>
              <a:pathLst>
                <a:path w="20" h="37">
                  <a:moveTo>
                    <a:pt x="20" y="27"/>
                  </a:moveTo>
                  <a:cubicBezTo>
                    <a:pt x="20" y="27"/>
                    <a:pt x="20" y="27"/>
                    <a:pt x="20" y="27"/>
                  </a:cubicBezTo>
                  <a:cubicBezTo>
                    <a:pt x="20" y="32"/>
                    <a:pt x="17" y="36"/>
                    <a:pt x="6" y="37"/>
                  </a:cubicBezTo>
                  <a:cubicBezTo>
                    <a:pt x="0" y="0"/>
                    <a:pt x="0" y="0"/>
                    <a:pt x="0" y="0"/>
                  </a:cubicBezTo>
                  <a:cubicBezTo>
                    <a:pt x="13" y="12"/>
                    <a:pt x="19" y="19"/>
                    <a:pt x="20" y="27"/>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5" name="îSľíḋé">
              <a:extLst>
                <a:ext uri="{FF2B5EF4-FFF2-40B4-BE49-F238E27FC236}">
                  <a16:creationId xmlns:a16="http://schemas.microsoft.com/office/drawing/2014/main" xmlns="" id="{684DE050-2EA3-45B0-9970-CB5E03E2663F}"/>
                </a:ext>
              </a:extLst>
            </p:cNvPr>
            <p:cNvSpPr/>
            <p:nvPr/>
          </p:nvSpPr>
          <p:spPr bwMode="auto">
            <a:xfrm>
              <a:off x="8049453" y="2816459"/>
              <a:ext cx="436564" cy="333373"/>
            </a:xfrm>
            <a:custGeom>
              <a:avLst/>
              <a:gdLst>
                <a:gd name="T0" fmla="*/ 180 w 208"/>
                <a:gd name="T1" fmla="*/ 49 h 159"/>
                <a:gd name="T2" fmla="*/ 83 w 208"/>
                <a:gd name="T3" fmla="*/ 94 h 159"/>
                <a:gd name="T4" fmla="*/ 33 w 208"/>
                <a:gd name="T5" fmla="*/ 156 h 159"/>
                <a:gd name="T6" fmla="*/ 14 w 208"/>
                <a:gd name="T7" fmla="*/ 120 h 159"/>
                <a:gd name="T8" fmla="*/ 99 w 208"/>
                <a:gd name="T9" fmla="*/ 6 h 159"/>
                <a:gd name="T10" fmla="*/ 208 w 208"/>
                <a:gd name="T11" fmla="*/ 77 h 159"/>
                <a:gd name="T12" fmla="*/ 180 w 208"/>
                <a:gd name="T13" fmla="*/ 49 h 159"/>
              </a:gdLst>
              <a:ahLst/>
              <a:cxnLst>
                <a:cxn ang="0">
                  <a:pos x="T0" y="T1"/>
                </a:cxn>
                <a:cxn ang="0">
                  <a:pos x="T2" y="T3"/>
                </a:cxn>
                <a:cxn ang="0">
                  <a:pos x="T4" y="T5"/>
                </a:cxn>
                <a:cxn ang="0">
                  <a:pos x="T6" y="T7"/>
                </a:cxn>
                <a:cxn ang="0">
                  <a:pos x="T8" y="T9"/>
                </a:cxn>
                <a:cxn ang="0">
                  <a:pos x="T10" y="T11"/>
                </a:cxn>
                <a:cxn ang="0">
                  <a:pos x="T12" y="T13"/>
                </a:cxn>
              </a:cxnLst>
              <a:rect l="0" t="0" r="r" b="b"/>
              <a:pathLst>
                <a:path w="208" h="159">
                  <a:moveTo>
                    <a:pt x="180" y="49"/>
                  </a:moveTo>
                  <a:cubicBezTo>
                    <a:pt x="180" y="49"/>
                    <a:pt x="136" y="83"/>
                    <a:pt x="83" y="94"/>
                  </a:cubicBezTo>
                  <a:cubicBezTo>
                    <a:pt x="48" y="101"/>
                    <a:pt x="33" y="159"/>
                    <a:pt x="33" y="156"/>
                  </a:cubicBezTo>
                  <a:cubicBezTo>
                    <a:pt x="33" y="152"/>
                    <a:pt x="14" y="123"/>
                    <a:pt x="14" y="120"/>
                  </a:cubicBezTo>
                  <a:cubicBezTo>
                    <a:pt x="14" y="116"/>
                    <a:pt x="0" y="0"/>
                    <a:pt x="99" y="6"/>
                  </a:cubicBezTo>
                  <a:cubicBezTo>
                    <a:pt x="198" y="12"/>
                    <a:pt x="208" y="77"/>
                    <a:pt x="208" y="77"/>
                  </a:cubicBezTo>
                  <a:lnTo>
                    <a:pt x="180" y="49"/>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6" name="íṩ1íḍe">
              <a:extLst>
                <a:ext uri="{FF2B5EF4-FFF2-40B4-BE49-F238E27FC236}">
                  <a16:creationId xmlns:a16="http://schemas.microsoft.com/office/drawing/2014/main" xmlns="" id="{2B5A042B-18E6-48C9-B03E-9A7E36C49BBF}"/>
                </a:ext>
              </a:extLst>
            </p:cNvPr>
            <p:cNvSpPr/>
            <p:nvPr/>
          </p:nvSpPr>
          <p:spPr bwMode="auto">
            <a:xfrm>
              <a:off x="8360604" y="2805346"/>
              <a:ext cx="169861" cy="120651"/>
            </a:xfrm>
            <a:custGeom>
              <a:avLst/>
              <a:gdLst>
                <a:gd name="T0" fmla="*/ 0 w 81"/>
                <a:gd name="T1" fmla="*/ 0 h 57"/>
                <a:gd name="T2" fmla="*/ 81 w 81"/>
                <a:gd name="T3" fmla="*/ 46 h 57"/>
                <a:gd name="T4" fmla="*/ 46 w 81"/>
                <a:gd name="T5" fmla="*/ 44 h 57"/>
                <a:gd name="T6" fmla="*/ 0 w 81"/>
                <a:gd name="T7" fmla="*/ 0 h 57"/>
              </a:gdLst>
              <a:ahLst/>
              <a:cxnLst>
                <a:cxn ang="0">
                  <a:pos x="T0" y="T1"/>
                </a:cxn>
                <a:cxn ang="0">
                  <a:pos x="T2" y="T3"/>
                </a:cxn>
                <a:cxn ang="0">
                  <a:pos x="T4" y="T5"/>
                </a:cxn>
                <a:cxn ang="0">
                  <a:pos x="T6" y="T7"/>
                </a:cxn>
              </a:cxnLst>
              <a:rect l="0" t="0" r="r" b="b"/>
              <a:pathLst>
                <a:path w="81" h="57">
                  <a:moveTo>
                    <a:pt x="0" y="0"/>
                  </a:moveTo>
                  <a:cubicBezTo>
                    <a:pt x="81" y="46"/>
                    <a:pt x="81" y="46"/>
                    <a:pt x="81" y="46"/>
                  </a:cubicBezTo>
                  <a:cubicBezTo>
                    <a:pt x="81" y="46"/>
                    <a:pt x="67" y="57"/>
                    <a:pt x="46" y="44"/>
                  </a:cubicBezTo>
                  <a:cubicBezTo>
                    <a:pt x="25" y="32"/>
                    <a:pt x="0" y="0"/>
                    <a:pt x="0" y="0"/>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7" name="iṣ1ídè">
              <a:extLst>
                <a:ext uri="{FF2B5EF4-FFF2-40B4-BE49-F238E27FC236}">
                  <a16:creationId xmlns:a16="http://schemas.microsoft.com/office/drawing/2014/main" xmlns="" id="{E2712B80-A3F4-4CC1-AFFD-75E700E61491}"/>
                </a:ext>
              </a:extLst>
            </p:cNvPr>
            <p:cNvSpPr/>
            <p:nvPr/>
          </p:nvSpPr>
          <p:spPr bwMode="auto">
            <a:xfrm>
              <a:off x="8332027" y="3199045"/>
              <a:ext cx="100014" cy="55564"/>
            </a:xfrm>
            <a:custGeom>
              <a:avLst/>
              <a:gdLst>
                <a:gd name="T0" fmla="*/ 47 w 47"/>
                <a:gd name="T1" fmla="*/ 0 h 27"/>
                <a:gd name="T2" fmla="*/ 0 w 47"/>
                <a:gd name="T3" fmla="*/ 5 h 27"/>
                <a:gd name="T4" fmla="*/ 27 w 47"/>
                <a:gd name="T5" fmla="*/ 24 h 27"/>
                <a:gd name="T6" fmla="*/ 47 w 47"/>
                <a:gd name="T7" fmla="*/ 0 h 27"/>
              </a:gdLst>
              <a:ahLst/>
              <a:cxnLst>
                <a:cxn ang="0">
                  <a:pos x="T0" y="T1"/>
                </a:cxn>
                <a:cxn ang="0">
                  <a:pos x="T2" y="T3"/>
                </a:cxn>
                <a:cxn ang="0">
                  <a:pos x="T4" y="T5"/>
                </a:cxn>
                <a:cxn ang="0">
                  <a:pos x="T6" y="T7"/>
                </a:cxn>
              </a:cxnLst>
              <a:rect l="0" t="0" r="r" b="b"/>
              <a:pathLst>
                <a:path w="47" h="27">
                  <a:moveTo>
                    <a:pt x="47" y="0"/>
                  </a:moveTo>
                  <a:cubicBezTo>
                    <a:pt x="0" y="5"/>
                    <a:pt x="0" y="5"/>
                    <a:pt x="0" y="5"/>
                  </a:cubicBezTo>
                  <a:cubicBezTo>
                    <a:pt x="0" y="5"/>
                    <a:pt x="8" y="27"/>
                    <a:pt x="27" y="24"/>
                  </a:cubicBezTo>
                  <a:cubicBezTo>
                    <a:pt x="46" y="21"/>
                    <a:pt x="47" y="0"/>
                    <a:pt x="4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8" name="îṣ1îdè">
              <a:extLst>
                <a:ext uri="{FF2B5EF4-FFF2-40B4-BE49-F238E27FC236}">
                  <a16:creationId xmlns:a16="http://schemas.microsoft.com/office/drawing/2014/main" xmlns="" id="{14F30D10-4253-40ED-80DC-D7AB47296C33}"/>
                </a:ext>
              </a:extLst>
            </p:cNvPr>
            <p:cNvSpPr/>
            <p:nvPr/>
          </p:nvSpPr>
          <p:spPr bwMode="auto">
            <a:xfrm>
              <a:off x="7938327" y="3376845"/>
              <a:ext cx="533403" cy="971549"/>
            </a:xfrm>
            <a:custGeom>
              <a:avLst/>
              <a:gdLst>
                <a:gd name="T0" fmla="*/ 252 w 254"/>
                <a:gd name="T1" fmla="*/ 425 h 463"/>
                <a:gd name="T2" fmla="*/ 252 w 254"/>
                <a:gd name="T3" fmla="*/ 447 h 463"/>
                <a:gd name="T4" fmla="*/ 252 w 254"/>
                <a:gd name="T5" fmla="*/ 447 h 463"/>
                <a:gd name="T6" fmla="*/ 183 w 254"/>
                <a:gd name="T7" fmla="*/ 452 h 463"/>
                <a:gd name="T8" fmla="*/ 147 w 254"/>
                <a:gd name="T9" fmla="*/ 454 h 463"/>
                <a:gd name="T10" fmla="*/ 118 w 254"/>
                <a:gd name="T11" fmla="*/ 456 h 463"/>
                <a:gd name="T12" fmla="*/ 118 w 254"/>
                <a:gd name="T13" fmla="*/ 456 h 463"/>
                <a:gd name="T14" fmla="*/ 25 w 254"/>
                <a:gd name="T15" fmla="*/ 462 h 463"/>
                <a:gd name="T16" fmla="*/ 25 w 254"/>
                <a:gd name="T17" fmla="*/ 462 h 463"/>
                <a:gd name="T18" fmla="*/ 24 w 254"/>
                <a:gd name="T19" fmla="*/ 462 h 463"/>
                <a:gd name="T20" fmla="*/ 15 w 254"/>
                <a:gd name="T21" fmla="*/ 463 h 463"/>
                <a:gd name="T22" fmla="*/ 15 w 254"/>
                <a:gd name="T23" fmla="*/ 462 h 463"/>
                <a:gd name="T24" fmla="*/ 15 w 254"/>
                <a:gd name="T25" fmla="*/ 462 h 463"/>
                <a:gd name="T26" fmla="*/ 14 w 254"/>
                <a:gd name="T27" fmla="*/ 441 h 463"/>
                <a:gd name="T28" fmla="*/ 14 w 254"/>
                <a:gd name="T29" fmla="*/ 440 h 463"/>
                <a:gd name="T30" fmla="*/ 14 w 254"/>
                <a:gd name="T31" fmla="*/ 434 h 463"/>
                <a:gd name="T32" fmla="*/ 1 w 254"/>
                <a:gd name="T33" fmla="*/ 207 h 463"/>
                <a:gd name="T34" fmla="*/ 0 w 254"/>
                <a:gd name="T35" fmla="*/ 144 h 463"/>
                <a:gd name="T36" fmla="*/ 1 w 254"/>
                <a:gd name="T37" fmla="*/ 134 h 463"/>
                <a:gd name="T38" fmla="*/ 1 w 254"/>
                <a:gd name="T39" fmla="*/ 128 h 463"/>
                <a:gd name="T40" fmla="*/ 2 w 254"/>
                <a:gd name="T41" fmla="*/ 111 h 463"/>
                <a:gd name="T42" fmla="*/ 3 w 254"/>
                <a:gd name="T43" fmla="*/ 71 h 463"/>
                <a:gd name="T44" fmla="*/ 9 w 254"/>
                <a:gd name="T45" fmla="*/ 55 h 463"/>
                <a:gd name="T46" fmla="*/ 11 w 254"/>
                <a:gd name="T47" fmla="*/ 53 h 463"/>
                <a:gd name="T48" fmla="*/ 81 w 254"/>
                <a:gd name="T49" fmla="*/ 13 h 463"/>
                <a:gd name="T50" fmla="*/ 81 w 254"/>
                <a:gd name="T51" fmla="*/ 13 h 463"/>
                <a:gd name="T52" fmla="*/ 86 w 254"/>
                <a:gd name="T53" fmla="*/ 12 h 463"/>
                <a:gd name="T54" fmla="*/ 87 w 254"/>
                <a:gd name="T55" fmla="*/ 4 h 463"/>
                <a:gd name="T56" fmla="*/ 101 w 254"/>
                <a:gd name="T57" fmla="*/ 3 h 463"/>
                <a:gd name="T58" fmla="*/ 114 w 254"/>
                <a:gd name="T59" fmla="*/ 3 h 463"/>
                <a:gd name="T60" fmla="*/ 145 w 254"/>
                <a:gd name="T61" fmla="*/ 60 h 463"/>
                <a:gd name="T62" fmla="*/ 167 w 254"/>
                <a:gd name="T63" fmla="*/ 2 h 463"/>
                <a:gd name="T64" fmla="*/ 167 w 254"/>
                <a:gd name="T65" fmla="*/ 2 h 463"/>
                <a:gd name="T66" fmla="*/ 167 w 254"/>
                <a:gd name="T67" fmla="*/ 1 h 463"/>
                <a:gd name="T68" fmla="*/ 168 w 254"/>
                <a:gd name="T69" fmla="*/ 1 h 463"/>
                <a:gd name="T70" fmla="*/ 171 w 254"/>
                <a:gd name="T71" fmla="*/ 1 h 463"/>
                <a:gd name="T72" fmla="*/ 171 w 254"/>
                <a:gd name="T73" fmla="*/ 1 h 463"/>
                <a:gd name="T74" fmla="*/ 175 w 254"/>
                <a:gd name="T75" fmla="*/ 1 h 463"/>
                <a:gd name="T76" fmla="*/ 186 w 254"/>
                <a:gd name="T77" fmla="*/ 0 h 463"/>
                <a:gd name="T78" fmla="*/ 187 w 254"/>
                <a:gd name="T79" fmla="*/ 16 h 463"/>
                <a:gd name="T80" fmla="*/ 192 w 254"/>
                <a:gd name="T81" fmla="*/ 18 h 463"/>
                <a:gd name="T82" fmla="*/ 203 w 254"/>
                <a:gd name="T83" fmla="*/ 25 h 463"/>
                <a:gd name="T84" fmla="*/ 241 w 254"/>
                <a:gd name="T85" fmla="*/ 66 h 463"/>
                <a:gd name="T86" fmla="*/ 248 w 254"/>
                <a:gd name="T87" fmla="*/ 82 h 463"/>
                <a:gd name="T88" fmla="*/ 250 w 254"/>
                <a:gd name="T89" fmla="*/ 103 h 463"/>
                <a:gd name="T90" fmla="*/ 252 w 254"/>
                <a:gd name="T91" fmla="*/ 425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4" h="463">
                  <a:moveTo>
                    <a:pt x="252" y="425"/>
                  </a:moveTo>
                  <a:cubicBezTo>
                    <a:pt x="252" y="439"/>
                    <a:pt x="252" y="447"/>
                    <a:pt x="252" y="447"/>
                  </a:cubicBezTo>
                  <a:cubicBezTo>
                    <a:pt x="252" y="447"/>
                    <a:pt x="252" y="447"/>
                    <a:pt x="252" y="447"/>
                  </a:cubicBezTo>
                  <a:cubicBezTo>
                    <a:pt x="248" y="447"/>
                    <a:pt x="219" y="449"/>
                    <a:pt x="183" y="452"/>
                  </a:cubicBezTo>
                  <a:cubicBezTo>
                    <a:pt x="171" y="452"/>
                    <a:pt x="159" y="453"/>
                    <a:pt x="147" y="454"/>
                  </a:cubicBezTo>
                  <a:cubicBezTo>
                    <a:pt x="137" y="455"/>
                    <a:pt x="128" y="455"/>
                    <a:pt x="118" y="456"/>
                  </a:cubicBezTo>
                  <a:cubicBezTo>
                    <a:pt x="118" y="456"/>
                    <a:pt x="118" y="456"/>
                    <a:pt x="118" y="456"/>
                  </a:cubicBezTo>
                  <a:cubicBezTo>
                    <a:pt x="79" y="459"/>
                    <a:pt x="42" y="461"/>
                    <a:pt x="25" y="462"/>
                  </a:cubicBezTo>
                  <a:cubicBezTo>
                    <a:pt x="25" y="462"/>
                    <a:pt x="25" y="462"/>
                    <a:pt x="25" y="462"/>
                  </a:cubicBezTo>
                  <a:cubicBezTo>
                    <a:pt x="24" y="462"/>
                    <a:pt x="24" y="462"/>
                    <a:pt x="24" y="462"/>
                  </a:cubicBezTo>
                  <a:cubicBezTo>
                    <a:pt x="18" y="462"/>
                    <a:pt x="15" y="463"/>
                    <a:pt x="15" y="463"/>
                  </a:cubicBezTo>
                  <a:cubicBezTo>
                    <a:pt x="15" y="462"/>
                    <a:pt x="15" y="462"/>
                    <a:pt x="15" y="462"/>
                  </a:cubicBezTo>
                  <a:cubicBezTo>
                    <a:pt x="15" y="462"/>
                    <a:pt x="15" y="462"/>
                    <a:pt x="15" y="462"/>
                  </a:cubicBezTo>
                  <a:cubicBezTo>
                    <a:pt x="14" y="441"/>
                    <a:pt x="14" y="441"/>
                    <a:pt x="14" y="441"/>
                  </a:cubicBezTo>
                  <a:cubicBezTo>
                    <a:pt x="14" y="440"/>
                    <a:pt x="14" y="440"/>
                    <a:pt x="14" y="440"/>
                  </a:cubicBezTo>
                  <a:cubicBezTo>
                    <a:pt x="14" y="434"/>
                    <a:pt x="14" y="434"/>
                    <a:pt x="14" y="434"/>
                  </a:cubicBezTo>
                  <a:cubicBezTo>
                    <a:pt x="1" y="207"/>
                    <a:pt x="1" y="207"/>
                    <a:pt x="1" y="207"/>
                  </a:cubicBezTo>
                  <a:cubicBezTo>
                    <a:pt x="0" y="182"/>
                    <a:pt x="0" y="162"/>
                    <a:pt x="0" y="144"/>
                  </a:cubicBezTo>
                  <a:cubicBezTo>
                    <a:pt x="0" y="141"/>
                    <a:pt x="1" y="137"/>
                    <a:pt x="1" y="134"/>
                  </a:cubicBezTo>
                  <a:cubicBezTo>
                    <a:pt x="1" y="132"/>
                    <a:pt x="1" y="130"/>
                    <a:pt x="1" y="128"/>
                  </a:cubicBezTo>
                  <a:cubicBezTo>
                    <a:pt x="1" y="123"/>
                    <a:pt x="1" y="117"/>
                    <a:pt x="2" y="111"/>
                  </a:cubicBezTo>
                  <a:cubicBezTo>
                    <a:pt x="2" y="99"/>
                    <a:pt x="3" y="86"/>
                    <a:pt x="3" y="71"/>
                  </a:cubicBezTo>
                  <a:cubicBezTo>
                    <a:pt x="3" y="66"/>
                    <a:pt x="5" y="60"/>
                    <a:pt x="9" y="55"/>
                  </a:cubicBezTo>
                  <a:cubicBezTo>
                    <a:pt x="9" y="55"/>
                    <a:pt x="10" y="54"/>
                    <a:pt x="11" y="53"/>
                  </a:cubicBezTo>
                  <a:cubicBezTo>
                    <a:pt x="27" y="32"/>
                    <a:pt x="68" y="17"/>
                    <a:pt x="81" y="13"/>
                  </a:cubicBezTo>
                  <a:cubicBezTo>
                    <a:pt x="81" y="13"/>
                    <a:pt x="81" y="13"/>
                    <a:pt x="81" y="13"/>
                  </a:cubicBezTo>
                  <a:cubicBezTo>
                    <a:pt x="83" y="12"/>
                    <a:pt x="85" y="12"/>
                    <a:pt x="86" y="12"/>
                  </a:cubicBezTo>
                  <a:cubicBezTo>
                    <a:pt x="87" y="4"/>
                    <a:pt x="87" y="4"/>
                    <a:pt x="87" y="4"/>
                  </a:cubicBezTo>
                  <a:cubicBezTo>
                    <a:pt x="101" y="3"/>
                    <a:pt x="101" y="3"/>
                    <a:pt x="101" y="3"/>
                  </a:cubicBezTo>
                  <a:cubicBezTo>
                    <a:pt x="114" y="3"/>
                    <a:pt x="114" y="3"/>
                    <a:pt x="114" y="3"/>
                  </a:cubicBezTo>
                  <a:cubicBezTo>
                    <a:pt x="145" y="60"/>
                    <a:pt x="145" y="60"/>
                    <a:pt x="145" y="60"/>
                  </a:cubicBezTo>
                  <a:cubicBezTo>
                    <a:pt x="167" y="2"/>
                    <a:pt x="167" y="2"/>
                    <a:pt x="167" y="2"/>
                  </a:cubicBezTo>
                  <a:cubicBezTo>
                    <a:pt x="167" y="2"/>
                    <a:pt x="167" y="2"/>
                    <a:pt x="167" y="2"/>
                  </a:cubicBezTo>
                  <a:cubicBezTo>
                    <a:pt x="167" y="1"/>
                    <a:pt x="167" y="1"/>
                    <a:pt x="167" y="1"/>
                  </a:cubicBezTo>
                  <a:cubicBezTo>
                    <a:pt x="168" y="1"/>
                    <a:pt x="168" y="1"/>
                    <a:pt x="168" y="1"/>
                  </a:cubicBezTo>
                  <a:cubicBezTo>
                    <a:pt x="171" y="1"/>
                    <a:pt x="171" y="1"/>
                    <a:pt x="171" y="1"/>
                  </a:cubicBezTo>
                  <a:cubicBezTo>
                    <a:pt x="171" y="1"/>
                    <a:pt x="171" y="1"/>
                    <a:pt x="171" y="1"/>
                  </a:cubicBezTo>
                  <a:cubicBezTo>
                    <a:pt x="175" y="1"/>
                    <a:pt x="175" y="1"/>
                    <a:pt x="175" y="1"/>
                  </a:cubicBezTo>
                  <a:cubicBezTo>
                    <a:pt x="186" y="0"/>
                    <a:pt x="186" y="0"/>
                    <a:pt x="186" y="0"/>
                  </a:cubicBezTo>
                  <a:cubicBezTo>
                    <a:pt x="187" y="16"/>
                    <a:pt x="187" y="16"/>
                    <a:pt x="187" y="16"/>
                  </a:cubicBezTo>
                  <a:cubicBezTo>
                    <a:pt x="189" y="17"/>
                    <a:pt x="190" y="18"/>
                    <a:pt x="192" y="18"/>
                  </a:cubicBezTo>
                  <a:cubicBezTo>
                    <a:pt x="196" y="20"/>
                    <a:pt x="199" y="23"/>
                    <a:pt x="203" y="25"/>
                  </a:cubicBezTo>
                  <a:cubicBezTo>
                    <a:pt x="217" y="35"/>
                    <a:pt x="231" y="49"/>
                    <a:pt x="241" y="66"/>
                  </a:cubicBezTo>
                  <a:cubicBezTo>
                    <a:pt x="244" y="72"/>
                    <a:pt x="246" y="75"/>
                    <a:pt x="248" y="82"/>
                  </a:cubicBezTo>
                  <a:cubicBezTo>
                    <a:pt x="249" y="87"/>
                    <a:pt x="249" y="98"/>
                    <a:pt x="250" y="103"/>
                  </a:cubicBezTo>
                  <a:cubicBezTo>
                    <a:pt x="254" y="137"/>
                    <a:pt x="254" y="353"/>
                    <a:pt x="252" y="425"/>
                  </a:cubicBezTo>
                </a:path>
              </a:pathLst>
            </a:custGeom>
            <a:solidFill>
              <a:srgbClr val="F4B8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89" name="íš1íďé">
              <a:extLst>
                <a:ext uri="{FF2B5EF4-FFF2-40B4-BE49-F238E27FC236}">
                  <a16:creationId xmlns:a16="http://schemas.microsoft.com/office/drawing/2014/main" xmlns="" id="{E9A9B8F3-BFFF-4EE2-875E-267C0ED7D6B6}"/>
                </a:ext>
              </a:extLst>
            </p:cNvPr>
            <p:cNvSpPr/>
            <p:nvPr/>
          </p:nvSpPr>
          <p:spPr bwMode="auto">
            <a:xfrm>
              <a:off x="7444612" y="4699232"/>
              <a:ext cx="188914" cy="163513"/>
            </a:xfrm>
            <a:custGeom>
              <a:avLst/>
              <a:gdLst>
                <a:gd name="T0" fmla="*/ 0 w 90"/>
                <a:gd name="T1" fmla="*/ 50 h 78"/>
                <a:gd name="T2" fmla="*/ 8 w 90"/>
                <a:gd name="T3" fmla="*/ 53 h 78"/>
                <a:gd name="T4" fmla="*/ 15 w 90"/>
                <a:gd name="T5" fmla="*/ 55 h 78"/>
                <a:gd name="T6" fmla="*/ 20 w 90"/>
                <a:gd name="T7" fmla="*/ 57 h 78"/>
                <a:gd name="T8" fmla="*/ 45 w 90"/>
                <a:gd name="T9" fmla="*/ 65 h 78"/>
                <a:gd name="T10" fmla="*/ 86 w 90"/>
                <a:gd name="T11" fmla="*/ 78 h 78"/>
                <a:gd name="T12" fmla="*/ 89 w 90"/>
                <a:gd name="T13" fmla="*/ 40 h 78"/>
                <a:gd name="T14" fmla="*/ 90 w 90"/>
                <a:gd name="T15" fmla="*/ 27 h 78"/>
                <a:gd name="T16" fmla="*/ 64 w 90"/>
                <a:gd name="T17" fmla="*/ 17 h 78"/>
                <a:gd name="T18" fmla="*/ 41 w 90"/>
                <a:gd name="T19" fmla="*/ 9 h 78"/>
                <a:gd name="T20" fmla="*/ 37 w 90"/>
                <a:gd name="T21" fmla="*/ 7 h 78"/>
                <a:gd name="T22" fmla="*/ 33 w 90"/>
                <a:gd name="T23" fmla="*/ 6 h 78"/>
                <a:gd name="T24" fmla="*/ 31 w 90"/>
                <a:gd name="T25" fmla="*/ 5 h 78"/>
                <a:gd name="T26" fmla="*/ 18 w 90"/>
                <a:gd name="T27" fmla="*/ 0 h 78"/>
                <a:gd name="T28" fmla="*/ 0 w 90"/>
                <a:gd name="T29" fmla="*/ 5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78">
                  <a:moveTo>
                    <a:pt x="0" y="50"/>
                  </a:moveTo>
                  <a:cubicBezTo>
                    <a:pt x="8" y="53"/>
                    <a:pt x="8" y="53"/>
                    <a:pt x="8" y="53"/>
                  </a:cubicBezTo>
                  <a:cubicBezTo>
                    <a:pt x="15" y="55"/>
                    <a:pt x="15" y="55"/>
                    <a:pt x="15" y="55"/>
                  </a:cubicBezTo>
                  <a:cubicBezTo>
                    <a:pt x="20" y="57"/>
                    <a:pt x="20" y="57"/>
                    <a:pt x="20" y="57"/>
                  </a:cubicBezTo>
                  <a:cubicBezTo>
                    <a:pt x="45" y="65"/>
                    <a:pt x="45" y="65"/>
                    <a:pt x="45" y="65"/>
                  </a:cubicBezTo>
                  <a:cubicBezTo>
                    <a:pt x="86" y="78"/>
                    <a:pt x="86" y="78"/>
                    <a:pt x="86" y="78"/>
                  </a:cubicBezTo>
                  <a:cubicBezTo>
                    <a:pt x="89" y="40"/>
                    <a:pt x="89" y="40"/>
                    <a:pt x="89" y="40"/>
                  </a:cubicBezTo>
                  <a:cubicBezTo>
                    <a:pt x="90" y="27"/>
                    <a:pt x="90" y="27"/>
                    <a:pt x="90" y="27"/>
                  </a:cubicBezTo>
                  <a:cubicBezTo>
                    <a:pt x="88" y="27"/>
                    <a:pt x="77" y="22"/>
                    <a:pt x="64" y="17"/>
                  </a:cubicBezTo>
                  <a:cubicBezTo>
                    <a:pt x="56" y="14"/>
                    <a:pt x="48" y="11"/>
                    <a:pt x="41" y="9"/>
                  </a:cubicBezTo>
                  <a:cubicBezTo>
                    <a:pt x="39" y="8"/>
                    <a:pt x="38" y="8"/>
                    <a:pt x="37" y="7"/>
                  </a:cubicBezTo>
                  <a:cubicBezTo>
                    <a:pt x="35" y="7"/>
                    <a:pt x="34" y="6"/>
                    <a:pt x="33" y="6"/>
                  </a:cubicBezTo>
                  <a:cubicBezTo>
                    <a:pt x="32" y="5"/>
                    <a:pt x="32" y="5"/>
                    <a:pt x="31" y="5"/>
                  </a:cubicBezTo>
                  <a:cubicBezTo>
                    <a:pt x="24" y="2"/>
                    <a:pt x="18" y="0"/>
                    <a:pt x="18" y="0"/>
                  </a:cubicBezTo>
                  <a:cubicBezTo>
                    <a:pt x="0" y="50"/>
                    <a:pt x="0" y="50"/>
                    <a:pt x="0" y="50"/>
                  </a:cubicBezTo>
                </a:path>
              </a:pathLst>
            </a:custGeom>
            <a:solidFill>
              <a:srgbClr val="9995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0" name="íṡḷîḓê">
              <a:extLst>
                <a:ext uri="{FF2B5EF4-FFF2-40B4-BE49-F238E27FC236}">
                  <a16:creationId xmlns:a16="http://schemas.microsoft.com/office/drawing/2014/main" xmlns="" id="{873FF07A-8CB0-4A37-A9E4-383184BDBC60}"/>
                </a:ext>
              </a:extLst>
            </p:cNvPr>
            <p:cNvSpPr/>
            <p:nvPr/>
          </p:nvSpPr>
          <p:spPr bwMode="auto">
            <a:xfrm>
              <a:off x="7274750" y="4646845"/>
              <a:ext cx="241303" cy="311148"/>
            </a:xfrm>
            <a:custGeom>
              <a:avLst/>
              <a:gdLst>
                <a:gd name="T0" fmla="*/ 69 w 115"/>
                <a:gd name="T1" fmla="*/ 0 h 148"/>
                <a:gd name="T2" fmla="*/ 4 w 115"/>
                <a:gd name="T3" fmla="*/ 125 h 148"/>
                <a:gd name="T4" fmla="*/ 10 w 115"/>
                <a:gd name="T5" fmla="*/ 145 h 148"/>
                <a:gd name="T6" fmla="*/ 27 w 115"/>
                <a:gd name="T7" fmla="*/ 143 h 148"/>
                <a:gd name="T8" fmla="*/ 81 w 115"/>
                <a:gd name="T9" fmla="*/ 92 h 148"/>
                <a:gd name="T10" fmla="*/ 115 w 115"/>
                <a:gd name="T11" fmla="*/ 24 h 148"/>
                <a:gd name="T12" fmla="*/ 69 w 115"/>
                <a:gd name="T13" fmla="*/ 0 h 148"/>
              </a:gdLst>
              <a:ahLst/>
              <a:cxnLst>
                <a:cxn ang="0">
                  <a:pos x="T0" y="T1"/>
                </a:cxn>
                <a:cxn ang="0">
                  <a:pos x="T2" y="T3"/>
                </a:cxn>
                <a:cxn ang="0">
                  <a:pos x="T4" y="T5"/>
                </a:cxn>
                <a:cxn ang="0">
                  <a:pos x="T6" y="T7"/>
                </a:cxn>
                <a:cxn ang="0">
                  <a:pos x="T8" y="T9"/>
                </a:cxn>
                <a:cxn ang="0">
                  <a:pos x="T10" y="T11"/>
                </a:cxn>
                <a:cxn ang="0">
                  <a:pos x="T12" y="T13"/>
                </a:cxn>
              </a:cxnLst>
              <a:rect l="0" t="0" r="r" b="b"/>
              <a:pathLst>
                <a:path w="115" h="148">
                  <a:moveTo>
                    <a:pt x="69" y="0"/>
                  </a:moveTo>
                  <a:cubicBezTo>
                    <a:pt x="4" y="125"/>
                    <a:pt x="4" y="125"/>
                    <a:pt x="4" y="125"/>
                  </a:cubicBezTo>
                  <a:cubicBezTo>
                    <a:pt x="0" y="132"/>
                    <a:pt x="3" y="141"/>
                    <a:pt x="10" y="145"/>
                  </a:cubicBezTo>
                  <a:cubicBezTo>
                    <a:pt x="16" y="148"/>
                    <a:pt x="23" y="147"/>
                    <a:pt x="27" y="143"/>
                  </a:cubicBezTo>
                  <a:cubicBezTo>
                    <a:pt x="81" y="92"/>
                    <a:pt x="81" y="92"/>
                    <a:pt x="81" y="92"/>
                  </a:cubicBezTo>
                  <a:cubicBezTo>
                    <a:pt x="115" y="24"/>
                    <a:pt x="115" y="24"/>
                    <a:pt x="115" y="24"/>
                  </a:cubicBezTo>
                  <a:cubicBezTo>
                    <a:pt x="69" y="0"/>
                    <a:pt x="69" y="0"/>
                    <a:pt x="69" y="0"/>
                  </a:cubicBezTo>
                </a:path>
              </a:pathLst>
            </a:custGeom>
            <a:solidFill>
              <a:srgbClr val="653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1" name="ísḷiḑè">
              <a:extLst>
                <a:ext uri="{FF2B5EF4-FFF2-40B4-BE49-F238E27FC236}">
                  <a16:creationId xmlns:a16="http://schemas.microsoft.com/office/drawing/2014/main" xmlns="" id="{9291EFE3-B18A-4A44-859C-6E5869BA89BD}"/>
                </a:ext>
              </a:extLst>
            </p:cNvPr>
            <p:cNvSpPr/>
            <p:nvPr/>
          </p:nvSpPr>
          <p:spPr bwMode="auto">
            <a:xfrm>
              <a:off x="7266812" y="4645258"/>
              <a:ext cx="161926" cy="293686"/>
            </a:xfrm>
            <a:custGeom>
              <a:avLst/>
              <a:gdLst>
                <a:gd name="T0" fmla="*/ 3 w 77"/>
                <a:gd name="T1" fmla="*/ 126 h 140"/>
                <a:gd name="T2" fmla="*/ 68 w 77"/>
                <a:gd name="T3" fmla="*/ 0 h 140"/>
                <a:gd name="T4" fmla="*/ 77 w 77"/>
                <a:gd name="T5" fmla="*/ 4 h 140"/>
                <a:gd name="T6" fmla="*/ 7 w 77"/>
                <a:gd name="T7" fmla="*/ 140 h 140"/>
                <a:gd name="T8" fmla="*/ 3 w 77"/>
                <a:gd name="T9" fmla="*/ 126 h 140"/>
              </a:gdLst>
              <a:ahLst/>
              <a:cxnLst>
                <a:cxn ang="0">
                  <a:pos x="T0" y="T1"/>
                </a:cxn>
                <a:cxn ang="0">
                  <a:pos x="T2" y="T3"/>
                </a:cxn>
                <a:cxn ang="0">
                  <a:pos x="T4" y="T5"/>
                </a:cxn>
                <a:cxn ang="0">
                  <a:pos x="T6" y="T7"/>
                </a:cxn>
                <a:cxn ang="0">
                  <a:pos x="T8" y="T9"/>
                </a:cxn>
              </a:cxnLst>
              <a:rect l="0" t="0" r="r" b="b"/>
              <a:pathLst>
                <a:path w="77" h="140">
                  <a:moveTo>
                    <a:pt x="3" y="126"/>
                  </a:moveTo>
                  <a:cubicBezTo>
                    <a:pt x="68" y="0"/>
                    <a:pt x="68" y="0"/>
                    <a:pt x="68" y="0"/>
                  </a:cubicBezTo>
                  <a:cubicBezTo>
                    <a:pt x="77" y="4"/>
                    <a:pt x="77" y="4"/>
                    <a:pt x="77" y="4"/>
                  </a:cubicBezTo>
                  <a:cubicBezTo>
                    <a:pt x="7" y="140"/>
                    <a:pt x="7" y="140"/>
                    <a:pt x="7" y="140"/>
                  </a:cubicBezTo>
                  <a:cubicBezTo>
                    <a:pt x="2" y="137"/>
                    <a:pt x="0" y="131"/>
                    <a:pt x="3" y="126"/>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2" name="ïś1ïḑè">
              <a:extLst>
                <a:ext uri="{FF2B5EF4-FFF2-40B4-BE49-F238E27FC236}">
                  <a16:creationId xmlns:a16="http://schemas.microsoft.com/office/drawing/2014/main" xmlns="" id="{4AF73DB2-EA95-40C1-A4C4-C8AB77F3C895}"/>
                </a:ext>
              </a:extLst>
            </p:cNvPr>
            <p:cNvSpPr/>
            <p:nvPr/>
          </p:nvSpPr>
          <p:spPr bwMode="auto">
            <a:xfrm>
              <a:off x="7404924" y="4815117"/>
              <a:ext cx="25400" cy="53976"/>
            </a:xfrm>
            <a:custGeom>
              <a:avLst/>
              <a:gdLst>
                <a:gd name="T0" fmla="*/ 0 w 12"/>
                <a:gd name="T1" fmla="*/ 2 h 26"/>
                <a:gd name="T2" fmla="*/ 8 w 12"/>
                <a:gd name="T3" fmla="*/ 25 h 26"/>
                <a:gd name="T4" fmla="*/ 10 w 12"/>
                <a:gd name="T5" fmla="*/ 26 h 26"/>
                <a:gd name="T6" fmla="*/ 11 w 12"/>
                <a:gd name="T7" fmla="*/ 24 h 26"/>
                <a:gd name="T8" fmla="*/ 3 w 12"/>
                <a:gd name="T9" fmla="*/ 1 h 26"/>
                <a:gd name="T10" fmla="*/ 1 w 12"/>
                <a:gd name="T11" fmla="*/ 0 h 26"/>
                <a:gd name="T12" fmla="*/ 0 w 12"/>
                <a:gd name="T13" fmla="*/ 2 h 26"/>
              </a:gdLst>
              <a:ahLst/>
              <a:cxnLst>
                <a:cxn ang="0">
                  <a:pos x="T0" y="T1"/>
                </a:cxn>
                <a:cxn ang="0">
                  <a:pos x="T2" y="T3"/>
                </a:cxn>
                <a:cxn ang="0">
                  <a:pos x="T4" y="T5"/>
                </a:cxn>
                <a:cxn ang="0">
                  <a:pos x="T6" y="T7"/>
                </a:cxn>
                <a:cxn ang="0">
                  <a:pos x="T8" y="T9"/>
                </a:cxn>
                <a:cxn ang="0">
                  <a:pos x="T10" y="T11"/>
                </a:cxn>
                <a:cxn ang="0">
                  <a:pos x="T12" y="T13"/>
                </a:cxn>
              </a:cxnLst>
              <a:rect l="0" t="0" r="r" b="b"/>
              <a:pathLst>
                <a:path w="12" h="26">
                  <a:moveTo>
                    <a:pt x="0" y="2"/>
                  </a:moveTo>
                  <a:cubicBezTo>
                    <a:pt x="8" y="25"/>
                    <a:pt x="8" y="25"/>
                    <a:pt x="8" y="25"/>
                  </a:cubicBezTo>
                  <a:cubicBezTo>
                    <a:pt x="9" y="26"/>
                    <a:pt x="10" y="26"/>
                    <a:pt x="10" y="26"/>
                  </a:cubicBezTo>
                  <a:cubicBezTo>
                    <a:pt x="11" y="26"/>
                    <a:pt x="12" y="25"/>
                    <a:pt x="11" y="24"/>
                  </a:cubicBezTo>
                  <a:cubicBezTo>
                    <a:pt x="3" y="1"/>
                    <a:pt x="3" y="1"/>
                    <a:pt x="3" y="1"/>
                  </a:cubicBezTo>
                  <a:cubicBezTo>
                    <a:pt x="3" y="0"/>
                    <a:pt x="2" y="0"/>
                    <a:pt x="1" y="0"/>
                  </a:cubicBezTo>
                  <a:cubicBezTo>
                    <a:pt x="0" y="0"/>
                    <a:pt x="0" y="1"/>
                    <a:pt x="0" y="2"/>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3" name="îsḻîdé">
              <a:extLst>
                <a:ext uri="{FF2B5EF4-FFF2-40B4-BE49-F238E27FC236}">
                  <a16:creationId xmlns:a16="http://schemas.microsoft.com/office/drawing/2014/main" xmlns="" id="{F5366F45-8C19-4977-BCF3-EF0EC4C4FC5F}"/>
                </a:ext>
              </a:extLst>
            </p:cNvPr>
            <p:cNvSpPr/>
            <p:nvPr/>
          </p:nvSpPr>
          <p:spPr bwMode="auto">
            <a:xfrm>
              <a:off x="7384286" y="4830992"/>
              <a:ext cx="25400" cy="57152"/>
            </a:xfrm>
            <a:custGeom>
              <a:avLst/>
              <a:gdLst>
                <a:gd name="T0" fmla="*/ 0 w 12"/>
                <a:gd name="T1" fmla="*/ 2 h 27"/>
                <a:gd name="T2" fmla="*/ 8 w 12"/>
                <a:gd name="T3" fmla="*/ 25 h 27"/>
                <a:gd name="T4" fmla="*/ 10 w 12"/>
                <a:gd name="T5" fmla="*/ 26 h 27"/>
                <a:gd name="T6" fmla="*/ 11 w 12"/>
                <a:gd name="T7" fmla="*/ 24 h 27"/>
                <a:gd name="T8" fmla="*/ 3 w 12"/>
                <a:gd name="T9" fmla="*/ 1 h 27"/>
                <a:gd name="T10" fmla="*/ 1 w 12"/>
                <a:gd name="T11" fmla="*/ 0 h 27"/>
                <a:gd name="T12" fmla="*/ 0 w 12"/>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0" y="2"/>
                  </a:moveTo>
                  <a:cubicBezTo>
                    <a:pt x="8" y="25"/>
                    <a:pt x="8" y="25"/>
                    <a:pt x="8" y="25"/>
                  </a:cubicBezTo>
                  <a:cubicBezTo>
                    <a:pt x="9" y="26"/>
                    <a:pt x="9" y="27"/>
                    <a:pt x="10" y="26"/>
                  </a:cubicBezTo>
                  <a:cubicBezTo>
                    <a:pt x="11" y="26"/>
                    <a:pt x="12" y="25"/>
                    <a:pt x="11" y="24"/>
                  </a:cubicBezTo>
                  <a:cubicBezTo>
                    <a:pt x="3" y="1"/>
                    <a:pt x="3" y="1"/>
                    <a:pt x="3" y="1"/>
                  </a:cubicBezTo>
                  <a:cubicBezTo>
                    <a:pt x="3" y="0"/>
                    <a:pt x="2" y="0"/>
                    <a:pt x="1" y="0"/>
                  </a:cubicBezTo>
                  <a:cubicBezTo>
                    <a:pt x="0" y="1"/>
                    <a:pt x="0" y="2"/>
                    <a:pt x="0" y="2"/>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4" name="íş1ïdè">
              <a:extLst>
                <a:ext uri="{FF2B5EF4-FFF2-40B4-BE49-F238E27FC236}">
                  <a16:creationId xmlns:a16="http://schemas.microsoft.com/office/drawing/2014/main" xmlns="" id="{3AF1F6EC-044F-4B10-A09E-8B8C440822FC}"/>
                </a:ext>
              </a:extLst>
            </p:cNvPr>
            <p:cNvSpPr/>
            <p:nvPr/>
          </p:nvSpPr>
          <p:spPr bwMode="auto">
            <a:xfrm>
              <a:off x="7358887" y="4846866"/>
              <a:ext cx="26988" cy="61911"/>
            </a:xfrm>
            <a:custGeom>
              <a:avLst/>
              <a:gdLst>
                <a:gd name="T0" fmla="*/ 1 w 13"/>
                <a:gd name="T1" fmla="*/ 3 h 30"/>
                <a:gd name="T2" fmla="*/ 10 w 13"/>
                <a:gd name="T3" fmla="*/ 28 h 30"/>
                <a:gd name="T4" fmla="*/ 12 w 13"/>
                <a:gd name="T5" fmla="*/ 29 h 30"/>
                <a:gd name="T6" fmla="*/ 13 w 13"/>
                <a:gd name="T7" fmla="*/ 27 h 30"/>
                <a:gd name="T8" fmla="*/ 4 w 13"/>
                <a:gd name="T9" fmla="*/ 2 h 30"/>
                <a:gd name="T10" fmla="*/ 2 w 13"/>
                <a:gd name="T11" fmla="*/ 1 h 30"/>
                <a:gd name="T12" fmla="*/ 1 w 13"/>
                <a:gd name="T13" fmla="*/ 3 h 30"/>
              </a:gdLst>
              <a:ahLst/>
              <a:cxnLst>
                <a:cxn ang="0">
                  <a:pos x="T0" y="T1"/>
                </a:cxn>
                <a:cxn ang="0">
                  <a:pos x="T2" y="T3"/>
                </a:cxn>
                <a:cxn ang="0">
                  <a:pos x="T4" y="T5"/>
                </a:cxn>
                <a:cxn ang="0">
                  <a:pos x="T6" y="T7"/>
                </a:cxn>
                <a:cxn ang="0">
                  <a:pos x="T8" y="T9"/>
                </a:cxn>
                <a:cxn ang="0">
                  <a:pos x="T10" y="T11"/>
                </a:cxn>
                <a:cxn ang="0">
                  <a:pos x="T12" y="T13"/>
                </a:cxn>
              </a:cxnLst>
              <a:rect l="0" t="0" r="r" b="b"/>
              <a:pathLst>
                <a:path w="13" h="30">
                  <a:moveTo>
                    <a:pt x="1" y="3"/>
                  </a:moveTo>
                  <a:cubicBezTo>
                    <a:pt x="10" y="28"/>
                    <a:pt x="10" y="28"/>
                    <a:pt x="10" y="28"/>
                  </a:cubicBezTo>
                  <a:cubicBezTo>
                    <a:pt x="10" y="29"/>
                    <a:pt x="11" y="30"/>
                    <a:pt x="12" y="29"/>
                  </a:cubicBezTo>
                  <a:cubicBezTo>
                    <a:pt x="13" y="29"/>
                    <a:pt x="13" y="28"/>
                    <a:pt x="13" y="27"/>
                  </a:cubicBezTo>
                  <a:cubicBezTo>
                    <a:pt x="4" y="2"/>
                    <a:pt x="4" y="2"/>
                    <a:pt x="4" y="2"/>
                  </a:cubicBezTo>
                  <a:cubicBezTo>
                    <a:pt x="4" y="1"/>
                    <a:pt x="3" y="0"/>
                    <a:pt x="2" y="1"/>
                  </a:cubicBezTo>
                  <a:cubicBezTo>
                    <a:pt x="1" y="1"/>
                    <a:pt x="0" y="2"/>
                    <a:pt x="1" y="3"/>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5" name="îšľîďê">
              <a:extLst>
                <a:ext uri="{FF2B5EF4-FFF2-40B4-BE49-F238E27FC236}">
                  <a16:creationId xmlns:a16="http://schemas.microsoft.com/office/drawing/2014/main" xmlns="" id="{E2C30794-9366-400E-826A-5995B6A0EB5A}"/>
                </a:ext>
              </a:extLst>
            </p:cNvPr>
            <p:cNvSpPr/>
            <p:nvPr/>
          </p:nvSpPr>
          <p:spPr bwMode="auto">
            <a:xfrm>
              <a:off x="7474777" y="4391256"/>
              <a:ext cx="774702" cy="661986"/>
            </a:xfrm>
            <a:custGeom>
              <a:avLst/>
              <a:gdLst>
                <a:gd name="T0" fmla="*/ 0 w 369"/>
                <a:gd name="T1" fmla="*/ 218 h 316"/>
                <a:gd name="T2" fmla="*/ 25 w 369"/>
                <a:gd name="T3" fmla="*/ 230 h 316"/>
                <a:gd name="T4" fmla="*/ 141 w 369"/>
                <a:gd name="T5" fmla="*/ 279 h 316"/>
                <a:gd name="T6" fmla="*/ 295 w 369"/>
                <a:gd name="T7" fmla="*/ 307 h 316"/>
                <a:gd name="T8" fmla="*/ 328 w 369"/>
                <a:gd name="T9" fmla="*/ 287 h 316"/>
                <a:gd name="T10" fmla="*/ 361 w 369"/>
                <a:gd name="T11" fmla="*/ 113 h 316"/>
                <a:gd name="T12" fmla="*/ 353 w 369"/>
                <a:gd name="T13" fmla="*/ 0 h 316"/>
                <a:gd name="T14" fmla="*/ 270 w 369"/>
                <a:gd name="T15" fmla="*/ 10 h 316"/>
                <a:gd name="T16" fmla="*/ 244 w 369"/>
                <a:gd name="T17" fmla="*/ 14 h 316"/>
                <a:gd name="T18" fmla="*/ 243 w 369"/>
                <a:gd name="T19" fmla="*/ 14 h 316"/>
                <a:gd name="T20" fmla="*/ 245 w 369"/>
                <a:gd name="T21" fmla="*/ 21 h 316"/>
                <a:gd name="T22" fmla="*/ 245 w 369"/>
                <a:gd name="T23" fmla="*/ 22 h 316"/>
                <a:gd name="T24" fmla="*/ 249 w 369"/>
                <a:gd name="T25" fmla="*/ 48 h 316"/>
                <a:gd name="T26" fmla="*/ 257 w 369"/>
                <a:gd name="T27" fmla="*/ 132 h 316"/>
                <a:gd name="T28" fmla="*/ 258 w 369"/>
                <a:gd name="T29" fmla="*/ 215 h 316"/>
                <a:gd name="T30" fmla="*/ 141 w 369"/>
                <a:gd name="T31" fmla="*/ 189 h 316"/>
                <a:gd name="T32" fmla="*/ 52 w 369"/>
                <a:gd name="T33" fmla="*/ 157 h 316"/>
                <a:gd name="T34" fmla="*/ 30 w 369"/>
                <a:gd name="T35" fmla="*/ 148 h 316"/>
                <a:gd name="T36" fmla="*/ 27 w 369"/>
                <a:gd name="T37" fmla="*/ 156 h 316"/>
                <a:gd name="T38" fmla="*/ 22 w 369"/>
                <a:gd name="T39" fmla="*/ 167 h 316"/>
                <a:gd name="T40" fmla="*/ 6 w 369"/>
                <a:gd name="T41" fmla="*/ 204 h 316"/>
                <a:gd name="T42" fmla="*/ 0 w 369"/>
                <a:gd name="T43" fmla="*/ 218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9" h="316">
                  <a:moveTo>
                    <a:pt x="0" y="218"/>
                  </a:moveTo>
                  <a:cubicBezTo>
                    <a:pt x="6" y="221"/>
                    <a:pt x="14" y="225"/>
                    <a:pt x="25" y="230"/>
                  </a:cubicBezTo>
                  <a:cubicBezTo>
                    <a:pt x="53" y="244"/>
                    <a:pt x="96" y="262"/>
                    <a:pt x="141" y="279"/>
                  </a:cubicBezTo>
                  <a:cubicBezTo>
                    <a:pt x="219" y="309"/>
                    <a:pt x="262" y="316"/>
                    <a:pt x="295" y="307"/>
                  </a:cubicBezTo>
                  <a:cubicBezTo>
                    <a:pt x="309" y="303"/>
                    <a:pt x="320" y="296"/>
                    <a:pt x="328" y="287"/>
                  </a:cubicBezTo>
                  <a:cubicBezTo>
                    <a:pt x="353" y="260"/>
                    <a:pt x="369" y="210"/>
                    <a:pt x="361" y="113"/>
                  </a:cubicBezTo>
                  <a:cubicBezTo>
                    <a:pt x="360" y="107"/>
                    <a:pt x="353" y="0"/>
                    <a:pt x="353" y="0"/>
                  </a:cubicBezTo>
                  <a:cubicBezTo>
                    <a:pt x="270" y="10"/>
                    <a:pt x="270" y="10"/>
                    <a:pt x="270" y="10"/>
                  </a:cubicBezTo>
                  <a:cubicBezTo>
                    <a:pt x="244" y="14"/>
                    <a:pt x="244" y="14"/>
                    <a:pt x="244" y="14"/>
                  </a:cubicBezTo>
                  <a:cubicBezTo>
                    <a:pt x="243" y="14"/>
                    <a:pt x="243" y="14"/>
                    <a:pt x="243" y="14"/>
                  </a:cubicBezTo>
                  <a:cubicBezTo>
                    <a:pt x="244" y="16"/>
                    <a:pt x="244" y="19"/>
                    <a:pt x="245" y="21"/>
                  </a:cubicBezTo>
                  <a:cubicBezTo>
                    <a:pt x="245" y="22"/>
                    <a:pt x="245" y="22"/>
                    <a:pt x="245" y="22"/>
                  </a:cubicBezTo>
                  <a:cubicBezTo>
                    <a:pt x="246" y="30"/>
                    <a:pt x="247" y="39"/>
                    <a:pt x="249" y="48"/>
                  </a:cubicBezTo>
                  <a:cubicBezTo>
                    <a:pt x="253" y="77"/>
                    <a:pt x="256" y="106"/>
                    <a:pt x="257" y="132"/>
                  </a:cubicBezTo>
                  <a:cubicBezTo>
                    <a:pt x="260" y="168"/>
                    <a:pt x="260" y="198"/>
                    <a:pt x="258" y="215"/>
                  </a:cubicBezTo>
                  <a:cubicBezTo>
                    <a:pt x="240" y="214"/>
                    <a:pt x="203" y="208"/>
                    <a:pt x="141" y="189"/>
                  </a:cubicBezTo>
                  <a:cubicBezTo>
                    <a:pt x="103" y="177"/>
                    <a:pt x="72" y="165"/>
                    <a:pt x="52" y="157"/>
                  </a:cubicBezTo>
                  <a:cubicBezTo>
                    <a:pt x="41" y="153"/>
                    <a:pt x="33" y="149"/>
                    <a:pt x="30" y="148"/>
                  </a:cubicBezTo>
                  <a:cubicBezTo>
                    <a:pt x="27" y="156"/>
                    <a:pt x="27" y="156"/>
                    <a:pt x="27" y="156"/>
                  </a:cubicBezTo>
                  <a:cubicBezTo>
                    <a:pt x="22" y="167"/>
                    <a:pt x="22" y="167"/>
                    <a:pt x="22" y="167"/>
                  </a:cubicBezTo>
                  <a:cubicBezTo>
                    <a:pt x="6" y="204"/>
                    <a:pt x="6" y="204"/>
                    <a:pt x="6" y="204"/>
                  </a:cubicBezTo>
                  <a:cubicBezTo>
                    <a:pt x="0" y="218"/>
                    <a:pt x="0" y="218"/>
                    <a:pt x="0" y="218"/>
                  </a:cubicBezTo>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6" name="íṥḻiḋê">
              <a:extLst>
                <a:ext uri="{FF2B5EF4-FFF2-40B4-BE49-F238E27FC236}">
                  <a16:creationId xmlns:a16="http://schemas.microsoft.com/office/drawing/2014/main" xmlns="" id="{C04E38CB-1AFA-4673-814B-2DBEAE64FD95}"/>
                </a:ext>
              </a:extLst>
            </p:cNvPr>
            <p:cNvSpPr/>
            <p:nvPr/>
          </p:nvSpPr>
          <p:spPr bwMode="auto">
            <a:xfrm>
              <a:off x="7973254" y="4308706"/>
              <a:ext cx="511178" cy="242889"/>
            </a:xfrm>
            <a:custGeom>
              <a:avLst/>
              <a:gdLst>
                <a:gd name="T0" fmla="*/ 0 w 243"/>
                <a:gd name="T1" fmla="*/ 26 h 116"/>
                <a:gd name="T2" fmla="*/ 0 w 243"/>
                <a:gd name="T3" fmla="*/ 26 h 116"/>
                <a:gd name="T4" fmla="*/ 5 w 243"/>
                <a:gd name="T5" fmla="*/ 46 h 116"/>
                <a:gd name="T6" fmla="*/ 6 w 243"/>
                <a:gd name="T7" fmla="*/ 54 h 116"/>
                <a:gd name="T8" fmla="*/ 6 w 243"/>
                <a:gd name="T9" fmla="*/ 54 h 116"/>
                <a:gd name="T10" fmla="*/ 7 w 243"/>
                <a:gd name="T11" fmla="*/ 57 h 116"/>
                <a:gd name="T12" fmla="*/ 14 w 243"/>
                <a:gd name="T13" fmla="*/ 79 h 116"/>
                <a:gd name="T14" fmla="*/ 41 w 243"/>
                <a:gd name="T15" fmla="*/ 109 h 116"/>
                <a:gd name="T16" fmla="*/ 45 w 243"/>
                <a:gd name="T17" fmla="*/ 110 h 116"/>
                <a:gd name="T18" fmla="*/ 53 w 243"/>
                <a:gd name="T19" fmla="*/ 113 h 116"/>
                <a:gd name="T20" fmla="*/ 68 w 243"/>
                <a:gd name="T21" fmla="*/ 116 h 116"/>
                <a:gd name="T22" fmla="*/ 77 w 243"/>
                <a:gd name="T23" fmla="*/ 115 h 116"/>
                <a:gd name="T24" fmla="*/ 122 w 243"/>
                <a:gd name="T25" fmla="*/ 111 h 116"/>
                <a:gd name="T26" fmla="*/ 148 w 243"/>
                <a:gd name="T27" fmla="*/ 109 h 116"/>
                <a:gd name="T28" fmla="*/ 149 w 243"/>
                <a:gd name="T29" fmla="*/ 108 h 116"/>
                <a:gd name="T30" fmla="*/ 157 w 243"/>
                <a:gd name="T31" fmla="*/ 108 h 116"/>
                <a:gd name="T32" fmla="*/ 184 w 243"/>
                <a:gd name="T33" fmla="*/ 105 h 116"/>
                <a:gd name="T34" fmla="*/ 231 w 243"/>
                <a:gd name="T35" fmla="*/ 77 h 116"/>
                <a:gd name="T36" fmla="*/ 242 w 243"/>
                <a:gd name="T37" fmla="*/ 36 h 116"/>
                <a:gd name="T38" fmla="*/ 242 w 243"/>
                <a:gd name="T39" fmla="*/ 34 h 116"/>
                <a:gd name="T40" fmla="*/ 237 w 243"/>
                <a:gd name="T41" fmla="*/ 0 h 116"/>
                <a:gd name="T42" fmla="*/ 236 w 243"/>
                <a:gd name="T43" fmla="*/ 0 h 116"/>
                <a:gd name="T44" fmla="*/ 168 w 243"/>
                <a:gd name="T45" fmla="*/ 8 h 116"/>
                <a:gd name="T46" fmla="*/ 132 w 243"/>
                <a:gd name="T47" fmla="*/ 12 h 116"/>
                <a:gd name="T48" fmla="*/ 103 w 243"/>
                <a:gd name="T49" fmla="*/ 15 h 116"/>
                <a:gd name="T50" fmla="*/ 103 w 243"/>
                <a:gd name="T51" fmla="*/ 15 h 116"/>
                <a:gd name="T52" fmla="*/ 25 w 243"/>
                <a:gd name="T53" fmla="*/ 23 h 116"/>
                <a:gd name="T54" fmla="*/ 25 w 243"/>
                <a:gd name="T55" fmla="*/ 23 h 116"/>
                <a:gd name="T56" fmla="*/ 1 w 243"/>
                <a:gd name="T57" fmla="*/ 26 h 116"/>
                <a:gd name="T58" fmla="*/ 0 w 243"/>
                <a:gd name="T59" fmla="*/ 2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3" h="116">
                  <a:moveTo>
                    <a:pt x="0" y="26"/>
                  </a:moveTo>
                  <a:cubicBezTo>
                    <a:pt x="0" y="26"/>
                    <a:pt x="0" y="26"/>
                    <a:pt x="0" y="26"/>
                  </a:cubicBezTo>
                  <a:cubicBezTo>
                    <a:pt x="5" y="46"/>
                    <a:pt x="5" y="46"/>
                    <a:pt x="5" y="46"/>
                  </a:cubicBezTo>
                  <a:cubicBezTo>
                    <a:pt x="6" y="54"/>
                    <a:pt x="6" y="54"/>
                    <a:pt x="6" y="54"/>
                  </a:cubicBezTo>
                  <a:cubicBezTo>
                    <a:pt x="6" y="54"/>
                    <a:pt x="6" y="54"/>
                    <a:pt x="6" y="54"/>
                  </a:cubicBezTo>
                  <a:cubicBezTo>
                    <a:pt x="7" y="57"/>
                    <a:pt x="7" y="57"/>
                    <a:pt x="7" y="57"/>
                  </a:cubicBezTo>
                  <a:cubicBezTo>
                    <a:pt x="9" y="65"/>
                    <a:pt x="11" y="73"/>
                    <a:pt x="14" y="79"/>
                  </a:cubicBezTo>
                  <a:cubicBezTo>
                    <a:pt x="20" y="93"/>
                    <a:pt x="29" y="102"/>
                    <a:pt x="41" y="109"/>
                  </a:cubicBezTo>
                  <a:cubicBezTo>
                    <a:pt x="43" y="109"/>
                    <a:pt x="44" y="110"/>
                    <a:pt x="45" y="110"/>
                  </a:cubicBezTo>
                  <a:cubicBezTo>
                    <a:pt x="47" y="111"/>
                    <a:pt x="50" y="112"/>
                    <a:pt x="53" y="113"/>
                  </a:cubicBezTo>
                  <a:cubicBezTo>
                    <a:pt x="58" y="115"/>
                    <a:pt x="62" y="115"/>
                    <a:pt x="68" y="116"/>
                  </a:cubicBezTo>
                  <a:cubicBezTo>
                    <a:pt x="71" y="116"/>
                    <a:pt x="74" y="116"/>
                    <a:pt x="77" y="115"/>
                  </a:cubicBezTo>
                  <a:cubicBezTo>
                    <a:pt x="122" y="111"/>
                    <a:pt x="122" y="111"/>
                    <a:pt x="122" y="111"/>
                  </a:cubicBezTo>
                  <a:cubicBezTo>
                    <a:pt x="148" y="109"/>
                    <a:pt x="148" y="109"/>
                    <a:pt x="148" y="109"/>
                  </a:cubicBezTo>
                  <a:cubicBezTo>
                    <a:pt x="149" y="108"/>
                    <a:pt x="149" y="108"/>
                    <a:pt x="149" y="108"/>
                  </a:cubicBezTo>
                  <a:cubicBezTo>
                    <a:pt x="157" y="108"/>
                    <a:pt x="157" y="108"/>
                    <a:pt x="157" y="108"/>
                  </a:cubicBezTo>
                  <a:cubicBezTo>
                    <a:pt x="184" y="105"/>
                    <a:pt x="184" y="105"/>
                    <a:pt x="184" y="105"/>
                  </a:cubicBezTo>
                  <a:cubicBezTo>
                    <a:pt x="204" y="103"/>
                    <a:pt x="221" y="93"/>
                    <a:pt x="231" y="77"/>
                  </a:cubicBezTo>
                  <a:cubicBezTo>
                    <a:pt x="239" y="66"/>
                    <a:pt x="243" y="51"/>
                    <a:pt x="242" y="36"/>
                  </a:cubicBezTo>
                  <a:cubicBezTo>
                    <a:pt x="242" y="34"/>
                    <a:pt x="242" y="34"/>
                    <a:pt x="242" y="34"/>
                  </a:cubicBezTo>
                  <a:cubicBezTo>
                    <a:pt x="237" y="0"/>
                    <a:pt x="237" y="0"/>
                    <a:pt x="237" y="0"/>
                  </a:cubicBezTo>
                  <a:cubicBezTo>
                    <a:pt x="236" y="0"/>
                    <a:pt x="236" y="0"/>
                    <a:pt x="236" y="0"/>
                  </a:cubicBezTo>
                  <a:cubicBezTo>
                    <a:pt x="168" y="8"/>
                    <a:pt x="168" y="8"/>
                    <a:pt x="168" y="8"/>
                  </a:cubicBezTo>
                  <a:cubicBezTo>
                    <a:pt x="132" y="12"/>
                    <a:pt x="132" y="12"/>
                    <a:pt x="132" y="12"/>
                  </a:cubicBezTo>
                  <a:cubicBezTo>
                    <a:pt x="103" y="15"/>
                    <a:pt x="103" y="15"/>
                    <a:pt x="103" y="15"/>
                  </a:cubicBezTo>
                  <a:cubicBezTo>
                    <a:pt x="103" y="15"/>
                    <a:pt x="103" y="15"/>
                    <a:pt x="103" y="15"/>
                  </a:cubicBezTo>
                  <a:cubicBezTo>
                    <a:pt x="25" y="23"/>
                    <a:pt x="25" y="23"/>
                    <a:pt x="25" y="23"/>
                  </a:cubicBezTo>
                  <a:cubicBezTo>
                    <a:pt x="25" y="23"/>
                    <a:pt x="25" y="23"/>
                    <a:pt x="25" y="23"/>
                  </a:cubicBezTo>
                  <a:cubicBezTo>
                    <a:pt x="1" y="26"/>
                    <a:pt x="1" y="26"/>
                    <a:pt x="1" y="26"/>
                  </a:cubicBezTo>
                  <a:cubicBezTo>
                    <a:pt x="0" y="26"/>
                    <a:pt x="0" y="26"/>
                    <a:pt x="0" y="26"/>
                  </a:cubicBezTo>
                </a:path>
              </a:pathLst>
            </a:custGeom>
            <a:solidFill>
              <a:srgbClr val="5912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7" name="îṣḻîďé">
              <a:extLst>
                <a:ext uri="{FF2B5EF4-FFF2-40B4-BE49-F238E27FC236}">
                  <a16:creationId xmlns:a16="http://schemas.microsoft.com/office/drawing/2014/main" xmlns="" id="{3DB99F76-556D-4783-8296-DDA6D513C19A}"/>
                </a:ext>
              </a:extLst>
            </p:cNvPr>
            <p:cNvSpPr/>
            <p:nvPr/>
          </p:nvSpPr>
          <p:spPr bwMode="auto">
            <a:xfrm>
              <a:off x="7965315" y="4276958"/>
              <a:ext cx="506415" cy="88899"/>
            </a:xfrm>
            <a:custGeom>
              <a:avLst/>
              <a:gdLst>
                <a:gd name="T0" fmla="*/ 0 w 319"/>
                <a:gd name="T1" fmla="*/ 27 h 56"/>
                <a:gd name="T2" fmla="*/ 1 w 319"/>
                <a:gd name="T3" fmla="*/ 45 h 56"/>
                <a:gd name="T4" fmla="*/ 3 w 319"/>
                <a:gd name="T5" fmla="*/ 56 h 56"/>
                <a:gd name="T6" fmla="*/ 5 w 319"/>
                <a:gd name="T7" fmla="*/ 54 h 56"/>
                <a:gd name="T8" fmla="*/ 7 w 319"/>
                <a:gd name="T9" fmla="*/ 54 h 56"/>
                <a:gd name="T10" fmla="*/ 19 w 319"/>
                <a:gd name="T11" fmla="*/ 54 h 56"/>
                <a:gd name="T12" fmla="*/ 20 w 319"/>
                <a:gd name="T13" fmla="*/ 53 h 56"/>
                <a:gd name="T14" fmla="*/ 38 w 319"/>
                <a:gd name="T15" fmla="*/ 52 h 56"/>
                <a:gd name="T16" fmla="*/ 126 w 319"/>
                <a:gd name="T17" fmla="*/ 45 h 56"/>
                <a:gd name="T18" fmla="*/ 131 w 319"/>
                <a:gd name="T19" fmla="*/ 44 h 56"/>
                <a:gd name="T20" fmla="*/ 180 w 319"/>
                <a:gd name="T21" fmla="*/ 40 h 56"/>
                <a:gd name="T22" fmla="*/ 227 w 319"/>
                <a:gd name="T23" fmla="*/ 36 h 56"/>
                <a:gd name="T24" fmla="*/ 319 w 319"/>
                <a:gd name="T25" fmla="*/ 28 h 56"/>
                <a:gd name="T26" fmla="*/ 317 w 319"/>
                <a:gd name="T27" fmla="*/ 20 h 56"/>
                <a:gd name="T28" fmla="*/ 317 w 319"/>
                <a:gd name="T29" fmla="*/ 19 h 56"/>
                <a:gd name="T30" fmla="*/ 316 w 319"/>
                <a:gd name="T31" fmla="*/ 0 h 56"/>
                <a:gd name="T32" fmla="*/ 225 w 319"/>
                <a:gd name="T33" fmla="*/ 8 h 56"/>
                <a:gd name="T34" fmla="*/ 177 w 319"/>
                <a:gd name="T35" fmla="*/ 12 h 56"/>
                <a:gd name="T36" fmla="*/ 4 w 319"/>
                <a:gd name="T37" fmla="*/ 27 h 56"/>
                <a:gd name="T38" fmla="*/ 0 w 319"/>
                <a:gd name="T39"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9" h="56">
                  <a:moveTo>
                    <a:pt x="0" y="27"/>
                  </a:moveTo>
                  <a:lnTo>
                    <a:pt x="1" y="45"/>
                  </a:lnTo>
                  <a:lnTo>
                    <a:pt x="3" y="56"/>
                  </a:lnTo>
                  <a:lnTo>
                    <a:pt x="5" y="54"/>
                  </a:lnTo>
                  <a:lnTo>
                    <a:pt x="7" y="54"/>
                  </a:lnTo>
                  <a:lnTo>
                    <a:pt x="19" y="54"/>
                  </a:lnTo>
                  <a:lnTo>
                    <a:pt x="20" y="53"/>
                  </a:lnTo>
                  <a:lnTo>
                    <a:pt x="38" y="52"/>
                  </a:lnTo>
                  <a:lnTo>
                    <a:pt x="126" y="45"/>
                  </a:lnTo>
                  <a:lnTo>
                    <a:pt x="131" y="44"/>
                  </a:lnTo>
                  <a:lnTo>
                    <a:pt x="180" y="40"/>
                  </a:lnTo>
                  <a:lnTo>
                    <a:pt x="227" y="36"/>
                  </a:lnTo>
                  <a:lnTo>
                    <a:pt x="319" y="28"/>
                  </a:lnTo>
                  <a:lnTo>
                    <a:pt x="317" y="20"/>
                  </a:lnTo>
                  <a:lnTo>
                    <a:pt x="317" y="19"/>
                  </a:lnTo>
                  <a:lnTo>
                    <a:pt x="316" y="0"/>
                  </a:lnTo>
                  <a:lnTo>
                    <a:pt x="225" y="8"/>
                  </a:lnTo>
                  <a:lnTo>
                    <a:pt x="177" y="12"/>
                  </a:lnTo>
                  <a:lnTo>
                    <a:pt x="4" y="27"/>
                  </a:lnTo>
                  <a:lnTo>
                    <a:pt x="0" y="27"/>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8" name="íṡľîḓê">
              <a:extLst>
                <a:ext uri="{FF2B5EF4-FFF2-40B4-BE49-F238E27FC236}">
                  <a16:creationId xmlns:a16="http://schemas.microsoft.com/office/drawing/2014/main" xmlns="" id="{B167DCDD-0B2B-4E9C-A71E-86EC54775763}"/>
                </a:ext>
              </a:extLst>
            </p:cNvPr>
            <p:cNvSpPr/>
            <p:nvPr/>
          </p:nvSpPr>
          <p:spPr bwMode="auto">
            <a:xfrm>
              <a:off x="7965315" y="4276958"/>
              <a:ext cx="506415" cy="88899"/>
            </a:xfrm>
            <a:custGeom>
              <a:avLst/>
              <a:gdLst>
                <a:gd name="T0" fmla="*/ 0 w 319"/>
                <a:gd name="T1" fmla="*/ 27 h 56"/>
                <a:gd name="T2" fmla="*/ 1 w 319"/>
                <a:gd name="T3" fmla="*/ 45 h 56"/>
                <a:gd name="T4" fmla="*/ 3 w 319"/>
                <a:gd name="T5" fmla="*/ 56 h 56"/>
                <a:gd name="T6" fmla="*/ 5 w 319"/>
                <a:gd name="T7" fmla="*/ 54 h 56"/>
                <a:gd name="T8" fmla="*/ 7 w 319"/>
                <a:gd name="T9" fmla="*/ 54 h 56"/>
                <a:gd name="T10" fmla="*/ 19 w 319"/>
                <a:gd name="T11" fmla="*/ 54 h 56"/>
                <a:gd name="T12" fmla="*/ 20 w 319"/>
                <a:gd name="T13" fmla="*/ 53 h 56"/>
                <a:gd name="T14" fmla="*/ 38 w 319"/>
                <a:gd name="T15" fmla="*/ 52 h 56"/>
                <a:gd name="T16" fmla="*/ 126 w 319"/>
                <a:gd name="T17" fmla="*/ 45 h 56"/>
                <a:gd name="T18" fmla="*/ 131 w 319"/>
                <a:gd name="T19" fmla="*/ 44 h 56"/>
                <a:gd name="T20" fmla="*/ 180 w 319"/>
                <a:gd name="T21" fmla="*/ 40 h 56"/>
                <a:gd name="T22" fmla="*/ 227 w 319"/>
                <a:gd name="T23" fmla="*/ 36 h 56"/>
                <a:gd name="T24" fmla="*/ 319 w 319"/>
                <a:gd name="T25" fmla="*/ 28 h 56"/>
                <a:gd name="T26" fmla="*/ 317 w 319"/>
                <a:gd name="T27" fmla="*/ 20 h 56"/>
                <a:gd name="T28" fmla="*/ 317 w 319"/>
                <a:gd name="T29" fmla="*/ 19 h 56"/>
                <a:gd name="T30" fmla="*/ 316 w 319"/>
                <a:gd name="T31" fmla="*/ 0 h 56"/>
                <a:gd name="T32" fmla="*/ 225 w 319"/>
                <a:gd name="T33" fmla="*/ 8 h 56"/>
                <a:gd name="T34" fmla="*/ 177 w 319"/>
                <a:gd name="T35" fmla="*/ 12 h 56"/>
                <a:gd name="T36" fmla="*/ 4 w 319"/>
                <a:gd name="T37" fmla="*/ 27 h 56"/>
                <a:gd name="T38" fmla="*/ 0 w 319"/>
                <a:gd name="T39" fmla="*/ 2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9" h="56">
                  <a:moveTo>
                    <a:pt x="0" y="27"/>
                  </a:moveTo>
                  <a:lnTo>
                    <a:pt x="1" y="45"/>
                  </a:lnTo>
                  <a:lnTo>
                    <a:pt x="3" y="56"/>
                  </a:lnTo>
                  <a:lnTo>
                    <a:pt x="5" y="54"/>
                  </a:lnTo>
                  <a:lnTo>
                    <a:pt x="7" y="54"/>
                  </a:lnTo>
                  <a:lnTo>
                    <a:pt x="19" y="54"/>
                  </a:lnTo>
                  <a:lnTo>
                    <a:pt x="20" y="53"/>
                  </a:lnTo>
                  <a:lnTo>
                    <a:pt x="38" y="52"/>
                  </a:lnTo>
                  <a:lnTo>
                    <a:pt x="126" y="45"/>
                  </a:lnTo>
                  <a:lnTo>
                    <a:pt x="131" y="44"/>
                  </a:lnTo>
                  <a:lnTo>
                    <a:pt x="180" y="40"/>
                  </a:lnTo>
                  <a:lnTo>
                    <a:pt x="227" y="36"/>
                  </a:lnTo>
                  <a:lnTo>
                    <a:pt x="319" y="28"/>
                  </a:lnTo>
                  <a:lnTo>
                    <a:pt x="317" y="20"/>
                  </a:lnTo>
                  <a:lnTo>
                    <a:pt x="317" y="19"/>
                  </a:lnTo>
                  <a:lnTo>
                    <a:pt x="316" y="0"/>
                  </a:lnTo>
                  <a:lnTo>
                    <a:pt x="225" y="8"/>
                  </a:lnTo>
                  <a:lnTo>
                    <a:pt x="177" y="12"/>
                  </a:lnTo>
                  <a:lnTo>
                    <a:pt x="4" y="27"/>
                  </a:lnTo>
                  <a:lnTo>
                    <a:pt x="0"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99" name="îṧľiḋê">
              <a:extLst>
                <a:ext uri="{FF2B5EF4-FFF2-40B4-BE49-F238E27FC236}">
                  <a16:creationId xmlns:a16="http://schemas.microsoft.com/office/drawing/2014/main" xmlns="" id="{2C877F40-75A6-495C-BBFF-0D244F172AE0}"/>
                </a:ext>
              </a:extLst>
            </p:cNvPr>
            <p:cNvSpPr/>
            <p:nvPr/>
          </p:nvSpPr>
          <p:spPr bwMode="auto">
            <a:xfrm>
              <a:off x="8246303" y="4288068"/>
              <a:ext cx="79377" cy="52388"/>
            </a:xfrm>
            <a:custGeom>
              <a:avLst/>
              <a:gdLst>
                <a:gd name="T0" fmla="*/ 50 w 50"/>
                <a:gd name="T1" fmla="*/ 29 h 33"/>
                <a:gd name="T2" fmla="*/ 3 w 50"/>
                <a:gd name="T3" fmla="*/ 33 h 33"/>
                <a:gd name="T4" fmla="*/ 0 w 50"/>
                <a:gd name="T5" fmla="*/ 4 h 33"/>
                <a:gd name="T6" fmla="*/ 48 w 50"/>
                <a:gd name="T7" fmla="*/ 0 h 33"/>
                <a:gd name="T8" fmla="*/ 50 w 50"/>
                <a:gd name="T9" fmla="*/ 29 h 33"/>
              </a:gdLst>
              <a:ahLst/>
              <a:cxnLst>
                <a:cxn ang="0">
                  <a:pos x="T0" y="T1"/>
                </a:cxn>
                <a:cxn ang="0">
                  <a:pos x="T2" y="T3"/>
                </a:cxn>
                <a:cxn ang="0">
                  <a:pos x="T4" y="T5"/>
                </a:cxn>
                <a:cxn ang="0">
                  <a:pos x="T6" y="T7"/>
                </a:cxn>
                <a:cxn ang="0">
                  <a:pos x="T8" y="T9"/>
                </a:cxn>
              </a:cxnLst>
              <a:rect l="0" t="0" r="r" b="b"/>
              <a:pathLst>
                <a:path w="50" h="33">
                  <a:moveTo>
                    <a:pt x="50" y="29"/>
                  </a:moveTo>
                  <a:lnTo>
                    <a:pt x="3" y="33"/>
                  </a:lnTo>
                  <a:lnTo>
                    <a:pt x="0" y="4"/>
                  </a:lnTo>
                  <a:lnTo>
                    <a:pt x="48" y="0"/>
                  </a:lnTo>
                  <a:lnTo>
                    <a:pt x="50" y="29"/>
                  </a:lnTo>
                  <a:close/>
                </a:path>
              </a:pathLst>
            </a:custGeom>
            <a:solidFill>
              <a:srgbClr val="6532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0" name="ïṡḻíḍê">
              <a:extLst>
                <a:ext uri="{FF2B5EF4-FFF2-40B4-BE49-F238E27FC236}">
                  <a16:creationId xmlns:a16="http://schemas.microsoft.com/office/drawing/2014/main" xmlns="" id="{F5DDE7F0-29E8-406A-A148-18BF6B9EC314}"/>
                </a:ext>
              </a:extLst>
            </p:cNvPr>
            <p:cNvSpPr/>
            <p:nvPr/>
          </p:nvSpPr>
          <p:spPr bwMode="auto">
            <a:xfrm>
              <a:off x="8108191" y="3378435"/>
              <a:ext cx="69850" cy="71438"/>
            </a:xfrm>
            <a:custGeom>
              <a:avLst/>
              <a:gdLst>
                <a:gd name="T0" fmla="*/ 44 w 44"/>
                <a:gd name="T1" fmla="*/ 3 h 45"/>
                <a:gd name="T2" fmla="*/ 34 w 44"/>
                <a:gd name="T3" fmla="*/ 45 h 45"/>
                <a:gd name="T4" fmla="*/ 0 w 44"/>
                <a:gd name="T5" fmla="*/ 16 h 45"/>
                <a:gd name="T6" fmla="*/ 5 w 44"/>
                <a:gd name="T7" fmla="*/ 0 h 45"/>
                <a:gd name="T8" fmla="*/ 44 w 44"/>
                <a:gd name="T9" fmla="*/ 3 h 45"/>
              </a:gdLst>
              <a:ahLst/>
              <a:cxnLst>
                <a:cxn ang="0">
                  <a:pos x="T0" y="T1"/>
                </a:cxn>
                <a:cxn ang="0">
                  <a:pos x="T2" y="T3"/>
                </a:cxn>
                <a:cxn ang="0">
                  <a:pos x="T4" y="T5"/>
                </a:cxn>
                <a:cxn ang="0">
                  <a:pos x="T6" y="T7"/>
                </a:cxn>
                <a:cxn ang="0">
                  <a:pos x="T8" y="T9"/>
                </a:cxn>
              </a:cxnLst>
              <a:rect l="0" t="0" r="r" b="b"/>
              <a:pathLst>
                <a:path w="44" h="45">
                  <a:moveTo>
                    <a:pt x="44" y="3"/>
                  </a:moveTo>
                  <a:lnTo>
                    <a:pt x="34" y="45"/>
                  </a:lnTo>
                  <a:lnTo>
                    <a:pt x="0" y="16"/>
                  </a:lnTo>
                  <a:lnTo>
                    <a:pt x="5" y="0"/>
                  </a:lnTo>
                  <a:lnTo>
                    <a:pt x="44"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1" name="ï$ľiḍe">
              <a:extLst>
                <a:ext uri="{FF2B5EF4-FFF2-40B4-BE49-F238E27FC236}">
                  <a16:creationId xmlns:a16="http://schemas.microsoft.com/office/drawing/2014/main" xmlns="" id="{A69F9223-AFAC-4483-9282-565033242982}"/>
                </a:ext>
              </a:extLst>
            </p:cNvPr>
            <p:cNvSpPr/>
            <p:nvPr/>
          </p:nvSpPr>
          <p:spPr bwMode="auto">
            <a:xfrm>
              <a:off x="8289165" y="3364145"/>
              <a:ext cx="73026" cy="84136"/>
            </a:xfrm>
            <a:custGeom>
              <a:avLst/>
              <a:gdLst>
                <a:gd name="T0" fmla="*/ 0 w 46"/>
                <a:gd name="T1" fmla="*/ 9 h 53"/>
                <a:gd name="T2" fmla="*/ 17 w 46"/>
                <a:gd name="T3" fmla="*/ 53 h 53"/>
                <a:gd name="T4" fmla="*/ 46 w 46"/>
                <a:gd name="T5" fmla="*/ 31 h 53"/>
                <a:gd name="T6" fmla="*/ 25 w 46"/>
                <a:gd name="T7" fmla="*/ 0 h 53"/>
                <a:gd name="T8" fmla="*/ 0 w 46"/>
                <a:gd name="T9" fmla="*/ 9 h 53"/>
              </a:gdLst>
              <a:ahLst/>
              <a:cxnLst>
                <a:cxn ang="0">
                  <a:pos x="T0" y="T1"/>
                </a:cxn>
                <a:cxn ang="0">
                  <a:pos x="T2" y="T3"/>
                </a:cxn>
                <a:cxn ang="0">
                  <a:pos x="T4" y="T5"/>
                </a:cxn>
                <a:cxn ang="0">
                  <a:pos x="T6" y="T7"/>
                </a:cxn>
                <a:cxn ang="0">
                  <a:pos x="T8" y="T9"/>
                </a:cxn>
              </a:cxnLst>
              <a:rect l="0" t="0" r="r" b="b"/>
              <a:pathLst>
                <a:path w="46" h="53">
                  <a:moveTo>
                    <a:pt x="0" y="9"/>
                  </a:moveTo>
                  <a:lnTo>
                    <a:pt x="17" y="53"/>
                  </a:lnTo>
                  <a:lnTo>
                    <a:pt x="46" y="31"/>
                  </a:lnTo>
                  <a:lnTo>
                    <a:pt x="25" y="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2" name="îṩḻiďè">
              <a:extLst>
                <a:ext uri="{FF2B5EF4-FFF2-40B4-BE49-F238E27FC236}">
                  <a16:creationId xmlns:a16="http://schemas.microsoft.com/office/drawing/2014/main" xmlns="" id="{49523E9D-8292-4C12-ADC1-24132DF320D6}"/>
                </a:ext>
              </a:extLst>
            </p:cNvPr>
            <p:cNvSpPr/>
            <p:nvPr/>
          </p:nvSpPr>
          <p:spPr bwMode="auto">
            <a:xfrm>
              <a:off x="8168517" y="3383195"/>
              <a:ext cx="92075" cy="908047"/>
            </a:xfrm>
            <a:custGeom>
              <a:avLst/>
              <a:gdLst>
                <a:gd name="T0" fmla="*/ 58 w 58"/>
                <a:gd name="T1" fmla="*/ 571 h 572"/>
                <a:gd name="T2" fmla="*/ 47 w 58"/>
                <a:gd name="T3" fmla="*/ 75 h 572"/>
                <a:gd name="T4" fmla="*/ 6 w 58"/>
                <a:gd name="T5" fmla="*/ 0 h 572"/>
                <a:gd name="T6" fmla="*/ 0 w 58"/>
                <a:gd name="T7" fmla="*/ 11 h 572"/>
                <a:gd name="T8" fmla="*/ 40 w 58"/>
                <a:gd name="T9" fmla="*/ 77 h 572"/>
                <a:gd name="T10" fmla="*/ 48 w 58"/>
                <a:gd name="T11" fmla="*/ 572 h 572"/>
                <a:gd name="T12" fmla="*/ 58 w 58"/>
                <a:gd name="T13" fmla="*/ 571 h 572"/>
              </a:gdLst>
              <a:ahLst/>
              <a:cxnLst>
                <a:cxn ang="0">
                  <a:pos x="T0" y="T1"/>
                </a:cxn>
                <a:cxn ang="0">
                  <a:pos x="T2" y="T3"/>
                </a:cxn>
                <a:cxn ang="0">
                  <a:pos x="T4" y="T5"/>
                </a:cxn>
                <a:cxn ang="0">
                  <a:pos x="T6" y="T7"/>
                </a:cxn>
                <a:cxn ang="0">
                  <a:pos x="T8" y="T9"/>
                </a:cxn>
                <a:cxn ang="0">
                  <a:pos x="T10" y="T11"/>
                </a:cxn>
                <a:cxn ang="0">
                  <a:pos x="T12" y="T13"/>
                </a:cxn>
              </a:cxnLst>
              <a:rect l="0" t="0" r="r" b="b"/>
              <a:pathLst>
                <a:path w="58" h="572">
                  <a:moveTo>
                    <a:pt x="58" y="571"/>
                  </a:moveTo>
                  <a:lnTo>
                    <a:pt x="47" y="75"/>
                  </a:lnTo>
                  <a:lnTo>
                    <a:pt x="6" y="0"/>
                  </a:lnTo>
                  <a:lnTo>
                    <a:pt x="0" y="11"/>
                  </a:lnTo>
                  <a:lnTo>
                    <a:pt x="40" y="77"/>
                  </a:lnTo>
                  <a:lnTo>
                    <a:pt x="48" y="572"/>
                  </a:lnTo>
                  <a:lnTo>
                    <a:pt x="58" y="5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3" name="îṣ1íḑé">
              <a:extLst>
                <a:ext uri="{FF2B5EF4-FFF2-40B4-BE49-F238E27FC236}">
                  <a16:creationId xmlns:a16="http://schemas.microsoft.com/office/drawing/2014/main" xmlns="" id="{5126168E-40E4-4C50-B9D6-B1DF50C78769}"/>
                </a:ext>
              </a:extLst>
            </p:cNvPr>
            <p:cNvSpPr/>
            <p:nvPr/>
          </p:nvSpPr>
          <p:spPr bwMode="auto">
            <a:xfrm>
              <a:off x="8227253" y="3381610"/>
              <a:ext cx="71438" cy="123826"/>
            </a:xfrm>
            <a:custGeom>
              <a:avLst/>
              <a:gdLst>
                <a:gd name="T0" fmla="*/ 0 w 45"/>
                <a:gd name="T1" fmla="*/ 76 h 78"/>
                <a:gd name="T2" fmla="*/ 40 w 45"/>
                <a:gd name="T3" fmla="*/ 0 h 78"/>
                <a:gd name="T4" fmla="*/ 45 w 45"/>
                <a:gd name="T5" fmla="*/ 10 h 78"/>
                <a:gd name="T6" fmla="*/ 7 w 45"/>
                <a:gd name="T7" fmla="*/ 78 h 78"/>
                <a:gd name="T8" fmla="*/ 0 w 45"/>
                <a:gd name="T9" fmla="*/ 76 h 78"/>
              </a:gdLst>
              <a:ahLst/>
              <a:cxnLst>
                <a:cxn ang="0">
                  <a:pos x="T0" y="T1"/>
                </a:cxn>
                <a:cxn ang="0">
                  <a:pos x="T2" y="T3"/>
                </a:cxn>
                <a:cxn ang="0">
                  <a:pos x="T4" y="T5"/>
                </a:cxn>
                <a:cxn ang="0">
                  <a:pos x="T6" y="T7"/>
                </a:cxn>
                <a:cxn ang="0">
                  <a:pos x="T8" y="T9"/>
                </a:cxn>
              </a:cxnLst>
              <a:rect l="0" t="0" r="r" b="b"/>
              <a:pathLst>
                <a:path w="45" h="78">
                  <a:moveTo>
                    <a:pt x="0" y="76"/>
                  </a:moveTo>
                  <a:lnTo>
                    <a:pt x="40" y="0"/>
                  </a:lnTo>
                  <a:lnTo>
                    <a:pt x="45" y="10"/>
                  </a:lnTo>
                  <a:lnTo>
                    <a:pt x="7" y="78"/>
                  </a:lnTo>
                  <a:lnTo>
                    <a:pt x="0"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4" name="iS1îďe">
              <a:extLst>
                <a:ext uri="{FF2B5EF4-FFF2-40B4-BE49-F238E27FC236}">
                  <a16:creationId xmlns:a16="http://schemas.microsoft.com/office/drawing/2014/main" xmlns="" id="{6271977A-3700-44AA-A412-9B7DD225A8B3}"/>
                </a:ext>
              </a:extLst>
            </p:cNvPr>
            <p:cNvSpPr/>
            <p:nvPr/>
          </p:nvSpPr>
          <p:spPr bwMode="auto">
            <a:xfrm>
              <a:off x="7462077" y="4691295"/>
              <a:ext cx="125411" cy="185737"/>
            </a:xfrm>
            <a:custGeom>
              <a:avLst/>
              <a:gdLst>
                <a:gd name="T0" fmla="*/ 0 w 79"/>
                <a:gd name="T1" fmla="*/ 99 h 117"/>
                <a:gd name="T2" fmla="*/ 40 w 79"/>
                <a:gd name="T3" fmla="*/ 117 h 117"/>
                <a:gd name="T4" fmla="*/ 41 w 79"/>
                <a:gd name="T5" fmla="*/ 115 h 117"/>
                <a:gd name="T6" fmla="*/ 49 w 79"/>
                <a:gd name="T7" fmla="*/ 91 h 117"/>
                <a:gd name="T8" fmla="*/ 67 w 79"/>
                <a:gd name="T9" fmla="*/ 43 h 117"/>
                <a:gd name="T10" fmla="*/ 74 w 79"/>
                <a:gd name="T11" fmla="*/ 27 h 117"/>
                <a:gd name="T12" fmla="*/ 77 w 79"/>
                <a:gd name="T13" fmla="*/ 18 h 117"/>
                <a:gd name="T14" fmla="*/ 79 w 79"/>
                <a:gd name="T15" fmla="*/ 13 h 117"/>
                <a:gd name="T16" fmla="*/ 45 w 79"/>
                <a:gd name="T17" fmla="*/ 0 h 117"/>
                <a:gd name="T18" fmla="*/ 38 w 79"/>
                <a:gd name="T19" fmla="*/ 14 h 117"/>
                <a:gd name="T20" fmla="*/ 32 w 79"/>
                <a:gd name="T21" fmla="*/ 29 h 117"/>
                <a:gd name="T22" fmla="*/ 9 w 79"/>
                <a:gd name="T23" fmla="*/ 78 h 117"/>
                <a:gd name="T24" fmla="*/ 0 w 79"/>
                <a:gd name="T25"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17">
                  <a:moveTo>
                    <a:pt x="0" y="99"/>
                  </a:moveTo>
                  <a:lnTo>
                    <a:pt x="40" y="117"/>
                  </a:lnTo>
                  <a:lnTo>
                    <a:pt x="41" y="115"/>
                  </a:lnTo>
                  <a:lnTo>
                    <a:pt x="49" y="91"/>
                  </a:lnTo>
                  <a:lnTo>
                    <a:pt x="67" y="43"/>
                  </a:lnTo>
                  <a:lnTo>
                    <a:pt x="74" y="27"/>
                  </a:lnTo>
                  <a:lnTo>
                    <a:pt x="77" y="18"/>
                  </a:lnTo>
                  <a:lnTo>
                    <a:pt x="79" y="13"/>
                  </a:lnTo>
                  <a:lnTo>
                    <a:pt x="45" y="0"/>
                  </a:lnTo>
                  <a:lnTo>
                    <a:pt x="38" y="14"/>
                  </a:lnTo>
                  <a:lnTo>
                    <a:pt x="32" y="29"/>
                  </a:lnTo>
                  <a:lnTo>
                    <a:pt x="9" y="78"/>
                  </a:lnTo>
                  <a:lnTo>
                    <a:pt x="0" y="99"/>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5" name="îṡľiḋê">
              <a:extLst>
                <a:ext uri="{FF2B5EF4-FFF2-40B4-BE49-F238E27FC236}">
                  <a16:creationId xmlns:a16="http://schemas.microsoft.com/office/drawing/2014/main" xmlns="" id="{AB7D23C1-E9A2-449D-915C-AE676C5A6FC4}"/>
                </a:ext>
              </a:extLst>
            </p:cNvPr>
            <p:cNvSpPr/>
            <p:nvPr/>
          </p:nvSpPr>
          <p:spPr bwMode="auto">
            <a:xfrm>
              <a:off x="7462077" y="4691295"/>
              <a:ext cx="125411" cy="185737"/>
            </a:xfrm>
            <a:custGeom>
              <a:avLst/>
              <a:gdLst>
                <a:gd name="T0" fmla="*/ 0 w 79"/>
                <a:gd name="T1" fmla="*/ 99 h 117"/>
                <a:gd name="T2" fmla="*/ 40 w 79"/>
                <a:gd name="T3" fmla="*/ 117 h 117"/>
                <a:gd name="T4" fmla="*/ 41 w 79"/>
                <a:gd name="T5" fmla="*/ 115 h 117"/>
                <a:gd name="T6" fmla="*/ 49 w 79"/>
                <a:gd name="T7" fmla="*/ 91 h 117"/>
                <a:gd name="T8" fmla="*/ 67 w 79"/>
                <a:gd name="T9" fmla="*/ 43 h 117"/>
                <a:gd name="T10" fmla="*/ 74 w 79"/>
                <a:gd name="T11" fmla="*/ 27 h 117"/>
                <a:gd name="T12" fmla="*/ 77 w 79"/>
                <a:gd name="T13" fmla="*/ 18 h 117"/>
                <a:gd name="T14" fmla="*/ 79 w 79"/>
                <a:gd name="T15" fmla="*/ 13 h 117"/>
                <a:gd name="T16" fmla="*/ 45 w 79"/>
                <a:gd name="T17" fmla="*/ 0 h 117"/>
                <a:gd name="T18" fmla="*/ 38 w 79"/>
                <a:gd name="T19" fmla="*/ 14 h 117"/>
                <a:gd name="T20" fmla="*/ 32 w 79"/>
                <a:gd name="T21" fmla="*/ 29 h 117"/>
                <a:gd name="T22" fmla="*/ 9 w 79"/>
                <a:gd name="T23" fmla="*/ 78 h 117"/>
                <a:gd name="T24" fmla="*/ 0 w 79"/>
                <a:gd name="T25"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17">
                  <a:moveTo>
                    <a:pt x="0" y="99"/>
                  </a:moveTo>
                  <a:lnTo>
                    <a:pt x="40" y="117"/>
                  </a:lnTo>
                  <a:lnTo>
                    <a:pt x="41" y="115"/>
                  </a:lnTo>
                  <a:lnTo>
                    <a:pt x="49" y="91"/>
                  </a:lnTo>
                  <a:lnTo>
                    <a:pt x="67" y="43"/>
                  </a:lnTo>
                  <a:lnTo>
                    <a:pt x="74" y="27"/>
                  </a:lnTo>
                  <a:lnTo>
                    <a:pt x="77" y="18"/>
                  </a:lnTo>
                  <a:lnTo>
                    <a:pt x="79" y="13"/>
                  </a:lnTo>
                  <a:lnTo>
                    <a:pt x="45" y="0"/>
                  </a:lnTo>
                  <a:lnTo>
                    <a:pt x="38" y="14"/>
                  </a:lnTo>
                  <a:lnTo>
                    <a:pt x="32" y="29"/>
                  </a:lnTo>
                  <a:lnTo>
                    <a:pt x="9" y="78"/>
                  </a:lnTo>
                  <a:lnTo>
                    <a:pt x="0" y="9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6" name="ï$liďé">
              <a:extLst>
                <a:ext uri="{FF2B5EF4-FFF2-40B4-BE49-F238E27FC236}">
                  <a16:creationId xmlns:a16="http://schemas.microsoft.com/office/drawing/2014/main" xmlns="" id="{4E7016B7-091E-48D9-B8B1-1EB813FC4811}"/>
                </a:ext>
              </a:extLst>
            </p:cNvPr>
            <p:cNvSpPr/>
            <p:nvPr/>
          </p:nvSpPr>
          <p:spPr bwMode="auto">
            <a:xfrm>
              <a:off x="8255831" y="3078398"/>
              <a:ext cx="61912" cy="30164"/>
            </a:xfrm>
            <a:custGeom>
              <a:avLst/>
              <a:gdLst>
                <a:gd name="T0" fmla="*/ 29 w 30"/>
                <a:gd name="T1" fmla="*/ 6 h 14"/>
                <a:gd name="T2" fmla="*/ 25 w 30"/>
                <a:gd name="T3" fmla="*/ 3 h 14"/>
                <a:gd name="T4" fmla="*/ 16 w 30"/>
                <a:gd name="T5" fmla="*/ 0 h 14"/>
                <a:gd name="T6" fmla="*/ 13 w 30"/>
                <a:gd name="T7" fmla="*/ 1 h 14"/>
                <a:gd name="T8" fmla="*/ 3 w 30"/>
                <a:gd name="T9" fmla="*/ 6 h 14"/>
                <a:gd name="T10" fmla="*/ 0 w 30"/>
                <a:gd name="T11" fmla="*/ 10 h 14"/>
                <a:gd name="T12" fmla="*/ 2 w 30"/>
                <a:gd name="T13" fmla="*/ 13 h 14"/>
                <a:gd name="T14" fmla="*/ 5 w 30"/>
                <a:gd name="T15" fmla="*/ 12 h 14"/>
                <a:gd name="T16" fmla="*/ 5 w 30"/>
                <a:gd name="T17" fmla="*/ 12 h 14"/>
                <a:gd name="T18" fmla="*/ 5 w 30"/>
                <a:gd name="T19" fmla="*/ 12 h 14"/>
                <a:gd name="T20" fmla="*/ 5 w 30"/>
                <a:gd name="T21" fmla="*/ 12 h 14"/>
                <a:gd name="T22" fmla="*/ 5 w 30"/>
                <a:gd name="T23" fmla="*/ 12 h 14"/>
                <a:gd name="T24" fmla="*/ 5 w 30"/>
                <a:gd name="T25" fmla="*/ 12 h 14"/>
                <a:gd name="T26" fmla="*/ 7 w 30"/>
                <a:gd name="T27" fmla="*/ 9 h 14"/>
                <a:gd name="T28" fmla="*/ 13 w 30"/>
                <a:gd name="T29" fmla="*/ 6 h 14"/>
                <a:gd name="T30" fmla="*/ 16 w 30"/>
                <a:gd name="T31" fmla="*/ 6 h 14"/>
                <a:gd name="T32" fmla="*/ 23 w 30"/>
                <a:gd name="T33" fmla="*/ 8 h 14"/>
                <a:gd name="T34" fmla="*/ 25 w 30"/>
                <a:gd name="T35" fmla="*/ 9 h 14"/>
                <a:gd name="T36" fmla="*/ 25 w 30"/>
                <a:gd name="T37" fmla="*/ 10 h 14"/>
                <a:gd name="T38" fmla="*/ 25 w 30"/>
                <a:gd name="T39" fmla="*/ 10 h 14"/>
                <a:gd name="T40" fmla="*/ 25 w 30"/>
                <a:gd name="T41" fmla="*/ 10 h 14"/>
                <a:gd name="T42" fmla="*/ 26 w 30"/>
                <a:gd name="T43" fmla="*/ 9 h 14"/>
                <a:gd name="T44" fmla="*/ 25 w 30"/>
                <a:gd name="T45" fmla="*/ 10 h 14"/>
                <a:gd name="T46" fmla="*/ 25 w 30"/>
                <a:gd name="T47" fmla="*/ 10 h 14"/>
                <a:gd name="T48" fmla="*/ 26 w 30"/>
                <a:gd name="T49" fmla="*/ 9 h 14"/>
                <a:gd name="T50" fmla="*/ 25 w 30"/>
                <a:gd name="T51" fmla="*/ 10 h 14"/>
                <a:gd name="T52" fmla="*/ 29 w 30"/>
                <a:gd name="T53" fmla="*/ 10 h 14"/>
                <a:gd name="T54" fmla="*/ 29 w 30"/>
                <a:gd name="T55"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 h="14">
                  <a:moveTo>
                    <a:pt x="29" y="6"/>
                  </a:moveTo>
                  <a:cubicBezTo>
                    <a:pt x="29" y="6"/>
                    <a:pt x="28" y="5"/>
                    <a:pt x="25" y="3"/>
                  </a:cubicBezTo>
                  <a:cubicBezTo>
                    <a:pt x="23" y="2"/>
                    <a:pt x="20" y="0"/>
                    <a:pt x="16" y="0"/>
                  </a:cubicBezTo>
                  <a:cubicBezTo>
                    <a:pt x="15" y="0"/>
                    <a:pt x="14" y="1"/>
                    <a:pt x="13" y="1"/>
                  </a:cubicBezTo>
                  <a:cubicBezTo>
                    <a:pt x="8" y="2"/>
                    <a:pt x="5" y="4"/>
                    <a:pt x="3" y="6"/>
                  </a:cubicBezTo>
                  <a:cubicBezTo>
                    <a:pt x="1" y="8"/>
                    <a:pt x="0" y="10"/>
                    <a:pt x="0" y="10"/>
                  </a:cubicBezTo>
                  <a:cubicBezTo>
                    <a:pt x="0" y="12"/>
                    <a:pt x="1" y="13"/>
                    <a:pt x="2" y="13"/>
                  </a:cubicBezTo>
                  <a:cubicBezTo>
                    <a:pt x="3" y="14"/>
                    <a:pt x="5" y="13"/>
                    <a:pt x="5" y="12"/>
                  </a:cubicBezTo>
                  <a:cubicBezTo>
                    <a:pt x="5" y="12"/>
                    <a:pt x="5" y="12"/>
                    <a:pt x="5" y="12"/>
                  </a:cubicBezTo>
                  <a:cubicBezTo>
                    <a:pt x="5" y="12"/>
                    <a:pt x="5" y="12"/>
                    <a:pt x="5" y="12"/>
                  </a:cubicBezTo>
                  <a:cubicBezTo>
                    <a:pt x="5" y="12"/>
                    <a:pt x="5" y="12"/>
                    <a:pt x="5" y="12"/>
                  </a:cubicBezTo>
                  <a:cubicBezTo>
                    <a:pt x="5" y="12"/>
                    <a:pt x="5" y="12"/>
                    <a:pt x="5" y="12"/>
                  </a:cubicBezTo>
                  <a:cubicBezTo>
                    <a:pt x="5" y="12"/>
                    <a:pt x="5" y="12"/>
                    <a:pt x="5" y="12"/>
                  </a:cubicBezTo>
                  <a:cubicBezTo>
                    <a:pt x="5" y="12"/>
                    <a:pt x="6" y="10"/>
                    <a:pt x="7" y="9"/>
                  </a:cubicBezTo>
                  <a:cubicBezTo>
                    <a:pt x="8" y="8"/>
                    <a:pt x="10" y="6"/>
                    <a:pt x="13" y="6"/>
                  </a:cubicBezTo>
                  <a:cubicBezTo>
                    <a:pt x="14" y="6"/>
                    <a:pt x="15" y="6"/>
                    <a:pt x="16" y="6"/>
                  </a:cubicBezTo>
                  <a:cubicBezTo>
                    <a:pt x="18" y="6"/>
                    <a:pt x="21" y="7"/>
                    <a:pt x="23" y="8"/>
                  </a:cubicBezTo>
                  <a:cubicBezTo>
                    <a:pt x="24" y="8"/>
                    <a:pt x="24" y="9"/>
                    <a:pt x="25" y="9"/>
                  </a:cubicBezTo>
                  <a:cubicBezTo>
                    <a:pt x="25" y="10"/>
                    <a:pt x="25" y="10"/>
                    <a:pt x="25" y="10"/>
                  </a:cubicBezTo>
                  <a:cubicBezTo>
                    <a:pt x="25" y="10"/>
                    <a:pt x="25" y="10"/>
                    <a:pt x="25" y="10"/>
                  </a:cubicBezTo>
                  <a:cubicBezTo>
                    <a:pt x="25" y="10"/>
                    <a:pt x="25" y="10"/>
                    <a:pt x="25" y="10"/>
                  </a:cubicBezTo>
                  <a:cubicBezTo>
                    <a:pt x="26" y="9"/>
                    <a:pt x="26" y="9"/>
                    <a:pt x="26" y="9"/>
                  </a:cubicBezTo>
                  <a:cubicBezTo>
                    <a:pt x="25" y="10"/>
                    <a:pt x="25" y="10"/>
                    <a:pt x="25" y="10"/>
                  </a:cubicBezTo>
                  <a:cubicBezTo>
                    <a:pt x="25" y="10"/>
                    <a:pt x="25" y="10"/>
                    <a:pt x="25" y="10"/>
                  </a:cubicBezTo>
                  <a:cubicBezTo>
                    <a:pt x="26" y="9"/>
                    <a:pt x="26" y="9"/>
                    <a:pt x="26" y="9"/>
                  </a:cubicBezTo>
                  <a:cubicBezTo>
                    <a:pt x="25" y="10"/>
                    <a:pt x="25" y="10"/>
                    <a:pt x="25" y="10"/>
                  </a:cubicBezTo>
                  <a:cubicBezTo>
                    <a:pt x="26" y="11"/>
                    <a:pt x="28" y="11"/>
                    <a:pt x="29" y="10"/>
                  </a:cubicBezTo>
                  <a:cubicBezTo>
                    <a:pt x="30" y="9"/>
                    <a:pt x="30" y="7"/>
                    <a:pt x="29" y="6"/>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7" name="ísḻídè">
              <a:extLst>
                <a:ext uri="{FF2B5EF4-FFF2-40B4-BE49-F238E27FC236}">
                  <a16:creationId xmlns:a16="http://schemas.microsoft.com/office/drawing/2014/main" xmlns="" id="{1ABCBC1C-3A3B-4BB3-A02E-F2EE5B5C83E6}"/>
                </a:ext>
              </a:extLst>
            </p:cNvPr>
            <p:cNvSpPr/>
            <p:nvPr/>
          </p:nvSpPr>
          <p:spPr bwMode="auto">
            <a:xfrm>
              <a:off x="8400293" y="3064110"/>
              <a:ext cx="61912" cy="26988"/>
            </a:xfrm>
            <a:custGeom>
              <a:avLst/>
              <a:gdLst>
                <a:gd name="T0" fmla="*/ 29 w 30"/>
                <a:gd name="T1" fmla="*/ 6 h 13"/>
                <a:gd name="T2" fmla="*/ 26 w 30"/>
                <a:gd name="T3" fmla="*/ 3 h 13"/>
                <a:gd name="T4" fmla="*/ 16 w 30"/>
                <a:gd name="T5" fmla="*/ 0 h 13"/>
                <a:gd name="T6" fmla="*/ 13 w 30"/>
                <a:gd name="T7" fmla="*/ 0 h 13"/>
                <a:gd name="T8" fmla="*/ 3 w 30"/>
                <a:gd name="T9" fmla="*/ 5 h 13"/>
                <a:gd name="T10" fmla="*/ 1 w 30"/>
                <a:gd name="T11" fmla="*/ 9 h 13"/>
                <a:gd name="T12" fmla="*/ 2 w 30"/>
                <a:gd name="T13" fmla="*/ 13 h 13"/>
                <a:gd name="T14" fmla="*/ 5 w 30"/>
                <a:gd name="T15" fmla="*/ 11 h 13"/>
                <a:gd name="T16" fmla="*/ 5 w 30"/>
                <a:gd name="T17" fmla="*/ 11 h 13"/>
                <a:gd name="T18" fmla="*/ 5 w 30"/>
                <a:gd name="T19" fmla="*/ 11 h 13"/>
                <a:gd name="T20" fmla="*/ 5 w 30"/>
                <a:gd name="T21" fmla="*/ 11 h 13"/>
                <a:gd name="T22" fmla="*/ 5 w 30"/>
                <a:gd name="T23" fmla="*/ 11 h 13"/>
                <a:gd name="T24" fmla="*/ 5 w 30"/>
                <a:gd name="T25" fmla="*/ 11 h 13"/>
                <a:gd name="T26" fmla="*/ 7 w 30"/>
                <a:gd name="T27" fmla="*/ 8 h 13"/>
                <a:gd name="T28" fmla="*/ 14 w 30"/>
                <a:gd name="T29" fmla="*/ 5 h 13"/>
                <a:gd name="T30" fmla="*/ 16 w 30"/>
                <a:gd name="T31" fmla="*/ 5 h 13"/>
                <a:gd name="T32" fmla="*/ 23 w 30"/>
                <a:gd name="T33" fmla="*/ 7 h 13"/>
                <a:gd name="T34" fmla="*/ 25 w 30"/>
                <a:gd name="T35" fmla="*/ 8 h 13"/>
                <a:gd name="T36" fmla="*/ 25 w 30"/>
                <a:gd name="T37" fmla="*/ 9 h 13"/>
                <a:gd name="T38" fmla="*/ 25 w 30"/>
                <a:gd name="T39" fmla="*/ 9 h 13"/>
                <a:gd name="T40" fmla="*/ 25 w 30"/>
                <a:gd name="T41" fmla="*/ 9 h 13"/>
                <a:gd name="T42" fmla="*/ 26 w 30"/>
                <a:gd name="T43" fmla="*/ 8 h 13"/>
                <a:gd name="T44" fmla="*/ 25 w 30"/>
                <a:gd name="T45" fmla="*/ 9 h 13"/>
                <a:gd name="T46" fmla="*/ 25 w 30"/>
                <a:gd name="T47" fmla="*/ 9 h 13"/>
                <a:gd name="T48" fmla="*/ 26 w 30"/>
                <a:gd name="T49" fmla="*/ 8 h 13"/>
                <a:gd name="T50" fmla="*/ 25 w 30"/>
                <a:gd name="T51" fmla="*/ 9 h 13"/>
                <a:gd name="T52" fmla="*/ 29 w 30"/>
                <a:gd name="T53" fmla="*/ 9 h 13"/>
                <a:gd name="T54" fmla="*/ 29 w 30"/>
                <a:gd name="T55"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 h="13">
                  <a:moveTo>
                    <a:pt x="29" y="6"/>
                  </a:moveTo>
                  <a:cubicBezTo>
                    <a:pt x="29" y="5"/>
                    <a:pt x="28" y="4"/>
                    <a:pt x="26" y="3"/>
                  </a:cubicBezTo>
                  <a:cubicBezTo>
                    <a:pt x="23" y="1"/>
                    <a:pt x="20" y="0"/>
                    <a:pt x="16" y="0"/>
                  </a:cubicBezTo>
                  <a:cubicBezTo>
                    <a:pt x="15" y="0"/>
                    <a:pt x="14" y="0"/>
                    <a:pt x="13" y="0"/>
                  </a:cubicBezTo>
                  <a:cubicBezTo>
                    <a:pt x="8" y="1"/>
                    <a:pt x="5" y="3"/>
                    <a:pt x="3" y="5"/>
                  </a:cubicBezTo>
                  <a:cubicBezTo>
                    <a:pt x="1" y="7"/>
                    <a:pt x="1" y="9"/>
                    <a:pt x="1" y="9"/>
                  </a:cubicBezTo>
                  <a:cubicBezTo>
                    <a:pt x="0" y="11"/>
                    <a:pt x="1" y="12"/>
                    <a:pt x="2" y="13"/>
                  </a:cubicBezTo>
                  <a:cubicBezTo>
                    <a:pt x="4" y="13"/>
                    <a:pt x="5" y="12"/>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6" y="10"/>
                    <a:pt x="7" y="8"/>
                  </a:cubicBezTo>
                  <a:cubicBezTo>
                    <a:pt x="8" y="7"/>
                    <a:pt x="10" y="6"/>
                    <a:pt x="14" y="5"/>
                  </a:cubicBezTo>
                  <a:cubicBezTo>
                    <a:pt x="14" y="5"/>
                    <a:pt x="15" y="5"/>
                    <a:pt x="16" y="5"/>
                  </a:cubicBezTo>
                  <a:cubicBezTo>
                    <a:pt x="19" y="5"/>
                    <a:pt x="21" y="6"/>
                    <a:pt x="23" y="7"/>
                  </a:cubicBezTo>
                  <a:cubicBezTo>
                    <a:pt x="24" y="7"/>
                    <a:pt x="24" y="8"/>
                    <a:pt x="25" y="8"/>
                  </a:cubicBezTo>
                  <a:cubicBezTo>
                    <a:pt x="25" y="9"/>
                    <a:pt x="25" y="9"/>
                    <a:pt x="25" y="9"/>
                  </a:cubicBezTo>
                  <a:cubicBezTo>
                    <a:pt x="25" y="9"/>
                    <a:pt x="25" y="9"/>
                    <a:pt x="25" y="9"/>
                  </a:cubicBezTo>
                  <a:cubicBezTo>
                    <a:pt x="25" y="9"/>
                    <a:pt x="25" y="9"/>
                    <a:pt x="25" y="9"/>
                  </a:cubicBezTo>
                  <a:cubicBezTo>
                    <a:pt x="26" y="8"/>
                    <a:pt x="26" y="8"/>
                    <a:pt x="26" y="8"/>
                  </a:cubicBezTo>
                  <a:cubicBezTo>
                    <a:pt x="25" y="9"/>
                    <a:pt x="25" y="9"/>
                    <a:pt x="25" y="9"/>
                  </a:cubicBezTo>
                  <a:cubicBezTo>
                    <a:pt x="25" y="9"/>
                    <a:pt x="25" y="9"/>
                    <a:pt x="25" y="9"/>
                  </a:cubicBezTo>
                  <a:cubicBezTo>
                    <a:pt x="26" y="8"/>
                    <a:pt x="26" y="8"/>
                    <a:pt x="26" y="8"/>
                  </a:cubicBezTo>
                  <a:cubicBezTo>
                    <a:pt x="25" y="9"/>
                    <a:pt x="25" y="9"/>
                    <a:pt x="25" y="9"/>
                  </a:cubicBezTo>
                  <a:cubicBezTo>
                    <a:pt x="26" y="10"/>
                    <a:pt x="28" y="10"/>
                    <a:pt x="29" y="9"/>
                  </a:cubicBezTo>
                  <a:cubicBezTo>
                    <a:pt x="30" y="8"/>
                    <a:pt x="30" y="7"/>
                    <a:pt x="29" y="6"/>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8" name="ïṣḻïḍé">
              <a:extLst>
                <a:ext uri="{FF2B5EF4-FFF2-40B4-BE49-F238E27FC236}">
                  <a16:creationId xmlns:a16="http://schemas.microsoft.com/office/drawing/2014/main" xmlns="" id="{07FBAB89-5259-471E-8C15-0C33EFF7BE4B}"/>
                </a:ext>
              </a:extLst>
            </p:cNvPr>
            <p:cNvSpPr/>
            <p:nvPr/>
          </p:nvSpPr>
          <p:spPr bwMode="auto">
            <a:xfrm>
              <a:off x="7989129" y="4437294"/>
              <a:ext cx="7939" cy="53976"/>
            </a:xfrm>
            <a:custGeom>
              <a:avLst/>
              <a:gdLst>
                <a:gd name="T0" fmla="*/ 0 w 4"/>
                <a:gd name="T1" fmla="*/ 0 h 26"/>
                <a:gd name="T2" fmla="*/ 0 w 4"/>
                <a:gd name="T3" fmla="*/ 3 h 26"/>
                <a:gd name="T4" fmla="*/ 4 w 4"/>
                <a:gd name="T5" fmla="*/ 26 h 26"/>
                <a:gd name="T6" fmla="*/ 0 w 4"/>
                <a:gd name="T7" fmla="*/ 0 h 26"/>
              </a:gdLst>
              <a:ahLst/>
              <a:cxnLst>
                <a:cxn ang="0">
                  <a:pos x="T0" y="T1"/>
                </a:cxn>
                <a:cxn ang="0">
                  <a:pos x="T2" y="T3"/>
                </a:cxn>
                <a:cxn ang="0">
                  <a:pos x="T4" y="T5"/>
                </a:cxn>
                <a:cxn ang="0">
                  <a:pos x="T6" y="T7"/>
                </a:cxn>
              </a:cxnLst>
              <a:rect l="0" t="0" r="r" b="b"/>
              <a:pathLst>
                <a:path w="4" h="26">
                  <a:moveTo>
                    <a:pt x="0" y="0"/>
                  </a:moveTo>
                  <a:cubicBezTo>
                    <a:pt x="0" y="3"/>
                    <a:pt x="0" y="3"/>
                    <a:pt x="0" y="3"/>
                  </a:cubicBezTo>
                  <a:cubicBezTo>
                    <a:pt x="0" y="11"/>
                    <a:pt x="2" y="19"/>
                    <a:pt x="4" y="26"/>
                  </a:cubicBezTo>
                  <a:cubicBezTo>
                    <a:pt x="2" y="17"/>
                    <a:pt x="1" y="8"/>
                    <a:pt x="0" y="0"/>
                  </a:cubicBezTo>
                </a:path>
              </a:pathLst>
            </a:custGeom>
            <a:solidFill>
              <a:srgbClr val="A8AC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09" name="îṥḷíḍè">
              <a:extLst>
                <a:ext uri="{FF2B5EF4-FFF2-40B4-BE49-F238E27FC236}">
                  <a16:creationId xmlns:a16="http://schemas.microsoft.com/office/drawing/2014/main" xmlns="" id="{CE873FD3-0577-40E7-B553-D7B4B901E17C}"/>
                </a:ext>
              </a:extLst>
            </p:cNvPr>
            <p:cNvSpPr/>
            <p:nvPr/>
          </p:nvSpPr>
          <p:spPr bwMode="auto">
            <a:xfrm>
              <a:off x="7568441" y="4419832"/>
              <a:ext cx="522289" cy="468313"/>
            </a:xfrm>
            <a:custGeom>
              <a:avLst/>
              <a:gdLst>
                <a:gd name="T0" fmla="*/ 199 w 249"/>
                <a:gd name="T1" fmla="*/ 0 h 223"/>
                <a:gd name="T2" fmla="*/ 198 w 249"/>
                <a:gd name="T3" fmla="*/ 0 h 223"/>
                <a:gd name="T4" fmla="*/ 200 w 249"/>
                <a:gd name="T5" fmla="*/ 7 h 223"/>
                <a:gd name="T6" fmla="*/ 200 w 249"/>
                <a:gd name="T7" fmla="*/ 8 h 223"/>
                <a:gd name="T8" fmla="*/ 204 w 249"/>
                <a:gd name="T9" fmla="*/ 34 h 223"/>
                <a:gd name="T10" fmla="*/ 204 w 249"/>
                <a:gd name="T11" fmla="*/ 34 h 223"/>
                <a:gd name="T12" fmla="*/ 212 w 249"/>
                <a:gd name="T13" fmla="*/ 118 h 223"/>
                <a:gd name="T14" fmla="*/ 214 w 249"/>
                <a:gd name="T15" fmla="*/ 168 h 223"/>
                <a:gd name="T16" fmla="*/ 213 w 249"/>
                <a:gd name="T17" fmla="*/ 201 h 223"/>
                <a:gd name="T18" fmla="*/ 96 w 249"/>
                <a:gd name="T19" fmla="*/ 175 h 223"/>
                <a:gd name="T20" fmla="*/ 7 w 249"/>
                <a:gd name="T21" fmla="*/ 143 h 223"/>
                <a:gd name="T22" fmla="*/ 7 w 249"/>
                <a:gd name="T23" fmla="*/ 143 h 223"/>
                <a:gd name="T24" fmla="*/ 5 w 249"/>
                <a:gd name="T25" fmla="*/ 150 h 223"/>
                <a:gd name="T26" fmla="*/ 0 w 249"/>
                <a:gd name="T27" fmla="*/ 162 h 223"/>
                <a:gd name="T28" fmla="*/ 30 w 249"/>
                <a:gd name="T29" fmla="*/ 173 h 223"/>
                <a:gd name="T30" fmla="*/ 214 w 249"/>
                <a:gd name="T31" fmla="*/ 223 h 223"/>
                <a:gd name="T32" fmla="*/ 225 w 249"/>
                <a:gd name="T33" fmla="*/ 222 h 223"/>
                <a:gd name="T34" fmla="*/ 237 w 249"/>
                <a:gd name="T35" fmla="*/ 73 h 223"/>
                <a:gd name="T36" fmla="*/ 235 w 249"/>
                <a:gd name="T37" fmla="*/ 56 h 223"/>
                <a:gd name="T38" fmla="*/ 234 w 249"/>
                <a:gd name="T39" fmla="*/ 56 h 223"/>
                <a:gd name="T40" fmla="*/ 207 w 249"/>
                <a:gd name="T41" fmla="*/ 26 h 223"/>
                <a:gd name="T42" fmla="*/ 200 w 249"/>
                <a:gd name="T43" fmla="*/ 4 h 223"/>
                <a:gd name="T44" fmla="*/ 199 w 249"/>
                <a:gd name="T45" fmla="*/ 1 h 223"/>
                <a:gd name="T46" fmla="*/ 199 w 249"/>
                <a:gd name="T47" fmla="*/ 1 h 223"/>
                <a:gd name="T48" fmla="*/ 199 w 249"/>
                <a:gd name="T49"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9" h="223">
                  <a:moveTo>
                    <a:pt x="199" y="0"/>
                  </a:moveTo>
                  <a:cubicBezTo>
                    <a:pt x="198" y="0"/>
                    <a:pt x="198" y="0"/>
                    <a:pt x="198" y="0"/>
                  </a:cubicBezTo>
                  <a:cubicBezTo>
                    <a:pt x="199" y="2"/>
                    <a:pt x="199" y="5"/>
                    <a:pt x="200" y="7"/>
                  </a:cubicBezTo>
                  <a:cubicBezTo>
                    <a:pt x="200" y="8"/>
                    <a:pt x="200" y="8"/>
                    <a:pt x="200" y="8"/>
                  </a:cubicBezTo>
                  <a:cubicBezTo>
                    <a:pt x="201" y="16"/>
                    <a:pt x="202" y="25"/>
                    <a:pt x="204" y="34"/>
                  </a:cubicBezTo>
                  <a:cubicBezTo>
                    <a:pt x="204" y="34"/>
                    <a:pt x="204" y="34"/>
                    <a:pt x="204" y="34"/>
                  </a:cubicBezTo>
                  <a:cubicBezTo>
                    <a:pt x="208" y="63"/>
                    <a:pt x="211" y="92"/>
                    <a:pt x="212" y="118"/>
                  </a:cubicBezTo>
                  <a:cubicBezTo>
                    <a:pt x="214" y="136"/>
                    <a:pt x="214" y="153"/>
                    <a:pt x="214" y="168"/>
                  </a:cubicBezTo>
                  <a:cubicBezTo>
                    <a:pt x="214" y="181"/>
                    <a:pt x="214" y="193"/>
                    <a:pt x="213" y="201"/>
                  </a:cubicBezTo>
                  <a:cubicBezTo>
                    <a:pt x="195" y="200"/>
                    <a:pt x="158" y="194"/>
                    <a:pt x="96" y="175"/>
                  </a:cubicBezTo>
                  <a:cubicBezTo>
                    <a:pt x="58" y="163"/>
                    <a:pt x="27" y="151"/>
                    <a:pt x="7" y="143"/>
                  </a:cubicBezTo>
                  <a:cubicBezTo>
                    <a:pt x="7" y="143"/>
                    <a:pt x="7" y="143"/>
                    <a:pt x="7" y="143"/>
                  </a:cubicBezTo>
                  <a:cubicBezTo>
                    <a:pt x="5" y="150"/>
                    <a:pt x="5" y="150"/>
                    <a:pt x="5" y="150"/>
                  </a:cubicBezTo>
                  <a:cubicBezTo>
                    <a:pt x="0" y="162"/>
                    <a:pt x="0" y="162"/>
                    <a:pt x="0" y="162"/>
                  </a:cubicBezTo>
                  <a:cubicBezTo>
                    <a:pt x="9" y="165"/>
                    <a:pt x="19" y="169"/>
                    <a:pt x="30" y="173"/>
                  </a:cubicBezTo>
                  <a:cubicBezTo>
                    <a:pt x="90" y="194"/>
                    <a:pt x="177" y="223"/>
                    <a:pt x="214" y="223"/>
                  </a:cubicBezTo>
                  <a:cubicBezTo>
                    <a:pt x="219" y="223"/>
                    <a:pt x="222" y="223"/>
                    <a:pt x="225" y="222"/>
                  </a:cubicBezTo>
                  <a:cubicBezTo>
                    <a:pt x="249" y="214"/>
                    <a:pt x="245" y="138"/>
                    <a:pt x="237" y="73"/>
                  </a:cubicBezTo>
                  <a:cubicBezTo>
                    <a:pt x="236" y="67"/>
                    <a:pt x="236" y="61"/>
                    <a:pt x="235" y="56"/>
                  </a:cubicBezTo>
                  <a:cubicBezTo>
                    <a:pt x="235" y="56"/>
                    <a:pt x="235" y="56"/>
                    <a:pt x="234" y="56"/>
                  </a:cubicBezTo>
                  <a:cubicBezTo>
                    <a:pt x="222" y="49"/>
                    <a:pt x="213" y="40"/>
                    <a:pt x="207" y="26"/>
                  </a:cubicBezTo>
                  <a:cubicBezTo>
                    <a:pt x="204" y="20"/>
                    <a:pt x="202" y="12"/>
                    <a:pt x="200" y="4"/>
                  </a:cubicBezTo>
                  <a:cubicBezTo>
                    <a:pt x="199" y="1"/>
                    <a:pt x="199" y="1"/>
                    <a:pt x="199" y="1"/>
                  </a:cubicBezTo>
                  <a:cubicBezTo>
                    <a:pt x="199" y="1"/>
                    <a:pt x="199" y="1"/>
                    <a:pt x="199" y="1"/>
                  </a:cubicBezTo>
                  <a:cubicBezTo>
                    <a:pt x="199" y="0"/>
                    <a:pt x="199" y="0"/>
                    <a:pt x="199" y="0"/>
                  </a:cubicBezTo>
                </a:path>
              </a:pathLst>
            </a:custGeom>
            <a:solidFill>
              <a:srgbClr val="3C12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0" name="îśliḑe">
              <a:extLst>
                <a:ext uri="{FF2B5EF4-FFF2-40B4-BE49-F238E27FC236}">
                  <a16:creationId xmlns:a16="http://schemas.microsoft.com/office/drawing/2014/main" xmlns="" id="{48412CC2-9992-4E79-9D92-49A1D9C6C054}"/>
                </a:ext>
              </a:extLst>
            </p:cNvPr>
            <p:cNvSpPr/>
            <p:nvPr/>
          </p:nvSpPr>
          <p:spPr bwMode="auto">
            <a:xfrm>
              <a:off x="7978016" y="4362681"/>
              <a:ext cx="84137" cy="174623"/>
            </a:xfrm>
            <a:custGeom>
              <a:avLst/>
              <a:gdLst>
                <a:gd name="T0" fmla="*/ 5 w 40"/>
                <a:gd name="T1" fmla="*/ 0 h 83"/>
                <a:gd name="T2" fmla="*/ 1 w 40"/>
                <a:gd name="T3" fmla="*/ 0 h 83"/>
                <a:gd name="T4" fmla="*/ 0 w 40"/>
                <a:gd name="T5" fmla="*/ 6 h 83"/>
                <a:gd name="T6" fmla="*/ 3 w 40"/>
                <a:gd name="T7" fmla="*/ 7 h 83"/>
                <a:gd name="T8" fmla="*/ 4 w 40"/>
                <a:gd name="T9" fmla="*/ 27 h 83"/>
                <a:gd name="T10" fmla="*/ 4 w 40"/>
                <a:gd name="T11" fmla="*/ 27 h 83"/>
                <a:gd name="T12" fmla="*/ 4 w 40"/>
                <a:gd name="T13" fmla="*/ 28 h 83"/>
                <a:gd name="T14" fmla="*/ 4 w 40"/>
                <a:gd name="T15" fmla="*/ 28 h 83"/>
                <a:gd name="T16" fmla="*/ 5 w 40"/>
                <a:gd name="T17" fmla="*/ 31 h 83"/>
                <a:gd name="T18" fmla="*/ 12 w 40"/>
                <a:gd name="T19" fmla="*/ 53 h 83"/>
                <a:gd name="T20" fmla="*/ 39 w 40"/>
                <a:gd name="T21" fmla="*/ 83 h 83"/>
                <a:gd name="T22" fmla="*/ 40 w 40"/>
                <a:gd name="T23" fmla="*/ 83 h 83"/>
                <a:gd name="T24" fmla="*/ 30 w 40"/>
                <a:gd name="T25" fmla="*/ 23 h 83"/>
                <a:gd name="T26" fmla="*/ 28 w 40"/>
                <a:gd name="T27" fmla="*/ 8 h 83"/>
                <a:gd name="T28" fmla="*/ 28 w 40"/>
                <a:gd name="T29" fmla="*/ 8 h 83"/>
                <a:gd name="T30" fmla="*/ 28 w 40"/>
                <a:gd name="T31" fmla="*/ 8 h 83"/>
                <a:gd name="T32" fmla="*/ 27 w 40"/>
                <a:gd name="T33" fmla="*/ 7 h 83"/>
                <a:gd name="T34" fmla="*/ 27 w 40"/>
                <a:gd name="T35" fmla="*/ 4 h 83"/>
                <a:gd name="T36" fmla="*/ 5 w 4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83">
                  <a:moveTo>
                    <a:pt x="5" y="0"/>
                  </a:moveTo>
                  <a:cubicBezTo>
                    <a:pt x="1" y="0"/>
                    <a:pt x="1" y="0"/>
                    <a:pt x="1" y="0"/>
                  </a:cubicBezTo>
                  <a:cubicBezTo>
                    <a:pt x="0" y="6"/>
                    <a:pt x="0" y="6"/>
                    <a:pt x="0" y="6"/>
                  </a:cubicBezTo>
                  <a:cubicBezTo>
                    <a:pt x="3" y="7"/>
                    <a:pt x="3" y="7"/>
                    <a:pt x="3" y="7"/>
                  </a:cubicBezTo>
                  <a:cubicBezTo>
                    <a:pt x="4" y="27"/>
                    <a:pt x="4" y="27"/>
                    <a:pt x="4" y="27"/>
                  </a:cubicBezTo>
                  <a:cubicBezTo>
                    <a:pt x="4" y="27"/>
                    <a:pt x="4" y="27"/>
                    <a:pt x="4" y="27"/>
                  </a:cubicBezTo>
                  <a:cubicBezTo>
                    <a:pt x="4" y="28"/>
                    <a:pt x="4" y="28"/>
                    <a:pt x="4" y="28"/>
                  </a:cubicBezTo>
                  <a:cubicBezTo>
                    <a:pt x="4" y="28"/>
                    <a:pt x="4" y="28"/>
                    <a:pt x="4" y="28"/>
                  </a:cubicBezTo>
                  <a:cubicBezTo>
                    <a:pt x="5" y="31"/>
                    <a:pt x="5" y="31"/>
                    <a:pt x="5" y="31"/>
                  </a:cubicBezTo>
                  <a:cubicBezTo>
                    <a:pt x="7" y="39"/>
                    <a:pt x="9" y="47"/>
                    <a:pt x="12" y="53"/>
                  </a:cubicBezTo>
                  <a:cubicBezTo>
                    <a:pt x="18" y="67"/>
                    <a:pt x="27" y="76"/>
                    <a:pt x="39" y="83"/>
                  </a:cubicBezTo>
                  <a:cubicBezTo>
                    <a:pt x="40" y="83"/>
                    <a:pt x="40" y="83"/>
                    <a:pt x="40" y="83"/>
                  </a:cubicBezTo>
                  <a:cubicBezTo>
                    <a:pt x="37" y="59"/>
                    <a:pt x="33" y="37"/>
                    <a:pt x="30" y="23"/>
                  </a:cubicBezTo>
                  <a:cubicBezTo>
                    <a:pt x="30" y="21"/>
                    <a:pt x="28" y="8"/>
                    <a:pt x="28" y="8"/>
                  </a:cubicBezTo>
                  <a:cubicBezTo>
                    <a:pt x="28" y="8"/>
                    <a:pt x="28" y="8"/>
                    <a:pt x="28" y="8"/>
                  </a:cubicBezTo>
                  <a:cubicBezTo>
                    <a:pt x="28" y="8"/>
                    <a:pt x="28" y="8"/>
                    <a:pt x="28" y="8"/>
                  </a:cubicBezTo>
                  <a:cubicBezTo>
                    <a:pt x="27" y="7"/>
                    <a:pt x="27" y="7"/>
                    <a:pt x="27" y="7"/>
                  </a:cubicBezTo>
                  <a:cubicBezTo>
                    <a:pt x="27" y="7"/>
                    <a:pt x="27" y="5"/>
                    <a:pt x="27" y="4"/>
                  </a:cubicBezTo>
                  <a:cubicBezTo>
                    <a:pt x="5" y="0"/>
                    <a:pt x="5" y="0"/>
                    <a:pt x="5" y="0"/>
                  </a:cubicBezTo>
                </a:path>
              </a:pathLst>
            </a:custGeom>
            <a:solidFill>
              <a:srgbClr val="3C12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1" name="îṩ1idé">
              <a:extLst>
                <a:ext uri="{FF2B5EF4-FFF2-40B4-BE49-F238E27FC236}">
                  <a16:creationId xmlns:a16="http://schemas.microsoft.com/office/drawing/2014/main" xmlns="" id="{2AC5EECF-7966-463F-9C7E-890F3D5FBD63}"/>
                </a:ext>
              </a:extLst>
            </p:cNvPr>
            <p:cNvSpPr/>
            <p:nvPr/>
          </p:nvSpPr>
          <p:spPr bwMode="auto">
            <a:xfrm>
              <a:off x="7979606" y="4361092"/>
              <a:ext cx="9526" cy="1588"/>
            </a:xfrm>
            <a:custGeom>
              <a:avLst/>
              <a:gdLst>
                <a:gd name="T0" fmla="*/ 0 w 6"/>
                <a:gd name="T1" fmla="*/ 0 h 1"/>
                <a:gd name="T2" fmla="*/ 0 w 6"/>
                <a:gd name="T3" fmla="*/ 1 h 1"/>
                <a:gd name="T4" fmla="*/ 6 w 6"/>
                <a:gd name="T5" fmla="*/ 1 h 1"/>
                <a:gd name="T6" fmla="*/ 4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0" y="1"/>
                  </a:lnTo>
                  <a:lnTo>
                    <a:pt x="6" y="1"/>
                  </a:lnTo>
                  <a:lnTo>
                    <a:pt x="4" y="0"/>
                  </a:lnTo>
                  <a:lnTo>
                    <a:pt x="0" y="0"/>
                  </a:ln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2" name="iṩḷídé">
              <a:extLst>
                <a:ext uri="{FF2B5EF4-FFF2-40B4-BE49-F238E27FC236}">
                  <a16:creationId xmlns:a16="http://schemas.microsoft.com/office/drawing/2014/main" xmlns="" id="{ABC96924-183C-447A-BEF5-A8730A9EF429}"/>
                </a:ext>
              </a:extLst>
            </p:cNvPr>
            <p:cNvSpPr/>
            <p:nvPr/>
          </p:nvSpPr>
          <p:spPr bwMode="auto">
            <a:xfrm>
              <a:off x="7979606" y="4361092"/>
              <a:ext cx="9526" cy="1588"/>
            </a:xfrm>
            <a:custGeom>
              <a:avLst/>
              <a:gdLst>
                <a:gd name="T0" fmla="*/ 0 w 6"/>
                <a:gd name="T1" fmla="*/ 0 h 1"/>
                <a:gd name="T2" fmla="*/ 0 w 6"/>
                <a:gd name="T3" fmla="*/ 1 h 1"/>
                <a:gd name="T4" fmla="*/ 6 w 6"/>
                <a:gd name="T5" fmla="*/ 1 h 1"/>
                <a:gd name="T6" fmla="*/ 4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0" y="1"/>
                  </a:lnTo>
                  <a:lnTo>
                    <a:pt x="6" y="1"/>
                  </a:lnTo>
                  <a:lnTo>
                    <a:pt x="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3" name="ïŝḻîḑè">
              <a:extLst>
                <a:ext uri="{FF2B5EF4-FFF2-40B4-BE49-F238E27FC236}">
                  <a16:creationId xmlns:a16="http://schemas.microsoft.com/office/drawing/2014/main" xmlns="" id="{29CA6868-AF61-4F38-9487-FAEF55AE9CA1}"/>
                </a:ext>
              </a:extLst>
            </p:cNvPr>
            <p:cNvSpPr/>
            <p:nvPr/>
          </p:nvSpPr>
          <p:spPr bwMode="auto">
            <a:xfrm>
              <a:off x="7506527" y="4711930"/>
              <a:ext cx="15874" cy="25400"/>
            </a:xfrm>
            <a:custGeom>
              <a:avLst/>
              <a:gdLst>
                <a:gd name="T0" fmla="*/ 4 w 8"/>
                <a:gd name="T1" fmla="*/ 0 h 12"/>
                <a:gd name="T2" fmla="*/ 0 w 8"/>
                <a:gd name="T3" fmla="*/ 11 h 12"/>
                <a:gd name="T4" fmla="*/ 3 w 8"/>
                <a:gd name="T5" fmla="*/ 12 h 12"/>
                <a:gd name="T6" fmla="*/ 3 w 8"/>
                <a:gd name="T7" fmla="*/ 12 h 12"/>
                <a:gd name="T8" fmla="*/ 8 w 8"/>
                <a:gd name="T9" fmla="*/ 1 h 12"/>
                <a:gd name="T10" fmla="*/ 4 w 8"/>
                <a:gd name="T11" fmla="*/ 0 h 12"/>
                <a:gd name="T12" fmla="*/ 4 w 8"/>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4" y="0"/>
                  </a:moveTo>
                  <a:cubicBezTo>
                    <a:pt x="0" y="11"/>
                    <a:pt x="0" y="11"/>
                    <a:pt x="0" y="11"/>
                  </a:cubicBezTo>
                  <a:cubicBezTo>
                    <a:pt x="0" y="11"/>
                    <a:pt x="1" y="12"/>
                    <a:pt x="3" y="12"/>
                  </a:cubicBezTo>
                  <a:cubicBezTo>
                    <a:pt x="3" y="12"/>
                    <a:pt x="3" y="12"/>
                    <a:pt x="3" y="12"/>
                  </a:cubicBezTo>
                  <a:cubicBezTo>
                    <a:pt x="8" y="1"/>
                    <a:pt x="8" y="1"/>
                    <a:pt x="8" y="1"/>
                  </a:cubicBezTo>
                  <a:cubicBezTo>
                    <a:pt x="6" y="1"/>
                    <a:pt x="5" y="0"/>
                    <a:pt x="4" y="0"/>
                  </a:cubicBezTo>
                  <a:cubicBezTo>
                    <a:pt x="4" y="0"/>
                    <a:pt x="4" y="0"/>
                    <a:pt x="4" y="0"/>
                  </a:cubicBezTo>
                </a:path>
              </a:pathLst>
            </a:custGeom>
            <a:solidFill>
              <a:srgbClr val="6667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4" name="iṣḻïḋê">
              <a:extLst>
                <a:ext uri="{FF2B5EF4-FFF2-40B4-BE49-F238E27FC236}">
                  <a16:creationId xmlns:a16="http://schemas.microsoft.com/office/drawing/2014/main" xmlns="" id="{606765EB-4570-46F6-993E-26028C4A45AA}"/>
                </a:ext>
              </a:extLst>
            </p:cNvPr>
            <p:cNvSpPr/>
            <p:nvPr/>
          </p:nvSpPr>
          <p:spPr bwMode="auto">
            <a:xfrm>
              <a:off x="7512874" y="4691298"/>
              <a:ext cx="74614" cy="68262"/>
            </a:xfrm>
            <a:custGeom>
              <a:avLst/>
              <a:gdLst>
                <a:gd name="T0" fmla="*/ 10 w 36"/>
                <a:gd name="T1" fmla="*/ 0 h 33"/>
                <a:gd name="T2" fmla="*/ 5 w 36"/>
                <a:gd name="T3" fmla="*/ 11 h 33"/>
                <a:gd name="T4" fmla="*/ 0 w 36"/>
                <a:gd name="T5" fmla="*/ 22 h 33"/>
                <a:gd name="T6" fmla="*/ 4 w 36"/>
                <a:gd name="T7" fmla="*/ 24 h 33"/>
                <a:gd name="T8" fmla="*/ 27 w 36"/>
                <a:gd name="T9" fmla="*/ 33 h 33"/>
                <a:gd name="T10" fmla="*/ 27 w 36"/>
                <a:gd name="T11" fmla="*/ 33 h 33"/>
                <a:gd name="T12" fmla="*/ 32 w 36"/>
                <a:gd name="T13" fmla="*/ 21 h 33"/>
                <a:gd name="T14" fmla="*/ 34 w 36"/>
                <a:gd name="T15" fmla="*/ 14 h 33"/>
                <a:gd name="T16" fmla="*/ 34 w 36"/>
                <a:gd name="T17" fmla="*/ 14 h 33"/>
                <a:gd name="T18" fmla="*/ 36 w 36"/>
                <a:gd name="T19" fmla="*/ 10 h 33"/>
                <a:gd name="T20" fmla="*/ 10 w 36"/>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3">
                  <a:moveTo>
                    <a:pt x="10" y="0"/>
                  </a:moveTo>
                  <a:cubicBezTo>
                    <a:pt x="5" y="11"/>
                    <a:pt x="5" y="11"/>
                    <a:pt x="5" y="11"/>
                  </a:cubicBezTo>
                  <a:cubicBezTo>
                    <a:pt x="0" y="22"/>
                    <a:pt x="0" y="22"/>
                    <a:pt x="0" y="22"/>
                  </a:cubicBezTo>
                  <a:cubicBezTo>
                    <a:pt x="1" y="23"/>
                    <a:pt x="2" y="23"/>
                    <a:pt x="4" y="24"/>
                  </a:cubicBezTo>
                  <a:cubicBezTo>
                    <a:pt x="9" y="26"/>
                    <a:pt x="17" y="29"/>
                    <a:pt x="27" y="33"/>
                  </a:cubicBezTo>
                  <a:cubicBezTo>
                    <a:pt x="27" y="33"/>
                    <a:pt x="27" y="33"/>
                    <a:pt x="27" y="33"/>
                  </a:cubicBezTo>
                  <a:cubicBezTo>
                    <a:pt x="32" y="21"/>
                    <a:pt x="32" y="21"/>
                    <a:pt x="32" y="21"/>
                  </a:cubicBezTo>
                  <a:cubicBezTo>
                    <a:pt x="34" y="14"/>
                    <a:pt x="34" y="14"/>
                    <a:pt x="34" y="14"/>
                  </a:cubicBezTo>
                  <a:cubicBezTo>
                    <a:pt x="34" y="14"/>
                    <a:pt x="34" y="14"/>
                    <a:pt x="34" y="14"/>
                  </a:cubicBezTo>
                  <a:cubicBezTo>
                    <a:pt x="36" y="10"/>
                    <a:pt x="36" y="10"/>
                    <a:pt x="36" y="10"/>
                  </a:cubicBezTo>
                  <a:cubicBezTo>
                    <a:pt x="10" y="0"/>
                    <a:pt x="10" y="0"/>
                    <a:pt x="10" y="0"/>
                  </a:cubicBezTo>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5" name="iṣḻïḑé">
              <a:extLst>
                <a:ext uri="{FF2B5EF4-FFF2-40B4-BE49-F238E27FC236}">
                  <a16:creationId xmlns:a16="http://schemas.microsoft.com/office/drawing/2014/main" xmlns="" id="{F52C34E3-E4CB-42B0-8056-BEFD1A7872D6}"/>
                </a:ext>
              </a:extLst>
            </p:cNvPr>
            <p:cNvSpPr/>
            <p:nvPr/>
          </p:nvSpPr>
          <p:spPr bwMode="auto">
            <a:xfrm>
              <a:off x="7939915" y="3811823"/>
              <a:ext cx="30164" cy="508000"/>
            </a:xfrm>
            <a:custGeom>
              <a:avLst/>
              <a:gdLst>
                <a:gd name="T0" fmla="*/ 0 w 19"/>
                <a:gd name="T1" fmla="*/ 0 h 320"/>
                <a:gd name="T2" fmla="*/ 16 w 19"/>
                <a:gd name="T3" fmla="*/ 320 h 320"/>
                <a:gd name="T4" fmla="*/ 19 w 19"/>
                <a:gd name="T5" fmla="*/ 320 h 320"/>
                <a:gd name="T6" fmla="*/ 17 w 19"/>
                <a:gd name="T7" fmla="*/ 309 h 320"/>
                <a:gd name="T8" fmla="*/ 17 w 19"/>
                <a:gd name="T9" fmla="*/ 308 h 320"/>
                <a:gd name="T10" fmla="*/ 17 w 19"/>
                <a:gd name="T11" fmla="*/ 300 h 320"/>
                <a:gd name="T12" fmla="*/ 0 w 19"/>
                <a:gd name="T13" fmla="*/ 0 h 320"/>
              </a:gdLst>
              <a:ahLst/>
              <a:cxnLst>
                <a:cxn ang="0">
                  <a:pos x="T0" y="T1"/>
                </a:cxn>
                <a:cxn ang="0">
                  <a:pos x="T2" y="T3"/>
                </a:cxn>
                <a:cxn ang="0">
                  <a:pos x="T4" y="T5"/>
                </a:cxn>
                <a:cxn ang="0">
                  <a:pos x="T6" y="T7"/>
                </a:cxn>
                <a:cxn ang="0">
                  <a:pos x="T8" y="T9"/>
                </a:cxn>
                <a:cxn ang="0">
                  <a:pos x="T10" y="T11"/>
                </a:cxn>
                <a:cxn ang="0">
                  <a:pos x="T12" y="T13"/>
                </a:cxn>
              </a:cxnLst>
              <a:rect l="0" t="0" r="r" b="b"/>
              <a:pathLst>
                <a:path w="19" h="320">
                  <a:moveTo>
                    <a:pt x="0" y="0"/>
                  </a:moveTo>
                  <a:lnTo>
                    <a:pt x="16" y="320"/>
                  </a:lnTo>
                  <a:lnTo>
                    <a:pt x="19" y="320"/>
                  </a:lnTo>
                  <a:lnTo>
                    <a:pt x="17" y="309"/>
                  </a:lnTo>
                  <a:lnTo>
                    <a:pt x="17" y="308"/>
                  </a:lnTo>
                  <a:lnTo>
                    <a:pt x="17" y="300"/>
                  </a:lnTo>
                  <a:lnTo>
                    <a:pt x="0" y="0"/>
                  </a:lnTo>
                  <a:close/>
                </a:path>
              </a:pathLst>
            </a:custGeom>
            <a:solidFill>
              <a:srgbClr val="E59C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6" name="ísļïḓé">
              <a:extLst>
                <a:ext uri="{FF2B5EF4-FFF2-40B4-BE49-F238E27FC236}">
                  <a16:creationId xmlns:a16="http://schemas.microsoft.com/office/drawing/2014/main" xmlns="" id="{42E5C6B3-FEAE-4FE4-AE17-C0EADB83F2BE}"/>
                </a:ext>
              </a:extLst>
            </p:cNvPr>
            <p:cNvSpPr/>
            <p:nvPr/>
          </p:nvSpPr>
          <p:spPr bwMode="auto">
            <a:xfrm>
              <a:off x="7939915" y="3811823"/>
              <a:ext cx="30164" cy="508000"/>
            </a:xfrm>
            <a:custGeom>
              <a:avLst/>
              <a:gdLst>
                <a:gd name="T0" fmla="*/ 0 w 19"/>
                <a:gd name="T1" fmla="*/ 0 h 320"/>
                <a:gd name="T2" fmla="*/ 16 w 19"/>
                <a:gd name="T3" fmla="*/ 320 h 320"/>
                <a:gd name="T4" fmla="*/ 19 w 19"/>
                <a:gd name="T5" fmla="*/ 320 h 320"/>
                <a:gd name="T6" fmla="*/ 17 w 19"/>
                <a:gd name="T7" fmla="*/ 309 h 320"/>
                <a:gd name="T8" fmla="*/ 17 w 19"/>
                <a:gd name="T9" fmla="*/ 308 h 320"/>
                <a:gd name="T10" fmla="*/ 17 w 19"/>
                <a:gd name="T11" fmla="*/ 300 h 320"/>
                <a:gd name="T12" fmla="*/ 0 w 19"/>
                <a:gd name="T13" fmla="*/ 0 h 320"/>
              </a:gdLst>
              <a:ahLst/>
              <a:cxnLst>
                <a:cxn ang="0">
                  <a:pos x="T0" y="T1"/>
                </a:cxn>
                <a:cxn ang="0">
                  <a:pos x="T2" y="T3"/>
                </a:cxn>
                <a:cxn ang="0">
                  <a:pos x="T4" y="T5"/>
                </a:cxn>
                <a:cxn ang="0">
                  <a:pos x="T6" y="T7"/>
                </a:cxn>
                <a:cxn ang="0">
                  <a:pos x="T8" y="T9"/>
                </a:cxn>
                <a:cxn ang="0">
                  <a:pos x="T10" y="T11"/>
                </a:cxn>
                <a:cxn ang="0">
                  <a:pos x="T12" y="T13"/>
                </a:cxn>
              </a:cxnLst>
              <a:rect l="0" t="0" r="r" b="b"/>
              <a:pathLst>
                <a:path w="19" h="320">
                  <a:moveTo>
                    <a:pt x="0" y="0"/>
                  </a:moveTo>
                  <a:lnTo>
                    <a:pt x="16" y="320"/>
                  </a:lnTo>
                  <a:lnTo>
                    <a:pt x="19" y="320"/>
                  </a:lnTo>
                  <a:lnTo>
                    <a:pt x="17" y="309"/>
                  </a:lnTo>
                  <a:lnTo>
                    <a:pt x="17" y="308"/>
                  </a:lnTo>
                  <a:lnTo>
                    <a:pt x="17" y="30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7" name="íšľiďê">
              <a:extLst>
                <a:ext uri="{FF2B5EF4-FFF2-40B4-BE49-F238E27FC236}">
                  <a16:creationId xmlns:a16="http://schemas.microsoft.com/office/drawing/2014/main" xmlns="" id="{9C1E2689-B698-4909-9F30-BCD1B22E1099}"/>
                </a:ext>
              </a:extLst>
            </p:cNvPr>
            <p:cNvSpPr/>
            <p:nvPr/>
          </p:nvSpPr>
          <p:spPr bwMode="auto">
            <a:xfrm>
              <a:off x="7539863" y="3645136"/>
              <a:ext cx="400053" cy="461962"/>
            </a:xfrm>
            <a:custGeom>
              <a:avLst/>
              <a:gdLst>
                <a:gd name="T0" fmla="*/ 191 w 191"/>
                <a:gd name="T1" fmla="*/ 0 h 220"/>
                <a:gd name="T2" fmla="*/ 191 w 191"/>
                <a:gd name="T3" fmla="*/ 0 h 220"/>
                <a:gd name="T4" fmla="*/ 61 w 191"/>
                <a:gd name="T5" fmla="*/ 93 h 220"/>
                <a:gd name="T6" fmla="*/ 0 w 191"/>
                <a:gd name="T7" fmla="*/ 218 h 220"/>
                <a:gd name="T8" fmla="*/ 0 w 191"/>
                <a:gd name="T9" fmla="*/ 218 h 220"/>
                <a:gd name="T10" fmla="*/ 6 w 191"/>
                <a:gd name="T11" fmla="*/ 220 h 220"/>
                <a:gd name="T12" fmla="*/ 6 w 191"/>
                <a:gd name="T13" fmla="*/ 220 h 220"/>
                <a:gd name="T14" fmla="*/ 76 w 191"/>
                <a:gd name="T15" fmla="*/ 93 h 220"/>
                <a:gd name="T16" fmla="*/ 185 w 191"/>
                <a:gd name="T17" fmla="*/ 19 h 220"/>
                <a:gd name="T18" fmla="*/ 190 w 191"/>
                <a:gd name="T19" fmla="*/ 16 h 220"/>
                <a:gd name="T20" fmla="*/ 190 w 191"/>
                <a:gd name="T21" fmla="*/ 16 h 220"/>
                <a:gd name="T22" fmla="*/ 190 w 191"/>
                <a:gd name="T23" fmla="*/ 16 h 220"/>
                <a:gd name="T24" fmla="*/ 190 w 191"/>
                <a:gd name="T25" fmla="*/ 16 h 220"/>
                <a:gd name="T26" fmla="*/ 191 w 191"/>
                <a:gd name="T27" fmla="*/ 6 h 220"/>
                <a:gd name="T28" fmla="*/ 191 w 191"/>
                <a:gd name="T29" fmla="*/ 0 h 220"/>
                <a:gd name="T30" fmla="*/ 191 w 191"/>
                <a:gd name="T3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1" h="220">
                  <a:moveTo>
                    <a:pt x="191" y="0"/>
                  </a:moveTo>
                  <a:cubicBezTo>
                    <a:pt x="191" y="0"/>
                    <a:pt x="191" y="0"/>
                    <a:pt x="191" y="0"/>
                  </a:cubicBezTo>
                  <a:cubicBezTo>
                    <a:pt x="165" y="13"/>
                    <a:pt x="103" y="46"/>
                    <a:pt x="61" y="93"/>
                  </a:cubicBezTo>
                  <a:cubicBezTo>
                    <a:pt x="7" y="153"/>
                    <a:pt x="0" y="218"/>
                    <a:pt x="0" y="218"/>
                  </a:cubicBezTo>
                  <a:cubicBezTo>
                    <a:pt x="0" y="218"/>
                    <a:pt x="0" y="218"/>
                    <a:pt x="0" y="218"/>
                  </a:cubicBezTo>
                  <a:cubicBezTo>
                    <a:pt x="6" y="220"/>
                    <a:pt x="6" y="220"/>
                    <a:pt x="6" y="220"/>
                  </a:cubicBezTo>
                  <a:cubicBezTo>
                    <a:pt x="6" y="220"/>
                    <a:pt x="6" y="220"/>
                    <a:pt x="6" y="220"/>
                  </a:cubicBezTo>
                  <a:cubicBezTo>
                    <a:pt x="19" y="187"/>
                    <a:pt x="43" y="131"/>
                    <a:pt x="76" y="93"/>
                  </a:cubicBezTo>
                  <a:cubicBezTo>
                    <a:pt x="96" y="69"/>
                    <a:pt x="138" y="44"/>
                    <a:pt x="185" y="19"/>
                  </a:cubicBezTo>
                  <a:cubicBezTo>
                    <a:pt x="187" y="18"/>
                    <a:pt x="188" y="17"/>
                    <a:pt x="190" y="16"/>
                  </a:cubicBezTo>
                  <a:cubicBezTo>
                    <a:pt x="190" y="16"/>
                    <a:pt x="190" y="16"/>
                    <a:pt x="190" y="16"/>
                  </a:cubicBezTo>
                  <a:cubicBezTo>
                    <a:pt x="190" y="16"/>
                    <a:pt x="190" y="16"/>
                    <a:pt x="190" y="16"/>
                  </a:cubicBezTo>
                  <a:cubicBezTo>
                    <a:pt x="190" y="16"/>
                    <a:pt x="190" y="16"/>
                    <a:pt x="190" y="16"/>
                  </a:cubicBezTo>
                  <a:cubicBezTo>
                    <a:pt x="190" y="13"/>
                    <a:pt x="191" y="9"/>
                    <a:pt x="191" y="6"/>
                  </a:cubicBezTo>
                  <a:cubicBezTo>
                    <a:pt x="191" y="4"/>
                    <a:pt x="191" y="2"/>
                    <a:pt x="191" y="0"/>
                  </a:cubicBezTo>
                  <a:cubicBezTo>
                    <a:pt x="191" y="0"/>
                    <a:pt x="191" y="0"/>
                    <a:pt x="191" y="0"/>
                  </a:cubicBezTo>
                </a:path>
              </a:pathLst>
            </a:custGeom>
            <a:solidFill>
              <a:srgbClr val="E287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8" name="ïṡľiḍé">
              <a:extLst>
                <a:ext uri="{FF2B5EF4-FFF2-40B4-BE49-F238E27FC236}">
                  <a16:creationId xmlns:a16="http://schemas.microsoft.com/office/drawing/2014/main" xmlns="" id="{AED8B9D8-0E78-43D4-8B44-E7938D9F8DEB}"/>
                </a:ext>
              </a:extLst>
            </p:cNvPr>
            <p:cNvSpPr/>
            <p:nvPr/>
          </p:nvSpPr>
          <p:spPr bwMode="auto">
            <a:xfrm>
              <a:off x="7539861" y="4103923"/>
              <a:ext cx="12699" cy="3175"/>
            </a:xfrm>
            <a:custGeom>
              <a:avLst/>
              <a:gdLst>
                <a:gd name="T0" fmla="*/ 0 w 6"/>
                <a:gd name="T1" fmla="*/ 0 h 2"/>
                <a:gd name="T2" fmla="*/ 5 w 6"/>
                <a:gd name="T3" fmla="*/ 2 h 2"/>
                <a:gd name="T4" fmla="*/ 6 w 6"/>
                <a:gd name="T5" fmla="*/ 2 h 2"/>
                <a:gd name="T6" fmla="*/ 6 w 6"/>
                <a:gd name="T7" fmla="*/ 2 h 2"/>
                <a:gd name="T8" fmla="*/ 6 w 6"/>
                <a:gd name="T9" fmla="*/ 2 h 2"/>
                <a:gd name="T10" fmla="*/ 0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0" y="0"/>
                  </a:moveTo>
                  <a:cubicBezTo>
                    <a:pt x="1" y="1"/>
                    <a:pt x="3" y="2"/>
                    <a:pt x="5" y="2"/>
                  </a:cubicBezTo>
                  <a:cubicBezTo>
                    <a:pt x="6" y="2"/>
                    <a:pt x="6" y="2"/>
                    <a:pt x="6" y="2"/>
                  </a:cubicBezTo>
                  <a:cubicBezTo>
                    <a:pt x="6" y="2"/>
                    <a:pt x="6" y="2"/>
                    <a:pt x="6" y="2"/>
                  </a:cubicBezTo>
                  <a:cubicBezTo>
                    <a:pt x="6" y="2"/>
                    <a:pt x="6" y="2"/>
                    <a:pt x="6" y="2"/>
                  </a:cubicBezTo>
                  <a:cubicBezTo>
                    <a:pt x="0" y="0"/>
                    <a:pt x="0" y="0"/>
                    <a:pt x="0" y="0"/>
                  </a:cubicBezTo>
                </a:path>
              </a:pathLst>
            </a:custGeom>
            <a:solidFill>
              <a:srgbClr val="E59C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19" name="îSḷïďê">
              <a:extLst>
                <a:ext uri="{FF2B5EF4-FFF2-40B4-BE49-F238E27FC236}">
                  <a16:creationId xmlns:a16="http://schemas.microsoft.com/office/drawing/2014/main" xmlns="" id="{ED58B310-513F-4906-A6BF-DD98D3AB1B8B}"/>
                </a:ext>
              </a:extLst>
            </p:cNvPr>
            <p:cNvSpPr/>
            <p:nvPr/>
          </p:nvSpPr>
          <p:spPr bwMode="auto">
            <a:xfrm>
              <a:off x="7938328" y="3635613"/>
              <a:ext cx="98426" cy="684211"/>
            </a:xfrm>
            <a:custGeom>
              <a:avLst/>
              <a:gdLst>
                <a:gd name="T0" fmla="*/ 13 w 47"/>
                <a:gd name="T1" fmla="*/ 0 h 326"/>
                <a:gd name="T2" fmla="*/ 1 w 47"/>
                <a:gd name="T3" fmla="*/ 5 h 326"/>
                <a:gd name="T4" fmla="*/ 1 w 47"/>
                <a:gd name="T5" fmla="*/ 5 h 326"/>
                <a:gd name="T6" fmla="*/ 1 w 47"/>
                <a:gd name="T7" fmla="*/ 11 h 326"/>
                <a:gd name="T8" fmla="*/ 0 w 47"/>
                <a:gd name="T9" fmla="*/ 21 h 326"/>
                <a:gd name="T10" fmla="*/ 0 w 47"/>
                <a:gd name="T11" fmla="*/ 21 h 326"/>
                <a:gd name="T12" fmla="*/ 0 w 47"/>
                <a:gd name="T13" fmla="*/ 42 h 326"/>
                <a:gd name="T14" fmla="*/ 1 w 47"/>
                <a:gd name="T15" fmla="*/ 84 h 326"/>
                <a:gd name="T16" fmla="*/ 1 w 47"/>
                <a:gd name="T17" fmla="*/ 84 h 326"/>
                <a:gd name="T18" fmla="*/ 14 w 47"/>
                <a:gd name="T19" fmla="*/ 311 h 326"/>
                <a:gd name="T20" fmla="*/ 14 w 47"/>
                <a:gd name="T21" fmla="*/ 317 h 326"/>
                <a:gd name="T22" fmla="*/ 14 w 47"/>
                <a:gd name="T23" fmla="*/ 318 h 326"/>
                <a:gd name="T24" fmla="*/ 15 w 47"/>
                <a:gd name="T25" fmla="*/ 326 h 326"/>
                <a:gd name="T26" fmla="*/ 32 w 47"/>
                <a:gd name="T27" fmla="*/ 325 h 326"/>
                <a:gd name="T28" fmla="*/ 47 w 47"/>
                <a:gd name="T29" fmla="*/ 323 h 326"/>
                <a:gd name="T30" fmla="*/ 15 w 47"/>
                <a:gd name="T31" fmla="*/ 14 h 326"/>
                <a:gd name="T32" fmla="*/ 13 w 47"/>
                <a:gd name="T33"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326">
                  <a:moveTo>
                    <a:pt x="13" y="0"/>
                  </a:moveTo>
                  <a:cubicBezTo>
                    <a:pt x="13" y="0"/>
                    <a:pt x="9" y="2"/>
                    <a:pt x="1" y="5"/>
                  </a:cubicBezTo>
                  <a:cubicBezTo>
                    <a:pt x="1" y="5"/>
                    <a:pt x="1" y="5"/>
                    <a:pt x="1" y="5"/>
                  </a:cubicBezTo>
                  <a:cubicBezTo>
                    <a:pt x="1" y="7"/>
                    <a:pt x="1" y="9"/>
                    <a:pt x="1" y="11"/>
                  </a:cubicBezTo>
                  <a:cubicBezTo>
                    <a:pt x="1" y="14"/>
                    <a:pt x="0" y="18"/>
                    <a:pt x="0" y="21"/>
                  </a:cubicBezTo>
                  <a:cubicBezTo>
                    <a:pt x="0" y="21"/>
                    <a:pt x="0" y="21"/>
                    <a:pt x="0" y="21"/>
                  </a:cubicBezTo>
                  <a:cubicBezTo>
                    <a:pt x="0" y="28"/>
                    <a:pt x="0" y="35"/>
                    <a:pt x="0" y="42"/>
                  </a:cubicBezTo>
                  <a:cubicBezTo>
                    <a:pt x="0" y="54"/>
                    <a:pt x="0" y="68"/>
                    <a:pt x="1" y="84"/>
                  </a:cubicBezTo>
                  <a:cubicBezTo>
                    <a:pt x="1" y="84"/>
                    <a:pt x="1" y="84"/>
                    <a:pt x="1" y="84"/>
                  </a:cubicBezTo>
                  <a:cubicBezTo>
                    <a:pt x="14" y="311"/>
                    <a:pt x="14" y="311"/>
                    <a:pt x="14" y="311"/>
                  </a:cubicBezTo>
                  <a:cubicBezTo>
                    <a:pt x="14" y="317"/>
                    <a:pt x="14" y="317"/>
                    <a:pt x="14" y="317"/>
                  </a:cubicBezTo>
                  <a:cubicBezTo>
                    <a:pt x="14" y="318"/>
                    <a:pt x="14" y="318"/>
                    <a:pt x="14" y="318"/>
                  </a:cubicBezTo>
                  <a:cubicBezTo>
                    <a:pt x="15" y="326"/>
                    <a:pt x="15" y="326"/>
                    <a:pt x="15" y="326"/>
                  </a:cubicBezTo>
                  <a:cubicBezTo>
                    <a:pt x="32" y="325"/>
                    <a:pt x="32" y="325"/>
                    <a:pt x="32" y="325"/>
                  </a:cubicBezTo>
                  <a:cubicBezTo>
                    <a:pt x="47" y="323"/>
                    <a:pt x="47" y="323"/>
                    <a:pt x="47" y="323"/>
                  </a:cubicBezTo>
                  <a:cubicBezTo>
                    <a:pt x="15" y="14"/>
                    <a:pt x="15" y="14"/>
                    <a:pt x="15" y="14"/>
                  </a:cubicBezTo>
                  <a:cubicBezTo>
                    <a:pt x="13" y="0"/>
                    <a:pt x="13" y="0"/>
                    <a:pt x="13" y="0"/>
                  </a:cubicBezTo>
                </a:path>
              </a:pathLst>
            </a:custGeom>
            <a:solidFill>
              <a:srgbClr val="E287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0" name="išlíďè">
              <a:extLst>
                <a:ext uri="{FF2B5EF4-FFF2-40B4-BE49-F238E27FC236}">
                  <a16:creationId xmlns:a16="http://schemas.microsoft.com/office/drawing/2014/main" xmlns="" id="{1FC22451-F743-4933-84BE-248823384D8D}"/>
                </a:ext>
              </a:extLst>
            </p:cNvPr>
            <p:cNvSpPr/>
            <p:nvPr/>
          </p:nvSpPr>
          <p:spPr bwMode="auto">
            <a:xfrm>
              <a:off x="8005005" y="4313474"/>
              <a:ext cx="31751" cy="3175"/>
            </a:xfrm>
            <a:custGeom>
              <a:avLst/>
              <a:gdLst>
                <a:gd name="T0" fmla="*/ 20 w 20"/>
                <a:gd name="T1" fmla="*/ 0 h 2"/>
                <a:gd name="T2" fmla="*/ 0 w 20"/>
                <a:gd name="T3" fmla="*/ 2 h 2"/>
                <a:gd name="T4" fmla="*/ 20 w 20"/>
                <a:gd name="T5" fmla="*/ 1 h 2"/>
                <a:gd name="T6" fmla="*/ 20 w 20"/>
                <a:gd name="T7" fmla="*/ 0 h 2"/>
              </a:gdLst>
              <a:ahLst/>
              <a:cxnLst>
                <a:cxn ang="0">
                  <a:pos x="T0" y="T1"/>
                </a:cxn>
                <a:cxn ang="0">
                  <a:pos x="T2" y="T3"/>
                </a:cxn>
                <a:cxn ang="0">
                  <a:pos x="T4" y="T5"/>
                </a:cxn>
                <a:cxn ang="0">
                  <a:pos x="T6" y="T7"/>
                </a:cxn>
              </a:cxnLst>
              <a:rect l="0" t="0" r="r" b="b"/>
              <a:pathLst>
                <a:path w="20" h="2">
                  <a:moveTo>
                    <a:pt x="20" y="0"/>
                  </a:moveTo>
                  <a:lnTo>
                    <a:pt x="0" y="2"/>
                  </a:lnTo>
                  <a:lnTo>
                    <a:pt x="20" y="1"/>
                  </a:lnTo>
                  <a:lnTo>
                    <a:pt x="20" y="0"/>
                  </a:lnTo>
                  <a:close/>
                </a:path>
              </a:pathLst>
            </a:custGeom>
            <a:solidFill>
              <a:srgbClr val="9D574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1" name="ïśḻiďê">
              <a:extLst>
                <a:ext uri="{FF2B5EF4-FFF2-40B4-BE49-F238E27FC236}">
                  <a16:creationId xmlns:a16="http://schemas.microsoft.com/office/drawing/2014/main" xmlns="" id="{556D62CE-014B-4B18-B3BA-8B76C02DF4C9}"/>
                </a:ext>
              </a:extLst>
            </p:cNvPr>
            <p:cNvSpPr/>
            <p:nvPr/>
          </p:nvSpPr>
          <p:spPr bwMode="auto">
            <a:xfrm>
              <a:off x="8005005" y="4313471"/>
              <a:ext cx="31751" cy="3175"/>
            </a:xfrm>
            <a:custGeom>
              <a:avLst/>
              <a:gdLst>
                <a:gd name="T0" fmla="*/ 20 w 20"/>
                <a:gd name="T1" fmla="*/ 0 h 2"/>
                <a:gd name="T2" fmla="*/ 0 w 20"/>
                <a:gd name="T3" fmla="*/ 2 h 2"/>
                <a:gd name="T4" fmla="*/ 20 w 20"/>
                <a:gd name="T5" fmla="*/ 1 h 2"/>
                <a:gd name="T6" fmla="*/ 20 w 20"/>
                <a:gd name="T7" fmla="*/ 0 h 2"/>
              </a:gdLst>
              <a:ahLst/>
              <a:cxnLst>
                <a:cxn ang="0">
                  <a:pos x="T0" y="T1"/>
                </a:cxn>
                <a:cxn ang="0">
                  <a:pos x="T2" y="T3"/>
                </a:cxn>
                <a:cxn ang="0">
                  <a:pos x="T4" y="T5"/>
                </a:cxn>
                <a:cxn ang="0">
                  <a:pos x="T6" y="T7"/>
                </a:cxn>
              </a:cxnLst>
              <a:rect l="0" t="0" r="r" b="b"/>
              <a:pathLst>
                <a:path w="20" h="2">
                  <a:moveTo>
                    <a:pt x="20" y="0"/>
                  </a:moveTo>
                  <a:lnTo>
                    <a:pt x="0" y="2"/>
                  </a:lnTo>
                  <a:lnTo>
                    <a:pt x="20"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2" name="ïš1iḍé">
              <a:extLst>
                <a:ext uri="{FF2B5EF4-FFF2-40B4-BE49-F238E27FC236}">
                  <a16:creationId xmlns:a16="http://schemas.microsoft.com/office/drawing/2014/main" xmlns="" id="{0A08F112-A881-42A7-94A8-BC247011E79C}"/>
                </a:ext>
              </a:extLst>
            </p:cNvPr>
            <p:cNvSpPr/>
            <p:nvPr/>
          </p:nvSpPr>
          <p:spPr bwMode="auto">
            <a:xfrm>
              <a:off x="8995607" y="3005374"/>
              <a:ext cx="176212" cy="212726"/>
            </a:xfrm>
            <a:custGeom>
              <a:avLst/>
              <a:gdLst>
                <a:gd name="T0" fmla="*/ 71 w 84"/>
                <a:gd name="T1" fmla="*/ 19 h 101"/>
                <a:gd name="T2" fmla="*/ 33 w 84"/>
                <a:gd name="T3" fmla="*/ 6 h 101"/>
                <a:gd name="T4" fmla="*/ 12 w 84"/>
                <a:gd name="T5" fmla="*/ 40 h 101"/>
                <a:gd name="T6" fmla="*/ 0 w 84"/>
                <a:gd name="T7" fmla="*/ 68 h 101"/>
                <a:gd name="T8" fmla="*/ 22 w 84"/>
                <a:gd name="T9" fmla="*/ 90 h 101"/>
                <a:gd name="T10" fmla="*/ 68 w 84"/>
                <a:gd name="T11" fmla="*/ 49 h 101"/>
                <a:gd name="T12" fmla="*/ 71 w 84"/>
                <a:gd name="T13" fmla="*/ 19 h 101"/>
              </a:gdLst>
              <a:ahLst/>
              <a:cxnLst>
                <a:cxn ang="0">
                  <a:pos x="T0" y="T1"/>
                </a:cxn>
                <a:cxn ang="0">
                  <a:pos x="T2" y="T3"/>
                </a:cxn>
                <a:cxn ang="0">
                  <a:pos x="T4" y="T5"/>
                </a:cxn>
                <a:cxn ang="0">
                  <a:pos x="T6" y="T7"/>
                </a:cxn>
                <a:cxn ang="0">
                  <a:pos x="T8" y="T9"/>
                </a:cxn>
                <a:cxn ang="0">
                  <a:pos x="T10" y="T11"/>
                </a:cxn>
                <a:cxn ang="0">
                  <a:pos x="T12" y="T13"/>
                </a:cxn>
              </a:cxnLst>
              <a:rect l="0" t="0" r="r" b="b"/>
              <a:pathLst>
                <a:path w="84" h="101">
                  <a:moveTo>
                    <a:pt x="71" y="19"/>
                  </a:moveTo>
                  <a:cubicBezTo>
                    <a:pt x="70" y="19"/>
                    <a:pt x="37" y="0"/>
                    <a:pt x="33" y="6"/>
                  </a:cubicBezTo>
                  <a:cubicBezTo>
                    <a:pt x="25" y="16"/>
                    <a:pt x="18" y="28"/>
                    <a:pt x="12" y="40"/>
                  </a:cubicBezTo>
                  <a:cubicBezTo>
                    <a:pt x="0" y="68"/>
                    <a:pt x="0" y="68"/>
                    <a:pt x="0" y="68"/>
                  </a:cubicBezTo>
                  <a:cubicBezTo>
                    <a:pt x="0" y="68"/>
                    <a:pt x="21" y="89"/>
                    <a:pt x="22" y="90"/>
                  </a:cubicBezTo>
                  <a:cubicBezTo>
                    <a:pt x="44" y="101"/>
                    <a:pt x="68" y="49"/>
                    <a:pt x="68" y="49"/>
                  </a:cubicBezTo>
                  <a:cubicBezTo>
                    <a:pt x="68" y="49"/>
                    <a:pt x="84" y="20"/>
                    <a:pt x="71" y="19"/>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3" name="ïSḷïďê">
              <a:extLst>
                <a:ext uri="{FF2B5EF4-FFF2-40B4-BE49-F238E27FC236}">
                  <a16:creationId xmlns:a16="http://schemas.microsoft.com/office/drawing/2014/main" xmlns="" id="{11CE0790-8A34-435A-B719-E3603135767E}"/>
                </a:ext>
              </a:extLst>
            </p:cNvPr>
            <p:cNvSpPr/>
            <p:nvPr/>
          </p:nvSpPr>
          <p:spPr bwMode="auto">
            <a:xfrm>
              <a:off x="9027357" y="2972036"/>
              <a:ext cx="85724" cy="144463"/>
            </a:xfrm>
            <a:custGeom>
              <a:avLst/>
              <a:gdLst>
                <a:gd name="T0" fmla="*/ 15 w 41"/>
                <a:gd name="T1" fmla="*/ 63 h 69"/>
                <a:gd name="T2" fmla="*/ 39 w 41"/>
                <a:gd name="T3" fmla="*/ 11 h 69"/>
                <a:gd name="T4" fmla="*/ 35 w 41"/>
                <a:gd name="T5" fmla="*/ 1 h 69"/>
                <a:gd name="T6" fmla="*/ 25 w 41"/>
                <a:gd name="T7" fmla="*/ 5 h 69"/>
                <a:gd name="T8" fmla="*/ 2 w 41"/>
                <a:gd name="T9" fmla="*/ 57 h 69"/>
                <a:gd name="T10" fmla="*/ 6 w 41"/>
                <a:gd name="T11" fmla="*/ 67 h 69"/>
                <a:gd name="T12" fmla="*/ 15 w 41"/>
                <a:gd name="T13" fmla="*/ 63 h 69"/>
              </a:gdLst>
              <a:ahLst/>
              <a:cxnLst>
                <a:cxn ang="0">
                  <a:pos x="T0" y="T1"/>
                </a:cxn>
                <a:cxn ang="0">
                  <a:pos x="T2" y="T3"/>
                </a:cxn>
                <a:cxn ang="0">
                  <a:pos x="T4" y="T5"/>
                </a:cxn>
                <a:cxn ang="0">
                  <a:pos x="T6" y="T7"/>
                </a:cxn>
                <a:cxn ang="0">
                  <a:pos x="T8" y="T9"/>
                </a:cxn>
                <a:cxn ang="0">
                  <a:pos x="T10" y="T11"/>
                </a:cxn>
                <a:cxn ang="0">
                  <a:pos x="T12" y="T13"/>
                </a:cxn>
              </a:cxnLst>
              <a:rect l="0" t="0" r="r" b="b"/>
              <a:pathLst>
                <a:path w="41" h="69">
                  <a:moveTo>
                    <a:pt x="15" y="63"/>
                  </a:moveTo>
                  <a:cubicBezTo>
                    <a:pt x="39" y="11"/>
                    <a:pt x="39" y="11"/>
                    <a:pt x="39" y="11"/>
                  </a:cubicBezTo>
                  <a:cubicBezTo>
                    <a:pt x="41" y="7"/>
                    <a:pt x="39" y="3"/>
                    <a:pt x="35" y="1"/>
                  </a:cubicBezTo>
                  <a:cubicBezTo>
                    <a:pt x="32" y="0"/>
                    <a:pt x="27" y="1"/>
                    <a:pt x="25" y="5"/>
                  </a:cubicBezTo>
                  <a:cubicBezTo>
                    <a:pt x="2" y="57"/>
                    <a:pt x="2" y="57"/>
                    <a:pt x="2" y="57"/>
                  </a:cubicBezTo>
                  <a:cubicBezTo>
                    <a:pt x="0" y="61"/>
                    <a:pt x="2" y="66"/>
                    <a:pt x="6" y="67"/>
                  </a:cubicBezTo>
                  <a:cubicBezTo>
                    <a:pt x="9" y="69"/>
                    <a:pt x="14" y="67"/>
                    <a:pt x="15" y="63"/>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4" name="íşlíḋè">
              <a:extLst>
                <a:ext uri="{FF2B5EF4-FFF2-40B4-BE49-F238E27FC236}">
                  <a16:creationId xmlns:a16="http://schemas.microsoft.com/office/drawing/2014/main" xmlns="" id="{743D6777-89CE-41CF-ABDD-AF280FD73B78}"/>
                </a:ext>
              </a:extLst>
            </p:cNvPr>
            <p:cNvSpPr/>
            <p:nvPr/>
          </p:nvSpPr>
          <p:spPr bwMode="auto">
            <a:xfrm>
              <a:off x="9065458" y="2999025"/>
              <a:ext cx="74614" cy="123826"/>
            </a:xfrm>
            <a:custGeom>
              <a:avLst/>
              <a:gdLst>
                <a:gd name="T0" fmla="*/ 16 w 36"/>
                <a:gd name="T1" fmla="*/ 54 h 59"/>
                <a:gd name="T2" fmla="*/ 35 w 36"/>
                <a:gd name="T3" fmla="*/ 12 h 59"/>
                <a:gd name="T4" fmla="*/ 31 w 36"/>
                <a:gd name="T5" fmla="*/ 2 h 59"/>
                <a:gd name="T6" fmla="*/ 21 w 36"/>
                <a:gd name="T7" fmla="*/ 6 h 59"/>
                <a:gd name="T8" fmla="*/ 2 w 36"/>
                <a:gd name="T9" fmla="*/ 48 h 59"/>
                <a:gd name="T10" fmla="*/ 6 w 36"/>
                <a:gd name="T11" fmla="*/ 58 h 59"/>
                <a:gd name="T12" fmla="*/ 16 w 36"/>
                <a:gd name="T13" fmla="*/ 54 h 59"/>
              </a:gdLst>
              <a:ahLst/>
              <a:cxnLst>
                <a:cxn ang="0">
                  <a:pos x="T0" y="T1"/>
                </a:cxn>
                <a:cxn ang="0">
                  <a:pos x="T2" y="T3"/>
                </a:cxn>
                <a:cxn ang="0">
                  <a:pos x="T4" y="T5"/>
                </a:cxn>
                <a:cxn ang="0">
                  <a:pos x="T6" y="T7"/>
                </a:cxn>
                <a:cxn ang="0">
                  <a:pos x="T8" y="T9"/>
                </a:cxn>
                <a:cxn ang="0">
                  <a:pos x="T10" y="T11"/>
                </a:cxn>
                <a:cxn ang="0">
                  <a:pos x="T12" y="T13"/>
                </a:cxn>
              </a:cxnLst>
              <a:rect l="0" t="0" r="r" b="b"/>
              <a:pathLst>
                <a:path w="36" h="59">
                  <a:moveTo>
                    <a:pt x="16" y="54"/>
                  </a:moveTo>
                  <a:cubicBezTo>
                    <a:pt x="35" y="12"/>
                    <a:pt x="35" y="12"/>
                    <a:pt x="35" y="12"/>
                  </a:cubicBezTo>
                  <a:cubicBezTo>
                    <a:pt x="36" y="8"/>
                    <a:pt x="35" y="4"/>
                    <a:pt x="31" y="2"/>
                  </a:cubicBezTo>
                  <a:cubicBezTo>
                    <a:pt x="27" y="0"/>
                    <a:pt x="23" y="2"/>
                    <a:pt x="21" y="6"/>
                  </a:cubicBezTo>
                  <a:cubicBezTo>
                    <a:pt x="2" y="48"/>
                    <a:pt x="2" y="48"/>
                    <a:pt x="2" y="48"/>
                  </a:cubicBezTo>
                  <a:cubicBezTo>
                    <a:pt x="0" y="52"/>
                    <a:pt x="2" y="56"/>
                    <a:pt x="6" y="58"/>
                  </a:cubicBezTo>
                  <a:cubicBezTo>
                    <a:pt x="10" y="59"/>
                    <a:pt x="14" y="58"/>
                    <a:pt x="16" y="54"/>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5" name="ïṣ1îḓê">
              <a:extLst>
                <a:ext uri="{FF2B5EF4-FFF2-40B4-BE49-F238E27FC236}">
                  <a16:creationId xmlns:a16="http://schemas.microsoft.com/office/drawing/2014/main" xmlns="" id="{DFAC99CE-E7DF-4E36-9C6C-236464583110}"/>
                </a:ext>
              </a:extLst>
            </p:cNvPr>
            <p:cNvSpPr/>
            <p:nvPr/>
          </p:nvSpPr>
          <p:spPr bwMode="auto">
            <a:xfrm>
              <a:off x="9078159" y="3029186"/>
              <a:ext cx="88900" cy="138112"/>
            </a:xfrm>
            <a:custGeom>
              <a:avLst/>
              <a:gdLst>
                <a:gd name="T0" fmla="*/ 15 w 43"/>
                <a:gd name="T1" fmla="*/ 61 h 66"/>
                <a:gd name="T2" fmla="*/ 41 w 43"/>
                <a:gd name="T3" fmla="*/ 13 h 66"/>
                <a:gd name="T4" fmla="*/ 38 w 43"/>
                <a:gd name="T5" fmla="*/ 2 h 66"/>
                <a:gd name="T6" fmla="*/ 28 w 43"/>
                <a:gd name="T7" fmla="*/ 6 h 66"/>
                <a:gd name="T8" fmla="*/ 2 w 43"/>
                <a:gd name="T9" fmla="*/ 54 h 66"/>
                <a:gd name="T10" fmla="*/ 5 w 43"/>
                <a:gd name="T11" fmla="*/ 64 h 66"/>
                <a:gd name="T12" fmla="*/ 15 w 43"/>
                <a:gd name="T13" fmla="*/ 61 h 66"/>
              </a:gdLst>
              <a:ahLst/>
              <a:cxnLst>
                <a:cxn ang="0">
                  <a:pos x="T0" y="T1"/>
                </a:cxn>
                <a:cxn ang="0">
                  <a:pos x="T2" y="T3"/>
                </a:cxn>
                <a:cxn ang="0">
                  <a:pos x="T4" y="T5"/>
                </a:cxn>
                <a:cxn ang="0">
                  <a:pos x="T6" y="T7"/>
                </a:cxn>
                <a:cxn ang="0">
                  <a:pos x="T8" y="T9"/>
                </a:cxn>
                <a:cxn ang="0">
                  <a:pos x="T10" y="T11"/>
                </a:cxn>
                <a:cxn ang="0">
                  <a:pos x="T12" y="T13"/>
                </a:cxn>
              </a:cxnLst>
              <a:rect l="0" t="0" r="r" b="b"/>
              <a:pathLst>
                <a:path w="43" h="66">
                  <a:moveTo>
                    <a:pt x="15" y="61"/>
                  </a:moveTo>
                  <a:cubicBezTo>
                    <a:pt x="41" y="13"/>
                    <a:pt x="41" y="13"/>
                    <a:pt x="41" y="13"/>
                  </a:cubicBezTo>
                  <a:cubicBezTo>
                    <a:pt x="43" y="9"/>
                    <a:pt x="42" y="4"/>
                    <a:pt x="38" y="2"/>
                  </a:cubicBezTo>
                  <a:cubicBezTo>
                    <a:pt x="34" y="0"/>
                    <a:pt x="30" y="2"/>
                    <a:pt x="28" y="6"/>
                  </a:cubicBezTo>
                  <a:cubicBezTo>
                    <a:pt x="2" y="54"/>
                    <a:pt x="2" y="54"/>
                    <a:pt x="2" y="54"/>
                  </a:cubicBezTo>
                  <a:cubicBezTo>
                    <a:pt x="0" y="57"/>
                    <a:pt x="2" y="62"/>
                    <a:pt x="5" y="64"/>
                  </a:cubicBezTo>
                  <a:cubicBezTo>
                    <a:pt x="9" y="66"/>
                    <a:pt x="13" y="64"/>
                    <a:pt x="15" y="61"/>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6" name="íşḻiḍé">
              <a:extLst>
                <a:ext uri="{FF2B5EF4-FFF2-40B4-BE49-F238E27FC236}">
                  <a16:creationId xmlns:a16="http://schemas.microsoft.com/office/drawing/2014/main" xmlns="" id="{CF793448-9692-42BE-AECA-D9934EFB6328}"/>
                </a:ext>
              </a:extLst>
            </p:cNvPr>
            <p:cNvSpPr/>
            <p:nvPr/>
          </p:nvSpPr>
          <p:spPr bwMode="auto">
            <a:xfrm>
              <a:off x="8316155" y="3121259"/>
              <a:ext cx="788992" cy="503236"/>
            </a:xfrm>
            <a:custGeom>
              <a:avLst/>
              <a:gdLst>
                <a:gd name="T0" fmla="*/ 0 w 376"/>
                <a:gd name="T1" fmla="*/ 164 h 240"/>
                <a:gd name="T2" fmla="*/ 4 w 376"/>
                <a:gd name="T3" fmla="*/ 235 h 240"/>
                <a:gd name="T4" fmla="*/ 4 w 376"/>
                <a:gd name="T5" fmla="*/ 240 h 240"/>
                <a:gd name="T6" fmla="*/ 30 w 376"/>
                <a:gd name="T7" fmla="*/ 238 h 240"/>
                <a:gd name="T8" fmla="*/ 234 w 376"/>
                <a:gd name="T9" fmla="*/ 183 h 240"/>
                <a:gd name="T10" fmla="*/ 319 w 376"/>
                <a:gd name="T11" fmla="*/ 110 h 240"/>
                <a:gd name="T12" fmla="*/ 319 w 376"/>
                <a:gd name="T13" fmla="*/ 109 h 240"/>
                <a:gd name="T14" fmla="*/ 359 w 376"/>
                <a:gd name="T15" fmla="*/ 55 h 240"/>
                <a:gd name="T16" fmla="*/ 376 w 376"/>
                <a:gd name="T17" fmla="*/ 29 h 240"/>
                <a:gd name="T18" fmla="*/ 370 w 376"/>
                <a:gd name="T19" fmla="*/ 25 h 240"/>
                <a:gd name="T20" fmla="*/ 331 w 376"/>
                <a:gd name="T21" fmla="*/ 3 h 240"/>
                <a:gd name="T22" fmla="*/ 326 w 376"/>
                <a:gd name="T23" fmla="*/ 0 h 240"/>
                <a:gd name="T24" fmla="*/ 308 w 376"/>
                <a:gd name="T25" fmla="*/ 22 h 240"/>
                <a:gd name="T26" fmla="*/ 202 w 376"/>
                <a:gd name="T27" fmla="*/ 120 h 240"/>
                <a:gd name="T28" fmla="*/ 24 w 376"/>
                <a:gd name="T29" fmla="*/ 147 h 240"/>
                <a:gd name="T30" fmla="*/ 22 w 376"/>
                <a:gd name="T31" fmla="*/ 163 h 240"/>
                <a:gd name="T32" fmla="*/ 0 w 376"/>
                <a:gd name="T33" fmla="*/ 16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240">
                  <a:moveTo>
                    <a:pt x="0" y="164"/>
                  </a:moveTo>
                  <a:cubicBezTo>
                    <a:pt x="4" y="235"/>
                    <a:pt x="4" y="235"/>
                    <a:pt x="4" y="235"/>
                  </a:cubicBezTo>
                  <a:cubicBezTo>
                    <a:pt x="4" y="240"/>
                    <a:pt x="4" y="240"/>
                    <a:pt x="4" y="240"/>
                  </a:cubicBezTo>
                  <a:cubicBezTo>
                    <a:pt x="6" y="240"/>
                    <a:pt x="15" y="239"/>
                    <a:pt x="30" y="238"/>
                  </a:cubicBezTo>
                  <a:cubicBezTo>
                    <a:pt x="76" y="233"/>
                    <a:pt x="172" y="219"/>
                    <a:pt x="234" y="183"/>
                  </a:cubicBezTo>
                  <a:cubicBezTo>
                    <a:pt x="267" y="165"/>
                    <a:pt x="296" y="137"/>
                    <a:pt x="319" y="110"/>
                  </a:cubicBezTo>
                  <a:cubicBezTo>
                    <a:pt x="319" y="109"/>
                    <a:pt x="319" y="109"/>
                    <a:pt x="319" y="109"/>
                  </a:cubicBezTo>
                  <a:cubicBezTo>
                    <a:pt x="336" y="90"/>
                    <a:pt x="349" y="70"/>
                    <a:pt x="359" y="55"/>
                  </a:cubicBezTo>
                  <a:cubicBezTo>
                    <a:pt x="369" y="40"/>
                    <a:pt x="375" y="30"/>
                    <a:pt x="376" y="29"/>
                  </a:cubicBezTo>
                  <a:cubicBezTo>
                    <a:pt x="370" y="25"/>
                    <a:pt x="370" y="25"/>
                    <a:pt x="370" y="25"/>
                  </a:cubicBezTo>
                  <a:cubicBezTo>
                    <a:pt x="331" y="3"/>
                    <a:pt x="331" y="3"/>
                    <a:pt x="331" y="3"/>
                  </a:cubicBezTo>
                  <a:cubicBezTo>
                    <a:pt x="326" y="0"/>
                    <a:pt x="326" y="0"/>
                    <a:pt x="326" y="0"/>
                  </a:cubicBezTo>
                  <a:cubicBezTo>
                    <a:pt x="326" y="0"/>
                    <a:pt x="319" y="9"/>
                    <a:pt x="308" y="22"/>
                  </a:cubicBezTo>
                  <a:cubicBezTo>
                    <a:pt x="286" y="50"/>
                    <a:pt x="246" y="95"/>
                    <a:pt x="202" y="120"/>
                  </a:cubicBezTo>
                  <a:cubicBezTo>
                    <a:pt x="175" y="136"/>
                    <a:pt x="80" y="148"/>
                    <a:pt x="24" y="147"/>
                  </a:cubicBezTo>
                  <a:cubicBezTo>
                    <a:pt x="3" y="147"/>
                    <a:pt x="35" y="161"/>
                    <a:pt x="22" y="163"/>
                  </a:cubicBezTo>
                  <a:cubicBezTo>
                    <a:pt x="8" y="164"/>
                    <a:pt x="0" y="164"/>
                    <a:pt x="0" y="164"/>
                  </a:cubicBezTo>
                </a:path>
              </a:pathLst>
            </a:custGeom>
            <a:solidFill>
              <a:srgbClr val="F4B8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7" name="iṣľîḋé">
              <a:extLst>
                <a:ext uri="{FF2B5EF4-FFF2-40B4-BE49-F238E27FC236}">
                  <a16:creationId xmlns:a16="http://schemas.microsoft.com/office/drawing/2014/main" xmlns="" id="{519EB959-BDBC-41C4-BAF3-932B9372D796}"/>
                </a:ext>
              </a:extLst>
            </p:cNvPr>
            <p:cNvSpPr/>
            <p:nvPr/>
          </p:nvSpPr>
          <p:spPr bwMode="auto">
            <a:xfrm>
              <a:off x="8957509" y="3110149"/>
              <a:ext cx="150812" cy="131761"/>
            </a:xfrm>
            <a:custGeom>
              <a:avLst/>
              <a:gdLst>
                <a:gd name="T0" fmla="*/ 0 w 95"/>
                <a:gd name="T1" fmla="*/ 35 h 83"/>
                <a:gd name="T2" fmla="*/ 3 w 95"/>
                <a:gd name="T3" fmla="*/ 37 h 83"/>
                <a:gd name="T4" fmla="*/ 70 w 95"/>
                <a:gd name="T5" fmla="*/ 79 h 83"/>
                <a:gd name="T6" fmla="*/ 76 w 95"/>
                <a:gd name="T7" fmla="*/ 83 h 83"/>
                <a:gd name="T8" fmla="*/ 76 w 95"/>
                <a:gd name="T9" fmla="*/ 83 h 83"/>
                <a:gd name="T10" fmla="*/ 95 w 95"/>
                <a:gd name="T11" fmla="*/ 44 h 83"/>
                <a:gd name="T12" fmla="*/ 86 w 95"/>
                <a:gd name="T13" fmla="*/ 38 h 83"/>
                <a:gd name="T14" fmla="*/ 46 w 95"/>
                <a:gd name="T15" fmla="*/ 15 h 83"/>
                <a:gd name="T16" fmla="*/ 39 w 95"/>
                <a:gd name="T17" fmla="*/ 9 h 83"/>
                <a:gd name="T18" fmla="*/ 35 w 95"/>
                <a:gd name="T19" fmla="*/ 8 h 83"/>
                <a:gd name="T20" fmla="*/ 23 w 95"/>
                <a:gd name="T21" fmla="*/ 0 h 83"/>
                <a:gd name="T22" fmla="*/ 0 w 95"/>
                <a:gd name="T23"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3">
                  <a:moveTo>
                    <a:pt x="0" y="35"/>
                  </a:moveTo>
                  <a:lnTo>
                    <a:pt x="3" y="37"/>
                  </a:lnTo>
                  <a:lnTo>
                    <a:pt x="70" y="79"/>
                  </a:lnTo>
                  <a:lnTo>
                    <a:pt x="76" y="83"/>
                  </a:lnTo>
                  <a:lnTo>
                    <a:pt x="76" y="83"/>
                  </a:lnTo>
                  <a:lnTo>
                    <a:pt x="95" y="44"/>
                  </a:lnTo>
                  <a:lnTo>
                    <a:pt x="86" y="38"/>
                  </a:lnTo>
                  <a:lnTo>
                    <a:pt x="46" y="15"/>
                  </a:lnTo>
                  <a:lnTo>
                    <a:pt x="39" y="9"/>
                  </a:lnTo>
                  <a:lnTo>
                    <a:pt x="35" y="8"/>
                  </a:lnTo>
                  <a:lnTo>
                    <a:pt x="23" y="0"/>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8" name="îśļïďê">
              <a:extLst>
                <a:ext uri="{FF2B5EF4-FFF2-40B4-BE49-F238E27FC236}">
                  <a16:creationId xmlns:a16="http://schemas.microsoft.com/office/drawing/2014/main" xmlns="" id="{F94E829D-F2A4-4D9A-A6B4-189923C09C1B}"/>
                </a:ext>
              </a:extLst>
            </p:cNvPr>
            <p:cNvSpPr/>
            <p:nvPr/>
          </p:nvSpPr>
          <p:spPr bwMode="auto">
            <a:xfrm>
              <a:off x="9055933" y="3199047"/>
              <a:ext cx="23813" cy="20637"/>
            </a:xfrm>
            <a:custGeom>
              <a:avLst/>
              <a:gdLst>
                <a:gd name="T0" fmla="*/ 9 w 11"/>
                <a:gd name="T1" fmla="*/ 8 h 10"/>
                <a:gd name="T2" fmla="*/ 2 w 11"/>
                <a:gd name="T3" fmla="*/ 9 h 10"/>
                <a:gd name="T4" fmla="*/ 2 w 11"/>
                <a:gd name="T5" fmla="*/ 2 h 10"/>
                <a:gd name="T6" fmla="*/ 8 w 11"/>
                <a:gd name="T7" fmla="*/ 1 h 10"/>
                <a:gd name="T8" fmla="*/ 9 w 11"/>
                <a:gd name="T9" fmla="*/ 8 h 10"/>
              </a:gdLst>
              <a:ahLst/>
              <a:cxnLst>
                <a:cxn ang="0">
                  <a:pos x="T0" y="T1"/>
                </a:cxn>
                <a:cxn ang="0">
                  <a:pos x="T2" y="T3"/>
                </a:cxn>
                <a:cxn ang="0">
                  <a:pos x="T4" y="T5"/>
                </a:cxn>
                <a:cxn ang="0">
                  <a:pos x="T6" y="T7"/>
                </a:cxn>
                <a:cxn ang="0">
                  <a:pos x="T8" y="T9"/>
                </a:cxn>
              </a:cxnLst>
              <a:rect l="0" t="0" r="r" b="b"/>
              <a:pathLst>
                <a:path w="11" h="10">
                  <a:moveTo>
                    <a:pt x="9" y="8"/>
                  </a:moveTo>
                  <a:cubicBezTo>
                    <a:pt x="7" y="10"/>
                    <a:pt x="4" y="10"/>
                    <a:pt x="2" y="9"/>
                  </a:cubicBezTo>
                  <a:cubicBezTo>
                    <a:pt x="0" y="7"/>
                    <a:pt x="0" y="4"/>
                    <a:pt x="2" y="2"/>
                  </a:cubicBezTo>
                  <a:cubicBezTo>
                    <a:pt x="3" y="0"/>
                    <a:pt x="6" y="0"/>
                    <a:pt x="8" y="1"/>
                  </a:cubicBezTo>
                  <a:cubicBezTo>
                    <a:pt x="10" y="3"/>
                    <a:pt x="11" y="6"/>
                    <a:pt x="9" y="8"/>
                  </a:cubicBezTo>
                  <a:close/>
                </a:path>
              </a:pathLst>
            </a:custGeom>
            <a:solidFill>
              <a:srgbClr val="DB73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29" name="i$ḻídê">
              <a:extLst>
                <a:ext uri="{FF2B5EF4-FFF2-40B4-BE49-F238E27FC236}">
                  <a16:creationId xmlns:a16="http://schemas.microsoft.com/office/drawing/2014/main" xmlns="" id="{B5E1A476-7A4A-4549-87B2-688F6ECBC594}"/>
                </a:ext>
              </a:extLst>
            </p:cNvPr>
            <p:cNvSpPr/>
            <p:nvPr/>
          </p:nvSpPr>
          <p:spPr bwMode="auto">
            <a:xfrm>
              <a:off x="8378068" y="3619738"/>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path>
              </a:pathLst>
            </a:custGeom>
            <a:solidFill>
              <a:srgbClr val="E287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0" name="iṥḻíḋè">
              <a:extLst>
                <a:ext uri="{FF2B5EF4-FFF2-40B4-BE49-F238E27FC236}">
                  <a16:creationId xmlns:a16="http://schemas.microsoft.com/office/drawing/2014/main" xmlns="" id="{29B6E5B7-D979-499A-A9B2-03E59B4484E3}"/>
                </a:ext>
              </a:extLst>
            </p:cNvPr>
            <p:cNvSpPr/>
            <p:nvPr/>
          </p:nvSpPr>
          <p:spPr bwMode="auto">
            <a:xfrm>
              <a:off x="8462205" y="3507024"/>
              <a:ext cx="342901" cy="103189"/>
            </a:xfrm>
            <a:custGeom>
              <a:avLst/>
              <a:gdLst>
                <a:gd name="T0" fmla="*/ 162 w 163"/>
                <a:gd name="T1" fmla="*/ 0 h 49"/>
                <a:gd name="T2" fmla="*/ 0 w 163"/>
                <a:gd name="T3" fmla="*/ 49 h 49"/>
                <a:gd name="T4" fmla="*/ 0 w 163"/>
                <a:gd name="T5" fmla="*/ 49 h 49"/>
                <a:gd name="T6" fmla="*/ 162 w 163"/>
                <a:gd name="T7" fmla="*/ 0 h 49"/>
                <a:gd name="T8" fmla="*/ 163 w 163"/>
                <a:gd name="T9" fmla="*/ 0 h 49"/>
                <a:gd name="T10" fmla="*/ 163 w 163"/>
                <a:gd name="T11" fmla="*/ 0 h 49"/>
                <a:gd name="T12" fmla="*/ 163 w 163"/>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63" h="49">
                  <a:moveTo>
                    <a:pt x="162" y="0"/>
                  </a:moveTo>
                  <a:cubicBezTo>
                    <a:pt x="115" y="27"/>
                    <a:pt x="49" y="41"/>
                    <a:pt x="0" y="49"/>
                  </a:cubicBezTo>
                  <a:cubicBezTo>
                    <a:pt x="0" y="49"/>
                    <a:pt x="0" y="49"/>
                    <a:pt x="0" y="49"/>
                  </a:cubicBezTo>
                  <a:cubicBezTo>
                    <a:pt x="49" y="41"/>
                    <a:pt x="115" y="27"/>
                    <a:pt x="162" y="0"/>
                  </a:cubicBezTo>
                  <a:moveTo>
                    <a:pt x="163" y="0"/>
                  </a:moveTo>
                  <a:cubicBezTo>
                    <a:pt x="163" y="0"/>
                    <a:pt x="163" y="0"/>
                    <a:pt x="163" y="0"/>
                  </a:cubicBezTo>
                  <a:cubicBezTo>
                    <a:pt x="163" y="0"/>
                    <a:pt x="163" y="0"/>
                    <a:pt x="163" y="0"/>
                  </a:cubicBezTo>
                </a:path>
              </a:pathLst>
            </a:custGeom>
            <a:solidFill>
              <a:srgbClr val="E59C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1" name="îś1iḓè">
              <a:extLst>
                <a:ext uri="{FF2B5EF4-FFF2-40B4-BE49-F238E27FC236}">
                  <a16:creationId xmlns:a16="http://schemas.microsoft.com/office/drawing/2014/main" xmlns="" id="{15AC2C93-B0D4-47A3-94C4-11187C3E003F}"/>
                </a:ext>
              </a:extLst>
            </p:cNvPr>
            <p:cNvSpPr/>
            <p:nvPr/>
          </p:nvSpPr>
          <p:spPr bwMode="auto">
            <a:xfrm>
              <a:off x="8462204" y="3610212"/>
              <a:ext cx="1588" cy="1588"/>
            </a:xfrm>
            <a:prstGeom prst="ellipse">
              <a:avLst/>
            </a:prstGeom>
            <a:solidFill>
              <a:srgbClr val="E287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2" name="ïṧļiďè">
              <a:extLst>
                <a:ext uri="{FF2B5EF4-FFF2-40B4-BE49-F238E27FC236}">
                  <a16:creationId xmlns:a16="http://schemas.microsoft.com/office/drawing/2014/main" xmlns="" id="{555C5355-D104-4773-A743-4C3D1961E72E}"/>
                </a:ext>
              </a:extLst>
            </p:cNvPr>
            <p:cNvSpPr/>
            <p:nvPr/>
          </p:nvSpPr>
          <p:spPr bwMode="auto">
            <a:xfrm>
              <a:off x="8460616" y="3351453"/>
              <a:ext cx="523876" cy="258763"/>
            </a:xfrm>
            <a:custGeom>
              <a:avLst/>
              <a:gdLst>
                <a:gd name="T0" fmla="*/ 250 w 250"/>
                <a:gd name="T1" fmla="*/ 0 h 123"/>
                <a:gd name="T2" fmla="*/ 173 w 250"/>
                <a:gd name="T3" fmla="*/ 58 h 123"/>
                <a:gd name="T4" fmla="*/ 0 w 250"/>
                <a:gd name="T5" fmla="*/ 106 h 123"/>
                <a:gd name="T6" fmla="*/ 1 w 250"/>
                <a:gd name="T7" fmla="*/ 115 h 123"/>
                <a:gd name="T8" fmla="*/ 1 w 250"/>
                <a:gd name="T9" fmla="*/ 123 h 123"/>
                <a:gd name="T10" fmla="*/ 1 w 250"/>
                <a:gd name="T11" fmla="*/ 123 h 123"/>
                <a:gd name="T12" fmla="*/ 163 w 250"/>
                <a:gd name="T13" fmla="*/ 74 h 123"/>
                <a:gd name="T14" fmla="*/ 164 w 250"/>
                <a:gd name="T15" fmla="*/ 74 h 123"/>
                <a:gd name="T16" fmla="*/ 164 w 250"/>
                <a:gd name="T17" fmla="*/ 74 h 123"/>
                <a:gd name="T18" fmla="*/ 165 w 250"/>
                <a:gd name="T19" fmla="*/ 73 h 123"/>
                <a:gd name="T20" fmla="*/ 250 w 250"/>
                <a:gd name="T2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123">
                  <a:moveTo>
                    <a:pt x="250" y="0"/>
                  </a:moveTo>
                  <a:cubicBezTo>
                    <a:pt x="230" y="20"/>
                    <a:pt x="203" y="42"/>
                    <a:pt x="173" y="58"/>
                  </a:cubicBezTo>
                  <a:cubicBezTo>
                    <a:pt x="123" y="84"/>
                    <a:pt x="48" y="99"/>
                    <a:pt x="0" y="106"/>
                  </a:cubicBezTo>
                  <a:cubicBezTo>
                    <a:pt x="0" y="109"/>
                    <a:pt x="0" y="113"/>
                    <a:pt x="1" y="115"/>
                  </a:cubicBezTo>
                  <a:cubicBezTo>
                    <a:pt x="1" y="117"/>
                    <a:pt x="1" y="120"/>
                    <a:pt x="1" y="123"/>
                  </a:cubicBezTo>
                  <a:cubicBezTo>
                    <a:pt x="1" y="123"/>
                    <a:pt x="1" y="123"/>
                    <a:pt x="1" y="123"/>
                  </a:cubicBezTo>
                  <a:cubicBezTo>
                    <a:pt x="50" y="115"/>
                    <a:pt x="116" y="101"/>
                    <a:pt x="163" y="74"/>
                  </a:cubicBezTo>
                  <a:cubicBezTo>
                    <a:pt x="164" y="74"/>
                    <a:pt x="164" y="74"/>
                    <a:pt x="164" y="74"/>
                  </a:cubicBezTo>
                  <a:cubicBezTo>
                    <a:pt x="164" y="74"/>
                    <a:pt x="164" y="74"/>
                    <a:pt x="164" y="74"/>
                  </a:cubicBezTo>
                  <a:cubicBezTo>
                    <a:pt x="164" y="74"/>
                    <a:pt x="165" y="74"/>
                    <a:pt x="165" y="73"/>
                  </a:cubicBezTo>
                  <a:cubicBezTo>
                    <a:pt x="198" y="55"/>
                    <a:pt x="227" y="27"/>
                    <a:pt x="250" y="0"/>
                  </a:cubicBezTo>
                </a:path>
              </a:pathLst>
            </a:custGeom>
            <a:solidFill>
              <a:srgbClr val="E287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3" name="îŝḷîḓe">
              <a:extLst>
                <a:ext uri="{FF2B5EF4-FFF2-40B4-BE49-F238E27FC236}">
                  <a16:creationId xmlns:a16="http://schemas.microsoft.com/office/drawing/2014/main" xmlns="" id="{F5C5A013-2D03-4235-B94F-D852B6C48AF9}"/>
                </a:ext>
              </a:extLst>
            </p:cNvPr>
            <p:cNvSpPr/>
            <p:nvPr/>
          </p:nvSpPr>
          <p:spPr bwMode="auto">
            <a:xfrm>
              <a:off x="7871656" y="1316278"/>
              <a:ext cx="1484318" cy="2087561"/>
            </a:xfrm>
            <a:custGeom>
              <a:avLst/>
              <a:gdLst>
                <a:gd name="T0" fmla="*/ 688 w 708"/>
                <a:gd name="T1" fmla="*/ 989 h 995"/>
                <a:gd name="T2" fmla="*/ 3 w 708"/>
                <a:gd name="T3" fmla="*/ 18 h 995"/>
                <a:gd name="T4" fmla="*/ 5 w 708"/>
                <a:gd name="T5" fmla="*/ 3 h 995"/>
                <a:gd name="T6" fmla="*/ 19 w 708"/>
                <a:gd name="T7" fmla="*/ 6 h 995"/>
                <a:gd name="T8" fmla="*/ 705 w 708"/>
                <a:gd name="T9" fmla="*/ 978 h 995"/>
                <a:gd name="T10" fmla="*/ 702 w 708"/>
                <a:gd name="T11" fmla="*/ 992 h 995"/>
                <a:gd name="T12" fmla="*/ 688 w 708"/>
                <a:gd name="T13" fmla="*/ 989 h 995"/>
              </a:gdLst>
              <a:ahLst/>
              <a:cxnLst>
                <a:cxn ang="0">
                  <a:pos x="T0" y="T1"/>
                </a:cxn>
                <a:cxn ang="0">
                  <a:pos x="T2" y="T3"/>
                </a:cxn>
                <a:cxn ang="0">
                  <a:pos x="T4" y="T5"/>
                </a:cxn>
                <a:cxn ang="0">
                  <a:pos x="T6" y="T7"/>
                </a:cxn>
                <a:cxn ang="0">
                  <a:pos x="T8" y="T9"/>
                </a:cxn>
                <a:cxn ang="0">
                  <a:pos x="T10" y="T11"/>
                </a:cxn>
                <a:cxn ang="0">
                  <a:pos x="T12" y="T13"/>
                </a:cxn>
              </a:cxnLst>
              <a:rect l="0" t="0" r="r" b="b"/>
              <a:pathLst>
                <a:path w="708" h="995">
                  <a:moveTo>
                    <a:pt x="688" y="989"/>
                  </a:moveTo>
                  <a:cubicBezTo>
                    <a:pt x="3" y="18"/>
                    <a:pt x="3" y="18"/>
                    <a:pt x="3" y="18"/>
                  </a:cubicBezTo>
                  <a:cubicBezTo>
                    <a:pt x="0" y="13"/>
                    <a:pt x="1" y="7"/>
                    <a:pt x="5" y="3"/>
                  </a:cubicBezTo>
                  <a:cubicBezTo>
                    <a:pt x="10" y="0"/>
                    <a:pt x="16" y="1"/>
                    <a:pt x="19" y="6"/>
                  </a:cubicBezTo>
                  <a:cubicBezTo>
                    <a:pt x="705" y="978"/>
                    <a:pt x="705" y="978"/>
                    <a:pt x="705" y="978"/>
                  </a:cubicBezTo>
                  <a:cubicBezTo>
                    <a:pt x="708" y="982"/>
                    <a:pt x="707" y="988"/>
                    <a:pt x="702" y="992"/>
                  </a:cubicBezTo>
                  <a:cubicBezTo>
                    <a:pt x="698" y="995"/>
                    <a:pt x="691" y="994"/>
                    <a:pt x="688" y="989"/>
                  </a:cubicBezTo>
                  <a:close/>
                </a:path>
              </a:pathLst>
            </a:custGeom>
            <a:solidFill>
              <a:srgbClr val="0711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4" name="ïşḷiḑé">
              <a:extLst>
                <a:ext uri="{FF2B5EF4-FFF2-40B4-BE49-F238E27FC236}">
                  <a16:creationId xmlns:a16="http://schemas.microsoft.com/office/drawing/2014/main" xmlns="" id="{6DC205B6-8594-464D-A36A-0313E31B94AF}"/>
                </a:ext>
              </a:extLst>
            </p:cNvPr>
            <p:cNvSpPr/>
            <p:nvPr/>
          </p:nvSpPr>
          <p:spPr bwMode="auto">
            <a:xfrm>
              <a:off x="9089272" y="3000613"/>
              <a:ext cx="50801" cy="63499"/>
            </a:xfrm>
            <a:custGeom>
              <a:avLst/>
              <a:gdLst>
                <a:gd name="T0" fmla="*/ 5 w 24"/>
                <a:gd name="T1" fmla="*/ 28 h 30"/>
                <a:gd name="T2" fmla="*/ 5 w 24"/>
                <a:gd name="T3" fmla="*/ 28 h 30"/>
                <a:gd name="T4" fmla="*/ 2 w 24"/>
                <a:gd name="T5" fmla="*/ 18 h 30"/>
                <a:gd name="T6" fmla="*/ 9 w 24"/>
                <a:gd name="T7" fmla="*/ 4 h 30"/>
                <a:gd name="T8" fmla="*/ 18 w 24"/>
                <a:gd name="T9" fmla="*/ 1 h 30"/>
                <a:gd name="T10" fmla="*/ 19 w 24"/>
                <a:gd name="T11" fmla="*/ 2 h 30"/>
                <a:gd name="T12" fmla="*/ 22 w 24"/>
                <a:gd name="T13" fmla="*/ 11 h 30"/>
                <a:gd name="T14" fmla="*/ 15 w 24"/>
                <a:gd name="T15" fmla="*/ 25 h 30"/>
                <a:gd name="T16" fmla="*/ 5 w 24"/>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0">
                  <a:moveTo>
                    <a:pt x="5" y="28"/>
                  </a:moveTo>
                  <a:cubicBezTo>
                    <a:pt x="5" y="28"/>
                    <a:pt x="5" y="28"/>
                    <a:pt x="5" y="28"/>
                  </a:cubicBezTo>
                  <a:cubicBezTo>
                    <a:pt x="1" y="26"/>
                    <a:pt x="0" y="22"/>
                    <a:pt x="2" y="18"/>
                  </a:cubicBezTo>
                  <a:cubicBezTo>
                    <a:pt x="9" y="4"/>
                    <a:pt x="9" y="4"/>
                    <a:pt x="9" y="4"/>
                  </a:cubicBezTo>
                  <a:cubicBezTo>
                    <a:pt x="11" y="1"/>
                    <a:pt x="15" y="0"/>
                    <a:pt x="18" y="1"/>
                  </a:cubicBezTo>
                  <a:cubicBezTo>
                    <a:pt x="19" y="2"/>
                    <a:pt x="19" y="2"/>
                    <a:pt x="19" y="2"/>
                  </a:cubicBezTo>
                  <a:cubicBezTo>
                    <a:pt x="22" y="4"/>
                    <a:pt x="24" y="8"/>
                    <a:pt x="22" y="11"/>
                  </a:cubicBezTo>
                  <a:cubicBezTo>
                    <a:pt x="15" y="25"/>
                    <a:pt x="15" y="25"/>
                    <a:pt x="15" y="25"/>
                  </a:cubicBezTo>
                  <a:cubicBezTo>
                    <a:pt x="13" y="29"/>
                    <a:pt x="9" y="30"/>
                    <a:pt x="5" y="28"/>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5" name="ï$ḻïḓê">
              <a:extLst>
                <a:ext uri="{FF2B5EF4-FFF2-40B4-BE49-F238E27FC236}">
                  <a16:creationId xmlns:a16="http://schemas.microsoft.com/office/drawing/2014/main" xmlns="" id="{6D15A179-7640-4E98-8206-9FB683BE3DE5}"/>
                </a:ext>
              </a:extLst>
            </p:cNvPr>
            <p:cNvSpPr/>
            <p:nvPr/>
          </p:nvSpPr>
          <p:spPr bwMode="auto">
            <a:xfrm>
              <a:off x="9114669" y="3032363"/>
              <a:ext cx="50801" cy="63499"/>
            </a:xfrm>
            <a:custGeom>
              <a:avLst/>
              <a:gdLst>
                <a:gd name="T0" fmla="*/ 5 w 24"/>
                <a:gd name="T1" fmla="*/ 28 h 30"/>
                <a:gd name="T2" fmla="*/ 4 w 24"/>
                <a:gd name="T3" fmla="*/ 28 h 30"/>
                <a:gd name="T4" fmla="*/ 2 w 24"/>
                <a:gd name="T5" fmla="*/ 18 h 30"/>
                <a:gd name="T6" fmla="*/ 9 w 24"/>
                <a:gd name="T7" fmla="*/ 4 h 30"/>
                <a:gd name="T8" fmla="*/ 18 w 24"/>
                <a:gd name="T9" fmla="*/ 1 h 30"/>
                <a:gd name="T10" fmla="*/ 19 w 24"/>
                <a:gd name="T11" fmla="*/ 2 h 30"/>
                <a:gd name="T12" fmla="*/ 22 w 24"/>
                <a:gd name="T13" fmla="*/ 11 h 30"/>
                <a:gd name="T14" fmla="*/ 15 w 24"/>
                <a:gd name="T15" fmla="*/ 25 h 30"/>
                <a:gd name="T16" fmla="*/ 5 w 24"/>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0">
                  <a:moveTo>
                    <a:pt x="5" y="28"/>
                  </a:moveTo>
                  <a:cubicBezTo>
                    <a:pt x="4" y="28"/>
                    <a:pt x="4" y="28"/>
                    <a:pt x="4" y="28"/>
                  </a:cubicBezTo>
                  <a:cubicBezTo>
                    <a:pt x="1" y="26"/>
                    <a:pt x="0" y="22"/>
                    <a:pt x="2" y="18"/>
                  </a:cubicBezTo>
                  <a:cubicBezTo>
                    <a:pt x="9" y="4"/>
                    <a:pt x="9" y="4"/>
                    <a:pt x="9" y="4"/>
                  </a:cubicBezTo>
                  <a:cubicBezTo>
                    <a:pt x="11" y="1"/>
                    <a:pt x="15" y="0"/>
                    <a:pt x="18" y="1"/>
                  </a:cubicBezTo>
                  <a:cubicBezTo>
                    <a:pt x="19" y="2"/>
                    <a:pt x="19" y="2"/>
                    <a:pt x="19" y="2"/>
                  </a:cubicBezTo>
                  <a:cubicBezTo>
                    <a:pt x="22" y="4"/>
                    <a:pt x="24" y="8"/>
                    <a:pt x="22" y="11"/>
                  </a:cubicBezTo>
                  <a:cubicBezTo>
                    <a:pt x="15" y="25"/>
                    <a:pt x="15" y="25"/>
                    <a:pt x="15" y="25"/>
                  </a:cubicBezTo>
                  <a:cubicBezTo>
                    <a:pt x="13" y="28"/>
                    <a:pt x="9" y="30"/>
                    <a:pt x="5" y="28"/>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6" name="îṣliďê">
              <a:extLst>
                <a:ext uri="{FF2B5EF4-FFF2-40B4-BE49-F238E27FC236}">
                  <a16:creationId xmlns:a16="http://schemas.microsoft.com/office/drawing/2014/main" xmlns="" id="{12F159A4-474C-41F0-952E-63A600F5BA6E}"/>
                </a:ext>
              </a:extLst>
            </p:cNvPr>
            <p:cNvSpPr/>
            <p:nvPr/>
          </p:nvSpPr>
          <p:spPr bwMode="auto">
            <a:xfrm>
              <a:off x="9065455" y="2973628"/>
              <a:ext cx="49213" cy="63499"/>
            </a:xfrm>
            <a:custGeom>
              <a:avLst/>
              <a:gdLst>
                <a:gd name="T0" fmla="*/ 6 w 24"/>
                <a:gd name="T1" fmla="*/ 28 h 30"/>
                <a:gd name="T2" fmla="*/ 5 w 24"/>
                <a:gd name="T3" fmla="*/ 28 h 30"/>
                <a:gd name="T4" fmla="*/ 2 w 24"/>
                <a:gd name="T5" fmla="*/ 18 h 30"/>
                <a:gd name="T6" fmla="*/ 9 w 24"/>
                <a:gd name="T7" fmla="*/ 4 h 30"/>
                <a:gd name="T8" fmla="*/ 19 w 24"/>
                <a:gd name="T9" fmla="*/ 1 h 30"/>
                <a:gd name="T10" fmla="*/ 19 w 24"/>
                <a:gd name="T11" fmla="*/ 2 h 30"/>
                <a:gd name="T12" fmla="*/ 22 w 24"/>
                <a:gd name="T13" fmla="*/ 11 h 30"/>
                <a:gd name="T14" fmla="*/ 15 w 24"/>
                <a:gd name="T15" fmla="*/ 25 h 30"/>
                <a:gd name="T16" fmla="*/ 6 w 24"/>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0">
                  <a:moveTo>
                    <a:pt x="6" y="28"/>
                  </a:moveTo>
                  <a:cubicBezTo>
                    <a:pt x="5" y="28"/>
                    <a:pt x="5" y="28"/>
                    <a:pt x="5" y="28"/>
                  </a:cubicBezTo>
                  <a:cubicBezTo>
                    <a:pt x="1" y="26"/>
                    <a:pt x="0" y="22"/>
                    <a:pt x="2" y="18"/>
                  </a:cubicBezTo>
                  <a:cubicBezTo>
                    <a:pt x="9" y="4"/>
                    <a:pt x="9" y="4"/>
                    <a:pt x="9" y="4"/>
                  </a:cubicBezTo>
                  <a:cubicBezTo>
                    <a:pt x="11" y="1"/>
                    <a:pt x="15" y="0"/>
                    <a:pt x="19" y="1"/>
                  </a:cubicBezTo>
                  <a:cubicBezTo>
                    <a:pt x="19" y="2"/>
                    <a:pt x="19" y="2"/>
                    <a:pt x="19" y="2"/>
                  </a:cubicBezTo>
                  <a:cubicBezTo>
                    <a:pt x="23" y="4"/>
                    <a:pt x="24" y="8"/>
                    <a:pt x="22" y="11"/>
                  </a:cubicBezTo>
                  <a:cubicBezTo>
                    <a:pt x="15" y="25"/>
                    <a:pt x="15" y="25"/>
                    <a:pt x="15" y="25"/>
                  </a:cubicBezTo>
                  <a:cubicBezTo>
                    <a:pt x="13" y="28"/>
                    <a:pt x="9" y="30"/>
                    <a:pt x="6" y="28"/>
                  </a:cubicBezTo>
                  <a:close/>
                </a:path>
              </a:pathLst>
            </a:custGeom>
            <a:solidFill>
              <a:srgbClr val="FFC7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7" name="íṡļide">
              <a:extLst>
                <a:ext uri="{FF2B5EF4-FFF2-40B4-BE49-F238E27FC236}">
                  <a16:creationId xmlns:a16="http://schemas.microsoft.com/office/drawing/2014/main" xmlns="" id="{9CFFB3CA-0EAB-4081-840D-FBCCA5412D2B}"/>
                </a:ext>
              </a:extLst>
            </p:cNvPr>
            <p:cNvSpPr/>
            <p:nvPr/>
          </p:nvSpPr>
          <p:spPr bwMode="auto">
            <a:xfrm>
              <a:off x="9019413" y="2978390"/>
              <a:ext cx="46038" cy="152399"/>
            </a:xfrm>
            <a:custGeom>
              <a:avLst/>
              <a:gdLst>
                <a:gd name="T0" fmla="*/ 16 w 22"/>
                <a:gd name="T1" fmla="*/ 65 h 73"/>
                <a:gd name="T2" fmla="*/ 21 w 22"/>
                <a:gd name="T3" fmla="*/ 8 h 73"/>
                <a:gd name="T4" fmla="*/ 15 w 22"/>
                <a:gd name="T5" fmla="*/ 0 h 73"/>
                <a:gd name="T6" fmla="*/ 6 w 22"/>
                <a:gd name="T7" fmla="*/ 7 h 73"/>
                <a:gd name="T8" fmla="*/ 1 w 22"/>
                <a:gd name="T9" fmla="*/ 64 h 73"/>
                <a:gd name="T10" fmla="*/ 7 w 22"/>
                <a:gd name="T11" fmla="*/ 72 h 73"/>
                <a:gd name="T12" fmla="*/ 16 w 22"/>
                <a:gd name="T13" fmla="*/ 65 h 73"/>
              </a:gdLst>
              <a:ahLst/>
              <a:cxnLst>
                <a:cxn ang="0">
                  <a:pos x="T0" y="T1"/>
                </a:cxn>
                <a:cxn ang="0">
                  <a:pos x="T2" y="T3"/>
                </a:cxn>
                <a:cxn ang="0">
                  <a:pos x="T4" y="T5"/>
                </a:cxn>
                <a:cxn ang="0">
                  <a:pos x="T6" y="T7"/>
                </a:cxn>
                <a:cxn ang="0">
                  <a:pos x="T8" y="T9"/>
                </a:cxn>
                <a:cxn ang="0">
                  <a:pos x="T10" y="T11"/>
                </a:cxn>
                <a:cxn ang="0">
                  <a:pos x="T12" y="T13"/>
                </a:cxn>
              </a:cxnLst>
              <a:rect l="0" t="0" r="r" b="b"/>
              <a:pathLst>
                <a:path w="22" h="73">
                  <a:moveTo>
                    <a:pt x="16" y="65"/>
                  </a:moveTo>
                  <a:cubicBezTo>
                    <a:pt x="21" y="8"/>
                    <a:pt x="21" y="8"/>
                    <a:pt x="21" y="8"/>
                  </a:cubicBezTo>
                  <a:cubicBezTo>
                    <a:pt x="22" y="4"/>
                    <a:pt x="19" y="1"/>
                    <a:pt x="15" y="0"/>
                  </a:cubicBezTo>
                  <a:cubicBezTo>
                    <a:pt x="11" y="0"/>
                    <a:pt x="7" y="3"/>
                    <a:pt x="6" y="7"/>
                  </a:cubicBezTo>
                  <a:cubicBezTo>
                    <a:pt x="1" y="64"/>
                    <a:pt x="1" y="64"/>
                    <a:pt x="1" y="64"/>
                  </a:cubicBezTo>
                  <a:cubicBezTo>
                    <a:pt x="0" y="68"/>
                    <a:pt x="3" y="72"/>
                    <a:pt x="7" y="72"/>
                  </a:cubicBezTo>
                  <a:cubicBezTo>
                    <a:pt x="12" y="73"/>
                    <a:pt x="15" y="69"/>
                    <a:pt x="16" y="65"/>
                  </a:cubicBezTo>
                  <a:close/>
                </a:path>
              </a:pathLst>
            </a:custGeom>
            <a:solidFill>
              <a:srgbClr val="F4A8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8" name="íşlîḓè">
              <a:extLst>
                <a:ext uri="{FF2B5EF4-FFF2-40B4-BE49-F238E27FC236}">
                  <a16:creationId xmlns:a16="http://schemas.microsoft.com/office/drawing/2014/main" xmlns="" id="{AA280922-012C-4A8C-8253-6198F3451E5B}"/>
                </a:ext>
              </a:extLst>
            </p:cNvPr>
            <p:cNvSpPr/>
            <p:nvPr/>
          </p:nvSpPr>
          <p:spPr bwMode="auto">
            <a:xfrm>
              <a:off x="6546080" y="1397242"/>
              <a:ext cx="1784355" cy="1638301"/>
            </a:xfrm>
            <a:custGeom>
              <a:avLst/>
              <a:gdLst>
                <a:gd name="T0" fmla="*/ 553 w 851"/>
                <a:gd name="T1" fmla="*/ 473 h 780"/>
                <a:gd name="T2" fmla="*/ 564 w 851"/>
                <a:gd name="T3" fmla="*/ 513 h 780"/>
                <a:gd name="T4" fmla="*/ 531 w 851"/>
                <a:gd name="T5" fmla="*/ 561 h 780"/>
                <a:gd name="T6" fmla="*/ 524 w 851"/>
                <a:gd name="T7" fmla="*/ 566 h 780"/>
                <a:gd name="T8" fmla="*/ 183 w 851"/>
                <a:gd name="T9" fmla="*/ 780 h 780"/>
                <a:gd name="T10" fmla="*/ 267 w 851"/>
                <a:gd name="T11" fmla="*/ 514 h 780"/>
                <a:gd name="T12" fmla="*/ 0 w 851"/>
                <a:gd name="T13" fmla="*/ 443 h 780"/>
                <a:gd name="T14" fmla="*/ 287 w 851"/>
                <a:gd name="T15" fmla="*/ 291 h 780"/>
                <a:gd name="T16" fmla="*/ 340 w 851"/>
                <a:gd name="T17" fmla="*/ 263 h 780"/>
                <a:gd name="T18" fmla="*/ 337 w 851"/>
                <a:gd name="T19" fmla="*/ 254 h 780"/>
                <a:gd name="T20" fmla="*/ 336 w 851"/>
                <a:gd name="T21" fmla="*/ 254 h 780"/>
                <a:gd name="T22" fmla="*/ 340 w 851"/>
                <a:gd name="T23" fmla="*/ 161 h 780"/>
                <a:gd name="T24" fmla="*/ 659 w 851"/>
                <a:gd name="T25" fmla="*/ 0 h 780"/>
                <a:gd name="T26" fmla="*/ 851 w 851"/>
                <a:gd name="T27" fmla="*/ 279 h 780"/>
                <a:gd name="T28" fmla="*/ 563 w 851"/>
                <a:gd name="T29" fmla="*/ 438 h 780"/>
                <a:gd name="T30" fmla="*/ 553 w 851"/>
                <a:gd name="T31" fmla="*/ 473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1" h="780">
                  <a:moveTo>
                    <a:pt x="553" y="473"/>
                  </a:moveTo>
                  <a:cubicBezTo>
                    <a:pt x="556" y="499"/>
                    <a:pt x="566" y="500"/>
                    <a:pt x="564" y="513"/>
                  </a:cubicBezTo>
                  <a:cubicBezTo>
                    <a:pt x="561" y="534"/>
                    <a:pt x="551" y="548"/>
                    <a:pt x="531" y="561"/>
                  </a:cubicBezTo>
                  <a:cubicBezTo>
                    <a:pt x="524" y="566"/>
                    <a:pt x="524" y="566"/>
                    <a:pt x="524" y="566"/>
                  </a:cubicBezTo>
                  <a:cubicBezTo>
                    <a:pt x="183" y="780"/>
                    <a:pt x="183" y="780"/>
                    <a:pt x="183" y="780"/>
                  </a:cubicBezTo>
                  <a:cubicBezTo>
                    <a:pt x="267" y="514"/>
                    <a:pt x="267" y="514"/>
                    <a:pt x="267" y="514"/>
                  </a:cubicBezTo>
                  <a:cubicBezTo>
                    <a:pt x="0" y="443"/>
                    <a:pt x="0" y="443"/>
                    <a:pt x="0" y="443"/>
                  </a:cubicBezTo>
                  <a:cubicBezTo>
                    <a:pt x="0" y="443"/>
                    <a:pt x="187" y="346"/>
                    <a:pt x="287" y="291"/>
                  </a:cubicBezTo>
                  <a:cubicBezTo>
                    <a:pt x="318" y="275"/>
                    <a:pt x="338" y="264"/>
                    <a:pt x="340" y="263"/>
                  </a:cubicBezTo>
                  <a:cubicBezTo>
                    <a:pt x="343" y="262"/>
                    <a:pt x="341" y="259"/>
                    <a:pt x="337" y="254"/>
                  </a:cubicBezTo>
                  <a:cubicBezTo>
                    <a:pt x="336" y="254"/>
                    <a:pt x="336" y="254"/>
                    <a:pt x="336" y="254"/>
                  </a:cubicBezTo>
                  <a:cubicBezTo>
                    <a:pt x="326" y="240"/>
                    <a:pt x="304" y="210"/>
                    <a:pt x="340" y="161"/>
                  </a:cubicBezTo>
                  <a:cubicBezTo>
                    <a:pt x="391" y="94"/>
                    <a:pt x="659" y="0"/>
                    <a:pt x="659" y="0"/>
                  </a:cubicBezTo>
                  <a:cubicBezTo>
                    <a:pt x="851" y="279"/>
                    <a:pt x="851" y="279"/>
                    <a:pt x="851" y="279"/>
                  </a:cubicBezTo>
                  <a:cubicBezTo>
                    <a:pt x="851" y="279"/>
                    <a:pt x="589" y="408"/>
                    <a:pt x="563" y="438"/>
                  </a:cubicBezTo>
                  <a:cubicBezTo>
                    <a:pt x="552" y="452"/>
                    <a:pt x="551" y="463"/>
                    <a:pt x="553" y="473"/>
                  </a:cubicBezTo>
                </a:path>
              </a:pathLst>
            </a:custGeom>
            <a:solidFill>
              <a:srgbClr val="D938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39" name="iṣḻïḑè">
              <a:extLst>
                <a:ext uri="{FF2B5EF4-FFF2-40B4-BE49-F238E27FC236}">
                  <a16:creationId xmlns:a16="http://schemas.microsoft.com/office/drawing/2014/main" xmlns="" id="{13C8FA27-97B7-4324-9445-EF67E73A100B}"/>
                </a:ext>
              </a:extLst>
            </p:cNvPr>
            <p:cNvSpPr/>
            <p:nvPr/>
          </p:nvSpPr>
          <p:spPr bwMode="auto">
            <a:xfrm>
              <a:off x="7192195" y="1849674"/>
              <a:ext cx="1588" cy="1588"/>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path>
              </a:pathLst>
            </a:custGeom>
            <a:solidFill>
              <a:srgbClr val="B99CA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0" name="îṥḷíḍé">
              <a:extLst>
                <a:ext uri="{FF2B5EF4-FFF2-40B4-BE49-F238E27FC236}">
                  <a16:creationId xmlns:a16="http://schemas.microsoft.com/office/drawing/2014/main" xmlns="" id="{CF2FCAF8-2CA0-415E-B773-1534A11D5D88}"/>
                </a:ext>
              </a:extLst>
            </p:cNvPr>
            <p:cNvSpPr/>
            <p:nvPr/>
          </p:nvSpPr>
          <p:spPr bwMode="auto">
            <a:xfrm>
              <a:off x="7258853" y="1944928"/>
              <a:ext cx="469902" cy="577850"/>
            </a:xfrm>
            <a:custGeom>
              <a:avLst/>
              <a:gdLst>
                <a:gd name="T0" fmla="*/ 224 w 224"/>
                <a:gd name="T1" fmla="*/ 253 h 275"/>
                <a:gd name="T2" fmla="*/ 216 w 224"/>
                <a:gd name="T3" fmla="*/ 275 h 275"/>
                <a:gd name="T4" fmla="*/ 224 w 224"/>
                <a:gd name="T5" fmla="*/ 253 h 275"/>
                <a:gd name="T6" fmla="*/ 224 w 224"/>
                <a:gd name="T7" fmla="*/ 245 h 275"/>
                <a:gd name="T8" fmla="*/ 224 w 224"/>
                <a:gd name="T9" fmla="*/ 246 h 275"/>
                <a:gd name="T10" fmla="*/ 224 w 224"/>
                <a:gd name="T11" fmla="*/ 246 h 275"/>
                <a:gd name="T12" fmla="*/ 224 w 224"/>
                <a:gd name="T13" fmla="*/ 245 h 275"/>
                <a:gd name="T14" fmla="*/ 2 w 224"/>
                <a:gd name="T15" fmla="*/ 0 h 275"/>
                <a:gd name="T16" fmla="*/ 0 w 224"/>
                <a:gd name="T17" fmla="*/ 2 h 275"/>
                <a:gd name="T18" fmla="*/ 0 w 224"/>
                <a:gd name="T19" fmla="*/ 2 h 275"/>
                <a:gd name="T20" fmla="*/ 0 w 224"/>
                <a:gd name="T21" fmla="*/ 2 h 275"/>
                <a:gd name="T22" fmla="*/ 2 w 224"/>
                <a:gd name="T23"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 h="275">
                  <a:moveTo>
                    <a:pt x="224" y="253"/>
                  </a:moveTo>
                  <a:cubicBezTo>
                    <a:pt x="222" y="261"/>
                    <a:pt x="220" y="269"/>
                    <a:pt x="216" y="275"/>
                  </a:cubicBezTo>
                  <a:cubicBezTo>
                    <a:pt x="220" y="268"/>
                    <a:pt x="223" y="261"/>
                    <a:pt x="224" y="253"/>
                  </a:cubicBezTo>
                  <a:moveTo>
                    <a:pt x="224" y="245"/>
                  </a:moveTo>
                  <a:cubicBezTo>
                    <a:pt x="224" y="246"/>
                    <a:pt x="224" y="246"/>
                    <a:pt x="224" y="246"/>
                  </a:cubicBezTo>
                  <a:cubicBezTo>
                    <a:pt x="224" y="246"/>
                    <a:pt x="224" y="246"/>
                    <a:pt x="224" y="246"/>
                  </a:cubicBezTo>
                  <a:cubicBezTo>
                    <a:pt x="224" y="245"/>
                    <a:pt x="224" y="245"/>
                    <a:pt x="224" y="245"/>
                  </a:cubicBezTo>
                  <a:moveTo>
                    <a:pt x="2" y="0"/>
                  </a:moveTo>
                  <a:cubicBezTo>
                    <a:pt x="2" y="1"/>
                    <a:pt x="1" y="1"/>
                    <a:pt x="0" y="2"/>
                  </a:cubicBezTo>
                  <a:cubicBezTo>
                    <a:pt x="0" y="2"/>
                    <a:pt x="0" y="2"/>
                    <a:pt x="0" y="2"/>
                  </a:cubicBezTo>
                  <a:cubicBezTo>
                    <a:pt x="0" y="2"/>
                    <a:pt x="0" y="2"/>
                    <a:pt x="0" y="2"/>
                  </a:cubicBezTo>
                  <a:cubicBezTo>
                    <a:pt x="1" y="1"/>
                    <a:pt x="2" y="1"/>
                    <a:pt x="2" y="0"/>
                  </a:cubicBezTo>
                </a:path>
              </a:pathLst>
            </a:custGeom>
            <a:solidFill>
              <a:srgbClr val="B99CA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141" name="îṧ1îḑè">
              <a:extLst>
                <a:ext uri="{FF2B5EF4-FFF2-40B4-BE49-F238E27FC236}">
                  <a16:creationId xmlns:a16="http://schemas.microsoft.com/office/drawing/2014/main" xmlns="" id="{42238159-2EF9-4F40-BD4E-A0805EB18D3D}"/>
                </a:ext>
              </a:extLst>
            </p:cNvPr>
            <p:cNvSpPr/>
            <p:nvPr/>
          </p:nvSpPr>
          <p:spPr bwMode="auto">
            <a:xfrm>
              <a:off x="7179468" y="1930642"/>
              <a:ext cx="549275" cy="644525"/>
            </a:xfrm>
            <a:custGeom>
              <a:avLst/>
              <a:gdLst>
                <a:gd name="T0" fmla="*/ 35 w 262"/>
                <a:gd name="T1" fmla="*/ 0 h 307"/>
                <a:gd name="T2" fmla="*/ 40 w 262"/>
                <a:gd name="T3" fmla="*/ 7 h 307"/>
                <a:gd name="T4" fmla="*/ 38 w 262"/>
                <a:gd name="T5" fmla="*/ 9 h 307"/>
                <a:gd name="T6" fmla="*/ 38 w 262"/>
                <a:gd name="T7" fmla="*/ 9 h 307"/>
                <a:gd name="T8" fmla="*/ 0 w 262"/>
                <a:gd name="T9" fmla="*/ 31 h 307"/>
                <a:gd name="T10" fmla="*/ 229 w 262"/>
                <a:gd name="T11" fmla="*/ 307 h 307"/>
                <a:gd name="T12" fmla="*/ 254 w 262"/>
                <a:gd name="T13" fmla="*/ 282 h 307"/>
                <a:gd name="T14" fmla="*/ 262 w 262"/>
                <a:gd name="T15" fmla="*/ 260 h 307"/>
                <a:gd name="T16" fmla="*/ 262 w 262"/>
                <a:gd name="T17" fmla="*/ 253 h 307"/>
                <a:gd name="T18" fmla="*/ 262 w 262"/>
                <a:gd name="T19" fmla="*/ 252 h 307"/>
                <a:gd name="T20" fmla="*/ 35 w 262"/>
                <a:gd name="T21"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07">
                  <a:moveTo>
                    <a:pt x="35" y="0"/>
                  </a:moveTo>
                  <a:cubicBezTo>
                    <a:pt x="38" y="4"/>
                    <a:pt x="40" y="6"/>
                    <a:pt x="40" y="7"/>
                  </a:cubicBezTo>
                  <a:cubicBezTo>
                    <a:pt x="40" y="8"/>
                    <a:pt x="39" y="8"/>
                    <a:pt x="38" y="9"/>
                  </a:cubicBezTo>
                  <a:cubicBezTo>
                    <a:pt x="38" y="9"/>
                    <a:pt x="38" y="9"/>
                    <a:pt x="38" y="9"/>
                  </a:cubicBezTo>
                  <a:cubicBezTo>
                    <a:pt x="35" y="10"/>
                    <a:pt x="27" y="15"/>
                    <a:pt x="0" y="31"/>
                  </a:cubicBezTo>
                  <a:cubicBezTo>
                    <a:pt x="229" y="307"/>
                    <a:pt x="229" y="307"/>
                    <a:pt x="229" y="307"/>
                  </a:cubicBezTo>
                  <a:cubicBezTo>
                    <a:pt x="239" y="300"/>
                    <a:pt x="248" y="292"/>
                    <a:pt x="254" y="282"/>
                  </a:cubicBezTo>
                  <a:cubicBezTo>
                    <a:pt x="258" y="276"/>
                    <a:pt x="260" y="268"/>
                    <a:pt x="262" y="260"/>
                  </a:cubicBezTo>
                  <a:cubicBezTo>
                    <a:pt x="262" y="257"/>
                    <a:pt x="262" y="255"/>
                    <a:pt x="262" y="253"/>
                  </a:cubicBezTo>
                  <a:cubicBezTo>
                    <a:pt x="262" y="253"/>
                    <a:pt x="262" y="253"/>
                    <a:pt x="262" y="252"/>
                  </a:cubicBezTo>
                  <a:cubicBezTo>
                    <a:pt x="220" y="208"/>
                    <a:pt x="93" y="69"/>
                    <a:pt x="35" y="0"/>
                  </a:cubicBezTo>
                </a:path>
              </a:pathLst>
            </a:custGeom>
            <a:solidFill>
              <a:srgbClr val="A328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sp>
        <p:nvSpPr>
          <p:cNvPr id="344" name="立方体 343">
            <a:extLst>
              <a:ext uri="{FF2B5EF4-FFF2-40B4-BE49-F238E27FC236}">
                <a16:creationId xmlns:a16="http://schemas.microsoft.com/office/drawing/2014/main" xmlns="" id="{3C42193B-A131-4C69-B1C9-F31477DCFEC1}"/>
              </a:ext>
            </a:extLst>
          </p:cNvPr>
          <p:cNvSpPr/>
          <p:nvPr/>
        </p:nvSpPr>
        <p:spPr>
          <a:xfrm>
            <a:off x="1142013" y="1982587"/>
            <a:ext cx="155744" cy="5485040"/>
          </a:xfrm>
          <a:prstGeom prst="cube">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45" name="立方体 344">
            <a:extLst>
              <a:ext uri="{FF2B5EF4-FFF2-40B4-BE49-F238E27FC236}">
                <a16:creationId xmlns:a16="http://schemas.microsoft.com/office/drawing/2014/main" xmlns="" id="{25F27350-F26D-46EC-BB18-702768F93AB6}"/>
              </a:ext>
            </a:extLst>
          </p:cNvPr>
          <p:cNvSpPr/>
          <p:nvPr/>
        </p:nvSpPr>
        <p:spPr>
          <a:xfrm>
            <a:off x="5020812" y="3234220"/>
            <a:ext cx="155744" cy="5485040"/>
          </a:xfrm>
          <a:prstGeom prst="cube">
            <a:avLst/>
          </a:prstGeom>
          <a:gradFill>
            <a:gsLst>
              <a:gs pos="0">
                <a:schemeClr val="bg1"/>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0" name="black-origami-plane_16273">
            <a:extLst>
              <a:ext uri="{FF2B5EF4-FFF2-40B4-BE49-F238E27FC236}">
                <a16:creationId xmlns:a16="http://schemas.microsoft.com/office/drawing/2014/main" xmlns="" id="{093D1123-E557-498E-B826-2C80E223751B}"/>
              </a:ext>
            </a:extLst>
          </p:cNvPr>
          <p:cNvSpPr>
            <a:spLocks noChangeAspect="1"/>
          </p:cNvSpPr>
          <p:nvPr/>
        </p:nvSpPr>
        <p:spPr bwMode="auto">
          <a:xfrm rot="20139599" flipH="1">
            <a:off x="6323132" y="1085738"/>
            <a:ext cx="439996" cy="309552"/>
          </a:xfrm>
          <a:custGeom>
            <a:avLst/>
            <a:gdLst>
              <a:gd name="connsiteX0" fmla="*/ 291582 w 606249"/>
              <a:gd name="connsiteY0" fmla="*/ 44837 h 426517"/>
              <a:gd name="connsiteX1" fmla="*/ 297137 w 606249"/>
              <a:gd name="connsiteY1" fmla="*/ 45653 h 426517"/>
              <a:gd name="connsiteX2" fmla="*/ 316087 w 606249"/>
              <a:gd name="connsiteY2" fmla="*/ 92472 h 426517"/>
              <a:gd name="connsiteX3" fmla="*/ 313637 w 606249"/>
              <a:gd name="connsiteY3" fmla="*/ 102749 h 426517"/>
              <a:gd name="connsiteX4" fmla="*/ 51272 w 606249"/>
              <a:gd name="connsiteY4" fmla="*/ 367676 h 426517"/>
              <a:gd name="connsiteX5" fmla="*/ 50456 w 606249"/>
              <a:gd name="connsiteY5" fmla="*/ 366860 h 426517"/>
              <a:gd name="connsiteX6" fmla="*/ 443987 w 606249"/>
              <a:gd name="connsiteY6" fmla="*/ 19906 h 426517"/>
              <a:gd name="connsiteX7" fmla="*/ 601797 w 606249"/>
              <a:gd name="connsiteY7" fmla="*/ 27899 h 426517"/>
              <a:gd name="connsiteX8" fmla="*/ 605064 w 606249"/>
              <a:gd name="connsiteY8" fmla="*/ 34588 h 426517"/>
              <a:gd name="connsiteX9" fmla="*/ 520932 w 606249"/>
              <a:gd name="connsiteY9" fmla="*/ 158076 h 426517"/>
              <a:gd name="connsiteX10" fmla="*/ 509660 w 606249"/>
              <a:gd name="connsiteY10" fmla="*/ 167863 h 426517"/>
              <a:gd name="connsiteX11" fmla="*/ 6827 w 606249"/>
              <a:gd name="connsiteY11" fmla="*/ 425442 h 426517"/>
              <a:gd name="connsiteX12" fmla="*/ 5520 w 606249"/>
              <a:gd name="connsiteY12" fmla="*/ 423811 h 426517"/>
              <a:gd name="connsiteX13" fmla="*/ 430755 w 606249"/>
              <a:gd name="connsiteY13" fmla="*/ 24800 h 426517"/>
              <a:gd name="connsiteX14" fmla="*/ 443987 w 606249"/>
              <a:gd name="connsiteY14" fmla="*/ 19906 h 426517"/>
              <a:gd name="connsiteX15" fmla="*/ 288980 w 606249"/>
              <a:gd name="connsiteY15" fmla="*/ 7 h 426517"/>
              <a:gd name="connsiteX16" fmla="*/ 292248 w 606249"/>
              <a:gd name="connsiteY16" fmla="*/ 5880 h 426517"/>
              <a:gd name="connsiteX17" fmla="*/ 2578 w 606249"/>
              <a:gd name="connsiteY17" fmla="*/ 420706 h 426517"/>
              <a:gd name="connsiteX18" fmla="*/ 618 w 606249"/>
              <a:gd name="connsiteY18" fmla="*/ 419728 h 426517"/>
              <a:gd name="connsiteX19" fmla="*/ 109264 w 606249"/>
              <a:gd name="connsiteY19" fmla="*/ 84180 h 426517"/>
              <a:gd name="connsiteX20" fmla="*/ 117107 w 606249"/>
              <a:gd name="connsiteY20" fmla="*/ 71293 h 426517"/>
              <a:gd name="connsiteX21" fmla="*/ 174616 w 606249"/>
              <a:gd name="connsiteY21" fmla="*/ 12731 h 426517"/>
              <a:gd name="connsiteX22" fmla="*/ 187686 w 606249"/>
              <a:gd name="connsiteY22" fmla="*/ 6858 h 42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6249" h="426517">
                <a:moveTo>
                  <a:pt x="291582" y="44837"/>
                </a:moveTo>
                <a:cubicBezTo>
                  <a:pt x="293543" y="41901"/>
                  <a:pt x="295993" y="42390"/>
                  <a:pt x="297137" y="45653"/>
                </a:cubicBezTo>
                <a:lnTo>
                  <a:pt x="316087" y="92472"/>
                </a:lnTo>
                <a:cubicBezTo>
                  <a:pt x="317067" y="95735"/>
                  <a:pt x="315924" y="100302"/>
                  <a:pt x="313637" y="102749"/>
                </a:cubicBezTo>
                <a:lnTo>
                  <a:pt x="51272" y="367676"/>
                </a:lnTo>
                <a:cubicBezTo>
                  <a:pt x="48822" y="369960"/>
                  <a:pt x="48495" y="369634"/>
                  <a:pt x="50456" y="366860"/>
                </a:cubicBezTo>
                <a:close/>
                <a:moveTo>
                  <a:pt x="443987" y="19906"/>
                </a:moveTo>
                <a:lnTo>
                  <a:pt x="601797" y="27899"/>
                </a:lnTo>
                <a:cubicBezTo>
                  <a:pt x="606044" y="28063"/>
                  <a:pt x="607514" y="30999"/>
                  <a:pt x="605064" y="34588"/>
                </a:cubicBezTo>
                <a:lnTo>
                  <a:pt x="520932" y="158076"/>
                </a:lnTo>
                <a:cubicBezTo>
                  <a:pt x="518481" y="161501"/>
                  <a:pt x="513580" y="165906"/>
                  <a:pt x="509660" y="167863"/>
                </a:cubicBezTo>
                <a:lnTo>
                  <a:pt x="6827" y="425442"/>
                </a:lnTo>
                <a:cubicBezTo>
                  <a:pt x="3069" y="427400"/>
                  <a:pt x="2416" y="426584"/>
                  <a:pt x="5520" y="423811"/>
                </a:cubicBezTo>
                <a:lnTo>
                  <a:pt x="430755" y="24800"/>
                </a:lnTo>
                <a:cubicBezTo>
                  <a:pt x="433859" y="21864"/>
                  <a:pt x="439740" y="19743"/>
                  <a:pt x="443987" y="19906"/>
                </a:cubicBezTo>
                <a:close/>
                <a:moveTo>
                  <a:pt x="288980" y="7"/>
                </a:moveTo>
                <a:cubicBezTo>
                  <a:pt x="293228" y="-156"/>
                  <a:pt x="294698" y="2454"/>
                  <a:pt x="292248" y="5880"/>
                </a:cubicBezTo>
                <a:lnTo>
                  <a:pt x="2578" y="420706"/>
                </a:lnTo>
                <a:cubicBezTo>
                  <a:pt x="128" y="424295"/>
                  <a:pt x="-689" y="423806"/>
                  <a:pt x="618" y="419728"/>
                </a:cubicBezTo>
                <a:lnTo>
                  <a:pt x="109264" y="84180"/>
                </a:lnTo>
                <a:cubicBezTo>
                  <a:pt x="110572" y="80101"/>
                  <a:pt x="114166" y="74392"/>
                  <a:pt x="117107" y="71293"/>
                </a:cubicBezTo>
                <a:lnTo>
                  <a:pt x="174616" y="12731"/>
                </a:lnTo>
                <a:cubicBezTo>
                  <a:pt x="177556" y="9795"/>
                  <a:pt x="183438" y="7021"/>
                  <a:pt x="187686" y="6858"/>
                </a:cubicBezTo>
                <a:close/>
              </a:path>
            </a:pathLst>
          </a:custGeom>
          <a:gradFill>
            <a:gsLst>
              <a:gs pos="0">
                <a:schemeClr val="bg1">
                  <a:alpha val="0"/>
                </a:schemeClr>
              </a:gs>
              <a:gs pos="54000">
                <a:schemeClr val="bg1"/>
              </a:gs>
            </a:gsLst>
            <a:lin ang="0" scaled="1"/>
          </a:gradFill>
          <a:ln>
            <a:noFill/>
          </a:ln>
        </p:spPr>
      </p:sp>
      <p:sp>
        <p:nvSpPr>
          <p:cNvPr id="351" name="任意多边形: 形状 350">
            <a:extLst>
              <a:ext uri="{FF2B5EF4-FFF2-40B4-BE49-F238E27FC236}">
                <a16:creationId xmlns:a16="http://schemas.microsoft.com/office/drawing/2014/main" xmlns="" id="{7B30CBF3-0F0A-4414-926F-BE24B7AB25DB}"/>
              </a:ext>
            </a:extLst>
          </p:cNvPr>
          <p:cNvSpPr/>
          <p:nvPr/>
        </p:nvSpPr>
        <p:spPr>
          <a:xfrm flipH="1">
            <a:off x="3947284" y="1116983"/>
            <a:ext cx="2738867" cy="853859"/>
          </a:xfrm>
          <a:custGeom>
            <a:avLst/>
            <a:gdLst>
              <a:gd name="connsiteX0" fmla="*/ 0 w 2608288"/>
              <a:gd name="connsiteY0" fmla="*/ 148972 h 748579"/>
              <a:gd name="connsiteX1" fmla="*/ 914400 w 2608288"/>
              <a:gd name="connsiteY1" fmla="*/ 29051 h 748579"/>
              <a:gd name="connsiteX2" fmla="*/ 1918741 w 2608288"/>
              <a:gd name="connsiteY2" fmla="*/ 628657 h 748579"/>
              <a:gd name="connsiteX3" fmla="*/ 2608288 w 2608288"/>
              <a:gd name="connsiteY3" fmla="*/ 748579 h 748579"/>
            </a:gdLst>
            <a:ahLst/>
            <a:cxnLst>
              <a:cxn ang="0">
                <a:pos x="connsiteX0" y="connsiteY0"/>
              </a:cxn>
              <a:cxn ang="0">
                <a:pos x="connsiteX1" y="connsiteY1"/>
              </a:cxn>
              <a:cxn ang="0">
                <a:pos x="connsiteX2" y="connsiteY2"/>
              </a:cxn>
              <a:cxn ang="0">
                <a:pos x="connsiteX3" y="connsiteY3"/>
              </a:cxn>
            </a:cxnLst>
            <a:rect l="l" t="t" r="r" b="b"/>
            <a:pathLst>
              <a:path w="2608288" h="748579">
                <a:moveTo>
                  <a:pt x="0" y="148972"/>
                </a:moveTo>
                <a:cubicBezTo>
                  <a:pt x="297305" y="49038"/>
                  <a:pt x="594610" y="-50896"/>
                  <a:pt x="914400" y="29051"/>
                </a:cubicBezTo>
                <a:cubicBezTo>
                  <a:pt x="1234190" y="108998"/>
                  <a:pt x="1636426" y="508736"/>
                  <a:pt x="1918741" y="628657"/>
                </a:cubicBezTo>
                <a:cubicBezTo>
                  <a:pt x="2201056" y="748578"/>
                  <a:pt x="2404672" y="748578"/>
                  <a:pt x="2608288" y="748579"/>
                </a:cubicBezTo>
              </a:path>
            </a:pathLst>
          </a:custGeom>
          <a:noFill/>
          <a:ln w="25400">
            <a:gradFill flip="none" rotWithShape="1">
              <a:gsLst>
                <a:gs pos="0">
                  <a:schemeClr val="bg1">
                    <a:alpha val="0"/>
                  </a:schemeClr>
                </a:gs>
                <a:gs pos="54000">
                  <a:schemeClr val="bg1"/>
                </a:gs>
                <a:gs pos="100000">
                  <a:schemeClr val="bg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4" name="椭圆 353">
            <a:extLst>
              <a:ext uri="{FF2B5EF4-FFF2-40B4-BE49-F238E27FC236}">
                <a16:creationId xmlns:a16="http://schemas.microsoft.com/office/drawing/2014/main" xmlns="" id="{8D9D0105-1F70-4834-9C4A-D28BFEF1E33C}"/>
              </a:ext>
            </a:extLst>
          </p:cNvPr>
          <p:cNvSpPr/>
          <p:nvPr/>
        </p:nvSpPr>
        <p:spPr>
          <a:xfrm>
            <a:off x="9364397" y="1068414"/>
            <a:ext cx="374686" cy="374686"/>
          </a:xfrm>
          <a:prstGeom prst="ellipse">
            <a:avLst/>
          </a:prstGeom>
          <a:gradFill flip="none" rotWithShape="1">
            <a:gsLst>
              <a:gs pos="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868806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2" name="平行四边形 51">
            <a:extLst>
              <a:ext uri="{FF2B5EF4-FFF2-40B4-BE49-F238E27FC236}">
                <a16:creationId xmlns:a16="http://schemas.microsoft.com/office/drawing/2014/main" xmlns="" id="{F28AFBD4-9224-431B-A37E-C9ACDE9FC1D8}"/>
              </a:ext>
            </a:extLst>
          </p:cNvPr>
          <p:cNvSpPr/>
          <p:nvPr/>
        </p:nvSpPr>
        <p:spPr>
          <a:xfrm>
            <a:off x="-629337" y="1987170"/>
            <a:ext cx="7096986" cy="2430303"/>
          </a:xfrm>
          <a:prstGeom prst="parallelogram">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7" name="PA_组合 6">
            <a:extLst>
              <a:ext uri="{FF2B5EF4-FFF2-40B4-BE49-F238E27FC236}">
                <a16:creationId xmlns:a16="http://schemas.microsoft.com/office/drawing/2014/main" xmlns="" id="{660C0C85-B600-4866-8E6C-2F85CF3FA55A}"/>
              </a:ext>
            </a:extLst>
          </p:cNvPr>
          <p:cNvGrpSpPr/>
          <p:nvPr>
            <p:custDataLst>
              <p:tags r:id="rId1"/>
            </p:custDataLst>
          </p:nvPr>
        </p:nvGrpSpPr>
        <p:grpSpPr>
          <a:xfrm>
            <a:off x="533852" y="440294"/>
            <a:ext cx="2171248" cy="800220"/>
            <a:chOff x="309457" y="440294"/>
            <a:chExt cx="2171248" cy="800220"/>
          </a:xfrm>
        </p:grpSpPr>
        <p:sp>
          <p:nvSpPr>
            <p:cNvPr id="8" name="文本框 7">
              <a:extLst>
                <a:ext uri="{FF2B5EF4-FFF2-40B4-BE49-F238E27FC236}">
                  <a16:creationId xmlns:a16="http://schemas.microsoft.com/office/drawing/2014/main" xmlns="" id="{0E9D49F8-2BD4-4BC6-8E39-7754936E9410}"/>
                </a:ext>
              </a:extLst>
            </p:cNvPr>
            <p:cNvSpPr txBox="1"/>
            <p:nvPr userDrawn="1"/>
          </p:nvSpPr>
          <p:spPr>
            <a:xfrm>
              <a:off x="309457" y="440294"/>
              <a:ext cx="21712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err="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Lao</a:t>
              </a:r>
              <a:r>
                <a:rPr kumimoji="0" lang="en-US" altLang="zh-CN" sz="2400" b="1" i="1" u="none" strike="noStrike" kern="1200" cap="none" spc="0" normalizeH="0" baseline="0" noProof="0" dirty="0" err="1">
                  <a:ln>
                    <a:noFill/>
                  </a:ln>
                  <a:solidFill>
                    <a:srgbClr val="25BCCF"/>
                  </a:solidFill>
                  <a:effectLst/>
                  <a:uLnTx/>
                  <a:uFillTx/>
                  <a:latin typeface="微软雅黑" panose="020B0503020204020204" pitchFamily="34" charset="-122"/>
                  <a:ea typeface="微软雅黑" panose="020B0503020204020204" pitchFamily="34" charset="-122"/>
                  <a:cs typeface="+mn-cs"/>
                </a:rPr>
                <a:t>Qin</a:t>
              </a:r>
              <a:r>
                <a:rPr kumimoji="0" lang="en-US" altLang="zh-CN" sz="2400" b="1" i="1" u="none" strike="noStrike" kern="1200" cap="none" spc="0" normalizeH="0" baseline="0" noProof="0" dirty="0" err="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PPT</a:t>
              </a:r>
              <a:endParaRPr kumimoji="0" lang="zh-CN" altLang="en-US" sz="2400" b="1" i="1"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xmlns="" id="{7C729313-9808-448F-AD94-167C06492EDB}"/>
                </a:ext>
              </a:extLst>
            </p:cNvPr>
            <p:cNvSpPr txBox="1"/>
            <p:nvPr userDrawn="1"/>
          </p:nvSpPr>
          <p:spPr>
            <a:xfrm>
              <a:off x="360254" y="840404"/>
              <a:ext cx="168444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另辟蹊径</a:t>
              </a:r>
            </a:p>
          </p:txBody>
        </p:sp>
      </p:grpSp>
      <p:sp>
        <p:nvSpPr>
          <p:cNvPr id="49" name="椭圆 48">
            <a:extLst>
              <a:ext uri="{FF2B5EF4-FFF2-40B4-BE49-F238E27FC236}">
                <a16:creationId xmlns:a16="http://schemas.microsoft.com/office/drawing/2014/main" xmlns="" id="{89F5ADEA-5518-4FD6-954F-0F76C178A8F3}"/>
              </a:ext>
            </a:extLst>
          </p:cNvPr>
          <p:cNvSpPr/>
          <p:nvPr/>
        </p:nvSpPr>
        <p:spPr>
          <a:xfrm>
            <a:off x="6139958" y="5115277"/>
            <a:ext cx="4953020" cy="807628"/>
          </a:xfrm>
          <a:prstGeom prst="ellipse">
            <a:avLst/>
          </a:prstGeom>
          <a:gradFill flip="none" rotWithShape="1">
            <a:gsLst>
              <a:gs pos="100000">
                <a:schemeClr val="tx1">
                  <a:alpha val="0"/>
                </a:schemeClr>
              </a:gs>
              <a:gs pos="0">
                <a:schemeClr val="tx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任意多边形: 形状 31">
            <a:extLst>
              <a:ext uri="{FF2B5EF4-FFF2-40B4-BE49-F238E27FC236}">
                <a16:creationId xmlns:a16="http://schemas.microsoft.com/office/drawing/2014/main" xmlns="" id="{67A4D74E-C8C1-4452-B242-0FA1B885F96B}"/>
              </a:ext>
            </a:extLst>
          </p:cNvPr>
          <p:cNvSpPr/>
          <p:nvPr/>
        </p:nvSpPr>
        <p:spPr>
          <a:xfrm>
            <a:off x="5423213" y="5400960"/>
            <a:ext cx="3147934" cy="359764"/>
          </a:xfrm>
          <a:custGeom>
            <a:avLst/>
            <a:gdLst>
              <a:gd name="connsiteX0" fmla="*/ 3147934 w 3147934"/>
              <a:gd name="connsiteY0" fmla="*/ 29981 h 359764"/>
              <a:gd name="connsiteX1" fmla="*/ 2548328 w 3147934"/>
              <a:gd name="connsiteY1" fmla="*/ 284813 h 359764"/>
              <a:gd name="connsiteX2" fmla="*/ 1588957 w 3147934"/>
              <a:gd name="connsiteY2" fmla="*/ 209863 h 359764"/>
              <a:gd name="connsiteX3" fmla="*/ 884419 w 3147934"/>
              <a:gd name="connsiteY3" fmla="*/ 359764 h 359764"/>
              <a:gd name="connsiteX4" fmla="*/ 0 w 3147934"/>
              <a:gd name="connsiteY4" fmla="*/ 0 h 35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934" h="359764">
                <a:moveTo>
                  <a:pt x="3147934" y="29981"/>
                </a:moveTo>
                <a:lnTo>
                  <a:pt x="2548328" y="284813"/>
                </a:lnTo>
                <a:lnTo>
                  <a:pt x="1588957" y="209863"/>
                </a:lnTo>
                <a:lnTo>
                  <a:pt x="884419" y="359764"/>
                </a:lnTo>
                <a:lnTo>
                  <a:pt x="0" y="0"/>
                </a:lnTo>
              </a:path>
            </a:pathLst>
          </a:custGeom>
          <a:noFill/>
          <a:ln w="25400">
            <a:gradFill flip="none" rotWithShape="1">
              <a:gsLst>
                <a:gs pos="88000">
                  <a:schemeClr val="tx1"/>
                </a:gs>
                <a:gs pos="0">
                  <a:schemeClr val="tx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8" name="任意多边形: 形状 37">
            <a:extLst>
              <a:ext uri="{FF2B5EF4-FFF2-40B4-BE49-F238E27FC236}">
                <a16:creationId xmlns:a16="http://schemas.microsoft.com/office/drawing/2014/main" xmlns="" id="{58F64A7B-A486-41AF-BA62-64BF03DDA9C6}"/>
              </a:ext>
            </a:extLst>
          </p:cNvPr>
          <p:cNvSpPr/>
          <p:nvPr/>
        </p:nvSpPr>
        <p:spPr>
          <a:xfrm>
            <a:off x="9044066" y="5487850"/>
            <a:ext cx="3147934" cy="359764"/>
          </a:xfrm>
          <a:custGeom>
            <a:avLst/>
            <a:gdLst>
              <a:gd name="connsiteX0" fmla="*/ 3147934 w 3147934"/>
              <a:gd name="connsiteY0" fmla="*/ 29981 h 359764"/>
              <a:gd name="connsiteX1" fmla="*/ 2548328 w 3147934"/>
              <a:gd name="connsiteY1" fmla="*/ 284813 h 359764"/>
              <a:gd name="connsiteX2" fmla="*/ 1588957 w 3147934"/>
              <a:gd name="connsiteY2" fmla="*/ 209863 h 359764"/>
              <a:gd name="connsiteX3" fmla="*/ 884419 w 3147934"/>
              <a:gd name="connsiteY3" fmla="*/ 359764 h 359764"/>
              <a:gd name="connsiteX4" fmla="*/ 0 w 3147934"/>
              <a:gd name="connsiteY4" fmla="*/ 0 h 359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7934" h="359764">
                <a:moveTo>
                  <a:pt x="3147934" y="29981"/>
                </a:moveTo>
                <a:lnTo>
                  <a:pt x="2548328" y="284813"/>
                </a:lnTo>
                <a:lnTo>
                  <a:pt x="1588957" y="209863"/>
                </a:lnTo>
                <a:lnTo>
                  <a:pt x="884419" y="359764"/>
                </a:lnTo>
                <a:lnTo>
                  <a:pt x="0" y="0"/>
                </a:lnTo>
              </a:path>
            </a:pathLst>
          </a:custGeom>
          <a:noFill/>
          <a:ln w="12700">
            <a:gradFill flip="none" rotWithShape="1">
              <a:gsLst>
                <a:gs pos="0">
                  <a:schemeClr val="tx1"/>
                </a:gs>
                <a:gs pos="100000">
                  <a:schemeClr val="tx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9" name="任意多边形: 形状 38">
            <a:extLst>
              <a:ext uri="{FF2B5EF4-FFF2-40B4-BE49-F238E27FC236}">
                <a16:creationId xmlns:a16="http://schemas.microsoft.com/office/drawing/2014/main" xmlns="" id="{1AAADC6E-73E1-4348-B862-7442003E0A8B}"/>
              </a:ext>
            </a:extLst>
          </p:cNvPr>
          <p:cNvSpPr/>
          <p:nvPr/>
        </p:nvSpPr>
        <p:spPr>
          <a:xfrm>
            <a:off x="8843908" y="5436622"/>
            <a:ext cx="1154242" cy="1124263"/>
          </a:xfrm>
          <a:custGeom>
            <a:avLst/>
            <a:gdLst>
              <a:gd name="connsiteX0" fmla="*/ 0 w 1154242"/>
              <a:gd name="connsiteY0" fmla="*/ 0 h 1124263"/>
              <a:gd name="connsiteX1" fmla="*/ 194872 w 1154242"/>
              <a:gd name="connsiteY1" fmla="*/ 734518 h 1124263"/>
              <a:gd name="connsiteX2" fmla="*/ 749508 w 1154242"/>
              <a:gd name="connsiteY2" fmla="*/ 989351 h 1124263"/>
              <a:gd name="connsiteX3" fmla="*/ 1154242 w 1154242"/>
              <a:gd name="connsiteY3" fmla="*/ 1124263 h 1124263"/>
            </a:gdLst>
            <a:ahLst/>
            <a:cxnLst>
              <a:cxn ang="0">
                <a:pos x="connsiteX0" y="connsiteY0"/>
              </a:cxn>
              <a:cxn ang="0">
                <a:pos x="connsiteX1" y="connsiteY1"/>
              </a:cxn>
              <a:cxn ang="0">
                <a:pos x="connsiteX2" y="connsiteY2"/>
              </a:cxn>
              <a:cxn ang="0">
                <a:pos x="connsiteX3" y="connsiteY3"/>
              </a:cxn>
            </a:cxnLst>
            <a:rect l="l" t="t" r="r" b="b"/>
            <a:pathLst>
              <a:path w="1154242" h="1124263">
                <a:moveTo>
                  <a:pt x="0" y="0"/>
                </a:moveTo>
                <a:lnTo>
                  <a:pt x="194872" y="734518"/>
                </a:lnTo>
                <a:lnTo>
                  <a:pt x="749508" y="989351"/>
                </a:lnTo>
                <a:lnTo>
                  <a:pt x="1154242" y="1124263"/>
                </a:lnTo>
              </a:path>
            </a:pathLst>
          </a:custGeom>
          <a:noFill/>
          <a:ln w="25400">
            <a:gradFill flip="none" rotWithShape="1">
              <a:gsLst>
                <a:gs pos="0">
                  <a:schemeClr val="tx1"/>
                </a:gs>
                <a:gs pos="100000">
                  <a:schemeClr val="tx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任意多边形: 形状 39">
            <a:extLst>
              <a:ext uri="{FF2B5EF4-FFF2-40B4-BE49-F238E27FC236}">
                <a16:creationId xmlns:a16="http://schemas.microsoft.com/office/drawing/2014/main" xmlns="" id="{5DDD90D9-5F49-4442-A706-020950B5BB2A}"/>
              </a:ext>
            </a:extLst>
          </p:cNvPr>
          <p:cNvSpPr/>
          <p:nvPr/>
        </p:nvSpPr>
        <p:spPr>
          <a:xfrm>
            <a:off x="6304263" y="5267935"/>
            <a:ext cx="2488367" cy="209862"/>
          </a:xfrm>
          <a:custGeom>
            <a:avLst/>
            <a:gdLst>
              <a:gd name="connsiteX0" fmla="*/ 2488367 w 2488367"/>
              <a:gd name="connsiteY0" fmla="*/ 209862 h 209862"/>
              <a:gd name="connsiteX1" fmla="*/ 779488 w 2488367"/>
              <a:gd name="connsiteY1" fmla="*/ 0 h 209862"/>
              <a:gd name="connsiteX2" fmla="*/ 509665 w 2488367"/>
              <a:gd name="connsiteY2" fmla="*/ 209862 h 209862"/>
              <a:gd name="connsiteX3" fmla="*/ 0 w 2488367"/>
              <a:gd name="connsiteY3" fmla="*/ 134911 h 209862"/>
            </a:gdLst>
            <a:ahLst/>
            <a:cxnLst>
              <a:cxn ang="0">
                <a:pos x="connsiteX0" y="connsiteY0"/>
              </a:cxn>
              <a:cxn ang="0">
                <a:pos x="connsiteX1" y="connsiteY1"/>
              </a:cxn>
              <a:cxn ang="0">
                <a:pos x="connsiteX2" y="connsiteY2"/>
              </a:cxn>
              <a:cxn ang="0">
                <a:pos x="connsiteX3" y="connsiteY3"/>
              </a:cxn>
            </a:cxnLst>
            <a:rect l="l" t="t" r="r" b="b"/>
            <a:pathLst>
              <a:path w="2488367" h="209862">
                <a:moveTo>
                  <a:pt x="2488367" y="209862"/>
                </a:moveTo>
                <a:lnTo>
                  <a:pt x="779488" y="0"/>
                </a:lnTo>
                <a:lnTo>
                  <a:pt x="509665" y="209862"/>
                </a:lnTo>
                <a:lnTo>
                  <a:pt x="0" y="134911"/>
                </a:lnTo>
              </a:path>
            </a:pathLst>
          </a:custGeom>
          <a:noFill/>
          <a:ln w="12700">
            <a:gradFill flip="none" rotWithShape="1">
              <a:gsLst>
                <a:gs pos="88000">
                  <a:schemeClr val="tx1"/>
                </a:gs>
                <a:gs pos="0">
                  <a:schemeClr val="tx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 name="任意多边形: 形状 40">
            <a:extLst>
              <a:ext uri="{FF2B5EF4-FFF2-40B4-BE49-F238E27FC236}">
                <a16:creationId xmlns:a16="http://schemas.microsoft.com/office/drawing/2014/main" xmlns="" id="{AEBAED50-7201-49F9-B2B5-D74C950FADE0}"/>
              </a:ext>
            </a:extLst>
          </p:cNvPr>
          <p:cNvSpPr/>
          <p:nvPr/>
        </p:nvSpPr>
        <p:spPr>
          <a:xfrm>
            <a:off x="8840491" y="5105401"/>
            <a:ext cx="2203794" cy="500336"/>
          </a:xfrm>
          <a:custGeom>
            <a:avLst/>
            <a:gdLst>
              <a:gd name="connsiteX0" fmla="*/ 0 w 1708879"/>
              <a:gd name="connsiteY0" fmla="*/ 404734 h 644577"/>
              <a:gd name="connsiteX1" fmla="*/ 1394086 w 1708879"/>
              <a:gd name="connsiteY1" fmla="*/ 644577 h 644577"/>
              <a:gd name="connsiteX2" fmla="*/ 1708879 w 1708879"/>
              <a:gd name="connsiteY2" fmla="*/ 269823 h 644577"/>
              <a:gd name="connsiteX3" fmla="*/ 1693889 w 1708879"/>
              <a:gd name="connsiteY3" fmla="*/ 0 h 644577"/>
            </a:gdLst>
            <a:ahLst/>
            <a:cxnLst>
              <a:cxn ang="0">
                <a:pos x="connsiteX0" y="connsiteY0"/>
              </a:cxn>
              <a:cxn ang="0">
                <a:pos x="connsiteX1" y="connsiteY1"/>
              </a:cxn>
              <a:cxn ang="0">
                <a:pos x="connsiteX2" y="connsiteY2"/>
              </a:cxn>
              <a:cxn ang="0">
                <a:pos x="connsiteX3" y="connsiteY3"/>
              </a:cxn>
            </a:cxnLst>
            <a:rect l="l" t="t" r="r" b="b"/>
            <a:pathLst>
              <a:path w="1708879" h="644577">
                <a:moveTo>
                  <a:pt x="0" y="404734"/>
                </a:moveTo>
                <a:lnTo>
                  <a:pt x="1394086" y="644577"/>
                </a:lnTo>
                <a:lnTo>
                  <a:pt x="1708879" y="269823"/>
                </a:lnTo>
                <a:lnTo>
                  <a:pt x="1693889" y="0"/>
                </a:lnTo>
              </a:path>
            </a:pathLst>
          </a:custGeom>
          <a:noFill/>
          <a:ln w="12700">
            <a:gradFill flip="none" rotWithShape="1">
              <a:gsLst>
                <a:gs pos="60000">
                  <a:schemeClr val="tx1"/>
                </a:gs>
                <a:gs pos="100000">
                  <a:schemeClr val="tx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2" name="任意多边形: 形状 41">
            <a:extLst>
              <a:ext uri="{FF2B5EF4-FFF2-40B4-BE49-F238E27FC236}">
                <a16:creationId xmlns:a16="http://schemas.microsoft.com/office/drawing/2014/main" xmlns="" id="{C80722AB-316E-4F4E-BCAB-B47095577335}"/>
              </a:ext>
            </a:extLst>
          </p:cNvPr>
          <p:cNvSpPr/>
          <p:nvPr/>
        </p:nvSpPr>
        <p:spPr>
          <a:xfrm>
            <a:off x="7154653" y="5436622"/>
            <a:ext cx="1507136" cy="634184"/>
          </a:xfrm>
          <a:custGeom>
            <a:avLst/>
            <a:gdLst>
              <a:gd name="connsiteX0" fmla="*/ 1199213 w 1199213"/>
              <a:gd name="connsiteY0" fmla="*/ 0 h 1109272"/>
              <a:gd name="connsiteX1" fmla="*/ 1034321 w 1199213"/>
              <a:gd name="connsiteY1" fmla="*/ 854439 h 1109272"/>
              <a:gd name="connsiteX2" fmla="*/ 719528 w 1199213"/>
              <a:gd name="connsiteY2" fmla="*/ 1109272 h 1109272"/>
              <a:gd name="connsiteX3" fmla="*/ 0 w 1199213"/>
              <a:gd name="connsiteY3" fmla="*/ 1004341 h 1109272"/>
            </a:gdLst>
            <a:ahLst/>
            <a:cxnLst>
              <a:cxn ang="0">
                <a:pos x="connsiteX0" y="connsiteY0"/>
              </a:cxn>
              <a:cxn ang="0">
                <a:pos x="connsiteX1" y="connsiteY1"/>
              </a:cxn>
              <a:cxn ang="0">
                <a:pos x="connsiteX2" y="connsiteY2"/>
              </a:cxn>
              <a:cxn ang="0">
                <a:pos x="connsiteX3" y="connsiteY3"/>
              </a:cxn>
            </a:cxnLst>
            <a:rect l="l" t="t" r="r" b="b"/>
            <a:pathLst>
              <a:path w="1199213" h="1109272">
                <a:moveTo>
                  <a:pt x="1199213" y="0"/>
                </a:moveTo>
                <a:lnTo>
                  <a:pt x="1034321" y="854439"/>
                </a:lnTo>
                <a:lnTo>
                  <a:pt x="719528" y="1109272"/>
                </a:lnTo>
                <a:lnTo>
                  <a:pt x="0" y="1004341"/>
                </a:lnTo>
              </a:path>
            </a:pathLst>
          </a:custGeom>
          <a:noFill/>
          <a:ln w="12700">
            <a:gradFill flip="none" rotWithShape="1">
              <a:gsLst>
                <a:gs pos="88000">
                  <a:schemeClr val="tx1"/>
                </a:gs>
                <a:gs pos="0">
                  <a:schemeClr val="tx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9D66BA6B-5B7F-4323-A515-4A59DD93ED94}"/>
              </a:ext>
            </a:extLst>
          </p:cNvPr>
          <p:cNvGrpSpPr/>
          <p:nvPr/>
        </p:nvGrpSpPr>
        <p:grpSpPr>
          <a:xfrm>
            <a:off x="6304263" y="971430"/>
            <a:ext cx="3961636" cy="4946920"/>
            <a:chOff x="6304263" y="971430"/>
            <a:chExt cx="3961636" cy="4946920"/>
          </a:xfrm>
        </p:grpSpPr>
        <p:sp>
          <p:nvSpPr>
            <p:cNvPr id="25" name="文本框 24">
              <a:extLst>
                <a:ext uri="{FF2B5EF4-FFF2-40B4-BE49-F238E27FC236}">
                  <a16:creationId xmlns:a16="http://schemas.microsoft.com/office/drawing/2014/main" xmlns="" id="{E14880BD-9DB9-4573-A6A9-02D19B5BFA9B}"/>
                </a:ext>
              </a:extLst>
            </p:cNvPr>
            <p:cNvSpPr txBox="1"/>
            <p:nvPr/>
          </p:nvSpPr>
          <p:spPr>
            <a:xfrm>
              <a:off x="7234268" y="971430"/>
              <a:ext cx="2444276" cy="2215991"/>
            </a:xfrm>
            <a:prstGeom prst="rect">
              <a:avLst/>
            </a:prstGeom>
            <a:noFill/>
          </p:spPr>
          <p:txBody>
            <a:bodyPr wrap="square" rtlCol="0">
              <a:spAutoFit/>
              <a:scene3d>
                <a:camera prst="obliqueBottomRight">
                  <a:rot lat="21588026" lon="21299974" rev="993"/>
                </a:camera>
                <a:lightRig rig="threePt" dir="t">
                  <a:rot lat="0" lon="0" rev="1800000"/>
                </a:lightRig>
              </a:scene3d>
              <a:sp3d>
                <a:bevelT w="0" h="635000"/>
                <a:bevelB w="0" h="635000"/>
                <a:extrusionClr>
                  <a:schemeClr val="tx1">
                    <a:lumMod val="95000"/>
                    <a:lumOff val="5000"/>
                  </a:schemeClr>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i="0" u="none" strike="noStrike" kern="1200" cap="none" spc="0" normalizeH="0" baseline="0" noProof="0" dirty="0">
                  <a:ln>
                    <a:solidFill>
                      <a:prstClr val="black">
                        <a:alpha val="85000"/>
                      </a:prstClr>
                    </a:solidFill>
                  </a:ln>
                  <a:solidFill>
                    <a:prstClr val="white">
                      <a:lumMod val="75000"/>
                    </a:prstClr>
                  </a:solidFill>
                  <a:effectLst/>
                  <a:uLnTx/>
                  <a:uFillTx/>
                  <a:latin typeface="汉仪雅酷黑 95W" panose="020B0A04020202020204" pitchFamily="34" charset="-122"/>
                  <a:ea typeface="汉仪雅酷黑 95W" panose="020B0A04020202020204" pitchFamily="34" charset="-122"/>
                </a:rPr>
                <a:t>考</a:t>
              </a:r>
            </a:p>
          </p:txBody>
        </p:sp>
        <p:sp>
          <p:nvSpPr>
            <p:cNvPr id="24" name="文本框 23">
              <a:extLst>
                <a:ext uri="{FF2B5EF4-FFF2-40B4-BE49-F238E27FC236}">
                  <a16:creationId xmlns:a16="http://schemas.microsoft.com/office/drawing/2014/main" xmlns="" id="{81E0A636-14AD-4508-BFEC-371D504B7B14}"/>
                </a:ext>
              </a:extLst>
            </p:cNvPr>
            <p:cNvSpPr txBox="1"/>
            <p:nvPr/>
          </p:nvSpPr>
          <p:spPr>
            <a:xfrm>
              <a:off x="7679270" y="2389975"/>
              <a:ext cx="2586629" cy="2215991"/>
            </a:xfrm>
            <a:prstGeom prst="rect">
              <a:avLst/>
            </a:prstGeom>
            <a:noFill/>
          </p:spPr>
          <p:txBody>
            <a:bodyPr wrap="square" rtlCol="0">
              <a:spAutoFit/>
              <a:scene3d>
                <a:camera prst="obliqueBottomRight">
                  <a:rot lat="21562147" lon="20389977" rev="21531541"/>
                </a:camera>
                <a:lightRig rig="threePt" dir="t">
                  <a:rot lat="0" lon="0" rev="1800000"/>
                </a:lightRig>
              </a:scene3d>
              <a:sp3d>
                <a:bevelT w="0" h="635000"/>
                <a:bevelB w="0" h="63500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3800" i="0" u="none" strike="noStrike" kern="1200" cap="none" spc="0" normalizeH="0" baseline="0" noProof="0" dirty="0">
                  <a:ln>
                    <a:solidFill>
                      <a:prstClr val="black">
                        <a:alpha val="85000"/>
                      </a:prstClr>
                    </a:solidFill>
                  </a:ln>
                  <a:solidFill>
                    <a:prstClr val="white">
                      <a:lumMod val="75000"/>
                    </a:prstClr>
                  </a:solidFill>
                  <a:effectLst/>
                  <a:uLnTx/>
                  <a:uFillTx/>
                  <a:latin typeface="汉仪雅酷黑 95W" panose="020B0A04020202020204" pitchFamily="34" charset="-122"/>
                  <a:ea typeface="汉仪雅酷黑 95W" panose="020B0A04020202020204" pitchFamily="34" charset="-122"/>
                </a:rPr>
                <a:t>试</a:t>
              </a:r>
            </a:p>
          </p:txBody>
        </p:sp>
        <p:sp>
          <p:nvSpPr>
            <p:cNvPr id="2" name="文本框 1">
              <a:extLst>
                <a:ext uri="{FF2B5EF4-FFF2-40B4-BE49-F238E27FC236}">
                  <a16:creationId xmlns:a16="http://schemas.microsoft.com/office/drawing/2014/main" xmlns="" id="{86327B33-791E-477D-8168-4E7A9A32EB9F}"/>
                </a:ext>
              </a:extLst>
            </p:cNvPr>
            <p:cNvSpPr txBox="1"/>
            <p:nvPr/>
          </p:nvSpPr>
          <p:spPr>
            <a:xfrm>
              <a:off x="6304263" y="4002904"/>
              <a:ext cx="2586629" cy="1862048"/>
            </a:xfrm>
            <a:prstGeom prst="rect">
              <a:avLst/>
            </a:prstGeom>
            <a:noFill/>
          </p:spPr>
          <p:txBody>
            <a:bodyPr wrap="square" rtlCol="0">
              <a:spAutoFit/>
              <a:scene3d>
                <a:camera prst="obliqueBottomRight">
                  <a:rot lat="848760" lon="253052" rev="21034156"/>
                </a:camera>
                <a:lightRig rig="threePt" dir="t">
                  <a:rot lat="0" lon="0" rev="1800000"/>
                </a:lightRig>
              </a:scene3d>
              <a:sp3d>
                <a:bevelT w="0" h="635000"/>
                <a:bevelB w="0" h="635000"/>
                <a:extrusionClr>
                  <a:schemeClr val="bg1"/>
                </a:extrusionClr>
                <a:contourClr>
                  <a:schemeClr val="bg1"/>
                </a:contourClr>
              </a:sp3d>
            </a:bodyPr>
            <a:lstStyle>
              <a:defPPr>
                <a:defRPr lang="zh-CN"/>
              </a:defPPr>
              <a:lvl1pPr algn="ctr">
                <a:defRPr sz="11500" b="1">
                  <a:ln>
                    <a:solidFill>
                      <a:schemeClr val="tx1"/>
                    </a:solidFill>
                  </a:ln>
                  <a:solidFill>
                    <a:schemeClr val="bg1"/>
                  </a:solidFill>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solidFill>
                      <a:prstClr val="black">
                        <a:alpha val="85000"/>
                      </a:prstClr>
                    </a:solidFill>
                  </a:ln>
                  <a:solidFill>
                    <a:prstClr val="white">
                      <a:lumMod val="75000"/>
                    </a:prstClr>
                  </a:solidFill>
                  <a:effectLst/>
                  <a:uLnTx/>
                  <a:uFillTx/>
                  <a:latin typeface="汉仪雅酷黑 95W" panose="020B0A04020202020204" pitchFamily="34" charset="-122"/>
                  <a:ea typeface="汉仪雅酷黑 95W" panose="020B0A04020202020204" pitchFamily="34" charset="-122"/>
                </a:rPr>
                <a:t>作</a:t>
              </a:r>
            </a:p>
          </p:txBody>
        </p:sp>
        <p:sp>
          <p:nvSpPr>
            <p:cNvPr id="23" name="文本框 22">
              <a:extLst>
                <a:ext uri="{FF2B5EF4-FFF2-40B4-BE49-F238E27FC236}">
                  <a16:creationId xmlns:a16="http://schemas.microsoft.com/office/drawing/2014/main" xmlns="" id="{EB79A866-0BEF-4BD1-A688-FAEB17319CDF}"/>
                </a:ext>
              </a:extLst>
            </p:cNvPr>
            <p:cNvSpPr txBox="1"/>
            <p:nvPr/>
          </p:nvSpPr>
          <p:spPr>
            <a:xfrm>
              <a:off x="7515884" y="4056302"/>
              <a:ext cx="2586629" cy="1862048"/>
            </a:xfrm>
            <a:prstGeom prst="rect">
              <a:avLst/>
            </a:prstGeom>
            <a:noFill/>
          </p:spPr>
          <p:txBody>
            <a:bodyPr wrap="square" rtlCol="0">
              <a:spAutoFit/>
              <a:scene3d>
                <a:camera prst="obliqueBottomRight">
                  <a:rot lat="849589" lon="21544837" rev="21584911"/>
                </a:camera>
                <a:lightRig rig="threePt" dir="t">
                  <a:rot lat="0" lon="0" rev="1800000"/>
                </a:lightRig>
              </a:scene3d>
              <a:sp3d>
                <a:bevelT w="0" h="635000"/>
                <a:bevelB w="0" h="635000"/>
                <a:extrusionClr>
                  <a:schemeClr val="bg1"/>
                </a:extrusionClr>
                <a:contourClr>
                  <a:schemeClr val="bg1"/>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i="0" u="none" strike="noStrike" kern="1200" cap="none" spc="0" normalizeH="0" baseline="0" noProof="0" dirty="0">
                  <a:ln>
                    <a:solidFill>
                      <a:prstClr val="black">
                        <a:alpha val="85000"/>
                      </a:prstClr>
                    </a:solidFill>
                  </a:ln>
                  <a:solidFill>
                    <a:prstClr val="white">
                      <a:lumMod val="75000"/>
                    </a:prstClr>
                  </a:solidFill>
                  <a:effectLst/>
                  <a:uLnTx/>
                  <a:uFillTx/>
                  <a:latin typeface="汉仪雅酷黑 95W" panose="020B0A04020202020204" pitchFamily="34" charset="-122"/>
                  <a:ea typeface="汉仪雅酷黑 95W" panose="020B0A04020202020204" pitchFamily="34" charset="-122"/>
                </a:rPr>
                <a:t>业</a:t>
              </a:r>
            </a:p>
          </p:txBody>
        </p:sp>
      </p:grpSp>
      <p:sp>
        <p:nvSpPr>
          <p:cNvPr id="51" name="文本框 50">
            <a:extLst>
              <a:ext uri="{FF2B5EF4-FFF2-40B4-BE49-F238E27FC236}">
                <a16:creationId xmlns:a16="http://schemas.microsoft.com/office/drawing/2014/main" xmlns="" id="{6C725E77-FB39-4CF0-AEF7-3831A3662582}"/>
              </a:ext>
            </a:extLst>
          </p:cNvPr>
          <p:cNvSpPr txBox="1"/>
          <p:nvPr/>
        </p:nvSpPr>
        <p:spPr>
          <a:xfrm>
            <a:off x="533852" y="2278775"/>
            <a:ext cx="5458666" cy="1827552"/>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300" normalizeH="0" baseline="0" noProof="0" dirty="0">
                <a:ln>
                  <a:noFill/>
                </a:ln>
                <a:solidFill>
                  <a:prstClr val="white"/>
                </a:solidFill>
                <a:effectLst/>
                <a:uLnTx/>
                <a:uFillTx/>
                <a:latin typeface="方正粗宋简体" panose="03000509000000000000" pitchFamily="65" charset="-122"/>
                <a:ea typeface="方正粗宋简体" panose="03000509000000000000" pitchFamily="65" charset="-122"/>
              </a:rPr>
              <a:t>应试教育的弊端</a:t>
            </a:r>
            <a:endParaRPr kumimoji="0" lang="en-US" altLang="zh-CN" sz="4800" b="0" i="0" u="none" strike="noStrike" kern="1200" cap="none" spc="300" normalizeH="0" baseline="0" noProof="0" dirty="0">
              <a:ln>
                <a:noFill/>
              </a:ln>
              <a:solidFill>
                <a:prstClr val="white"/>
              </a:solidFill>
              <a:effectLst/>
              <a:uLnTx/>
              <a:uFillTx/>
              <a:latin typeface="方正粗宋简体" panose="03000509000000000000" pitchFamily="65" charset="-122"/>
              <a:ea typeface="方正粗宋简体" panose="03000509000000000000" pitchFamily="65"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300" normalizeH="0" baseline="0" noProof="0" dirty="0">
                <a:ln>
                  <a:noFill/>
                </a:ln>
                <a:solidFill>
                  <a:prstClr val="white"/>
                </a:solidFill>
                <a:effectLst/>
                <a:uLnTx/>
                <a:uFillTx/>
                <a:latin typeface="方正粗宋简体" panose="03000509000000000000" pitchFamily="65" charset="-122"/>
                <a:ea typeface="方正粗宋简体" panose="03000509000000000000" pitchFamily="65" charset="-122"/>
              </a:rPr>
              <a:t>和危害探析</a:t>
            </a:r>
          </a:p>
        </p:txBody>
      </p:sp>
      <p:sp>
        <p:nvSpPr>
          <p:cNvPr id="55" name="平行四边形 54">
            <a:extLst>
              <a:ext uri="{FF2B5EF4-FFF2-40B4-BE49-F238E27FC236}">
                <a16:creationId xmlns:a16="http://schemas.microsoft.com/office/drawing/2014/main" xmlns="" id="{7708F7D7-5D69-4D7F-973E-6BAFC271FA04}"/>
              </a:ext>
            </a:extLst>
          </p:cNvPr>
          <p:cNvSpPr/>
          <p:nvPr/>
        </p:nvSpPr>
        <p:spPr>
          <a:xfrm>
            <a:off x="10937263" y="1987170"/>
            <a:ext cx="7392087" cy="2430303"/>
          </a:xfrm>
          <a:prstGeom prst="parallelogram">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7" name="文本框 56">
            <a:extLst>
              <a:ext uri="{FF2B5EF4-FFF2-40B4-BE49-F238E27FC236}">
                <a16:creationId xmlns:a16="http://schemas.microsoft.com/office/drawing/2014/main" xmlns="" id="{AE6B63EC-EA90-41BA-9ABE-8A32EE5F3482}"/>
              </a:ext>
            </a:extLst>
          </p:cNvPr>
          <p:cNvSpPr txBox="1"/>
          <p:nvPr/>
        </p:nvSpPr>
        <p:spPr>
          <a:xfrm>
            <a:off x="584649" y="4549486"/>
            <a:ext cx="1909466" cy="412613"/>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黑体" panose="02010609060101010101" pitchFamily="49" charset="-122"/>
                <a:ea typeface="黑体" panose="02010609060101010101" pitchFamily="49" charset="-122"/>
                <a:cs typeface="+mn-cs"/>
              </a:rPr>
              <a:t>汇报人 </a:t>
            </a:r>
            <a:r>
              <a:rPr kumimoji="0" lang="en-US" altLang="zh-CN" sz="2000" b="0" i="0" u="none" strike="noStrike" kern="1200" cap="none" spc="0" normalizeH="0" baseline="0" noProof="0" dirty="0">
                <a:ln>
                  <a:noFill/>
                </a:ln>
                <a:solidFill>
                  <a:prstClr val="black">
                    <a:lumMod val="85000"/>
                    <a:lumOff val="15000"/>
                  </a:prstClr>
                </a:solidFill>
                <a:effectLst/>
                <a:uLnTx/>
                <a:uFillTx/>
                <a:latin typeface="黑体" panose="02010609060101010101" pitchFamily="49" charset="-122"/>
                <a:ea typeface="黑体" panose="02010609060101010101" pitchFamily="49" charset="-122"/>
                <a:cs typeface="+mn-cs"/>
              </a:rPr>
              <a:t>| </a:t>
            </a:r>
            <a:r>
              <a:rPr kumimoji="0" lang="zh-CN" altLang="en-US" sz="2000" b="0" i="0" u="none" strike="noStrike" kern="1200" cap="none" spc="0" normalizeH="0" baseline="0" noProof="0" dirty="0">
                <a:ln>
                  <a:noFill/>
                </a:ln>
                <a:solidFill>
                  <a:prstClr val="black">
                    <a:lumMod val="85000"/>
                    <a:lumOff val="15000"/>
                  </a:prstClr>
                </a:solidFill>
                <a:effectLst/>
                <a:uLnTx/>
                <a:uFillTx/>
                <a:latin typeface="黑体" panose="02010609060101010101" pitchFamily="49" charset="-122"/>
                <a:ea typeface="黑体" panose="02010609060101010101" pitchFamily="49" charset="-122"/>
                <a:cs typeface="+mn-cs"/>
              </a:rPr>
              <a:t>蛋蛋</a:t>
            </a:r>
          </a:p>
        </p:txBody>
      </p:sp>
    </p:spTree>
    <p:extLst>
      <p:ext uri="{BB962C8B-B14F-4D97-AF65-F5344CB8AC3E}">
        <p14:creationId xmlns:p14="http://schemas.microsoft.com/office/powerpoint/2010/main" val="25162286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0" name="矩形 3">
            <a:extLst>
              <a:ext uri="{FF2B5EF4-FFF2-40B4-BE49-F238E27FC236}">
                <a16:creationId xmlns:a16="http://schemas.microsoft.com/office/drawing/2014/main" xmlns="" id="{79BF8D77-ED27-407F-BAD3-A21BC07C7655}"/>
              </a:ext>
            </a:extLst>
          </p:cNvPr>
          <p:cNvSpPr/>
          <p:nvPr/>
        </p:nvSpPr>
        <p:spPr>
          <a:xfrm flipH="1">
            <a:off x="-2" y="224008"/>
            <a:ext cx="12211755" cy="5046535"/>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0937"/>
              <a:gd name="connsiteX1" fmla="*/ 21600 w 21600"/>
              <a:gd name="connsiteY1" fmla="*/ 0 h 20937"/>
              <a:gd name="connsiteX2" fmla="*/ 21600 w 21600"/>
              <a:gd name="connsiteY2" fmla="*/ 17322 h 20937"/>
              <a:gd name="connsiteX3" fmla="*/ 0 w 21600"/>
              <a:gd name="connsiteY3" fmla="*/ 20172 h 20937"/>
              <a:gd name="connsiteX4" fmla="*/ 0 w 21600"/>
              <a:gd name="connsiteY4" fmla="*/ 0 h 20937"/>
              <a:gd name="connsiteX0" fmla="*/ 0 w 21600"/>
              <a:gd name="connsiteY0" fmla="*/ 0 h 18189"/>
              <a:gd name="connsiteX1" fmla="*/ 21600 w 21600"/>
              <a:gd name="connsiteY1" fmla="*/ 0 h 18189"/>
              <a:gd name="connsiteX2" fmla="*/ 21600 w 21600"/>
              <a:gd name="connsiteY2" fmla="*/ 17322 h 18189"/>
              <a:gd name="connsiteX3" fmla="*/ 34 w 21600"/>
              <a:gd name="connsiteY3" fmla="*/ 17207 h 18189"/>
              <a:gd name="connsiteX4" fmla="*/ 0 w 21600"/>
              <a:gd name="connsiteY4" fmla="*/ 0 h 18189"/>
              <a:gd name="connsiteX0" fmla="*/ 3 w 21603"/>
              <a:gd name="connsiteY0" fmla="*/ 0 h 18112"/>
              <a:gd name="connsiteX1" fmla="*/ 21603 w 21603"/>
              <a:gd name="connsiteY1" fmla="*/ 0 h 18112"/>
              <a:gd name="connsiteX2" fmla="*/ 21603 w 21603"/>
              <a:gd name="connsiteY2" fmla="*/ 17322 h 18112"/>
              <a:gd name="connsiteX3" fmla="*/ 3 w 21603"/>
              <a:gd name="connsiteY3" fmla="*/ 17122 h 18112"/>
              <a:gd name="connsiteX4" fmla="*/ 3 w 21603"/>
              <a:gd name="connsiteY4" fmla="*/ 0 h 18112"/>
              <a:gd name="connsiteX0" fmla="*/ 3 w 21603"/>
              <a:gd name="connsiteY0" fmla="*/ 0 h 18486"/>
              <a:gd name="connsiteX1" fmla="*/ 21603 w 21603"/>
              <a:gd name="connsiteY1" fmla="*/ 0 h 18486"/>
              <a:gd name="connsiteX2" fmla="*/ 21603 w 21603"/>
              <a:gd name="connsiteY2" fmla="*/ 17322 h 18486"/>
              <a:gd name="connsiteX3" fmla="*/ 3 w 21603"/>
              <a:gd name="connsiteY3" fmla="*/ 17122 h 18486"/>
              <a:gd name="connsiteX4" fmla="*/ 3 w 21603"/>
              <a:gd name="connsiteY4" fmla="*/ 0 h 18486"/>
              <a:gd name="connsiteX0" fmla="*/ 35 w 21635"/>
              <a:gd name="connsiteY0" fmla="*/ 0 h 17705"/>
              <a:gd name="connsiteX1" fmla="*/ 21635 w 21635"/>
              <a:gd name="connsiteY1" fmla="*/ 0 h 17705"/>
              <a:gd name="connsiteX2" fmla="*/ 21635 w 21635"/>
              <a:gd name="connsiteY2" fmla="*/ 17322 h 17705"/>
              <a:gd name="connsiteX3" fmla="*/ 1 w 21635"/>
              <a:gd name="connsiteY3" fmla="*/ 16229 h 17705"/>
              <a:gd name="connsiteX4" fmla="*/ 35 w 21635"/>
              <a:gd name="connsiteY4" fmla="*/ 0 h 17705"/>
              <a:gd name="connsiteX0" fmla="*/ 35 w 21635"/>
              <a:gd name="connsiteY0" fmla="*/ 0 h 17762"/>
              <a:gd name="connsiteX1" fmla="*/ 21635 w 21635"/>
              <a:gd name="connsiteY1" fmla="*/ 0 h 17762"/>
              <a:gd name="connsiteX2" fmla="*/ 21635 w 21635"/>
              <a:gd name="connsiteY2" fmla="*/ 17322 h 17762"/>
              <a:gd name="connsiteX3" fmla="*/ 1 w 21635"/>
              <a:gd name="connsiteY3" fmla="*/ 16229 h 17762"/>
              <a:gd name="connsiteX4" fmla="*/ 35 w 21635"/>
              <a:gd name="connsiteY4" fmla="*/ 0 h 17762"/>
              <a:gd name="connsiteX0" fmla="*/ 35 w 21635"/>
              <a:gd name="connsiteY0" fmla="*/ 0 h 17808"/>
              <a:gd name="connsiteX1" fmla="*/ 21635 w 21635"/>
              <a:gd name="connsiteY1" fmla="*/ 0 h 17808"/>
              <a:gd name="connsiteX2" fmla="*/ 21635 w 21635"/>
              <a:gd name="connsiteY2" fmla="*/ 17620 h 17808"/>
              <a:gd name="connsiteX3" fmla="*/ 1 w 21635"/>
              <a:gd name="connsiteY3" fmla="*/ 16229 h 17808"/>
              <a:gd name="connsiteX4" fmla="*/ 35 w 21635"/>
              <a:gd name="connsiteY4" fmla="*/ 0 h 17808"/>
              <a:gd name="connsiteX0" fmla="*/ 35 w 21635"/>
              <a:gd name="connsiteY0" fmla="*/ 0 h 17701"/>
              <a:gd name="connsiteX1" fmla="*/ 21635 w 21635"/>
              <a:gd name="connsiteY1" fmla="*/ 0 h 17701"/>
              <a:gd name="connsiteX2" fmla="*/ 21635 w 21635"/>
              <a:gd name="connsiteY2" fmla="*/ 17620 h 17701"/>
              <a:gd name="connsiteX3" fmla="*/ 1 w 21635"/>
              <a:gd name="connsiteY3" fmla="*/ 16229 h 17701"/>
              <a:gd name="connsiteX4" fmla="*/ 35 w 21635"/>
              <a:gd name="connsiteY4" fmla="*/ 0 h 17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35" h="17701">
                <a:moveTo>
                  <a:pt x="35" y="0"/>
                </a:moveTo>
                <a:lnTo>
                  <a:pt x="21635" y="0"/>
                </a:lnTo>
                <a:lnTo>
                  <a:pt x="21635" y="17620"/>
                </a:lnTo>
                <a:cubicBezTo>
                  <a:pt x="12084" y="12352"/>
                  <a:pt x="9957" y="20946"/>
                  <a:pt x="1" y="16229"/>
                </a:cubicBezTo>
                <a:cubicBezTo>
                  <a:pt x="-10" y="10493"/>
                  <a:pt x="46" y="5736"/>
                  <a:pt x="35" y="0"/>
                </a:cubicBezTo>
                <a:close/>
              </a:path>
            </a:pathLst>
          </a:custGeom>
          <a:solidFill>
            <a:schemeClr val="tx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D7D843DC-A553-480D-8C34-48A3333B8B7C}"/>
              </a:ext>
            </a:extLst>
          </p:cNvPr>
          <p:cNvSpPr/>
          <p:nvPr/>
        </p:nvSpPr>
        <p:spPr>
          <a:xfrm flipH="1">
            <a:off x="-2" y="0"/>
            <a:ext cx="12193693" cy="5163711"/>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0937"/>
              <a:gd name="connsiteX1" fmla="*/ 21600 w 21600"/>
              <a:gd name="connsiteY1" fmla="*/ 0 h 20937"/>
              <a:gd name="connsiteX2" fmla="*/ 21600 w 21600"/>
              <a:gd name="connsiteY2" fmla="*/ 17322 h 20937"/>
              <a:gd name="connsiteX3" fmla="*/ 0 w 21600"/>
              <a:gd name="connsiteY3" fmla="*/ 20172 h 20937"/>
              <a:gd name="connsiteX4" fmla="*/ 0 w 21600"/>
              <a:gd name="connsiteY4" fmla="*/ 0 h 20937"/>
              <a:gd name="connsiteX0" fmla="*/ 0 w 21600"/>
              <a:gd name="connsiteY0" fmla="*/ 0 h 18189"/>
              <a:gd name="connsiteX1" fmla="*/ 21600 w 21600"/>
              <a:gd name="connsiteY1" fmla="*/ 0 h 18189"/>
              <a:gd name="connsiteX2" fmla="*/ 21600 w 21600"/>
              <a:gd name="connsiteY2" fmla="*/ 17322 h 18189"/>
              <a:gd name="connsiteX3" fmla="*/ 34 w 21600"/>
              <a:gd name="connsiteY3" fmla="*/ 17207 h 18189"/>
              <a:gd name="connsiteX4" fmla="*/ 0 w 21600"/>
              <a:gd name="connsiteY4" fmla="*/ 0 h 18189"/>
              <a:gd name="connsiteX0" fmla="*/ 3 w 21603"/>
              <a:gd name="connsiteY0" fmla="*/ 0 h 18112"/>
              <a:gd name="connsiteX1" fmla="*/ 21603 w 21603"/>
              <a:gd name="connsiteY1" fmla="*/ 0 h 18112"/>
              <a:gd name="connsiteX2" fmla="*/ 21603 w 21603"/>
              <a:gd name="connsiteY2" fmla="*/ 17322 h 18112"/>
              <a:gd name="connsiteX3" fmla="*/ 3 w 21603"/>
              <a:gd name="connsiteY3" fmla="*/ 17122 h 18112"/>
              <a:gd name="connsiteX4" fmla="*/ 3 w 21603"/>
              <a:gd name="connsiteY4" fmla="*/ 0 h 1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3" h="18112">
                <a:moveTo>
                  <a:pt x="3" y="0"/>
                </a:moveTo>
                <a:lnTo>
                  <a:pt x="21603" y="0"/>
                </a:lnTo>
                <a:lnTo>
                  <a:pt x="21603" y="17322"/>
                </a:lnTo>
                <a:cubicBezTo>
                  <a:pt x="12119" y="12409"/>
                  <a:pt x="10803" y="20872"/>
                  <a:pt x="3" y="17122"/>
                </a:cubicBezTo>
                <a:cubicBezTo>
                  <a:pt x="-8" y="11386"/>
                  <a:pt x="14" y="5736"/>
                  <a:pt x="3"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4" name="矩形 33">
            <a:extLst>
              <a:ext uri="{FF2B5EF4-FFF2-40B4-BE49-F238E27FC236}">
                <a16:creationId xmlns:a16="http://schemas.microsoft.com/office/drawing/2014/main" xmlns="" id="{D70167EA-5DCC-490F-B4C5-4C776DE45BA0}"/>
              </a:ext>
            </a:extLst>
          </p:cNvPr>
          <p:cNvSpPr/>
          <p:nvPr/>
        </p:nvSpPr>
        <p:spPr>
          <a:xfrm>
            <a:off x="8958883" y="1556950"/>
            <a:ext cx="2101641" cy="2101641"/>
          </a:xfrm>
          <a:prstGeom prst="rect">
            <a:avLst/>
          </a:prstGeom>
          <a:solidFill>
            <a:schemeClr val="bg1">
              <a:lumMod val="85000"/>
            </a:schemeClr>
          </a:solidFill>
          <a:ln>
            <a:noFill/>
          </a:ln>
          <a:scene3d>
            <a:camera prst="isometricOffAxis2Top"/>
            <a:lightRig rig="threePt" dir="t">
              <a:rot lat="0" lon="0" rev="3000000"/>
            </a:lightRig>
          </a:scene3d>
          <a:sp3d prstMaterial="plastic">
            <a:bevelT w="38100" h="6350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6" name="任意多边形: 形状 25">
            <a:extLst>
              <a:ext uri="{FF2B5EF4-FFF2-40B4-BE49-F238E27FC236}">
                <a16:creationId xmlns:a16="http://schemas.microsoft.com/office/drawing/2014/main" xmlns="" id="{B75B8DCC-A4D8-46F4-B13B-A26DE8F3CBF2}"/>
              </a:ext>
            </a:extLst>
          </p:cNvPr>
          <p:cNvSpPr/>
          <p:nvPr/>
        </p:nvSpPr>
        <p:spPr>
          <a:xfrm>
            <a:off x="9815850" y="1948674"/>
            <a:ext cx="852404" cy="817643"/>
          </a:xfrm>
          <a:custGeom>
            <a:avLst/>
            <a:gdLst/>
            <a:ahLst/>
            <a:cxnLst/>
            <a:rect l="l" t="t" r="r" b="b"/>
            <a:pathLst>
              <a:path w="613804" h="588773">
                <a:moveTo>
                  <a:pt x="0" y="0"/>
                </a:moveTo>
                <a:lnTo>
                  <a:pt x="613804" y="0"/>
                </a:lnTo>
                <a:lnTo>
                  <a:pt x="613804" y="588773"/>
                </a:lnTo>
                <a:lnTo>
                  <a:pt x="0" y="588773"/>
                </a:lnTo>
                <a:lnTo>
                  <a:pt x="0" y="0"/>
                </a:lnTo>
                <a:close/>
                <a:moveTo>
                  <a:pt x="150186" y="132773"/>
                </a:moveTo>
                <a:lnTo>
                  <a:pt x="150186" y="456000"/>
                </a:lnTo>
                <a:lnTo>
                  <a:pt x="463618" y="456000"/>
                </a:lnTo>
                <a:lnTo>
                  <a:pt x="463618" y="132773"/>
                </a:lnTo>
                <a:lnTo>
                  <a:pt x="150186" y="132773"/>
                </a:lnTo>
                <a:close/>
              </a:path>
            </a:pathLst>
          </a:custGeom>
          <a:solidFill>
            <a:schemeClr val="accent4"/>
          </a:solidFill>
          <a:ln>
            <a:noFill/>
          </a:ln>
          <a:effectLst>
            <a:outerShdw blurRad="76200" dir="18900000" sy="23000" kx="-1200000" algn="bl" rotWithShape="0">
              <a:prstClr val="black">
                <a:alpha val="20000"/>
              </a:prstClr>
            </a:outerShdw>
          </a:effectLst>
          <a:scene3d>
            <a:camera prst="isometricOffAxis2Left"/>
            <a:lightRig rig="threePt" dir="t">
              <a:rot lat="0" lon="0" rev="20400000"/>
            </a:lightRig>
          </a:scene3d>
          <a:sp3d>
            <a:bevelT w="0" h="3810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C000"/>
              </a:solidFill>
              <a:effectLst/>
              <a:uLnTx/>
              <a:uFillTx/>
              <a:latin typeface="等线" panose="020F0502020204030204"/>
              <a:ea typeface="等线" panose="02010600030101010101" pitchFamily="2" charset="-122"/>
              <a:cs typeface="+mn-cs"/>
            </a:endParaRPr>
          </a:p>
        </p:txBody>
      </p:sp>
      <p:sp>
        <p:nvSpPr>
          <p:cNvPr id="24" name="任意多边形: 形状 23">
            <a:extLst>
              <a:ext uri="{FF2B5EF4-FFF2-40B4-BE49-F238E27FC236}">
                <a16:creationId xmlns:a16="http://schemas.microsoft.com/office/drawing/2014/main" xmlns="" id="{9CC0AE68-2877-4961-BD15-B768371C9E80}"/>
              </a:ext>
            </a:extLst>
          </p:cNvPr>
          <p:cNvSpPr/>
          <p:nvPr/>
        </p:nvSpPr>
        <p:spPr>
          <a:xfrm>
            <a:off x="9359576" y="1771871"/>
            <a:ext cx="466484" cy="817643"/>
          </a:xfrm>
          <a:custGeom>
            <a:avLst/>
            <a:gdLst/>
            <a:ahLst/>
            <a:cxnLst/>
            <a:rect l="l" t="t" r="r" b="b"/>
            <a:pathLst>
              <a:path w="391790" h="686721">
                <a:moveTo>
                  <a:pt x="0" y="0"/>
                </a:moveTo>
                <a:lnTo>
                  <a:pt x="256840" y="0"/>
                </a:lnTo>
                <a:lnTo>
                  <a:pt x="256840" y="422263"/>
                </a:lnTo>
                <a:lnTo>
                  <a:pt x="366759" y="333022"/>
                </a:lnTo>
                <a:cubicBezTo>
                  <a:pt x="374015" y="401222"/>
                  <a:pt x="382358" y="454912"/>
                  <a:pt x="391790" y="494091"/>
                </a:cubicBezTo>
                <a:cubicBezTo>
                  <a:pt x="289490" y="570272"/>
                  <a:pt x="212583" y="634482"/>
                  <a:pt x="161070" y="686721"/>
                </a:cubicBezTo>
                <a:lnTo>
                  <a:pt x="83800" y="586597"/>
                </a:lnTo>
                <a:cubicBezTo>
                  <a:pt x="99036" y="563380"/>
                  <a:pt x="107017" y="533633"/>
                  <a:pt x="107743" y="497356"/>
                </a:cubicBezTo>
                <a:lnTo>
                  <a:pt x="107743" y="146921"/>
                </a:lnTo>
                <a:lnTo>
                  <a:pt x="0" y="146921"/>
                </a:lnTo>
                <a:lnTo>
                  <a:pt x="0" y="0"/>
                </a:lnTo>
                <a:close/>
              </a:path>
            </a:pathLst>
          </a:custGeom>
          <a:solidFill>
            <a:schemeClr val="accent4"/>
          </a:solidFill>
          <a:ln>
            <a:noFill/>
          </a:ln>
          <a:effectLst>
            <a:outerShdw blurRad="76200" dir="18900000" sy="23000" kx="-1200000" algn="bl" rotWithShape="0">
              <a:prstClr val="black">
                <a:alpha val="20000"/>
              </a:prstClr>
            </a:outerShdw>
          </a:effectLst>
          <a:scene3d>
            <a:camera prst="isometricOffAxis2Top"/>
            <a:lightRig rig="threePt" dir="t">
              <a:rot lat="0" lon="0" rev="20400000"/>
            </a:lightRig>
          </a:scene3d>
          <a:sp3d>
            <a:bevelT w="0" h="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C000"/>
              </a:solidFill>
              <a:effectLst/>
              <a:uLnTx/>
              <a:uFillTx/>
              <a:latin typeface="等线" panose="020F0502020204030204"/>
              <a:ea typeface="等线" panose="02010600030101010101" pitchFamily="2" charset="-122"/>
              <a:cs typeface="+mn-cs"/>
            </a:endParaRPr>
          </a:p>
        </p:txBody>
      </p:sp>
      <p:sp>
        <p:nvSpPr>
          <p:cNvPr id="23" name="任意多边形: 形状 22">
            <a:extLst>
              <a:ext uri="{FF2B5EF4-FFF2-40B4-BE49-F238E27FC236}">
                <a16:creationId xmlns:a16="http://schemas.microsoft.com/office/drawing/2014/main" xmlns="" id="{608CEA04-7EF0-41AB-BE2D-18E27C94FC91}"/>
              </a:ext>
            </a:extLst>
          </p:cNvPr>
          <p:cNvSpPr/>
          <p:nvPr/>
        </p:nvSpPr>
        <p:spPr>
          <a:xfrm>
            <a:off x="9607062" y="3160191"/>
            <a:ext cx="320738" cy="340262"/>
          </a:xfrm>
          <a:custGeom>
            <a:avLst/>
            <a:gdLst/>
            <a:ahLst/>
            <a:cxnLst/>
            <a:rect l="l" t="t" r="r" b="b"/>
            <a:pathLst>
              <a:path w="375465" h="398320">
                <a:moveTo>
                  <a:pt x="247045" y="0"/>
                </a:moveTo>
                <a:lnTo>
                  <a:pt x="375465" y="84888"/>
                </a:lnTo>
                <a:cubicBezTo>
                  <a:pt x="292028" y="197346"/>
                  <a:pt x="208229" y="301823"/>
                  <a:pt x="124066" y="398320"/>
                </a:cubicBezTo>
                <a:cubicBezTo>
                  <a:pt x="87790" y="364945"/>
                  <a:pt x="46434" y="330482"/>
                  <a:pt x="0" y="294931"/>
                </a:cubicBezTo>
                <a:cubicBezTo>
                  <a:pt x="86339" y="212945"/>
                  <a:pt x="168687" y="114635"/>
                  <a:pt x="247045" y="0"/>
                </a:cubicBezTo>
                <a:close/>
              </a:path>
            </a:pathLst>
          </a:custGeom>
          <a:solidFill>
            <a:schemeClr val="accent4"/>
          </a:solidFill>
          <a:ln>
            <a:noFill/>
          </a:ln>
          <a:effectLst>
            <a:outerShdw blurRad="76200" dir="18900000" sy="23000" kx="-1200000" algn="bl" rotWithShape="0">
              <a:prstClr val="black">
                <a:alpha val="20000"/>
              </a:prstClr>
            </a:outerShdw>
          </a:effectLst>
          <a:scene3d>
            <a:camera prst="isometricOffAxis1Top"/>
            <a:lightRig rig="threePt" dir="t">
              <a:rot lat="0" lon="0" rev="20400000"/>
            </a:lightRig>
          </a:scene3d>
          <a:sp3d>
            <a:bevelT w="0" h="3810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C000"/>
              </a:solidFill>
              <a:effectLst/>
              <a:uLnTx/>
              <a:uFillTx/>
              <a:latin typeface="等线" panose="020F0502020204030204"/>
              <a:ea typeface="等线" panose="02010600030101010101" pitchFamily="2" charset="-122"/>
              <a:cs typeface="+mn-cs"/>
            </a:endParaRPr>
          </a:p>
        </p:txBody>
      </p:sp>
      <p:sp>
        <p:nvSpPr>
          <p:cNvPr id="22" name="任意多边形: 形状 21">
            <a:extLst>
              <a:ext uri="{FF2B5EF4-FFF2-40B4-BE49-F238E27FC236}">
                <a16:creationId xmlns:a16="http://schemas.microsoft.com/office/drawing/2014/main" xmlns="" id="{707A055C-1851-4966-B162-92A276A58159}"/>
              </a:ext>
            </a:extLst>
          </p:cNvPr>
          <p:cNvSpPr/>
          <p:nvPr/>
        </p:nvSpPr>
        <p:spPr>
          <a:xfrm>
            <a:off x="10164168" y="3340321"/>
            <a:ext cx="311441" cy="333754"/>
          </a:xfrm>
          <a:custGeom>
            <a:avLst/>
            <a:gdLst/>
            <a:ahLst/>
            <a:cxnLst/>
            <a:rect l="l" t="t" r="r" b="b"/>
            <a:pathLst>
              <a:path w="364582" h="390702">
                <a:moveTo>
                  <a:pt x="120801" y="0"/>
                </a:moveTo>
                <a:cubicBezTo>
                  <a:pt x="204238" y="93594"/>
                  <a:pt x="285498" y="191905"/>
                  <a:pt x="364582" y="294931"/>
                </a:cubicBezTo>
                <a:lnTo>
                  <a:pt x="229632" y="390702"/>
                </a:lnTo>
                <a:cubicBezTo>
                  <a:pt x="156353" y="283322"/>
                  <a:pt x="79808" y="179208"/>
                  <a:pt x="0" y="78358"/>
                </a:cubicBezTo>
                <a:lnTo>
                  <a:pt x="120801" y="0"/>
                </a:lnTo>
                <a:close/>
              </a:path>
            </a:pathLst>
          </a:custGeom>
          <a:solidFill>
            <a:schemeClr val="accent4"/>
          </a:solidFill>
          <a:ln>
            <a:noFill/>
          </a:ln>
          <a:effectLst>
            <a:outerShdw blurRad="76200" dir="18900000" sy="23000" kx="-1200000" algn="bl" rotWithShape="0">
              <a:prstClr val="black">
                <a:alpha val="20000"/>
              </a:prstClr>
            </a:outerShdw>
          </a:effectLst>
          <a:scene3d>
            <a:camera prst="isometricOffAxis1Top"/>
            <a:lightRig rig="threePt" dir="t">
              <a:rot lat="0" lon="0" rev="20400000"/>
            </a:lightRig>
          </a:scene3d>
          <a:sp3d>
            <a:bevelT w="0" h="38100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C000"/>
              </a:solidFill>
              <a:effectLst/>
              <a:uLnTx/>
              <a:uFillTx/>
              <a:latin typeface="等线" panose="020F0502020204030204"/>
              <a:ea typeface="等线" panose="02010600030101010101" pitchFamily="2" charset="-122"/>
              <a:cs typeface="+mn-cs"/>
            </a:endParaRPr>
          </a:p>
        </p:txBody>
      </p:sp>
      <p:sp>
        <p:nvSpPr>
          <p:cNvPr id="27" name="任意多边形: 形状 26">
            <a:extLst>
              <a:ext uri="{FF2B5EF4-FFF2-40B4-BE49-F238E27FC236}">
                <a16:creationId xmlns:a16="http://schemas.microsoft.com/office/drawing/2014/main" xmlns="" id="{A16A0D9B-7BEF-465B-8ABE-17C1F81F22A3}"/>
              </a:ext>
            </a:extLst>
          </p:cNvPr>
          <p:cNvSpPr/>
          <p:nvPr/>
        </p:nvSpPr>
        <p:spPr>
          <a:xfrm>
            <a:off x="9525778" y="1714506"/>
            <a:ext cx="232419" cy="246364"/>
          </a:xfrm>
          <a:custGeom>
            <a:avLst/>
            <a:gdLst/>
            <a:ahLst/>
            <a:cxnLst/>
            <a:rect l="l" t="t" r="r" b="b"/>
            <a:pathLst>
              <a:path w="272076" h="288401">
                <a:moveTo>
                  <a:pt x="127332" y="0"/>
                </a:moveTo>
                <a:cubicBezTo>
                  <a:pt x="173766" y="61670"/>
                  <a:pt x="222014" y="128783"/>
                  <a:pt x="272076" y="201336"/>
                </a:cubicBezTo>
                <a:lnTo>
                  <a:pt x="132773" y="288401"/>
                </a:lnTo>
                <a:cubicBezTo>
                  <a:pt x="89241" y="212945"/>
                  <a:pt x="44983" y="141842"/>
                  <a:pt x="0" y="75093"/>
                </a:cubicBezTo>
                <a:lnTo>
                  <a:pt x="127332" y="0"/>
                </a:lnTo>
                <a:close/>
              </a:path>
            </a:pathLst>
          </a:custGeom>
          <a:solidFill>
            <a:schemeClr val="accent4"/>
          </a:solidFill>
          <a:ln>
            <a:noFill/>
          </a:ln>
          <a:effectLst>
            <a:outerShdw blurRad="76200" dir="18900000" sy="23000" kx="-1200000" algn="bl" rotWithShape="0">
              <a:prstClr val="black">
                <a:alpha val="20000"/>
              </a:prstClr>
            </a:outerShdw>
          </a:effectLst>
          <a:scene3d>
            <a:camera prst="isometricOffAxis2Left"/>
            <a:lightRig rig="threePt" dir="t">
              <a:rot lat="0" lon="0" rev="20400000"/>
            </a:lightRig>
          </a:scene3d>
          <a:sp3d>
            <a:bevelT w="0" h="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C000"/>
              </a:solidFill>
              <a:effectLst/>
              <a:uLnTx/>
              <a:uFillTx/>
              <a:latin typeface="等线" panose="020F0502020204030204"/>
              <a:ea typeface="等线" panose="02010600030101010101" pitchFamily="2" charset="-122"/>
              <a:cs typeface="+mn-cs"/>
            </a:endParaRPr>
          </a:p>
        </p:txBody>
      </p:sp>
      <p:sp>
        <p:nvSpPr>
          <p:cNvPr id="33" name="矩形 32">
            <a:extLst>
              <a:ext uri="{FF2B5EF4-FFF2-40B4-BE49-F238E27FC236}">
                <a16:creationId xmlns:a16="http://schemas.microsoft.com/office/drawing/2014/main" xmlns="" id="{E2CA2E25-AAF2-4241-A97B-6617485A7A85}"/>
              </a:ext>
            </a:extLst>
          </p:cNvPr>
          <p:cNvSpPr/>
          <p:nvPr/>
        </p:nvSpPr>
        <p:spPr>
          <a:xfrm>
            <a:off x="6880876" y="2466922"/>
            <a:ext cx="2270840" cy="2270840"/>
          </a:xfrm>
          <a:prstGeom prst="rect">
            <a:avLst/>
          </a:prstGeom>
          <a:solidFill>
            <a:schemeClr val="bg1">
              <a:lumMod val="85000"/>
            </a:schemeClr>
          </a:solidFill>
          <a:ln>
            <a:noFill/>
          </a:ln>
          <a:scene3d>
            <a:camera prst="isometricOffAxis2Top"/>
            <a:lightRig rig="threePt" dir="t">
              <a:rot lat="0" lon="0" rev="3000000"/>
            </a:lightRig>
          </a:scene3d>
          <a:sp3d prstMaterial="plastic">
            <a:bevelT w="38100" h="3810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任意多边形: 形状 27">
            <a:extLst>
              <a:ext uri="{FF2B5EF4-FFF2-40B4-BE49-F238E27FC236}">
                <a16:creationId xmlns:a16="http://schemas.microsoft.com/office/drawing/2014/main" xmlns="" id="{BCAC34E0-0565-4F6A-8209-7C1F8CE4B8B9}"/>
              </a:ext>
            </a:extLst>
          </p:cNvPr>
          <p:cNvSpPr/>
          <p:nvPr/>
        </p:nvSpPr>
        <p:spPr>
          <a:xfrm>
            <a:off x="7259783" y="1725245"/>
            <a:ext cx="1114249" cy="2101640"/>
          </a:xfrm>
          <a:custGeom>
            <a:avLst/>
            <a:gdLst/>
            <a:ahLst/>
            <a:cxnLst/>
            <a:rect l="l" t="t" r="r" b="b"/>
            <a:pathLst>
              <a:path w="573537" h="1081776">
                <a:moveTo>
                  <a:pt x="133862" y="0"/>
                </a:moveTo>
                <a:lnTo>
                  <a:pt x="278606" y="25031"/>
                </a:lnTo>
                <a:cubicBezTo>
                  <a:pt x="267723" y="66749"/>
                  <a:pt x="255752" y="106654"/>
                  <a:pt x="242692" y="144744"/>
                </a:cubicBezTo>
                <a:lnTo>
                  <a:pt x="522387" y="144744"/>
                </a:lnTo>
                <a:lnTo>
                  <a:pt x="522387" y="280782"/>
                </a:lnTo>
                <a:lnTo>
                  <a:pt x="379819" y="280782"/>
                </a:lnTo>
                <a:lnTo>
                  <a:pt x="379819" y="458176"/>
                </a:lnTo>
                <a:lnTo>
                  <a:pt x="550683" y="458176"/>
                </a:lnTo>
                <a:lnTo>
                  <a:pt x="550683" y="594215"/>
                </a:lnTo>
                <a:lnTo>
                  <a:pt x="368391" y="594215"/>
                </a:lnTo>
                <a:cubicBezTo>
                  <a:pt x="365489" y="613441"/>
                  <a:pt x="361862" y="632124"/>
                  <a:pt x="357508" y="650262"/>
                </a:cubicBezTo>
                <a:cubicBezTo>
                  <a:pt x="431513" y="722453"/>
                  <a:pt x="503523" y="797728"/>
                  <a:pt x="573537" y="876086"/>
                </a:cubicBezTo>
                <a:lnTo>
                  <a:pt x="456000" y="982740"/>
                </a:lnTo>
                <a:cubicBezTo>
                  <a:pt x="407389" y="918167"/>
                  <a:pt x="358234" y="856678"/>
                  <a:pt x="308535" y="798272"/>
                </a:cubicBezTo>
                <a:cubicBezTo>
                  <a:pt x="260649" y="905651"/>
                  <a:pt x="188640" y="1000153"/>
                  <a:pt x="92506" y="1081776"/>
                </a:cubicBezTo>
                <a:cubicBezTo>
                  <a:pt x="59131" y="1025909"/>
                  <a:pt x="28296" y="979838"/>
                  <a:pt x="0" y="943561"/>
                </a:cubicBezTo>
                <a:cubicBezTo>
                  <a:pt x="113909" y="856133"/>
                  <a:pt x="186282" y="739685"/>
                  <a:pt x="217117" y="594215"/>
                </a:cubicBezTo>
                <a:lnTo>
                  <a:pt x="17413" y="594215"/>
                </a:lnTo>
                <a:lnTo>
                  <a:pt x="17413" y="458176"/>
                </a:lnTo>
                <a:lnTo>
                  <a:pt x="232897" y="458176"/>
                </a:lnTo>
                <a:cubicBezTo>
                  <a:pt x="233623" y="448382"/>
                  <a:pt x="233986" y="389250"/>
                  <a:pt x="233986" y="280782"/>
                </a:cubicBezTo>
                <a:lnTo>
                  <a:pt x="189909" y="280782"/>
                </a:lnTo>
                <a:cubicBezTo>
                  <a:pt x="163064" y="341365"/>
                  <a:pt x="133136" y="396506"/>
                  <a:pt x="100124" y="446205"/>
                </a:cubicBezTo>
                <a:cubicBezTo>
                  <a:pt x="67475" y="403398"/>
                  <a:pt x="34826" y="363131"/>
                  <a:pt x="2177" y="325403"/>
                </a:cubicBezTo>
                <a:cubicBezTo>
                  <a:pt x="61671" y="233260"/>
                  <a:pt x="105566" y="124792"/>
                  <a:pt x="133862" y="0"/>
                </a:cubicBezTo>
                <a:close/>
              </a:path>
            </a:pathLst>
          </a:custGeom>
          <a:solidFill>
            <a:schemeClr val="accent4"/>
          </a:solidFill>
          <a:ln>
            <a:noFill/>
          </a:ln>
          <a:effectLst>
            <a:outerShdw blurRad="76200" dir="18900000" sy="23000" kx="-1200000" algn="bl" rotWithShape="0">
              <a:prstClr val="black">
                <a:alpha val="20000"/>
              </a:prstClr>
            </a:outerShdw>
          </a:effectLst>
          <a:scene3d>
            <a:camera prst="isometricOffAxis2Right"/>
            <a:lightRig rig="threePt" dir="t">
              <a:rot lat="0" lon="0" rev="20400000"/>
            </a:lightRig>
          </a:scene3d>
          <a:sp3d>
            <a:bevelT w="0" h="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C000"/>
              </a:solidFill>
              <a:effectLst/>
              <a:uLnTx/>
              <a:uFillTx/>
              <a:latin typeface="等线" panose="020F0502020204030204"/>
              <a:ea typeface="等线" panose="02010600030101010101" pitchFamily="2" charset="-122"/>
              <a:cs typeface="+mn-cs"/>
            </a:endParaRPr>
          </a:p>
        </p:txBody>
      </p:sp>
      <p:sp>
        <p:nvSpPr>
          <p:cNvPr id="25" name="任意多边形: 形状 24">
            <a:extLst>
              <a:ext uri="{FF2B5EF4-FFF2-40B4-BE49-F238E27FC236}">
                <a16:creationId xmlns:a16="http://schemas.microsoft.com/office/drawing/2014/main" xmlns="" id="{8DC64A9C-F8E3-4D4E-8ADB-6129422082FB}"/>
              </a:ext>
            </a:extLst>
          </p:cNvPr>
          <p:cNvSpPr/>
          <p:nvPr/>
        </p:nvSpPr>
        <p:spPr>
          <a:xfrm>
            <a:off x="8132612" y="2530991"/>
            <a:ext cx="615623" cy="1264098"/>
          </a:xfrm>
          <a:custGeom>
            <a:avLst/>
            <a:gdLst/>
            <a:ahLst/>
            <a:cxnLst/>
            <a:rect l="l" t="t" r="r" b="b"/>
            <a:pathLst>
              <a:path w="469060" h="963151">
                <a:moveTo>
                  <a:pt x="0" y="0"/>
                </a:moveTo>
                <a:lnTo>
                  <a:pt x="469060" y="0"/>
                </a:lnTo>
                <a:lnTo>
                  <a:pt x="469060" y="956621"/>
                </a:lnTo>
                <a:lnTo>
                  <a:pt x="319962" y="956621"/>
                </a:lnTo>
                <a:lnTo>
                  <a:pt x="319962" y="865203"/>
                </a:lnTo>
                <a:lnTo>
                  <a:pt x="149098" y="865203"/>
                </a:lnTo>
                <a:lnTo>
                  <a:pt x="149098" y="963151"/>
                </a:lnTo>
                <a:lnTo>
                  <a:pt x="0" y="963151"/>
                </a:lnTo>
                <a:lnTo>
                  <a:pt x="0" y="0"/>
                </a:lnTo>
                <a:close/>
                <a:moveTo>
                  <a:pt x="149098" y="142568"/>
                </a:moveTo>
                <a:lnTo>
                  <a:pt x="149098" y="722635"/>
                </a:lnTo>
                <a:lnTo>
                  <a:pt x="319962" y="722635"/>
                </a:lnTo>
                <a:lnTo>
                  <a:pt x="319962" y="142568"/>
                </a:lnTo>
                <a:lnTo>
                  <a:pt x="149098" y="142568"/>
                </a:lnTo>
                <a:close/>
              </a:path>
            </a:pathLst>
          </a:custGeom>
          <a:solidFill>
            <a:schemeClr val="accent4"/>
          </a:solidFill>
          <a:ln>
            <a:noFill/>
          </a:ln>
          <a:effectLst>
            <a:outerShdw blurRad="76200" dir="18900000" sy="23000" kx="-1200000" algn="bl" rotWithShape="0">
              <a:prstClr val="black">
                <a:alpha val="20000"/>
              </a:prstClr>
            </a:outerShdw>
          </a:effectLst>
          <a:scene3d>
            <a:camera prst="isometricOffAxis2Left"/>
            <a:lightRig rig="threePt" dir="t">
              <a:rot lat="0" lon="0" rev="20400000"/>
            </a:lightRig>
          </a:scene3d>
          <a:sp3d>
            <a:bevelT w="0" h="381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C000"/>
              </a:solidFill>
              <a:effectLst/>
              <a:uLnTx/>
              <a:uFillTx/>
              <a:latin typeface="等线" panose="020F0502020204030204"/>
              <a:ea typeface="等线" panose="02010600030101010101" pitchFamily="2" charset="-122"/>
              <a:cs typeface="+mn-cs"/>
            </a:endParaRPr>
          </a:p>
        </p:txBody>
      </p:sp>
      <p:grpSp>
        <p:nvGrpSpPr>
          <p:cNvPr id="12" name="组合 11">
            <a:extLst>
              <a:ext uri="{FF2B5EF4-FFF2-40B4-BE49-F238E27FC236}">
                <a16:creationId xmlns:a16="http://schemas.microsoft.com/office/drawing/2014/main" xmlns="" id="{7F0B1F8B-6948-4E55-A1BF-D680A6CC0E00}"/>
              </a:ext>
            </a:extLst>
          </p:cNvPr>
          <p:cNvGrpSpPr/>
          <p:nvPr/>
        </p:nvGrpSpPr>
        <p:grpSpPr>
          <a:xfrm>
            <a:off x="562095" y="1554601"/>
            <a:ext cx="9502088" cy="1824641"/>
            <a:chOff x="781145" y="823835"/>
            <a:chExt cx="9502088" cy="1824641"/>
          </a:xfrm>
        </p:grpSpPr>
        <p:sp>
          <p:nvSpPr>
            <p:cNvPr id="6" name="文本框 5">
              <a:extLst>
                <a:ext uri="{FF2B5EF4-FFF2-40B4-BE49-F238E27FC236}">
                  <a16:creationId xmlns:a16="http://schemas.microsoft.com/office/drawing/2014/main" xmlns="" id="{E0D955CB-B882-4710-AA64-67A0F836A984}"/>
                </a:ext>
              </a:extLst>
            </p:cNvPr>
            <p:cNvSpPr txBox="1"/>
            <p:nvPr/>
          </p:nvSpPr>
          <p:spPr>
            <a:xfrm>
              <a:off x="781145" y="858434"/>
              <a:ext cx="9461571" cy="1790042"/>
            </a:xfrm>
            <a:prstGeom prst="rect">
              <a:avLst/>
            </a:prstGeom>
            <a:noFill/>
          </p:spPr>
          <p:txBody>
            <a:bodyPr vert="horz"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如何应对</a:t>
              </a:r>
              <a:endParaRPr kumimoji="0" lang="en-US" altLang="zh-CN" sz="4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知识“碎片化”现象</a:t>
              </a:r>
            </a:p>
          </p:txBody>
        </p:sp>
        <p:sp>
          <p:nvSpPr>
            <p:cNvPr id="43" name="文本框 42">
              <a:extLst>
                <a:ext uri="{FF2B5EF4-FFF2-40B4-BE49-F238E27FC236}">
                  <a16:creationId xmlns:a16="http://schemas.microsoft.com/office/drawing/2014/main" xmlns="" id="{FF8FAA8A-9977-4AE5-AB7B-23FDD69B5E78}"/>
                </a:ext>
              </a:extLst>
            </p:cNvPr>
            <p:cNvSpPr txBox="1"/>
            <p:nvPr/>
          </p:nvSpPr>
          <p:spPr>
            <a:xfrm>
              <a:off x="821662" y="823835"/>
              <a:ext cx="9461571" cy="1790042"/>
            </a:xfrm>
            <a:prstGeom prst="rect">
              <a:avLst/>
            </a:prstGeom>
            <a:noFill/>
          </p:spPr>
          <p:txBody>
            <a:bodyPr vert="horz"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zh-CN" sz="4800" b="1" i="0" u="none" strike="noStrike" kern="1200" cap="none" spc="0" normalizeH="0" baseline="0" noProof="0" dirty="0">
                <a:ln w="6350">
                  <a:solidFill>
                    <a:prstClr val="white">
                      <a:alpha val="70000"/>
                    </a:prstClr>
                  </a:solidFill>
                </a:ln>
                <a:no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4800" b="1" i="0" u="none" strike="noStrike" kern="1200" cap="none" spc="0" normalizeH="0" baseline="0" noProof="0" dirty="0">
                  <a:ln w="6350">
                    <a:solidFill>
                      <a:prstClr val="white">
                        <a:alpha val="70000"/>
                      </a:prstClr>
                    </a:solidFill>
                  </a:ln>
                  <a:noFill/>
                  <a:effectLst/>
                  <a:uLnTx/>
                  <a:uFillTx/>
                  <a:latin typeface="微软雅黑" panose="020B0503020204020204" pitchFamily="34" charset="-122"/>
                  <a:ea typeface="微软雅黑" panose="020B0503020204020204" pitchFamily="34" charset="-122"/>
                  <a:cs typeface="+mn-cs"/>
                </a:rPr>
                <a:t>知识“碎片化”现象</a:t>
              </a:r>
            </a:p>
          </p:txBody>
        </p:sp>
      </p:grpSp>
      <p:sp>
        <p:nvSpPr>
          <p:cNvPr id="44" name="PA_文本框 398">
            <a:extLst>
              <a:ext uri="{FF2B5EF4-FFF2-40B4-BE49-F238E27FC236}">
                <a16:creationId xmlns:a16="http://schemas.microsoft.com/office/drawing/2014/main" xmlns="" id="{5F17A484-F026-4FF3-BF81-2D5F6856F045}"/>
              </a:ext>
            </a:extLst>
          </p:cNvPr>
          <p:cNvSpPr txBox="1"/>
          <p:nvPr>
            <p:custDataLst>
              <p:tags r:id="rId1"/>
            </p:custDataLst>
          </p:nvPr>
        </p:nvSpPr>
        <p:spPr>
          <a:xfrm>
            <a:off x="10295467" y="6048374"/>
            <a:ext cx="1362682"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DANDAN</a:t>
            </a:r>
            <a:endParaRPr kumimoji="0" lang="zh-CN" altLang="en-US" sz="16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45" name="PA_Graphic 399" descr="带齿轮的头部">
            <a:extLst>
              <a:ext uri="{FF2B5EF4-FFF2-40B4-BE49-F238E27FC236}">
                <a16:creationId xmlns:a16="http://schemas.microsoft.com/office/drawing/2014/main" xmlns="" id="{3C018EA8-094B-4820-9297-BBD821564CC3}"/>
              </a:ext>
            </a:extLst>
          </p:cNvPr>
          <p:cNvPicPr>
            <a:picLocks noChangeAspect="1"/>
          </p:cNvPicPr>
          <p:nvPr>
            <p:custDataLst>
              <p:tags r:id="rId2"/>
            </p:custDataLst>
          </p:nvPr>
        </p:nvPicPr>
        <p:blipFill>
          <a:blip r:embed="rId6">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584648" y="5794289"/>
            <a:ext cx="592639" cy="592639"/>
          </a:xfrm>
          <a:prstGeom prst="rect">
            <a:avLst/>
          </a:prstGeom>
        </p:spPr>
      </p:pic>
      <p:grpSp>
        <p:nvGrpSpPr>
          <p:cNvPr id="47" name="PA_组合 401">
            <a:extLst>
              <a:ext uri="{FF2B5EF4-FFF2-40B4-BE49-F238E27FC236}">
                <a16:creationId xmlns:a16="http://schemas.microsoft.com/office/drawing/2014/main" xmlns="" id="{51B3BEB5-2C65-46EB-A30D-5403DFF1FB2A}"/>
              </a:ext>
            </a:extLst>
          </p:cNvPr>
          <p:cNvGrpSpPr/>
          <p:nvPr>
            <p:custDataLst>
              <p:tags r:id="rId3"/>
            </p:custDataLst>
          </p:nvPr>
        </p:nvGrpSpPr>
        <p:grpSpPr>
          <a:xfrm>
            <a:off x="533852" y="440294"/>
            <a:ext cx="2171248" cy="800220"/>
            <a:chOff x="309457" y="440294"/>
            <a:chExt cx="2171248" cy="800220"/>
          </a:xfrm>
        </p:grpSpPr>
        <p:sp>
          <p:nvSpPr>
            <p:cNvPr id="48" name="文本框 47">
              <a:extLst>
                <a:ext uri="{FF2B5EF4-FFF2-40B4-BE49-F238E27FC236}">
                  <a16:creationId xmlns:a16="http://schemas.microsoft.com/office/drawing/2014/main" xmlns="" id="{30DD4B46-4126-46D6-90EA-9641293DAC5C}"/>
                </a:ext>
              </a:extLst>
            </p:cNvPr>
            <p:cNvSpPr txBox="1"/>
            <p:nvPr userDrawn="1"/>
          </p:nvSpPr>
          <p:spPr>
            <a:xfrm>
              <a:off x="309457" y="440294"/>
              <a:ext cx="21712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Lao</a:t>
              </a:r>
              <a:r>
                <a:rPr kumimoji="0" lang="en-US" altLang="zh-CN" sz="2400" b="1" i="1" u="none" strike="noStrike" kern="1200" cap="none" spc="0" normalizeH="0" baseline="0" noProof="0" dirty="0" err="1">
                  <a:ln>
                    <a:noFill/>
                  </a:ln>
                  <a:solidFill>
                    <a:srgbClr val="00B0F0"/>
                  </a:solidFill>
                  <a:effectLst/>
                  <a:uLnTx/>
                  <a:uFillTx/>
                  <a:latin typeface="微软雅黑" panose="020B0503020204020204" pitchFamily="34" charset="-122"/>
                  <a:ea typeface="微软雅黑" panose="020B0503020204020204" pitchFamily="34" charset="-122"/>
                  <a:cs typeface="+mn-cs"/>
                </a:rPr>
                <a:t>Qin</a:t>
              </a: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PPT</a:t>
              </a:r>
              <a:endParaRPr kumimoji="0" lang="zh-CN" altLang="en-US" sz="24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9" name="文本框 48">
              <a:extLst>
                <a:ext uri="{FF2B5EF4-FFF2-40B4-BE49-F238E27FC236}">
                  <a16:creationId xmlns:a16="http://schemas.microsoft.com/office/drawing/2014/main" xmlns="" id="{EF7ADAF3-F7A5-4D45-BB0E-0E44A0CAA26A}"/>
                </a:ext>
              </a:extLst>
            </p:cNvPr>
            <p:cNvSpPr txBox="1"/>
            <p:nvPr userDrawn="1"/>
          </p:nvSpPr>
          <p:spPr>
            <a:xfrm>
              <a:off x="360254" y="840404"/>
              <a:ext cx="168444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另辟蹊径</a:t>
              </a:r>
            </a:p>
          </p:txBody>
        </p:sp>
      </p:grpSp>
      <p:grpSp>
        <p:nvGrpSpPr>
          <p:cNvPr id="50" name="PA_组合 404">
            <a:extLst>
              <a:ext uri="{FF2B5EF4-FFF2-40B4-BE49-F238E27FC236}">
                <a16:creationId xmlns:a16="http://schemas.microsoft.com/office/drawing/2014/main" xmlns="" id="{4B834879-772A-42CD-A4F6-D60C35EE56EA}"/>
              </a:ext>
            </a:extLst>
          </p:cNvPr>
          <p:cNvGrpSpPr/>
          <p:nvPr>
            <p:custDataLst>
              <p:tags r:id="rId4"/>
            </p:custDataLst>
          </p:nvPr>
        </p:nvGrpSpPr>
        <p:grpSpPr>
          <a:xfrm>
            <a:off x="11078035" y="471072"/>
            <a:ext cx="580113" cy="538751"/>
            <a:chOff x="11078035" y="509117"/>
            <a:chExt cx="580113" cy="538751"/>
          </a:xfrm>
          <a:solidFill>
            <a:schemeClr val="bg1"/>
          </a:solidFill>
        </p:grpSpPr>
        <p:sp>
          <p:nvSpPr>
            <p:cNvPr id="51" name="椭圆 50">
              <a:extLst>
                <a:ext uri="{FF2B5EF4-FFF2-40B4-BE49-F238E27FC236}">
                  <a16:creationId xmlns:a16="http://schemas.microsoft.com/office/drawing/2014/main" xmlns="" id="{46351660-0770-4105-9BCD-0C6076AD21B0}"/>
                </a:ext>
              </a:extLst>
            </p:cNvPr>
            <p:cNvSpPr/>
            <p:nvPr userDrawn="1"/>
          </p:nvSpPr>
          <p:spPr>
            <a:xfrm rot="5400000">
              <a:off x="11534323"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椭圆 51">
              <a:extLst>
                <a:ext uri="{FF2B5EF4-FFF2-40B4-BE49-F238E27FC236}">
                  <a16:creationId xmlns:a16="http://schemas.microsoft.com/office/drawing/2014/main" xmlns="" id="{06BBB8A3-3FC4-43CD-853C-41A1FD3EF270}"/>
                </a:ext>
              </a:extLst>
            </p:cNvPr>
            <p:cNvSpPr/>
            <p:nvPr userDrawn="1"/>
          </p:nvSpPr>
          <p:spPr>
            <a:xfrm rot="5400000">
              <a:off x="11534323" y="716580"/>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3" name="椭圆 52">
              <a:extLst>
                <a:ext uri="{FF2B5EF4-FFF2-40B4-BE49-F238E27FC236}">
                  <a16:creationId xmlns:a16="http://schemas.microsoft.com/office/drawing/2014/main" xmlns="" id="{4C5D7A71-37EF-4915-ABDE-16B7E65CBF4F}"/>
                </a:ext>
              </a:extLst>
            </p:cNvPr>
            <p:cNvSpPr/>
            <p:nvPr userDrawn="1"/>
          </p:nvSpPr>
          <p:spPr>
            <a:xfrm rot="5400000">
              <a:off x="11534323" y="924043"/>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椭圆 53">
              <a:extLst>
                <a:ext uri="{FF2B5EF4-FFF2-40B4-BE49-F238E27FC236}">
                  <a16:creationId xmlns:a16="http://schemas.microsoft.com/office/drawing/2014/main" xmlns="" id="{3AA78AB6-3298-4030-A9B3-101EBBDEC0C7}"/>
                </a:ext>
              </a:extLst>
            </p:cNvPr>
            <p:cNvSpPr/>
            <p:nvPr userDrawn="1"/>
          </p:nvSpPr>
          <p:spPr>
            <a:xfrm rot="5400000">
              <a:off x="11306179"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5" name="椭圆 54">
              <a:extLst>
                <a:ext uri="{FF2B5EF4-FFF2-40B4-BE49-F238E27FC236}">
                  <a16:creationId xmlns:a16="http://schemas.microsoft.com/office/drawing/2014/main" xmlns="" id="{7A91805E-F55D-4F7C-87C9-C99C44108F57}"/>
                </a:ext>
              </a:extLst>
            </p:cNvPr>
            <p:cNvSpPr/>
            <p:nvPr userDrawn="1"/>
          </p:nvSpPr>
          <p:spPr>
            <a:xfrm rot="5400000">
              <a:off x="11306179" y="716579"/>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椭圆 55">
              <a:extLst>
                <a:ext uri="{FF2B5EF4-FFF2-40B4-BE49-F238E27FC236}">
                  <a16:creationId xmlns:a16="http://schemas.microsoft.com/office/drawing/2014/main" xmlns="" id="{697FFB67-D474-4FC0-8E68-31E234C9D266}"/>
                </a:ext>
              </a:extLst>
            </p:cNvPr>
            <p:cNvSpPr/>
            <p:nvPr userDrawn="1"/>
          </p:nvSpPr>
          <p:spPr>
            <a:xfrm rot="5400000">
              <a:off x="11078035"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7" name="文本框 56">
            <a:extLst>
              <a:ext uri="{FF2B5EF4-FFF2-40B4-BE49-F238E27FC236}">
                <a16:creationId xmlns:a16="http://schemas.microsoft.com/office/drawing/2014/main" xmlns="" id="{9E252BF6-CB22-4FB9-937B-E222AB505187}"/>
              </a:ext>
            </a:extLst>
          </p:cNvPr>
          <p:cNvSpPr txBox="1"/>
          <p:nvPr/>
        </p:nvSpPr>
        <p:spPr>
          <a:xfrm>
            <a:off x="602612" y="3566911"/>
            <a:ext cx="2033962" cy="430374"/>
          </a:xfrm>
          <a:prstGeom prst="rect">
            <a:avLst/>
          </a:prstGeom>
          <a:noFill/>
        </p:spPr>
        <p:txBody>
          <a:bodyPr vert="horz"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w="6350">
                  <a:noFill/>
                </a:ln>
                <a:solidFill>
                  <a:prstClr val="white"/>
                </a:solidFill>
                <a:effectLst/>
                <a:uLnTx/>
                <a:uFillTx/>
                <a:latin typeface="微软雅黑" panose="020B0503020204020204" pitchFamily="34" charset="-122"/>
                <a:ea typeface="微软雅黑" panose="020B0503020204020204" pitchFamily="34" charset="-122"/>
                <a:cs typeface="+mn-cs"/>
              </a:rPr>
              <a:t>汇报人：蛋蛋</a:t>
            </a:r>
          </a:p>
        </p:txBody>
      </p:sp>
    </p:spTree>
    <p:extLst>
      <p:ext uri="{BB962C8B-B14F-4D97-AF65-F5344CB8AC3E}">
        <p14:creationId xmlns:p14="http://schemas.microsoft.com/office/powerpoint/2010/main" val="73571463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8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98" name="PA_椭圆 397">
            <a:extLst>
              <a:ext uri="{FF2B5EF4-FFF2-40B4-BE49-F238E27FC236}">
                <a16:creationId xmlns:a16="http://schemas.microsoft.com/office/drawing/2014/main" xmlns="" id="{F56FE1C9-53B7-458A-93EC-8FB844F01F80}"/>
              </a:ext>
            </a:extLst>
          </p:cNvPr>
          <p:cNvSpPr/>
          <p:nvPr>
            <p:custDataLst>
              <p:tags r:id="rId1"/>
            </p:custDataLst>
          </p:nvPr>
        </p:nvSpPr>
        <p:spPr>
          <a:xfrm>
            <a:off x="-4158003" y="-1465487"/>
            <a:ext cx="9959888" cy="995988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3" name="PA_文本框 392">
            <a:extLst>
              <a:ext uri="{FF2B5EF4-FFF2-40B4-BE49-F238E27FC236}">
                <a16:creationId xmlns:a16="http://schemas.microsoft.com/office/drawing/2014/main" xmlns="" id="{022733C3-61AA-4C3B-86EC-6439A0C002B0}"/>
              </a:ext>
            </a:extLst>
          </p:cNvPr>
          <p:cNvSpPr txBox="1"/>
          <p:nvPr>
            <p:custDataLst>
              <p:tags r:id="rId2"/>
            </p:custDataLst>
          </p:nvPr>
        </p:nvSpPr>
        <p:spPr>
          <a:xfrm>
            <a:off x="1209494" y="1940537"/>
            <a:ext cx="3393496" cy="523220"/>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C000"/>
                </a:solidFill>
                <a:effectLst/>
                <a:uLnTx/>
                <a:uFillTx/>
                <a:latin typeface="黑体" panose="02010609060101010101" pitchFamily="49" charset="-122"/>
                <a:ea typeface="黑体" panose="02010609060101010101" pitchFamily="49" charset="-122"/>
                <a:cs typeface="+mn-cs"/>
              </a:rPr>
              <a:t>管理学中的跳板原则</a:t>
            </a:r>
          </a:p>
        </p:txBody>
      </p:sp>
      <p:sp>
        <p:nvSpPr>
          <p:cNvPr id="394" name="PA_矩形 393">
            <a:extLst>
              <a:ext uri="{FF2B5EF4-FFF2-40B4-BE49-F238E27FC236}">
                <a16:creationId xmlns:a16="http://schemas.microsoft.com/office/drawing/2014/main" xmlns="" id="{B446B420-20EA-470C-B831-11C8DD239E3F}"/>
              </a:ext>
            </a:extLst>
          </p:cNvPr>
          <p:cNvSpPr/>
          <p:nvPr>
            <p:custDataLst>
              <p:tags r:id="rId3"/>
            </p:custDataLst>
          </p:nvPr>
        </p:nvSpPr>
        <p:spPr>
          <a:xfrm>
            <a:off x="1209494" y="2946702"/>
            <a:ext cx="4141182" cy="1895519"/>
          </a:xfrm>
          <a:prstGeom prst="rect">
            <a:avLst/>
          </a:prstGeom>
        </p:spPr>
        <p:txBody>
          <a:bodyPr wrap="square" lIns="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也称“法约尔跳板”原理，意指在层级划分严格的组织中，为提高办事效率，两个分属不同系统的部门遇到只有协作才能解决的问题时，可先自行商量、自行解决，只有协商不成时才报请上级部门解决。</a:t>
            </a:r>
          </a:p>
        </p:txBody>
      </p:sp>
      <p:cxnSp>
        <p:nvCxnSpPr>
          <p:cNvPr id="396" name="PA_直接连接符 395">
            <a:extLst>
              <a:ext uri="{FF2B5EF4-FFF2-40B4-BE49-F238E27FC236}">
                <a16:creationId xmlns:a16="http://schemas.microsoft.com/office/drawing/2014/main" xmlns="" id="{AAABF33C-607B-4010-A6B8-A06D8BBF6614}"/>
              </a:ext>
            </a:extLst>
          </p:cNvPr>
          <p:cNvCxnSpPr>
            <a:cxnSpLocks/>
          </p:cNvCxnSpPr>
          <p:nvPr>
            <p:custDataLst>
              <p:tags r:id="rId4"/>
            </p:custDataLst>
          </p:nvPr>
        </p:nvCxnSpPr>
        <p:spPr>
          <a:xfrm>
            <a:off x="1209494" y="2698665"/>
            <a:ext cx="990774" cy="0"/>
          </a:xfrm>
          <a:prstGeom prst="line">
            <a:avLst/>
          </a:prstGeom>
          <a:ln w="635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99" name="PA_文本框 398">
            <a:extLst>
              <a:ext uri="{FF2B5EF4-FFF2-40B4-BE49-F238E27FC236}">
                <a16:creationId xmlns:a16="http://schemas.microsoft.com/office/drawing/2014/main" xmlns="" id="{375DF95C-5A01-4413-B914-71F7339418F6}"/>
              </a:ext>
            </a:extLst>
          </p:cNvPr>
          <p:cNvSpPr txBox="1"/>
          <p:nvPr>
            <p:custDataLst>
              <p:tags r:id="rId5"/>
            </p:custDataLst>
          </p:nvPr>
        </p:nvSpPr>
        <p:spPr>
          <a:xfrm>
            <a:off x="10295467" y="6048374"/>
            <a:ext cx="1362682" cy="33855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DANDAN</a:t>
            </a:r>
            <a:endParaRPr kumimoji="0" lang="zh-CN" altLang="en-US" sz="1600" b="1"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400" name="PA_Graphic 399" descr="带齿轮的头部">
            <a:extLst>
              <a:ext uri="{FF2B5EF4-FFF2-40B4-BE49-F238E27FC236}">
                <a16:creationId xmlns:a16="http://schemas.microsoft.com/office/drawing/2014/main" xmlns="" id="{063C7966-CEE4-4F11-9CC4-691A4B9DB270}"/>
              </a:ext>
            </a:extLst>
          </p:cNvPr>
          <p:cNvPicPr>
            <a:picLocks noChangeAspect="1"/>
          </p:cNvPicPr>
          <p:nvPr>
            <p:custDataLst>
              <p:tags r:id="rId6"/>
            </p:custDataLst>
          </p:nvPr>
        </p:nvPicPr>
        <p:blipFill>
          <a:blip r:embed="rId13">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288329" y="5794289"/>
            <a:ext cx="592639" cy="592639"/>
          </a:xfrm>
          <a:prstGeom prst="rect">
            <a:avLst/>
          </a:prstGeom>
        </p:spPr>
      </p:pic>
      <p:cxnSp>
        <p:nvCxnSpPr>
          <p:cNvPr id="401" name="PA_直接连接符 400">
            <a:extLst>
              <a:ext uri="{FF2B5EF4-FFF2-40B4-BE49-F238E27FC236}">
                <a16:creationId xmlns:a16="http://schemas.microsoft.com/office/drawing/2014/main" xmlns="" id="{FAE61B79-D3EF-438F-A43F-5BA82A853599}"/>
              </a:ext>
            </a:extLst>
          </p:cNvPr>
          <p:cNvCxnSpPr>
            <a:cxnSpLocks/>
          </p:cNvCxnSpPr>
          <p:nvPr>
            <p:custDataLst>
              <p:tags r:id="rId7"/>
            </p:custDataLst>
          </p:nvPr>
        </p:nvCxnSpPr>
        <p:spPr>
          <a:xfrm>
            <a:off x="584649" y="4131734"/>
            <a:ext cx="0" cy="1168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02" name="PA_组合 401">
            <a:extLst>
              <a:ext uri="{FF2B5EF4-FFF2-40B4-BE49-F238E27FC236}">
                <a16:creationId xmlns:a16="http://schemas.microsoft.com/office/drawing/2014/main" xmlns="" id="{E58EF0BB-E5C0-4202-9D95-CB74999F9FA4}"/>
              </a:ext>
            </a:extLst>
          </p:cNvPr>
          <p:cNvGrpSpPr/>
          <p:nvPr>
            <p:custDataLst>
              <p:tags r:id="rId8"/>
            </p:custDataLst>
          </p:nvPr>
        </p:nvGrpSpPr>
        <p:grpSpPr>
          <a:xfrm>
            <a:off x="533852" y="440294"/>
            <a:ext cx="2171248" cy="800220"/>
            <a:chOff x="309457" y="440294"/>
            <a:chExt cx="2171248" cy="800220"/>
          </a:xfrm>
        </p:grpSpPr>
        <p:sp>
          <p:nvSpPr>
            <p:cNvPr id="403" name="文本框 402">
              <a:extLst>
                <a:ext uri="{FF2B5EF4-FFF2-40B4-BE49-F238E27FC236}">
                  <a16:creationId xmlns:a16="http://schemas.microsoft.com/office/drawing/2014/main" xmlns="" id="{DEDE873E-7D54-47C9-BEA3-C945E4DAF901}"/>
                </a:ext>
              </a:extLst>
            </p:cNvPr>
            <p:cNvSpPr txBox="1"/>
            <p:nvPr userDrawn="1"/>
          </p:nvSpPr>
          <p:spPr>
            <a:xfrm>
              <a:off x="309457" y="440294"/>
              <a:ext cx="217124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Lao</a:t>
              </a:r>
              <a:r>
                <a:rPr kumimoji="0" lang="en-US" altLang="zh-CN" sz="2400" b="1" i="1" u="none" strike="noStrike" kern="1200" cap="none" spc="0" normalizeH="0" baseline="0" noProof="0" dirty="0" err="1">
                  <a:ln>
                    <a:noFill/>
                  </a:ln>
                  <a:solidFill>
                    <a:srgbClr val="00B0F0"/>
                  </a:solidFill>
                  <a:effectLst/>
                  <a:uLnTx/>
                  <a:uFillTx/>
                  <a:latin typeface="微软雅黑" panose="020B0503020204020204" pitchFamily="34" charset="-122"/>
                  <a:ea typeface="微软雅黑" panose="020B0503020204020204" pitchFamily="34" charset="-122"/>
                  <a:cs typeface="+mn-cs"/>
                </a:rPr>
                <a:t>Qin</a:t>
              </a:r>
              <a:r>
                <a:rPr kumimoji="0" lang="en-US" altLang="zh-CN" sz="2400" b="1" i="1"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rPr>
                <a:t>PPT</a:t>
              </a:r>
              <a:endParaRPr kumimoji="0" lang="zh-CN" altLang="en-US" sz="24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04" name="文本框 403">
              <a:extLst>
                <a:ext uri="{FF2B5EF4-FFF2-40B4-BE49-F238E27FC236}">
                  <a16:creationId xmlns:a16="http://schemas.microsoft.com/office/drawing/2014/main" xmlns="" id="{80D6CE83-E2CF-4C65-B009-4C96E63B9521}"/>
                </a:ext>
              </a:extLst>
            </p:cNvPr>
            <p:cNvSpPr txBox="1"/>
            <p:nvPr userDrawn="1"/>
          </p:nvSpPr>
          <p:spPr>
            <a:xfrm>
              <a:off x="360254" y="840404"/>
              <a:ext cx="1684444"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另辟蹊径</a:t>
              </a:r>
            </a:p>
          </p:txBody>
        </p:sp>
      </p:grpSp>
      <p:grpSp>
        <p:nvGrpSpPr>
          <p:cNvPr id="405" name="PA_组合 404">
            <a:extLst>
              <a:ext uri="{FF2B5EF4-FFF2-40B4-BE49-F238E27FC236}">
                <a16:creationId xmlns:a16="http://schemas.microsoft.com/office/drawing/2014/main" xmlns="" id="{7BEC588A-0D58-480A-B947-BC2DC274D5EB}"/>
              </a:ext>
            </a:extLst>
          </p:cNvPr>
          <p:cNvGrpSpPr/>
          <p:nvPr>
            <p:custDataLst>
              <p:tags r:id="rId9"/>
            </p:custDataLst>
          </p:nvPr>
        </p:nvGrpSpPr>
        <p:grpSpPr>
          <a:xfrm>
            <a:off x="11078035" y="471072"/>
            <a:ext cx="580113" cy="538751"/>
            <a:chOff x="11078035" y="509117"/>
            <a:chExt cx="580113" cy="538751"/>
          </a:xfrm>
          <a:solidFill>
            <a:schemeClr val="tx1">
              <a:lumMod val="75000"/>
              <a:lumOff val="25000"/>
            </a:schemeClr>
          </a:solidFill>
        </p:grpSpPr>
        <p:sp>
          <p:nvSpPr>
            <p:cNvPr id="406" name="椭圆 405">
              <a:extLst>
                <a:ext uri="{FF2B5EF4-FFF2-40B4-BE49-F238E27FC236}">
                  <a16:creationId xmlns:a16="http://schemas.microsoft.com/office/drawing/2014/main" xmlns="" id="{3F388FF9-2AB3-4621-A553-36E198969CE6}"/>
                </a:ext>
              </a:extLst>
            </p:cNvPr>
            <p:cNvSpPr/>
            <p:nvPr userDrawn="1"/>
          </p:nvSpPr>
          <p:spPr>
            <a:xfrm rot="5400000">
              <a:off x="11534323"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7" name="椭圆 406">
              <a:extLst>
                <a:ext uri="{FF2B5EF4-FFF2-40B4-BE49-F238E27FC236}">
                  <a16:creationId xmlns:a16="http://schemas.microsoft.com/office/drawing/2014/main" xmlns="" id="{1C01E2AD-2318-47B3-A411-4DFAB7778C33}"/>
                </a:ext>
              </a:extLst>
            </p:cNvPr>
            <p:cNvSpPr/>
            <p:nvPr userDrawn="1"/>
          </p:nvSpPr>
          <p:spPr>
            <a:xfrm rot="5400000">
              <a:off x="11534323" y="716580"/>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8" name="椭圆 407">
              <a:extLst>
                <a:ext uri="{FF2B5EF4-FFF2-40B4-BE49-F238E27FC236}">
                  <a16:creationId xmlns:a16="http://schemas.microsoft.com/office/drawing/2014/main" xmlns="" id="{1F0C65E6-24E1-44EB-AF71-B7CECA078011}"/>
                </a:ext>
              </a:extLst>
            </p:cNvPr>
            <p:cNvSpPr/>
            <p:nvPr userDrawn="1"/>
          </p:nvSpPr>
          <p:spPr>
            <a:xfrm rot="5400000">
              <a:off x="11534323" y="924043"/>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9" name="椭圆 408">
              <a:extLst>
                <a:ext uri="{FF2B5EF4-FFF2-40B4-BE49-F238E27FC236}">
                  <a16:creationId xmlns:a16="http://schemas.microsoft.com/office/drawing/2014/main" xmlns="" id="{C9423B92-6208-4F79-AFC6-4A71D3FC797C}"/>
                </a:ext>
              </a:extLst>
            </p:cNvPr>
            <p:cNvSpPr/>
            <p:nvPr userDrawn="1"/>
          </p:nvSpPr>
          <p:spPr>
            <a:xfrm rot="5400000">
              <a:off x="11306179"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0" name="椭圆 409">
              <a:extLst>
                <a:ext uri="{FF2B5EF4-FFF2-40B4-BE49-F238E27FC236}">
                  <a16:creationId xmlns:a16="http://schemas.microsoft.com/office/drawing/2014/main" xmlns="" id="{66E6B36F-6A4C-4353-9654-7E4BE050DB5B}"/>
                </a:ext>
              </a:extLst>
            </p:cNvPr>
            <p:cNvSpPr/>
            <p:nvPr userDrawn="1"/>
          </p:nvSpPr>
          <p:spPr>
            <a:xfrm rot="5400000">
              <a:off x="11306179" y="716579"/>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11" name="椭圆 410">
              <a:extLst>
                <a:ext uri="{FF2B5EF4-FFF2-40B4-BE49-F238E27FC236}">
                  <a16:creationId xmlns:a16="http://schemas.microsoft.com/office/drawing/2014/main" xmlns="" id="{7B1CB5CE-7942-4E06-8FEB-EB0BA146FE69}"/>
                </a:ext>
              </a:extLst>
            </p:cNvPr>
            <p:cNvSpPr/>
            <p:nvPr userDrawn="1"/>
          </p:nvSpPr>
          <p:spPr>
            <a:xfrm rot="5400000">
              <a:off x="11078035" y="509117"/>
              <a:ext cx="123825" cy="1238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414" name="弧形 413">
            <a:extLst>
              <a:ext uri="{FF2B5EF4-FFF2-40B4-BE49-F238E27FC236}">
                <a16:creationId xmlns:a16="http://schemas.microsoft.com/office/drawing/2014/main" xmlns="" id="{B340C291-98B3-4A08-9911-8D0BFD64A163}"/>
              </a:ext>
            </a:extLst>
          </p:cNvPr>
          <p:cNvSpPr/>
          <p:nvPr/>
        </p:nvSpPr>
        <p:spPr>
          <a:xfrm>
            <a:off x="7192973" y="1301233"/>
            <a:ext cx="2626894" cy="4838354"/>
          </a:xfrm>
          <a:prstGeom prst="arc">
            <a:avLst>
              <a:gd name="adj1" fmla="val 10170199"/>
              <a:gd name="adj2" fmla="val 19847017"/>
            </a:avLst>
          </a:prstGeom>
          <a:ln w="381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cxnSp>
        <p:nvCxnSpPr>
          <p:cNvPr id="145" name="直接连接符 144">
            <a:extLst>
              <a:ext uri="{FF2B5EF4-FFF2-40B4-BE49-F238E27FC236}">
                <a16:creationId xmlns:a16="http://schemas.microsoft.com/office/drawing/2014/main" xmlns="" id="{6F0E1C65-B063-4019-B502-F7DDBA5163AD}"/>
              </a:ext>
            </a:extLst>
          </p:cNvPr>
          <p:cNvCxnSpPr>
            <a:cxnSpLocks/>
          </p:cNvCxnSpPr>
          <p:nvPr/>
        </p:nvCxnSpPr>
        <p:spPr>
          <a:xfrm>
            <a:off x="9741046" y="4677190"/>
            <a:ext cx="0" cy="433508"/>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xmlns="" id="{49F130D5-2E84-48B0-B730-C9A623A1998F}"/>
              </a:ext>
            </a:extLst>
          </p:cNvPr>
          <p:cNvCxnSpPr>
            <a:cxnSpLocks/>
          </p:cNvCxnSpPr>
          <p:nvPr/>
        </p:nvCxnSpPr>
        <p:spPr>
          <a:xfrm>
            <a:off x="9393384" y="4630127"/>
            <a:ext cx="0" cy="16604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xmlns="" id="{CBC60DA2-CD28-4CAD-9AFC-6C05D224FCCC}"/>
              </a:ext>
            </a:extLst>
          </p:cNvPr>
          <p:cNvCxnSpPr>
            <a:cxnSpLocks/>
          </p:cNvCxnSpPr>
          <p:nvPr/>
        </p:nvCxnSpPr>
        <p:spPr>
          <a:xfrm>
            <a:off x="9196933" y="4496771"/>
            <a:ext cx="0" cy="156957"/>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DD7A370D-2A7A-424C-AEE1-990949DB33AD}"/>
              </a:ext>
            </a:extLst>
          </p:cNvPr>
          <p:cNvCxnSpPr>
            <a:cxnSpLocks/>
          </p:cNvCxnSpPr>
          <p:nvPr/>
        </p:nvCxnSpPr>
        <p:spPr>
          <a:xfrm flipV="1">
            <a:off x="8237826" y="5117314"/>
            <a:ext cx="1490920" cy="469737"/>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97D97A53-7282-4852-BFF6-EEAE0D9D9C8E}"/>
              </a:ext>
            </a:extLst>
          </p:cNvPr>
          <p:cNvCxnSpPr>
            <a:cxnSpLocks/>
          </p:cNvCxnSpPr>
          <p:nvPr/>
        </p:nvCxnSpPr>
        <p:spPr>
          <a:xfrm>
            <a:off x="8340872" y="5269473"/>
            <a:ext cx="0" cy="16604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xmlns="" id="{E021FD50-CF75-4005-A3DC-F70ABE51A0E6}"/>
              </a:ext>
            </a:extLst>
          </p:cNvPr>
          <p:cNvCxnSpPr>
            <a:cxnSpLocks/>
          </p:cNvCxnSpPr>
          <p:nvPr/>
        </p:nvCxnSpPr>
        <p:spPr>
          <a:xfrm>
            <a:off x="8150372" y="5250672"/>
            <a:ext cx="0" cy="237898"/>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xmlns="" id="{0CDFA147-1478-47D5-BF18-D42B7BACACC8}"/>
              </a:ext>
            </a:extLst>
          </p:cNvPr>
          <p:cNvCxnSpPr>
            <a:cxnSpLocks/>
          </p:cNvCxnSpPr>
          <p:nvPr/>
        </p:nvCxnSpPr>
        <p:spPr>
          <a:xfrm>
            <a:off x="8252713" y="5031575"/>
            <a:ext cx="0" cy="156957"/>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xmlns="" id="{CBD834C3-3D26-47A4-A95D-E6E3C71096B6}"/>
              </a:ext>
            </a:extLst>
          </p:cNvPr>
          <p:cNvCxnSpPr>
            <a:cxnSpLocks/>
          </p:cNvCxnSpPr>
          <p:nvPr/>
        </p:nvCxnSpPr>
        <p:spPr>
          <a:xfrm>
            <a:off x="8111083" y="5105291"/>
            <a:ext cx="0" cy="198972"/>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xmlns="" id="{F8A9A037-DC95-472C-9607-5E90426382B0}"/>
              </a:ext>
            </a:extLst>
          </p:cNvPr>
          <p:cNvCxnSpPr>
            <a:cxnSpLocks/>
          </p:cNvCxnSpPr>
          <p:nvPr/>
        </p:nvCxnSpPr>
        <p:spPr>
          <a:xfrm flipV="1">
            <a:off x="7800390" y="5304263"/>
            <a:ext cx="310693" cy="97889"/>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xmlns="" id="{6AB178CD-17D4-400B-9E8D-7F7293286907}"/>
              </a:ext>
            </a:extLst>
          </p:cNvPr>
          <p:cNvCxnSpPr>
            <a:cxnSpLocks/>
          </p:cNvCxnSpPr>
          <p:nvPr/>
        </p:nvCxnSpPr>
        <p:spPr>
          <a:xfrm flipV="1">
            <a:off x="7436059" y="5139075"/>
            <a:ext cx="354201" cy="111598"/>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xmlns="" id="{19B132CE-9A10-418A-8B09-DE735B703EA5}"/>
              </a:ext>
            </a:extLst>
          </p:cNvPr>
          <p:cNvCxnSpPr>
            <a:cxnSpLocks/>
          </p:cNvCxnSpPr>
          <p:nvPr/>
        </p:nvCxnSpPr>
        <p:spPr>
          <a:xfrm>
            <a:off x="7648645" y="4877751"/>
            <a:ext cx="0" cy="181831"/>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xmlns="" id="{C9F41AD7-538F-445E-B26C-10CE90F103F9}"/>
              </a:ext>
            </a:extLst>
          </p:cNvPr>
          <p:cNvCxnSpPr>
            <a:cxnSpLocks/>
          </p:cNvCxnSpPr>
          <p:nvPr/>
        </p:nvCxnSpPr>
        <p:spPr>
          <a:xfrm>
            <a:off x="7817714" y="4928222"/>
            <a:ext cx="0" cy="181831"/>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45230875-EA11-4E23-A0BB-EF05BEE61092}"/>
              </a:ext>
            </a:extLst>
          </p:cNvPr>
          <p:cNvCxnSpPr>
            <a:cxnSpLocks/>
          </p:cNvCxnSpPr>
          <p:nvPr/>
        </p:nvCxnSpPr>
        <p:spPr>
          <a:xfrm>
            <a:off x="8083620" y="5054820"/>
            <a:ext cx="0" cy="31560"/>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xmlns="" id="{2D4500BC-5BF3-4957-9A70-260FBC57D293}"/>
              </a:ext>
            </a:extLst>
          </p:cNvPr>
          <p:cNvCxnSpPr>
            <a:cxnSpLocks/>
          </p:cNvCxnSpPr>
          <p:nvPr/>
        </p:nvCxnSpPr>
        <p:spPr>
          <a:xfrm>
            <a:off x="8111083" y="5289190"/>
            <a:ext cx="30197" cy="1316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xmlns="" id="{308A845C-7583-4B86-862F-A1FDFFB9A09F}"/>
              </a:ext>
            </a:extLst>
          </p:cNvPr>
          <p:cNvCxnSpPr>
            <a:cxnSpLocks/>
          </p:cNvCxnSpPr>
          <p:nvPr/>
        </p:nvCxnSpPr>
        <p:spPr>
          <a:xfrm flipV="1">
            <a:off x="7095566" y="4884756"/>
            <a:ext cx="559499" cy="176279"/>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xmlns="" id="{1AD1154A-A6CB-4555-9C82-9A790D7848DC}"/>
              </a:ext>
            </a:extLst>
          </p:cNvPr>
          <p:cNvCxnSpPr>
            <a:cxnSpLocks/>
          </p:cNvCxnSpPr>
          <p:nvPr/>
        </p:nvCxnSpPr>
        <p:spPr>
          <a:xfrm>
            <a:off x="8509275" y="4165356"/>
            <a:ext cx="0" cy="23818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xmlns="" id="{F99F609C-78A3-4484-8F18-FB6BEAEF9838}"/>
              </a:ext>
            </a:extLst>
          </p:cNvPr>
          <p:cNvCxnSpPr>
            <a:cxnSpLocks/>
          </p:cNvCxnSpPr>
          <p:nvPr/>
        </p:nvCxnSpPr>
        <p:spPr>
          <a:xfrm>
            <a:off x="8294963" y="4274730"/>
            <a:ext cx="0" cy="222041"/>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xmlns="" id="{92DD01E8-4CC5-4F5F-ADA9-481CC0DB9A38}"/>
              </a:ext>
            </a:extLst>
          </p:cNvPr>
          <p:cNvCxnSpPr>
            <a:cxnSpLocks/>
          </p:cNvCxnSpPr>
          <p:nvPr/>
        </p:nvCxnSpPr>
        <p:spPr>
          <a:xfrm>
            <a:off x="8152088" y="4330442"/>
            <a:ext cx="0" cy="278111"/>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xmlns="" id="{0D56E10F-5E8F-4C28-A502-95AF3F3E8CA4}"/>
              </a:ext>
            </a:extLst>
          </p:cNvPr>
          <p:cNvCxnSpPr>
            <a:cxnSpLocks/>
          </p:cNvCxnSpPr>
          <p:nvPr/>
        </p:nvCxnSpPr>
        <p:spPr>
          <a:xfrm>
            <a:off x="7547251" y="4714209"/>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xmlns="" id="{7A43E525-0C14-4B57-869D-352250BB3AE0}"/>
              </a:ext>
            </a:extLst>
          </p:cNvPr>
          <p:cNvCxnSpPr>
            <a:cxnSpLocks/>
          </p:cNvCxnSpPr>
          <p:nvPr/>
        </p:nvCxnSpPr>
        <p:spPr>
          <a:xfrm>
            <a:off x="7454382" y="4738568"/>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xmlns="" id="{EA75C3C7-8308-42DB-B51C-E765A4FD93A6}"/>
              </a:ext>
            </a:extLst>
          </p:cNvPr>
          <p:cNvCxnSpPr>
            <a:cxnSpLocks/>
          </p:cNvCxnSpPr>
          <p:nvPr/>
        </p:nvCxnSpPr>
        <p:spPr>
          <a:xfrm flipV="1">
            <a:off x="6727734" y="4771430"/>
            <a:ext cx="465239" cy="146581"/>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xmlns="" id="{1F90865D-A7E9-40E7-9F1D-E675AD1F172C}"/>
              </a:ext>
            </a:extLst>
          </p:cNvPr>
          <p:cNvCxnSpPr>
            <a:cxnSpLocks/>
          </p:cNvCxnSpPr>
          <p:nvPr/>
        </p:nvCxnSpPr>
        <p:spPr>
          <a:xfrm flipV="1">
            <a:off x="6416016" y="4654228"/>
            <a:ext cx="465239" cy="146581"/>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xmlns="" id="{1EC37070-C840-4915-9B0B-3EB811224474}"/>
              </a:ext>
            </a:extLst>
          </p:cNvPr>
          <p:cNvCxnSpPr>
            <a:cxnSpLocks/>
          </p:cNvCxnSpPr>
          <p:nvPr/>
        </p:nvCxnSpPr>
        <p:spPr>
          <a:xfrm flipV="1">
            <a:off x="6184170" y="4554222"/>
            <a:ext cx="465239" cy="146581"/>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xmlns="" id="{BE0C2A56-2E86-4B3E-A6CA-EE33188523FC}"/>
              </a:ext>
            </a:extLst>
          </p:cNvPr>
          <p:cNvCxnSpPr>
            <a:cxnSpLocks/>
          </p:cNvCxnSpPr>
          <p:nvPr/>
        </p:nvCxnSpPr>
        <p:spPr>
          <a:xfrm>
            <a:off x="6965115" y="4540613"/>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xmlns="" id="{31762083-2B65-4FBC-9289-8DE8D8F2FD46}"/>
              </a:ext>
            </a:extLst>
          </p:cNvPr>
          <p:cNvCxnSpPr>
            <a:cxnSpLocks/>
          </p:cNvCxnSpPr>
          <p:nvPr/>
        </p:nvCxnSpPr>
        <p:spPr>
          <a:xfrm>
            <a:off x="7284203" y="4608553"/>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xmlns="" id="{8B84D4DA-7DFC-4761-82E8-7DAFA7012502}"/>
              </a:ext>
            </a:extLst>
          </p:cNvPr>
          <p:cNvCxnSpPr>
            <a:cxnSpLocks/>
          </p:cNvCxnSpPr>
          <p:nvPr/>
        </p:nvCxnSpPr>
        <p:spPr>
          <a:xfrm>
            <a:off x="7417552" y="3940173"/>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xmlns="" id="{7A16F5C7-D653-46F3-A076-2D61C03630D3}"/>
              </a:ext>
            </a:extLst>
          </p:cNvPr>
          <p:cNvCxnSpPr>
            <a:cxnSpLocks/>
          </p:cNvCxnSpPr>
          <p:nvPr/>
        </p:nvCxnSpPr>
        <p:spPr>
          <a:xfrm>
            <a:off x="7965240" y="4158330"/>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xmlns="" id="{9EB20148-67CC-4D68-9363-4F6A45BECFDF}"/>
              </a:ext>
            </a:extLst>
          </p:cNvPr>
          <p:cNvCxnSpPr>
            <a:cxnSpLocks/>
          </p:cNvCxnSpPr>
          <p:nvPr/>
        </p:nvCxnSpPr>
        <p:spPr>
          <a:xfrm>
            <a:off x="7249063" y="4349667"/>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xmlns="" id="{1185F979-AF76-4C3E-AB6A-89F77BCE9927}"/>
              </a:ext>
            </a:extLst>
          </p:cNvPr>
          <p:cNvCxnSpPr>
            <a:cxnSpLocks/>
          </p:cNvCxnSpPr>
          <p:nvPr/>
        </p:nvCxnSpPr>
        <p:spPr>
          <a:xfrm>
            <a:off x="7438376" y="4206244"/>
            <a:ext cx="0" cy="197955"/>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xmlns="" id="{33921E16-F05B-40DD-8B33-851E37B4ABFD}"/>
              </a:ext>
            </a:extLst>
          </p:cNvPr>
          <p:cNvCxnSpPr>
            <a:cxnSpLocks/>
          </p:cNvCxnSpPr>
          <p:nvPr/>
        </p:nvCxnSpPr>
        <p:spPr>
          <a:xfrm>
            <a:off x="10342755" y="3720541"/>
            <a:ext cx="0" cy="68901"/>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xmlns="" id="{9C43EFE9-3F4D-43E7-96B9-3F2722F5F3A8}"/>
              </a:ext>
            </a:extLst>
          </p:cNvPr>
          <p:cNvCxnSpPr>
            <a:cxnSpLocks/>
          </p:cNvCxnSpPr>
          <p:nvPr/>
        </p:nvCxnSpPr>
        <p:spPr>
          <a:xfrm>
            <a:off x="10521603" y="3437250"/>
            <a:ext cx="0" cy="442800"/>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sp>
        <p:nvSpPr>
          <p:cNvPr id="122" name="文本框 121">
            <a:extLst>
              <a:ext uri="{FF2B5EF4-FFF2-40B4-BE49-F238E27FC236}">
                <a16:creationId xmlns:a16="http://schemas.microsoft.com/office/drawing/2014/main" xmlns="" id="{0280E2D8-758E-4C24-9468-8F17D6629526}"/>
              </a:ext>
            </a:extLst>
          </p:cNvPr>
          <p:cNvSpPr txBox="1"/>
          <p:nvPr/>
        </p:nvSpPr>
        <p:spPr>
          <a:xfrm>
            <a:off x="5675170" y="3080578"/>
            <a:ext cx="3147786" cy="2646878"/>
          </a:xfrm>
          <a:prstGeom prst="rect">
            <a:avLst/>
          </a:prstGeom>
          <a:noFill/>
        </p:spPr>
        <p:txBody>
          <a:bodyPr wrap="square" rtlCol="0">
            <a:spAutoFit/>
            <a:scene3d>
              <a:camera prst="isometricOffAxis2Top">
                <a:rot lat="20058144" lon="3506198" rev="18174274"/>
              </a:camera>
              <a:lightRig rig="threePt" dir="t"/>
            </a:scene3d>
            <a:sp3d>
              <a:bevelT w="0" h="0" prst="riblet"/>
              <a:bevelB w="0" h="0" prst="artDeco"/>
            </a:sp3d>
          </a:bodyPr>
          <a:lstStyle>
            <a:defPPr>
              <a:defRPr lang="zh-CN"/>
            </a:defPPr>
            <a:lvl1pPr algn="ctr">
              <a:defRPr sz="16600">
                <a:gradFill flip="none" rotWithShape="1">
                  <a:gsLst>
                    <a:gs pos="100000">
                      <a:srgbClr val="002060"/>
                    </a:gs>
                    <a:gs pos="0">
                      <a:srgbClr val="0070C0"/>
                    </a:gs>
                  </a:gsLst>
                  <a:lin ang="2700000" scaled="1"/>
                  <a:tileRect/>
                </a:gradFill>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gradFill flip="none" rotWithShape="1">
                  <a:gsLst>
                    <a:gs pos="100000">
                      <a:srgbClr val="002060"/>
                    </a:gs>
                    <a:gs pos="0">
                      <a:srgbClr val="0070C0"/>
                    </a:gs>
                  </a:gsLst>
                  <a:lin ang="2700000" scaled="1"/>
                  <a:tileRect/>
                </a:gradFill>
                <a:effectLst/>
                <a:uLnTx/>
                <a:uFillTx/>
                <a:latin typeface="汉仪雅酷黑 95W" panose="020B0A04020202020204" pitchFamily="34" charset="-122"/>
                <a:ea typeface="汉仪雅酷黑 95W" panose="020B0A04020202020204" pitchFamily="34" charset="-122"/>
                <a:cs typeface="+mn-cs"/>
              </a:rPr>
              <a:t>原</a:t>
            </a:r>
          </a:p>
        </p:txBody>
      </p:sp>
      <p:cxnSp>
        <p:nvCxnSpPr>
          <p:cNvPr id="325" name="直接连接符 324">
            <a:extLst>
              <a:ext uri="{FF2B5EF4-FFF2-40B4-BE49-F238E27FC236}">
                <a16:creationId xmlns:a16="http://schemas.microsoft.com/office/drawing/2014/main" xmlns="" id="{822DE440-D5D7-44D2-AEC0-B6AAC39D565F}"/>
              </a:ext>
            </a:extLst>
          </p:cNvPr>
          <p:cNvCxnSpPr>
            <a:cxnSpLocks/>
          </p:cNvCxnSpPr>
          <p:nvPr/>
        </p:nvCxnSpPr>
        <p:spPr>
          <a:xfrm flipV="1">
            <a:off x="9388607" y="4306636"/>
            <a:ext cx="342139" cy="107798"/>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0" name="直接连接符 319">
            <a:extLst>
              <a:ext uri="{FF2B5EF4-FFF2-40B4-BE49-F238E27FC236}">
                <a16:creationId xmlns:a16="http://schemas.microsoft.com/office/drawing/2014/main" xmlns="" id="{D82E53B5-1500-4670-872D-AD2CA255C8D9}"/>
              </a:ext>
            </a:extLst>
          </p:cNvPr>
          <p:cNvCxnSpPr>
            <a:cxnSpLocks/>
          </p:cNvCxnSpPr>
          <p:nvPr/>
        </p:nvCxnSpPr>
        <p:spPr>
          <a:xfrm flipV="1">
            <a:off x="9538652" y="4424846"/>
            <a:ext cx="342139" cy="107798"/>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xmlns="" id="{CC2BA514-D94E-4952-85D7-75FC87497B2E}"/>
              </a:ext>
            </a:extLst>
          </p:cNvPr>
          <p:cNvCxnSpPr>
            <a:cxnSpLocks/>
          </p:cNvCxnSpPr>
          <p:nvPr/>
        </p:nvCxnSpPr>
        <p:spPr>
          <a:xfrm>
            <a:off x="10994915" y="3605112"/>
            <a:ext cx="0" cy="255548"/>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xmlns="" id="{A8B5B96A-23D0-4102-BB82-5DE1BC55B55B}"/>
              </a:ext>
            </a:extLst>
          </p:cNvPr>
          <p:cNvCxnSpPr>
            <a:cxnSpLocks/>
          </p:cNvCxnSpPr>
          <p:nvPr/>
        </p:nvCxnSpPr>
        <p:spPr>
          <a:xfrm>
            <a:off x="10786924" y="4104859"/>
            <a:ext cx="0" cy="151480"/>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xmlns="" id="{44684717-8603-4556-978D-ED591E92BB2D}"/>
              </a:ext>
            </a:extLst>
          </p:cNvPr>
          <p:cNvCxnSpPr>
            <a:cxnSpLocks/>
          </p:cNvCxnSpPr>
          <p:nvPr/>
        </p:nvCxnSpPr>
        <p:spPr>
          <a:xfrm>
            <a:off x="10766619" y="3896536"/>
            <a:ext cx="0" cy="12777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a16="http://schemas.microsoft.com/office/drawing/2014/main" xmlns="" id="{46A9CAA7-2FF7-43D9-8FD9-8FC08F52C75D}"/>
              </a:ext>
            </a:extLst>
          </p:cNvPr>
          <p:cNvCxnSpPr>
            <a:cxnSpLocks/>
          </p:cNvCxnSpPr>
          <p:nvPr/>
        </p:nvCxnSpPr>
        <p:spPr>
          <a:xfrm>
            <a:off x="10678511" y="3932092"/>
            <a:ext cx="0" cy="12777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xmlns="" id="{0830AC97-2833-4B0C-BED1-0155A4340961}"/>
              </a:ext>
            </a:extLst>
          </p:cNvPr>
          <p:cNvCxnSpPr>
            <a:cxnSpLocks/>
          </p:cNvCxnSpPr>
          <p:nvPr/>
        </p:nvCxnSpPr>
        <p:spPr>
          <a:xfrm>
            <a:off x="10381926" y="3810644"/>
            <a:ext cx="0" cy="112156"/>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xmlns="" id="{B652415F-AD52-4093-82D2-C8B9BD09BFA2}"/>
              </a:ext>
            </a:extLst>
          </p:cNvPr>
          <p:cNvCxnSpPr>
            <a:cxnSpLocks/>
          </p:cNvCxnSpPr>
          <p:nvPr/>
        </p:nvCxnSpPr>
        <p:spPr>
          <a:xfrm>
            <a:off x="11090527" y="3922800"/>
            <a:ext cx="0" cy="151480"/>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xmlns="" id="{1568FF6C-3E13-474D-894E-DFEA648894BF}"/>
              </a:ext>
            </a:extLst>
          </p:cNvPr>
          <p:cNvCxnSpPr>
            <a:cxnSpLocks/>
          </p:cNvCxnSpPr>
          <p:nvPr/>
        </p:nvCxnSpPr>
        <p:spPr>
          <a:xfrm>
            <a:off x="10877412" y="4238039"/>
            <a:ext cx="0" cy="151480"/>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a16="http://schemas.microsoft.com/office/drawing/2014/main" xmlns="" id="{2D1FFF3A-DB17-4C1F-A0D3-9C8AC0295998}"/>
              </a:ext>
            </a:extLst>
          </p:cNvPr>
          <p:cNvCxnSpPr>
            <a:cxnSpLocks/>
          </p:cNvCxnSpPr>
          <p:nvPr/>
        </p:nvCxnSpPr>
        <p:spPr>
          <a:xfrm>
            <a:off x="9878410" y="4377512"/>
            <a:ext cx="0" cy="12777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xmlns="" id="{61E0AA0A-9528-4E51-8D6D-61AB7EDA0688}"/>
              </a:ext>
            </a:extLst>
          </p:cNvPr>
          <p:cNvCxnSpPr>
            <a:cxnSpLocks/>
          </p:cNvCxnSpPr>
          <p:nvPr/>
        </p:nvCxnSpPr>
        <p:spPr>
          <a:xfrm>
            <a:off x="9973659" y="4389519"/>
            <a:ext cx="0" cy="12777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xmlns="" id="{E252D2E9-81D6-4ECB-96B2-201535C1058C}"/>
              </a:ext>
            </a:extLst>
          </p:cNvPr>
          <p:cNvCxnSpPr>
            <a:cxnSpLocks/>
          </p:cNvCxnSpPr>
          <p:nvPr/>
        </p:nvCxnSpPr>
        <p:spPr>
          <a:xfrm flipV="1">
            <a:off x="10387642" y="4424404"/>
            <a:ext cx="1426281" cy="449373"/>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xmlns="" id="{8BBAC331-0A14-4227-9859-59C434A9263C}"/>
              </a:ext>
            </a:extLst>
          </p:cNvPr>
          <p:cNvCxnSpPr>
            <a:cxnSpLocks/>
          </p:cNvCxnSpPr>
          <p:nvPr/>
        </p:nvCxnSpPr>
        <p:spPr>
          <a:xfrm>
            <a:off x="11813923" y="3936794"/>
            <a:ext cx="0" cy="487610"/>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xmlns="" id="{82E22C59-0816-4677-B67E-0B10E0BF1224}"/>
              </a:ext>
            </a:extLst>
          </p:cNvPr>
          <p:cNvCxnSpPr>
            <a:cxnSpLocks/>
          </p:cNvCxnSpPr>
          <p:nvPr/>
        </p:nvCxnSpPr>
        <p:spPr>
          <a:xfrm>
            <a:off x="11566941" y="4015374"/>
            <a:ext cx="0" cy="469269"/>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xmlns="" id="{90EC2DE2-3594-4F69-9081-C70614041EA1}"/>
              </a:ext>
            </a:extLst>
          </p:cNvPr>
          <p:cNvCxnSpPr>
            <a:cxnSpLocks/>
          </p:cNvCxnSpPr>
          <p:nvPr/>
        </p:nvCxnSpPr>
        <p:spPr>
          <a:xfrm>
            <a:off x="11481569" y="4160698"/>
            <a:ext cx="0" cy="364426"/>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sp>
        <p:nvSpPr>
          <p:cNvPr id="5" name="PA_文本框 4">
            <a:extLst>
              <a:ext uri="{FF2B5EF4-FFF2-40B4-BE49-F238E27FC236}">
                <a16:creationId xmlns:a16="http://schemas.microsoft.com/office/drawing/2014/main" xmlns="" id="{0F27EAF2-8FDC-4C29-B43B-4AC1B9479530}"/>
              </a:ext>
            </a:extLst>
          </p:cNvPr>
          <p:cNvSpPr txBox="1"/>
          <p:nvPr>
            <p:custDataLst>
              <p:tags r:id="rId10"/>
            </p:custDataLst>
          </p:nvPr>
        </p:nvSpPr>
        <p:spPr>
          <a:xfrm>
            <a:off x="8946348" y="2903261"/>
            <a:ext cx="3147786" cy="2646878"/>
          </a:xfrm>
          <a:prstGeom prst="rect">
            <a:avLst/>
          </a:prstGeom>
          <a:noFill/>
        </p:spPr>
        <p:txBody>
          <a:bodyPr wrap="square" rtlCol="0">
            <a:spAutoFit/>
            <a:scene3d>
              <a:camera prst="isometricOffAxis2Top">
                <a:rot lat="20058144" lon="3506198" rev="18174274"/>
              </a:camera>
              <a:lightRig rig="threePt" dir="t"/>
            </a:scene3d>
            <a:sp3d>
              <a:bevelT w="0" h="0" prst="riblet"/>
              <a:bevelB w="0" h="0" prst="artDeco"/>
            </a:sp3d>
          </a:bodyPr>
          <a:lstStyle>
            <a:defPPr>
              <a:defRPr lang="zh-CN"/>
            </a:defPPr>
            <a:lvl1pPr algn="ctr">
              <a:defRPr sz="16600">
                <a:gradFill flip="none" rotWithShape="1">
                  <a:gsLst>
                    <a:gs pos="100000">
                      <a:srgbClr val="002060"/>
                    </a:gs>
                    <a:gs pos="0">
                      <a:srgbClr val="0070C0"/>
                    </a:gs>
                  </a:gsLst>
                  <a:lin ang="2700000" scaled="1"/>
                  <a:tileRect/>
                </a:gradFill>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gradFill flip="none" rotWithShape="1">
                  <a:gsLst>
                    <a:gs pos="100000">
                      <a:srgbClr val="002060"/>
                    </a:gs>
                    <a:gs pos="0">
                      <a:srgbClr val="0070C0"/>
                    </a:gs>
                  </a:gsLst>
                  <a:lin ang="2700000" scaled="1"/>
                  <a:tileRect/>
                </a:gradFill>
                <a:effectLst/>
                <a:uLnTx/>
                <a:uFillTx/>
                <a:latin typeface="汉仪雅酷黑 95W" panose="020B0A04020202020204" pitchFamily="34" charset="-122"/>
                <a:ea typeface="汉仪雅酷黑 95W" panose="020B0A04020202020204" pitchFamily="34" charset="-122"/>
                <a:cs typeface="+mn-cs"/>
              </a:rPr>
              <a:t>板</a:t>
            </a:r>
          </a:p>
        </p:txBody>
      </p:sp>
      <p:sp>
        <p:nvSpPr>
          <p:cNvPr id="143" name="PA_文本框 142">
            <a:extLst>
              <a:ext uri="{FF2B5EF4-FFF2-40B4-BE49-F238E27FC236}">
                <a16:creationId xmlns:a16="http://schemas.microsoft.com/office/drawing/2014/main" xmlns="" id="{9B7299AC-7F8D-4457-B4BE-413FD310FA00}"/>
              </a:ext>
            </a:extLst>
          </p:cNvPr>
          <p:cNvSpPr txBox="1"/>
          <p:nvPr>
            <p:custDataLst>
              <p:tags r:id="rId11"/>
            </p:custDataLst>
          </p:nvPr>
        </p:nvSpPr>
        <p:spPr>
          <a:xfrm>
            <a:off x="6872709" y="3638894"/>
            <a:ext cx="3147786" cy="2646878"/>
          </a:xfrm>
          <a:prstGeom prst="rect">
            <a:avLst/>
          </a:prstGeom>
          <a:noFill/>
        </p:spPr>
        <p:txBody>
          <a:bodyPr wrap="square" rtlCol="0">
            <a:spAutoFit/>
            <a:scene3d>
              <a:camera prst="isometricOffAxis2Top">
                <a:rot lat="20058144" lon="3506198" rev="18174274"/>
              </a:camera>
              <a:lightRig rig="threePt" dir="t"/>
            </a:scene3d>
            <a:sp3d>
              <a:bevelT w="0" h="0" prst="riblet"/>
              <a:bevelB w="0" h="0" prst="artDeco"/>
            </a:sp3d>
          </a:bodyPr>
          <a:lstStyle>
            <a:defPPr>
              <a:defRPr lang="zh-CN"/>
            </a:defPPr>
            <a:lvl1pPr algn="ctr">
              <a:defRPr sz="16600">
                <a:gradFill flip="none" rotWithShape="1">
                  <a:gsLst>
                    <a:gs pos="100000">
                      <a:srgbClr val="002060"/>
                    </a:gs>
                    <a:gs pos="0">
                      <a:srgbClr val="0070C0"/>
                    </a:gs>
                  </a:gsLst>
                  <a:lin ang="2700000" scaled="1"/>
                  <a:tileRect/>
                </a:gradFill>
                <a:latin typeface="汉仪雅酷黑W" panose="00020600040101010101" pitchFamily="18" charset="-122"/>
                <a:ea typeface="汉仪雅酷黑W"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gradFill flip="none" rotWithShape="1">
                  <a:gsLst>
                    <a:gs pos="100000">
                      <a:srgbClr val="002060"/>
                    </a:gs>
                    <a:gs pos="0">
                      <a:srgbClr val="0070C0"/>
                    </a:gs>
                  </a:gsLst>
                  <a:lin ang="2700000" scaled="1"/>
                  <a:tileRect/>
                </a:gradFill>
                <a:effectLst/>
                <a:uLnTx/>
                <a:uFillTx/>
                <a:latin typeface="汉仪雅酷黑 95W" panose="020B0A04020202020204" pitchFamily="34" charset="-122"/>
                <a:ea typeface="汉仪雅酷黑 95W" panose="020B0A04020202020204" pitchFamily="34" charset="-122"/>
                <a:cs typeface="+mn-cs"/>
              </a:rPr>
              <a:t>则</a:t>
            </a:r>
          </a:p>
        </p:txBody>
      </p:sp>
      <p:cxnSp>
        <p:nvCxnSpPr>
          <p:cNvPr id="330" name="直接连接符 329">
            <a:extLst>
              <a:ext uri="{FF2B5EF4-FFF2-40B4-BE49-F238E27FC236}">
                <a16:creationId xmlns:a16="http://schemas.microsoft.com/office/drawing/2014/main" xmlns="" id="{F7FF263D-D709-4E26-B520-73F08CDACB80}"/>
              </a:ext>
            </a:extLst>
          </p:cNvPr>
          <p:cNvCxnSpPr>
            <a:cxnSpLocks/>
          </p:cNvCxnSpPr>
          <p:nvPr/>
        </p:nvCxnSpPr>
        <p:spPr>
          <a:xfrm flipV="1">
            <a:off x="9189953" y="4126005"/>
            <a:ext cx="553311" cy="174330"/>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xmlns="" id="{B933E77D-CD6D-4D35-A514-5BA19AF6B5F3}"/>
              </a:ext>
            </a:extLst>
          </p:cNvPr>
          <p:cNvCxnSpPr>
            <a:cxnSpLocks/>
          </p:cNvCxnSpPr>
          <p:nvPr/>
        </p:nvCxnSpPr>
        <p:spPr>
          <a:xfrm>
            <a:off x="9552434" y="4056497"/>
            <a:ext cx="0" cy="108096"/>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xmlns="" id="{6F930439-F922-40D4-BFF4-5F18BAE933F2}"/>
              </a:ext>
            </a:extLst>
          </p:cNvPr>
          <p:cNvCxnSpPr>
            <a:cxnSpLocks/>
          </p:cNvCxnSpPr>
          <p:nvPr/>
        </p:nvCxnSpPr>
        <p:spPr>
          <a:xfrm>
            <a:off x="9423847" y="4029331"/>
            <a:ext cx="0" cy="189812"/>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xmlns="" id="{07D235A8-60B9-4DCD-B8E9-837A87C8A843}"/>
              </a:ext>
            </a:extLst>
          </p:cNvPr>
          <p:cNvCxnSpPr>
            <a:cxnSpLocks/>
          </p:cNvCxnSpPr>
          <p:nvPr/>
        </p:nvCxnSpPr>
        <p:spPr>
          <a:xfrm flipV="1">
            <a:off x="8737185" y="3907219"/>
            <a:ext cx="617578" cy="194578"/>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xmlns="" id="{12C55C6E-B8C9-4B7E-BCC3-2EC073DC988E}"/>
              </a:ext>
            </a:extLst>
          </p:cNvPr>
          <p:cNvCxnSpPr>
            <a:cxnSpLocks/>
          </p:cNvCxnSpPr>
          <p:nvPr/>
        </p:nvCxnSpPr>
        <p:spPr>
          <a:xfrm flipV="1">
            <a:off x="8576837" y="3766371"/>
            <a:ext cx="617578" cy="194578"/>
          </a:xfrm>
          <a:prstGeom prst="line">
            <a:avLst/>
          </a:prstGeom>
          <a:ln w="25400" cap="flat">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xmlns="" id="{6E495550-DA2E-49D0-8B0B-E7318C113408}"/>
              </a:ext>
            </a:extLst>
          </p:cNvPr>
          <p:cNvCxnSpPr>
            <a:cxnSpLocks/>
          </p:cNvCxnSpPr>
          <p:nvPr/>
        </p:nvCxnSpPr>
        <p:spPr>
          <a:xfrm>
            <a:off x="8801512" y="3832439"/>
            <a:ext cx="0" cy="39367"/>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xmlns="" id="{FED82228-2940-4C80-AE89-117DD33458D7}"/>
              </a:ext>
            </a:extLst>
          </p:cNvPr>
          <p:cNvCxnSpPr>
            <a:cxnSpLocks/>
          </p:cNvCxnSpPr>
          <p:nvPr/>
        </p:nvCxnSpPr>
        <p:spPr>
          <a:xfrm>
            <a:off x="10233472" y="3613697"/>
            <a:ext cx="0" cy="218742"/>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xmlns="" id="{3F094A65-DA6E-4C4B-B692-B6758A61B89A}"/>
              </a:ext>
            </a:extLst>
          </p:cNvPr>
          <p:cNvCxnSpPr>
            <a:cxnSpLocks/>
          </p:cNvCxnSpPr>
          <p:nvPr/>
        </p:nvCxnSpPr>
        <p:spPr>
          <a:xfrm>
            <a:off x="9954865" y="3748126"/>
            <a:ext cx="0" cy="24190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xmlns="" id="{A12AFA6F-BE5F-4686-B5D2-6D41FA4F7CCF}"/>
              </a:ext>
            </a:extLst>
          </p:cNvPr>
          <p:cNvCxnSpPr>
            <a:cxnSpLocks/>
          </p:cNvCxnSpPr>
          <p:nvPr/>
        </p:nvCxnSpPr>
        <p:spPr>
          <a:xfrm>
            <a:off x="9315844" y="3476610"/>
            <a:ext cx="0" cy="180263"/>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xmlns="" id="{8ADA1F9B-132B-48C7-96E4-BD1B9573FBF4}"/>
              </a:ext>
            </a:extLst>
          </p:cNvPr>
          <p:cNvCxnSpPr>
            <a:cxnSpLocks/>
          </p:cNvCxnSpPr>
          <p:nvPr/>
        </p:nvCxnSpPr>
        <p:spPr>
          <a:xfrm>
            <a:off x="9389662" y="3500911"/>
            <a:ext cx="0" cy="180263"/>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xmlns="" id="{FC382F46-7DC7-4707-9E88-99792121EAC9}"/>
              </a:ext>
            </a:extLst>
          </p:cNvPr>
          <p:cNvCxnSpPr>
            <a:cxnSpLocks/>
          </p:cNvCxnSpPr>
          <p:nvPr/>
        </p:nvCxnSpPr>
        <p:spPr>
          <a:xfrm>
            <a:off x="9253931" y="3448243"/>
            <a:ext cx="0" cy="180263"/>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xmlns="" id="{26EA9C4D-1759-4484-9081-2736EC16C3DA}"/>
              </a:ext>
            </a:extLst>
          </p:cNvPr>
          <p:cNvCxnSpPr>
            <a:cxnSpLocks/>
          </p:cNvCxnSpPr>
          <p:nvPr/>
        </p:nvCxnSpPr>
        <p:spPr>
          <a:xfrm>
            <a:off x="10481121" y="3300564"/>
            <a:ext cx="0" cy="136686"/>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xmlns="" id="{AC57FDF1-2313-449A-A6C1-B22434A1F8E6}"/>
              </a:ext>
            </a:extLst>
          </p:cNvPr>
          <p:cNvCxnSpPr>
            <a:cxnSpLocks/>
          </p:cNvCxnSpPr>
          <p:nvPr/>
        </p:nvCxnSpPr>
        <p:spPr>
          <a:xfrm>
            <a:off x="10269189" y="3214230"/>
            <a:ext cx="0" cy="136686"/>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xmlns="" id="{192C46F0-13E4-466E-9929-4BADC7C4B738}"/>
              </a:ext>
            </a:extLst>
          </p:cNvPr>
          <p:cNvCxnSpPr>
            <a:cxnSpLocks/>
          </p:cNvCxnSpPr>
          <p:nvPr/>
        </p:nvCxnSpPr>
        <p:spPr>
          <a:xfrm>
            <a:off x="9892107" y="3230898"/>
            <a:ext cx="0" cy="136686"/>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xmlns="" id="{2203C01B-0AEB-44CD-AC70-B6D229C07CEB}"/>
              </a:ext>
            </a:extLst>
          </p:cNvPr>
          <p:cNvCxnSpPr>
            <a:cxnSpLocks/>
          </p:cNvCxnSpPr>
          <p:nvPr/>
        </p:nvCxnSpPr>
        <p:spPr>
          <a:xfrm>
            <a:off x="9901632" y="3102310"/>
            <a:ext cx="0" cy="180263"/>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9" name="直接连接符 368">
            <a:extLst>
              <a:ext uri="{FF2B5EF4-FFF2-40B4-BE49-F238E27FC236}">
                <a16:creationId xmlns:a16="http://schemas.microsoft.com/office/drawing/2014/main" xmlns="" id="{C6F0ECE3-A81C-4FA0-BAFC-B4D43E9FCA5B}"/>
              </a:ext>
            </a:extLst>
          </p:cNvPr>
          <p:cNvCxnSpPr>
            <a:cxnSpLocks/>
          </p:cNvCxnSpPr>
          <p:nvPr/>
        </p:nvCxnSpPr>
        <p:spPr>
          <a:xfrm>
            <a:off x="9172986" y="3576196"/>
            <a:ext cx="0" cy="180263"/>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xmlns="" id="{023CDFC0-0484-47B6-972F-DE178DDE3A9B}"/>
              </a:ext>
            </a:extLst>
          </p:cNvPr>
          <p:cNvCxnSpPr>
            <a:cxnSpLocks/>
          </p:cNvCxnSpPr>
          <p:nvPr/>
        </p:nvCxnSpPr>
        <p:spPr>
          <a:xfrm>
            <a:off x="8972961" y="3690018"/>
            <a:ext cx="0" cy="7873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xmlns="" id="{B957117B-A8AE-47D9-89D7-5E5901C30060}"/>
              </a:ext>
            </a:extLst>
          </p:cNvPr>
          <p:cNvCxnSpPr>
            <a:cxnSpLocks/>
          </p:cNvCxnSpPr>
          <p:nvPr/>
        </p:nvCxnSpPr>
        <p:spPr>
          <a:xfrm>
            <a:off x="8908668" y="3681174"/>
            <a:ext cx="0" cy="7873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xmlns="" id="{9F6813C0-CADD-4A2A-8A12-2632343C9698}"/>
              </a:ext>
            </a:extLst>
          </p:cNvPr>
          <p:cNvCxnSpPr>
            <a:cxnSpLocks/>
          </p:cNvCxnSpPr>
          <p:nvPr/>
        </p:nvCxnSpPr>
        <p:spPr>
          <a:xfrm>
            <a:off x="8989628" y="3416019"/>
            <a:ext cx="0" cy="7873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xmlns="" id="{5C5AC4CD-DF32-421C-99E4-E8CD03A5CEF5}"/>
              </a:ext>
            </a:extLst>
          </p:cNvPr>
          <p:cNvCxnSpPr>
            <a:cxnSpLocks/>
          </p:cNvCxnSpPr>
          <p:nvPr/>
        </p:nvCxnSpPr>
        <p:spPr>
          <a:xfrm>
            <a:off x="8918192" y="3320019"/>
            <a:ext cx="0" cy="78734"/>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xmlns="" id="{599CC6C3-B6CE-45B8-A10D-9B8F54601A62}"/>
              </a:ext>
            </a:extLst>
          </p:cNvPr>
          <p:cNvCxnSpPr>
            <a:cxnSpLocks/>
          </p:cNvCxnSpPr>
          <p:nvPr/>
        </p:nvCxnSpPr>
        <p:spPr>
          <a:xfrm>
            <a:off x="9449247" y="3135496"/>
            <a:ext cx="0" cy="147077"/>
          </a:xfrm>
          <a:prstGeom prst="line">
            <a:avLst/>
          </a:prstGeom>
          <a:ln w="25400" cap="sq">
            <a:solidFill>
              <a:srgbClr val="0070C0"/>
            </a:solidFill>
          </a:ln>
        </p:spPr>
        <p:style>
          <a:lnRef idx="1">
            <a:schemeClr val="accent1"/>
          </a:lnRef>
          <a:fillRef idx="0">
            <a:schemeClr val="accent1"/>
          </a:fillRef>
          <a:effectRef idx="0">
            <a:schemeClr val="accent1"/>
          </a:effectRef>
          <a:fontRef idx="minor">
            <a:schemeClr val="tx1"/>
          </a:fontRef>
        </p:style>
      </p:cxnSp>
      <p:sp>
        <p:nvSpPr>
          <p:cNvPr id="59" name="文本框 58">
            <a:extLst>
              <a:ext uri="{FF2B5EF4-FFF2-40B4-BE49-F238E27FC236}">
                <a16:creationId xmlns:a16="http://schemas.microsoft.com/office/drawing/2014/main" xmlns="" id="{062F523B-AD22-4550-8B28-68CA4289FFE6}"/>
              </a:ext>
            </a:extLst>
          </p:cNvPr>
          <p:cNvSpPr txBox="1"/>
          <p:nvPr/>
        </p:nvSpPr>
        <p:spPr>
          <a:xfrm>
            <a:off x="7780870" y="2314701"/>
            <a:ext cx="3147786" cy="2646878"/>
          </a:xfrm>
          <a:prstGeom prst="rect">
            <a:avLst/>
          </a:prstGeom>
          <a:noFill/>
        </p:spPr>
        <p:txBody>
          <a:bodyPr wrap="square" rtlCol="0">
            <a:spAutoFit/>
            <a:scene3d>
              <a:camera prst="isometricOffAxis2Top">
                <a:rot lat="20058144" lon="3506198" rev="18174274"/>
              </a:camera>
              <a:lightRig rig="threePt" dir="t"/>
            </a:scene3d>
            <a:sp3d>
              <a:bevelT w="0" h="0" prst="riblet"/>
              <a:bevelB w="0" h="0" prst="artDeco"/>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600" b="0" i="0" u="none" strike="noStrike" kern="1200" cap="none" spc="0" normalizeH="0" baseline="0" noProof="0" dirty="0">
                <a:ln>
                  <a:noFill/>
                </a:ln>
                <a:gradFill flip="none" rotWithShape="1">
                  <a:gsLst>
                    <a:gs pos="100000">
                      <a:srgbClr val="002060"/>
                    </a:gs>
                    <a:gs pos="0">
                      <a:srgbClr val="0070C0"/>
                    </a:gs>
                  </a:gsLst>
                  <a:lin ang="2700000" scaled="1"/>
                  <a:tileRect/>
                </a:gradFill>
                <a:effectLst/>
                <a:uLnTx/>
                <a:uFillTx/>
                <a:latin typeface="汉仪雅酷黑 95W" panose="020B0A04020202020204" pitchFamily="34" charset="-122"/>
                <a:ea typeface="汉仪雅酷黑 95W" panose="020B0A04020202020204" pitchFamily="34" charset="-122"/>
                <a:cs typeface="+mn-cs"/>
              </a:rPr>
              <a:t>跳</a:t>
            </a:r>
          </a:p>
        </p:txBody>
      </p:sp>
      <p:sp>
        <p:nvSpPr>
          <p:cNvPr id="415" name="弧形 414">
            <a:extLst>
              <a:ext uri="{FF2B5EF4-FFF2-40B4-BE49-F238E27FC236}">
                <a16:creationId xmlns:a16="http://schemas.microsoft.com/office/drawing/2014/main" xmlns="" id="{D62619C5-D330-478C-B223-6FFAC0BFECB2}"/>
              </a:ext>
            </a:extLst>
          </p:cNvPr>
          <p:cNvSpPr/>
          <p:nvPr/>
        </p:nvSpPr>
        <p:spPr>
          <a:xfrm>
            <a:off x="9210565" y="3184638"/>
            <a:ext cx="1784037" cy="3285935"/>
          </a:xfrm>
          <a:prstGeom prst="arc">
            <a:avLst>
              <a:gd name="adj1" fmla="val 10170199"/>
              <a:gd name="adj2" fmla="val 19847017"/>
            </a:avLst>
          </a:prstGeom>
          <a:ln w="38100">
            <a:solidFill>
              <a:schemeClr val="accent4"/>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4763158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 name="POCKET_SHAPE_SH" val="H"/>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00.xml><?xml version="1.0" encoding="utf-8"?>
<p:tagLst xmlns:a="http://schemas.openxmlformats.org/drawingml/2006/main" xmlns:r="http://schemas.openxmlformats.org/officeDocument/2006/relationships" xmlns:p="http://schemas.openxmlformats.org/presentationml/2006/main">
  <p:tag name="PA" val="v5.2.5"/>
</p:tagLst>
</file>

<file path=ppt/tags/tag101.xml><?xml version="1.0" encoding="utf-8"?>
<p:tagLst xmlns:a="http://schemas.openxmlformats.org/drawingml/2006/main" xmlns:r="http://schemas.openxmlformats.org/officeDocument/2006/relationships" xmlns:p="http://schemas.openxmlformats.org/presentationml/2006/main">
  <p:tag name="PA" val="v5.2.5"/>
</p:tagLst>
</file>

<file path=ppt/tags/tag102.xml><?xml version="1.0" encoding="utf-8"?>
<p:tagLst xmlns:a="http://schemas.openxmlformats.org/drawingml/2006/main" xmlns:r="http://schemas.openxmlformats.org/officeDocument/2006/relationships" xmlns:p="http://schemas.openxmlformats.org/presentationml/2006/main">
  <p:tag name="PA" val="v5.2.5"/>
</p:tagLst>
</file>

<file path=ppt/tags/tag103.xml><?xml version="1.0" encoding="utf-8"?>
<p:tagLst xmlns:a="http://schemas.openxmlformats.org/drawingml/2006/main" xmlns:r="http://schemas.openxmlformats.org/officeDocument/2006/relationships" xmlns:p="http://schemas.openxmlformats.org/presentationml/2006/main">
  <p:tag name="PA" val="v5.2.5"/>
</p:tagLst>
</file>

<file path=ppt/tags/tag104.xml><?xml version="1.0" encoding="utf-8"?>
<p:tagLst xmlns:a="http://schemas.openxmlformats.org/drawingml/2006/main" xmlns:r="http://schemas.openxmlformats.org/officeDocument/2006/relationships" xmlns:p="http://schemas.openxmlformats.org/presentationml/2006/main">
  <p:tag name="PA" val="v5.2.5"/>
</p:tagLst>
</file>

<file path=ppt/tags/tag105.xml><?xml version="1.0" encoding="utf-8"?>
<p:tagLst xmlns:a="http://schemas.openxmlformats.org/drawingml/2006/main" xmlns:r="http://schemas.openxmlformats.org/officeDocument/2006/relationships" xmlns:p="http://schemas.openxmlformats.org/presentationml/2006/main">
  <p:tag name="PA" val="v5.2.5"/>
</p:tagLst>
</file>

<file path=ppt/tags/tag106.xml><?xml version="1.0" encoding="utf-8"?>
<p:tagLst xmlns:a="http://schemas.openxmlformats.org/drawingml/2006/main" xmlns:r="http://schemas.openxmlformats.org/officeDocument/2006/relationships" xmlns:p="http://schemas.openxmlformats.org/presentationml/2006/main">
  <p:tag name="PA" val="v5.2.5"/>
</p:tagLst>
</file>

<file path=ppt/tags/tag107.xml><?xml version="1.0" encoding="utf-8"?>
<p:tagLst xmlns:a="http://schemas.openxmlformats.org/drawingml/2006/main" xmlns:r="http://schemas.openxmlformats.org/officeDocument/2006/relationships" xmlns:p="http://schemas.openxmlformats.org/presentationml/2006/main">
  <p:tag name="PA" val="v5.2.5"/>
</p:tagLst>
</file>

<file path=ppt/tags/tag108.xml><?xml version="1.0" encoding="utf-8"?>
<p:tagLst xmlns:a="http://schemas.openxmlformats.org/drawingml/2006/main" xmlns:r="http://schemas.openxmlformats.org/officeDocument/2006/relationships" xmlns:p="http://schemas.openxmlformats.org/presentationml/2006/main">
  <p:tag name="PA" val="v5.2.5"/>
</p:tagLst>
</file>

<file path=ppt/tags/tag109.xml><?xml version="1.0" encoding="utf-8"?>
<p:tagLst xmlns:a="http://schemas.openxmlformats.org/drawingml/2006/main" xmlns:r="http://schemas.openxmlformats.org/officeDocument/2006/relationships" xmlns:p="http://schemas.openxmlformats.org/presentationml/2006/main">
  <p:tag name="PA" val="v5.2.5"/>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10.xml><?xml version="1.0" encoding="utf-8"?>
<p:tagLst xmlns:a="http://schemas.openxmlformats.org/drawingml/2006/main" xmlns:r="http://schemas.openxmlformats.org/officeDocument/2006/relationships" xmlns:p="http://schemas.openxmlformats.org/presentationml/2006/main">
  <p:tag name="PA" val="v5.2.5"/>
</p:tagLst>
</file>

<file path=ppt/tags/tag111.xml><?xml version="1.0" encoding="utf-8"?>
<p:tagLst xmlns:a="http://schemas.openxmlformats.org/drawingml/2006/main" xmlns:r="http://schemas.openxmlformats.org/officeDocument/2006/relationships" xmlns:p="http://schemas.openxmlformats.org/presentationml/2006/main">
  <p:tag name="PA" val="v5.2.5"/>
</p:tagLst>
</file>

<file path=ppt/tags/tag112.xml><?xml version="1.0" encoding="utf-8"?>
<p:tagLst xmlns:a="http://schemas.openxmlformats.org/drawingml/2006/main" xmlns:r="http://schemas.openxmlformats.org/officeDocument/2006/relationships" xmlns:p="http://schemas.openxmlformats.org/presentationml/2006/main">
  <p:tag name="PA" val="v5.2.5"/>
</p:tagLst>
</file>

<file path=ppt/tags/tag113.xml><?xml version="1.0" encoding="utf-8"?>
<p:tagLst xmlns:a="http://schemas.openxmlformats.org/drawingml/2006/main" xmlns:r="http://schemas.openxmlformats.org/officeDocument/2006/relationships" xmlns:p="http://schemas.openxmlformats.org/presentationml/2006/main">
  <p:tag name="PA" val="v5.2.5"/>
</p:tagLst>
</file>

<file path=ppt/tags/tag114.xml><?xml version="1.0" encoding="utf-8"?>
<p:tagLst xmlns:a="http://schemas.openxmlformats.org/drawingml/2006/main" xmlns:r="http://schemas.openxmlformats.org/officeDocument/2006/relationships" xmlns:p="http://schemas.openxmlformats.org/presentationml/2006/main">
  <p:tag name="PA" val="v5.2.5"/>
</p:tagLst>
</file>

<file path=ppt/tags/tag115.xml><?xml version="1.0" encoding="utf-8"?>
<p:tagLst xmlns:a="http://schemas.openxmlformats.org/drawingml/2006/main" xmlns:r="http://schemas.openxmlformats.org/officeDocument/2006/relationships" xmlns:p="http://schemas.openxmlformats.org/presentationml/2006/main">
  <p:tag name="PA" val="v5.2.5"/>
</p:tagLst>
</file>

<file path=ppt/tags/tag116.xml><?xml version="1.0" encoding="utf-8"?>
<p:tagLst xmlns:a="http://schemas.openxmlformats.org/drawingml/2006/main" xmlns:r="http://schemas.openxmlformats.org/officeDocument/2006/relationships" xmlns:p="http://schemas.openxmlformats.org/presentationml/2006/main">
  <p:tag name="PA" val="v5.2.5"/>
</p:tagLst>
</file>

<file path=ppt/tags/tag117.xml><?xml version="1.0" encoding="utf-8"?>
<p:tagLst xmlns:a="http://schemas.openxmlformats.org/drawingml/2006/main" xmlns:r="http://schemas.openxmlformats.org/officeDocument/2006/relationships" xmlns:p="http://schemas.openxmlformats.org/presentationml/2006/main">
  <p:tag name="PA" val="v5.2.5"/>
</p:tagLst>
</file>

<file path=ppt/tags/tag118.xml><?xml version="1.0" encoding="utf-8"?>
<p:tagLst xmlns:a="http://schemas.openxmlformats.org/drawingml/2006/main" xmlns:r="http://schemas.openxmlformats.org/officeDocument/2006/relationships" xmlns:p="http://schemas.openxmlformats.org/presentationml/2006/main">
  <p:tag name="PA" val="v5.2.5"/>
</p:tagLst>
</file>

<file path=ppt/tags/tag119.xml><?xml version="1.0" encoding="utf-8"?>
<p:tagLst xmlns:a="http://schemas.openxmlformats.org/drawingml/2006/main" xmlns:r="http://schemas.openxmlformats.org/officeDocument/2006/relationships" xmlns:p="http://schemas.openxmlformats.org/presentationml/2006/main">
  <p:tag name="PA" val="v5.2.5"/>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20.xml><?xml version="1.0" encoding="utf-8"?>
<p:tagLst xmlns:a="http://schemas.openxmlformats.org/drawingml/2006/main" xmlns:r="http://schemas.openxmlformats.org/officeDocument/2006/relationships" xmlns:p="http://schemas.openxmlformats.org/presentationml/2006/main">
  <p:tag name="PA" val="v5.2.5"/>
</p:tagLst>
</file>

<file path=ppt/tags/tag121.xml><?xml version="1.0" encoding="utf-8"?>
<p:tagLst xmlns:a="http://schemas.openxmlformats.org/drawingml/2006/main" xmlns:r="http://schemas.openxmlformats.org/officeDocument/2006/relationships" xmlns:p="http://schemas.openxmlformats.org/presentationml/2006/main">
  <p:tag name="PA" val="v5.2.5"/>
</p:tagLst>
</file>

<file path=ppt/tags/tag122.xml><?xml version="1.0" encoding="utf-8"?>
<p:tagLst xmlns:a="http://schemas.openxmlformats.org/drawingml/2006/main" xmlns:r="http://schemas.openxmlformats.org/officeDocument/2006/relationships" xmlns:p="http://schemas.openxmlformats.org/presentationml/2006/main">
  <p:tag name="PA" val="v5.2.5"/>
</p:tagLst>
</file>

<file path=ppt/tags/tag123.xml><?xml version="1.0" encoding="utf-8"?>
<p:tagLst xmlns:a="http://schemas.openxmlformats.org/drawingml/2006/main" xmlns:r="http://schemas.openxmlformats.org/officeDocument/2006/relationships" xmlns:p="http://schemas.openxmlformats.org/presentationml/2006/main">
  <p:tag name="PA" val="v5.2.5"/>
</p:tagLst>
</file>

<file path=ppt/tags/tag124.xml><?xml version="1.0" encoding="utf-8"?>
<p:tagLst xmlns:a="http://schemas.openxmlformats.org/drawingml/2006/main" xmlns:r="http://schemas.openxmlformats.org/officeDocument/2006/relationships" xmlns:p="http://schemas.openxmlformats.org/presentationml/2006/main">
  <p:tag name="PA" val="v5.2.5"/>
</p:tagLst>
</file>

<file path=ppt/tags/tag125.xml><?xml version="1.0" encoding="utf-8"?>
<p:tagLst xmlns:a="http://schemas.openxmlformats.org/drawingml/2006/main" xmlns:r="http://schemas.openxmlformats.org/officeDocument/2006/relationships" xmlns:p="http://schemas.openxmlformats.org/presentationml/2006/main">
  <p:tag name="PA" val="v5.2.5"/>
</p:tagLst>
</file>

<file path=ppt/tags/tag126.xml><?xml version="1.0" encoding="utf-8"?>
<p:tagLst xmlns:a="http://schemas.openxmlformats.org/drawingml/2006/main" xmlns:r="http://schemas.openxmlformats.org/officeDocument/2006/relationships" xmlns:p="http://schemas.openxmlformats.org/presentationml/2006/main">
  <p:tag name="PA" val="v5.2.5"/>
</p:tagLst>
</file>

<file path=ppt/tags/tag127.xml><?xml version="1.0" encoding="utf-8"?>
<p:tagLst xmlns:a="http://schemas.openxmlformats.org/drawingml/2006/main" xmlns:r="http://schemas.openxmlformats.org/officeDocument/2006/relationships" xmlns:p="http://schemas.openxmlformats.org/presentationml/2006/main">
  <p:tag name="PA" val="v5.2.5"/>
</p:tagLst>
</file>

<file path=ppt/tags/tag128.xml><?xml version="1.0" encoding="utf-8"?>
<p:tagLst xmlns:a="http://schemas.openxmlformats.org/drawingml/2006/main" xmlns:r="http://schemas.openxmlformats.org/officeDocument/2006/relationships" xmlns:p="http://schemas.openxmlformats.org/presentationml/2006/main">
  <p:tag name="PA" val="v5.2.5"/>
</p:tagLst>
</file>

<file path=ppt/tags/tag129.xml><?xml version="1.0" encoding="utf-8"?>
<p:tagLst xmlns:a="http://schemas.openxmlformats.org/drawingml/2006/main" xmlns:r="http://schemas.openxmlformats.org/officeDocument/2006/relationships" xmlns:p="http://schemas.openxmlformats.org/presentationml/2006/main">
  <p:tag name="PA" val="v5.2.5"/>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30.xml><?xml version="1.0" encoding="utf-8"?>
<p:tagLst xmlns:a="http://schemas.openxmlformats.org/drawingml/2006/main" xmlns:r="http://schemas.openxmlformats.org/officeDocument/2006/relationships" xmlns:p="http://schemas.openxmlformats.org/presentationml/2006/main">
  <p:tag name="PA" val="v5.2.5"/>
</p:tagLst>
</file>

<file path=ppt/tags/tag131.xml><?xml version="1.0" encoding="utf-8"?>
<p:tagLst xmlns:a="http://schemas.openxmlformats.org/drawingml/2006/main" xmlns:r="http://schemas.openxmlformats.org/officeDocument/2006/relationships" xmlns:p="http://schemas.openxmlformats.org/presentationml/2006/main">
  <p:tag name="PA" val="v5.2.5"/>
</p:tagLst>
</file>

<file path=ppt/tags/tag132.xml><?xml version="1.0" encoding="utf-8"?>
<p:tagLst xmlns:a="http://schemas.openxmlformats.org/drawingml/2006/main" xmlns:r="http://schemas.openxmlformats.org/officeDocument/2006/relationships" xmlns:p="http://schemas.openxmlformats.org/presentationml/2006/main">
  <p:tag name="PA" val="v5.2.5"/>
</p:tagLst>
</file>

<file path=ppt/tags/tag133.xml><?xml version="1.0" encoding="utf-8"?>
<p:tagLst xmlns:a="http://schemas.openxmlformats.org/drawingml/2006/main" xmlns:r="http://schemas.openxmlformats.org/officeDocument/2006/relationships" xmlns:p="http://schemas.openxmlformats.org/presentationml/2006/main">
  <p:tag name="PA" val="v5.2.5"/>
</p:tagLst>
</file>

<file path=ppt/tags/tag134.xml><?xml version="1.0" encoding="utf-8"?>
<p:tagLst xmlns:a="http://schemas.openxmlformats.org/drawingml/2006/main" xmlns:r="http://schemas.openxmlformats.org/officeDocument/2006/relationships" xmlns:p="http://schemas.openxmlformats.org/presentationml/2006/main">
  <p:tag name="PA" val="v5.2.3"/>
</p:tagLst>
</file>

<file path=ppt/tags/tag135.xml><?xml version="1.0" encoding="utf-8"?>
<p:tagLst xmlns:a="http://schemas.openxmlformats.org/drawingml/2006/main" xmlns:r="http://schemas.openxmlformats.org/officeDocument/2006/relationships" xmlns:p="http://schemas.openxmlformats.org/presentationml/2006/main">
  <p:tag name="PA" val="v5.2.3"/>
</p:tagLst>
</file>

<file path=ppt/tags/tag136.xml><?xml version="1.0" encoding="utf-8"?>
<p:tagLst xmlns:a="http://schemas.openxmlformats.org/drawingml/2006/main" xmlns:r="http://schemas.openxmlformats.org/officeDocument/2006/relationships" xmlns:p="http://schemas.openxmlformats.org/presentationml/2006/main">
  <p:tag name="PA" val="v5.2.3"/>
</p:tagLst>
</file>

<file path=ppt/tags/tag137.xml><?xml version="1.0" encoding="utf-8"?>
<p:tagLst xmlns:a="http://schemas.openxmlformats.org/drawingml/2006/main" xmlns:r="http://schemas.openxmlformats.org/officeDocument/2006/relationships" xmlns:p="http://schemas.openxmlformats.org/presentationml/2006/main">
  <p:tag name="PA" val="v5.2.3"/>
</p:tagLst>
</file>

<file path=ppt/tags/tag138.xml><?xml version="1.0" encoding="utf-8"?>
<p:tagLst xmlns:a="http://schemas.openxmlformats.org/drawingml/2006/main" xmlns:r="http://schemas.openxmlformats.org/officeDocument/2006/relationships" xmlns:p="http://schemas.openxmlformats.org/presentationml/2006/main">
  <p:tag name="PA" val="v5.2.3"/>
</p:tagLst>
</file>

<file path=ppt/tags/tag139.xml><?xml version="1.0" encoding="utf-8"?>
<p:tagLst xmlns:a="http://schemas.openxmlformats.org/drawingml/2006/main" xmlns:r="http://schemas.openxmlformats.org/officeDocument/2006/relationships" xmlns:p="http://schemas.openxmlformats.org/presentationml/2006/main">
  <p:tag name="PA" val="v5.2.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40.xml><?xml version="1.0" encoding="utf-8"?>
<p:tagLst xmlns:a="http://schemas.openxmlformats.org/drawingml/2006/main" xmlns:r="http://schemas.openxmlformats.org/officeDocument/2006/relationships" xmlns:p="http://schemas.openxmlformats.org/presentationml/2006/main">
  <p:tag name="PA" val="v5.2.3"/>
</p:tagLst>
</file>

<file path=ppt/tags/tag141.xml><?xml version="1.0" encoding="utf-8"?>
<p:tagLst xmlns:a="http://schemas.openxmlformats.org/drawingml/2006/main" xmlns:r="http://schemas.openxmlformats.org/officeDocument/2006/relationships" xmlns:p="http://schemas.openxmlformats.org/presentationml/2006/main">
  <p:tag name="PA" val="v5.2.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 name="POCKET_SHAPE_SH" val="H"/>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 name="POCKET_SHAPE_SH" val="H"/>
</p:tagLst>
</file>

<file path=ppt/tags/tag22.xml><?xml version="1.0" encoding="utf-8"?>
<p:tagLst xmlns:a="http://schemas.openxmlformats.org/drawingml/2006/main" xmlns:r="http://schemas.openxmlformats.org/officeDocument/2006/relationships" xmlns:p="http://schemas.openxmlformats.org/presentationml/2006/main">
  <p:tag name="PA" val="v4.1.3"/>
  <p:tag name="POCKET_SHAPE_SH" val="H"/>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 name="POCKET_SHAPE_SH" val="H"/>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ISLIDE.VECTOR" val="9d422889-6433-4945-ac63-fd84b6d55357"/>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5.2.5"/>
  <p:tag name="POCKET_SHAPE_SH" val="H"/>
</p:tagLst>
</file>

<file path=ppt/tags/tag50.xml><?xml version="1.0" encoding="utf-8"?>
<p:tagLst xmlns:a="http://schemas.openxmlformats.org/drawingml/2006/main" xmlns:r="http://schemas.openxmlformats.org/officeDocument/2006/relationships" xmlns:p="http://schemas.openxmlformats.org/presentationml/2006/main">
  <p:tag name="PA" val="v5.2.5"/>
</p:tagLst>
</file>

<file path=ppt/tags/tag51.xml><?xml version="1.0" encoding="utf-8"?>
<p:tagLst xmlns:a="http://schemas.openxmlformats.org/drawingml/2006/main" xmlns:r="http://schemas.openxmlformats.org/officeDocument/2006/relationships" xmlns:p="http://schemas.openxmlformats.org/presentationml/2006/main">
  <p:tag name="PA" val="v5.2.5"/>
</p:tagLst>
</file>

<file path=ppt/tags/tag52.xml><?xml version="1.0" encoding="utf-8"?>
<p:tagLst xmlns:a="http://schemas.openxmlformats.org/drawingml/2006/main" xmlns:r="http://schemas.openxmlformats.org/officeDocument/2006/relationships" xmlns:p="http://schemas.openxmlformats.org/presentationml/2006/main">
  <p:tag name="PA" val="v5.2.5"/>
</p:tagLst>
</file>

<file path=ppt/tags/tag53.xml><?xml version="1.0" encoding="utf-8"?>
<p:tagLst xmlns:a="http://schemas.openxmlformats.org/drawingml/2006/main" xmlns:r="http://schemas.openxmlformats.org/officeDocument/2006/relationships" xmlns:p="http://schemas.openxmlformats.org/presentationml/2006/main">
  <p:tag name="PA" val="v5.2.5"/>
</p:tagLst>
</file>

<file path=ppt/tags/tag54.xml><?xml version="1.0" encoding="utf-8"?>
<p:tagLst xmlns:a="http://schemas.openxmlformats.org/drawingml/2006/main" xmlns:r="http://schemas.openxmlformats.org/officeDocument/2006/relationships" xmlns:p="http://schemas.openxmlformats.org/presentationml/2006/main">
  <p:tag name="PA" val="v5.2.5"/>
</p:tagLst>
</file>

<file path=ppt/tags/tag55.xml><?xml version="1.0" encoding="utf-8"?>
<p:tagLst xmlns:a="http://schemas.openxmlformats.org/drawingml/2006/main" xmlns:r="http://schemas.openxmlformats.org/officeDocument/2006/relationships" xmlns:p="http://schemas.openxmlformats.org/presentationml/2006/main">
  <p:tag name="PA" val="v5.2.5"/>
</p:tagLst>
</file>

<file path=ppt/tags/tag56.xml><?xml version="1.0" encoding="utf-8"?>
<p:tagLst xmlns:a="http://schemas.openxmlformats.org/drawingml/2006/main" xmlns:r="http://schemas.openxmlformats.org/officeDocument/2006/relationships" xmlns:p="http://schemas.openxmlformats.org/presentationml/2006/main">
  <p:tag name="PA" val="v5.2.5"/>
</p:tagLst>
</file>

<file path=ppt/tags/tag57.xml><?xml version="1.0" encoding="utf-8"?>
<p:tagLst xmlns:a="http://schemas.openxmlformats.org/drawingml/2006/main" xmlns:r="http://schemas.openxmlformats.org/officeDocument/2006/relationships" xmlns:p="http://schemas.openxmlformats.org/presentationml/2006/main">
  <p:tag name="PA" val="v5.2.5"/>
</p:tagLst>
</file>

<file path=ppt/tags/tag58.xml><?xml version="1.0" encoding="utf-8"?>
<p:tagLst xmlns:a="http://schemas.openxmlformats.org/drawingml/2006/main" xmlns:r="http://schemas.openxmlformats.org/officeDocument/2006/relationships" xmlns:p="http://schemas.openxmlformats.org/presentationml/2006/main">
  <p:tag name="PA" val="v5.2.5"/>
</p:tagLst>
</file>

<file path=ppt/tags/tag59.xml><?xml version="1.0" encoding="utf-8"?>
<p:tagLst xmlns:a="http://schemas.openxmlformats.org/drawingml/2006/main" xmlns:r="http://schemas.openxmlformats.org/officeDocument/2006/relationships" xmlns:p="http://schemas.openxmlformats.org/presentationml/2006/main">
  <p:tag name="PA" val="v5.2.5"/>
</p:tagLst>
</file>

<file path=ppt/tags/tag6.xml><?xml version="1.0" encoding="utf-8"?>
<p:tagLst xmlns:a="http://schemas.openxmlformats.org/drawingml/2006/main" xmlns:r="http://schemas.openxmlformats.org/officeDocument/2006/relationships" xmlns:p="http://schemas.openxmlformats.org/presentationml/2006/main">
  <p:tag name="ISLIDE.VECTOR" val="c8fbf1d3-2a80-4655-abd6-96c4a453d005"/>
</p:tagLst>
</file>

<file path=ppt/tags/tag60.xml><?xml version="1.0" encoding="utf-8"?>
<p:tagLst xmlns:a="http://schemas.openxmlformats.org/drawingml/2006/main" xmlns:r="http://schemas.openxmlformats.org/officeDocument/2006/relationships" xmlns:p="http://schemas.openxmlformats.org/presentationml/2006/main">
  <p:tag name="PA" val="v5.2.5"/>
</p:tagLst>
</file>

<file path=ppt/tags/tag61.xml><?xml version="1.0" encoding="utf-8"?>
<p:tagLst xmlns:a="http://schemas.openxmlformats.org/drawingml/2006/main" xmlns:r="http://schemas.openxmlformats.org/officeDocument/2006/relationships" xmlns:p="http://schemas.openxmlformats.org/presentationml/2006/main">
  <p:tag name="PA" val="v5.2.5"/>
</p:tagLst>
</file>

<file path=ppt/tags/tag62.xml><?xml version="1.0" encoding="utf-8"?>
<p:tagLst xmlns:a="http://schemas.openxmlformats.org/drawingml/2006/main" xmlns:r="http://schemas.openxmlformats.org/officeDocument/2006/relationships" xmlns:p="http://schemas.openxmlformats.org/presentationml/2006/main">
  <p:tag name="PA" val="v5.2.5"/>
</p:tagLst>
</file>

<file path=ppt/tags/tag63.xml><?xml version="1.0" encoding="utf-8"?>
<p:tagLst xmlns:a="http://schemas.openxmlformats.org/drawingml/2006/main" xmlns:r="http://schemas.openxmlformats.org/officeDocument/2006/relationships" xmlns:p="http://schemas.openxmlformats.org/presentationml/2006/main">
  <p:tag name="PA" val="v5.2.5"/>
</p:tagLst>
</file>

<file path=ppt/tags/tag64.xml><?xml version="1.0" encoding="utf-8"?>
<p:tagLst xmlns:a="http://schemas.openxmlformats.org/drawingml/2006/main" xmlns:r="http://schemas.openxmlformats.org/officeDocument/2006/relationships" xmlns:p="http://schemas.openxmlformats.org/presentationml/2006/main">
  <p:tag name="PA" val="v5.2.5"/>
</p:tagLst>
</file>

<file path=ppt/tags/tag65.xml><?xml version="1.0" encoding="utf-8"?>
<p:tagLst xmlns:a="http://schemas.openxmlformats.org/drawingml/2006/main" xmlns:r="http://schemas.openxmlformats.org/officeDocument/2006/relationships" xmlns:p="http://schemas.openxmlformats.org/presentationml/2006/main">
  <p:tag name="PA" val="v5.2.5"/>
</p:tagLst>
</file>

<file path=ppt/tags/tag66.xml><?xml version="1.0" encoding="utf-8"?>
<p:tagLst xmlns:a="http://schemas.openxmlformats.org/drawingml/2006/main" xmlns:r="http://schemas.openxmlformats.org/officeDocument/2006/relationships" xmlns:p="http://schemas.openxmlformats.org/presentationml/2006/main">
  <p:tag name="PA" val="v5.2.5"/>
</p:tagLst>
</file>

<file path=ppt/tags/tag67.xml><?xml version="1.0" encoding="utf-8"?>
<p:tagLst xmlns:a="http://schemas.openxmlformats.org/drawingml/2006/main" xmlns:r="http://schemas.openxmlformats.org/officeDocument/2006/relationships" xmlns:p="http://schemas.openxmlformats.org/presentationml/2006/main">
  <p:tag name="PA" val="v5.2.5"/>
</p:tagLst>
</file>

<file path=ppt/tags/tag68.xml><?xml version="1.0" encoding="utf-8"?>
<p:tagLst xmlns:a="http://schemas.openxmlformats.org/drawingml/2006/main" xmlns:r="http://schemas.openxmlformats.org/officeDocument/2006/relationships" xmlns:p="http://schemas.openxmlformats.org/presentationml/2006/main">
  <p:tag name="PA" val="v5.2.5"/>
</p:tagLst>
</file>

<file path=ppt/tags/tag69.xml><?xml version="1.0" encoding="utf-8"?>
<p:tagLst xmlns:a="http://schemas.openxmlformats.org/drawingml/2006/main" xmlns:r="http://schemas.openxmlformats.org/officeDocument/2006/relationships" xmlns:p="http://schemas.openxmlformats.org/presentationml/2006/main">
  <p:tag name="PA" val="v5.2.5"/>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70.xml><?xml version="1.0" encoding="utf-8"?>
<p:tagLst xmlns:a="http://schemas.openxmlformats.org/drawingml/2006/main" xmlns:r="http://schemas.openxmlformats.org/officeDocument/2006/relationships" xmlns:p="http://schemas.openxmlformats.org/presentationml/2006/main">
  <p:tag name="PA" val="v5.2.5"/>
</p:tagLst>
</file>

<file path=ppt/tags/tag71.xml><?xml version="1.0" encoding="utf-8"?>
<p:tagLst xmlns:a="http://schemas.openxmlformats.org/drawingml/2006/main" xmlns:r="http://schemas.openxmlformats.org/officeDocument/2006/relationships" xmlns:p="http://schemas.openxmlformats.org/presentationml/2006/main">
  <p:tag name="PA" val="v5.2.5"/>
</p:tagLst>
</file>

<file path=ppt/tags/tag72.xml><?xml version="1.0" encoding="utf-8"?>
<p:tagLst xmlns:a="http://schemas.openxmlformats.org/drawingml/2006/main" xmlns:r="http://schemas.openxmlformats.org/officeDocument/2006/relationships" xmlns:p="http://schemas.openxmlformats.org/presentationml/2006/main">
  <p:tag name="PA" val="v5.2.5"/>
</p:tagLst>
</file>

<file path=ppt/tags/tag73.xml><?xml version="1.0" encoding="utf-8"?>
<p:tagLst xmlns:a="http://schemas.openxmlformats.org/drawingml/2006/main" xmlns:r="http://schemas.openxmlformats.org/officeDocument/2006/relationships" xmlns:p="http://schemas.openxmlformats.org/presentationml/2006/main">
  <p:tag name="PA" val="v5.2.5"/>
</p:tagLst>
</file>

<file path=ppt/tags/tag74.xml><?xml version="1.0" encoding="utf-8"?>
<p:tagLst xmlns:a="http://schemas.openxmlformats.org/drawingml/2006/main" xmlns:r="http://schemas.openxmlformats.org/officeDocument/2006/relationships" xmlns:p="http://schemas.openxmlformats.org/presentationml/2006/main">
  <p:tag name="PA" val="v5.2.5"/>
</p:tagLst>
</file>

<file path=ppt/tags/tag75.xml><?xml version="1.0" encoding="utf-8"?>
<p:tagLst xmlns:a="http://schemas.openxmlformats.org/drawingml/2006/main" xmlns:r="http://schemas.openxmlformats.org/officeDocument/2006/relationships" xmlns:p="http://schemas.openxmlformats.org/presentationml/2006/main">
  <p:tag name="PA" val="v5.2.5"/>
</p:tagLst>
</file>

<file path=ppt/tags/tag76.xml><?xml version="1.0" encoding="utf-8"?>
<p:tagLst xmlns:a="http://schemas.openxmlformats.org/drawingml/2006/main" xmlns:r="http://schemas.openxmlformats.org/officeDocument/2006/relationships" xmlns:p="http://schemas.openxmlformats.org/presentationml/2006/main">
  <p:tag name="PA" val="v5.2.5"/>
</p:tagLst>
</file>

<file path=ppt/tags/tag77.xml><?xml version="1.0" encoding="utf-8"?>
<p:tagLst xmlns:a="http://schemas.openxmlformats.org/drawingml/2006/main" xmlns:r="http://schemas.openxmlformats.org/officeDocument/2006/relationships" xmlns:p="http://schemas.openxmlformats.org/presentationml/2006/main">
  <p:tag name="PA" val="v5.2.5"/>
</p:tagLst>
</file>

<file path=ppt/tags/tag78.xml><?xml version="1.0" encoding="utf-8"?>
<p:tagLst xmlns:a="http://schemas.openxmlformats.org/drawingml/2006/main" xmlns:r="http://schemas.openxmlformats.org/officeDocument/2006/relationships" xmlns:p="http://schemas.openxmlformats.org/presentationml/2006/main">
  <p:tag name="PA" val="v5.2.5"/>
</p:tagLst>
</file>

<file path=ppt/tags/tag79.xml><?xml version="1.0" encoding="utf-8"?>
<p:tagLst xmlns:a="http://schemas.openxmlformats.org/drawingml/2006/main" xmlns:r="http://schemas.openxmlformats.org/officeDocument/2006/relationships" xmlns:p="http://schemas.openxmlformats.org/presentationml/2006/main">
  <p:tag name="PA" val="v5.2.5"/>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80.xml><?xml version="1.0" encoding="utf-8"?>
<p:tagLst xmlns:a="http://schemas.openxmlformats.org/drawingml/2006/main" xmlns:r="http://schemas.openxmlformats.org/officeDocument/2006/relationships" xmlns:p="http://schemas.openxmlformats.org/presentationml/2006/main">
  <p:tag name="PA" val="v5.2.5"/>
</p:tagLst>
</file>

<file path=ppt/tags/tag81.xml><?xml version="1.0" encoding="utf-8"?>
<p:tagLst xmlns:a="http://schemas.openxmlformats.org/drawingml/2006/main" xmlns:r="http://schemas.openxmlformats.org/officeDocument/2006/relationships" xmlns:p="http://schemas.openxmlformats.org/presentationml/2006/main">
  <p:tag name="PA" val="v5.2.5"/>
</p:tagLst>
</file>

<file path=ppt/tags/tag82.xml><?xml version="1.0" encoding="utf-8"?>
<p:tagLst xmlns:a="http://schemas.openxmlformats.org/drawingml/2006/main" xmlns:r="http://schemas.openxmlformats.org/officeDocument/2006/relationships" xmlns:p="http://schemas.openxmlformats.org/presentationml/2006/main">
  <p:tag name="PA" val="v5.2.5"/>
</p:tagLst>
</file>

<file path=ppt/tags/tag83.xml><?xml version="1.0" encoding="utf-8"?>
<p:tagLst xmlns:a="http://schemas.openxmlformats.org/drawingml/2006/main" xmlns:r="http://schemas.openxmlformats.org/officeDocument/2006/relationships" xmlns:p="http://schemas.openxmlformats.org/presentationml/2006/main">
  <p:tag name="PA" val="v5.2.5"/>
</p:tagLst>
</file>

<file path=ppt/tags/tag84.xml><?xml version="1.0" encoding="utf-8"?>
<p:tagLst xmlns:a="http://schemas.openxmlformats.org/drawingml/2006/main" xmlns:r="http://schemas.openxmlformats.org/officeDocument/2006/relationships" xmlns:p="http://schemas.openxmlformats.org/presentationml/2006/main">
  <p:tag name="PA" val="v5.2.5"/>
</p:tagLst>
</file>

<file path=ppt/tags/tag85.xml><?xml version="1.0" encoding="utf-8"?>
<p:tagLst xmlns:a="http://schemas.openxmlformats.org/drawingml/2006/main" xmlns:r="http://schemas.openxmlformats.org/officeDocument/2006/relationships" xmlns:p="http://schemas.openxmlformats.org/presentationml/2006/main">
  <p:tag name="PA" val="v5.2.5"/>
</p:tagLst>
</file>

<file path=ppt/tags/tag86.xml><?xml version="1.0" encoding="utf-8"?>
<p:tagLst xmlns:a="http://schemas.openxmlformats.org/drawingml/2006/main" xmlns:r="http://schemas.openxmlformats.org/officeDocument/2006/relationships" xmlns:p="http://schemas.openxmlformats.org/presentationml/2006/main">
  <p:tag name="PA" val="v5.2.5"/>
</p:tagLst>
</file>

<file path=ppt/tags/tag87.xml><?xml version="1.0" encoding="utf-8"?>
<p:tagLst xmlns:a="http://schemas.openxmlformats.org/drawingml/2006/main" xmlns:r="http://schemas.openxmlformats.org/officeDocument/2006/relationships" xmlns:p="http://schemas.openxmlformats.org/presentationml/2006/main">
  <p:tag name="PA" val="v5.2.5"/>
</p:tagLst>
</file>

<file path=ppt/tags/tag88.xml><?xml version="1.0" encoding="utf-8"?>
<p:tagLst xmlns:a="http://schemas.openxmlformats.org/drawingml/2006/main" xmlns:r="http://schemas.openxmlformats.org/officeDocument/2006/relationships" xmlns:p="http://schemas.openxmlformats.org/presentationml/2006/main">
  <p:tag name="PA" val="v5.2.5"/>
</p:tagLst>
</file>

<file path=ppt/tags/tag89.xml><?xml version="1.0" encoding="utf-8"?>
<p:tagLst xmlns:a="http://schemas.openxmlformats.org/drawingml/2006/main" xmlns:r="http://schemas.openxmlformats.org/officeDocument/2006/relationships" xmlns:p="http://schemas.openxmlformats.org/presentationml/2006/main">
  <p:tag name="PA" val="v5.2.5"/>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ags/tag90.xml><?xml version="1.0" encoding="utf-8"?>
<p:tagLst xmlns:a="http://schemas.openxmlformats.org/drawingml/2006/main" xmlns:r="http://schemas.openxmlformats.org/officeDocument/2006/relationships" xmlns:p="http://schemas.openxmlformats.org/presentationml/2006/main">
  <p:tag name="PA" val="v5.2.5"/>
</p:tagLst>
</file>

<file path=ppt/tags/tag91.xml><?xml version="1.0" encoding="utf-8"?>
<p:tagLst xmlns:a="http://schemas.openxmlformats.org/drawingml/2006/main" xmlns:r="http://schemas.openxmlformats.org/officeDocument/2006/relationships" xmlns:p="http://schemas.openxmlformats.org/presentationml/2006/main">
  <p:tag name="PA" val="v5.2.5"/>
</p:tagLst>
</file>

<file path=ppt/tags/tag92.xml><?xml version="1.0" encoding="utf-8"?>
<p:tagLst xmlns:a="http://schemas.openxmlformats.org/drawingml/2006/main" xmlns:r="http://schemas.openxmlformats.org/officeDocument/2006/relationships" xmlns:p="http://schemas.openxmlformats.org/presentationml/2006/main">
  <p:tag name="PA" val="v5.2.5"/>
</p:tagLst>
</file>

<file path=ppt/tags/tag93.xml><?xml version="1.0" encoding="utf-8"?>
<p:tagLst xmlns:a="http://schemas.openxmlformats.org/drawingml/2006/main" xmlns:r="http://schemas.openxmlformats.org/officeDocument/2006/relationships" xmlns:p="http://schemas.openxmlformats.org/presentationml/2006/main">
  <p:tag name="PA" val="v5.2.5"/>
</p:tagLst>
</file>

<file path=ppt/tags/tag94.xml><?xml version="1.0" encoding="utf-8"?>
<p:tagLst xmlns:a="http://schemas.openxmlformats.org/drawingml/2006/main" xmlns:r="http://schemas.openxmlformats.org/officeDocument/2006/relationships" xmlns:p="http://schemas.openxmlformats.org/presentationml/2006/main">
  <p:tag name="PA" val="v5.2.5"/>
</p:tagLst>
</file>

<file path=ppt/tags/tag95.xml><?xml version="1.0" encoding="utf-8"?>
<p:tagLst xmlns:a="http://schemas.openxmlformats.org/drawingml/2006/main" xmlns:r="http://schemas.openxmlformats.org/officeDocument/2006/relationships" xmlns:p="http://schemas.openxmlformats.org/presentationml/2006/main">
  <p:tag name="PA" val="v5.2.5"/>
</p:tagLst>
</file>

<file path=ppt/tags/tag96.xml><?xml version="1.0" encoding="utf-8"?>
<p:tagLst xmlns:a="http://schemas.openxmlformats.org/drawingml/2006/main" xmlns:r="http://schemas.openxmlformats.org/officeDocument/2006/relationships" xmlns:p="http://schemas.openxmlformats.org/presentationml/2006/main">
  <p:tag name="PA" val="v5.2.5"/>
</p:tagLst>
</file>

<file path=ppt/tags/tag97.xml><?xml version="1.0" encoding="utf-8"?>
<p:tagLst xmlns:a="http://schemas.openxmlformats.org/drawingml/2006/main" xmlns:r="http://schemas.openxmlformats.org/officeDocument/2006/relationships" xmlns:p="http://schemas.openxmlformats.org/presentationml/2006/main">
  <p:tag name="PA" val="v5.2.5"/>
</p:tagLst>
</file>

<file path=ppt/tags/tag98.xml><?xml version="1.0" encoding="utf-8"?>
<p:tagLst xmlns:a="http://schemas.openxmlformats.org/drawingml/2006/main" xmlns:r="http://schemas.openxmlformats.org/officeDocument/2006/relationships" xmlns:p="http://schemas.openxmlformats.org/presentationml/2006/main">
  <p:tag name="PA" val="v5.2.5"/>
</p:tagLst>
</file>

<file path=ppt/tags/tag99.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TotalTime>
  <Words>798</Words>
  <Application>Microsoft Office PowerPoint</Application>
  <PresentationFormat>宽屏</PresentationFormat>
  <Paragraphs>165</Paragraphs>
  <Slides>24</Slides>
  <Notes>2</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24</vt:i4>
      </vt:variant>
    </vt:vector>
  </HeadingPairs>
  <TitlesOfParts>
    <vt:vector size="48" baseType="lpstr">
      <vt:lpstr>DIN</vt:lpstr>
      <vt:lpstr>等线</vt:lpstr>
      <vt:lpstr>等线 Light</vt:lpstr>
      <vt:lpstr>方正粗宋简体</vt:lpstr>
      <vt:lpstr>汉仪雪君体简</vt:lpstr>
      <vt:lpstr>汉仪雅酷黑 45W</vt:lpstr>
      <vt:lpstr>汉仪雅酷黑 65W</vt:lpstr>
      <vt:lpstr>汉仪雅酷黑 95W</vt:lpstr>
      <vt:lpstr>汉仪雅酷黑W</vt:lpstr>
      <vt:lpstr>黑体</vt:lpstr>
      <vt:lpstr>华文中宋</vt:lpstr>
      <vt:lpstr>苹方黑体极细-简</vt:lpstr>
      <vt:lpstr>腾祥麦黑简</vt:lpstr>
      <vt:lpstr>微软雅黑</vt:lpstr>
      <vt:lpstr>微软雅黑 Light</vt:lpstr>
      <vt:lpstr>造字工房方黑（非商用）常规体</vt:lpstr>
      <vt:lpstr>造字工房俊雅（非商用）常规体</vt:lpstr>
      <vt:lpstr>郑庆科黄油体Regular </vt:lpstr>
      <vt:lpstr>Arial</vt:lpstr>
      <vt:lpstr>Arial Black</vt:lpstr>
      <vt:lpstr>Impact</vt:lpstr>
      <vt:lpstr>Times New Roman</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蛋 蛋</dc:creator>
  <cp:keywords>51PPT模板网</cp:keywords>
  <dc:description>www.51pptmoban.com</dc:description>
  <cp:lastModifiedBy>阳光 男孩</cp:lastModifiedBy>
  <cp:revision>16</cp:revision>
  <dcterms:created xsi:type="dcterms:W3CDTF">2020-03-27T12:32:16Z</dcterms:created>
  <dcterms:modified xsi:type="dcterms:W3CDTF">2020-04-07T12:54:07Z</dcterms:modified>
</cp:coreProperties>
</file>