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71" r:id="rId2"/>
    <p:sldId id="276" r:id="rId3"/>
    <p:sldId id="280" r:id="rId4"/>
    <p:sldId id="281" r:id="rId5"/>
    <p:sldId id="257" r:id="rId6"/>
    <p:sldId id="277" r:id="rId7"/>
    <p:sldId id="260" r:id="rId8"/>
    <p:sldId id="261" r:id="rId9"/>
    <p:sldId id="278" r:id="rId10"/>
    <p:sldId id="262" r:id="rId11"/>
    <p:sldId id="263" r:id="rId12"/>
    <p:sldId id="272" r:id="rId13"/>
    <p:sldId id="282" r:id="rId14"/>
    <p:sldId id="264" r:id="rId15"/>
    <p:sldId id="265" r:id="rId16"/>
    <p:sldId id="273" r:id="rId17"/>
    <p:sldId id="266" r:id="rId18"/>
    <p:sldId id="275" r:id="rId19"/>
    <p:sldId id="267" r:id="rId20"/>
    <p:sldId id="268" r:id="rId21"/>
    <p:sldId id="274" r:id="rId22"/>
    <p:sldId id="269" r:id="rId23"/>
    <p:sldId id="270" r:id="rId24"/>
    <p:sldId id="279" r:id="rId25"/>
    <p:sldId id="284" r:id="rId26"/>
    <p:sldId id="285" r:id="rId27"/>
    <p:sldId id="286" r:id="rId28"/>
  </p:sldIdLst>
  <p:sldSz cx="12192000" cy="6858000"/>
  <p:notesSz cx="6858000" cy="9144000"/>
  <p:embeddedFontLst>
    <p:embeddedFont>
      <p:font typeface="优设标题黑" panose="00000500000000000000" pitchFamily="2" charset="-122"/>
      <p:regular r:id="rId30"/>
    </p:embeddedFont>
    <p:embeddedFont>
      <p:font typeface="Bodoni MT Black" panose="020B0604020202020204" charset="0"/>
      <p:bold r:id="rId31"/>
      <p:boldItalic r:id="rId32"/>
    </p:embeddedFont>
    <p:embeddedFont>
      <p:font typeface="阿里巴巴普惠体 R" panose="00020600040101010101" pitchFamily="18" charset="-122"/>
      <p:regular r:id="rId33"/>
    </p:embeddedFont>
    <p:embeddedFont>
      <p:font typeface="微软雅黑" panose="020B0503020204020204" pitchFamily="34" charset="-122"/>
      <p:regular r:id="rId34"/>
      <p:bold r:id="rId35"/>
    </p:embeddedFont>
    <p:embeddedFont>
      <p:font typeface="Impact" panose="020B0806030902050204" pitchFamily="34" charset="0"/>
      <p:regular r:id="rId36"/>
    </p:embeddedFont>
    <p:embeddedFont>
      <p:font typeface="Arial Black" panose="020B0A04020102020204" pitchFamily="34" charset="0"/>
      <p:bold r:id="rId37"/>
    </p:embeddedFont>
    <p:embeddedFont>
      <p:font typeface="阿里巴巴普惠体 M" panose="00020600040101010101" pitchFamily="18" charset="-122"/>
      <p:regular r:id="rId38"/>
    </p:embeddedFont>
    <p:embeddedFont>
      <p:font typeface="黑体" panose="02010609060101010101" pitchFamily="49" charset="-122"/>
      <p:regular r:id="rId39"/>
    </p:embeddedFont>
    <p:embeddedFont>
      <p:font typeface="微软雅黑 Light" panose="020B0502040204020203" pitchFamily="34" charset="-122"/>
      <p:regular r:id="rId40"/>
    </p:embeddedFont>
    <p:embeddedFont>
      <p:font typeface="等线" panose="02010600030101010101" pitchFamily="2" charset="-122"/>
      <p:regular r:id="rId41"/>
      <p:bold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3068" userDrawn="1">
          <p15:clr>
            <a:srgbClr val="A4A3A4"/>
          </p15:clr>
        </p15:guide>
        <p15:guide id="4" pos="3840">
          <p15:clr>
            <a:srgbClr val="A4A3A4"/>
          </p15:clr>
        </p15:guide>
        <p15:guide id="5" pos="6512" userDrawn="1">
          <p15:clr>
            <a:srgbClr val="A4A3A4"/>
          </p15:clr>
        </p15:guide>
        <p15:guide id="6" pos="114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宋 振中" initials="宋" lastIdx="1" clrIdx="0">
    <p:extLst>
      <p:ext uri="{19B8F6BF-5375-455C-9EA6-DF929625EA0E}">
        <p15:presenceInfo xmlns:p15="http://schemas.microsoft.com/office/powerpoint/2012/main" userId="b9cdc32b13bf3a6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AB49A"/>
    <a:srgbClr val="F7F8FA"/>
    <a:srgbClr val="F6F3F0"/>
    <a:srgbClr val="148E7A"/>
    <a:srgbClr val="26A6C1"/>
    <a:srgbClr val="DCE1E5"/>
    <a:srgbClr val="E1E6EA"/>
    <a:srgbClr val="DAD7D2"/>
    <a:srgbClr val="F5F4F0"/>
    <a:srgbClr val="A1A4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6E64ED-AD05-4A1C-9E97-6BE1F0EED30E}" v="3" dt="2020-04-03T03:40:22.507"/>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15" autoAdjust="0"/>
    <p:restoredTop sz="94660"/>
  </p:normalViewPr>
  <p:slideViewPr>
    <p:cSldViewPr snapToGrid="0" showGuides="1">
      <p:cViewPr varScale="1">
        <p:scale>
          <a:sx n="94" d="100"/>
          <a:sy n="94" d="100"/>
        </p:scale>
        <p:origin x="84" y="378"/>
      </p:cViewPr>
      <p:guideLst>
        <p:guide orient="horz" pos="3068"/>
        <p:guide pos="3840"/>
        <p:guide pos="6512"/>
        <p:guide pos="1141"/>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D6648F-A2BC-4A07-82E5-F61FD351A7C1}" type="datetimeFigureOut">
              <a:rPr lang="zh-CN" altLang="en-US" smtClean="0"/>
              <a:t>2020/4/7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0373AD-EC2E-44A3-93F4-EB312F30C843}" type="slidenum">
              <a:rPr lang="zh-CN" altLang="en-US" smtClean="0"/>
              <a:t>‹#›</a:t>
            </a:fld>
            <a:endParaRPr lang="zh-CN" altLang="en-US"/>
          </a:p>
        </p:txBody>
      </p:sp>
    </p:spTree>
    <p:extLst>
      <p:ext uri="{BB962C8B-B14F-4D97-AF65-F5344CB8AC3E}">
        <p14:creationId xmlns:p14="http://schemas.microsoft.com/office/powerpoint/2010/main" val="1078290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1</a:t>
            </a:fld>
            <a:endParaRPr lang="zh-CN" altLang="en-US"/>
          </a:p>
        </p:txBody>
      </p:sp>
    </p:spTree>
    <p:extLst>
      <p:ext uri="{BB962C8B-B14F-4D97-AF65-F5344CB8AC3E}">
        <p14:creationId xmlns:p14="http://schemas.microsoft.com/office/powerpoint/2010/main" val="1894616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10</a:t>
            </a:fld>
            <a:endParaRPr lang="zh-CN" altLang="en-US"/>
          </a:p>
        </p:txBody>
      </p:sp>
    </p:spTree>
    <p:extLst>
      <p:ext uri="{BB962C8B-B14F-4D97-AF65-F5344CB8AC3E}">
        <p14:creationId xmlns:p14="http://schemas.microsoft.com/office/powerpoint/2010/main" val="36259697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11</a:t>
            </a:fld>
            <a:endParaRPr lang="zh-CN" altLang="en-US"/>
          </a:p>
        </p:txBody>
      </p:sp>
    </p:spTree>
    <p:extLst>
      <p:ext uri="{BB962C8B-B14F-4D97-AF65-F5344CB8AC3E}">
        <p14:creationId xmlns:p14="http://schemas.microsoft.com/office/powerpoint/2010/main" val="2356630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12</a:t>
            </a:fld>
            <a:endParaRPr lang="zh-CN" altLang="en-US"/>
          </a:p>
        </p:txBody>
      </p:sp>
    </p:spTree>
    <p:extLst>
      <p:ext uri="{BB962C8B-B14F-4D97-AF65-F5344CB8AC3E}">
        <p14:creationId xmlns:p14="http://schemas.microsoft.com/office/powerpoint/2010/main" val="3362638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13</a:t>
            </a:fld>
            <a:endParaRPr lang="zh-CN" altLang="en-US"/>
          </a:p>
        </p:txBody>
      </p:sp>
    </p:spTree>
    <p:extLst>
      <p:ext uri="{BB962C8B-B14F-4D97-AF65-F5344CB8AC3E}">
        <p14:creationId xmlns:p14="http://schemas.microsoft.com/office/powerpoint/2010/main" val="146865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14</a:t>
            </a:fld>
            <a:endParaRPr lang="zh-CN" altLang="en-US"/>
          </a:p>
        </p:txBody>
      </p:sp>
    </p:spTree>
    <p:extLst>
      <p:ext uri="{BB962C8B-B14F-4D97-AF65-F5344CB8AC3E}">
        <p14:creationId xmlns:p14="http://schemas.microsoft.com/office/powerpoint/2010/main" val="2962186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15</a:t>
            </a:fld>
            <a:endParaRPr lang="zh-CN" altLang="en-US"/>
          </a:p>
        </p:txBody>
      </p:sp>
    </p:spTree>
    <p:extLst>
      <p:ext uri="{BB962C8B-B14F-4D97-AF65-F5344CB8AC3E}">
        <p14:creationId xmlns:p14="http://schemas.microsoft.com/office/powerpoint/2010/main" val="2774946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16</a:t>
            </a:fld>
            <a:endParaRPr lang="zh-CN" altLang="en-US"/>
          </a:p>
        </p:txBody>
      </p:sp>
    </p:spTree>
    <p:extLst>
      <p:ext uri="{BB962C8B-B14F-4D97-AF65-F5344CB8AC3E}">
        <p14:creationId xmlns:p14="http://schemas.microsoft.com/office/powerpoint/2010/main" val="9084077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17</a:t>
            </a:fld>
            <a:endParaRPr lang="zh-CN" altLang="en-US"/>
          </a:p>
        </p:txBody>
      </p:sp>
    </p:spTree>
    <p:extLst>
      <p:ext uri="{BB962C8B-B14F-4D97-AF65-F5344CB8AC3E}">
        <p14:creationId xmlns:p14="http://schemas.microsoft.com/office/powerpoint/2010/main" val="2896663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18</a:t>
            </a:fld>
            <a:endParaRPr lang="zh-CN" altLang="en-US"/>
          </a:p>
        </p:txBody>
      </p:sp>
    </p:spTree>
    <p:extLst>
      <p:ext uri="{BB962C8B-B14F-4D97-AF65-F5344CB8AC3E}">
        <p14:creationId xmlns:p14="http://schemas.microsoft.com/office/powerpoint/2010/main" val="27433096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19</a:t>
            </a:fld>
            <a:endParaRPr lang="zh-CN" altLang="en-US"/>
          </a:p>
        </p:txBody>
      </p:sp>
    </p:spTree>
    <p:extLst>
      <p:ext uri="{BB962C8B-B14F-4D97-AF65-F5344CB8AC3E}">
        <p14:creationId xmlns:p14="http://schemas.microsoft.com/office/powerpoint/2010/main" val="3700783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2</a:t>
            </a:fld>
            <a:endParaRPr lang="zh-CN" altLang="en-US"/>
          </a:p>
        </p:txBody>
      </p:sp>
    </p:spTree>
    <p:extLst>
      <p:ext uri="{BB962C8B-B14F-4D97-AF65-F5344CB8AC3E}">
        <p14:creationId xmlns:p14="http://schemas.microsoft.com/office/powerpoint/2010/main" val="8658359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20</a:t>
            </a:fld>
            <a:endParaRPr lang="zh-CN" altLang="en-US"/>
          </a:p>
        </p:txBody>
      </p:sp>
    </p:spTree>
    <p:extLst>
      <p:ext uri="{BB962C8B-B14F-4D97-AF65-F5344CB8AC3E}">
        <p14:creationId xmlns:p14="http://schemas.microsoft.com/office/powerpoint/2010/main" val="13399340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21</a:t>
            </a:fld>
            <a:endParaRPr lang="zh-CN" altLang="en-US"/>
          </a:p>
        </p:txBody>
      </p:sp>
    </p:spTree>
    <p:extLst>
      <p:ext uri="{BB962C8B-B14F-4D97-AF65-F5344CB8AC3E}">
        <p14:creationId xmlns:p14="http://schemas.microsoft.com/office/powerpoint/2010/main" val="1245352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22</a:t>
            </a:fld>
            <a:endParaRPr lang="zh-CN" altLang="en-US"/>
          </a:p>
        </p:txBody>
      </p:sp>
    </p:spTree>
    <p:extLst>
      <p:ext uri="{BB962C8B-B14F-4D97-AF65-F5344CB8AC3E}">
        <p14:creationId xmlns:p14="http://schemas.microsoft.com/office/powerpoint/2010/main" val="4248820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23</a:t>
            </a:fld>
            <a:endParaRPr lang="zh-CN" altLang="en-US"/>
          </a:p>
        </p:txBody>
      </p:sp>
    </p:spTree>
    <p:extLst>
      <p:ext uri="{BB962C8B-B14F-4D97-AF65-F5344CB8AC3E}">
        <p14:creationId xmlns:p14="http://schemas.microsoft.com/office/powerpoint/2010/main" val="22021385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24</a:t>
            </a:fld>
            <a:endParaRPr lang="zh-CN" altLang="en-US"/>
          </a:p>
        </p:txBody>
      </p:sp>
    </p:spTree>
    <p:extLst>
      <p:ext uri="{BB962C8B-B14F-4D97-AF65-F5344CB8AC3E}">
        <p14:creationId xmlns:p14="http://schemas.microsoft.com/office/powerpoint/2010/main" val="20008092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25</a:t>
            </a:fld>
            <a:endParaRPr lang="zh-CN" altLang="en-US"/>
          </a:p>
        </p:txBody>
      </p:sp>
    </p:spTree>
    <p:extLst>
      <p:ext uri="{BB962C8B-B14F-4D97-AF65-F5344CB8AC3E}">
        <p14:creationId xmlns:p14="http://schemas.microsoft.com/office/powerpoint/2010/main" val="3096316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3</a:t>
            </a:fld>
            <a:endParaRPr lang="zh-CN" altLang="en-US"/>
          </a:p>
        </p:txBody>
      </p:sp>
    </p:spTree>
    <p:extLst>
      <p:ext uri="{BB962C8B-B14F-4D97-AF65-F5344CB8AC3E}">
        <p14:creationId xmlns:p14="http://schemas.microsoft.com/office/powerpoint/2010/main" val="1302074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4</a:t>
            </a:fld>
            <a:endParaRPr lang="zh-CN" altLang="en-US"/>
          </a:p>
        </p:txBody>
      </p:sp>
    </p:spTree>
    <p:extLst>
      <p:ext uri="{BB962C8B-B14F-4D97-AF65-F5344CB8AC3E}">
        <p14:creationId xmlns:p14="http://schemas.microsoft.com/office/powerpoint/2010/main" val="3713427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5</a:t>
            </a:fld>
            <a:endParaRPr lang="zh-CN" altLang="en-US"/>
          </a:p>
        </p:txBody>
      </p:sp>
    </p:spTree>
    <p:extLst>
      <p:ext uri="{BB962C8B-B14F-4D97-AF65-F5344CB8AC3E}">
        <p14:creationId xmlns:p14="http://schemas.microsoft.com/office/powerpoint/2010/main" val="3963490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6</a:t>
            </a:fld>
            <a:endParaRPr lang="zh-CN" altLang="en-US"/>
          </a:p>
        </p:txBody>
      </p:sp>
    </p:spTree>
    <p:extLst>
      <p:ext uri="{BB962C8B-B14F-4D97-AF65-F5344CB8AC3E}">
        <p14:creationId xmlns:p14="http://schemas.microsoft.com/office/powerpoint/2010/main" val="1927114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7</a:t>
            </a:fld>
            <a:endParaRPr lang="zh-CN" altLang="en-US"/>
          </a:p>
        </p:txBody>
      </p:sp>
    </p:spTree>
    <p:extLst>
      <p:ext uri="{BB962C8B-B14F-4D97-AF65-F5344CB8AC3E}">
        <p14:creationId xmlns:p14="http://schemas.microsoft.com/office/powerpoint/2010/main" val="623225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8</a:t>
            </a:fld>
            <a:endParaRPr lang="zh-CN" altLang="en-US"/>
          </a:p>
        </p:txBody>
      </p:sp>
    </p:spTree>
    <p:extLst>
      <p:ext uri="{BB962C8B-B14F-4D97-AF65-F5344CB8AC3E}">
        <p14:creationId xmlns:p14="http://schemas.microsoft.com/office/powerpoint/2010/main" val="695384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70373AD-EC2E-44A3-93F4-EB312F30C843}" type="slidenum">
              <a:rPr lang="zh-CN" altLang="en-US" smtClean="0"/>
              <a:t>9</a:t>
            </a:fld>
            <a:endParaRPr lang="zh-CN" altLang="en-US"/>
          </a:p>
        </p:txBody>
      </p:sp>
    </p:spTree>
    <p:extLst>
      <p:ext uri="{BB962C8B-B14F-4D97-AF65-F5344CB8AC3E}">
        <p14:creationId xmlns:p14="http://schemas.microsoft.com/office/powerpoint/2010/main" val="2320167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企业简介">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sz="1600" dirty="0"/>
              <a:t>企业简介</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使命愿景</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发展历程</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公司业务</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p>
            <a:pPr lvl="0" algn="ctr">
              <a:defRPr/>
            </a:pPr>
            <a:r>
              <a:rPr lang="zh-CN" altLang="en-US" sz="1600" dirty="0">
                <a:solidFill>
                  <a:prstClr val="black">
                    <a:lumMod val="65000"/>
                    <a:lumOff val="35000"/>
                  </a:prstClr>
                </a:solidFill>
                <a:latin typeface="+mn-ea"/>
                <a:cs typeface="阿里巴巴普惠体 R" panose="00020600040101010101" pitchFamily="18" charset="-122"/>
              </a:rPr>
              <a:t>服务行业</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1" y="716969"/>
            <a:ext cx="1005404"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mn-ea"/>
                <a:cs typeface="阿里巴巴普惠体 R" panose="00020600040101010101" pitchFamily="18" charset="-122"/>
              </a:rPr>
              <a:t>企业优势</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2954069"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348278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服务流程">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dirty="0"/>
              <a:t>招聘服务</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专项团队</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员工管理</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dirty="0"/>
              <a:t>服务流程</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p>
            <a:pPr lvl="0" algn="ctr">
              <a:defRPr/>
            </a:pPr>
            <a:r>
              <a:rPr lang="zh-CN" altLang="en-US" sz="1600" dirty="0">
                <a:solidFill>
                  <a:prstClr val="black">
                    <a:lumMod val="65000"/>
                    <a:lumOff val="35000"/>
                  </a:prstClr>
                </a:solidFill>
                <a:latin typeface="+mn-ea"/>
                <a:cs typeface="阿里巴巴普惠体 R" panose="00020600040101010101" pitchFamily="18" charset="-122"/>
              </a:rPr>
              <a:t>项目规划</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3" y="716969"/>
            <a:ext cx="100540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rPr>
              <a:t>合作案例</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6244619"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42726032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项目规划">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dirty="0"/>
              <a:t>招聘服务</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专项团队</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员工管理</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服务流程</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dirty="0"/>
              <a:t>项目规划</a:t>
            </a:r>
            <a:endParaRPr lang="zh-CN" altLang="en-US" noProof="0" dirty="0"/>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3" y="716969"/>
            <a:ext cx="100540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rPr>
              <a:t>合作案例</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7341469"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255963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合作案例">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dirty="0"/>
              <a:t>招聘服务</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专项团队</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员工管理</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服务流程</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p>
            <a:pPr lvl="0" algn="ctr">
              <a:defRPr/>
            </a:pPr>
            <a:r>
              <a:rPr lang="zh-CN" altLang="en-US" sz="1600" dirty="0">
                <a:solidFill>
                  <a:prstClr val="black">
                    <a:lumMod val="65000"/>
                    <a:lumOff val="35000"/>
                  </a:prstClr>
                </a:solidFill>
                <a:latin typeface="+mn-ea"/>
                <a:cs typeface="阿里巴巴普惠体 R" panose="00020600040101010101" pitchFamily="18" charset="-122"/>
              </a:rPr>
              <a:t>项目规划</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3"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noProof="0" dirty="0"/>
              <a:t>合作案例</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8438320"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224002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1A31188F-18F8-4EC2-A9DD-87B3E6DFFF46}"/>
              </a:ext>
            </a:extLst>
          </p:cNvPr>
          <p:cNvSpPr>
            <a:spLocks noGrp="1"/>
          </p:cNvSpPr>
          <p:nvPr>
            <p:ph type="dt" sz="half" idx="10"/>
          </p:nvPr>
        </p:nvSpPr>
        <p:spPr/>
        <p:txBody>
          <a:bodyPr/>
          <a:lstStyle/>
          <a:p>
            <a:fld id="{4A7E39B1-4AE5-446B-9665-849804A8448E}" type="datetimeFigureOut">
              <a:rPr lang="zh-CN" altLang="en-US" smtClean="0"/>
              <a:t>2020/4/7</a:t>
            </a:fld>
            <a:endParaRPr lang="zh-CN" altLang="en-US"/>
          </a:p>
        </p:txBody>
      </p:sp>
      <p:sp>
        <p:nvSpPr>
          <p:cNvPr id="3" name="页脚占位符 2">
            <a:extLst>
              <a:ext uri="{FF2B5EF4-FFF2-40B4-BE49-F238E27FC236}">
                <a16:creationId xmlns:a16="http://schemas.microsoft.com/office/drawing/2014/main" xmlns="" id="{7929477B-BEC8-402E-B9BD-86EE2EC1FE5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B357021-E42A-4BF8-896C-E9F98D93CBA8}"/>
              </a:ext>
            </a:extLst>
          </p:cNvPr>
          <p:cNvSpPr>
            <a:spLocks noGrp="1"/>
          </p:cNvSpPr>
          <p:nvPr>
            <p:ph type="sldNum" sz="quarter" idx="12"/>
          </p:nvPr>
        </p:nvSpPr>
        <p:spPr/>
        <p:txBody>
          <a:bodyPr/>
          <a:lstStyle/>
          <a:p>
            <a:fld id="{46D3A2CA-F206-45A0-BA58-5B8681F85B40}" type="slidenum">
              <a:rPr lang="zh-CN" altLang="en-US" smtClean="0"/>
              <a:t>‹#›</a:t>
            </a:fld>
            <a:endParaRPr lang="zh-CN" altLang="en-US"/>
          </a:p>
        </p:txBody>
      </p:sp>
    </p:spTree>
    <p:extLst>
      <p:ext uri="{BB962C8B-B14F-4D97-AF65-F5344CB8AC3E}">
        <p14:creationId xmlns:p14="http://schemas.microsoft.com/office/powerpoint/2010/main" val="2288317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使命愿景">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dirty="0"/>
              <a:t>企业简介</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dirty="0"/>
              <a:t>使命愿景</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发展历程</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公司业务</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p>
            <a:pPr lvl="0" algn="ctr">
              <a:defRPr/>
            </a:pPr>
            <a:r>
              <a:rPr lang="zh-CN" altLang="en-US" sz="1600" dirty="0">
                <a:solidFill>
                  <a:prstClr val="black">
                    <a:lumMod val="65000"/>
                    <a:lumOff val="35000"/>
                  </a:prstClr>
                </a:solidFill>
                <a:latin typeface="+mn-ea"/>
                <a:cs typeface="阿里巴巴普惠体 R" panose="00020600040101010101" pitchFamily="18" charset="-122"/>
              </a:rPr>
              <a:t>服务行业</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1" y="716969"/>
            <a:ext cx="1005404"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mn-ea"/>
                <a:cs typeface="阿里巴巴普惠体 R" panose="00020600040101010101" pitchFamily="18" charset="-122"/>
              </a:rPr>
              <a:t>企业优势</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4050919"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1705517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发展历程">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dirty="0"/>
              <a:t>企业简介</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使命愿景</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dirty="0"/>
              <a:t>发展历程</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公司业务</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p>
            <a:pPr lvl="0" algn="ctr">
              <a:defRPr/>
            </a:pPr>
            <a:r>
              <a:rPr lang="zh-CN" altLang="en-US" sz="1600" dirty="0">
                <a:solidFill>
                  <a:prstClr val="black">
                    <a:lumMod val="65000"/>
                    <a:lumOff val="35000"/>
                  </a:prstClr>
                </a:solidFill>
                <a:latin typeface="+mn-ea"/>
                <a:cs typeface="阿里巴巴普惠体 R" panose="00020600040101010101" pitchFamily="18" charset="-122"/>
              </a:rPr>
              <a:t>服务行业</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1" y="716969"/>
            <a:ext cx="1005404"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mn-ea"/>
                <a:cs typeface="阿里巴巴普惠体 R" panose="00020600040101010101" pitchFamily="18" charset="-122"/>
              </a:rPr>
              <a:t>企业优势</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5147769"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532204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业务范围">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dirty="0"/>
              <a:t>企业简介</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使命愿景</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发展历程</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dirty="0"/>
              <a:t>公司业务</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p>
            <a:pPr lvl="0" algn="ctr">
              <a:defRPr/>
            </a:pPr>
            <a:r>
              <a:rPr lang="zh-CN" altLang="en-US" sz="1600" dirty="0">
                <a:solidFill>
                  <a:prstClr val="black">
                    <a:lumMod val="65000"/>
                    <a:lumOff val="35000"/>
                  </a:prstClr>
                </a:solidFill>
                <a:latin typeface="+mn-ea"/>
                <a:cs typeface="阿里巴巴普惠体 R" panose="00020600040101010101" pitchFamily="18" charset="-122"/>
              </a:rPr>
              <a:t>服务行业</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1" y="716969"/>
            <a:ext cx="1005404"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mn-ea"/>
                <a:cs typeface="阿里巴巴普惠体 R" panose="00020600040101010101" pitchFamily="18" charset="-122"/>
              </a:rPr>
              <a:t>企业优势</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6244619"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2786889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服务行业">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dirty="0"/>
              <a:t>企业简介</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使命愿景</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发展历程</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公司业务</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dirty="0"/>
              <a:t>服务行业</a:t>
            </a:r>
            <a:endParaRPr lang="zh-CN" altLang="en-US" noProof="0" dirty="0"/>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1" y="716969"/>
            <a:ext cx="1005404"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mn-ea"/>
                <a:cs typeface="阿里巴巴普惠体 R" panose="00020600040101010101" pitchFamily="18" charset="-122"/>
              </a:rPr>
              <a:t>企业优势</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7341469"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459072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企业优势">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dirty="0"/>
              <a:t>企业简介</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使命愿景</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发展历程</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公司业务</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p>
            <a:pPr lvl="0" algn="ctr">
              <a:defRPr/>
            </a:pPr>
            <a:r>
              <a:rPr lang="zh-CN" altLang="en-US" sz="1600" dirty="0">
                <a:solidFill>
                  <a:prstClr val="black">
                    <a:lumMod val="65000"/>
                    <a:lumOff val="35000"/>
                  </a:prstClr>
                </a:solidFill>
                <a:latin typeface="+mn-ea"/>
                <a:cs typeface="阿里巴巴普惠体 R" panose="00020600040101010101" pitchFamily="18" charset="-122"/>
              </a:rPr>
              <a:t>服务行业</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noProof="0" dirty="0"/>
              <a:t>企业优势</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8438319"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1887321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招聘服务">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sz="1600" dirty="0"/>
              <a:t>招聘服务</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专项团队</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员工管理</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服务流程</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p>
            <a:pPr lvl="0" algn="ctr">
              <a:defRPr/>
            </a:pPr>
            <a:r>
              <a:rPr lang="zh-CN" altLang="en-US" sz="1600" dirty="0">
                <a:solidFill>
                  <a:prstClr val="black">
                    <a:lumMod val="65000"/>
                    <a:lumOff val="35000"/>
                  </a:prstClr>
                </a:solidFill>
                <a:latin typeface="+mn-ea"/>
                <a:cs typeface="阿里巴巴普惠体 R" panose="00020600040101010101" pitchFamily="18" charset="-122"/>
              </a:rPr>
              <a:t>项目规划</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3" y="716969"/>
            <a:ext cx="100540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rPr>
              <a:t>合作案例</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2954069"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2803773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专项团队">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dirty="0"/>
              <a:t>招聘服务</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dirty="0"/>
              <a:t>专项团队</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员工管理</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服务流程</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p>
            <a:pPr lvl="0" algn="ctr">
              <a:defRPr/>
            </a:pPr>
            <a:r>
              <a:rPr lang="zh-CN" altLang="en-US" sz="1600" dirty="0">
                <a:solidFill>
                  <a:prstClr val="black">
                    <a:lumMod val="65000"/>
                    <a:lumOff val="35000"/>
                  </a:prstClr>
                </a:solidFill>
                <a:latin typeface="+mn-ea"/>
                <a:cs typeface="阿里巴巴普惠体 R" panose="00020600040101010101" pitchFamily="18" charset="-122"/>
              </a:rPr>
              <a:t>项目规划</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3" y="716969"/>
            <a:ext cx="100540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rPr>
              <a:t>合作案例</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4050919"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3356702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员工管理">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2FCCB4B4-A93A-4E4C-A704-C968A041E4E1}"/>
              </a:ext>
            </a:extLst>
          </p:cNvPr>
          <p:cNvSpPr txBox="1"/>
          <p:nvPr userDrawn="1"/>
        </p:nvSpPr>
        <p:spPr>
          <a:xfrm>
            <a:off x="2876822" y="716969"/>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dirty="0"/>
              <a:t>招聘服务</a:t>
            </a:r>
          </a:p>
        </p:txBody>
      </p:sp>
      <p:sp>
        <p:nvSpPr>
          <p:cNvPr id="8" name="文本框 7">
            <a:extLst>
              <a:ext uri="{FF2B5EF4-FFF2-40B4-BE49-F238E27FC236}">
                <a16:creationId xmlns:a16="http://schemas.microsoft.com/office/drawing/2014/main" xmlns="" id="{1B113ACD-6E41-4FD4-A233-AE14ADAD9002}"/>
              </a:ext>
            </a:extLst>
          </p:cNvPr>
          <p:cNvSpPr txBox="1"/>
          <p:nvPr userDrawn="1"/>
        </p:nvSpPr>
        <p:spPr>
          <a:xfrm>
            <a:off x="39736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专项团队</a:t>
            </a:r>
          </a:p>
        </p:txBody>
      </p:sp>
      <p:sp>
        <p:nvSpPr>
          <p:cNvPr id="9" name="文本框 8">
            <a:extLst>
              <a:ext uri="{FF2B5EF4-FFF2-40B4-BE49-F238E27FC236}">
                <a16:creationId xmlns:a16="http://schemas.microsoft.com/office/drawing/2014/main" xmlns="" id="{E25264B3-5126-49CF-A00B-2F2D90E5E8D8}"/>
              </a:ext>
            </a:extLst>
          </p:cNvPr>
          <p:cNvSpPr txBox="1"/>
          <p:nvPr userDrawn="1"/>
        </p:nvSpPr>
        <p:spPr>
          <a:xfrm>
            <a:off x="507052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1" i="0" u="none" strike="noStrike" cap="none" spc="0" normalizeH="0" baseline="0">
                <a:ln>
                  <a:noFill/>
                </a:ln>
                <a:solidFill>
                  <a:schemeClr val="accent1"/>
                </a:solidFill>
                <a:effectLst/>
                <a:uLnTx/>
                <a:uFillTx/>
                <a:latin typeface="+mn-ea"/>
                <a:cs typeface="阿里巴巴普惠体 R" panose="00020600040101010101" pitchFamily="18" charset="-122"/>
              </a:defRPr>
            </a:lvl1pPr>
          </a:lstStyle>
          <a:p>
            <a:pPr lvl="0"/>
            <a:r>
              <a:rPr lang="zh-CN" altLang="en-US" dirty="0"/>
              <a:t>员工管理</a:t>
            </a:r>
          </a:p>
        </p:txBody>
      </p:sp>
      <p:sp>
        <p:nvSpPr>
          <p:cNvPr id="10" name="文本框 9">
            <a:extLst>
              <a:ext uri="{FF2B5EF4-FFF2-40B4-BE49-F238E27FC236}">
                <a16:creationId xmlns:a16="http://schemas.microsoft.com/office/drawing/2014/main" xmlns="" id="{B7B5F1B8-9C5C-4551-8A15-6FAD84960E32}"/>
              </a:ext>
            </a:extLst>
          </p:cNvPr>
          <p:cNvSpPr txBox="1"/>
          <p:nvPr userDrawn="1"/>
        </p:nvSpPr>
        <p:spPr>
          <a:xfrm>
            <a:off x="6167371" y="716969"/>
            <a:ext cx="1005404"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ea"/>
                <a:ea typeface="+mn-ea"/>
                <a:cs typeface="阿里巴巴普惠体 R" panose="00020600040101010101" pitchFamily="18" charset="-122"/>
              </a:rPr>
              <a:t>服务流程</a:t>
            </a:r>
          </a:p>
        </p:txBody>
      </p:sp>
      <p:sp>
        <p:nvSpPr>
          <p:cNvPr id="11" name="文本框 10">
            <a:extLst>
              <a:ext uri="{FF2B5EF4-FFF2-40B4-BE49-F238E27FC236}">
                <a16:creationId xmlns:a16="http://schemas.microsoft.com/office/drawing/2014/main" xmlns="" id="{4A3ACE60-BFB7-477E-9979-C40481559EEC}"/>
              </a:ext>
            </a:extLst>
          </p:cNvPr>
          <p:cNvSpPr txBox="1"/>
          <p:nvPr userDrawn="1"/>
        </p:nvSpPr>
        <p:spPr>
          <a:xfrm>
            <a:off x="7264221" y="716969"/>
            <a:ext cx="1005404" cy="338554"/>
          </a:xfrm>
          <a:prstGeom prst="rect">
            <a:avLst/>
          </a:prstGeom>
          <a:noFill/>
        </p:spPr>
        <p:txBody>
          <a:bodyPr wrap="none" rtlCol="0">
            <a:spAutoFit/>
          </a:bodyPr>
          <a:lstStyle/>
          <a:p>
            <a:pPr lvl="0" algn="ctr">
              <a:defRPr/>
            </a:pPr>
            <a:r>
              <a:rPr lang="zh-CN" altLang="en-US" sz="1600" dirty="0">
                <a:solidFill>
                  <a:prstClr val="black">
                    <a:lumMod val="65000"/>
                    <a:lumOff val="35000"/>
                  </a:prstClr>
                </a:solidFill>
                <a:latin typeface="+mn-ea"/>
                <a:cs typeface="阿里巴巴普惠体 R" panose="00020600040101010101" pitchFamily="18" charset="-122"/>
              </a:rPr>
              <a:t>项目规划</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12" name="文本框 11">
            <a:extLst>
              <a:ext uri="{FF2B5EF4-FFF2-40B4-BE49-F238E27FC236}">
                <a16:creationId xmlns:a16="http://schemas.microsoft.com/office/drawing/2014/main" xmlns="" id="{59DE4AEC-3386-4AA5-9AEA-444336604B3F}"/>
              </a:ext>
            </a:extLst>
          </p:cNvPr>
          <p:cNvSpPr txBox="1"/>
          <p:nvPr userDrawn="1"/>
        </p:nvSpPr>
        <p:spPr>
          <a:xfrm>
            <a:off x="8361073" y="716969"/>
            <a:ext cx="100540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rPr>
              <a:t>合作案例</a:t>
            </a:r>
          </a:p>
        </p:txBody>
      </p:sp>
      <p:sp>
        <p:nvSpPr>
          <p:cNvPr id="13" name="矩形: 圆角 12">
            <a:extLst>
              <a:ext uri="{FF2B5EF4-FFF2-40B4-BE49-F238E27FC236}">
                <a16:creationId xmlns:a16="http://schemas.microsoft.com/office/drawing/2014/main" xmlns="" id="{17A320AA-A9A3-45FC-ADEE-EE1A5E6D1153}"/>
              </a:ext>
            </a:extLst>
          </p:cNvPr>
          <p:cNvSpPr/>
          <p:nvPr userDrawn="1"/>
        </p:nvSpPr>
        <p:spPr>
          <a:xfrm>
            <a:off x="5147769" y="1075089"/>
            <a:ext cx="850909" cy="234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Tree>
    <p:extLst>
      <p:ext uri="{BB962C8B-B14F-4D97-AF65-F5344CB8AC3E}">
        <p14:creationId xmlns:p14="http://schemas.microsoft.com/office/powerpoint/2010/main" val="7764143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8FA"/>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9201ADF-9812-4B12-828E-417CB99FFD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FC46496-8EA5-46FB-A995-5A8BFF46D9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37F10C0-6987-4B59-9FCA-022C7ADC7F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7E39B1-4AE5-446B-9665-849804A8448E}" type="datetimeFigureOut">
              <a:rPr lang="zh-CN" altLang="en-US" smtClean="0"/>
              <a:t>2020/4/7</a:t>
            </a:fld>
            <a:endParaRPr lang="zh-CN" altLang="en-US"/>
          </a:p>
        </p:txBody>
      </p:sp>
      <p:sp>
        <p:nvSpPr>
          <p:cNvPr id="5" name="页脚占位符 4">
            <a:extLst>
              <a:ext uri="{FF2B5EF4-FFF2-40B4-BE49-F238E27FC236}">
                <a16:creationId xmlns:a16="http://schemas.microsoft.com/office/drawing/2014/main" xmlns="" id="{C2F03494-F289-4386-A932-F7AC9F94AF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EEDAAD8-11C0-4E60-9E6A-E204068DB8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D3A2CA-F206-45A0-BA58-5B8681F85B40}" type="slidenum">
              <a:rPr lang="zh-CN" altLang="en-US" smtClean="0"/>
              <a:t>‹#›</a:t>
            </a:fld>
            <a:endParaRPr lang="zh-CN" altLang="en-US"/>
          </a:p>
        </p:txBody>
      </p:sp>
    </p:spTree>
    <p:extLst>
      <p:ext uri="{BB962C8B-B14F-4D97-AF65-F5344CB8AC3E}">
        <p14:creationId xmlns:p14="http://schemas.microsoft.com/office/powerpoint/2010/main" val="357706249"/>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62" r:id="rId3"/>
    <p:sldLayoutId id="2147483663" r:id="rId4"/>
    <p:sldLayoutId id="2147483664" r:id="rId5"/>
    <p:sldLayoutId id="2147483660" r:id="rId6"/>
    <p:sldLayoutId id="2147483665" r:id="rId7"/>
    <p:sldLayoutId id="2147483666" r:id="rId8"/>
    <p:sldLayoutId id="2147483667" r:id="rId9"/>
    <p:sldLayoutId id="2147483668" r:id="rId10"/>
    <p:sldLayoutId id="2147483669" r:id="rId11"/>
    <p:sldLayoutId id="2147483670" r:id="rId12"/>
    <p:sldLayoutId id="214748365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71.svg"/><Relationship Id="rId3" Type="http://schemas.openxmlformats.org/officeDocument/2006/relationships/image" Target="../media/image43.png"/><Relationship Id="rId7" Type="http://schemas.openxmlformats.org/officeDocument/2006/relationships/image" Target="../media/image65.svg"/><Relationship Id="rId12"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45.png"/><Relationship Id="rId11" Type="http://schemas.openxmlformats.org/officeDocument/2006/relationships/image" Target="../media/image69.svg"/><Relationship Id="rId5" Type="http://schemas.openxmlformats.org/officeDocument/2006/relationships/image" Target="../media/image63.svg"/><Relationship Id="rId10" Type="http://schemas.openxmlformats.org/officeDocument/2006/relationships/image" Target="../media/image47.png"/><Relationship Id="rId4" Type="http://schemas.openxmlformats.org/officeDocument/2006/relationships/image" Target="../media/image44.png"/><Relationship Id="rId9" Type="http://schemas.openxmlformats.org/officeDocument/2006/relationships/image" Target="../media/image67.svg"/></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51.jpeg"/><Relationship Id="rId4" Type="http://schemas.openxmlformats.org/officeDocument/2006/relationships/image" Target="../media/image50.jpeg"/></Relationships>
</file>

<file path=ppt/slides/_rels/slide1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15.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9.png"/><Relationship Id="rId7" Type="http://schemas.openxmlformats.org/officeDocument/2006/relationships/image" Target="../media/image83.sv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61.png"/><Relationship Id="rId5" Type="http://schemas.openxmlformats.org/officeDocument/2006/relationships/image" Target="../media/image81.svg"/><Relationship Id="rId4" Type="http://schemas.openxmlformats.org/officeDocument/2006/relationships/image" Target="../media/image60.png"/><Relationship Id="rId9" Type="http://schemas.openxmlformats.org/officeDocument/2006/relationships/image" Target="../media/image85.svg"/></Relationships>
</file>

<file path=ppt/slides/_rels/slide1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jpeg"/><Relationship Id="rId7" Type="http://schemas.openxmlformats.org/officeDocument/2006/relationships/image" Target="../media/image68.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67.png"/><Relationship Id="rId5" Type="http://schemas.openxmlformats.org/officeDocument/2006/relationships/image" Target="../media/image66.jpg"/><Relationship Id="rId4" Type="http://schemas.openxmlformats.org/officeDocument/2006/relationships/image" Target="../media/image65.jpg"/></Relationships>
</file>

<file path=ppt/slides/_rels/slide1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68.png"/><Relationship Id="rId4" Type="http://schemas.openxmlformats.org/officeDocument/2006/relationships/image" Target="../media/image67.png"/></Relationships>
</file>

<file path=ppt/slides/_rels/slide19.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image" Target="../media/image70.png"/><Relationship Id="rId7"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96.svg"/><Relationship Id="rId5" Type="http://schemas.openxmlformats.org/officeDocument/2006/relationships/image" Target="../media/image71.png"/><Relationship Id="rId10" Type="http://schemas.openxmlformats.org/officeDocument/2006/relationships/image" Target="../media/image100.svg"/><Relationship Id="rId4" Type="http://schemas.openxmlformats.org/officeDocument/2006/relationships/image" Target="../media/image94.svg"/><Relationship Id="rId9" Type="http://schemas.openxmlformats.org/officeDocument/2006/relationships/image" Target="../media/image73.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3.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openxmlformats.org/officeDocument/2006/relationships/image" Target="../media/image13.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15.sv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jpeg"/><Relationship Id="rId7" Type="http://schemas.openxmlformats.org/officeDocument/2006/relationships/image" Target="../media/image21.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19.png"/><Relationship Id="rId4" Type="http://schemas.openxmlformats.org/officeDocument/2006/relationships/image" Target="../media/image16.png"/><Relationship Id="rId9" Type="http://schemas.openxmlformats.org/officeDocument/2006/relationships/image" Target="../media/image23.sv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36.png"/><Relationship Id="rId18" Type="http://schemas.openxmlformats.org/officeDocument/2006/relationships/image" Target="../media/image52.svg"/><Relationship Id="rId26" Type="http://schemas.openxmlformats.org/officeDocument/2006/relationships/image" Target="../media/image60.svg"/><Relationship Id="rId3" Type="http://schemas.openxmlformats.org/officeDocument/2006/relationships/image" Target="../media/image31.png"/><Relationship Id="rId21" Type="http://schemas.openxmlformats.org/officeDocument/2006/relationships/image" Target="../media/image40.png"/><Relationship Id="rId7" Type="http://schemas.openxmlformats.org/officeDocument/2006/relationships/image" Target="../media/image33.png"/><Relationship Id="rId12" Type="http://schemas.openxmlformats.org/officeDocument/2006/relationships/image" Target="../media/image46.svg"/><Relationship Id="rId17" Type="http://schemas.openxmlformats.org/officeDocument/2006/relationships/image" Target="../media/image38.png"/><Relationship Id="rId25" Type="http://schemas.openxmlformats.org/officeDocument/2006/relationships/image" Target="../media/image42.png"/><Relationship Id="rId2" Type="http://schemas.openxmlformats.org/officeDocument/2006/relationships/notesSlide" Target="../notesSlides/notesSlide9.xml"/><Relationship Id="rId16" Type="http://schemas.openxmlformats.org/officeDocument/2006/relationships/image" Target="../media/image50.svg"/><Relationship Id="rId20" Type="http://schemas.openxmlformats.org/officeDocument/2006/relationships/image" Target="../media/image54.svg"/><Relationship Id="rId1" Type="http://schemas.openxmlformats.org/officeDocument/2006/relationships/slideLayout" Target="../slideLayouts/slideLayout4.xml"/><Relationship Id="rId6" Type="http://schemas.openxmlformats.org/officeDocument/2006/relationships/image" Target="../media/image40.svg"/><Relationship Id="rId11" Type="http://schemas.openxmlformats.org/officeDocument/2006/relationships/image" Target="../media/image35.png"/><Relationship Id="rId24" Type="http://schemas.openxmlformats.org/officeDocument/2006/relationships/image" Target="../media/image58.svg"/><Relationship Id="rId5" Type="http://schemas.openxmlformats.org/officeDocument/2006/relationships/image" Target="../media/image32.png"/><Relationship Id="rId15" Type="http://schemas.openxmlformats.org/officeDocument/2006/relationships/image" Target="../media/image37.png"/><Relationship Id="rId23" Type="http://schemas.openxmlformats.org/officeDocument/2006/relationships/image" Target="../media/image41.png"/><Relationship Id="rId10" Type="http://schemas.openxmlformats.org/officeDocument/2006/relationships/image" Target="../media/image44.svg"/><Relationship Id="rId19" Type="http://schemas.openxmlformats.org/officeDocument/2006/relationships/image" Target="../media/image39.png"/><Relationship Id="rId4" Type="http://schemas.openxmlformats.org/officeDocument/2006/relationships/image" Target="../media/image38.svg"/><Relationship Id="rId9" Type="http://schemas.openxmlformats.org/officeDocument/2006/relationships/image" Target="../media/image34.png"/><Relationship Id="rId14" Type="http://schemas.openxmlformats.org/officeDocument/2006/relationships/image" Target="../media/image48.svg"/><Relationship Id="rId22" Type="http://schemas.openxmlformats.org/officeDocument/2006/relationships/image" Target="../media/image5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2" name="任意多边形: 形状 21">
            <a:extLst>
              <a:ext uri="{FF2B5EF4-FFF2-40B4-BE49-F238E27FC236}">
                <a16:creationId xmlns:a16="http://schemas.microsoft.com/office/drawing/2014/main" xmlns="" id="{ABFA6F61-EBAA-4ED2-8BA4-3AB4A87C507F}"/>
              </a:ext>
            </a:extLst>
          </p:cNvPr>
          <p:cNvSpPr/>
          <p:nvPr/>
        </p:nvSpPr>
        <p:spPr>
          <a:xfrm>
            <a:off x="1147332" y="1456327"/>
            <a:ext cx="5071318" cy="636240"/>
          </a:xfrm>
          <a:custGeom>
            <a:avLst/>
            <a:gdLst/>
            <a:ahLst/>
            <a:cxnLst/>
            <a:rect l="l" t="t" r="r" b="b"/>
            <a:pathLst>
              <a:path w="5071318" h="636240">
                <a:moveTo>
                  <a:pt x="3174801" y="134391"/>
                </a:moveTo>
                <a:lnTo>
                  <a:pt x="3078807" y="412998"/>
                </a:lnTo>
                <a:lnTo>
                  <a:pt x="3273474" y="412998"/>
                </a:lnTo>
                <a:lnTo>
                  <a:pt x="3176587" y="134391"/>
                </a:lnTo>
                <a:close/>
                <a:moveTo>
                  <a:pt x="2637234" y="40183"/>
                </a:moveTo>
                <a:lnTo>
                  <a:pt x="2637234" y="355401"/>
                </a:lnTo>
                <a:lnTo>
                  <a:pt x="2669381" y="355401"/>
                </a:lnTo>
                <a:cubicBezTo>
                  <a:pt x="2711351" y="355401"/>
                  <a:pt x="2732336" y="333524"/>
                  <a:pt x="2732336" y="289768"/>
                </a:cubicBezTo>
                <a:lnTo>
                  <a:pt x="2732336" y="132606"/>
                </a:lnTo>
                <a:cubicBezTo>
                  <a:pt x="2732336" y="105221"/>
                  <a:pt x="2730401" y="84981"/>
                  <a:pt x="2726531" y="71884"/>
                </a:cubicBezTo>
                <a:cubicBezTo>
                  <a:pt x="2722662" y="58787"/>
                  <a:pt x="2716932" y="50229"/>
                  <a:pt x="2709342" y="46211"/>
                </a:cubicBezTo>
                <a:cubicBezTo>
                  <a:pt x="2701751" y="42192"/>
                  <a:pt x="2688729" y="40183"/>
                  <a:pt x="2670274" y="40183"/>
                </a:cubicBezTo>
                <a:close/>
                <a:moveTo>
                  <a:pt x="967085" y="28128"/>
                </a:moveTo>
                <a:cubicBezTo>
                  <a:pt x="933748" y="28128"/>
                  <a:pt x="917079" y="48518"/>
                  <a:pt x="917079" y="89297"/>
                </a:cubicBezTo>
                <a:lnTo>
                  <a:pt x="917079" y="552301"/>
                </a:lnTo>
                <a:cubicBezTo>
                  <a:pt x="917079" y="572542"/>
                  <a:pt x="920874" y="587052"/>
                  <a:pt x="928464" y="595833"/>
                </a:cubicBezTo>
                <a:cubicBezTo>
                  <a:pt x="936054" y="604614"/>
                  <a:pt x="948928" y="609004"/>
                  <a:pt x="967085" y="609004"/>
                </a:cubicBezTo>
                <a:cubicBezTo>
                  <a:pt x="997744" y="609004"/>
                  <a:pt x="1013073" y="589061"/>
                  <a:pt x="1013073" y="549176"/>
                </a:cubicBezTo>
                <a:lnTo>
                  <a:pt x="1013073" y="86618"/>
                </a:lnTo>
                <a:cubicBezTo>
                  <a:pt x="1013073" y="47625"/>
                  <a:pt x="997744" y="28128"/>
                  <a:pt x="967085" y="28128"/>
                </a:cubicBezTo>
                <a:close/>
                <a:moveTo>
                  <a:pt x="4384625" y="19199"/>
                </a:moveTo>
                <a:lnTo>
                  <a:pt x="4780657" y="19199"/>
                </a:lnTo>
                <a:lnTo>
                  <a:pt x="4780657" y="40183"/>
                </a:lnTo>
                <a:lnTo>
                  <a:pt x="4715470" y="40183"/>
                </a:lnTo>
                <a:lnTo>
                  <a:pt x="4854774" y="296019"/>
                </a:lnTo>
                <a:cubicBezTo>
                  <a:pt x="4901803" y="212080"/>
                  <a:pt x="4928443" y="162966"/>
                  <a:pt x="4934694" y="148679"/>
                </a:cubicBezTo>
                <a:cubicBezTo>
                  <a:pt x="4940944" y="134391"/>
                  <a:pt x="4944070" y="120104"/>
                  <a:pt x="4944070" y="105816"/>
                </a:cubicBezTo>
                <a:cubicBezTo>
                  <a:pt x="4944070" y="95994"/>
                  <a:pt x="4941838" y="85874"/>
                  <a:pt x="4937373" y="75456"/>
                </a:cubicBezTo>
                <a:cubicBezTo>
                  <a:pt x="4932908" y="65038"/>
                  <a:pt x="4926062" y="56629"/>
                  <a:pt x="4916834" y="50229"/>
                </a:cubicBezTo>
                <a:cubicBezTo>
                  <a:pt x="4907607" y="43830"/>
                  <a:pt x="4891087" y="40481"/>
                  <a:pt x="4867275" y="40183"/>
                </a:cubicBezTo>
                <a:lnTo>
                  <a:pt x="4867275" y="19199"/>
                </a:lnTo>
                <a:lnTo>
                  <a:pt x="5071318" y="19199"/>
                </a:lnTo>
                <a:lnTo>
                  <a:pt x="5071318" y="40183"/>
                </a:lnTo>
                <a:cubicBezTo>
                  <a:pt x="5060602" y="44946"/>
                  <a:pt x="5048622" y="52313"/>
                  <a:pt x="5035376" y="62284"/>
                </a:cubicBezTo>
                <a:cubicBezTo>
                  <a:pt x="5022130" y="72256"/>
                  <a:pt x="5008438" y="86692"/>
                  <a:pt x="4994299" y="105593"/>
                </a:cubicBezTo>
                <a:cubicBezTo>
                  <a:pt x="4980161" y="124494"/>
                  <a:pt x="4962971" y="152251"/>
                  <a:pt x="4942730" y="188863"/>
                </a:cubicBezTo>
                <a:lnTo>
                  <a:pt x="4867275" y="323701"/>
                </a:lnTo>
                <a:lnTo>
                  <a:pt x="4867275" y="596949"/>
                </a:lnTo>
                <a:lnTo>
                  <a:pt x="4948088" y="596949"/>
                </a:lnTo>
                <a:lnTo>
                  <a:pt x="4948088" y="617934"/>
                </a:lnTo>
                <a:lnTo>
                  <a:pt x="4537323" y="617934"/>
                </a:lnTo>
                <a:lnTo>
                  <a:pt x="4537323" y="596949"/>
                </a:lnTo>
                <a:lnTo>
                  <a:pt x="4609654" y="596949"/>
                </a:lnTo>
                <a:lnTo>
                  <a:pt x="4609654" y="384869"/>
                </a:lnTo>
                <a:lnTo>
                  <a:pt x="4423023" y="40183"/>
                </a:lnTo>
                <a:lnTo>
                  <a:pt x="4384625" y="40183"/>
                </a:lnTo>
                <a:close/>
                <a:moveTo>
                  <a:pt x="3654624" y="19199"/>
                </a:moveTo>
                <a:lnTo>
                  <a:pt x="4001095" y="19199"/>
                </a:lnTo>
                <a:lnTo>
                  <a:pt x="4249787" y="362099"/>
                </a:lnTo>
                <a:lnTo>
                  <a:pt x="4249787" y="215652"/>
                </a:lnTo>
                <a:cubicBezTo>
                  <a:pt x="4249787" y="156418"/>
                  <a:pt x="4241453" y="112365"/>
                  <a:pt x="4224784" y="83492"/>
                </a:cubicBezTo>
                <a:cubicBezTo>
                  <a:pt x="4208115" y="54620"/>
                  <a:pt x="4182963" y="40183"/>
                  <a:pt x="4149328" y="40183"/>
                </a:cubicBezTo>
                <a:lnTo>
                  <a:pt x="4129237" y="40183"/>
                </a:lnTo>
                <a:lnTo>
                  <a:pt x="4129237" y="19199"/>
                </a:lnTo>
                <a:lnTo>
                  <a:pt x="4368552" y="19199"/>
                </a:lnTo>
                <a:lnTo>
                  <a:pt x="4368552" y="40183"/>
                </a:lnTo>
                <a:cubicBezTo>
                  <a:pt x="4305151" y="45243"/>
                  <a:pt x="4273451" y="101203"/>
                  <a:pt x="4273451" y="208061"/>
                </a:cubicBezTo>
                <a:lnTo>
                  <a:pt x="4273451" y="617934"/>
                </a:lnTo>
                <a:lnTo>
                  <a:pt x="4129237" y="617934"/>
                </a:lnTo>
                <a:lnTo>
                  <a:pt x="3774282" y="128587"/>
                </a:lnTo>
                <a:lnTo>
                  <a:pt x="3774282" y="413891"/>
                </a:lnTo>
                <a:cubicBezTo>
                  <a:pt x="3774282" y="535335"/>
                  <a:pt x="3811489" y="596354"/>
                  <a:pt x="3885902" y="596949"/>
                </a:cubicBezTo>
                <a:lnTo>
                  <a:pt x="3885902" y="617934"/>
                </a:lnTo>
                <a:lnTo>
                  <a:pt x="3654624" y="617934"/>
                </a:lnTo>
                <a:lnTo>
                  <a:pt x="3654624" y="596949"/>
                </a:lnTo>
                <a:cubicBezTo>
                  <a:pt x="3689151" y="595163"/>
                  <a:pt x="3713634" y="578792"/>
                  <a:pt x="3728070" y="547836"/>
                </a:cubicBezTo>
                <a:cubicBezTo>
                  <a:pt x="3742506" y="516880"/>
                  <a:pt x="3749724" y="482947"/>
                  <a:pt x="3749724" y="446038"/>
                </a:cubicBezTo>
                <a:lnTo>
                  <a:pt x="3749724" y="95101"/>
                </a:lnTo>
                <a:lnTo>
                  <a:pt x="3710434" y="40183"/>
                </a:lnTo>
                <a:lnTo>
                  <a:pt x="3654624" y="40183"/>
                </a:lnTo>
                <a:close/>
                <a:moveTo>
                  <a:pt x="3196679" y="19199"/>
                </a:moveTo>
                <a:lnTo>
                  <a:pt x="3401169" y="19199"/>
                </a:lnTo>
                <a:lnTo>
                  <a:pt x="3602534" y="596949"/>
                </a:lnTo>
                <a:lnTo>
                  <a:pt x="3635573" y="596949"/>
                </a:lnTo>
                <a:lnTo>
                  <a:pt x="3635573" y="617934"/>
                </a:lnTo>
                <a:lnTo>
                  <a:pt x="3269009" y="617934"/>
                </a:lnTo>
                <a:lnTo>
                  <a:pt x="3269009" y="596949"/>
                </a:lnTo>
                <a:lnTo>
                  <a:pt x="3336429" y="596949"/>
                </a:lnTo>
                <a:lnTo>
                  <a:pt x="3279726" y="433983"/>
                </a:lnTo>
                <a:lnTo>
                  <a:pt x="3072110" y="433983"/>
                </a:lnTo>
                <a:cubicBezTo>
                  <a:pt x="3066752" y="451842"/>
                  <a:pt x="3064073" y="468957"/>
                  <a:pt x="3064073" y="485328"/>
                </a:cubicBezTo>
                <a:cubicBezTo>
                  <a:pt x="3064073" y="516880"/>
                  <a:pt x="3072036" y="543297"/>
                  <a:pt x="3087961" y="564579"/>
                </a:cubicBezTo>
                <a:cubicBezTo>
                  <a:pt x="3103885" y="585862"/>
                  <a:pt x="3132088" y="596652"/>
                  <a:pt x="3172569" y="596949"/>
                </a:cubicBezTo>
                <a:lnTo>
                  <a:pt x="3172569" y="617934"/>
                </a:lnTo>
                <a:lnTo>
                  <a:pt x="2939504" y="617934"/>
                </a:lnTo>
                <a:lnTo>
                  <a:pt x="2939504" y="596949"/>
                </a:lnTo>
                <a:cubicBezTo>
                  <a:pt x="2957066" y="590996"/>
                  <a:pt x="2974851" y="575146"/>
                  <a:pt x="2992859" y="549399"/>
                </a:cubicBezTo>
                <a:cubicBezTo>
                  <a:pt x="3010867" y="523652"/>
                  <a:pt x="3025676" y="494407"/>
                  <a:pt x="3037284" y="461665"/>
                </a:cubicBezTo>
                <a:close/>
                <a:moveTo>
                  <a:pt x="2305050" y="19199"/>
                </a:moveTo>
                <a:lnTo>
                  <a:pt x="2792611" y="19199"/>
                </a:lnTo>
                <a:cubicBezTo>
                  <a:pt x="2845594" y="19199"/>
                  <a:pt x="2884959" y="24408"/>
                  <a:pt x="2910706" y="34825"/>
                </a:cubicBezTo>
                <a:cubicBezTo>
                  <a:pt x="2936453" y="45243"/>
                  <a:pt x="2956917" y="64814"/>
                  <a:pt x="2972098" y="93538"/>
                </a:cubicBezTo>
                <a:cubicBezTo>
                  <a:pt x="2987278" y="122262"/>
                  <a:pt x="2994868" y="154037"/>
                  <a:pt x="2994868" y="188863"/>
                </a:cubicBezTo>
                <a:cubicBezTo>
                  <a:pt x="2994868" y="226665"/>
                  <a:pt x="2985939" y="261491"/>
                  <a:pt x="2968079" y="293340"/>
                </a:cubicBezTo>
                <a:cubicBezTo>
                  <a:pt x="2950220" y="325189"/>
                  <a:pt x="2923803" y="346993"/>
                  <a:pt x="2888828" y="358750"/>
                </a:cubicBezTo>
                <a:cubicBezTo>
                  <a:pt x="2853854" y="370507"/>
                  <a:pt x="2805261" y="376386"/>
                  <a:pt x="2743051" y="376386"/>
                </a:cubicBezTo>
                <a:lnTo>
                  <a:pt x="2637234" y="376386"/>
                </a:lnTo>
                <a:lnTo>
                  <a:pt x="2637234" y="596949"/>
                </a:lnTo>
                <a:lnTo>
                  <a:pt x="2719387" y="596949"/>
                </a:lnTo>
                <a:lnTo>
                  <a:pt x="2719387" y="617934"/>
                </a:lnTo>
                <a:lnTo>
                  <a:pt x="2305050" y="617934"/>
                </a:lnTo>
                <a:lnTo>
                  <a:pt x="2305050" y="596949"/>
                </a:lnTo>
                <a:lnTo>
                  <a:pt x="2376487" y="596949"/>
                </a:lnTo>
                <a:lnTo>
                  <a:pt x="2376487" y="40183"/>
                </a:lnTo>
                <a:lnTo>
                  <a:pt x="2305050" y="40183"/>
                </a:lnTo>
                <a:close/>
                <a:moveTo>
                  <a:pt x="1354782" y="19199"/>
                </a:moveTo>
                <a:lnTo>
                  <a:pt x="1692771" y="19199"/>
                </a:lnTo>
                <a:lnTo>
                  <a:pt x="1814661" y="317004"/>
                </a:lnTo>
                <a:lnTo>
                  <a:pt x="1929854" y="19199"/>
                </a:lnTo>
                <a:lnTo>
                  <a:pt x="2248644" y="19199"/>
                </a:lnTo>
                <a:lnTo>
                  <a:pt x="2248644" y="40183"/>
                </a:lnTo>
                <a:lnTo>
                  <a:pt x="2175867" y="40183"/>
                </a:lnTo>
                <a:lnTo>
                  <a:pt x="2175867" y="596949"/>
                </a:lnTo>
                <a:lnTo>
                  <a:pt x="2248644" y="596949"/>
                </a:lnTo>
                <a:lnTo>
                  <a:pt x="2248644" y="617934"/>
                </a:lnTo>
                <a:lnTo>
                  <a:pt x="1844576" y="617934"/>
                </a:lnTo>
                <a:lnTo>
                  <a:pt x="1844576" y="596949"/>
                </a:lnTo>
                <a:lnTo>
                  <a:pt x="1919585" y="596949"/>
                </a:lnTo>
                <a:lnTo>
                  <a:pt x="1919585" y="104031"/>
                </a:lnTo>
                <a:lnTo>
                  <a:pt x="1917799" y="104031"/>
                </a:lnTo>
                <a:lnTo>
                  <a:pt x="1719560" y="617934"/>
                </a:lnTo>
                <a:lnTo>
                  <a:pt x="1661071" y="617934"/>
                </a:lnTo>
                <a:lnTo>
                  <a:pt x="1457920" y="104924"/>
                </a:lnTo>
                <a:lnTo>
                  <a:pt x="1457920" y="422374"/>
                </a:lnTo>
                <a:cubicBezTo>
                  <a:pt x="1457920" y="451842"/>
                  <a:pt x="1461195" y="480640"/>
                  <a:pt x="1467743" y="508769"/>
                </a:cubicBezTo>
                <a:cubicBezTo>
                  <a:pt x="1474291" y="536897"/>
                  <a:pt x="1484412" y="558626"/>
                  <a:pt x="1498104" y="573955"/>
                </a:cubicBezTo>
                <a:cubicBezTo>
                  <a:pt x="1511796" y="589285"/>
                  <a:pt x="1532483" y="596949"/>
                  <a:pt x="1560165" y="596949"/>
                </a:cubicBezTo>
                <a:lnTo>
                  <a:pt x="1570434" y="596949"/>
                </a:lnTo>
                <a:lnTo>
                  <a:pt x="1570434" y="617934"/>
                </a:lnTo>
                <a:lnTo>
                  <a:pt x="1340048" y="617934"/>
                </a:lnTo>
                <a:lnTo>
                  <a:pt x="1340048" y="596949"/>
                </a:lnTo>
                <a:cubicBezTo>
                  <a:pt x="1371005" y="596949"/>
                  <a:pt x="1394148" y="580578"/>
                  <a:pt x="1409477" y="547836"/>
                </a:cubicBezTo>
                <a:cubicBezTo>
                  <a:pt x="1424806" y="515094"/>
                  <a:pt x="1432471" y="477738"/>
                  <a:pt x="1432471" y="435768"/>
                </a:cubicBezTo>
                <a:lnTo>
                  <a:pt x="1432471" y="75902"/>
                </a:lnTo>
                <a:lnTo>
                  <a:pt x="1411486" y="40183"/>
                </a:lnTo>
                <a:lnTo>
                  <a:pt x="1354782" y="40183"/>
                </a:lnTo>
                <a:close/>
                <a:moveTo>
                  <a:pt x="962620" y="0"/>
                </a:moveTo>
                <a:cubicBezTo>
                  <a:pt x="1066502" y="0"/>
                  <a:pt x="1148432" y="28575"/>
                  <a:pt x="1208410" y="85725"/>
                </a:cubicBezTo>
                <a:cubicBezTo>
                  <a:pt x="1268388" y="142875"/>
                  <a:pt x="1298376" y="220861"/>
                  <a:pt x="1298376" y="319683"/>
                </a:cubicBezTo>
                <a:cubicBezTo>
                  <a:pt x="1298376" y="413147"/>
                  <a:pt x="1268909" y="489272"/>
                  <a:pt x="1209973" y="548059"/>
                </a:cubicBezTo>
                <a:cubicBezTo>
                  <a:pt x="1151037" y="606846"/>
                  <a:pt x="1070372" y="636240"/>
                  <a:pt x="967978" y="636240"/>
                </a:cubicBezTo>
                <a:cubicBezTo>
                  <a:pt x="865584" y="636240"/>
                  <a:pt x="783431" y="607293"/>
                  <a:pt x="721519" y="549399"/>
                </a:cubicBezTo>
                <a:cubicBezTo>
                  <a:pt x="659606" y="491505"/>
                  <a:pt x="628650" y="413444"/>
                  <a:pt x="628650" y="315218"/>
                </a:cubicBezTo>
                <a:cubicBezTo>
                  <a:pt x="628650" y="219372"/>
                  <a:pt x="658936" y="142875"/>
                  <a:pt x="719510" y="85725"/>
                </a:cubicBezTo>
                <a:cubicBezTo>
                  <a:pt x="780082" y="28575"/>
                  <a:pt x="861119" y="0"/>
                  <a:pt x="962620" y="0"/>
                </a:cubicBezTo>
                <a:close/>
                <a:moveTo>
                  <a:pt x="324594" y="0"/>
                </a:moveTo>
                <a:cubicBezTo>
                  <a:pt x="386804" y="0"/>
                  <a:pt x="437406" y="16073"/>
                  <a:pt x="476399" y="48220"/>
                </a:cubicBezTo>
                <a:lnTo>
                  <a:pt x="567928" y="893"/>
                </a:lnTo>
                <a:lnTo>
                  <a:pt x="567928" y="248692"/>
                </a:lnTo>
                <a:lnTo>
                  <a:pt x="546943" y="248692"/>
                </a:lnTo>
                <a:cubicBezTo>
                  <a:pt x="546943" y="205234"/>
                  <a:pt x="535930" y="166538"/>
                  <a:pt x="513903" y="132606"/>
                </a:cubicBezTo>
                <a:cubicBezTo>
                  <a:pt x="491877" y="98673"/>
                  <a:pt x="465906" y="72777"/>
                  <a:pt x="435992" y="54917"/>
                </a:cubicBezTo>
                <a:cubicBezTo>
                  <a:pt x="406077" y="37058"/>
                  <a:pt x="376088" y="28128"/>
                  <a:pt x="346025" y="28128"/>
                </a:cubicBezTo>
                <a:cubicBezTo>
                  <a:pt x="331440" y="28128"/>
                  <a:pt x="319385" y="31626"/>
                  <a:pt x="309860" y="38621"/>
                </a:cubicBezTo>
                <a:cubicBezTo>
                  <a:pt x="300335" y="45616"/>
                  <a:pt x="294382" y="54768"/>
                  <a:pt x="292001" y="66079"/>
                </a:cubicBezTo>
                <a:cubicBezTo>
                  <a:pt x="289619" y="77390"/>
                  <a:pt x="288429" y="94654"/>
                  <a:pt x="288429" y="117872"/>
                </a:cubicBezTo>
                <a:lnTo>
                  <a:pt x="288429" y="512564"/>
                </a:lnTo>
                <a:cubicBezTo>
                  <a:pt x="288429" y="546794"/>
                  <a:pt x="293786" y="571425"/>
                  <a:pt x="304502" y="586457"/>
                </a:cubicBezTo>
                <a:cubicBezTo>
                  <a:pt x="315218" y="601489"/>
                  <a:pt x="333226" y="609004"/>
                  <a:pt x="358527" y="609004"/>
                </a:cubicBezTo>
                <a:cubicBezTo>
                  <a:pt x="429964" y="609004"/>
                  <a:pt x="493960" y="572095"/>
                  <a:pt x="550515" y="498276"/>
                </a:cubicBezTo>
                <a:lnTo>
                  <a:pt x="571500" y="512564"/>
                </a:lnTo>
                <a:cubicBezTo>
                  <a:pt x="536972" y="556617"/>
                  <a:pt x="501253" y="588243"/>
                  <a:pt x="464343" y="607442"/>
                </a:cubicBezTo>
                <a:cubicBezTo>
                  <a:pt x="427434" y="626641"/>
                  <a:pt x="381595" y="636240"/>
                  <a:pt x="326826" y="636240"/>
                </a:cubicBezTo>
                <a:cubicBezTo>
                  <a:pt x="231279" y="636240"/>
                  <a:pt x="152921" y="606623"/>
                  <a:pt x="91752" y="547390"/>
                </a:cubicBezTo>
                <a:cubicBezTo>
                  <a:pt x="30584" y="488156"/>
                  <a:pt x="0" y="411658"/>
                  <a:pt x="0" y="317897"/>
                </a:cubicBezTo>
                <a:cubicBezTo>
                  <a:pt x="0" y="221754"/>
                  <a:pt x="29989" y="144735"/>
                  <a:pt x="89966" y="86841"/>
                </a:cubicBezTo>
                <a:cubicBezTo>
                  <a:pt x="149944" y="28947"/>
                  <a:pt x="228153" y="0"/>
                  <a:pt x="324594" y="0"/>
                </a:cubicBezTo>
                <a:close/>
              </a:path>
            </a:pathLst>
          </a:custGeom>
          <a:solidFill>
            <a:schemeClr val="bg1">
              <a:alpha val="7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 dirty="0">
              <a:solidFill>
                <a:schemeClr val="bg1">
                  <a:alpha val="76000"/>
                </a:schemeClr>
              </a:solidFill>
              <a:latin typeface="Bodoni MT Black" panose="02070A03080606020203" pitchFamily="18" charset="0"/>
            </a:endParaRPr>
          </a:p>
        </p:txBody>
      </p:sp>
      <p:sp>
        <p:nvSpPr>
          <p:cNvPr id="24" name="任意多边形: 形状 23">
            <a:extLst>
              <a:ext uri="{FF2B5EF4-FFF2-40B4-BE49-F238E27FC236}">
                <a16:creationId xmlns:a16="http://schemas.microsoft.com/office/drawing/2014/main" xmlns="" id="{FC4218DD-F68A-44D6-91E1-96055E201A02}"/>
              </a:ext>
            </a:extLst>
          </p:cNvPr>
          <p:cNvSpPr/>
          <p:nvPr/>
        </p:nvSpPr>
        <p:spPr>
          <a:xfrm>
            <a:off x="6463257" y="1465852"/>
            <a:ext cx="4672161" cy="646063"/>
          </a:xfrm>
          <a:custGeom>
            <a:avLst/>
            <a:gdLst/>
            <a:ahLst/>
            <a:cxnLst/>
            <a:rect l="l" t="t" r="r" b="b"/>
            <a:pathLst>
              <a:path w="4672161" h="646063">
                <a:moveTo>
                  <a:pt x="336649" y="325487"/>
                </a:moveTo>
                <a:lnTo>
                  <a:pt x="336649" y="596949"/>
                </a:lnTo>
                <a:lnTo>
                  <a:pt x="376833" y="596949"/>
                </a:lnTo>
                <a:cubicBezTo>
                  <a:pt x="399455" y="596949"/>
                  <a:pt x="414561" y="593526"/>
                  <a:pt x="422151" y="586680"/>
                </a:cubicBezTo>
                <a:cubicBezTo>
                  <a:pt x="429741" y="579834"/>
                  <a:pt x="433536" y="564951"/>
                  <a:pt x="433536" y="542032"/>
                </a:cubicBezTo>
                <a:lnTo>
                  <a:pt x="433536" y="383083"/>
                </a:lnTo>
                <a:cubicBezTo>
                  <a:pt x="433536" y="358676"/>
                  <a:pt x="429741" y="342974"/>
                  <a:pt x="422151" y="335979"/>
                </a:cubicBezTo>
                <a:cubicBezTo>
                  <a:pt x="414561" y="328984"/>
                  <a:pt x="398264" y="325487"/>
                  <a:pt x="373261" y="325487"/>
                </a:cubicBezTo>
                <a:close/>
                <a:moveTo>
                  <a:pt x="2355949" y="40183"/>
                </a:moveTo>
                <a:lnTo>
                  <a:pt x="2355949" y="596949"/>
                </a:lnTo>
                <a:lnTo>
                  <a:pt x="2392561" y="596949"/>
                </a:lnTo>
                <a:cubicBezTo>
                  <a:pt x="2422029" y="596949"/>
                  <a:pt x="2442046" y="591443"/>
                  <a:pt x="2452613" y="580429"/>
                </a:cubicBezTo>
                <a:cubicBezTo>
                  <a:pt x="2463180" y="569416"/>
                  <a:pt x="2468463" y="546497"/>
                  <a:pt x="2468463" y="511671"/>
                </a:cubicBezTo>
                <a:lnTo>
                  <a:pt x="2468463" y="125015"/>
                </a:lnTo>
                <a:cubicBezTo>
                  <a:pt x="2468463" y="89892"/>
                  <a:pt x="2465189" y="66972"/>
                  <a:pt x="2458641" y="56257"/>
                </a:cubicBezTo>
                <a:cubicBezTo>
                  <a:pt x="2452092" y="45541"/>
                  <a:pt x="2433042" y="40183"/>
                  <a:pt x="2401491" y="40183"/>
                </a:cubicBezTo>
                <a:close/>
                <a:moveTo>
                  <a:pt x="1565374" y="40183"/>
                </a:moveTo>
                <a:lnTo>
                  <a:pt x="1565374" y="596949"/>
                </a:lnTo>
                <a:lnTo>
                  <a:pt x="1601986" y="596949"/>
                </a:lnTo>
                <a:cubicBezTo>
                  <a:pt x="1631454" y="596949"/>
                  <a:pt x="1651471" y="591443"/>
                  <a:pt x="1662038" y="580429"/>
                </a:cubicBezTo>
                <a:cubicBezTo>
                  <a:pt x="1672605" y="569416"/>
                  <a:pt x="1677888" y="546497"/>
                  <a:pt x="1677888" y="511671"/>
                </a:cubicBezTo>
                <a:lnTo>
                  <a:pt x="1677888" y="125015"/>
                </a:lnTo>
                <a:cubicBezTo>
                  <a:pt x="1677888" y="89892"/>
                  <a:pt x="1674614" y="66972"/>
                  <a:pt x="1668066" y="56257"/>
                </a:cubicBezTo>
                <a:cubicBezTo>
                  <a:pt x="1661517" y="45541"/>
                  <a:pt x="1642467" y="40183"/>
                  <a:pt x="1610916" y="40183"/>
                </a:cubicBezTo>
                <a:close/>
                <a:moveTo>
                  <a:pt x="336649" y="40183"/>
                </a:moveTo>
                <a:lnTo>
                  <a:pt x="336649" y="306288"/>
                </a:lnTo>
                <a:lnTo>
                  <a:pt x="376833" y="306288"/>
                </a:lnTo>
                <a:cubicBezTo>
                  <a:pt x="399157" y="306288"/>
                  <a:pt x="414189" y="301898"/>
                  <a:pt x="421928" y="293117"/>
                </a:cubicBezTo>
                <a:cubicBezTo>
                  <a:pt x="429667" y="284336"/>
                  <a:pt x="433536" y="267890"/>
                  <a:pt x="433536" y="243780"/>
                </a:cubicBezTo>
                <a:lnTo>
                  <a:pt x="433536" y="119658"/>
                </a:lnTo>
                <a:cubicBezTo>
                  <a:pt x="433536" y="86915"/>
                  <a:pt x="429741" y="65484"/>
                  <a:pt x="422151" y="55364"/>
                </a:cubicBezTo>
                <a:cubicBezTo>
                  <a:pt x="414561" y="45243"/>
                  <a:pt x="398859" y="40183"/>
                  <a:pt x="375047" y="40183"/>
                </a:cubicBezTo>
                <a:close/>
                <a:moveTo>
                  <a:pt x="3259038" y="19199"/>
                </a:moveTo>
                <a:lnTo>
                  <a:pt x="3605510" y="19199"/>
                </a:lnTo>
                <a:lnTo>
                  <a:pt x="3854202" y="362099"/>
                </a:lnTo>
                <a:lnTo>
                  <a:pt x="3854202" y="215652"/>
                </a:lnTo>
                <a:cubicBezTo>
                  <a:pt x="3854202" y="156418"/>
                  <a:pt x="3845867" y="112365"/>
                  <a:pt x="3829199" y="83492"/>
                </a:cubicBezTo>
                <a:cubicBezTo>
                  <a:pt x="3812530" y="54620"/>
                  <a:pt x="3787378" y="40183"/>
                  <a:pt x="3753743" y="40183"/>
                </a:cubicBezTo>
                <a:lnTo>
                  <a:pt x="3733651" y="40183"/>
                </a:lnTo>
                <a:lnTo>
                  <a:pt x="3733651" y="19199"/>
                </a:lnTo>
                <a:lnTo>
                  <a:pt x="3972967" y="19199"/>
                </a:lnTo>
                <a:lnTo>
                  <a:pt x="3972967" y="40183"/>
                </a:lnTo>
                <a:cubicBezTo>
                  <a:pt x="3909566" y="45243"/>
                  <a:pt x="3877865" y="101203"/>
                  <a:pt x="3877865" y="208061"/>
                </a:cubicBezTo>
                <a:lnTo>
                  <a:pt x="3877865" y="617934"/>
                </a:lnTo>
                <a:lnTo>
                  <a:pt x="3733651" y="617934"/>
                </a:lnTo>
                <a:lnTo>
                  <a:pt x="3378696" y="128587"/>
                </a:lnTo>
                <a:lnTo>
                  <a:pt x="3378696" y="413891"/>
                </a:lnTo>
                <a:cubicBezTo>
                  <a:pt x="3378696" y="535335"/>
                  <a:pt x="3415903" y="596354"/>
                  <a:pt x="3490317" y="596949"/>
                </a:cubicBezTo>
                <a:lnTo>
                  <a:pt x="3490317" y="617934"/>
                </a:lnTo>
                <a:lnTo>
                  <a:pt x="3259038" y="617934"/>
                </a:lnTo>
                <a:lnTo>
                  <a:pt x="3259038" y="596949"/>
                </a:lnTo>
                <a:cubicBezTo>
                  <a:pt x="3293566" y="595163"/>
                  <a:pt x="3318049" y="578792"/>
                  <a:pt x="3332485" y="547836"/>
                </a:cubicBezTo>
                <a:cubicBezTo>
                  <a:pt x="3346921" y="516880"/>
                  <a:pt x="3354139" y="482947"/>
                  <a:pt x="3354139" y="446038"/>
                </a:cubicBezTo>
                <a:lnTo>
                  <a:pt x="3354139" y="95101"/>
                </a:lnTo>
                <a:lnTo>
                  <a:pt x="3314849" y="40183"/>
                </a:lnTo>
                <a:lnTo>
                  <a:pt x="3259038" y="40183"/>
                </a:lnTo>
                <a:close/>
                <a:moveTo>
                  <a:pt x="2816572" y="19199"/>
                </a:moveTo>
                <a:lnTo>
                  <a:pt x="3218855" y="19199"/>
                </a:lnTo>
                <a:lnTo>
                  <a:pt x="3218855" y="40183"/>
                </a:lnTo>
                <a:lnTo>
                  <a:pt x="3146524" y="40183"/>
                </a:lnTo>
                <a:lnTo>
                  <a:pt x="3146524" y="596949"/>
                </a:lnTo>
                <a:lnTo>
                  <a:pt x="3218855" y="596949"/>
                </a:lnTo>
                <a:lnTo>
                  <a:pt x="3218855" y="617934"/>
                </a:lnTo>
                <a:lnTo>
                  <a:pt x="2816572" y="617934"/>
                </a:lnTo>
                <a:lnTo>
                  <a:pt x="2816572" y="596949"/>
                </a:lnTo>
                <a:lnTo>
                  <a:pt x="2885777" y="596949"/>
                </a:lnTo>
                <a:lnTo>
                  <a:pt x="2885777" y="40183"/>
                </a:lnTo>
                <a:lnTo>
                  <a:pt x="2816572" y="40183"/>
                </a:lnTo>
                <a:close/>
                <a:moveTo>
                  <a:pt x="2025997" y="19199"/>
                </a:moveTo>
                <a:lnTo>
                  <a:pt x="2479179" y="19199"/>
                </a:lnTo>
                <a:cubicBezTo>
                  <a:pt x="2576512" y="19199"/>
                  <a:pt x="2647057" y="51048"/>
                  <a:pt x="2690812" y="114746"/>
                </a:cubicBezTo>
                <a:cubicBezTo>
                  <a:pt x="2734568" y="178445"/>
                  <a:pt x="2756445" y="244673"/>
                  <a:pt x="2756445" y="313432"/>
                </a:cubicBezTo>
                <a:cubicBezTo>
                  <a:pt x="2756445" y="386655"/>
                  <a:pt x="2733749" y="455711"/>
                  <a:pt x="2688357" y="520601"/>
                </a:cubicBezTo>
                <a:cubicBezTo>
                  <a:pt x="2642964" y="585490"/>
                  <a:pt x="2579935" y="617934"/>
                  <a:pt x="2499271" y="617934"/>
                </a:cubicBezTo>
                <a:lnTo>
                  <a:pt x="2025997" y="617934"/>
                </a:lnTo>
                <a:lnTo>
                  <a:pt x="2025997" y="596949"/>
                </a:lnTo>
                <a:lnTo>
                  <a:pt x="2095202" y="596949"/>
                </a:lnTo>
                <a:lnTo>
                  <a:pt x="2095202" y="40183"/>
                </a:lnTo>
                <a:lnTo>
                  <a:pt x="2025997" y="40183"/>
                </a:lnTo>
                <a:close/>
                <a:moveTo>
                  <a:pt x="1235422" y="19199"/>
                </a:moveTo>
                <a:lnTo>
                  <a:pt x="1688604" y="19199"/>
                </a:lnTo>
                <a:cubicBezTo>
                  <a:pt x="1785938" y="19199"/>
                  <a:pt x="1856482" y="51048"/>
                  <a:pt x="1900237" y="114746"/>
                </a:cubicBezTo>
                <a:cubicBezTo>
                  <a:pt x="1943993" y="178445"/>
                  <a:pt x="1965871" y="244673"/>
                  <a:pt x="1965871" y="313432"/>
                </a:cubicBezTo>
                <a:cubicBezTo>
                  <a:pt x="1965871" y="386655"/>
                  <a:pt x="1943174" y="455711"/>
                  <a:pt x="1897782" y="520601"/>
                </a:cubicBezTo>
                <a:cubicBezTo>
                  <a:pt x="1852389" y="585490"/>
                  <a:pt x="1789361" y="617934"/>
                  <a:pt x="1708696" y="617934"/>
                </a:cubicBezTo>
                <a:lnTo>
                  <a:pt x="1235422" y="617934"/>
                </a:lnTo>
                <a:lnTo>
                  <a:pt x="1235422" y="596949"/>
                </a:lnTo>
                <a:lnTo>
                  <a:pt x="1304627" y="596949"/>
                </a:lnTo>
                <a:lnTo>
                  <a:pt x="1304627" y="40183"/>
                </a:lnTo>
                <a:lnTo>
                  <a:pt x="1235422" y="40183"/>
                </a:lnTo>
                <a:close/>
                <a:moveTo>
                  <a:pt x="778222" y="19199"/>
                </a:moveTo>
                <a:lnTo>
                  <a:pt x="1180505" y="19199"/>
                </a:lnTo>
                <a:lnTo>
                  <a:pt x="1180505" y="40183"/>
                </a:lnTo>
                <a:lnTo>
                  <a:pt x="1108174" y="40183"/>
                </a:lnTo>
                <a:lnTo>
                  <a:pt x="1108174" y="596949"/>
                </a:lnTo>
                <a:lnTo>
                  <a:pt x="1180505" y="596949"/>
                </a:lnTo>
                <a:lnTo>
                  <a:pt x="1180505" y="617934"/>
                </a:lnTo>
                <a:lnTo>
                  <a:pt x="778222" y="617934"/>
                </a:lnTo>
                <a:lnTo>
                  <a:pt x="778222" y="596949"/>
                </a:lnTo>
                <a:lnTo>
                  <a:pt x="847427" y="596949"/>
                </a:lnTo>
                <a:lnTo>
                  <a:pt x="847427" y="40183"/>
                </a:lnTo>
                <a:lnTo>
                  <a:pt x="778222" y="40183"/>
                </a:lnTo>
                <a:close/>
                <a:moveTo>
                  <a:pt x="0" y="19199"/>
                </a:moveTo>
                <a:lnTo>
                  <a:pt x="508546" y="19199"/>
                </a:lnTo>
                <a:cubicBezTo>
                  <a:pt x="554087" y="19199"/>
                  <a:pt x="588690" y="24184"/>
                  <a:pt x="612353" y="34156"/>
                </a:cubicBezTo>
                <a:cubicBezTo>
                  <a:pt x="636017" y="44127"/>
                  <a:pt x="654769" y="61689"/>
                  <a:pt x="668610" y="86841"/>
                </a:cubicBezTo>
                <a:cubicBezTo>
                  <a:pt x="682451" y="111993"/>
                  <a:pt x="689372" y="139303"/>
                  <a:pt x="689372" y="168771"/>
                </a:cubicBezTo>
                <a:cubicBezTo>
                  <a:pt x="689372" y="244673"/>
                  <a:pt x="653504" y="290215"/>
                  <a:pt x="581769" y="305395"/>
                </a:cubicBezTo>
                <a:lnTo>
                  <a:pt x="581769" y="307181"/>
                </a:lnTo>
                <a:cubicBezTo>
                  <a:pt x="622846" y="317004"/>
                  <a:pt x="654248" y="335458"/>
                  <a:pt x="675977" y="362545"/>
                </a:cubicBezTo>
                <a:cubicBezTo>
                  <a:pt x="697706" y="389632"/>
                  <a:pt x="708571" y="422969"/>
                  <a:pt x="708571" y="462558"/>
                </a:cubicBezTo>
                <a:cubicBezTo>
                  <a:pt x="708571" y="511373"/>
                  <a:pt x="692125" y="549473"/>
                  <a:pt x="659234" y="576858"/>
                </a:cubicBezTo>
                <a:cubicBezTo>
                  <a:pt x="626343" y="604242"/>
                  <a:pt x="574328" y="617934"/>
                  <a:pt x="503188" y="617934"/>
                </a:cubicBezTo>
                <a:lnTo>
                  <a:pt x="0" y="617934"/>
                </a:lnTo>
                <a:lnTo>
                  <a:pt x="0" y="596949"/>
                </a:lnTo>
                <a:lnTo>
                  <a:pt x="75902" y="596949"/>
                </a:lnTo>
                <a:lnTo>
                  <a:pt x="75902" y="40183"/>
                </a:lnTo>
                <a:lnTo>
                  <a:pt x="0" y="40183"/>
                </a:lnTo>
                <a:close/>
                <a:moveTo>
                  <a:pt x="4343102" y="0"/>
                </a:moveTo>
                <a:cubicBezTo>
                  <a:pt x="4408884" y="0"/>
                  <a:pt x="4465885" y="16966"/>
                  <a:pt x="4514105" y="50899"/>
                </a:cubicBezTo>
                <a:lnTo>
                  <a:pt x="4602509" y="893"/>
                </a:lnTo>
                <a:lnTo>
                  <a:pt x="4602509" y="234850"/>
                </a:lnTo>
                <a:lnTo>
                  <a:pt x="4583311" y="234850"/>
                </a:lnTo>
                <a:cubicBezTo>
                  <a:pt x="4582417" y="208657"/>
                  <a:pt x="4578623" y="186630"/>
                  <a:pt x="4571925" y="168771"/>
                </a:cubicBezTo>
                <a:cubicBezTo>
                  <a:pt x="4565228" y="150911"/>
                  <a:pt x="4552131" y="130150"/>
                  <a:pt x="4532635" y="106486"/>
                </a:cubicBezTo>
                <a:cubicBezTo>
                  <a:pt x="4513138" y="82823"/>
                  <a:pt x="4489475" y="63847"/>
                  <a:pt x="4461643" y="49559"/>
                </a:cubicBezTo>
                <a:cubicBezTo>
                  <a:pt x="4433813" y="35272"/>
                  <a:pt x="4405163" y="28128"/>
                  <a:pt x="4375695" y="28128"/>
                </a:cubicBezTo>
                <a:cubicBezTo>
                  <a:pt x="4347121" y="28128"/>
                  <a:pt x="4327847" y="34081"/>
                  <a:pt x="4317875" y="45988"/>
                </a:cubicBezTo>
                <a:cubicBezTo>
                  <a:pt x="4307905" y="57894"/>
                  <a:pt x="4302919" y="80367"/>
                  <a:pt x="4302919" y="113407"/>
                </a:cubicBezTo>
                <a:lnTo>
                  <a:pt x="4302919" y="543818"/>
                </a:lnTo>
                <a:cubicBezTo>
                  <a:pt x="4302919" y="587276"/>
                  <a:pt x="4318099" y="609004"/>
                  <a:pt x="4348460" y="609004"/>
                </a:cubicBezTo>
                <a:cubicBezTo>
                  <a:pt x="4383285" y="609004"/>
                  <a:pt x="4400699" y="584299"/>
                  <a:pt x="4400699" y="534888"/>
                </a:cubicBezTo>
                <a:lnTo>
                  <a:pt x="4400699" y="369242"/>
                </a:lnTo>
                <a:lnTo>
                  <a:pt x="4355603" y="369242"/>
                </a:lnTo>
                <a:lnTo>
                  <a:pt x="4355603" y="349151"/>
                </a:lnTo>
                <a:lnTo>
                  <a:pt x="4672161" y="349151"/>
                </a:lnTo>
                <a:lnTo>
                  <a:pt x="4672161" y="369242"/>
                </a:lnTo>
                <a:lnTo>
                  <a:pt x="4630191" y="369242"/>
                </a:lnTo>
                <a:lnTo>
                  <a:pt x="4630191" y="646063"/>
                </a:lnTo>
                <a:lnTo>
                  <a:pt x="4561433" y="576858"/>
                </a:lnTo>
                <a:cubicBezTo>
                  <a:pt x="4500711" y="616446"/>
                  <a:pt x="4430017" y="636240"/>
                  <a:pt x="4349353" y="636240"/>
                </a:cubicBezTo>
                <a:cubicBezTo>
                  <a:pt x="4250829" y="636240"/>
                  <a:pt x="4170387" y="607070"/>
                  <a:pt x="4108028" y="548729"/>
                </a:cubicBezTo>
                <a:cubicBezTo>
                  <a:pt x="4045669" y="490388"/>
                  <a:pt x="4014489" y="415379"/>
                  <a:pt x="4014489" y="323701"/>
                </a:cubicBezTo>
                <a:cubicBezTo>
                  <a:pt x="4014489" y="260002"/>
                  <a:pt x="4029521" y="201662"/>
                  <a:pt x="4059585" y="148679"/>
                </a:cubicBezTo>
                <a:cubicBezTo>
                  <a:pt x="4089648" y="95696"/>
                  <a:pt x="4129459" y="57671"/>
                  <a:pt x="4179019" y="34602"/>
                </a:cubicBezTo>
                <a:cubicBezTo>
                  <a:pt x="4228579" y="11534"/>
                  <a:pt x="4283273" y="0"/>
                  <a:pt x="4343102" y="0"/>
                </a:cubicBezTo>
                <a:close/>
              </a:path>
            </a:pathLst>
          </a:custGeom>
          <a:solidFill>
            <a:prstClr val="white">
              <a:alpha val="7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p>
        </p:txBody>
      </p:sp>
      <p:pic>
        <p:nvPicPr>
          <p:cNvPr id="35" name="图片 34" descr="红色的标志&#10;&#10;描述已自动生成">
            <a:extLst>
              <a:ext uri="{FF2B5EF4-FFF2-40B4-BE49-F238E27FC236}">
                <a16:creationId xmlns:a16="http://schemas.microsoft.com/office/drawing/2014/main" xmlns="" id="{886BC79B-D8CA-4BEB-AC89-70E02F97C999}"/>
              </a:ext>
            </a:extLst>
          </p:cNvPr>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5760499" y="3263191"/>
            <a:ext cx="816070" cy="816070"/>
          </a:xfrm>
          <a:prstGeom prst="rect">
            <a:avLst/>
          </a:prstGeom>
          <a:effectLst>
            <a:outerShdw blurRad="50800" dist="38100" algn="l" rotWithShape="0">
              <a:prstClr val="black">
                <a:alpha val="29000"/>
              </a:prstClr>
            </a:outerShdw>
          </a:effectLst>
        </p:spPr>
      </p:pic>
      <p:sp>
        <p:nvSpPr>
          <p:cNvPr id="2" name="矩形 1">
            <a:extLst>
              <a:ext uri="{FF2B5EF4-FFF2-40B4-BE49-F238E27FC236}">
                <a16:creationId xmlns:a16="http://schemas.microsoft.com/office/drawing/2014/main" xmlns="" id="{79B1E480-A0A3-4C44-A095-4F58D24CF3F4}"/>
              </a:ext>
            </a:extLst>
          </p:cNvPr>
          <p:cNvSpPr/>
          <p:nvPr/>
        </p:nvSpPr>
        <p:spPr>
          <a:xfrm>
            <a:off x="4190758" y="4288775"/>
            <a:ext cx="3810484" cy="369332"/>
          </a:xfrm>
          <a:prstGeom prst="rect">
            <a:avLst/>
          </a:prstGeom>
        </p:spPr>
        <p:txBody>
          <a:bodyPr wrap="square">
            <a:spAutoFit/>
          </a:bodyPr>
          <a:lstStyle/>
          <a:p>
            <a:pPr algn="dist">
              <a:spcBef>
                <a:spcPts val="0"/>
              </a:spcBef>
              <a:spcAft>
                <a:spcPts val="0"/>
              </a:spcAft>
            </a:pPr>
            <a:r>
              <a:rPr lang="en-US" altLang="zh-CN" dirty="0">
                <a:solidFill>
                  <a:schemeClr val="bg1"/>
                </a:solidFill>
                <a:latin typeface="+mn-ea"/>
              </a:rPr>
              <a:t> </a:t>
            </a:r>
            <a:r>
              <a:rPr lang="zh-CN" altLang="en-US" dirty="0">
                <a:solidFill>
                  <a:schemeClr val="bg1"/>
                </a:solidFill>
                <a:latin typeface="+mn-ea"/>
              </a:rPr>
              <a:t>公司简介通用</a:t>
            </a:r>
            <a:r>
              <a:rPr lang="en-US" altLang="zh-CN" dirty="0">
                <a:solidFill>
                  <a:schemeClr val="bg1"/>
                </a:solidFill>
                <a:latin typeface="+mn-ea"/>
              </a:rPr>
              <a:t>PPT</a:t>
            </a:r>
            <a:r>
              <a:rPr lang="zh-CN" altLang="en-US" dirty="0">
                <a:solidFill>
                  <a:schemeClr val="bg1"/>
                </a:solidFill>
                <a:latin typeface="+mn-ea"/>
              </a:rPr>
              <a:t>模板</a:t>
            </a:r>
          </a:p>
        </p:txBody>
      </p:sp>
      <p:pic>
        <p:nvPicPr>
          <p:cNvPr id="32" name="图片 31" descr="图片包含 室内, 物体, 照片, 黑色&#10;&#10;描述已自动生成">
            <a:extLst>
              <a:ext uri="{FF2B5EF4-FFF2-40B4-BE49-F238E27FC236}">
                <a16:creationId xmlns:a16="http://schemas.microsoft.com/office/drawing/2014/main" xmlns="" id="{A741EEEE-2330-405A-81D6-E3E2D8A494FE}"/>
              </a:ext>
            </a:extLst>
          </p:cNvPr>
          <p:cNvPicPr>
            <a:picLocks noChangeAspect="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213812" y="5049838"/>
            <a:ext cx="7503555" cy="2657636"/>
          </a:xfrm>
          <a:prstGeom prst="rect">
            <a:avLst/>
          </a:prstGeom>
        </p:spPr>
      </p:pic>
      <p:sp>
        <p:nvSpPr>
          <p:cNvPr id="14" name="任意多边形: 形状 13">
            <a:extLst>
              <a:ext uri="{FF2B5EF4-FFF2-40B4-BE49-F238E27FC236}">
                <a16:creationId xmlns:a16="http://schemas.microsoft.com/office/drawing/2014/main" xmlns="" id="{7F364797-29EC-4779-BA89-F56C94BC017A}"/>
              </a:ext>
            </a:extLst>
          </p:cNvPr>
          <p:cNvSpPr/>
          <p:nvPr/>
        </p:nvSpPr>
        <p:spPr>
          <a:xfrm>
            <a:off x="1871194" y="1919834"/>
            <a:ext cx="4073481" cy="802386"/>
          </a:xfrm>
          <a:custGeom>
            <a:avLst/>
            <a:gdLst/>
            <a:ahLst/>
            <a:cxnLst/>
            <a:rect l="l" t="t" r="r" b="b"/>
            <a:pathLst>
              <a:path w="4073481" h="802386">
                <a:moveTo>
                  <a:pt x="2430733" y="560556"/>
                </a:moveTo>
                <a:lnTo>
                  <a:pt x="2422932" y="614048"/>
                </a:lnTo>
                <a:lnTo>
                  <a:pt x="2592324" y="614048"/>
                </a:lnTo>
                <a:lnTo>
                  <a:pt x="2600125" y="560556"/>
                </a:lnTo>
                <a:close/>
                <a:moveTo>
                  <a:pt x="2303688" y="475859"/>
                </a:moveTo>
                <a:lnTo>
                  <a:pt x="2748344" y="475859"/>
                </a:lnTo>
                <a:lnTo>
                  <a:pt x="2717140" y="698744"/>
                </a:lnTo>
                <a:lnTo>
                  <a:pt x="2272484" y="698744"/>
                </a:lnTo>
                <a:close/>
                <a:moveTo>
                  <a:pt x="3471691" y="412337"/>
                </a:moveTo>
                <a:lnTo>
                  <a:pt x="3704606" y="412337"/>
                </a:lnTo>
                <a:lnTo>
                  <a:pt x="3649999" y="465830"/>
                </a:lnTo>
                <a:lnTo>
                  <a:pt x="4014416" y="465830"/>
                </a:lnTo>
                <a:lnTo>
                  <a:pt x="3977640" y="728834"/>
                </a:lnTo>
                <a:cubicBezTo>
                  <a:pt x="3973925" y="750379"/>
                  <a:pt x="3963896" y="768025"/>
                  <a:pt x="3947550" y="781769"/>
                </a:cubicBezTo>
                <a:cubicBezTo>
                  <a:pt x="3931206" y="795514"/>
                  <a:pt x="3912260" y="802386"/>
                  <a:pt x="3890715" y="802386"/>
                </a:cubicBezTo>
                <a:lnTo>
                  <a:pt x="3670059" y="802386"/>
                </a:lnTo>
                <a:lnTo>
                  <a:pt x="3770357" y="698744"/>
                </a:lnTo>
                <a:lnTo>
                  <a:pt x="3788188" y="571700"/>
                </a:lnTo>
                <a:lnTo>
                  <a:pt x="3543014" y="571700"/>
                </a:lnTo>
                <a:lnTo>
                  <a:pt x="3310100" y="802386"/>
                </a:lnTo>
                <a:lnTo>
                  <a:pt x="3077185" y="802386"/>
                </a:lnTo>
                <a:lnTo>
                  <a:pt x="3310100" y="571700"/>
                </a:lnTo>
                <a:lnTo>
                  <a:pt x="3131792" y="571700"/>
                </a:lnTo>
                <a:lnTo>
                  <a:pt x="3146279" y="465830"/>
                </a:lnTo>
                <a:lnTo>
                  <a:pt x="3417084" y="465830"/>
                </a:lnTo>
                <a:close/>
                <a:moveTo>
                  <a:pt x="1143486" y="369989"/>
                </a:moveTo>
                <a:lnTo>
                  <a:pt x="1884579" y="369989"/>
                </a:lnTo>
                <a:lnTo>
                  <a:pt x="1841116" y="677570"/>
                </a:lnTo>
                <a:lnTo>
                  <a:pt x="1904638" y="677570"/>
                </a:lnTo>
                <a:lnTo>
                  <a:pt x="1953673" y="635222"/>
                </a:lnTo>
                <a:lnTo>
                  <a:pt x="1929156" y="802386"/>
                </a:lnTo>
                <a:lnTo>
                  <a:pt x="1618231" y="802386"/>
                </a:lnTo>
                <a:lnTo>
                  <a:pt x="1658350" y="475859"/>
                </a:lnTo>
                <a:lnTo>
                  <a:pt x="1128998" y="475859"/>
                </a:lnTo>
                <a:close/>
                <a:moveTo>
                  <a:pt x="2231250" y="169392"/>
                </a:moveTo>
                <a:lnTo>
                  <a:pt x="2442991" y="169392"/>
                </a:lnTo>
                <a:lnTo>
                  <a:pt x="2474195" y="242945"/>
                </a:lnTo>
                <a:lnTo>
                  <a:pt x="2648045" y="242945"/>
                </a:lnTo>
                <a:lnTo>
                  <a:pt x="2697080" y="169392"/>
                </a:lnTo>
                <a:lnTo>
                  <a:pt x="2908821" y="169392"/>
                </a:lnTo>
                <a:lnTo>
                  <a:pt x="2859786" y="242945"/>
                </a:lnTo>
                <a:lnTo>
                  <a:pt x="2983487" y="242945"/>
                </a:lnTo>
                <a:lnTo>
                  <a:pt x="2917736" y="707660"/>
                </a:lnTo>
                <a:cubicBezTo>
                  <a:pt x="2914764" y="729205"/>
                  <a:pt x="2905106" y="747222"/>
                  <a:pt x="2888761" y="761709"/>
                </a:cubicBezTo>
                <a:cubicBezTo>
                  <a:pt x="2872416" y="776197"/>
                  <a:pt x="2853471" y="783441"/>
                  <a:pt x="2831926" y="783441"/>
                </a:cubicBezTo>
                <a:lnTo>
                  <a:pt x="2664762" y="783441"/>
                </a:lnTo>
                <a:lnTo>
                  <a:pt x="2762831" y="684257"/>
                </a:lnTo>
                <a:lnTo>
                  <a:pt x="2795150" y="454685"/>
                </a:lnTo>
                <a:lnTo>
                  <a:pt x="2614613" y="454685"/>
                </a:lnTo>
                <a:lnTo>
                  <a:pt x="2564463" y="359959"/>
                </a:lnTo>
                <a:lnTo>
                  <a:pt x="2755030" y="359959"/>
                </a:lnTo>
                <a:lnTo>
                  <a:pt x="2797378" y="440198"/>
                </a:lnTo>
                <a:lnTo>
                  <a:pt x="2811866" y="338785"/>
                </a:lnTo>
                <a:lnTo>
                  <a:pt x="2281400" y="338785"/>
                </a:lnTo>
                <a:lnTo>
                  <a:pt x="2266912" y="439083"/>
                </a:lnTo>
                <a:lnTo>
                  <a:pt x="2331548" y="359959"/>
                </a:lnTo>
                <a:lnTo>
                  <a:pt x="2522115" y="359959"/>
                </a:lnTo>
                <a:lnTo>
                  <a:pt x="2445220" y="454685"/>
                </a:lnTo>
                <a:lnTo>
                  <a:pt x="2264683" y="454685"/>
                </a:lnTo>
                <a:lnTo>
                  <a:pt x="2218992" y="783441"/>
                </a:lnTo>
                <a:lnTo>
                  <a:pt x="2060743" y="783441"/>
                </a:lnTo>
                <a:lnTo>
                  <a:pt x="2136524" y="242945"/>
                </a:lnTo>
                <a:lnTo>
                  <a:pt x="2262454" y="242945"/>
                </a:lnTo>
                <a:close/>
                <a:moveTo>
                  <a:pt x="3452746" y="148218"/>
                </a:moveTo>
                <a:lnTo>
                  <a:pt x="3625482" y="209512"/>
                </a:lnTo>
                <a:lnTo>
                  <a:pt x="3816048" y="148218"/>
                </a:lnTo>
                <a:close/>
                <a:moveTo>
                  <a:pt x="469173" y="21174"/>
                </a:moveTo>
                <a:lnTo>
                  <a:pt x="744436" y="21174"/>
                </a:lnTo>
                <a:lnTo>
                  <a:pt x="591760" y="254089"/>
                </a:lnTo>
                <a:lnTo>
                  <a:pt x="977351" y="254089"/>
                </a:lnTo>
                <a:lnTo>
                  <a:pt x="962863" y="359959"/>
                </a:lnTo>
                <a:lnTo>
                  <a:pt x="764496" y="359959"/>
                </a:lnTo>
                <a:lnTo>
                  <a:pt x="931659" y="802386"/>
                </a:lnTo>
                <a:lnTo>
                  <a:pt x="698745" y="802386"/>
                </a:lnTo>
                <a:lnTo>
                  <a:pt x="532695" y="359959"/>
                </a:lnTo>
                <a:lnTo>
                  <a:pt x="522665" y="359959"/>
                </a:lnTo>
                <a:lnTo>
                  <a:pt x="232915" y="802386"/>
                </a:lnTo>
                <a:lnTo>
                  <a:pt x="0" y="802386"/>
                </a:lnTo>
                <a:lnTo>
                  <a:pt x="289751" y="359959"/>
                </a:lnTo>
                <a:lnTo>
                  <a:pt x="94726" y="359959"/>
                </a:lnTo>
                <a:lnTo>
                  <a:pt x="109214" y="254089"/>
                </a:lnTo>
                <a:lnTo>
                  <a:pt x="358845" y="254089"/>
                </a:lnTo>
                <a:lnTo>
                  <a:pt x="493690" y="49035"/>
                </a:lnTo>
                <a:close/>
                <a:moveTo>
                  <a:pt x="3254378" y="0"/>
                </a:moveTo>
                <a:lnTo>
                  <a:pt x="3508467" y="0"/>
                </a:lnTo>
                <a:lnTo>
                  <a:pt x="3485064" y="42348"/>
                </a:lnTo>
                <a:lnTo>
                  <a:pt x="4073481" y="42348"/>
                </a:lnTo>
                <a:lnTo>
                  <a:pt x="4050078" y="211741"/>
                </a:lnTo>
                <a:lnTo>
                  <a:pt x="3832765" y="280835"/>
                </a:lnTo>
                <a:lnTo>
                  <a:pt x="3877342" y="296437"/>
                </a:lnTo>
                <a:lnTo>
                  <a:pt x="4058993" y="296437"/>
                </a:lnTo>
                <a:lnTo>
                  <a:pt x="4044506" y="402307"/>
                </a:lnTo>
                <a:lnTo>
                  <a:pt x="3746954" y="402307"/>
                </a:lnTo>
                <a:lnTo>
                  <a:pt x="3606537" y="353273"/>
                </a:lnTo>
                <a:lnTo>
                  <a:pt x="3452746" y="402307"/>
                </a:lnTo>
                <a:lnTo>
                  <a:pt x="3134020" y="402307"/>
                </a:lnTo>
                <a:lnTo>
                  <a:pt x="3148508" y="296437"/>
                </a:lnTo>
                <a:lnTo>
                  <a:pt x="3351333" y="296437"/>
                </a:lnTo>
                <a:lnTo>
                  <a:pt x="3400368" y="280835"/>
                </a:lnTo>
                <a:lnTo>
                  <a:pt x="3323473" y="254089"/>
                </a:lnTo>
                <a:lnTo>
                  <a:pt x="3155194" y="254089"/>
                </a:lnTo>
                <a:lnTo>
                  <a:pt x="3280010" y="30089"/>
                </a:lnTo>
                <a:close/>
                <a:moveTo>
                  <a:pt x="2445220" y="0"/>
                </a:moveTo>
                <a:lnTo>
                  <a:pt x="2699309" y="0"/>
                </a:lnTo>
                <a:lnTo>
                  <a:pt x="2691508" y="53492"/>
                </a:lnTo>
                <a:lnTo>
                  <a:pt x="3031408" y="53492"/>
                </a:lnTo>
                <a:lnTo>
                  <a:pt x="3018035" y="148218"/>
                </a:lnTo>
                <a:lnTo>
                  <a:pt x="2128723" y="148218"/>
                </a:lnTo>
                <a:lnTo>
                  <a:pt x="2142096" y="53492"/>
                </a:lnTo>
                <a:lnTo>
                  <a:pt x="2479767" y="53492"/>
                </a:lnTo>
                <a:lnTo>
                  <a:pt x="2483110" y="33433"/>
                </a:lnTo>
                <a:close/>
                <a:moveTo>
                  <a:pt x="1195864" y="0"/>
                </a:moveTo>
                <a:lnTo>
                  <a:pt x="1449953" y="0"/>
                </a:lnTo>
                <a:lnTo>
                  <a:pt x="1427664" y="42348"/>
                </a:lnTo>
                <a:lnTo>
                  <a:pt x="1972618" y="42348"/>
                </a:lnTo>
                <a:lnTo>
                  <a:pt x="1958131" y="148218"/>
                </a:lnTo>
                <a:lnTo>
                  <a:pt x="1373058" y="148218"/>
                </a:lnTo>
                <a:lnTo>
                  <a:pt x="1345197" y="201711"/>
                </a:lnTo>
                <a:lnTo>
                  <a:pt x="1907982" y="201711"/>
                </a:lnTo>
                <a:lnTo>
                  <a:pt x="1893494" y="307581"/>
                </a:lnTo>
                <a:lnTo>
                  <a:pt x="1290590" y="307581"/>
                </a:lnTo>
                <a:lnTo>
                  <a:pt x="1274988" y="338785"/>
                </a:lnTo>
                <a:lnTo>
                  <a:pt x="1063247" y="338785"/>
                </a:lnTo>
                <a:lnTo>
                  <a:pt x="1222610" y="31204"/>
                </a:lnTo>
                <a:close/>
              </a:path>
            </a:pathLst>
          </a:custGeom>
          <a:gradFill flip="none" rotWithShape="1">
            <a:gsLst>
              <a:gs pos="83000">
                <a:schemeClr val="accent1">
                  <a:lumMod val="40000"/>
                  <a:lumOff val="60000"/>
                </a:schemeClr>
              </a:gs>
              <a:gs pos="5000">
                <a:schemeClr val="bg1"/>
              </a:gs>
            </a:gsLst>
            <a:lin ang="18900000" scaled="1"/>
            <a:tileRect/>
          </a:gradFill>
          <a:ln>
            <a:solidFill>
              <a:schemeClr val="bg1"/>
            </a:solidFill>
          </a:ln>
          <a:effectLst>
            <a:outerShdw blurRad="76200" dist="38100" sx="101000" sy="101000" algn="l" rotWithShape="0">
              <a:prstClr val="black">
                <a:alpha val="36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ln>
                <a:solidFill>
                  <a:schemeClr val="bg1"/>
                </a:solidFill>
              </a:ln>
              <a:gradFill flip="none" rotWithShape="1">
                <a:gsLst>
                  <a:gs pos="83000">
                    <a:schemeClr val="accent1">
                      <a:lumMod val="40000"/>
                      <a:lumOff val="60000"/>
                    </a:schemeClr>
                  </a:gs>
                  <a:gs pos="5000">
                    <a:schemeClr val="bg1"/>
                  </a:gs>
                </a:gsLst>
                <a:lin ang="18900000" scaled="1"/>
                <a:tileRect/>
              </a:gradFill>
              <a:effectLst>
                <a:outerShdw blurRad="76200" dist="38100" sx="101000" sy="101000" algn="l" rotWithShape="0">
                  <a:prstClr val="black">
                    <a:alpha val="36000"/>
                  </a:prstClr>
                </a:outerShdw>
              </a:effectLst>
              <a:latin typeface="优设标题黑" panose="00000500000000000000" pitchFamily="2" charset="-122"/>
              <a:ea typeface="优设标题黑" panose="00000500000000000000" pitchFamily="2" charset="-122"/>
            </a:endParaRPr>
          </a:p>
        </p:txBody>
      </p:sp>
      <p:sp>
        <p:nvSpPr>
          <p:cNvPr id="16" name="任意多边形: 形状 15">
            <a:extLst>
              <a:ext uri="{FF2B5EF4-FFF2-40B4-BE49-F238E27FC236}">
                <a16:creationId xmlns:a16="http://schemas.microsoft.com/office/drawing/2014/main" xmlns="" id="{792C63CC-9B5F-4CB5-9DCA-3922BB2B3995}"/>
              </a:ext>
            </a:extLst>
          </p:cNvPr>
          <p:cNvSpPr/>
          <p:nvPr/>
        </p:nvSpPr>
        <p:spPr>
          <a:xfrm>
            <a:off x="6454974" y="1968197"/>
            <a:ext cx="4093540" cy="802386"/>
          </a:xfrm>
          <a:custGeom>
            <a:avLst/>
            <a:gdLst/>
            <a:ahLst/>
            <a:cxnLst/>
            <a:rect l="l" t="t" r="r" b="b"/>
            <a:pathLst>
              <a:path w="4093540" h="802386">
                <a:moveTo>
                  <a:pt x="1380858" y="657511"/>
                </a:moveTo>
                <a:lnTo>
                  <a:pt x="1366371" y="761152"/>
                </a:lnTo>
                <a:lnTo>
                  <a:pt x="1023128" y="782326"/>
                </a:lnTo>
                <a:lnTo>
                  <a:pt x="1037615" y="676456"/>
                </a:lnTo>
                <a:close/>
                <a:moveTo>
                  <a:pt x="426825" y="561670"/>
                </a:moveTo>
                <a:lnTo>
                  <a:pt x="420138" y="612934"/>
                </a:lnTo>
                <a:lnTo>
                  <a:pt x="482546" y="612934"/>
                </a:lnTo>
                <a:lnTo>
                  <a:pt x="489232" y="561670"/>
                </a:lnTo>
                <a:close/>
                <a:moveTo>
                  <a:pt x="446884" y="424596"/>
                </a:moveTo>
                <a:lnTo>
                  <a:pt x="439083" y="476974"/>
                </a:lnTo>
                <a:lnTo>
                  <a:pt x="501491" y="476974"/>
                </a:lnTo>
                <a:lnTo>
                  <a:pt x="509292" y="424596"/>
                </a:lnTo>
                <a:close/>
                <a:moveTo>
                  <a:pt x="1504559" y="361074"/>
                </a:moveTo>
                <a:lnTo>
                  <a:pt x="1670609" y="361074"/>
                </a:lnTo>
                <a:lnTo>
                  <a:pt x="1705156" y="614048"/>
                </a:lnTo>
                <a:lnTo>
                  <a:pt x="1539106" y="614048"/>
                </a:lnTo>
                <a:close/>
                <a:moveTo>
                  <a:pt x="284178" y="357730"/>
                </a:moveTo>
                <a:lnTo>
                  <a:pt x="689829" y="357730"/>
                </a:lnTo>
                <a:lnTo>
                  <a:pt x="641909" y="693172"/>
                </a:lnTo>
                <a:lnTo>
                  <a:pt x="236258" y="693172"/>
                </a:lnTo>
                <a:close/>
                <a:moveTo>
                  <a:pt x="3709063" y="349929"/>
                </a:moveTo>
                <a:lnTo>
                  <a:pt x="3692347" y="465830"/>
                </a:lnTo>
                <a:lnTo>
                  <a:pt x="3840565" y="465830"/>
                </a:lnTo>
                <a:lnTo>
                  <a:pt x="3857282" y="349929"/>
                </a:lnTo>
                <a:close/>
                <a:moveTo>
                  <a:pt x="3352447" y="349929"/>
                </a:moveTo>
                <a:lnTo>
                  <a:pt x="3330158" y="465830"/>
                </a:lnTo>
                <a:lnTo>
                  <a:pt x="3480606" y="465830"/>
                </a:lnTo>
                <a:lnTo>
                  <a:pt x="3497322" y="349929"/>
                </a:lnTo>
                <a:close/>
                <a:moveTo>
                  <a:pt x="2229021" y="341014"/>
                </a:moveTo>
                <a:lnTo>
                  <a:pt x="2422931" y="341014"/>
                </a:lnTo>
                <a:lnTo>
                  <a:pt x="2464164" y="451342"/>
                </a:lnTo>
                <a:lnTo>
                  <a:pt x="2270255" y="451342"/>
                </a:lnTo>
                <a:close/>
                <a:moveTo>
                  <a:pt x="65751" y="337671"/>
                </a:moveTo>
                <a:lnTo>
                  <a:pt x="256318" y="337671"/>
                </a:lnTo>
                <a:lnTo>
                  <a:pt x="190567" y="802386"/>
                </a:lnTo>
                <a:lnTo>
                  <a:pt x="0" y="802386"/>
                </a:lnTo>
                <a:close/>
                <a:moveTo>
                  <a:pt x="305352" y="220656"/>
                </a:moveTo>
                <a:lnTo>
                  <a:pt x="929430" y="220656"/>
                </a:lnTo>
                <a:lnTo>
                  <a:pt x="855878" y="746665"/>
                </a:lnTo>
                <a:cubicBezTo>
                  <a:pt x="852906" y="763010"/>
                  <a:pt x="843248" y="776383"/>
                  <a:pt x="826903" y="786784"/>
                </a:cubicBezTo>
                <a:cubicBezTo>
                  <a:pt x="810558" y="797185"/>
                  <a:pt x="791984" y="802386"/>
                  <a:pt x="771182" y="802386"/>
                </a:cubicBezTo>
                <a:lnTo>
                  <a:pt x="571700" y="802386"/>
                </a:lnTo>
                <a:lnTo>
                  <a:pt x="667540" y="724376"/>
                </a:lnTo>
                <a:lnTo>
                  <a:pt x="726605" y="306467"/>
                </a:lnTo>
                <a:lnTo>
                  <a:pt x="293094" y="306467"/>
                </a:lnTo>
                <a:close/>
                <a:moveTo>
                  <a:pt x="2565577" y="210626"/>
                </a:moveTo>
                <a:lnTo>
                  <a:pt x="2773975" y="210626"/>
                </a:lnTo>
                <a:lnTo>
                  <a:pt x="2737199" y="475859"/>
                </a:lnTo>
                <a:lnTo>
                  <a:pt x="2993516" y="475859"/>
                </a:lnTo>
                <a:lnTo>
                  <a:pt x="2979029" y="579501"/>
                </a:lnTo>
                <a:lnTo>
                  <a:pt x="2636900" y="579501"/>
                </a:lnTo>
                <a:lnTo>
                  <a:pt x="2597896" y="607362"/>
                </a:lnTo>
                <a:lnTo>
                  <a:pt x="2772860" y="607362"/>
                </a:lnTo>
                <a:lnTo>
                  <a:pt x="2942253" y="801272"/>
                </a:lnTo>
                <a:lnTo>
                  <a:pt x="2702652" y="801272"/>
                </a:lnTo>
                <a:lnTo>
                  <a:pt x="2557776" y="636337"/>
                </a:lnTo>
                <a:lnTo>
                  <a:pt x="2324862" y="801272"/>
                </a:lnTo>
                <a:lnTo>
                  <a:pt x="2060743" y="801272"/>
                </a:lnTo>
                <a:lnTo>
                  <a:pt x="2372782" y="579501"/>
                </a:lnTo>
                <a:lnTo>
                  <a:pt x="2090832" y="579501"/>
                </a:lnTo>
                <a:lnTo>
                  <a:pt x="2105320" y="475859"/>
                </a:lnTo>
                <a:lnTo>
                  <a:pt x="2528801" y="475859"/>
                </a:lnTo>
                <a:close/>
                <a:moveTo>
                  <a:pt x="73552" y="209512"/>
                </a:moveTo>
                <a:lnTo>
                  <a:pt x="264119" y="209512"/>
                </a:lnTo>
                <a:lnTo>
                  <a:pt x="270805" y="318726"/>
                </a:lnTo>
                <a:lnTo>
                  <a:pt x="80238" y="318726"/>
                </a:lnTo>
                <a:close/>
                <a:moveTo>
                  <a:pt x="3740267" y="127044"/>
                </a:moveTo>
                <a:lnTo>
                  <a:pt x="3723551" y="244059"/>
                </a:lnTo>
                <a:lnTo>
                  <a:pt x="3871769" y="244059"/>
                </a:lnTo>
                <a:lnTo>
                  <a:pt x="3888486" y="127044"/>
                </a:lnTo>
                <a:close/>
                <a:moveTo>
                  <a:pt x="3395910" y="127044"/>
                </a:moveTo>
                <a:lnTo>
                  <a:pt x="3372507" y="244059"/>
                </a:lnTo>
                <a:lnTo>
                  <a:pt x="3511810" y="244059"/>
                </a:lnTo>
                <a:lnTo>
                  <a:pt x="3528526" y="127044"/>
                </a:lnTo>
                <a:close/>
                <a:moveTo>
                  <a:pt x="3183054" y="21174"/>
                </a:moveTo>
                <a:lnTo>
                  <a:pt x="4093540" y="21174"/>
                </a:lnTo>
                <a:lnTo>
                  <a:pt x="3994356" y="728834"/>
                </a:lnTo>
                <a:cubicBezTo>
                  <a:pt x="3991384" y="750379"/>
                  <a:pt x="3981726" y="768025"/>
                  <a:pt x="3965381" y="781769"/>
                </a:cubicBezTo>
                <a:cubicBezTo>
                  <a:pt x="3949036" y="795514"/>
                  <a:pt x="3930091" y="802386"/>
                  <a:pt x="3908545" y="802386"/>
                </a:cubicBezTo>
                <a:lnTo>
                  <a:pt x="3709063" y="802386"/>
                </a:lnTo>
                <a:lnTo>
                  <a:pt x="3808247" y="698744"/>
                </a:lnTo>
                <a:lnTo>
                  <a:pt x="3826078" y="571700"/>
                </a:lnTo>
                <a:lnTo>
                  <a:pt x="3677859" y="571700"/>
                </a:lnTo>
                <a:lnTo>
                  <a:pt x="3645541" y="802386"/>
                </a:lnTo>
                <a:lnTo>
                  <a:pt x="3433800" y="802386"/>
                </a:lnTo>
                <a:lnTo>
                  <a:pt x="3466118" y="571700"/>
                </a:lnTo>
                <a:lnTo>
                  <a:pt x="3308984" y="571700"/>
                </a:lnTo>
                <a:lnTo>
                  <a:pt x="3264408" y="802386"/>
                </a:lnTo>
                <a:lnTo>
                  <a:pt x="3073841" y="802386"/>
                </a:lnTo>
                <a:lnTo>
                  <a:pt x="3217602" y="61293"/>
                </a:lnTo>
                <a:close/>
                <a:moveTo>
                  <a:pt x="1527962" y="1114"/>
                </a:moveTo>
                <a:lnTo>
                  <a:pt x="1748618" y="1114"/>
                </a:lnTo>
                <a:lnTo>
                  <a:pt x="1706270" y="94726"/>
                </a:lnTo>
                <a:lnTo>
                  <a:pt x="2029453" y="94726"/>
                </a:lnTo>
                <a:lnTo>
                  <a:pt x="1940299" y="726605"/>
                </a:lnTo>
                <a:cubicBezTo>
                  <a:pt x="1937328" y="748151"/>
                  <a:pt x="1927484" y="765796"/>
                  <a:pt x="1910767" y="779540"/>
                </a:cubicBezTo>
                <a:cubicBezTo>
                  <a:pt x="1894051" y="793285"/>
                  <a:pt x="1874920" y="800157"/>
                  <a:pt x="1853374" y="800157"/>
                </a:cubicBezTo>
                <a:lnTo>
                  <a:pt x="1671723" y="800157"/>
                </a:lnTo>
                <a:lnTo>
                  <a:pt x="1774250" y="696516"/>
                </a:lnTo>
                <a:lnTo>
                  <a:pt x="1843344" y="201711"/>
                </a:lnTo>
                <a:lnTo>
                  <a:pt x="1659464" y="201711"/>
                </a:lnTo>
                <a:lnTo>
                  <a:pt x="1617116" y="297551"/>
                </a:lnTo>
                <a:lnTo>
                  <a:pt x="1432122" y="297551"/>
                </a:lnTo>
                <a:lnTo>
                  <a:pt x="1554708" y="31204"/>
                </a:lnTo>
                <a:close/>
                <a:moveTo>
                  <a:pt x="1222610" y="1114"/>
                </a:moveTo>
                <a:lnTo>
                  <a:pt x="1457753" y="1114"/>
                </a:lnTo>
                <a:lnTo>
                  <a:pt x="1286132" y="255203"/>
                </a:lnTo>
                <a:lnTo>
                  <a:pt x="1436579" y="255203"/>
                </a:lnTo>
                <a:lnTo>
                  <a:pt x="1268301" y="487004"/>
                </a:lnTo>
                <a:lnTo>
                  <a:pt x="1404261" y="487004"/>
                </a:lnTo>
                <a:lnTo>
                  <a:pt x="1389773" y="592874"/>
                </a:lnTo>
                <a:lnTo>
                  <a:pt x="1049874" y="592874"/>
                </a:lnTo>
                <a:lnTo>
                  <a:pt x="1064361" y="487004"/>
                </a:lnTo>
                <a:lnTo>
                  <a:pt x="1161316" y="361074"/>
                </a:lnTo>
                <a:lnTo>
                  <a:pt x="1082192" y="361074"/>
                </a:lnTo>
                <a:lnTo>
                  <a:pt x="1096680" y="255203"/>
                </a:lnTo>
                <a:lnTo>
                  <a:pt x="1249356" y="28975"/>
                </a:lnTo>
                <a:close/>
                <a:moveTo>
                  <a:pt x="558327" y="1114"/>
                </a:moveTo>
                <a:lnTo>
                  <a:pt x="791242" y="1114"/>
                </a:lnTo>
                <a:lnTo>
                  <a:pt x="766724" y="43462"/>
                </a:lnTo>
                <a:lnTo>
                  <a:pt x="996296" y="43462"/>
                </a:lnTo>
                <a:lnTo>
                  <a:pt x="985151" y="128159"/>
                </a:lnTo>
                <a:lnTo>
                  <a:pt x="878167" y="128159"/>
                </a:lnTo>
                <a:lnTo>
                  <a:pt x="912714" y="191681"/>
                </a:lnTo>
                <a:lnTo>
                  <a:pt x="743321" y="191681"/>
                </a:lnTo>
                <a:lnTo>
                  <a:pt x="712117" y="135960"/>
                </a:lnTo>
                <a:lnTo>
                  <a:pt x="679799" y="191681"/>
                </a:lnTo>
                <a:lnTo>
                  <a:pt x="489232" y="191681"/>
                </a:lnTo>
                <a:lnTo>
                  <a:pt x="582844" y="30089"/>
                </a:lnTo>
                <a:close/>
                <a:moveTo>
                  <a:pt x="113671" y="1114"/>
                </a:moveTo>
                <a:lnTo>
                  <a:pt x="346586" y="1114"/>
                </a:lnTo>
                <a:lnTo>
                  <a:pt x="322069" y="43462"/>
                </a:lnTo>
                <a:lnTo>
                  <a:pt x="530466" y="43462"/>
                </a:lnTo>
                <a:lnTo>
                  <a:pt x="519322" y="128159"/>
                </a:lnTo>
                <a:lnTo>
                  <a:pt x="433511" y="128159"/>
                </a:lnTo>
                <a:lnTo>
                  <a:pt x="468058" y="191681"/>
                </a:lnTo>
                <a:lnTo>
                  <a:pt x="298666" y="191681"/>
                </a:lnTo>
                <a:lnTo>
                  <a:pt x="268576" y="134845"/>
                </a:lnTo>
                <a:lnTo>
                  <a:pt x="235143" y="191681"/>
                </a:lnTo>
                <a:lnTo>
                  <a:pt x="44577" y="191681"/>
                </a:lnTo>
                <a:lnTo>
                  <a:pt x="138189" y="30089"/>
                </a:lnTo>
                <a:close/>
                <a:moveTo>
                  <a:pt x="2459707" y="0"/>
                </a:moveTo>
                <a:lnTo>
                  <a:pt x="2738313" y="0"/>
                </a:lnTo>
                <a:lnTo>
                  <a:pt x="2729398" y="63522"/>
                </a:lnTo>
                <a:lnTo>
                  <a:pt x="3050352" y="63522"/>
                </a:lnTo>
                <a:lnTo>
                  <a:pt x="3025835" y="232915"/>
                </a:lnTo>
                <a:lnTo>
                  <a:pt x="2837497" y="232915"/>
                </a:lnTo>
                <a:lnTo>
                  <a:pt x="2847527" y="166049"/>
                </a:lnTo>
                <a:lnTo>
                  <a:pt x="2339349" y="166049"/>
                </a:lnTo>
                <a:lnTo>
                  <a:pt x="2332662" y="210626"/>
                </a:lnTo>
                <a:lnTo>
                  <a:pt x="2510970" y="210626"/>
                </a:lnTo>
                <a:lnTo>
                  <a:pt x="2547747" y="320954"/>
                </a:lnTo>
                <a:lnTo>
                  <a:pt x="2352722" y="320954"/>
                </a:lnTo>
                <a:lnTo>
                  <a:pt x="2322633" y="232915"/>
                </a:lnTo>
                <a:lnTo>
                  <a:pt x="2139867" y="232915"/>
                </a:lnTo>
                <a:lnTo>
                  <a:pt x="2164384" y="63522"/>
                </a:lnTo>
                <a:lnTo>
                  <a:pt x="2492025" y="63522"/>
                </a:lnTo>
                <a:lnTo>
                  <a:pt x="2495368" y="40119"/>
                </a:lnTo>
                <a:close/>
              </a:path>
            </a:pathLst>
          </a:custGeom>
          <a:gradFill flip="none" rotWithShape="1">
            <a:gsLst>
              <a:gs pos="83000">
                <a:schemeClr val="accent1">
                  <a:lumMod val="40000"/>
                  <a:lumOff val="60000"/>
                </a:schemeClr>
              </a:gs>
              <a:gs pos="5000">
                <a:schemeClr val="bg1"/>
              </a:gs>
            </a:gsLst>
            <a:lin ang="18900000" scaled="1"/>
            <a:tileRect/>
          </a:gradFill>
          <a:ln>
            <a:solidFill>
              <a:schemeClr val="bg1"/>
            </a:solidFill>
          </a:ln>
          <a:effectLst>
            <a:outerShdw blurRad="76200" dist="38100" sx="101000" sy="101000" algn="l" rotWithShape="0">
              <a:prstClr val="black">
                <a:alpha val="36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ln>
                <a:solidFill>
                  <a:schemeClr val="bg1"/>
                </a:solidFill>
              </a:ln>
              <a:gradFill flip="none" rotWithShape="1">
                <a:gsLst>
                  <a:gs pos="83000">
                    <a:schemeClr val="accent1">
                      <a:lumMod val="40000"/>
                      <a:lumOff val="60000"/>
                    </a:schemeClr>
                  </a:gs>
                  <a:gs pos="5000">
                    <a:schemeClr val="bg1"/>
                  </a:gs>
                </a:gsLst>
                <a:lin ang="18900000" scaled="1"/>
                <a:tileRect/>
              </a:gradFill>
              <a:effectLst>
                <a:outerShdw blurRad="76200" dist="38100" sx="101000" sy="101000" algn="l" rotWithShape="0">
                  <a:prstClr val="black">
                    <a:alpha val="36000"/>
                  </a:prstClr>
                </a:outerShdw>
              </a:effectLst>
              <a:latin typeface="优设标题黑" panose="00000500000000000000" pitchFamily="2" charset="-122"/>
              <a:ea typeface="优设标题黑" panose="00000500000000000000" pitchFamily="2" charset="-122"/>
            </a:endParaRPr>
          </a:p>
        </p:txBody>
      </p:sp>
      <p:sp>
        <p:nvSpPr>
          <p:cNvPr id="18" name="任意多边形: 形状 17">
            <a:extLst>
              <a:ext uri="{FF2B5EF4-FFF2-40B4-BE49-F238E27FC236}">
                <a16:creationId xmlns:a16="http://schemas.microsoft.com/office/drawing/2014/main" xmlns="" id="{89116C61-753B-4157-B94E-023FFA8AFE97}"/>
              </a:ext>
            </a:extLst>
          </p:cNvPr>
          <p:cNvSpPr/>
          <p:nvPr/>
        </p:nvSpPr>
        <p:spPr>
          <a:xfrm>
            <a:off x="4642695" y="3525394"/>
            <a:ext cx="921572" cy="362970"/>
          </a:xfrm>
          <a:custGeom>
            <a:avLst/>
            <a:gdLst/>
            <a:ahLst/>
            <a:cxnLst/>
            <a:rect l="l" t="t" r="r" b="b"/>
            <a:pathLst>
              <a:path w="921572" h="362970">
                <a:moveTo>
                  <a:pt x="836257" y="191329"/>
                </a:moveTo>
                <a:lnTo>
                  <a:pt x="892797" y="191329"/>
                </a:lnTo>
                <a:lnTo>
                  <a:pt x="889263" y="353378"/>
                </a:lnTo>
                <a:lnTo>
                  <a:pt x="835752" y="353378"/>
                </a:lnTo>
                <a:close/>
                <a:moveTo>
                  <a:pt x="683295" y="191329"/>
                </a:moveTo>
                <a:lnTo>
                  <a:pt x="736806" y="191329"/>
                </a:lnTo>
                <a:lnTo>
                  <a:pt x="695410" y="353378"/>
                </a:lnTo>
                <a:lnTo>
                  <a:pt x="641899" y="353378"/>
                </a:lnTo>
                <a:close/>
                <a:moveTo>
                  <a:pt x="184261" y="157506"/>
                </a:moveTo>
                <a:lnTo>
                  <a:pt x="440207" y="157506"/>
                </a:lnTo>
                <a:lnTo>
                  <a:pt x="428596" y="239287"/>
                </a:lnTo>
                <a:lnTo>
                  <a:pt x="345300" y="295828"/>
                </a:lnTo>
                <a:lnTo>
                  <a:pt x="424558" y="362970"/>
                </a:lnTo>
                <a:lnTo>
                  <a:pt x="318039" y="362970"/>
                </a:lnTo>
                <a:lnTo>
                  <a:pt x="286235" y="336214"/>
                </a:lnTo>
                <a:lnTo>
                  <a:pt x="246859" y="362970"/>
                </a:lnTo>
                <a:lnTo>
                  <a:pt x="137312" y="362970"/>
                </a:lnTo>
                <a:lnTo>
                  <a:pt x="237267" y="294818"/>
                </a:lnTo>
                <a:lnTo>
                  <a:pt x="172650" y="239287"/>
                </a:lnTo>
                <a:lnTo>
                  <a:pt x="175679" y="216570"/>
                </a:lnTo>
                <a:lnTo>
                  <a:pt x="268567" y="216570"/>
                </a:lnTo>
                <a:lnTo>
                  <a:pt x="267052" y="229696"/>
                </a:lnTo>
                <a:lnTo>
                  <a:pt x="296332" y="254432"/>
                </a:lnTo>
                <a:lnTo>
                  <a:pt x="337223" y="226667"/>
                </a:lnTo>
                <a:lnTo>
                  <a:pt x="340757" y="203445"/>
                </a:lnTo>
                <a:lnTo>
                  <a:pt x="177698" y="203445"/>
                </a:lnTo>
                <a:close/>
                <a:moveTo>
                  <a:pt x="633822" y="118129"/>
                </a:moveTo>
                <a:lnTo>
                  <a:pt x="667140" y="118129"/>
                </a:lnTo>
                <a:lnTo>
                  <a:pt x="648462" y="316021"/>
                </a:lnTo>
                <a:lnTo>
                  <a:pt x="614638" y="316021"/>
                </a:lnTo>
                <a:close/>
                <a:moveTo>
                  <a:pt x="513673" y="118129"/>
                </a:moveTo>
                <a:lnTo>
                  <a:pt x="547497" y="118129"/>
                </a:lnTo>
                <a:lnTo>
                  <a:pt x="506606" y="344796"/>
                </a:lnTo>
                <a:lnTo>
                  <a:pt x="472783" y="344796"/>
                </a:lnTo>
                <a:close/>
                <a:moveTo>
                  <a:pt x="683799" y="112576"/>
                </a:moveTo>
                <a:lnTo>
                  <a:pt x="921572" y="112576"/>
                </a:lnTo>
                <a:lnTo>
                  <a:pt x="914504" y="162554"/>
                </a:lnTo>
                <a:lnTo>
                  <a:pt x="827675" y="162554"/>
                </a:lnTo>
                <a:lnTo>
                  <a:pt x="803948" y="332680"/>
                </a:lnTo>
                <a:cubicBezTo>
                  <a:pt x="802602" y="341430"/>
                  <a:pt x="798647" y="348666"/>
                  <a:pt x="792084" y="354388"/>
                </a:cubicBezTo>
                <a:cubicBezTo>
                  <a:pt x="785522" y="360109"/>
                  <a:pt x="778033" y="362970"/>
                  <a:pt x="769620" y="362970"/>
                </a:cubicBezTo>
                <a:lnTo>
                  <a:pt x="697430" y="362970"/>
                </a:lnTo>
                <a:lnTo>
                  <a:pt x="729234" y="331166"/>
                </a:lnTo>
                <a:lnTo>
                  <a:pt x="752960" y="162554"/>
                </a:lnTo>
                <a:lnTo>
                  <a:pt x="676732" y="162554"/>
                </a:lnTo>
                <a:close/>
                <a:moveTo>
                  <a:pt x="711060" y="10097"/>
                </a:moveTo>
                <a:lnTo>
                  <a:pt x="918543" y="10097"/>
                </a:lnTo>
                <a:lnTo>
                  <a:pt x="911475" y="60579"/>
                </a:lnTo>
                <a:lnTo>
                  <a:pt x="703992" y="60579"/>
                </a:lnTo>
                <a:close/>
                <a:moveTo>
                  <a:pt x="193853" y="9087"/>
                </a:moveTo>
                <a:lnTo>
                  <a:pt x="446770" y="9087"/>
                </a:lnTo>
                <a:lnTo>
                  <a:pt x="434654" y="93898"/>
                </a:lnTo>
                <a:lnTo>
                  <a:pt x="443741" y="93898"/>
                </a:lnTo>
                <a:lnTo>
                  <a:pt x="460905" y="74714"/>
                </a:lnTo>
                <a:lnTo>
                  <a:pt x="450808" y="144380"/>
                </a:lnTo>
                <a:lnTo>
                  <a:pt x="348834" y="144380"/>
                </a:lnTo>
                <a:lnTo>
                  <a:pt x="361454" y="56541"/>
                </a:lnTo>
                <a:lnTo>
                  <a:pt x="287245" y="56541"/>
                </a:lnTo>
                <a:lnTo>
                  <a:pt x="268062" y="144380"/>
                </a:lnTo>
                <a:lnTo>
                  <a:pt x="184261" y="144380"/>
                </a:lnTo>
                <a:lnTo>
                  <a:pt x="209502" y="27261"/>
                </a:lnTo>
                <a:close/>
                <a:moveTo>
                  <a:pt x="556584" y="505"/>
                </a:moveTo>
                <a:lnTo>
                  <a:pt x="644928" y="505"/>
                </a:lnTo>
                <a:lnTo>
                  <a:pt x="636346" y="61084"/>
                </a:lnTo>
                <a:lnTo>
                  <a:pt x="686828" y="61084"/>
                </a:lnTo>
                <a:lnTo>
                  <a:pt x="679761" y="109043"/>
                </a:lnTo>
                <a:lnTo>
                  <a:pt x="629278" y="109043"/>
                </a:lnTo>
                <a:lnTo>
                  <a:pt x="593436" y="362970"/>
                </a:lnTo>
                <a:lnTo>
                  <a:pt x="519731" y="362970"/>
                </a:lnTo>
                <a:lnTo>
                  <a:pt x="555574" y="109043"/>
                </a:lnTo>
                <a:lnTo>
                  <a:pt x="504082" y="109043"/>
                </a:lnTo>
                <a:lnTo>
                  <a:pt x="511149" y="61084"/>
                </a:lnTo>
                <a:lnTo>
                  <a:pt x="562137" y="61084"/>
                </a:lnTo>
                <a:lnTo>
                  <a:pt x="568699" y="15145"/>
                </a:lnTo>
                <a:close/>
                <a:moveTo>
                  <a:pt x="69666" y="0"/>
                </a:moveTo>
                <a:lnTo>
                  <a:pt x="170126" y="0"/>
                </a:lnTo>
                <a:lnTo>
                  <a:pt x="162049" y="57046"/>
                </a:lnTo>
                <a:lnTo>
                  <a:pt x="182242" y="57046"/>
                </a:lnTo>
                <a:lnTo>
                  <a:pt x="175174" y="105004"/>
                </a:lnTo>
                <a:lnTo>
                  <a:pt x="155486" y="105004"/>
                </a:lnTo>
                <a:lnTo>
                  <a:pt x="146904" y="164069"/>
                </a:lnTo>
                <a:lnTo>
                  <a:pt x="168106" y="157506"/>
                </a:lnTo>
                <a:lnTo>
                  <a:pt x="160534" y="211017"/>
                </a:lnTo>
                <a:lnTo>
                  <a:pt x="139331" y="217580"/>
                </a:lnTo>
                <a:lnTo>
                  <a:pt x="123682" y="329146"/>
                </a:lnTo>
                <a:cubicBezTo>
                  <a:pt x="122336" y="338906"/>
                  <a:pt x="117876" y="346899"/>
                  <a:pt x="110304" y="353125"/>
                </a:cubicBezTo>
                <a:cubicBezTo>
                  <a:pt x="102732" y="359352"/>
                  <a:pt x="94234" y="362465"/>
                  <a:pt x="84810" y="362465"/>
                </a:cubicBezTo>
                <a:lnTo>
                  <a:pt x="0" y="362465"/>
                </a:lnTo>
                <a:lnTo>
                  <a:pt x="39376" y="319555"/>
                </a:lnTo>
                <a:lnTo>
                  <a:pt x="49977" y="243831"/>
                </a:lnTo>
                <a:lnTo>
                  <a:pt x="15649" y="253927"/>
                </a:lnTo>
                <a:lnTo>
                  <a:pt x="23222" y="200416"/>
                </a:lnTo>
                <a:lnTo>
                  <a:pt x="57550" y="190319"/>
                </a:lnTo>
                <a:lnTo>
                  <a:pt x="69666" y="105004"/>
                </a:lnTo>
                <a:lnTo>
                  <a:pt x="36347" y="105004"/>
                </a:lnTo>
                <a:lnTo>
                  <a:pt x="43415" y="57046"/>
                </a:lnTo>
                <a:lnTo>
                  <a:pt x="76228" y="57046"/>
                </a:lnTo>
                <a:lnTo>
                  <a:pt x="82286" y="14640"/>
                </a:lnTo>
                <a:close/>
              </a:path>
            </a:pathLst>
          </a:custGeom>
          <a:solidFill>
            <a:schemeClr val="accent2"/>
          </a:solid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ln>
                <a:solidFill>
                  <a:schemeClr val="bg1"/>
                </a:solidFill>
              </a:ln>
              <a:solidFill>
                <a:schemeClr val="accent2"/>
              </a:solidFill>
              <a:latin typeface="优设标题黑" panose="00000500000000000000" pitchFamily="2" charset="-122"/>
              <a:ea typeface="优设标题黑" panose="00000500000000000000" pitchFamily="2" charset="-122"/>
            </a:endParaRPr>
          </a:p>
        </p:txBody>
      </p:sp>
      <p:sp>
        <p:nvSpPr>
          <p:cNvPr id="20" name="任意多边形: 形状 19">
            <a:extLst>
              <a:ext uri="{FF2B5EF4-FFF2-40B4-BE49-F238E27FC236}">
                <a16:creationId xmlns:a16="http://schemas.microsoft.com/office/drawing/2014/main" xmlns="" id="{8292EDFC-9CE5-498A-B1B8-0B5DD4EE775F}"/>
              </a:ext>
            </a:extLst>
          </p:cNvPr>
          <p:cNvSpPr/>
          <p:nvPr/>
        </p:nvSpPr>
        <p:spPr>
          <a:xfrm>
            <a:off x="6761130" y="3524890"/>
            <a:ext cx="913495" cy="363474"/>
          </a:xfrm>
          <a:custGeom>
            <a:avLst/>
            <a:gdLst/>
            <a:ahLst/>
            <a:cxnLst/>
            <a:rect l="l" t="t" r="r" b="b"/>
            <a:pathLst>
              <a:path w="913495" h="363474">
                <a:moveTo>
                  <a:pt x="147914" y="193852"/>
                </a:moveTo>
                <a:lnTo>
                  <a:pt x="144380" y="218084"/>
                </a:lnTo>
                <a:lnTo>
                  <a:pt x="297847" y="218084"/>
                </a:lnTo>
                <a:lnTo>
                  <a:pt x="301380" y="193852"/>
                </a:lnTo>
                <a:close/>
                <a:moveTo>
                  <a:pt x="828180" y="191833"/>
                </a:moveTo>
                <a:lnTo>
                  <a:pt x="884720" y="191833"/>
                </a:lnTo>
                <a:lnTo>
                  <a:pt x="881186" y="353882"/>
                </a:lnTo>
                <a:lnTo>
                  <a:pt x="827675" y="353882"/>
                </a:lnTo>
                <a:close/>
                <a:moveTo>
                  <a:pt x="675218" y="191833"/>
                </a:moveTo>
                <a:lnTo>
                  <a:pt x="728729" y="191833"/>
                </a:lnTo>
                <a:lnTo>
                  <a:pt x="687333" y="353882"/>
                </a:lnTo>
                <a:lnTo>
                  <a:pt x="633822" y="353882"/>
                </a:lnTo>
                <a:close/>
                <a:moveTo>
                  <a:pt x="62598" y="153466"/>
                </a:moveTo>
                <a:lnTo>
                  <a:pt x="397802" y="153466"/>
                </a:lnTo>
                <a:lnTo>
                  <a:pt x="383162" y="258470"/>
                </a:lnTo>
                <a:lnTo>
                  <a:pt x="345300" y="258470"/>
                </a:lnTo>
                <a:lnTo>
                  <a:pt x="337728" y="311477"/>
                </a:lnTo>
                <a:lnTo>
                  <a:pt x="399821" y="311477"/>
                </a:lnTo>
                <a:lnTo>
                  <a:pt x="421529" y="294817"/>
                </a:lnTo>
                <a:lnTo>
                  <a:pt x="412442" y="358930"/>
                </a:lnTo>
                <a:lnTo>
                  <a:pt x="235248" y="358930"/>
                </a:lnTo>
                <a:lnTo>
                  <a:pt x="249383" y="258470"/>
                </a:lnTo>
                <a:lnTo>
                  <a:pt x="189814" y="258470"/>
                </a:lnTo>
                <a:lnTo>
                  <a:pt x="105004" y="358930"/>
                </a:lnTo>
                <a:lnTo>
                  <a:pt x="0" y="358930"/>
                </a:lnTo>
                <a:lnTo>
                  <a:pt x="84811" y="258470"/>
                </a:lnTo>
                <a:lnTo>
                  <a:pt x="47958" y="258470"/>
                </a:lnTo>
                <a:close/>
                <a:moveTo>
                  <a:pt x="625745" y="118633"/>
                </a:moveTo>
                <a:lnTo>
                  <a:pt x="659063" y="118633"/>
                </a:lnTo>
                <a:lnTo>
                  <a:pt x="640385" y="316525"/>
                </a:lnTo>
                <a:lnTo>
                  <a:pt x="606561" y="316525"/>
                </a:lnTo>
                <a:close/>
                <a:moveTo>
                  <a:pt x="505596" y="118633"/>
                </a:moveTo>
                <a:lnTo>
                  <a:pt x="539420" y="118633"/>
                </a:lnTo>
                <a:lnTo>
                  <a:pt x="498529" y="345300"/>
                </a:lnTo>
                <a:lnTo>
                  <a:pt x="464706" y="345300"/>
                </a:lnTo>
                <a:close/>
                <a:moveTo>
                  <a:pt x="675722" y="113080"/>
                </a:moveTo>
                <a:lnTo>
                  <a:pt x="913495" y="113080"/>
                </a:lnTo>
                <a:lnTo>
                  <a:pt x="906427" y="163058"/>
                </a:lnTo>
                <a:lnTo>
                  <a:pt x="819598" y="163058"/>
                </a:lnTo>
                <a:lnTo>
                  <a:pt x="795871" y="333184"/>
                </a:lnTo>
                <a:cubicBezTo>
                  <a:pt x="794525" y="341934"/>
                  <a:pt x="790570" y="349170"/>
                  <a:pt x="784007" y="354892"/>
                </a:cubicBezTo>
                <a:cubicBezTo>
                  <a:pt x="777445" y="360613"/>
                  <a:pt x="769956" y="363474"/>
                  <a:pt x="761543" y="363474"/>
                </a:cubicBezTo>
                <a:lnTo>
                  <a:pt x="689353" y="363474"/>
                </a:lnTo>
                <a:lnTo>
                  <a:pt x="721157" y="331670"/>
                </a:lnTo>
                <a:lnTo>
                  <a:pt x="744883" y="163058"/>
                </a:lnTo>
                <a:lnTo>
                  <a:pt x="668655" y="163058"/>
                </a:lnTo>
                <a:close/>
                <a:moveTo>
                  <a:pt x="92888" y="75218"/>
                </a:moveTo>
                <a:lnTo>
                  <a:pt x="188804" y="75218"/>
                </a:lnTo>
                <a:lnTo>
                  <a:pt x="196377" y="100460"/>
                </a:lnTo>
                <a:lnTo>
                  <a:pt x="278158" y="100460"/>
                </a:lnTo>
                <a:lnTo>
                  <a:pt x="293808" y="75218"/>
                </a:lnTo>
                <a:lnTo>
                  <a:pt x="389725" y="75218"/>
                </a:lnTo>
                <a:lnTo>
                  <a:pt x="374075" y="100460"/>
                </a:lnTo>
                <a:lnTo>
                  <a:pt x="443741" y="100460"/>
                </a:lnTo>
                <a:lnTo>
                  <a:pt x="437683" y="144380"/>
                </a:lnTo>
                <a:lnTo>
                  <a:pt x="20698" y="144380"/>
                </a:lnTo>
                <a:lnTo>
                  <a:pt x="26756" y="100460"/>
                </a:lnTo>
                <a:lnTo>
                  <a:pt x="100460" y="100460"/>
                </a:lnTo>
                <a:close/>
                <a:moveTo>
                  <a:pt x="702983" y="10601"/>
                </a:moveTo>
                <a:lnTo>
                  <a:pt x="910466" y="10601"/>
                </a:lnTo>
                <a:lnTo>
                  <a:pt x="903398" y="61083"/>
                </a:lnTo>
                <a:lnTo>
                  <a:pt x="695915" y="61083"/>
                </a:lnTo>
                <a:close/>
                <a:moveTo>
                  <a:pt x="548507" y="1009"/>
                </a:moveTo>
                <a:lnTo>
                  <a:pt x="636851" y="1009"/>
                </a:lnTo>
                <a:lnTo>
                  <a:pt x="628269" y="61588"/>
                </a:lnTo>
                <a:lnTo>
                  <a:pt x="678751" y="61588"/>
                </a:lnTo>
                <a:lnTo>
                  <a:pt x="671684" y="109547"/>
                </a:lnTo>
                <a:lnTo>
                  <a:pt x="621201" y="109547"/>
                </a:lnTo>
                <a:lnTo>
                  <a:pt x="585359" y="363474"/>
                </a:lnTo>
                <a:lnTo>
                  <a:pt x="511654" y="363474"/>
                </a:lnTo>
                <a:lnTo>
                  <a:pt x="547497" y="109547"/>
                </a:lnTo>
                <a:lnTo>
                  <a:pt x="496005" y="109547"/>
                </a:lnTo>
                <a:lnTo>
                  <a:pt x="503072" y="61588"/>
                </a:lnTo>
                <a:lnTo>
                  <a:pt x="554060" y="61588"/>
                </a:lnTo>
                <a:lnTo>
                  <a:pt x="560622" y="15649"/>
                </a:lnTo>
                <a:close/>
                <a:moveTo>
                  <a:pt x="189814" y="0"/>
                </a:moveTo>
                <a:lnTo>
                  <a:pt x="299866" y="0"/>
                </a:lnTo>
                <a:lnTo>
                  <a:pt x="295827" y="25241"/>
                </a:lnTo>
                <a:lnTo>
                  <a:pt x="444751" y="25241"/>
                </a:lnTo>
                <a:lnTo>
                  <a:pt x="438693" y="69161"/>
                </a:lnTo>
                <a:lnTo>
                  <a:pt x="40891" y="69161"/>
                </a:lnTo>
                <a:lnTo>
                  <a:pt x="46949" y="25241"/>
                </a:lnTo>
                <a:lnTo>
                  <a:pt x="200415" y="25241"/>
                </a:lnTo>
                <a:lnTo>
                  <a:pt x="201425" y="18678"/>
                </a:lnTo>
                <a:close/>
              </a:path>
            </a:pathLst>
          </a:custGeom>
          <a:solidFill>
            <a:schemeClr val="accent2"/>
          </a:solid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ln>
                <a:solidFill>
                  <a:schemeClr val="bg1"/>
                </a:solidFill>
              </a:ln>
              <a:solidFill>
                <a:schemeClr val="accent2"/>
              </a:solidFill>
              <a:latin typeface="优设标题黑" panose="00000500000000000000" pitchFamily="2" charset="-122"/>
              <a:ea typeface="优设标题黑" panose="00000500000000000000" pitchFamily="2" charset="-122"/>
            </a:endParaRPr>
          </a:p>
        </p:txBody>
      </p:sp>
      <p:cxnSp>
        <p:nvCxnSpPr>
          <p:cNvPr id="8" name="直接连接符 7">
            <a:extLst>
              <a:ext uri="{FF2B5EF4-FFF2-40B4-BE49-F238E27FC236}">
                <a16:creationId xmlns:a16="http://schemas.microsoft.com/office/drawing/2014/main" xmlns="" id="{993F2783-B8F6-41D6-A1CA-B20EC93E3182}"/>
              </a:ext>
            </a:extLst>
          </p:cNvPr>
          <p:cNvCxnSpPr>
            <a:cxnSpLocks/>
          </p:cNvCxnSpPr>
          <p:nvPr/>
        </p:nvCxnSpPr>
        <p:spPr>
          <a:xfrm>
            <a:off x="4323793" y="4175912"/>
            <a:ext cx="354441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6" name="图片 5" descr="图片包含 游戏机, 画&#10;&#10;描述已自动生成">
            <a:extLst>
              <a:ext uri="{FF2B5EF4-FFF2-40B4-BE49-F238E27FC236}">
                <a16:creationId xmlns:a16="http://schemas.microsoft.com/office/drawing/2014/main" xmlns="" id="{9B6655BF-B9C8-422A-BEF3-72743BE4524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58421" y="4891408"/>
            <a:ext cx="1475159" cy="440597"/>
          </a:xfrm>
          <a:prstGeom prst="rect">
            <a:avLst/>
          </a:prstGeom>
        </p:spPr>
      </p:pic>
    </p:spTree>
    <p:extLst>
      <p:ext uri="{BB962C8B-B14F-4D97-AF65-F5344CB8AC3E}">
        <p14:creationId xmlns:p14="http://schemas.microsoft.com/office/powerpoint/2010/main" val="2641482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灯光, 黑暗, 篮球, 明亮&#10;&#10;描述已自动生成">
            <a:extLst>
              <a:ext uri="{FF2B5EF4-FFF2-40B4-BE49-F238E27FC236}">
                <a16:creationId xmlns:a16="http://schemas.microsoft.com/office/drawing/2014/main" xmlns="" id="{9DF63921-FCB5-49A7-8D5C-258D4CF6EBC9}"/>
              </a:ext>
            </a:extLst>
          </p:cNvPr>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4846300" y="3846277"/>
            <a:ext cx="2444500" cy="2444500"/>
          </a:xfrm>
          <a:prstGeom prst="rect">
            <a:avLst/>
          </a:prstGeom>
        </p:spPr>
      </p:pic>
      <p:sp>
        <p:nvSpPr>
          <p:cNvPr id="5" name="椭圆 4">
            <a:extLst>
              <a:ext uri="{FF2B5EF4-FFF2-40B4-BE49-F238E27FC236}">
                <a16:creationId xmlns:a16="http://schemas.microsoft.com/office/drawing/2014/main" xmlns="" id="{70B3547B-5946-4636-9E9D-E5ABF3EC1218}"/>
              </a:ext>
            </a:extLst>
          </p:cNvPr>
          <p:cNvSpPr/>
          <p:nvPr/>
        </p:nvSpPr>
        <p:spPr>
          <a:xfrm>
            <a:off x="4917772" y="3937000"/>
            <a:ext cx="2247900" cy="2247900"/>
          </a:xfrm>
          <a:prstGeom prst="ellipse">
            <a:avLst/>
          </a:prstGeom>
          <a:noFill/>
          <a:ln w="50800">
            <a:solidFill>
              <a:srgbClr val="DCE1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3F417855-A91A-4201-BF84-3C4093929256}"/>
              </a:ext>
            </a:extLst>
          </p:cNvPr>
          <p:cNvSpPr/>
          <p:nvPr/>
        </p:nvSpPr>
        <p:spPr>
          <a:xfrm>
            <a:off x="3748998" y="4762500"/>
            <a:ext cx="596900" cy="596900"/>
          </a:xfrm>
          <a:prstGeom prst="ellipse">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8CE797C5-9625-4616-BDD6-48BF9819F2B7}"/>
              </a:ext>
            </a:extLst>
          </p:cNvPr>
          <p:cNvSpPr/>
          <p:nvPr/>
        </p:nvSpPr>
        <p:spPr>
          <a:xfrm>
            <a:off x="4333107" y="3352335"/>
            <a:ext cx="596900" cy="596900"/>
          </a:xfrm>
          <a:prstGeom prst="ellipse">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D153889D-FDB3-452E-AE56-E41F686B69FB}"/>
              </a:ext>
            </a:extLst>
          </p:cNvPr>
          <p:cNvSpPr/>
          <p:nvPr/>
        </p:nvSpPr>
        <p:spPr>
          <a:xfrm>
            <a:off x="5743272" y="2768226"/>
            <a:ext cx="596900" cy="596900"/>
          </a:xfrm>
          <a:prstGeom prst="ellipse">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D2E2ABC8-3889-4786-8B3F-30EE68438BF2}"/>
              </a:ext>
            </a:extLst>
          </p:cNvPr>
          <p:cNvSpPr/>
          <p:nvPr/>
        </p:nvSpPr>
        <p:spPr>
          <a:xfrm>
            <a:off x="7153437" y="3352335"/>
            <a:ext cx="596900" cy="596900"/>
          </a:xfrm>
          <a:prstGeom prst="ellipse">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D718AD2B-D968-481B-B11E-F856AC96B4EF}"/>
              </a:ext>
            </a:extLst>
          </p:cNvPr>
          <p:cNvSpPr/>
          <p:nvPr/>
        </p:nvSpPr>
        <p:spPr>
          <a:xfrm>
            <a:off x="7737546" y="4762500"/>
            <a:ext cx="596900" cy="596900"/>
          </a:xfrm>
          <a:prstGeom prst="ellipse">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a:extLst>
              <a:ext uri="{FF2B5EF4-FFF2-40B4-BE49-F238E27FC236}">
                <a16:creationId xmlns:a16="http://schemas.microsoft.com/office/drawing/2014/main" xmlns="" id="{192F8F50-AD5F-4BFA-9218-3F9BC5730D91}"/>
              </a:ext>
            </a:extLst>
          </p:cNvPr>
          <p:cNvCxnSpPr>
            <a:stCxn id="24" idx="6"/>
            <a:endCxn id="5" idx="2"/>
          </p:cNvCxnSpPr>
          <p:nvPr/>
        </p:nvCxnSpPr>
        <p:spPr>
          <a:xfrm>
            <a:off x="4345898" y="5060950"/>
            <a:ext cx="571874" cy="0"/>
          </a:xfrm>
          <a:prstGeom prst="line">
            <a:avLst/>
          </a:prstGeom>
          <a:ln w="50800">
            <a:solidFill>
              <a:srgbClr val="DCE1E5"/>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98CCD65B-761E-4112-AE98-8E62F4094758}"/>
              </a:ext>
            </a:extLst>
          </p:cNvPr>
          <p:cNvCxnSpPr>
            <a:cxnSpLocks/>
            <a:stCxn id="5" idx="6"/>
            <a:endCxn id="28" idx="2"/>
          </p:cNvCxnSpPr>
          <p:nvPr/>
        </p:nvCxnSpPr>
        <p:spPr>
          <a:xfrm>
            <a:off x="7165672" y="5060950"/>
            <a:ext cx="571874" cy="0"/>
          </a:xfrm>
          <a:prstGeom prst="line">
            <a:avLst/>
          </a:prstGeom>
          <a:ln w="50800">
            <a:solidFill>
              <a:srgbClr val="DCE1E5"/>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72E135BA-0BD4-43D6-80E0-49DB4D73C314}"/>
              </a:ext>
            </a:extLst>
          </p:cNvPr>
          <p:cNvCxnSpPr>
            <a:cxnSpLocks/>
            <a:endCxn id="27" idx="3"/>
          </p:cNvCxnSpPr>
          <p:nvPr/>
        </p:nvCxnSpPr>
        <p:spPr>
          <a:xfrm flipV="1">
            <a:off x="6854988" y="3861821"/>
            <a:ext cx="385863" cy="384716"/>
          </a:xfrm>
          <a:prstGeom prst="line">
            <a:avLst/>
          </a:prstGeom>
          <a:ln w="50800">
            <a:solidFill>
              <a:srgbClr val="DCE1E5"/>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BF652EF9-EFAC-4057-B7F6-392E51142334}"/>
              </a:ext>
            </a:extLst>
          </p:cNvPr>
          <p:cNvCxnSpPr>
            <a:cxnSpLocks/>
            <a:stCxn id="5" idx="0"/>
            <a:endCxn id="26" idx="4"/>
          </p:cNvCxnSpPr>
          <p:nvPr/>
        </p:nvCxnSpPr>
        <p:spPr>
          <a:xfrm flipV="1">
            <a:off x="6041722" y="3365126"/>
            <a:ext cx="0" cy="571874"/>
          </a:xfrm>
          <a:prstGeom prst="line">
            <a:avLst/>
          </a:prstGeom>
          <a:ln w="50800">
            <a:solidFill>
              <a:srgbClr val="DCE1E5"/>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5CC2386F-A5C3-4B31-B2A7-7576818A541F}"/>
              </a:ext>
            </a:extLst>
          </p:cNvPr>
          <p:cNvCxnSpPr>
            <a:cxnSpLocks/>
            <a:stCxn id="5" idx="1"/>
            <a:endCxn id="25" idx="5"/>
          </p:cNvCxnSpPr>
          <p:nvPr/>
        </p:nvCxnSpPr>
        <p:spPr>
          <a:xfrm flipH="1" flipV="1">
            <a:off x="4842593" y="3861821"/>
            <a:ext cx="404376" cy="404376"/>
          </a:xfrm>
          <a:prstGeom prst="line">
            <a:avLst/>
          </a:prstGeom>
          <a:ln w="50800">
            <a:solidFill>
              <a:srgbClr val="DCE1E5"/>
            </a:solidFill>
          </a:ln>
        </p:spPr>
        <p:style>
          <a:lnRef idx="1">
            <a:schemeClr val="accent1"/>
          </a:lnRef>
          <a:fillRef idx="0">
            <a:schemeClr val="accent1"/>
          </a:fillRef>
          <a:effectRef idx="0">
            <a:schemeClr val="accent1"/>
          </a:effectRef>
          <a:fontRef idx="minor">
            <a:schemeClr val="tx1"/>
          </a:fontRef>
        </p:style>
      </p:cxnSp>
      <p:pic>
        <p:nvPicPr>
          <p:cNvPr id="50" name="图形 49">
            <a:extLst>
              <a:ext uri="{FF2B5EF4-FFF2-40B4-BE49-F238E27FC236}">
                <a16:creationId xmlns:a16="http://schemas.microsoft.com/office/drawing/2014/main" xmlns="" id="{6B8035DA-C0CC-4FF3-B1F3-813C695B81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891905" y="4914900"/>
            <a:ext cx="311086" cy="292100"/>
          </a:xfrm>
          <a:prstGeom prst="rect">
            <a:avLst/>
          </a:prstGeom>
        </p:spPr>
      </p:pic>
      <p:pic>
        <p:nvPicPr>
          <p:cNvPr id="52" name="图形 51">
            <a:extLst>
              <a:ext uri="{FF2B5EF4-FFF2-40B4-BE49-F238E27FC236}">
                <a16:creationId xmlns:a16="http://schemas.microsoft.com/office/drawing/2014/main" xmlns="" id="{3A40D9AA-AE1F-4F86-AF73-8787520FD48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485042" y="3504270"/>
            <a:ext cx="293030" cy="293030"/>
          </a:xfrm>
          <a:prstGeom prst="rect">
            <a:avLst/>
          </a:prstGeom>
        </p:spPr>
      </p:pic>
      <p:pic>
        <p:nvPicPr>
          <p:cNvPr id="54" name="图形 53">
            <a:extLst>
              <a:ext uri="{FF2B5EF4-FFF2-40B4-BE49-F238E27FC236}">
                <a16:creationId xmlns:a16="http://schemas.microsoft.com/office/drawing/2014/main" xmlns="" id="{C2AF4470-DB5F-48BD-83CD-1E613598DE6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888948" y="2901202"/>
            <a:ext cx="305548" cy="305548"/>
          </a:xfrm>
          <a:prstGeom prst="rect">
            <a:avLst/>
          </a:prstGeom>
        </p:spPr>
      </p:pic>
      <p:pic>
        <p:nvPicPr>
          <p:cNvPr id="56" name="图形 55">
            <a:extLst>
              <a:ext uri="{FF2B5EF4-FFF2-40B4-BE49-F238E27FC236}">
                <a16:creationId xmlns:a16="http://schemas.microsoft.com/office/drawing/2014/main" xmlns="" id="{79A8E518-D550-4381-97AD-A7F43D09712B}"/>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7864579" y="4889533"/>
            <a:ext cx="342834" cy="342834"/>
          </a:xfrm>
          <a:prstGeom prst="rect">
            <a:avLst/>
          </a:prstGeom>
        </p:spPr>
      </p:pic>
      <p:pic>
        <p:nvPicPr>
          <p:cNvPr id="58" name="图形 57">
            <a:extLst>
              <a:ext uri="{FF2B5EF4-FFF2-40B4-BE49-F238E27FC236}">
                <a16:creationId xmlns:a16="http://schemas.microsoft.com/office/drawing/2014/main" xmlns="" id="{BAC0730C-EB46-4935-B5C0-EA0B02BA5F62}"/>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7280470" y="3479368"/>
            <a:ext cx="342834" cy="342834"/>
          </a:xfrm>
          <a:prstGeom prst="rect">
            <a:avLst/>
          </a:prstGeom>
        </p:spPr>
      </p:pic>
      <p:sp>
        <p:nvSpPr>
          <p:cNvPr id="60" name="文本框 59">
            <a:extLst>
              <a:ext uri="{FF2B5EF4-FFF2-40B4-BE49-F238E27FC236}">
                <a16:creationId xmlns:a16="http://schemas.microsoft.com/office/drawing/2014/main" xmlns="" id="{9CA1F5DD-49B9-40FE-803C-DC2E9D1E2E6A}"/>
              </a:ext>
            </a:extLst>
          </p:cNvPr>
          <p:cNvSpPr txBox="1"/>
          <p:nvPr/>
        </p:nvSpPr>
        <p:spPr>
          <a:xfrm>
            <a:off x="2055245" y="4747231"/>
            <a:ext cx="1443552" cy="368288"/>
          </a:xfrm>
          <a:prstGeom prst="rect">
            <a:avLst/>
          </a:prstGeom>
          <a:noFill/>
        </p:spPr>
        <p:txBody>
          <a:bodyPr wrap="square" rtlCol="0">
            <a:spAutoFit/>
          </a:bodyPr>
          <a:lstStyle/>
          <a:p>
            <a:pPr algn="r"/>
            <a:r>
              <a:rPr lang="zh-CN" altLang="en-US" b="1" dirty="0">
                <a:solidFill>
                  <a:schemeClr val="accent1"/>
                </a:solidFill>
              </a:rPr>
              <a:t>工程行业</a:t>
            </a:r>
          </a:p>
        </p:txBody>
      </p:sp>
      <p:sp>
        <p:nvSpPr>
          <p:cNvPr id="61" name="文本框 60">
            <a:extLst>
              <a:ext uri="{FF2B5EF4-FFF2-40B4-BE49-F238E27FC236}">
                <a16:creationId xmlns:a16="http://schemas.microsoft.com/office/drawing/2014/main" xmlns="" id="{883FD045-9216-4C66-AC94-CA20DFF70FB4}"/>
              </a:ext>
            </a:extLst>
          </p:cNvPr>
          <p:cNvSpPr txBox="1"/>
          <p:nvPr/>
        </p:nvSpPr>
        <p:spPr>
          <a:xfrm>
            <a:off x="1296398" y="5143670"/>
            <a:ext cx="2202399" cy="624786"/>
          </a:xfrm>
          <a:prstGeom prst="rect">
            <a:avLst/>
          </a:prstGeom>
          <a:noFill/>
        </p:spPr>
        <p:txBody>
          <a:bodyPr wrap="square" rtlCol="0">
            <a:spAutoFit/>
          </a:bodyPr>
          <a:lstStyle/>
          <a:p>
            <a:pPr algn="r">
              <a:lnSpc>
                <a:spcPct val="130000"/>
              </a:lnSpc>
            </a:pPr>
            <a:r>
              <a:rPr lang="zh-CN" altLang="en-US" sz="1400" dirty="0">
                <a:solidFill>
                  <a:schemeClr val="accent3">
                    <a:lumMod val="50000"/>
                  </a:schemeClr>
                </a:solidFill>
              </a:rPr>
              <a:t>用简炼概括性的文字描述</a:t>
            </a:r>
            <a:endParaRPr lang="en-US" altLang="zh-CN" sz="1400" dirty="0">
              <a:solidFill>
                <a:schemeClr val="accent3">
                  <a:lumMod val="50000"/>
                </a:schemeClr>
              </a:solidFill>
            </a:endParaRPr>
          </a:p>
          <a:p>
            <a:pPr algn="r">
              <a:lnSpc>
                <a:spcPct val="130000"/>
              </a:lnSpc>
            </a:pPr>
            <a:r>
              <a:rPr lang="zh-CN" altLang="en-US" sz="1400" dirty="0">
                <a:solidFill>
                  <a:schemeClr val="accent3">
                    <a:lumMod val="50000"/>
                  </a:schemeClr>
                </a:solidFill>
              </a:rPr>
              <a:t>与该行业的合作情况</a:t>
            </a:r>
          </a:p>
        </p:txBody>
      </p:sp>
      <p:sp>
        <p:nvSpPr>
          <p:cNvPr id="63" name="文本框 62">
            <a:extLst>
              <a:ext uri="{FF2B5EF4-FFF2-40B4-BE49-F238E27FC236}">
                <a16:creationId xmlns:a16="http://schemas.microsoft.com/office/drawing/2014/main" xmlns="" id="{78B84699-4373-4348-B04D-DEEF04EA3175}"/>
              </a:ext>
            </a:extLst>
          </p:cNvPr>
          <p:cNvSpPr txBox="1"/>
          <p:nvPr/>
        </p:nvSpPr>
        <p:spPr>
          <a:xfrm>
            <a:off x="2668740" y="3149200"/>
            <a:ext cx="1443552" cy="368288"/>
          </a:xfrm>
          <a:prstGeom prst="rect">
            <a:avLst/>
          </a:prstGeom>
          <a:noFill/>
        </p:spPr>
        <p:txBody>
          <a:bodyPr wrap="square" rtlCol="0">
            <a:spAutoFit/>
          </a:bodyPr>
          <a:lstStyle/>
          <a:p>
            <a:pPr algn="r"/>
            <a:r>
              <a:rPr lang="zh-CN" altLang="en-US" b="1" dirty="0">
                <a:solidFill>
                  <a:schemeClr val="accent1"/>
                </a:solidFill>
              </a:rPr>
              <a:t>金融行业</a:t>
            </a:r>
          </a:p>
        </p:txBody>
      </p:sp>
      <p:sp>
        <p:nvSpPr>
          <p:cNvPr id="64" name="文本框 63">
            <a:extLst>
              <a:ext uri="{FF2B5EF4-FFF2-40B4-BE49-F238E27FC236}">
                <a16:creationId xmlns:a16="http://schemas.microsoft.com/office/drawing/2014/main" xmlns="" id="{6AF7F79D-7B9B-41FC-AAB4-A30DE6868495}"/>
              </a:ext>
            </a:extLst>
          </p:cNvPr>
          <p:cNvSpPr txBox="1"/>
          <p:nvPr/>
        </p:nvSpPr>
        <p:spPr>
          <a:xfrm>
            <a:off x="1909893" y="3545639"/>
            <a:ext cx="2202399" cy="623312"/>
          </a:xfrm>
          <a:prstGeom prst="rect">
            <a:avLst/>
          </a:prstGeom>
          <a:noFill/>
        </p:spPr>
        <p:txBody>
          <a:bodyPr wrap="square" rtlCol="0">
            <a:spAutoFit/>
          </a:bodyPr>
          <a:lstStyle/>
          <a:p>
            <a:pPr algn="r">
              <a:lnSpc>
                <a:spcPct val="130000"/>
              </a:lnSpc>
            </a:pPr>
            <a:r>
              <a:rPr lang="zh-CN" altLang="en-US" sz="1400" dirty="0">
                <a:solidFill>
                  <a:schemeClr val="accent3">
                    <a:lumMod val="50000"/>
                  </a:schemeClr>
                </a:solidFill>
              </a:rPr>
              <a:t>用简炼概括性的文字描述</a:t>
            </a:r>
            <a:endParaRPr lang="en-US" altLang="zh-CN" sz="1400" dirty="0">
              <a:solidFill>
                <a:schemeClr val="accent3">
                  <a:lumMod val="50000"/>
                </a:schemeClr>
              </a:solidFill>
            </a:endParaRPr>
          </a:p>
          <a:p>
            <a:pPr algn="r">
              <a:lnSpc>
                <a:spcPct val="130000"/>
              </a:lnSpc>
            </a:pPr>
            <a:r>
              <a:rPr lang="zh-CN" altLang="en-US" sz="1400" dirty="0">
                <a:solidFill>
                  <a:schemeClr val="accent3">
                    <a:lumMod val="50000"/>
                  </a:schemeClr>
                </a:solidFill>
              </a:rPr>
              <a:t>与该行业的合作情况</a:t>
            </a:r>
          </a:p>
        </p:txBody>
      </p:sp>
      <p:sp>
        <p:nvSpPr>
          <p:cNvPr id="66" name="文本框 65">
            <a:extLst>
              <a:ext uri="{FF2B5EF4-FFF2-40B4-BE49-F238E27FC236}">
                <a16:creationId xmlns:a16="http://schemas.microsoft.com/office/drawing/2014/main" xmlns="" id="{4DC315F8-A45D-4D5A-98C2-E6D85FA2312C}"/>
              </a:ext>
            </a:extLst>
          </p:cNvPr>
          <p:cNvSpPr txBox="1"/>
          <p:nvPr/>
        </p:nvSpPr>
        <p:spPr>
          <a:xfrm>
            <a:off x="5222016" y="1563289"/>
            <a:ext cx="1443552" cy="368288"/>
          </a:xfrm>
          <a:prstGeom prst="rect">
            <a:avLst/>
          </a:prstGeom>
          <a:noFill/>
        </p:spPr>
        <p:txBody>
          <a:bodyPr wrap="square" rtlCol="0">
            <a:spAutoFit/>
          </a:bodyPr>
          <a:lstStyle/>
          <a:p>
            <a:pPr algn="ctr"/>
            <a:r>
              <a:rPr lang="zh-CN" altLang="en-US" b="1" dirty="0">
                <a:solidFill>
                  <a:schemeClr val="accent1"/>
                </a:solidFill>
              </a:rPr>
              <a:t>建筑行业</a:t>
            </a:r>
          </a:p>
        </p:txBody>
      </p:sp>
      <p:sp>
        <p:nvSpPr>
          <p:cNvPr id="67" name="文本框 66">
            <a:extLst>
              <a:ext uri="{FF2B5EF4-FFF2-40B4-BE49-F238E27FC236}">
                <a16:creationId xmlns:a16="http://schemas.microsoft.com/office/drawing/2014/main" xmlns="" id="{8D6AE880-9D4E-446A-B667-87FCF77E5C17}"/>
              </a:ext>
            </a:extLst>
          </p:cNvPr>
          <p:cNvSpPr txBox="1"/>
          <p:nvPr/>
        </p:nvSpPr>
        <p:spPr>
          <a:xfrm>
            <a:off x="4842593" y="1959728"/>
            <a:ext cx="2202399" cy="624786"/>
          </a:xfrm>
          <a:prstGeom prst="rect">
            <a:avLst/>
          </a:prstGeom>
          <a:noFill/>
        </p:spPr>
        <p:txBody>
          <a:bodyPr wrap="square" rtlCol="0">
            <a:spAutoFit/>
          </a:bodyPr>
          <a:lstStyle/>
          <a:p>
            <a:pPr algn="ctr">
              <a:lnSpc>
                <a:spcPct val="130000"/>
              </a:lnSpc>
            </a:pPr>
            <a:r>
              <a:rPr lang="zh-CN" altLang="en-US" sz="1400" dirty="0">
                <a:solidFill>
                  <a:schemeClr val="accent3">
                    <a:lumMod val="50000"/>
                  </a:schemeClr>
                </a:solidFill>
              </a:rPr>
              <a:t>用简炼概括性的文字描述</a:t>
            </a:r>
          </a:p>
          <a:p>
            <a:pPr algn="ctr">
              <a:lnSpc>
                <a:spcPct val="130000"/>
              </a:lnSpc>
            </a:pPr>
            <a:r>
              <a:rPr lang="zh-CN" altLang="en-US" sz="1400" dirty="0">
                <a:solidFill>
                  <a:schemeClr val="accent3">
                    <a:lumMod val="50000"/>
                  </a:schemeClr>
                </a:solidFill>
              </a:rPr>
              <a:t>与该行业的合作情况</a:t>
            </a:r>
          </a:p>
        </p:txBody>
      </p:sp>
      <p:sp>
        <p:nvSpPr>
          <p:cNvPr id="69" name="文本框 68">
            <a:extLst>
              <a:ext uri="{FF2B5EF4-FFF2-40B4-BE49-F238E27FC236}">
                <a16:creationId xmlns:a16="http://schemas.microsoft.com/office/drawing/2014/main" xmlns="" id="{0D4E1327-CDC3-40CE-A9F5-B11600027F80}"/>
              </a:ext>
            </a:extLst>
          </p:cNvPr>
          <p:cNvSpPr txBox="1"/>
          <p:nvPr/>
        </p:nvSpPr>
        <p:spPr>
          <a:xfrm>
            <a:off x="8638303" y="4747231"/>
            <a:ext cx="1443552" cy="368288"/>
          </a:xfrm>
          <a:prstGeom prst="rect">
            <a:avLst/>
          </a:prstGeom>
          <a:noFill/>
        </p:spPr>
        <p:txBody>
          <a:bodyPr wrap="square" rtlCol="0">
            <a:spAutoFit/>
          </a:bodyPr>
          <a:lstStyle/>
          <a:p>
            <a:r>
              <a:rPr lang="zh-CN" altLang="en-US" b="1" dirty="0">
                <a:solidFill>
                  <a:schemeClr val="accent1"/>
                </a:solidFill>
              </a:rPr>
              <a:t>互联网行业</a:t>
            </a:r>
          </a:p>
        </p:txBody>
      </p:sp>
      <p:sp>
        <p:nvSpPr>
          <p:cNvPr id="70" name="文本框 69">
            <a:extLst>
              <a:ext uri="{FF2B5EF4-FFF2-40B4-BE49-F238E27FC236}">
                <a16:creationId xmlns:a16="http://schemas.microsoft.com/office/drawing/2014/main" xmlns="" id="{D432A3E0-E275-4CFE-BBD7-D88B568BBF3B}"/>
              </a:ext>
            </a:extLst>
          </p:cNvPr>
          <p:cNvSpPr txBox="1"/>
          <p:nvPr/>
        </p:nvSpPr>
        <p:spPr>
          <a:xfrm>
            <a:off x="8638303" y="5143670"/>
            <a:ext cx="2202399"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用简炼概括性的文字描述</a:t>
            </a:r>
          </a:p>
          <a:p>
            <a:pPr>
              <a:lnSpc>
                <a:spcPct val="130000"/>
              </a:lnSpc>
            </a:pPr>
            <a:r>
              <a:rPr lang="zh-CN" altLang="en-US" sz="1400" dirty="0">
                <a:solidFill>
                  <a:schemeClr val="accent3">
                    <a:lumMod val="50000"/>
                  </a:schemeClr>
                </a:solidFill>
              </a:rPr>
              <a:t>与该行业的合作情况</a:t>
            </a:r>
          </a:p>
        </p:txBody>
      </p:sp>
      <p:sp>
        <p:nvSpPr>
          <p:cNvPr id="72" name="文本框 71">
            <a:extLst>
              <a:ext uri="{FF2B5EF4-FFF2-40B4-BE49-F238E27FC236}">
                <a16:creationId xmlns:a16="http://schemas.microsoft.com/office/drawing/2014/main" xmlns="" id="{BE8C203E-C544-4D94-877C-F05CC33C66D7}"/>
              </a:ext>
            </a:extLst>
          </p:cNvPr>
          <p:cNvSpPr txBox="1"/>
          <p:nvPr/>
        </p:nvSpPr>
        <p:spPr>
          <a:xfrm>
            <a:off x="8036299" y="3149200"/>
            <a:ext cx="1443552" cy="368288"/>
          </a:xfrm>
          <a:prstGeom prst="rect">
            <a:avLst/>
          </a:prstGeom>
          <a:noFill/>
        </p:spPr>
        <p:txBody>
          <a:bodyPr wrap="square" rtlCol="0">
            <a:spAutoFit/>
          </a:bodyPr>
          <a:lstStyle/>
          <a:p>
            <a:r>
              <a:rPr lang="zh-CN" altLang="en-US" b="1" dirty="0">
                <a:solidFill>
                  <a:schemeClr val="accent1"/>
                </a:solidFill>
              </a:rPr>
              <a:t>电商行业</a:t>
            </a:r>
          </a:p>
        </p:txBody>
      </p:sp>
      <p:sp>
        <p:nvSpPr>
          <p:cNvPr id="73" name="文本框 72">
            <a:extLst>
              <a:ext uri="{FF2B5EF4-FFF2-40B4-BE49-F238E27FC236}">
                <a16:creationId xmlns:a16="http://schemas.microsoft.com/office/drawing/2014/main" xmlns="" id="{574E8CDA-1BB2-4D65-9E5D-3B194B50E936}"/>
              </a:ext>
            </a:extLst>
          </p:cNvPr>
          <p:cNvSpPr txBox="1"/>
          <p:nvPr/>
        </p:nvSpPr>
        <p:spPr>
          <a:xfrm>
            <a:off x="8036299" y="3545639"/>
            <a:ext cx="2202399"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用简炼概括性的文字描述</a:t>
            </a:r>
          </a:p>
          <a:p>
            <a:pPr>
              <a:lnSpc>
                <a:spcPct val="130000"/>
              </a:lnSpc>
            </a:pPr>
            <a:r>
              <a:rPr lang="zh-CN" altLang="en-US" sz="1400" dirty="0">
                <a:solidFill>
                  <a:schemeClr val="accent3">
                    <a:lumMod val="50000"/>
                  </a:schemeClr>
                </a:solidFill>
              </a:rPr>
              <a:t>与该行业的合作情况</a:t>
            </a:r>
          </a:p>
        </p:txBody>
      </p:sp>
    </p:spTree>
    <p:extLst>
      <p:ext uri="{BB962C8B-B14F-4D97-AF65-F5344CB8AC3E}">
        <p14:creationId xmlns:p14="http://schemas.microsoft.com/office/powerpoint/2010/main" val="38377358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íSļïḑè">
            <a:extLst>
              <a:ext uri="{FF2B5EF4-FFF2-40B4-BE49-F238E27FC236}">
                <a16:creationId xmlns:a16="http://schemas.microsoft.com/office/drawing/2014/main" xmlns="" id="{419E6D66-198F-486D-B5AA-09434F29C088}"/>
              </a:ext>
            </a:extLst>
          </p:cNvPr>
          <p:cNvSpPr/>
          <p:nvPr/>
        </p:nvSpPr>
        <p:spPr>
          <a:xfrm>
            <a:off x="-6285" y="1815235"/>
            <a:ext cx="12204570" cy="2846895"/>
          </a:xfrm>
          <a:prstGeom prst="rect">
            <a:avLst/>
          </a:prstGeom>
          <a:solidFill>
            <a:schemeClr val="accent1"/>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pic>
        <p:nvPicPr>
          <p:cNvPr id="24" name="图片 23">
            <a:extLst>
              <a:ext uri="{FF2B5EF4-FFF2-40B4-BE49-F238E27FC236}">
                <a16:creationId xmlns:a16="http://schemas.microsoft.com/office/drawing/2014/main" xmlns="" id="{8744312B-EDB6-47E4-8571-CF90231F824B}"/>
              </a:ext>
            </a:extLst>
          </p:cNvPr>
          <p:cNvPicPr>
            <a:picLocks noChangeAspect="1"/>
          </p:cNvPicPr>
          <p:nvPr/>
        </p:nvPicPr>
        <p:blipFill>
          <a:blip r:embed="rId3"/>
          <a:srcRect r="32071" b="27237"/>
          <a:stretch>
            <a:fillRect/>
          </a:stretch>
        </p:blipFill>
        <p:spPr>
          <a:xfrm>
            <a:off x="673100" y="3351385"/>
            <a:ext cx="3532888" cy="2365187"/>
          </a:xfrm>
          <a:custGeom>
            <a:avLst/>
            <a:gdLst>
              <a:gd name="connsiteX0" fmla="*/ 0 w 3532888"/>
              <a:gd name="connsiteY0" fmla="*/ 0 h 2365187"/>
              <a:gd name="connsiteX1" fmla="*/ 3532888 w 3532888"/>
              <a:gd name="connsiteY1" fmla="*/ 0 h 2365187"/>
              <a:gd name="connsiteX2" fmla="*/ 3532888 w 3532888"/>
              <a:gd name="connsiteY2" fmla="*/ 2365187 h 2365187"/>
              <a:gd name="connsiteX3" fmla="*/ 0 w 3532888"/>
              <a:gd name="connsiteY3" fmla="*/ 2365187 h 2365187"/>
            </a:gdLst>
            <a:ahLst/>
            <a:cxnLst>
              <a:cxn ang="0">
                <a:pos x="connsiteX0" y="connsiteY0"/>
              </a:cxn>
              <a:cxn ang="0">
                <a:pos x="connsiteX1" y="connsiteY1"/>
              </a:cxn>
              <a:cxn ang="0">
                <a:pos x="connsiteX2" y="connsiteY2"/>
              </a:cxn>
              <a:cxn ang="0">
                <a:pos x="connsiteX3" y="connsiteY3"/>
              </a:cxn>
            </a:cxnLst>
            <a:rect l="l" t="t" r="r" b="b"/>
            <a:pathLst>
              <a:path w="3532888" h="2365187">
                <a:moveTo>
                  <a:pt x="0" y="0"/>
                </a:moveTo>
                <a:lnTo>
                  <a:pt x="3532888" y="0"/>
                </a:lnTo>
                <a:lnTo>
                  <a:pt x="3532888" y="2365187"/>
                </a:lnTo>
                <a:lnTo>
                  <a:pt x="0" y="2365187"/>
                </a:lnTo>
                <a:close/>
              </a:path>
            </a:pathLst>
          </a:custGeom>
        </p:spPr>
      </p:pic>
      <p:pic>
        <p:nvPicPr>
          <p:cNvPr id="13" name="图片 12">
            <a:extLst>
              <a:ext uri="{FF2B5EF4-FFF2-40B4-BE49-F238E27FC236}">
                <a16:creationId xmlns:a16="http://schemas.microsoft.com/office/drawing/2014/main" xmlns="" id="{40FB719D-3FE4-4C38-98E7-8C39D6DF103E}"/>
              </a:ext>
            </a:extLst>
          </p:cNvPr>
          <p:cNvPicPr>
            <a:picLocks noChangeAspect="1"/>
          </p:cNvPicPr>
          <p:nvPr/>
        </p:nvPicPr>
        <p:blipFill>
          <a:blip r:embed="rId4" cstate="print">
            <a:extLst>
              <a:ext uri="{28A0092B-C50C-407E-A947-70E740481C1C}">
                <a14:useLocalDpi xmlns:a14="http://schemas.microsoft.com/office/drawing/2010/main" val="0"/>
              </a:ext>
            </a:extLst>
          </a:blip>
          <a:srcRect l="10139" t="6974" r="2402" b="5199"/>
          <a:stretch>
            <a:fillRect/>
          </a:stretch>
        </p:blipFill>
        <p:spPr>
          <a:xfrm>
            <a:off x="7986014" y="3351384"/>
            <a:ext cx="3532888" cy="2365187"/>
          </a:xfrm>
          <a:custGeom>
            <a:avLst/>
            <a:gdLst>
              <a:gd name="connsiteX0" fmla="*/ 0 w 3532888"/>
              <a:gd name="connsiteY0" fmla="*/ 0 h 2365187"/>
              <a:gd name="connsiteX1" fmla="*/ 3532888 w 3532888"/>
              <a:gd name="connsiteY1" fmla="*/ 0 h 2365187"/>
              <a:gd name="connsiteX2" fmla="*/ 3532888 w 3532888"/>
              <a:gd name="connsiteY2" fmla="*/ 2365187 h 2365187"/>
              <a:gd name="connsiteX3" fmla="*/ 0 w 3532888"/>
              <a:gd name="connsiteY3" fmla="*/ 2365187 h 2365187"/>
            </a:gdLst>
            <a:ahLst/>
            <a:cxnLst>
              <a:cxn ang="0">
                <a:pos x="connsiteX0" y="connsiteY0"/>
              </a:cxn>
              <a:cxn ang="0">
                <a:pos x="connsiteX1" y="connsiteY1"/>
              </a:cxn>
              <a:cxn ang="0">
                <a:pos x="connsiteX2" y="connsiteY2"/>
              </a:cxn>
              <a:cxn ang="0">
                <a:pos x="connsiteX3" y="connsiteY3"/>
              </a:cxn>
            </a:cxnLst>
            <a:rect l="l" t="t" r="r" b="b"/>
            <a:pathLst>
              <a:path w="3532888" h="2365187">
                <a:moveTo>
                  <a:pt x="0" y="0"/>
                </a:moveTo>
                <a:lnTo>
                  <a:pt x="3532888" y="0"/>
                </a:lnTo>
                <a:lnTo>
                  <a:pt x="3532888" y="2365187"/>
                </a:lnTo>
                <a:lnTo>
                  <a:pt x="0" y="2365187"/>
                </a:lnTo>
                <a:close/>
              </a:path>
            </a:pathLst>
          </a:custGeom>
        </p:spPr>
      </p:pic>
      <p:pic>
        <p:nvPicPr>
          <p:cNvPr id="15" name="图片 14" descr="图片包含 笔记本电脑, 人员, 计算机, 室内&#10;&#10;描述已自动生成">
            <a:extLst>
              <a:ext uri="{FF2B5EF4-FFF2-40B4-BE49-F238E27FC236}">
                <a16:creationId xmlns:a16="http://schemas.microsoft.com/office/drawing/2014/main" xmlns="" id="{3C5FA8D2-078D-486B-B7F0-62DD757A4497}"/>
              </a:ext>
            </a:extLst>
          </p:cNvPr>
          <p:cNvPicPr>
            <a:picLocks noChangeAspect="1"/>
          </p:cNvPicPr>
          <p:nvPr/>
        </p:nvPicPr>
        <p:blipFill>
          <a:blip r:embed="rId5" cstate="print">
            <a:extLst>
              <a:ext uri="{28A0092B-C50C-407E-A947-70E740481C1C}">
                <a14:useLocalDpi xmlns:a14="http://schemas.microsoft.com/office/drawing/2010/main" val="0"/>
              </a:ext>
            </a:extLst>
          </a:blip>
          <a:srcRect l="8269" t="4280" r="2278" b="5890"/>
          <a:stretch>
            <a:fillRect/>
          </a:stretch>
        </p:blipFill>
        <p:spPr>
          <a:xfrm>
            <a:off x="4329557" y="3351384"/>
            <a:ext cx="3532888" cy="2365187"/>
          </a:xfrm>
          <a:custGeom>
            <a:avLst/>
            <a:gdLst>
              <a:gd name="connsiteX0" fmla="*/ 0 w 3532888"/>
              <a:gd name="connsiteY0" fmla="*/ 0 h 2365187"/>
              <a:gd name="connsiteX1" fmla="*/ 3532888 w 3532888"/>
              <a:gd name="connsiteY1" fmla="*/ 0 h 2365187"/>
              <a:gd name="connsiteX2" fmla="*/ 3532888 w 3532888"/>
              <a:gd name="connsiteY2" fmla="*/ 2365187 h 2365187"/>
              <a:gd name="connsiteX3" fmla="*/ 0 w 3532888"/>
              <a:gd name="connsiteY3" fmla="*/ 2365187 h 2365187"/>
            </a:gdLst>
            <a:ahLst/>
            <a:cxnLst>
              <a:cxn ang="0">
                <a:pos x="connsiteX0" y="connsiteY0"/>
              </a:cxn>
              <a:cxn ang="0">
                <a:pos x="connsiteX1" y="connsiteY1"/>
              </a:cxn>
              <a:cxn ang="0">
                <a:pos x="connsiteX2" y="connsiteY2"/>
              </a:cxn>
              <a:cxn ang="0">
                <a:pos x="connsiteX3" y="connsiteY3"/>
              </a:cxn>
            </a:cxnLst>
            <a:rect l="l" t="t" r="r" b="b"/>
            <a:pathLst>
              <a:path w="3532888" h="2365187">
                <a:moveTo>
                  <a:pt x="0" y="0"/>
                </a:moveTo>
                <a:lnTo>
                  <a:pt x="3532888" y="0"/>
                </a:lnTo>
                <a:lnTo>
                  <a:pt x="3532888" y="2365187"/>
                </a:lnTo>
                <a:lnTo>
                  <a:pt x="0" y="2365187"/>
                </a:lnTo>
                <a:close/>
              </a:path>
            </a:pathLst>
          </a:custGeom>
        </p:spPr>
      </p:pic>
      <p:sp>
        <p:nvSpPr>
          <p:cNvPr id="16" name="ïṣliḑè">
            <a:extLst>
              <a:ext uri="{FF2B5EF4-FFF2-40B4-BE49-F238E27FC236}">
                <a16:creationId xmlns:a16="http://schemas.microsoft.com/office/drawing/2014/main" xmlns="" id="{80D523A2-861B-40C8-AD7B-50B2D13FD542}"/>
              </a:ext>
            </a:extLst>
          </p:cNvPr>
          <p:cNvSpPr/>
          <p:nvPr/>
        </p:nvSpPr>
        <p:spPr bwMode="auto">
          <a:xfrm>
            <a:off x="672846" y="5303177"/>
            <a:ext cx="3533394" cy="413393"/>
          </a:xfrm>
          <a:prstGeom prst="rect">
            <a:avLst/>
          </a:prstGeom>
          <a:solidFill>
            <a:schemeClr val="accent1"/>
          </a:solidFill>
          <a:ln w="28575" algn="ctr">
            <a:noFill/>
            <a:round/>
          </a:ln>
        </p:spPr>
        <p:txBody>
          <a:bodyPr wrap="square" lIns="91440" tIns="45720" rIns="91440" bIns="45720" anchor="ctr">
            <a:noAutofit/>
          </a:bodyPr>
          <a:lstStyle>
            <a:defPPr>
              <a:defRPr lang="en-US"/>
            </a:defPPr>
            <a:lvl1pPr marL="0" algn="l" defTabSz="609600" rtl="0" eaLnBrk="1" latinLnBrk="0" hangingPunct="1">
              <a:defRPr sz="2400" kern="1200">
                <a:solidFill>
                  <a:schemeClr val="tx1"/>
                </a:solidFill>
              </a:defRPr>
            </a:lvl1pPr>
            <a:lvl2pPr marL="609600" algn="l" defTabSz="609600" rtl="0" eaLnBrk="1" latinLnBrk="0" hangingPunct="1">
              <a:defRPr sz="2400" kern="1200">
                <a:solidFill>
                  <a:schemeClr val="tx1"/>
                </a:solidFill>
              </a:defRPr>
            </a:lvl2pPr>
            <a:lvl3pPr marL="1219200" algn="l" defTabSz="609600" rtl="0" eaLnBrk="1" latinLnBrk="0" hangingPunct="1">
              <a:defRPr sz="2400" kern="1200">
                <a:solidFill>
                  <a:schemeClr val="tx1"/>
                </a:solidFill>
              </a:defRPr>
            </a:lvl3pPr>
            <a:lvl4pPr marL="1828800" algn="l" defTabSz="609600" rtl="0" eaLnBrk="1" latinLnBrk="0" hangingPunct="1">
              <a:defRPr sz="2400" kern="1200">
                <a:solidFill>
                  <a:schemeClr val="tx1"/>
                </a:solidFill>
              </a:defRPr>
            </a:lvl4pPr>
            <a:lvl5pPr marL="2438400" algn="l" defTabSz="609600" rtl="0" eaLnBrk="1" latinLnBrk="0" hangingPunct="1">
              <a:defRPr sz="2400" kern="1200">
                <a:solidFill>
                  <a:schemeClr val="tx1"/>
                </a:solidFill>
              </a:defRPr>
            </a:lvl5pPr>
            <a:lvl6pPr marL="3048000" algn="l" defTabSz="609600" rtl="0" eaLnBrk="1" latinLnBrk="0" hangingPunct="1">
              <a:defRPr sz="2400" kern="1200">
                <a:solidFill>
                  <a:schemeClr val="tx1"/>
                </a:solidFill>
              </a:defRPr>
            </a:lvl6pPr>
            <a:lvl7pPr marL="3657600" algn="l" defTabSz="609600" rtl="0" eaLnBrk="1" latinLnBrk="0" hangingPunct="1">
              <a:defRPr sz="2400" kern="1200">
                <a:solidFill>
                  <a:schemeClr val="tx1"/>
                </a:solidFill>
              </a:defRPr>
            </a:lvl7pPr>
            <a:lvl8pPr marL="4267200" algn="l" defTabSz="609600" rtl="0" eaLnBrk="1" latinLnBrk="0" hangingPunct="1">
              <a:defRPr sz="2400" kern="1200">
                <a:solidFill>
                  <a:schemeClr val="tx1"/>
                </a:solidFill>
              </a:defRPr>
            </a:lvl8pPr>
            <a:lvl9pPr marL="4876800" algn="l" defTabSz="609600" rtl="0" eaLnBrk="1" latinLnBrk="0" hangingPunct="1">
              <a:defRPr sz="2400" kern="1200">
                <a:solidFill>
                  <a:schemeClr val="tx1"/>
                </a:solidFill>
              </a:defRPr>
            </a:lvl9pPr>
          </a:lstStyle>
          <a:p>
            <a:pPr algn="ctr" defTabSz="914400"/>
            <a:r>
              <a:rPr lang="zh-CN" altLang="en-US" sz="1400" kern="0" dirty="0">
                <a:solidFill>
                  <a:schemeClr val="bg1"/>
                </a:solidFill>
                <a:latin typeface="+mn-ea"/>
                <a:cs typeface="阿里巴巴普惠体 M" panose="00020600040101010101" pitchFamily="18" charset="-122"/>
              </a:rPr>
              <a:t>这里写上第</a:t>
            </a:r>
            <a:r>
              <a:rPr lang="en-US" altLang="zh-CN" sz="1400" kern="0" dirty="0">
                <a:solidFill>
                  <a:schemeClr val="bg1"/>
                </a:solidFill>
                <a:latin typeface="+mn-ea"/>
                <a:cs typeface="阿里巴巴普惠体 M" panose="00020600040101010101" pitchFamily="18" charset="-122"/>
              </a:rPr>
              <a:t>1</a:t>
            </a:r>
            <a:r>
              <a:rPr lang="zh-CN" altLang="en-US" sz="1400" kern="0" dirty="0">
                <a:solidFill>
                  <a:schemeClr val="bg1"/>
                </a:solidFill>
                <a:latin typeface="+mn-ea"/>
                <a:cs typeface="阿里巴巴普惠体 M" panose="00020600040101010101" pitchFamily="18" charset="-122"/>
              </a:rPr>
              <a:t>点企业竞争优势的描述</a:t>
            </a:r>
          </a:p>
        </p:txBody>
      </p:sp>
      <p:sp>
        <p:nvSpPr>
          <p:cNvPr id="17" name="îSḻíďé">
            <a:extLst>
              <a:ext uri="{FF2B5EF4-FFF2-40B4-BE49-F238E27FC236}">
                <a16:creationId xmlns:a16="http://schemas.microsoft.com/office/drawing/2014/main" xmlns="" id="{F3CDF31B-F9FE-44C0-BB7D-CBDB2B69182F}"/>
              </a:ext>
            </a:extLst>
          </p:cNvPr>
          <p:cNvSpPr/>
          <p:nvPr/>
        </p:nvSpPr>
        <p:spPr>
          <a:xfrm>
            <a:off x="1851631" y="3136208"/>
            <a:ext cx="1175827" cy="430351"/>
          </a:xfrm>
          <a:prstGeom prst="roundRect">
            <a:avLst>
              <a:gd name="adj" fmla="val 7982"/>
            </a:avLst>
          </a:prstGeom>
          <a:solidFill>
            <a:srgbClr val="F7F8FA"/>
          </a:solidFill>
          <a:ln w="6350">
            <a:solidFill>
              <a:schemeClr val="accent1"/>
            </a:solidFill>
          </a:ln>
          <a:effectLst>
            <a:outerShdw blurRad="88900" dist="38100" algn="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b="1" dirty="0">
                <a:solidFill>
                  <a:schemeClr val="accent1"/>
                </a:solidFill>
                <a:latin typeface="+mj-ea"/>
                <a:ea typeface="+mj-ea"/>
              </a:rPr>
              <a:t>竞争优势</a:t>
            </a:r>
            <a:r>
              <a:rPr lang="en-US" altLang="zh-CN" sz="1400" b="1" dirty="0">
                <a:solidFill>
                  <a:schemeClr val="accent1"/>
                </a:solidFill>
                <a:latin typeface="+mj-ea"/>
                <a:ea typeface="+mj-ea"/>
              </a:rPr>
              <a:t>1</a:t>
            </a:r>
            <a:endParaRPr lang="zh-CN" altLang="en-US" sz="1400" b="1" dirty="0">
              <a:solidFill>
                <a:schemeClr val="accent1"/>
              </a:solidFill>
              <a:latin typeface="+mj-ea"/>
              <a:ea typeface="+mj-ea"/>
            </a:endParaRPr>
          </a:p>
        </p:txBody>
      </p:sp>
      <p:sp>
        <p:nvSpPr>
          <p:cNvPr id="18" name="ïş1îdé">
            <a:extLst>
              <a:ext uri="{FF2B5EF4-FFF2-40B4-BE49-F238E27FC236}">
                <a16:creationId xmlns:a16="http://schemas.microsoft.com/office/drawing/2014/main" xmlns="" id="{51DB4E94-8DB8-467D-9033-AB28F46073DC}"/>
              </a:ext>
            </a:extLst>
          </p:cNvPr>
          <p:cNvSpPr/>
          <p:nvPr/>
        </p:nvSpPr>
        <p:spPr bwMode="auto">
          <a:xfrm>
            <a:off x="4329303" y="5303177"/>
            <a:ext cx="3533394" cy="413393"/>
          </a:xfrm>
          <a:prstGeom prst="rect">
            <a:avLst/>
          </a:prstGeom>
          <a:solidFill>
            <a:schemeClr val="accent1"/>
          </a:solidFill>
          <a:ln w="28575" algn="ctr">
            <a:noFill/>
            <a:round/>
          </a:ln>
        </p:spPr>
        <p:txBody>
          <a:bodyPr wrap="square" lIns="91440" tIns="45720" rIns="91440" bIns="45720" anchor="ctr">
            <a:noAutofit/>
          </a:bodyPr>
          <a:lstStyle>
            <a:defPPr>
              <a:defRPr lang="en-US"/>
            </a:defPPr>
            <a:lvl1pPr marL="0" algn="l" defTabSz="609600" rtl="0" eaLnBrk="1" latinLnBrk="0" hangingPunct="1">
              <a:defRPr sz="2400" kern="1200">
                <a:solidFill>
                  <a:schemeClr val="tx1"/>
                </a:solidFill>
              </a:defRPr>
            </a:lvl1pPr>
            <a:lvl2pPr marL="609600" algn="l" defTabSz="609600" rtl="0" eaLnBrk="1" latinLnBrk="0" hangingPunct="1">
              <a:defRPr sz="2400" kern="1200">
                <a:solidFill>
                  <a:schemeClr val="tx1"/>
                </a:solidFill>
              </a:defRPr>
            </a:lvl2pPr>
            <a:lvl3pPr marL="1219200" algn="l" defTabSz="609600" rtl="0" eaLnBrk="1" latinLnBrk="0" hangingPunct="1">
              <a:defRPr sz="2400" kern="1200">
                <a:solidFill>
                  <a:schemeClr val="tx1"/>
                </a:solidFill>
              </a:defRPr>
            </a:lvl3pPr>
            <a:lvl4pPr marL="1828800" algn="l" defTabSz="609600" rtl="0" eaLnBrk="1" latinLnBrk="0" hangingPunct="1">
              <a:defRPr sz="2400" kern="1200">
                <a:solidFill>
                  <a:schemeClr val="tx1"/>
                </a:solidFill>
              </a:defRPr>
            </a:lvl4pPr>
            <a:lvl5pPr marL="2438400" algn="l" defTabSz="609600" rtl="0" eaLnBrk="1" latinLnBrk="0" hangingPunct="1">
              <a:defRPr sz="2400" kern="1200">
                <a:solidFill>
                  <a:schemeClr val="tx1"/>
                </a:solidFill>
              </a:defRPr>
            </a:lvl5pPr>
            <a:lvl6pPr marL="3048000" algn="l" defTabSz="609600" rtl="0" eaLnBrk="1" latinLnBrk="0" hangingPunct="1">
              <a:defRPr sz="2400" kern="1200">
                <a:solidFill>
                  <a:schemeClr val="tx1"/>
                </a:solidFill>
              </a:defRPr>
            </a:lvl6pPr>
            <a:lvl7pPr marL="3657600" algn="l" defTabSz="609600" rtl="0" eaLnBrk="1" latinLnBrk="0" hangingPunct="1">
              <a:defRPr sz="2400" kern="1200">
                <a:solidFill>
                  <a:schemeClr val="tx1"/>
                </a:solidFill>
              </a:defRPr>
            </a:lvl7pPr>
            <a:lvl8pPr marL="4267200" algn="l" defTabSz="609600" rtl="0" eaLnBrk="1" latinLnBrk="0" hangingPunct="1">
              <a:defRPr sz="2400" kern="1200">
                <a:solidFill>
                  <a:schemeClr val="tx1"/>
                </a:solidFill>
              </a:defRPr>
            </a:lvl8pPr>
            <a:lvl9pPr marL="4876800" algn="l" defTabSz="609600" rtl="0" eaLnBrk="1" latinLnBrk="0" hangingPunct="1">
              <a:defRPr sz="2400" kern="1200">
                <a:solidFill>
                  <a:schemeClr val="tx1"/>
                </a:solidFill>
              </a:defRPr>
            </a:lvl9pPr>
          </a:lstStyle>
          <a:p>
            <a:pPr algn="ctr" defTabSz="914400"/>
            <a:r>
              <a:rPr lang="zh-CN" altLang="en-US" sz="1400" kern="0" dirty="0">
                <a:solidFill>
                  <a:schemeClr val="bg1"/>
                </a:solidFill>
                <a:latin typeface="+mn-ea"/>
                <a:cs typeface="阿里巴巴普惠体 M" panose="00020600040101010101" pitchFamily="18" charset="-122"/>
              </a:rPr>
              <a:t>这里写上第</a:t>
            </a:r>
            <a:r>
              <a:rPr lang="en-US" altLang="zh-CN" sz="1400" kern="0" dirty="0">
                <a:solidFill>
                  <a:schemeClr val="bg1"/>
                </a:solidFill>
                <a:latin typeface="+mn-ea"/>
                <a:cs typeface="阿里巴巴普惠体 M" panose="00020600040101010101" pitchFamily="18" charset="-122"/>
              </a:rPr>
              <a:t>2</a:t>
            </a:r>
            <a:r>
              <a:rPr lang="zh-CN" altLang="en-US" sz="1400" kern="0" dirty="0">
                <a:solidFill>
                  <a:schemeClr val="bg1"/>
                </a:solidFill>
                <a:latin typeface="+mn-ea"/>
                <a:cs typeface="阿里巴巴普惠体 M" panose="00020600040101010101" pitchFamily="18" charset="-122"/>
              </a:rPr>
              <a:t>点企业竞争优势的描述</a:t>
            </a:r>
          </a:p>
        </p:txBody>
      </p:sp>
      <p:sp>
        <p:nvSpPr>
          <p:cNvPr id="20" name="i$1íḓè">
            <a:extLst>
              <a:ext uri="{FF2B5EF4-FFF2-40B4-BE49-F238E27FC236}">
                <a16:creationId xmlns:a16="http://schemas.microsoft.com/office/drawing/2014/main" xmlns="" id="{1EBA83E0-C3AA-438C-888F-AFB607FA942E}"/>
              </a:ext>
            </a:extLst>
          </p:cNvPr>
          <p:cNvSpPr/>
          <p:nvPr/>
        </p:nvSpPr>
        <p:spPr bwMode="auto">
          <a:xfrm>
            <a:off x="7985760" y="5303177"/>
            <a:ext cx="3533394" cy="413393"/>
          </a:xfrm>
          <a:prstGeom prst="rect">
            <a:avLst/>
          </a:prstGeom>
          <a:solidFill>
            <a:schemeClr val="accent1"/>
          </a:solidFill>
          <a:ln w="28575" algn="ctr">
            <a:noFill/>
            <a:round/>
          </a:ln>
        </p:spPr>
        <p:txBody>
          <a:bodyPr wrap="square" lIns="91440" tIns="45720" rIns="91440" bIns="45720" anchor="ctr">
            <a:normAutofit/>
          </a:bodyPr>
          <a:lstStyle>
            <a:defPPr>
              <a:defRPr lang="en-US"/>
            </a:defPPr>
            <a:lvl1pPr marL="0" algn="l" defTabSz="609600" rtl="0" eaLnBrk="1" latinLnBrk="0" hangingPunct="1">
              <a:defRPr sz="2400" kern="1200">
                <a:solidFill>
                  <a:schemeClr val="tx1"/>
                </a:solidFill>
              </a:defRPr>
            </a:lvl1pPr>
            <a:lvl2pPr marL="609600" algn="l" defTabSz="609600" rtl="0" eaLnBrk="1" latinLnBrk="0" hangingPunct="1">
              <a:defRPr sz="2400" kern="1200">
                <a:solidFill>
                  <a:schemeClr val="tx1"/>
                </a:solidFill>
              </a:defRPr>
            </a:lvl2pPr>
            <a:lvl3pPr marL="1219200" algn="l" defTabSz="609600" rtl="0" eaLnBrk="1" latinLnBrk="0" hangingPunct="1">
              <a:defRPr sz="2400" kern="1200">
                <a:solidFill>
                  <a:schemeClr val="tx1"/>
                </a:solidFill>
              </a:defRPr>
            </a:lvl3pPr>
            <a:lvl4pPr marL="1828800" algn="l" defTabSz="609600" rtl="0" eaLnBrk="1" latinLnBrk="0" hangingPunct="1">
              <a:defRPr sz="2400" kern="1200">
                <a:solidFill>
                  <a:schemeClr val="tx1"/>
                </a:solidFill>
              </a:defRPr>
            </a:lvl4pPr>
            <a:lvl5pPr marL="2438400" algn="l" defTabSz="609600" rtl="0" eaLnBrk="1" latinLnBrk="0" hangingPunct="1">
              <a:defRPr sz="2400" kern="1200">
                <a:solidFill>
                  <a:schemeClr val="tx1"/>
                </a:solidFill>
              </a:defRPr>
            </a:lvl5pPr>
            <a:lvl6pPr marL="3048000" algn="l" defTabSz="609600" rtl="0" eaLnBrk="1" latinLnBrk="0" hangingPunct="1">
              <a:defRPr sz="2400" kern="1200">
                <a:solidFill>
                  <a:schemeClr val="tx1"/>
                </a:solidFill>
              </a:defRPr>
            </a:lvl6pPr>
            <a:lvl7pPr marL="3657600" algn="l" defTabSz="609600" rtl="0" eaLnBrk="1" latinLnBrk="0" hangingPunct="1">
              <a:defRPr sz="2400" kern="1200">
                <a:solidFill>
                  <a:schemeClr val="tx1"/>
                </a:solidFill>
              </a:defRPr>
            </a:lvl7pPr>
            <a:lvl8pPr marL="4267200" algn="l" defTabSz="609600" rtl="0" eaLnBrk="1" latinLnBrk="0" hangingPunct="1">
              <a:defRPr sz="2400" kern="1200">
                <a:solidFill>
                  <a:schemeClr val="tx1"/>
                </a:solidFill>
              </a:defRPr>
            </a:lvl8pPr>
            <a:lvl9pPr marL="4876800" algn="l" defTabSz="609600" rtl="0" eaLnBrk="1" latinLnBrk="0" hangingPunct="1">
              <a:defRPr sz="2400" kern="1200">
                <a:solidFill>
                  <a:schemeClr val="tx1"/>
                </a:solidFill>
              </a:defRPr>
            </a:lvl9pPr>
          </a:lstStyle>
          <a:p>
            <a:pPr algn="ctr" defTabSz="914400"/>
            <a:r>
              <a:rPr lang="zh-CN" altLang="en-US" sz="1400" kern="0" dirty="0">
                <a:solidFill>
                  <a:schemeClr val="bg1"/>
                </a:solidFill>
                <a:latin typeface="+mn-ea"/>
                <a:cs typeface="阿里巴巴普惠体 M" panose="00020600040101010101" pitchFamily="18" charset="-122"/>
              </a:rPr>
              <a:t>这里写上第</a:t>
            </a:r>
            <a:r>
              <a:rPr lang="en-US" altLang="zh-CN" sz="1400" kern="0" dirty="0">
                <a:solidFill>
                  <a:schemeClr val="bg1"/>
                </a:solidFill>
                <a:latin typeface="+mn-ea"/>
                <a:cs typeface="阿里巴巴普惠体 M" panose="00020600040101010101" pitchFamily="18" charset="-122"/>
              </a:rPr>
              <a:t>3</a:t>
            </a:r>
            <a:r>
              <a:rPr lang="zh-CN" altLang="en-US" sz="1400" kern="0" dirty="0">
                <a:solidFill>
                  <a:schemeClr val="bg1"/>
                </a:solidFill>
                <a:latin typeface="+mn-ea"/>
                <a:cs typeface="阿里巴巴普惠体 M" panose="00020600040101010101" pitchFamily="18" charset="-122"/>
              </a:rPr>
              <a:t>点企业竞争优势的描述</a:t>
            </a:r>
          </a:p>
        </p:txBody>
      </p:sp>
      <p:sp>
        <p:nvSpPr>
          <p:cNvPr id="22" name="矩形 21">
            <a:extLst>
              <a:ext uri="{FF2B5EF4-FFF2-40B4-BE49-F238E27FC236}">
                <a16:creationId xmlns:a16="http://schemas.microsoft.com/office/drawing/2014/main" xmlns="" id="{3B15D8E0-52E5-4C3D-9937-C67DFCB19BED}"/>
              </a:ext>
            </a:extLst>
          </p:cNvPr>
          <p:cNvSpPr/>
          <p:nvPr/>
        </p:nvSpPr>
        <p:spPr>
          <a:xfrm>
            <a:off x="1669415" y="2177415"/>
            <a:ext cx="8504555" cy="429348"/>
          </a:xfrm>
          <a:prstGeom prst="rect">
            <a:avLst/>
          </a:prstGeom>
        </p:spPr>
        <p:txBody>
          <a:bodyPr wrap="square">
            <a:noAutofit/>
          </a:bodyPr>
          <a:lstStyle/>
          <a:p>
            <a:pPr lvl="0" algn="ctr">
              <a:lnSpc>
                <a:spcPct val="130000"/>
              </a:lnSpc>
              <a:defRPr/>
            </a:pPr>
            <a:r>
              <a:rPr lang="zh-CN" altLang="en-US" sz="2800" b="1" baseline="-25000" dirty="0">
                <a:solidFill>
                  <a:schemeClr val="bg1"/>
                </a:solidFill>
                <a:latin typeface="+mn-ea"/>
                <a:cs typeface="阿里巴巴普惠体 M" panose="00020600040101010101" pitchFamily="18" charset="-122"/>
              </a:rPr>
              <a:t>在这里写上对企业优势综合概述的话</a:t>
            </a:r>
          </a:p>
        </p:txBody>
      </p:sp>
      <p:sp>
        <p:nvSpPr>
          <p:cNvPr id="23" name="îSḻíďé">
            <a:extLst>
              <a:ext uri="{FF2B5EF4-FFF2-40B4-BE49-F238E27FC236}">
                <a16:creationId xmlns:a16="http://schemas.microsoft.com/office/drawing/2014/main" xmlns="" id="{4317C13A-1DCA-45BC-9EE9-29325D4198B0}"/>
              </a:ext>
            </a:extLst>
          </p:cNvPr>
          <p:cNvSpPr/>
          <p:nvPr/>
        </p:nvSpPr>
        <p:spPr>
          <a:xfrm>
            <a:off x="5508088" y="3136208"/>
            <a:ext cx="1175827" cy="430351"/>
          </a:xfrm>
          <a:prstGeom prst="roundRect">
            <a:avLst>
              <a:gd name="adj" fmla="val 7982"/>
            </a:avLst>
          </a:prstGeom>
          <a:solidFill>
            <a:srgbClr val="F7F8FA"/>
          </a:solidFill>
          <a:ln w="6350">
            <a:solidFill>
              <a:schemeClr val="accent1"/>
            </a:solidFill>
          </a:ln>
          <a:effectLst>
            <a:outerShdw blurRad="88900" dist="38100" algn="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b="1" dirty="0">
                <a:solidFill>
                  <a:schemeClr val="accent1"/>
                </a:solidFill>
                <a:latin typeface="+mj-ea"/>
                <a:ea typeface="+mj-ea"/>
              </a:rPr>
              <a:t>竞争优势</a:t>
            </a:r>
            <a:r>
              <a:rPr lang="en-US" altLang="zh-CN" sz="1400" b="1" dirty="0">
                <a:solidFill>
                  <a:schemeClr val="accent1"/>
                </a:solidFill>
                <a:latin typeface="+mj-ea"/>
                <a:ea typeface="+mj-ea"/>
              </a:rPr>
              <a:t>2</a:t>
            </a:r>
            <a:endParaRPr lang="zh-CN" altLang="en-US" sz="1400" b="1" dirty="0">
              <a:solidFill>
                <a:schemeClr val="accent1"/>
              </a:solidFill>
              <a:latin typeface="+mj-ea"/>
              <a:ea typeface="+mj-ea"/>
            </a:endParaRPr>
          </a:p>
        </p:txBody>
      </p:sp>
      <p:sp>
        <p:nvSpPr>
          <p:cNvPr id="25" name="îSḻíďé">
            <a:extLst>
              <a:ext uri="{FF2B5EF4-FFF2-40B4-BE49-F238E27FC236}">
                <a16:creationId xmlns:a16="http://schemas.microsoft.com/office/drawing/2014/main" xmlns="" id="{E4FB4B50-C5D0-4421-B9D2-734EB2FDA392}"/>
              </a:ext>
            </a:extLst>
          </p:cNvPr>
          <p:cNvSpPr/>
          <p:nvPr/>
        </p:nvSpPr>
        <p:spPr>
          <a:xfrm>
            <a:off x="9164545" y="3136208"/>
            <a:ext cx="1175827" cy="430351"/>
          </a:xfrm>
          <a:prstGeom prst="roundRect">
            <a:avLst>
              <a:gd name="adj" fmla="val 7982"/>
            </a:avLst>
          </a:prstGeom>
          <a:solidFill>
            <a:srgbClr val="F7F8FA"/>
          </a:solidFill>
          <a:ln w="6350">
            <a:solidFill>
              <a:schemeClr val="accent1"/>
            </a:solidFill>
          </a:ln>
          <a:effectLst>
            <a:outerShdw blurRad="88900" dist="38100" algn="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b="1" dirty="0">
                <a:solidFill>
                  <a:schemeClr val="accent1"/>
                </a:solidFill>
                <a:latin typeface="+mj-ea"/>
                <a:ea typeface="+mj-ea"/>
              </a:rPr>
              <a:t>竞争优势</a:t>
            </a:r>
            <a:r>
              <a:rPr lang="en-US" altLang="zh-CN" sz="1400" b="1" dirty="0">
                <a:solidFill>
                  <a:schemeClr val="accent1"/>
                </a:solidFill>
                <a:latin typeface="+mj-ea"/>
                <a:ea typeface="+mj-ea"/>
              </a:rPr>
              <a:t>3</a:t>
            </a:r>
            <a:endParaRPr lang="zh-CN" altLang="en-US" sz="1400" b="1" dirty="0">
              <a:solidFill>
                <a:schemeClr val="accent1"/>
              </a:solidFill>
              <a:latin typeface="+mj-ea"/>
              <a:ea typeface="+mj-ea"/>
            </a:endParaRPr>
          </a:p>
        </p:txBody>
      </p:sp>
    </p:spTree>
    <p:extLst>
      <p:ext uri="{BB962C8B-B14F-4D97-AF65-F5344CB8AC3E}">
        <p14:creationId xmlns:p14="http://schemas.microsoft.com/office/powerpoint/2010/main" val="42043431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矩形: 圆角 13">
            <a:extLst>
              <a:ext uri="{FF2B5EF4-FFF2-40B4-BE49-F238E27FC236}">
                <a16:creationId xmlns:a16="http://schemas.microsoft.com/office/drawing/2014/main" xmlns="" id="{7738F2E1-6626-4547-8A7B-71318101E20F}"/>
              </a:ext>
            </a:extLst>
          </p:cNvPr>
          <p:cNvSpPr/>
          <p:nvPr/>
        </p:nvSpPr>
        <p:spPr>
          <a:xfrm>
            <a:off x="1382395" y="1382207"/>
            <a:ext cx="4415426" cy="2132607"/>
          </a:xfrm>
          <a:prstGeom prst="roundRect">
            <a:avLst>
              <a:gd name="adj" fmla="val 588"/>
            </a:avLst>
          </a:prstGeom>
          <a:ln w="9525">
            <a:solidFill>
              <a:schemeClr val="accent1"/>
            </a:solidFill>
            <a:prstDash val="solid"/>
          </a:ln>
          <a:effectLst>
            <a:outerShdw blurRad="177800" dist="25400" algn="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îSḻíďé">
            <a:extLst>
              <a:ext uri="{FF2B5EF4-FFF2-40B4-BE49-F238E27FC236}">
                <a16:creationId xmlns:a16="http://schemas.microsoft.com/office/drawing/2014/main" xmlns="" id="{BF627434-27F9-4AAC-8C84-7D9B94933B98}"/>
              </a:ext>
            </a:extLst>
          </p:cNvPr>
          <p:cNvSpPr/>
          <p:nvPr/>
        </p:nvSpPr>
        <p:spPr>
          <a:xfrm>
            <a:off x="1817236" y="3282392"/>
            <a:ext cx="1175827" cy="430351"/>
          </a:xfrm>
          <a:prstGeom prst="roundRect">
            <a:avLst>
              <a:gd name="adj" fmla="val 7982"/>
            </a:avLst>
          </a:prstGeom>
          <a:solidFill>
            <a:srgbClr val="F7F8FA"/>
          </a:solidFill>
          <a:ln w="6350">
            <a:solidFill>
              <a:schemeClr val="accent1"/>
            </a:solidFill>
          </a:ln>
          <a:effectLst>
            <a:outerShdw blurRad="88900" dist="38100" algn="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b="1" dirty="0">
                <a:solidFill>
                  <a:schemeClr val="accent1"/>
                </a:solidFill>
                <a:latin typeface="+mj-ea"/>
                <a:ea typeface="+mj-ea"/>
              </a:rPr>
              <a:t>竞争优势</a:t>
            </a:r>
            <a:r>
              <a:rPr lang="en-US" altLang="zh-CN" sz="1400" b="1" dirty="0">
                <a:solidFill>
                  <a:schemeClr val="accent1"/>
                </a:solidFill>
                <a:latin typeface="+mj-ea"/>
                <a:ea typeface="+mj-ea"/>
              </a:rPr>
              <a:t>1</a:t>
            </a:r>
            <a:endParaRPr lang="zh-CN" altLang="en-US" sz="1400" b="1" dirty="0">
              <a:solidFill>
                <a:schemeClr val="accent1"/>
              </a:solidFill>
              <a:latin typeface="+mj-ea"/>
              <a:ea typeface="+mj-ea"/>
            </a:endParaRPr>
          </a:p>
        </p:txBody>
      </p:sp>
      <p:sp>
        <p:nvSpPr>
          <p:cNvPr id="48" name="文本框 47">
            <a:extLst>
              <a:ext uri="{FF2B5EF4-FFF2-40B4-BE49-F238E27FC236}">
                <a16:creationId xmlns:a16="http://schemas.microsoft.com/office/drawing/2014/main" xmlns="" id="{56C77BFE-FADB-497D-BC52-7072EFBF583B}"/>
              </a:ext>
            </a:extLst>
          </p:cNvPr>
          <p:cNvSpPr txBox="1"/>
          <p:nvPr/>
        </p:nvSpPr>
        <p:spPr>
          <a:xfrm>
            <a:off x="3275503" y="1796905"/>
            <a:ext cx="1838363" cy="369332"/>
          </a:xfrm>
          <a:prstGeom prst="rect">
            <a:avLst/>
          </a:prstGeom>
          <a:noFill/>
        </p:spPr>
        <p:txBody>
          <a:bodyPr wrap="square" rtlCol="0">
            <a:spAutoFit/>
          </a:bodyPr>
          <a:lstStyle/>
          <a:p>
            <a:r>
              <a:rPr lang="zh-CN" altLang="en-US" b="1" dirty="0">
                <a:solidFill>
                  <a:schemeClr val="accent1"/>
                </a:solidFill>
              </a:rPr>
              <a:t>这里写小标题</a:t>
            </a:r>
          </a:p>
        </p:txBody>
      </p:sp>
      <p:sp>
        <p:nvSpPr>
          <p:cNvPr id="49" name="文本框 48">
            <a:extLst>
              <a:ext uri="{FF2B5EF4-FFF2-40B4-BE49-F238E27FC236}">
                <a16:creationId xmlns:a16="http://schemas.microsoft.com/office/drawing/2014/main" xmlns="" id="{12D0C696-26FE-43D6-A5C3-B9B76DF01229}"/>
              </a:ext>
            </a:extLst>
          </p:cNvPr>
          <p:cNvSpPr txBox="1"/>
          <p:nvPr/>
        </p:nvSpPr>
        <p:spPr>
          <a:xfrm>
            <a:off x="3275504" y="2193344"/>
            <a:ext cx="2202399"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用简炼概括性的文字描述</a:t>
            </a:r>
          </a:p>
          <a:p>
            <a:pPr>
              <a:lnSpc>
                <a:spcPct val="130000"/>
              </a:lnSpc>
            </a:pPr>
            <a:r>
              <a:rPr lang="zh-CN" altLang="en-US" sz="1400" dirty="0">
                <a:solidFill>
                  <a:schemeClr val="accent3">
                    <a:lumMod val="50000"/>
                  </a:schemeClr>
                </a:solidFill>
              </a:rPr>
              <a:t>与该企业的竞争优势</a:t>
            </a:r>
          </a:p>
        </p:txBody>
      </p:sp>
      <p:grpSp>
        <p:nvGrpSpPr>
          <p:cNvPr id="79" name="组合 78">
            <a:extLst>
              <a:ext uri="{FF2B5EF4-FFF2-40B4-BE49-F238E27FC236}">
                <a16:creationId xmlns:a16="http://schemas.microsoft.com/office/drawing/2014/main" xmlns="" id="{E854FAEA-5D3E-432A-9528-A325C1A9FC03}"/>
              </a:ext>
            </a:extLst>
          </p:cNvPr>
          <p:cNvGrpSpPr/>
          <p:nvPr/>
        </p:nvGrpSpPr>
        <p:grpSpPr>
          <a:xfrm>
            <a:off x="6356212" y="1382207"/>
            <a:ext cx="4415426" cy="2330536"/>
            <a:chOff x="6356212" y="1382207"/>
            <a:chExt cx="4415426" cy="2330536"/>
          </a:xfrm>
        </p:grpSpPr>
        <p:sp useBgFill="1">
          <p:nvSpPr>
            <p:cNvPr id="56" name="矩形: 圆角 55">
              <a:extLst>
                <a:ext uri="{FF2B5EF4-FFF2-40B4-BE49-F238E27FC236}">
                  <a16:creationId xmlns:a16="http://schemas.microsoft.com/office/drawing/2014/main" xmlns="" id="{C46409C1-398B-4B22-8221-913C6829B86C}"/>
                </a:ext>
              </a:extLst>
            </p:cNvPr>
            <p:cNvSpPr/>
            <p:nvPr/>
          </p:nvSpPr>
          <p:spPr>
            <a:xfrm>
              <a:off x="6356212" y="1382207"/>
              <a:ext cx="4415426" cy="2132607"/>
            </a:xfrm>
            <a:prstGeom prst="roundRect">
              <a:avLst>
                <a:gd name="adj" fmla="val 588"/>
              </a:avLst>
            </a:prstGeom>
            <a:ln w="9525">
              <a:solidFill>
                <a:schemeClr val="accent1"/>
              </a:solidFill>
              <a:prstDash val="solid"/>
            </a:ln>
            <a:effectLst>
              <a:outerShdw blurRad="177800" dist="25400" algn="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75" name="图片 74" descr="房间里有桌子和椅子&#10;&#10;描述已自动生成">
              <a:extLst>
                <a:ext uri="{FF2B5EF4-FFF2-40B4-BE49-F238E27FC236}">
                  <a16:creationId xmlns:a16="http://schemas.microsoft.com/office/drawing/2014/main" xmlns="" id="{0C3D1D67-DBD0-4CB3-8054-3A2DBDED31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667" r="5581" b="6510"/>
            <a:stretch/>
          </p:blipFill>
          <p:spPr>
            <a:xfrm>
              <a:off x="6737580" y="1574903"/>
              <a:ext cx="1358707" cy="1492314"/>
            </a:xfrm>
            <a:custGeom>
              <a:avLst/>
              <a:gdLst>
                <a:gd name="connsiteX0" fmla="*/ 0 w 1358707"/>
                <a:gd name="connsiteY0" fmla="*/ 0 h 1492314"/>
                <a:gd name="connsiteX1" fmla="*/ 1358707 w 1358707"/>
                <a:gd name="connsiteY1" fmla="*/ 0 h 1492314"/>
                <a:gd name="connsiteX2" fmla="*/ 1358707 w 1358707"/>
                <a:gd name="connsiteY2" fmla="*/ 1492314 h 1492314"/>
                <a:gd name="connsiteX3" fmla="*/ 0 w 1358707"/>
                <a:gd name="connsiteY3" fmla="*/ 1492314 h 1492314"/>
              </a:gdLst>
              <a:ahLst/>
              <a:cxnLst>
                <a:cxn ang="0">
                  <a:pos x="connsiteX0" y="connsiteY0"/>
                </a:cxn>
                <a:cxn ang="0">
                  <a:pos x="connsiteX1" y="connsiteY1"/>
                </a:cxn>
                <a:cxn ang="0">
                  <a:pos x="connsiteX2" y="connsiteY2"/>
                </a:cxn>
                <a:cxn ang="0">
                  <a:pos x="connsiteX3" y="connsiteY3"/>
                </a:cxn>
              </a:cxnLst>
              <a:rect l="l" t="t" r="r" b="b"/>
              <a:pathLst>
                <a:path w="1358707" h="1492314">
                  <a:moveTo>
                    <a:pt x="0" y="0"/>
                  </a:moveTo>
                  <a:lnTo>
                    <a:pt x="1358707" y="0"/>
                  </a:lnTo>
                  <a:lnTo>
                    <a:pt x="1358707" y="1492314"/>
                  </a:lnTo>
                  <a:lnTo>
                    <a:pt x="0" y="1492314"/>
                  </a:lnTo>
                  <a:close/>
                </a:path>
              </a:pathLst>
            </a:custGeom>
            <a:ln w="6350">
              <a:solidFill>
                <a:schemeClr val="accent3">
                  <a:lumMod val="60000"/>
                  <a:lumOff val="40000"/>
                </a:schemeClr>
              </a:solidFill>
            </a:ln>
          </p:spPr>
        </p:pic>
        <p:sp>
          <p:nvSpPr>
            <p:cNvPr id="57" name="îSḻíďé">
              <a:extLst>
                <a:ext uri="{FF2B5EF4-FFF2-40B4-BE49-F238E27FC236}">
                  <a16:creationId xmlns:a16="http://schemas.microsoft.com/office/drawing/2014/main" xmlns="" id="{40B9800D-0AEA-4DC0-9E94-2ED22A26C958}"/>
                </a:ext>
              </a:extLst>
            </p:cNvPr>
            <p:cNvSpPr/>
            <p:nvPr/>
          </p:nvSpPr>
          <p:spPr>
            <a:xfrm>
              <a:off x="6829020" y="3282392"/>
              <a:ext cx="1175827" cy="430351"/>
            </a:xfrm>
            <a:prstGeom prst="roundRect">
              <a:avLst>
                <a:gd name="adj" fmla="val 7982"/>
              </a:avLst>
            </a:prstGeom>
            <a:solidFill>
              <a:srgbClr val="F7F8FA"/>
            </a:solidFill>
            <a:ln w="6350">
              <a:solidFill>
                <a:schemeClr val="accent1"/>
              </a:solidFill>
            </a:ln>
            <a:effectLst>
              <a:outerShdw blurRad="88900" dist="38100" algn="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b="1" dirty="0">
                  <a:solidFill>
                    <a:schemeClr val="accent1"/>
                  </a:solidFill>
                  <a:latin typeface="+mj-ea"/>
                  <a:ea typeface="+mj-ea"/>
                </a:rPr>
                <a:t>竞争优势</a:t>
              </a:r>
              <a:r>
                <a:rPr lang="en-US" altLang="zh-CN" sz="1400" b="1" dirty="0">
                  <a:solidFill>
                    <a:schemeClr val="accent1"/>
                  </a:solidFill>
                  <a:latin typeface="+mj-ea"/>
                  <a:ea typeface="+mj-ea"/>
                </a:rPr>
                <a:t>2</a:t>
              </a:r>
              <a:endParaRPr lang="zh-CN" altLang="en-US" sz="1400" b="1" dirty="0">
                <a:solidFill>
                  <a:schemeClr val="accent1"/>
                </a:solidFill>
                <a:latin typeface="+mj-ea"/>
                <a:ea typeface="+mj-ea"/>
              </a:endParaRPr>
            </a:p>
          </p:txBody>
        </p:sp>
        <p:sp>
          <p:nvSpPr>
            <p:cNvPr id="59" name="文本框 58">
              <a:extLst>
                <a:ext uri="{FF2B5EF4-FFF2-40B4-BE49-F238E27FC236}">
                  <a16:creationId xmlns:a16="http://schemas.microsoft.com/office/drawing/2014/main" xmlns="" id="{10B28C5A-D8BA-4EFB-A04E-9311E6DDFB3F}"/>
                </a:ext>
              </a:extLst>
            </p:cNvPr>
            <p:cNvSpPr txBox="1"/>
            <p:nvPr/>
          </p:nvSpPr>
          <p:spPr>
            <a:xfrm>
              <a:off x="8287287" y="1796905"/>
              <a:ext cx="1838363" cy="369332"/>
            </a:xfrm>
            <a:prstGeom prst="rect">
              <a:avLst/>
            </a:prstGeom>
            <a:noFill/>
          </p:spPr>
          <p:txBody>
            <a:bodyPr wrap="square" rtlCol="0">
              <a:spAutoFit/>
            </a:bodyPr>
            <a:lstStyle/>
            <a:p>
              <a:r>
                <a:rPr lang="zh-CN" altLang="en-US" b="1" dirty="0">
                  <a:solidFill>
                    <a:schemeClr val="accent1"/>
                  </a:solidFill>
                </a:rPr>
                <a:t>这里写小标题</a:t>
              </a:r>
            </a:p>
          </p:txBody>
        </p:sp>
        <p:sp>
          <p:nvSpPr>
            <p:cNvPr id="60" name="文本框 59">
              <a:extLst>
                <a:ext uri="{FF2B5EF4-FFF2-40B4-BE49-F238E27FC236}">
                  <a16:creationId xmlns:a16="http://schemas.microsoft.com/office/drawing/2014/main" xmlns="" id="{F3D8FE82-3A29-4C63-8B11-D18FC164473A}"/>
                </a:ext>
              </a:extLst>
            </p:cNvPr>
            <p:cNvSpPr txBox="1"/>
            <p:nvPr/>
          </p:nvSpPr>
          <p:spPr>
            <a:xfrm>
              <a:off x="8287288" y="2193344"/>
              <a:ext cx="2202399"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用简炼概括性的文字描述</a:t>
              </a:r>
            </a:p>
            <a:p>
              <a:pPr>
                <a:lnSpc>
                  <a:spcPct val="130000"/>
                </a:lnSpc>
              </a:pPr>
              <a:r>
                <a:rPr lang="zh-CN" altLang="en-US" sz="1400" dirty="0">
                  <a:solidFill>
                    <a:schemeClr val="accent3">
                      <a:lumMod val="50000"/>
                    </a:schemeClr>
                  </a:solidFill>
                </a:rPr>
                <a:t>与该企业的竞争优势</a:t>
              </a:r>
            </a:p>
          </p:txBody>
        </p:sp>
      </p:grpSp>
      <p:sp useBgFill="1">
        <p:nvSpPr>
          <p:cNvPr id="62" name="矩形: 圆角 61">
            <a:extLst>
              <a:ext uri="{FF2B5EF4-FFF2-40B4-BE49-F238E27FC236}">
                <a16:creationId xmlns:a16="http://schemas.microsoft.com/office/drawing/2014/main" xmlns="" id="{00FC9D82-C081-4CBA-BF6A-0B7A25DA16BD}"/>
              </a:ext>
            </a:extLst>
          </p:cNvPr>
          <p:cNvSpPr/>
          <p:nvPr/>
        </p:nvSpPr>
        <p:spPr>
          <a:xfrm>
            <a:off x="1382395" y="4074002"/>
            <a:ext cx="4415426" cy="2132607"/>
          </a:xfrm>
          <a:prstGeom prst="roundRect">
            <a:avLst>
              <a:gd name="adj" fmla="val 588"/>
            </a:avLst>
          </a:prstGeom>
          <a:ln w="9525">
            <a:solidFill>
              <a:schemeClr val="accent1"/>
            </a:solidFill>
            <a:prstDash val="solid"/>
          </a:ln>
          <a:effectLst>
            <a:outerShdw blurRad="177800" dist="25400" algn="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3" name="îSḻíďé">
            <a:extLst>
              <a:ext uri="{FF2B5EF4-FFF2-40B4-BE49-F238E27FC236}">
                <a16:creationId xmlns:a16="http://schemas.microsoft.com/office/drawing/2014/main" xmlns="" id="{F384B7A5-A69B-445A-B5CD-89EEFF404069}"/>
              </a:ext>
            </a:extLst>
          </p:cNvPr>
          <p:cNvSpPr/>
          <p:nvPr/>
        </p:nvSpPr>
        <p:spPr>
          <a:xfrm>
            <a:off x="1817236" y="5974187"/>
            <a:ext cx="1175827" cy="430351"/>
          </a:xfrm>
          <a:prstGeom prst="roundRect">
            <a:avLst>
              <a:gd name="adj" fmla="val 7982"/>
            </a:avLst>
          </a:prstGeom>
          <a:solidFill>
            <a:srgbClr val="F7F8FA"/>
          </a:solidFill>
          <a:ln w="6350">
            <a:solidFill>
              <a:schemeClr val="accent1"/>
            </a:solidFill>
          </a:ln>
          <a:effectLst>
            <a:outerShdw blurRad="88900" dist="38100" algn="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b="1" dirty="0">
                <a:solidFill>
                  <a:schemeClr val="accent1"/>
                </a:solidFill>
                <a:latin typeface="+mj-ea"/>
                <a:ea typeface="+mj-ea"/>
              </a:rPr>
              <a:t>竞争优势</a:t>
            </a:r>
            <a:r>
              <a:rPr lang="en-US" altLang="zh-CN" sz="1400" b="1" dirty="0">
                <a:solidFill>
                  <a:schemeClr val="accent1"/>
                </a:solidFill>
                <a:latin typeface="+mj-ea"/>
                <a:ea typeface="+mj-ea"/>
              </a:rPr>
              <a:t>3</a:t>
            </a:r>
            <a:endParaRPr lang="zh-CN" altLang="en-US" sz="1400" b="1" dirty="0">
              <a:solidFill>
                <a:schemeClr val="accent1"/>
              </a:solidFill>
              <a:latin typeface="+mj-ea"/>
              <a:ea typeface="+mj-ea"/>
            </a:endParaRPr>
          </a:p>
        </p:txBody>
      </p:sp>
      <p:sp>
        <p:nvSpPr>
          <p:cNvPr id="65" name="文本框 64">
            <a:extLst>
              <a:ext uri="{FF2B5EF4-FFF2-40B4-BE49-F238E27FC236}">
                <a16:creationId xmlns:a16="http://schemas.microsoft.com/office/drawing/2014/main" xmlns="" id="{D646FB92-FEF1-4681-B968-EF4D6D729657}"/>
              </a:ext>
            </a:extLst>
          </p:cNvPr>
          <p:cNvSpPr txBox="1"/>
          <p:nvPr/>
        </p:nvSpPr>
        <p:spPr>
          <a:xfrm>
            <a:off x="3275503" y="4488700"/>
            <a:ext cx="1838363" cy="369332"/>
          </a:xfrm>
          <a:prstGeom prst="rect">
            <a:avLst/>
          </a:prstGeom>
          <a:noFill/>
        </p:spPr>
        <p:txBody>
          <a:bodyPr wrap="square" rtlCol="0">
            <a:spAutoFit/>
          </a:bodyPr>
          <a:lstStyle/>
          <a:p>
            <a:r>
              <a:rPr lang="zh-CN" altLang="en-US" b="1" dirty="0">
                <a:solidFill>
                  <a:schemeClr val="accent1"/>
                </a:solidFill>
              </a:rPr>
              <a:t>这里写小标题</a:t>
            </a:r>
          </a:p>
        </p:txBody>
      </p:sp>
      <p:sp>
        <p:nvSpPr>
          <p:cNvPr id="66" name="文本框 65">
            <a:extLst>
              <a:ext uri="{FF2B5EF4-FFF2-40B4-BE49-F238E27FC236}">
                <a16:creationId xmlns:a16="http://schemas.microsoft.com/office/drawing/2014/main" xmlns="" id="{A299E320-FDB8-4340-B98B-E981DAB855CC}"/>
              </a:ext>
            </a:extLst>
          </p:cNvPr>
          <p:cNvSpPr txBox="1"/>
          <p:nvPr/>
        </p:nvSpPr>
        <p:spPr>
          <a:xfrm>
            <a:off x="3275504" y="4885139"/>
            <a:ext cx="2202399"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用简炼概括性的文字描述</a:t>
            </a:r>
          </a:p>
          <a:p>
            <a:pPr>
              <a:lnSpc>
                <a:spcPct val="130000"/>
              </a:lnSpc>
            </a:pPr>
            <a:r>
              <a:rPr lang="zh-CN" altLang="en-US" sz="1400" dirty="0">
                <a:solidFill>
                  <a:schemeClr val="accent3">
                    <a:lumMod val="50000"/>
                  </a:schemeClr>
                </a:solidFill>
              </a:rPr>
              <a:t>与该企业的竞争优势</a:t>
            </a:r>
          </a:p>
        </p:txBody>
      </p:sp>
      <p:pic>
        <p:nvPicPr>
          <p:cNvPr id="74" name="图片 73" descr="会议室里的人们&#10;&#10;描述已自动生成">
            <a:extLst>
              <a:ext uri="{FF2B5EF4-FFF2-40B4-BE49-F238E27FC236}">
                <a16:creationId xmlns:a16="http://schemas.microsoft.com/office/drawing/2014/main" xmlns="" id="{6AD3E5F9-3165-4D3F-9BEF-F5788F1E4EA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927" t="2170" r="7240" b="2678"/>
          <a:stretch/>
        </p:blipFill>
        <p:spPr>
          <a:xfrm>
            <a:off x="1725797" y="1574903"/>
            <a:ext cx="1358707" cy="1492314"/>
          </a:xfrm>
          <a:custGeom>
            <a:avLst/>
            <a:gdLst>
              <a:gd name="connsiteX0" fmla="*/ 0 w 1358707"/>
              <a:gd name="connsiteY0" fmla="*/ 0 h 1492314"/>
              <a:gd name="connsiteX1" fmla="*/ 1358707 w 1358707"/>
              <a:gd name="connsiteY1" fmla="*/ 0 h 1492314"/>
              <a:gd name="connsiteX2" fmla="*/ 1358707 w 1358707"/>
              <a:gd name="connsiteY2" fmla="*/ 1492314 h 1492314"/>
              <a:gd name="connsiteX3" fmla="*/ 0 w 1358707"/>
              <a:gd name="connsiteY3" fmla="*/ 1492314 h 1492314"/>
            </a:gdLst>
            <a:ahLst/>
            <a:cxnLst>
              <a:cxn ang="0">
                <a:pos x="connsiteX0" y="connsiteY0"/>
              </a:cxn>
              <a:cxn ang="0">
                <a:pos x="connsiteX1" y="connsiteY1"/>
              </a:cxn>
              <a:cxn ang="0">
                <a:pos x="connsiteX2" y="connsiteY2"/>
              </a:cxn>
              <a:cxn ang="0">
                <a:pos x="connsiteX3" y="connsiteY3"/>
              </a:cxn>
            </a:cxnLst>
            <a:rect l="l" t="t" r="r" b="b"/>
            <a:pathLst>
              <a:path w="1358707" h="1492314">
                <a:moveTo>
                  <a:pt x="0" y="0"/>
                </a:moveTo>
                <a:lnTo>
                  <a:pt x="1358707" y="0"/>
                </a:lnTo>
                <a:lnTo>
                  <a:pt x="1358707" y="1492314"/>
                </a:lnTo>
                <a:lnTo>
                  <a:pt x="0" y="1492314"/>
                </a:lnTo>
                <a:close/>
              </a:path>
            </a:pathLst>
          </a:custGeom>
          <a:ln w="6350">
            <a:solidFill>
              <a:schemeClr val="accent3">
                <a:lumMod val="60000"/>
                <a:lumOff val="40000"/>
              </a:schemeClr>
            </a:solidFill>
          </a:ln>
        </p:spPr>
      </p:pic>
      <p:pic>
        <p:nvPicPr>
          <p:cNvPr id="76" name="图片 75" descr="一群人在看电脑&#10;&#10;描述已自动生成">
            <a:extLst>
              <a:ext uri="{FF2B5EF4-FFF2-40B4-BE49-F238E27FC236}">
                <a16:creationId xmlns:a16="http://schemas.microsoft.com/office/drawing/2014/main" xmlns="" id="{78116D5E-78DE-4B17-B38E-538F712560A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8611" t="-1" r="12785" b="3452"/>
          <a:stretch/>
        </p:blipFill>
        <p:spPr>
          <a:xfrm>
            <a:off x="1725797" y="4266698"/>
            <a:ext cx="1358707" cy="1492314"/>
          </a:xfrm>
          <a:custGeom>
            <a:avLst/>
            <a:gdLst>
              <a:gd name="connsiteX0" fmla="*/ 0 w 1358707"/>
              <a:gd name="connsiteY0" fmla="*/ 0 h 1492314"/>
              <a:gd name="connsiteX1" fmla="*/ 1358707 w 1358707"/>
              <a:gd name="connsiteY1" fmla="*/ 0 h 1492314"/>
              <a:gd name="connsiteX2" fmla="*/ 1358707 w 1358707"/>
              <a:gd name="connsiteY2" fmla="*/ 1492314 h 1492314"/>
              <a:gd name="connsiteX3" fmla="*/ 0 w 1358707"/>
              <a:gd name="connsiteY3" fmla="*/ 1492314 h 1492314"/>
            </a:gdLst>
            <a:ahLst/>
            <a:cxnLst>
              <a:cxn ang="0">
                <a:pos x="connsiteX0" y="connsiteY0"/>
              </a:cxn>
              <a:cxn ang="0">
                <a:pos x="connsiteX1" y="connsiteY1"/>
              </a:cxn>
              <a:cxn ang="0">
                <a:pos x="connsiteX2" y="connsiteY2"/>
              </a:cxn>
              <a:cxn ang="0">
                <a:pos x="connsiteX3" y="connsiteY3"/>
              </a:cxn>
            </a:cxnLst>
            <a:rect l="l" t="t" r="r" b="b"/>
            <a:pathLst>
              <a:path w="1358707" h="1492314">
                <a:moveTo>
                  <a:pt x="0" y="0"/>
                </a:moveTo>
                <a:lnTo>
                  <a:pt x="1358707" y="0"/>
                </a:lnTo>
                <a:lnTo>
                  <a:pt x="1358707" y="1492314"/>
                </a:lnTo>
                <a:lnTo>
                  <a:pt x="0" y="1492314"/>
                </a:lnTo>
                <a:close/>
              </a:path>
            </a:pathLst>
          </a:custGeom>
          <a:ln w="6350">
            <a:solidFill>
              <a:schemeClr val="accent3">
                <a:lumMod val="60000"/>
                <a:lumOff val="40000"/>
              </a:schemeClr>
            </a:solidFill>
          </a:ln>
        </p:spPr>
      </p:pic>
      <p:grpSp>
        <p:nvGrpSpPr>
          <p:cNvPr id="78" name="组合 77">
            <a:extLst>
              <a:ext uri="{FF2B5EF4-FFF2-40B4-BE49-F238E27FC236}">
                <a16:creationId xmlns:a16="http://schemas.microsoft.com/office/drawing/2014/main" xmlns="" id="{20A0F6EC-E14A-43C8-B058-84AE7054BDAD}"/>
              </a:ext>
            </a:extLst>
          </p:cNvPr>
          <p:cNvGrpSpPr/>
          <p:nvPr/>
        </p:nvGrpSpPr>
        <p:grpSpPr>
          <a:xfrm>
            <a:off x="6356212" y="4074002"/>
            <a:ext cx="4415426" cy="2330536"/>
            <a:chOff x="6394179" y="4074002"/>
            <a:chExt cx="4415426" cy="2330536"/>
          </a:xfrm>
        </p:grpSpPr>
        <p:sp useBgFill="1">
          <p:nvSpPr>
            <p:cNvPr id="68" name="矩形: 圆角 67">
              <a:extLst>
                <a:ext uri="{FF2B5EF4-FFF2-40B4-BE49-F238E27FC236}">
                  <a16:creationId xmlns:a16="http://schemas.microsoft.com/office/drawing/2014/main" xmlns="" id="{DD4F87A1-A101-43DA-A011-53953500C9BD}"/>
                </a:ext>
              </a:extLst>
            </p:cNvPr>
            <p:cNvSpPr/>
            <p:nvPr/>
          </p:nvSpPr>
          <p:spPr>
            <a:xfrm>
              <a:off x="6394179" y="4074002"/>
              <a:ext cx="4415426" cy="2132607"/>
            </a:xfrm>
            <a:prstGeom prst="roundRect">
              <a:avLst>
                <a:gd name="adj" fmla="val 588"/>
              </a:avLst>
            </a:prstGeom>
            <a:ln w="9525">
              <a:solidFill>
                <a:schemeClr val="accent1"/>
              </a:solidFill>
              <a:prstDash val="solid"/>
            </a:ln>
            <a:effectLst>
              <a:outerShdw blurRad="177800" dist="25400" algn="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9" name="îSḻíďé">
              <a:extLst>
                <a:ext uri="{FF2B5EF4-FFF2-40B4-BE49-F238E27FC236}">
                  <a16:creationId xmlns:a16="http://schemas.microsoft.com/office/drawing/2014/main" xmlns="" id="{754A9DBF-5B9B-48C7-902B-46638377D799}"/>
                </a:ext>
              </a:extLst>
            </p:cNvPr>
            <p:cNvSpPr/>
            <p:nvPr/>
          </p:nvSpPr>
          <p:spPr>
            <a:xfrm>
              <a:off x="6829020" y="5974187"/>
              <a:ext cx="1175827" cy="430351"/>
            </a:xfrm>
            <a:prstGeom prst="roundRect">
              <a:avLst>
                <a:gd name="adj" fmla="val 7982"/>
              </a:avLst>
            </a:prstGeom>
            <a:solidFill>
              <a:srgbClr val="F7F8FA"/>
            </a:solidFill>
            <a:ln w="6350">
              <a:solidFill>
                <a:schemeClr val="accent1"/>
              </a:solidFill>
            </a:ln>
            <a:effectLst>
              <a:outerShdw blurRad="88900" dist="38100" algn="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b="1" dirty="0">
                  <a:solidFill>
                    <a:schemeClr val="accent1"/>
                  </a:solidFill>
                  <a:latin typeface="+mj-ea"/>
                  <a:ea typeface="+mj-ea"/>
                </a:rPr>
                <a:t>竞争优势</a:t>
              </a:r>
              <a:r>
                <a:rPr lang="en-US" altLang="zh-CN" sz="1400" b="1" dirty="0">
                  <a:solidFill>
                    <a:schemeClr val="accent1"/>
                  </a:solidFill>
                  <a:latin typeface="+mj-ea"/>
                  <a:ea typeface="+mj-ea"/>
                </a:rPr>
                <a:t>4</a:t>
              </a:r>
              <a:endParaRPr lang="zh-CN" altLang="en-US" sz="1400" b="1" dirty="0">
                <a:solidFill>
                  <a:schemeClr val="accent1"/>
                </a:solidFill>
                <a:latin typeface="+mj-ea"/>
                <a:ea typeface="+mj-ea"/>
              </a:endParaRPr>
            </a:p>
          </p:txBody>
        </p:sp>
        <p:sp>
          <p:nvSpPr>
            <p:cNvPr id="71" name="文本框 70">
              <a:extLst>
                <a:ext uri="{FF2B5EF4-FFF2-40B4-BE49-F238E27FC236}">
                  <a16:creationId xmlns:a16="http://schemas.microsoft.com/office/drawing/2014/main" xmlns="" id="{AAC7E4A3-17E1-41B7-9F8D-AAF18ABC4E90}"/>
                </a:ext>
              </a:extLst>
            </p:cNvPr>
            <p:cNvSpPr txBox="1"/>
            <p:nvPr/>
          </p:nvSpPr>
          <p:spPr>
            <a:xfrm>
              <a:off x="8287287" y="4488700"/>
              <a:ext cx="1838363" cy="369332"/>
            </a:xfrm>
            <a:prstGeom prst="rect">
              <a:avLst/>
            </a:prstGeom>
            <a:noFill/>
          </p:spPr>
          <p:txBody>
            <a:bodyPr wrap="square" rtlCol="0">
              <a:spAutoFit/>
            </a:bodyPr>
            <a:lstStyle/>
            <a:p>
              <a:r>
                <a:rPr lang="zh-CN" altLang="en-US" b="1" dirty="0">
                  <a:solidFill>
                    <a:schemeClr val="accent1"/>
                  </a:solidFill>
                </a:rPr>
                <a:t>这里写小标题</a:t>
              </a:r>
            </a:p>
          </p:txBody>
        </p:sp>
        <p:sp>
          <p:nvSpPr>
            <p:cNvPr id="72" name="文本框 71">
              <a:extLst>
                <a:ext uri="{FF2B5EF4-FFF2-40B4-BE49-F238E27FC236}">
                  <a16:creationId xmlns:a16="http://schemas.microsoft.com/office/drawing/2014/main" xmlns="" id="{07F570F2-048C-42F0-8983-8F9EE7D1A4B3}"/>
                </a:ext>
              </a:extLst>
            </p:cNvPr>
            <p:cNvSpPr txBox="1"/>
            <p:nvPr/>
          </p:nvSpPr>
          <p:spPr>
            <a:xfrm>
              <a:off x="8287288" y="4885139"/>
              <a:ext cx="2202399"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用简炼概括性的文字描述</a:t>
              </a:r>
            </a:p>
            <a:p>
              <a:pPr>
                <a:lnSpc>
                  <a:spcPct val="130000"/>
                </a:lnSpc>
              </a:pPr>
              <a:r>
                <a:rPr lang="zh-CN" altLang="en-US" sz="1400" dirty="0">
                  <a:solidFill>
                    <a:schemeClr val="accent3">
                      <a:lumMod val="50000"/>
                    </a:schemeClr>
                  </a:solidFill>
                </a:rPr>
                <a:t>与该企业的竞争优势</a:t>
              </a:r>
            </a:p>
          </p:txBody>
        </p:sp>
        <p:pic>
          <p:nvPicPr>
            <p:cNvPr id="77" name="图片 76" descr="图片包含 游戏机, 建筑&#10;&#10;描述已自动生成">
              <a:extLst>
                <a:ext uri="{FF2B5EF4-FFF2-40B4-BE49-F238E27FC236}">
                  <a16:creationId xmlns:a16="http://schemas.microsoft.com/office/drawing/2014/main" xmlns="" id="{0B00BEE6-BBA9-4E21-8D7F-19962C7B4C7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2001" t="2" r="28363" b="1143"/>
            <a:stretch/>
          </p:blipFill>
          <p:spPr>
            <a:xfrm>
              <a:off x="6737580" y="4266698"/>
              <a:ext cx="1358707" cy="1492314"/>
            </a:xfrm>
            <a:custGeom>
              <a:avLst/>
              <a:gdLst>
                <a:gd name="connsiteX0" fmla="*/ 0 w 1358707"/>
                <a:gd name="connsiteY0" fmla="*/ 0 h 1492314"/>
                <a:gd name="connsiteX1" fmla="*/ 1358707 w 1358707"/>
                <a:gd name="connsiteY1" fmla="*/ 0 h 1492314"/>
                <a:gd name="connsiteX2" fmla="*/ 1358707 w 1358707"/>
                <a:gd name="connsiteY2" fmla="*/ 1492314 h 1492314"/>
                <a:gd name="connsiteX3" fmla="*/ 0 w 1358707"/>
                <a:gd name="connsiteY3" fmla="*/ 1492314 h 1492314"/>
              </a:gdLst>
              <a:ahLst/>
              <a:cxnLst>
                <a:cxn ang="0">
                  <a:pos x="connsiteX0" y="connsiteY0"/>
                </a:cxn>
                <a:cxn ang="0">
                  <a:pos x="connsiteX1" y="connsiteY1"/>
                </a:cxn>
                <a:cxn ang="0">
                  <a:pos x="connsiteX2" y="connsiteY2"/>
                </a:cxn>
                <a:cxn ang="0">
                  <a:pos x="connsiteX3" y="connsiteY3"/>
                </a:cxn>
              </a:cxnLst>
              <a:rect l="l" t="t" r="r" b="b"/>
              <a:pathLst>
                <a:path w="1358707" h="1492314">
                  <a:moveTo>
                    <a:pt x="0" y="0"/>
                  </a:moveTo>
                  <a:lnTo>
                    <a:pt x="1358707" y="0"/>
                  </a:lnTo>
                  <a:lnTo>
                    <a:pt x="1358707" y="1492314"/>
                  </a:lnTo>
                  <a:lnTo>
                    <a:pt x="0" y="1492314"/>
                  </a:lnTo>
                  <a:close/>
                </a:path>
              </a:pathLst>
            </a:custGeom>
            <a:ln w="6350">
              <a:solidFill>
                <a:schemeClr val="accent3">
                  <a:lumMod val="60000"/>
                  <a:lumOff val="40000"/>
                </a:schemeClr>
              </a:solidFill>
            </a:ln>
          </p:spPr>
        </p:pic>
      </p:grpSp>
    </p:spTree>
    <p:extLst>
      <p:ext uri="{BB962C8B-B14F-4D97-AF65-F5344CB8AC3E}">
        <p14:creationId xmlns:p14="http://schemas.microsoft.com/office/powerpoint/2010/main" val="33088232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06815C7-877A-4288-89D7-30FF4A8720B5}"/>
              </a:ext>
            </a:extLst>
          </p:cNvPr>
          <p:cNvGrpSpPr/>
          <p:nvPr/>
        </p:nvGrpSpPr>
        <p:grpSpPr>
          <a:xfrm>
            <a:off x="1744209" y="5036652"/>
            <a:ext cx="3584350" cy="858162"/>
            <a:chOff x="5281810" y="5829007"/>
            <a:chExt cx="3584350" cy="858162"/>
          </a:xfrm>
        </p:grpSpPr>
        <p:sp>
          <p:nvSpPr>
            <p:cNvPr id="14" name="文本框 13">
              <a:extLst>
                <a:ext uri="{FF2B5EF4-FFF2-40B4-BE49-F238E27FC236}">
                  <a16:creationId xmlns:a16="http://schemas.microsoft.com/office/drawing/2014/main" xmlns="" id="{87872876-A19C-4194-A8FA-33ABD9A8ACB2}"/>
                </a:ext>
              </a:extLst>
            </p:cNvPr>
            <p:cNvSpPr txBox="1"/>
            <p:nvPr/>
          </p:nvSpPr>
          <p:spPr>
            <a:xfrm>
              <a:off x="5281810" y="5829007"/>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sz="1800" dirty="0"/>
                <a:t>招聘服务</a:t>
              </a:r>
            </a:p>
          </p:txBody>
        </p:sp>
        <p:sp>
          <p:nvSpPr>
            <p:cNvPr id="15" name="文本框 14">
              <a:extLst>
                <a:ext uri="{FF2B5EF4-FFF2-40B4-BE49-F238E27FC236}">
                  <a16:creationId xmlns:a16="http://schemas.microsoft.com/office/drawing/2014/main" xmlns="" id="{D2F1020E-82FA-4D38-81E3-C67F42D4FAD0}"/>
                </a:ext>
              </a:extLst>
            </p:cNvPr>
            <p:cNvSpPr txBox="1"/>
            <p:nvPr/>
          </p:nvSpPr>
          <p:spPr>
            <a:xfrm>
              <a:off x="6519987" y="5829007"/>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r>
                <a:rPr lang="zh-CN" altLang="en-US" sz="1800" dirty="0"/>
                <a:t>专项团队</a:t>
              </a:r>
            </a:p>
          </p:txBody>
        </p:sp>
        <p:sp>
          <p:nvSpPr>
            <p:cNvPr id="16" name="文本框 15">
              <a:extLst>
                <a:ext uri="{FF2B5EF4-FFF2-40B4-BE49-F238E27FC236}">
                  <a16:creationId xmlns:a16="http://schemas.microsoft.com/office/drawing/2014/main" xmlns="" id="{56654E27-4385-4E3A-8031-17CC4D70DA89}"/>
                </a:ext>
              </a:extLst>
            </p:cNvPr>
            <p:cNvSpPr txBox="1"/>
            <p:nvPr/>
          </p:nvSpPr>
          <p:spPr>
            <a:xfrm>
              <a:off x="7758163" y="5829007"/>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sz="1800" dirty="0">
                  <a:latin typeface="+mn-ea"/>
                  <a:ea typeface="+mn-ea"/>
                  <a:cs typeface="阿里巴巴普惠体 R" panose="00020600040101010101" pitchFamily="18" charset="-122"/>
                </a:rPr>
                <a:t>员工管理</a:t>
              </a:r>
            </a:p>
          </p:txBody>
        </p:sp>
        <p:sp>
          <p:nvSpPr>
            <p:cNvPr id="17" name="文本框 16">
              <a:extLst>
                <a:ext uri="{FF2B5EF4-FFF2-40B4-BE49-F238E27FC236}">
                  <a16:creationId xmlns:a16="http://schemas.microsoft.com/office/drawing/2014/main" xmlns="" id="{8D899108-BBF0-4005-9EAB-204C80214225}"/>
                </a:ext>
              </a:extLst>
            </p:cNvPr>
            <p:cNvSpPr txBox="1"/>
            <p:nvPr/>
          </p:nvSpPr>
          <p:spPr>
            <a:xfrm>
              <a:off x="5330833" y="6317837"/>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r>
                <a:rPr lang="zh-CN" altLang="en-US" dirty="0"/>
                <a:t>服务流程</a:t>
              </a:r>
            </a:p>
          </p:txBody>
        </p:sp>
        <p:sp>
          <p:nvSpPr>
            <p:cNvPr id="20" name="文本框 19">
              <a:extLst>
                <a:ext uri="{FF2B5EF4-FFF2-40B4-BE49-F238E27FC236}">
                  <a16:creationId xmlns:a16="http://schemas.microsoft.com/office/drawing/2014/main" xmlns="" id="{AFD3EEEA-46D8-445D-A598-1DDA86CB5406}"/>
                </a:ext>
              </a:extLst>
            </p:cNvPr>
            <p:cNvSpPr txBox="1"/>
            <p:nvPr/>
          </p:nvSpPr>
          <p:spPr>
            <a:xfrm>
              <a:off x="6518850" y="6317837"/>
              <a:ext cx="1107997" cy="369332"/>
            </a:xfrm>
            <a:prstGeom prst="rect">
              <a:avLst/>
            </a:prstGeom>
            <a:noFill/>
          </p:spPr>
          <p:txBody>
            <a:bodyPr wrap="none" rtlCol="0">
              <a:spAutoFit/>
            </a:bodyPr>
            <a:lstStyle/>
            <a:p>
              <a:pPr lvl="0" algn="ctr">
                <a:defRPr/>
              </a:pPr>
              <a:r>
                <a:rPr lang="zh-CN" altLang="en-US" dirty="0">
                  <a:solidFill>
                    <a:prstClr val="black">
                      <a:lumMod val="65000"/>
                      <a:lumOff val="35000"/>
                    </a:prstClr>
                  </a:solidFill>
                  <a:latin typeface="+mn-ea"/>
                  <a:cs typeface="阿里巴巴普惠体 R" panose="00020600040101010101" pitchFamily="18" charset="-122"/>
                </a:rPr>
                <a:t>项目规划</a:t>
              </a:r>
            </a:p>
          </p:txBody>
        </p:sp>
        <p:sp>
          <p:nvSpPr>
            <p:cNvPr id="22" name="文本框 21">
              <a:extLst>
                <a:ext uri="{FF2B5EF4-FFF2-40B4-BE49-F238E27FC236}">
                  <a16:creationId xmlns:a16="http://schemas.microsoft.com/office/drawing/2014/main" xmlns="" id="{7534FBE0-1C6D-4E07-B923-4E3652F80942}"/>
                </a:ext>
              </a:extLst>
            </p:cNvPr>
            <p:cNvSpPr txBox="1"/>
            <p:nvPr/>
          </p:nvSpPr>
          <p:spPr>
            <a:xfrm>
              <a:off x="7758163" y="6317837"/>
              <a:ext cx="1107997" cy="369332"/>
            </a:xfrm>
            <a:prstGeom prst="rect">
              <a:avLst/>
            </a:prstGeom>
            <a:noFill/>
          </p:spPr>
          <p:txBody>
            <a:bodyPr wrap="none" rtlCol="0">
              <a:spAutoFit/>
            </a:bodyPr>
            <a:lstStyle/>
            <a:p>
              <a:pPr lvl="0" algn="ctr">
                <a:defRPr/>
              </a:pPr>
              <a:r>
                <a:rPr lang="zh-CN" altLang="en-US" dirty="0">
                  <a:solidFill>
                    <a:prstClr val="black">
                      <a:lumMod val="65000"/>
                      <a:lumOff val="35000"/>
                    </a:prstClr>
                  </a:solidFill>
                  <a:latin typeface="+mn-ea"/>
                  <a:cs typeface="阿里巴巴普惠体 R" panose="00020600040101010101" pitchFamily="18" charset="-122"/>
                </a:rPr>
                <a:t>合作案例</a:t>
              </a:r>
            </a:p>
          </p:txBody>
        </p:sp>
      </p:grpSp>
      <p:pic>
        <p:nvPicPr>
          <p:cNvPr id="18" name="图片 17" descr="图片包含 游戏机, 床&#10;&#10;描述已自动生成">
            <a:extLst>
              <a:ext uri="{FF2B5EF4-FFF2-40B4-BE49-F238E27FC236}">
                <a16:creationId xmlns:a16="http://schemas.microsoft.com/office/drawing/2014/main" xmlns="" id="{ABD58BC8-C6B9-4F4A-BCFF-6481E3B04BC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3" b="40442"/>
          <a:stretch/>
        </p:blipFill>
        <p:spPr>
          <a:xfrm>
            <a:off x="0" y="0"/>
            <a:ext cx="12192000" cy="4085617"/>
          </a:xfrm>
          <a:prstGeom prst="rect">
            <a:avLst/>
          </a:prstGeom>
        </p:spPr>
      </p:pic>
      <p:sp>
        <p:nvSpPr>
          <p:cNvPr id="4" name="矩形 3">
            <a:extLst>
              <a:ext uri="{FF2B5EF4-FFF2-40B4-BE49-F238E27FC236}">
                <a16:creationId xmlns:a16="http://schemas.microsoft.com/office/drawing/2014/main" xmlns="" id="{7621FBB0-AE61-4AAE-B5FC-302F8500811B}"/>
              </a:ext>
            </a:extLst>
          </p:cNvPr>
          <p:cNvSpPr/>
          <p:nvPr/>
        </p:nvSpPr>
        <p:spPr>
          <a:xfrm>
            <a:off x="0" y="0"/>
            <a:ext cx="12192000" cy="4085617"/>
          </a:xfrm>
          <a:prstGeom prst="rect">
            <a:avLst/>
          </a:prstGeom>
          <a:gradFill>
            <a:gsLst>
              <a:gs pos="0">
                <a:schemeClr val="accent1">
                  <a:alpha val="79000"/>
                </a:schemeClr>
              </a:gs>
              <a:gs pos="100000">
                <a:schemeClr val="accent1">
                  <a:alpha val="59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CF2EC599-824C-49E4-B23C-E6AF2AEAC863}"/>
              </a:ext>
            </a:extLst>
          </p:cNvPr>
          <p:cNvSpPr txBox="1"/>
          <p:nvPr/>
        </p:nvSpPr>
        <p:spPr>
          <a:xfrm>
            <a:off x="8229598" y="2770644"/>
            <a:ext cx="3572935" cy="2646878"/>
          </a:xfrm>
          <a:prstGeom prst="rect">
            <a:avLst/>
          </a:prstGeom>
          <a:noFill/>
        </p:spPr>
        <p:txBody>
          <a:bodyPr wrap="square" rtlCol="0">
            <a:spAutoFit/>
          </a:bodyPr>
          <a:lstStyle/>
          <a:p>
            <a:r>
              <a:rPr lang="en-US" altLang="zh-CN" sz="16600" b="1" dirty="0">
                <a:gradFill flip="none" rotWithShape="1">
                  <a:gsLst>
                    <a:gs pos="50000">
                      <a:schemeClr val="bg1"/>
                    </a:gs>
                    <a:gs pos="50000">
                      <a:schemeClr val="accent1"/>
                    </a:gs>
                  </a:gsLst>
                  <a:lin ang="5400000" scaled="1"/>
                  <a:tileRect/>
                </a:gradFill>
              </a:rPr>
              <a:t>02</a:t>
            </a:r>
            <a:endParaRPr lang="zh-CN" altLang="en-US" sz="16600" b="1" dirty="0">
              <a:gradFill flip="none" rotWithShape="1">
                <a:gsLst>
                  <a:gs pos="50000">
                    <a:schemeClr val="bg1"/>
                  </a:gs>
                  <a:gs pos="50000">
                    <a:schemeClr val="accent1"/>
                  </a:gs>
                </a:gsLst>
                <a:lin ang="5400000" scaled="1"/>
                <a:tileRect/>
              </a:gradFill>
            </a:endParaRPr>
          </a:p>
        </p:txBody>
      </p:sp>
      <p:sp>
        <p:nvSpPr>
          <p:cNvPr id="36" name="文本框 35">
            <a:extLst>
              <a:ext uri="{FF2B5EF4-FFF2-40B4-BE49-F238E27FC236}">
                <a16:creationId xmlns:a16="http://schemas.microsoft.com/office/drawing/2014/main" xmlns="" id="{FFF62724-39DF-4B59-9A15-449D6D6B215E}"/>
              </a:ext>
            </a:extLst>
          </p:cNvPr>
          <p:cNvSpPr txBox="1"/>
          <p:nvPr/>
        </p:nvSpPr>
        <p:spPr>
          <a:xfrm>
            <a:off x="1564633" y="4296107"/>
            <a:ext cx="2148416" cy="584775"/>
          </a:xfrm>
          <a:prstGeom prst="rect">
            <a:avLst/>
          </a:prstGeom>
          <a:noFill/>
        </p:spPr>
        <p:txBody>
          <a:bodyPr wrap="square" rtlCol="0">
            <a:spAutoFit/>
          </a:bodyPr>
          <a:lstStyle/>
          <a:p>
            <a:pPr algn="ctr"/>
            <a:r>
              <a:rPr lang="zh-CN" altLang="en-US" sz="3200" b="1" dirty="0">
                <a:solidFill>
                  <a:schemeClr val="accent1"/>
                </a:solidFill>
              </a:rPr>
              <a:t>项目竞标</a:t>
            </a:r>
          </a:p>
        </p:txBody>
      </p:sp>
      <p:sp>
        <p:nvSpPr>
          <p:cNvPr id="21" name="矩形 20">
            <a:extLst>
              <a:ext uri="{FF2B5EF4-FFF2-40B4-BE49-F238E27FC236}">
                <a16:creationId xmlns:a16="http://schemas.microsoft.com/office/drawing/2014/main" xmlns="" id="{B5771144-F8F7-4269-AD60-27FC527267DA}"/>
              </a:ext>
            </a:extLst>
          </p:cNvPr>
          <p:cNvSpPr/>
          <p:nvPr/>
        </p:nvSpPr>
        <p:spPr>
          <a:xfrm>
            <a:off x="3590321" y="4497102"/>
            <a:ext cx="1946878" cy="307777"/>
          </a:xfrm>
          <a:prstGeom prst="rect">
            <a:avLst/>
          </a:prstGeom>
        </p:spPr>
        <p:txBody>
          <a:bodyPr wrap="square">
            <a:spAutoFit/>
          </a:bodyPr>
          <a:lstStyle/>
          <a:p>
            <a:pPr algn="dist"/>
            <a:r>
              <a:rPr lang="de-DE" altLang="zh-CN" sz="1400" dirty="0">
                <a:solidFill>
                  <a:schemeClr val="accent2">
                    <a:lumMod val="40000"/>
                    <a:lumOff val="60000"/>
                  </a:schemeClr>
                </a:solidFill>
              </a:rPr>
              <a:t>PROJECT BIDDING</a:t>
            </a:r>
            <a:endParaRPr lang="zh-CN" altLang="en-US" sz="1400" dirty="0">
              <a:solidFill>
                <a:schemeClr val="accent2">
                  <a:lumMod val="40000"/>
                  <a:lumOff val="60000"/>
                </a:schemeClr>
              </a:solidFill>
            </a:endParaRPr>
          </a:p>
        </p:txBody>
      </p:sp>
      <p:cxnSp>
        <p:nvCxnSpPr>
          <p:cNvPr id="44" name="直接连接符 43">
            <a:extLst>
              <a:ext uri="{FF2B5EF4-FFF2-40B4-BE49-F238E27FC236}">
                <a16:creationId xmlns:a16="http://schemas.microsoft.com/office/drawing/2014/main" xmlns="" id="{7D744795-7827-4AA0-A818-80722D1B2F35}"/>
              </a:ext>
            </a:extLst>
          </p:cNvPr>
          <p:cNvCxnSpPr>
            <a:cxnSpLocks/>
          </p:cNvCxnSpPr>
          <p:nvPr/>
        </p:nvCxnSpPr>
        <p:spPr>
          <a:xfrm>
            <a:off x="1861695" y="4940148"/>
            <a:ext cx="3599304"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36171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游戏机, 桌子, 电脑, 船&#10;&#10;描述已自动生成">
            <a:extLst>
              <a:ext uri="{FF2B5EF4-FFF2-40B4-BE49-F238E27FC236}">
                <a16:creationId xmlns:a16="http://schemas.microsoft.com/office/drawing/2014/main" xmlns="" id="{C0FFEB94-2656-40E5-B18C-705CCBCB5B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71450" y="4377529"/>
            <a:ext cx="2913062" cy="2244490"/>
          </a:xfrm>
          <a:prstGeom prst="rect">
            <a:avLst/>
          </a:prstGeom>
        </p:spPr>
      </p:pic>
      <p:sp>
        <p:nvSpPr>
          <p:cNvPr id="6" name="矩形 5">
            <a:extLst>
              <a:ext uri="{FF2B5EF4-FFF2-40B4-BE49-F238E27FC236}">
                <a16:creationId xmlns:a16="http://schemas.microsoft.com/office/drawing/2014/main" xmlns="" id="{49764CC2-0E3F-4E27-9823-929D0A8899EA}"/>
              </a:ext>
            </a:extLst>
          </p:cNvPr>
          <p:cNvSpPr/>
          <p:nvPr/>
        </p:nvSpPr>
        <p:spPr>
          <a:xfrm>
            <a:off x="660401" y="1550180"/>
            <a:ext cx="1721598" cy="47828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xmlns="" id="{79F7EBF5-06A7-4782-BD1F-B358132FB2A6}"/>
              </a:ext>
            </a:extLst>
          </p:cNvPr>
          <p:cNvGrpSpPr/>
          <p:nvPr/>
        </p:nvGrpSpPr>
        <p:grpSpPr>
          <a:xfrm>
            <a:off x="8280400" y="1687553"/>
            <a:ext cx="3460385" cy="2301739"/>
            <a:chOff x="6510866" y="1550181"/>
            <a:chExt cx="5020733" cy="3339633"/>
          </a:xfrm>
        </p:grpSpPr>
        <p:sp>
          <p:nvSpPr>
            <p:cNvPr id="5" name="椭圆 4">
              <a:extLst>
                <a:ext uri="{FF2B5EF4-FFF2-40B4-BE49-F238E27FC236}">
                  <a16:creationId xmlns:a16="http://schemas.microsoft.com/office/drawing/2014/main" xmlns="" id="{85215C1B-AB2F-4422-8FED-C7E999D12CD3}"/>
                </a:ext>
              </a:extLst>
            </p:cNvPr>
            <p:cNvSpPr/>
            <p:nvPr/>
          </p:nvSpPr>
          <p:spPr>
            <a:xfrm>
              <a:off x="6510866" y="4203385"/>
              <a:ext cx="5020733" cy="686429"/>
            </a:xfrm>
            <a:prstGeom prst="ellipse">
              <a:avLst/>
            </a:prstGeom>
            <a:gradFill flip="none" rotWithShape="1">
              <a:gsLst>
                <a:gs pos="0">
                  <a:schemeClr val="tx1">
                    <a:alpha val="38000"/>
                  </a:schemeClr>
                </a:gs>
                <a:gs pos="88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5EE38A8E-04C7-40FD-A50D-F630D7FC132D}"/>
                </a:ext>
              </a:extLst>
            </p:cNvPr>
            <p:cNvGrpSpPr/>
            <p:nvPr/>
          </p:nvGrpSpPr>
          <p:grpSpPr>
            <a:xfrm>
              <a:off x="6600273" y="1550181"/>
              <a:ext cx="4638511" cy="3207726"/>
              <a:chOff x="6351609" y="1915779"/>
              <a:chExt cx="4638511" cy="3207726"/>
            </a:xfrm>
          </p:grpSpPr>
          <p:pic>
            <p:nvPicPr>
              <p:cNvPr id="2" name="图片 1">
                <a:extLst>
                  <a:ext uri="{FF2B5EF4-FFF2-40B4-BE49-F238E27FC236}">
                    <a16:creationId xmlns:a16="http://schemas.microsoft.com/office/drawing/2014/main" xmlns="" id="{B26EF054-F31D-4396-B9D1-92C5EE975631}"/>
                  </a:ext>
                </a:extLst>
              </p:cNvPr>
              <p:cNvPicPr>
                <a:picLocks noChangeAspect="1"/>
              </p:cNvPicPr>
              <p:nvPr/>
            </p:nvPicPr>
            <p:blipFill>
              <a:blip r:embed="rId4"/>
              <a:stretch>
                <a:fillRect/>
              </a:stretch>
            </p:blipFill>
            <p:spPr>
              <a:xfrm>
                <a:off x="6644217" y="2175227"/>
                <a:ext cx="4099983" cy="2736971"/>
              </a:xfrm>
              <a:prstGeom prst="rect">
                <a:avLst/>
              </a:prstGeom>
            </p:spPr>
          </p:pic>
          <p:pic>
            <p:nvPicPr>
              <p:cNvPr id="3" name="图片 2">
                <a:extLst>
                  <a:ext uri="{FF2B5EF4-FFF2-40B4-BE49-F238E27FC236}">
                    <a16:creationId xmlns:a16="http://schemas.microsoft.com/office/drawing/2014/main" xmlns="" id="{DE573D59-942B-4914-B9FA-6E2EDFC454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51609" y="1915779"/>
                <a:ext cx="4638511" cy="3207726"/>
              </a:xfrm>
              <a:prstGeom prst="rect">
                <a:avLst/>
              </a:prstGeom>
            </p:spPr>
          </p:pic>
        </p:grpSp>
      </p:grpSp>
      <p:sp>
        <p:nvSpPr>
          <p:cNvPr id="7" name="矩形: 圆角 6">
            <a:extLst>
              <a:ext uri="{FF2B5EF4-FFF2-40B4-BE49-F238E27FC236}">
                <a16:creationId xmlns:a16="http://schemas.microsoft.com/office/drawing/2014/main" xmlns="" id="{DC454866-99B9-451B-90B0-76C6416F9D6B}"/>
              </a:ext>
            </a:extLst>
          </p:cNvPr>
          <p:cNvSpPr/>
          <p:nvPr/>
        </p:nvSpPr>
        <p:spPr>
          <a:xfrm>
            <a:off x="1887854" y="2123676"/>
            <a:ext cx="1063541" cy="609960"/>
          </a:xfrm>
          <a:prstGeom prst="roundRect">
            <a:avLst>
              <a:gd name="adj" fmla="val 9649"/>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2"/>
                </a:solidFill>
              </a:rPr>
              <a:t>关键词</a:t>
            </a:r>
            <a:r>
              <a:rPr lang="en-US" altLang="zh-CN" sz="1600" dirty="0">
                <a:solidFill>
                  <a:schemeClr val="accent2"/>
                </a:solidFill>
              </a:rPr>
              <a:t>1</a:t>
            </a:r>
            <a:endParaRPr lang="zh-CN" altLang="en-US" sz="1600" dirty="0">
              <a:solidFill>
                <a:schemeClr val="accent2"/>
              </a:solidFill>
            </a:endParaRPr>
          </a:p>
        </p:txBody>
      </p:sp>
      <p:sp>
        <p:nvSpPr>
          <p:cNvPr id="10" name="文本框 9">
            <a:extLst>
              <a:ext uri="{FF2B5EF4-FFF2-40B4-BE49-F238E27FC236}">
                <a16:creationId xmlns:a16="http://schemas.microsoft.com/office/drawing/2014/main" xmlns="" id="{098DC545-4185-4DD3-885D-2AFE6DE489EF}"/>
              </a:ext>
            </a:extLst>
          </p:cNvPr>
          <p:cNvSpPr txBox="1"/>
          <p:nvPr/>
        </p:nvSpPr>
        <p:spPr>
          <a:xfrm>
            <a:off x="3145841" y="2123676"/>
            <a:ext cx="1807125" cy="369332"/>
          </a:xfrm>
          <a:prstGeom prst="rect">
            <a:avLst/>
          </a:prstGeom>
          <a:noFill/>
        </p:spPr>
        <p:txBody>
          <a:bodyPr wrap="square" rtlCol="0">
            <a:spAutoFit/>
          </a:bodyPr>
          <a:lstStyle/>
          <a:p>
            <a:r>
              <a:rPr lang="zh-CN" altLang="en-US" b="1" dirty="0">
                <a:solidFill>
                  <a:schemeClr val="accent2"/>
                </a:solidFill>
              </a:rPr>
              <a:t>这里输入小标题</a:t>
            </a:r>
          </a:p>
        </p:txBody>
      </p:sp>
      <p:sp>
        <p:nvSpPr>
          <p:cNvPr id="11" name="文本框 10">
            <a:extLst>
              <a:ext uri="{FF2B5EF4-FFF2-40B4-BE49-F238E27FC236}">
                <a16:creationId xmlns:a16="http://schemas.microsoft.com/office/drawing/2014/main" xmlns="" id="{0BFAD76D-7152-40EA-AB80-A73F476BE77A}"/>
              </a:ext>
            </a:extLst>
          </p:cNvPr>
          <p:cNvSpPr txBox="1"/>
          <p:nvPr/>
        </p:nvSpPr>
        <p:spPr>
          <a:xfrm>
            <a:off x="3145842" y="2520115"/>
            <a:ext cx="5134558"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用简炼概括性的文字描述该项内容的信息用简炼概括性的文字描述该项内容的信息用简炼概括性的文字描述该项内容的信息</a:t>
            </a:r>
          </a:p>
        </p:txBody>
      </p:sp>
      <p:sp>
        <p:nvSpPr>
          <p:cNvPr id="14" name="矩形: 圆角 13">
            <a:extLst>
              <a:ext uri="{FF2B5EF4-FFF2-40B4-BE49-F238E27FC236}">
                <a16:creationId xmlns:a16="http://schemas.microsoft.com/office/drawing/2014/main" xmlns="" id="{D1C20780-4059-40F7-9136-835084FDA550}"/>
              </a:ext>
            </a:extLst>
          </p:cNvPr>
          <p:cNvSpPr/>
          <p:nvPr/>
        </p:nvSpPr>
        <p:spPr>
          <a:xfrm>
            <a:off x="1887854" y="3506745"/>
            <a:ext cx="1063541" cy="609960"/>
          </a:xfrm>
          <a:prstGeom prst="roundRect">
            <a:avLst>
              <a:gd name="adj" fmla="val 9649"/>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2"/>
                </a:solidFill>
              </a:rPr>
              <a:t>关键词</a:t>
            </a:r>
            <a:r>
              <a:rPr lang="en-US" altLang="zh-CN" sz="1600" dirty="0">
                <a:solidFill>
                  <a:schemeClr val="accent2"/>
                </a:solidFill>
              </a:rPr>
              <a:t>2</a:t>
            </a:r>
            <a:endParaRPr lang="zh-CN" altLang="en-US" sz="1600" dirty="0">
              <a:solidFill>
                <a:schemeClr val="accent2"/>
              </a:solidFill>
            </a:endParaRPr>
          </a:p>
        </p:txBody>
      </p:sp>
      <p:sp>
        <p:nvSpPr>
          <p:cNvPr id="15" name="文本框 14">
            <a:extLst>
              <a:ext uri="{FF2B5EF4-FFF2-40B4-BE49-F238E27FC236}">
                <a16:creationId xmlns:a16="http://schemas.microsoft.com/office/drawing/2014/main" xmlns="" id="{F0979102-CEA4-4531-9D4C-D25C55F251A6}"/>
              </a:ext>
            </a:extLst>
          </p:cNvPr>
          <p:cNvSpPr txBox="1"/>
          <p:nvPr/>
        </p:nvSpPr>
        <p:spPr>
          <a:xfrm>
            <a:off x="3145841" y="3506745"/>
            <a:ext cx="1807125" cy="369332"/>
          </a:xfrm>
          <a:prstGeom prst="rect">
            <a:avLst/>
          </a:prstGeom>
          <a:noFill/>
        </p:spPr>
        <p:txBody>
          <a:bodyPr wrap="square" rtlCol="0">
            <a:spAutoFit/>
          </a:bodyPr>
          <a:lstStyle/>
          <a:p>
            <a:r>
              <a:rPr lang="zh-CN" altLang="en-US" b="1" dirty="0">
                <a:solidFill>
                  <a:schemeClr val="accent2"/>
                </a:solidFill>
              </a:rPr>
              <a:t>这里输入小标题</a:t>
            </a:r>
          </a:p>
        </p:txBody>
      </p:sp>
      <p:sp>
        <p:nvSpPr>
          <p:cNvPr id="18" name="矩形: 圆角 17">
            <a:extLst>
              <a:ext uri="{FF2B5EF4-FFF2-40B4-BE49-F238E27FC236}">
                <a16:creationId xmlns:a16="http://schemas.microsoft.com/office/drawing/2014/main" xmlns="" id="{068EE122-882A-4808-AD19-4B5506082A93}"/>
              </a:ext>
            </a:extLst>
          </p:cNvPr>
          <p:cNvSpPr/>
          <p:nvPr/>
        </p:nvSpPr>
        <p:spPr>
          <a:xfrm>
            <a:off x="1887854" y="4889814"/>
            <a:ext cx="1063541" cy="609960"/>
          </a:xfrm>
          <a:prstGeom prst="roundRect">
            <a:avLst>
              <a:gd name="adj" fmla="val 9649"/>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2"/>
                </a:solidFill>
              </a:rPr>
              <a:t>关键词</a:t>
            </a:r>
            <a:r>
              <a:rPr lang="en-US" altLang="zh-CN" sz="1600" dirty="0">
                <a:solidFill>
                  <a:schemeClr val="accent2"/>
                </a:solidFill>
              </a:rPr>
              <a:t>3</a:t>
            </a:r>
            <a:endParaRPr lang="zh-CN" altLang="en-US" sz="1600" dirty="0">
              <a:solidFill>
                <a:schemeClr val="accent2"/>
              </a:solidFill>
            </a:endParaRPr>
          </a:p>
        </p:txBody>
      </p:sp>
      <p:sp>
        <p:nvSpPr>
          <p:cNvPr id="19" name="文本框 18">
            <a:extLst>
              <a:ext uri="{FF2B5EF4-FFF2-40B4-BE49-F238E27FC236}">
                <a16:creationId xmlns:a16="http://schemas.microsoft.com/office/drawing/2014/main" xmlns="" id="{BADACBEA-B0A4-4580-96BB-48843C7AD951}"/>
              </a:ext>
            </a:extLst>
          </p:cNvPr>
          <p:cNvSpPr txBox="1"/>
          <p:nvPr/>
        </p:nvSpPr>
        <p:spPr>
          <a:xfrm>
            <a:off x="3145841" y="4889814"/>
            <a:ext cx="1807125" cy="369332"/>
          </a:xfrm>
          <a:prstGeom prst="rect">
            <a:avLst/>
          </a:prstGeom>
          <a:noFill/>
        </p:spPr>
        <p:txBody>
          <a:bodyPr wrap="square" rtlCol="0">
            <a:spAutoFit/>
          </a:bodyPr>
          <a:lstStyle/>
          <a:p>
            <a:r>
              <a:rPr lang="zh-CN" altLang="en-US" b="1" dirty="0">
                <a:solidFill>
                  <a:schemeClr val="accent2"/>
                </a:solidFill>
              </a:rPr>
              <a:t>这里输入小标题</a:t>
            </a:r>
          </a:p>
        </p:txBody>
      </p:sp>
      <p:sp>
        <p:nvSpPr>
          <p:cNvPr id="26" name="文本框 25">
            <a:extLst>
              <a:ext uri="{FF2B5EF4-FFF2-40B4-BE49-F238E27FC236}">
                <a16:creationId xmlns:a16="http://schemas.microsoft.com/office/drawing/2014/main" xmlns="" id="{15E556A4-4F06-4351-8FDA-8ACC98245CCA}"/>
              </a:ext>
            </a:extLst>
          </p:cNvPr>
          <p:cNvSpPr txBox="1"/>
          <p:nvPr/>
        </p:nvSpPr>
        <p:spPr>
          <a:xfrm>
            <a:off x="3145842" y="3919122"/>
            <a:ext cx="5134558"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用简炼概括性的文字描述该项内容的信息用简炼概括性的文字描述该项内容的信息用简炼概括性的文字描述该项内容的信息</a:t>
            </a:r>
          </a:p>
        </p:txBody>
      </p:sp>
      <p:sp>
        <p:nvSpPr>
          <p:cNvPr id="27" name="文本框 26">
            <a:extLst>
              <a:ext uri="{FF2B5EF4-FFF2-40B4-BE49-F238E27FC236}">
                <a16:creationId xmlns:a16="http://schemas.microsoft.com/office/drawing/2014/main" xmlns="" id="{4F89FDE3-E460-47F7-A38B-17752F0A7007}"/>
              </a:ext>
            </a:extLst>
          </p:cNvPr>
          <p:cNvSpPr txBox="1"/>
          <p:nvPr/>
        </p:nvSpPr>
        <p:spPr>
          <a:xfrm>
            <a:off x="3145842" y="5292659"/>
            <a:ext cx="5134558"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用简炼概括性的文字描述该项内容的信息用简炼概括性的文字描述该项内容的信息用简炼概括性的文字描述该项内容的信息</a:t>
            </a:r>
          </a:p>
        </p:txBody>
      </p:sp>
      <p:grpSp>
        <p:nvGrpSpPr>
          <p:cNvPr id="31" name="组合 30">
            <a:extLst>
              <a:ext uri="{FF2B5EF4-FFF2-40B4-BE49-F238E27FC236}">
                <a16:creationId xmlns:a16="http://schemas.microsoft.com/office/drawing/2014/main" xmlns="" id="{F0A9EE7B-280E-49EE-9F24-D9D95B3D6C98}"/>
              </a:ext>
            </a:extLst>
          </p:cNvPr>
          <p:cNvGrpSpPr/>
          <p:nvPr/>
        </p:nvGrpSpPr>
        <p:grpSpPr>
          <a:xfrm>
            <a:off x="172151" y="1508627"/>
            <a:ext cx="1387559" cy="3948170"/>
            <a:chOff x="93246" y="1359650"/>
            <a:chExt cx="1387559" cy="3948170"/>
          </a:xfrm>
        </p:grpSpPr>
        <p:sp>
          <p:nvSpPr>
            <p:cNvPr id="28" name="文本框 27">
              <a:extLst>
                <a:ext uri="{FF2B5EF4-FFF2-40B4-BE49-F238E27FC236}">
                  <a16:creationId xmlns:a16="http://schemas.microsoft.com/office/drawing/2014/main" xmlns="" id="{95F6138E-0F23-46B5-AE44-EA5282E36090}"/>
                </a:ext>
              </a:extLst>
            </p:cNvPr>
            <p:cNvSpPr txBox="1"/>
            <p:nvPr/>
          </p:nvSpPr>
          <p:spPr>
            <a:xfrm>
              <a:off x="1049918" y="2103766"/>
              <a:ext cx="430887" cy="3204054"/>
            </a:xfrm>
            <a:prstGeom prst="rect">
              <a:avLst/>
            </a:prstGeom>
            <a:noFill/>
          </p:spPr>
          <p:txBody>
            <a:bodyPr vert="eaVert" wrap="square" rtlCol="0">
              <a:spAutoFit/>
            </a:bodyPr>
            <a:lstStyle/>
            <a:p>
              <a:pPr algn="dist"/>
              <a:r>
                <a:rPr lang="zh-CN" altLang="en-US" sz="1600" b="1" dirty="0">
                  <a:solidFill>
                    <a:schemeClr val="bg1"/>
                  </a:solidFill>
                </a:rPr>
                <a:t>人才是企业最宝贵的财富</a:t>
              </a:r>
            </a:p>
          </p:txBody>
        </p:sp>
        <p:sp>
          <p:nvSpPr>
            <p:cNvPr id="29" name="文本框 28">
              <a:extLst>
                <a:ext uri="{FF2B5EF4-FFF2-40B4-BE49-F238E27FC236}">
                  <a16:creationId xmlns:a16="http://schemas.microsoft.com/office/drawing/2014/main" xmlns="" id="{AA536DED-16CC-49CB-9244-47A3CB0A686F}"/>
                </a:ext>
              </a:extLst>
            </p:cNvPr>
            <p:cNvSpPr txBox="1"/>
            <p:nvPr/>
          </p:nvSpPr>
          <p:spPr>
            <a:xfrm>
              <a:off x="93246" y="1359650"/>
              <a:ext cx="570558" cy="1323439"/>
            </a:xfrm>
            <a:prstGeom prst="rect">
              <a:avLst/>
            </a:prstGeom>
            <a:noFill/>
          </p:spPr>
          <p:txBody>
            <a:bodyPr wrap="square" rtlCol="0">
              <a:spAutoFit/>
            </a:bodyPr>
            <a:lstStyle/>
            <a:p>
              <a:r>
                <a:rPr lang="zh-CN" altLang="en-US" sz="8000" dirty="0">
                  <a:solidFill>
                    <a:schemeClr val="bg1">
                      <a:alpha val="50000"/>
                    </a:schemeClr>
                  </a:solidFill>
                  <a:latin typeface="黑体" panose="02010609060101010101" pitchFamily="49" charset="-122"/>
                  <a:ea typeface="黑体" panose="02010609060101010101" pitchFamily="49" charset="-122"/>
                </a:rPr>
                <a:t>“</a:t>
              </a:r>
            </a:p>
          </p:txBody>
        </p:sp>
      </p:grpSp>
      <p:sp>
        <p:nvSpPr>
          <p:cNvPr id="30" name="矩形 29">
            <a:extLst>
              <a:ext uri="{FF2B5EF4-FFF2-40B4-BE49-F238E27FC236}">
                <a16:creationId xmlns:a16="http://schemas.microsoft.com/office/drawing/2014/main" xmlns="" id="{8A75FE19-08E8-484C-A9E2-78660EC2320F}"/>
              </a:ext>
            </a:extLst>
          </p:cNvPr>
          <p:cNvSpPr/>
          <p:nvPr/>
        </p:nvSpPr>
        <p:spPr>
          <a:xfrm>
            <a:off x="1316936" y="5472380"/>
            <a:ext cx="1210588" cy="1323439"/>
          </a:xfrm>
          <a:prstGeom prst="rect">
            <a:avLst/>
          </a:prstGeom>
        </p:spPr>
        <p:txBody>
          <a:bodyPr wrap="none">
            <a:spAutoFit/>
          </a:bodyPr>
          <a:lstStyle/>
          <a:p>
            <a:r>
              <a:rPr lang="zh-CN" altLang="en-US" sz="8000" dirty="0">
                <a:solidFill>
                  <a:prstClr val="white">
                    <a:alpha val="50000"/>
                  </a:prstClr>
                </a:solidFill>
                <a:latin typeface="黑体" panose="02010609060101010101" pitchFamily="49" charset="-122"/>
                <a:ea typeface="黑体" panose="02010609060101010101" pitchFamily="49" charset="-122"/>
              </a:rPr>
              <a:t>”</a:t>
            </a:r>
            <a:endParaRPr lang="zh-CN" altLang="en-US" sz="1600" dirty="0"/>
          </a:p>
        </p:txBody>
      </p:sp>
    </p:spTree>
    <p:extLst>
      <p:ext uri="{BB962C8B-B14F-4D97-AF65-F5344CB8AC3E}">
        <p14:creationId xmlns:p14="http://schemas.microsoft.com/office/powerpoint/2010/main" val="8307743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íSļïḑè">
            <a:extLst>
              <a:ext uri="{FF2B5EF4-FFF2-40B4-BE49-F238E27FC236}">
                <a16:creationId xmlns:a16="http://schemas.microsoft.com/office/drawing/2014/main" xmlns="" id="{FC0A65BA-325E-42AC-BB82-4624400FDF46}"/>
              </a:ext>
            </a:extLst>
          </p:cNvPr>
          <p:cNvSpPr/>
          <p:nvPr/>
        </p:nvSpPr>
        <p:spPr>
          <a:xfrm>
            <a:off x="-6285" y="1815235"/>
            <a:ext cx="12204570" cy="3681418"/>
          </a:xfrm>
          <a:prstGeom prst="rect">
            <a:avLst/>
          </a:prstGeom>
          <a:solidFill>
            <a:schemeClr val="accent1"/>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pic>
        <p:nvPicPr>
          <p:cNvPr id="3" name="图片 2" descr="图片包含 人, 室内, 年轻, 食物&#10;&#10;描述已自动生成">
            <a:extLst>
              <a:ext uri="{FF2B5EF4-FFF2-40B4-BE49-F238E27FC236}">
                <a16:creationId xmlns:a16="http://schemas.microsoft.com/office/drawing/2014/main" xmlns="" id="{2D073639-3098-4225-A86B-0B0B69E78D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048" y="2104724"/>
            <a:ext cx="3940193" cy="3391929"/>
          </a:xfrm>
          <a:prstGeom prst="rect">
            <a:avLst/>
          </a:prstGeom>
        </p:spPr>
      </p:pic>
      <p:sp>
        <p:nvSpPr>
          <p:cNvPr id="5" name="文本框 4">
            <a:extLst>
              <a:ext uri="{FF2B5EF4-FFF2-40B4-BE49-F238E27FC236}">
                <a16:creationId xmlns:a16="http://schemas.microsoft.com/office/drawing/2014/main" xmlns="" id="{7DCE0B29-4F8B-479A-8C99-5996FFB3F1C1}"/>
              </a:ext>
            </a:extLst>
          </p:cNvPr>
          <p:cNvSpPr txBox="1"/>
          <p:nvPr/>
        </p:nvSpPr>
        <p:spPr>
          <a:xfrm>
            <a:off x="4552664" y="3242183"/>
            <a:ext cx="1443552" cy="400110"/>
          </a:xfrm>
          <a:prstGeom prst="rect">
            <a:avLst/>
          </a:prstGeom>
          <a:noFill/>
        </p:spPr>
        <p:txBody>
          <a:bodyPr wrap="square" rtlCol="0">
            <a:spAutoFit/>
          </a:bodyPr>
          <a:lstStyle/>
          <a:p>
            <a:pPr algn="ctr"/>
            <a:r>
              <a:rPr lang="en-US" altLang="zh-CN" sz="2000" b="1" dirty="0">
                <a:solidFill>
                  <a:schemeClr val="bg1"/>
                </a:solidFill>
              </a:rPr>
              <a:t>CEO</a:t>
            </a:r>
            <a:r>
              <a:rPr lang="zh-CN" altLang="en-US" sz="2000" b="1" dirty="0">
                <a:solidFill>
                  <a:schemeClr val="bg1"/>
                </a:solidFill>
              </a:rPr>
              <a:t>帅队</a:t>
            </a:r>
          </a:p>
        </p:txBody>
      </p:sp>
      <p:sp>
        <p:nvSpPr>
          <p:cNvPr id="6" name="文本框 5">
            <a:extLst>
              <a:ext uri="{FF2B5EF4-FFF2-40B4-BE49-F238E27FC236}">
                <a16:creationId xmlns:a16="http://schemas.microsoft.com/office/drawing/2014/main" xmlns="" id="{CE715AF6-15FA-4752-97C4-58D2ACB229C7}"/>
              </a:ext>
            </a:extLst>
          </p:cNvPr>
          <p:cNvSpPr txBox="1"/>
          <p:nvPr/>
        </p:nvSpPr>
        <p:spPr>
          <a:xfrm>
            <a:off x="4173241" y="3737009"/>
            <a:ext cx="2202399" cy="624786"/>
          </a:xfrm>
          <a:prstGeom prst="rect">
            <a:avLst/>
          </a:prstGeom>
          <a:noFill/>
        </p:spPr>
        <p:txBody>
          <a:bodyPr wrap="square" rtlCol="0">
            <a:spAutoFit/>
          </a:bodyPr>
          <a:lstStyle/>
          <a:p>
            <a:pPr>
              <a:lnSpc>
                <a:spcPct val="130000"/>
              </a:lnSpc>
            </a:pPr>
            <a:r>
              <a:rPr lang="zh-CN" altLang="en-US" sz="1400" dirty="0">
                <a:solidFill>
                  <a:schemeClr val="bg1"/>
                </a:solidFill>
              </a:rPr>
              <a:t>用简炼概括性的文字描述</a:t>
            </a:r>
            <a:endParaRPr lang="en-US" altLang="zh-CN" sz="1400" dirty="0">
              <a:solidFill>
                <a:schemeClr val="bg1"/>
              </a:solidFill>
            </a:endParaRPr>
          </a:p>
          <a:p>
            <a:pPr>
              <a:lnSpc>
                <a:spcPct val="130000"/>
              </a:lnSpc>
            </a:pPr>
            <a:r>
              <a:rPr lang="zh-CN" altLang="en-US" sz="1400" dirty="0">
                <a:solidFill>
                  <a:schemeClr val="bg1"/>
                </a:solidFill>
              </a:rPr>
              <a:t>该关键词下的特征</a:t>
            </a:r>
          </a:p>
        </p:txBody>
      </p:sp>
      <p:cxnSp>
        <p:nvCxnSpPr>
          <p:cNvPr id="7" name="直接连接符 6">
            <a:extLst>
              <a:ext uri="{FF2B5EF4-FFF2-40B4-BE49-F238E27FC236}">
                <a16:creationId xmlns:a16="http://schemas.microsoft.com/office/drawing/2014/main" xmlns="" id="{FE54F376-8AFF-47EC-A5B2-12B3A95367B8}"/>
              </a:ext>
            </a:extLst>
          </p:cNvPr>
          <p:cNvCxnSpPr>
            <a:cxnSpLocks/>
          </p:cNvCxnSpPr>
          <p:nvPr/>
        </p:nvCxnSpPr>
        <p:spPr>
          <a:xfrm>
            <a:off x="6566912" y="2458387"/>
            <a:ext cx="0" cy="2275150"/>
          </a:xfrm>
          <a:prstGeom prst="line">
            <a:avLst/>
          </a:prstGeom>
          <a:ln>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45335D2A-27AD-4294-8122-597A209AE53C}"/>
              </a:ext>
            </a:extLst>
          </p:cNvPr>
          <p:cNvCxnSpPr>
            <a:cxnSpLocks/>
          </p:cNvCxnSpPr>
          <p:nvPr/>
        </p:nvCxnSpPr>
        <p:spPr>
          <a:xfrm>
            <a:off x="9019755" y="2458387"/>
            <a:ext cx="0" cy="2275150"/>
          </a:xfrm>
          <a:prstGeom prst="line">
            <a:avLst/>
          </a:prstGeom>
          <a:ln>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90024552-8B83-4022-A503-467C915C90A5}"/>
              </a:ext>
            </a:extLst>
          </p:cNvPr>
          <p:cNvSpPr txBox="1"/>
          <p:nvPr/>
        </p:nvSpPr>
        <p:spPr>
          <a:xfrm>
            <a:off x="7183972" y="3242183"/>
            <a:ext cx="1443552" cy="400110"/>
          </a:xfrm>
          <a:prstGeom prst="rect">
            <a:avLst/>
          </a:prstGeom>
          <a:noFill/>
        </p:spPr>
        <p:txBody>
          <a:bodyPr wrap="square" rtlCol="0">
            <a:spAutoFit/>
          </a:bodyPr>
          <a:lstStyle/>
          <a:p>
            <a:pPr algn="ctr"/>
            <a:r>
              <a:rPr lang="zh-CN" altLang="en-US" sz="2000" b="1" dirty="0">
                <a:solidFill>
                  <a:schemeClr val="bg1"/>
                </a:solidFill>
              </a:rPr>
              <a:t>重点攻克</a:t>
            </a:r>
          </a:p>
        </p:txBody>
      </p:sp>
      <p:sp>
        <p:nvSpPr>
          <p:cNvPr id="11" name="文本框 10">
            <a:extLst>
              <a:ext uri="{FF2B5EF4-FFF2-40B4-BE49-F238E27FC236}">
                <a16:creationId xmlns:a16="http://schemas.microsoft.com/office/drawing/2014/main" xmlns="" id="{D4D53CF8-143C-4813-A7F3-F8665457D5C0}"/>
              </a:ext>
            </a:extLst>
          </p:cNvPr>
          <p:cNvSpPr txBox="1"/>
          <p:nvPr/>
        </p:nvSpPr>
        <p:spPr>
          <a:xfrm>
            <a:off x="6804549" y="3737009"/>
            <a:ext cx="2202399" cy="624786"/>
          </a:xfrm>
          <a:prstGeom prst="rect">
            <a:avLst/>
          </a:prstGeom>
          <a:noFill/>
        </p:spPr>
        <p:txBody>
          <a:bodyPr wrap="square" rtlCol="0">
            <a:spAutoFit/>
          </a:bodyPr>
          <a:lstStyle/>
          <a:p>
            <a:pPr>
              <a:lnSpc>
                <a:spcPct val="130000"/>
              </a:lnSpc>
            </a:pPr>
            <a:r>
              <a:rPr lang="zh-CN" altLang="en-US" sz="1400" dirty="0">
                <a:solidFill>
                  <a:schemeClr val="bg1"/>
                </a:solidFill>
              </a:rPr>
              <a:t>用简炼概括性的文字描述</a:t>
            </a:r>
            <a:endParaRPr lang="en-US" altLang="zh-CN" sz="1400" dirty="0">
              <a:solidFill>
                <a:schemeClr val="bg1"/>
              </a:solidFill>
            </a:endParaRPr>
          </a:p>
          <a:p>
            <a:pPr>
              <a:lnSpc>
                <a:spcPct val="130000"/>
              </a:lnSpc>
            </a:pPr>
            <a:r>
              <a:rPr lang="zh-CN" altLang="en-US" sz="1400" dirty="0">
                <a:solidFill>
                  <a:schemeClr val="bg1"/>
                </a:solidFill>
              </a:rPr>
              <a:t>该关键词下的特征</a:t>
            </a:r>
          </a:p>
        </p:txBody>
      </p:sp>
      <p:sp>
        <p:nvSpPr>
          <p:cNvPr id="13" name="文本框 12">
            <a:extLst>
              <a:ext uri="{FF2B5EF4-FFF2-40B4-BE49-F238E27FC236}">
                <a16:creationId xmlns:a16="http://schemas.microsoft.com/office/drawing/2014/main" xmlns="" id="{2ED918B7-3D0F-41DD-9511-81FEFE619AE9}"/>
              </a:ext>
            </a:extLst>
          </p:cNvPr>
          <p:cNvSpPr txBox="1"/>
          <p:nvPr/>
        </p:nvSpPr>
        <p:spPr>
          <a:xfrm>
            <a:off x="9698236" y="3242183"/>
            <a:ext cx="1443552" cy="400110"/>
          </a:xfrm>
          <a:prstGeom prst="rect">
            <a:avLst/>
          </a:prstGeom>
          <a:noFill/>
        </p:spPr>
        <p:txBody>
          <a:bodyPr wrap="square" rtlCol="0">
            <a:spAutoFit/>
          </a:bodyPr>
          <a:lstStyle/>
          <a:p>
            <a:pPr algn="ctr"/>
            <a:r>
              <a:rPr lang="zh-CN" altLang="en-US" sz="2000" b="1" dirty="0">
                <a:solidFill>
                  <a:schemeClr val="bg1"/>
                </a:solidFill>
              </a:rPr>
              <a:t>资深专家</a:t>
            </a:r>
          </a:p>
        </p:txBody>
      </p:sp>
      <p:sp>
        <p:nvSpPr>
          <p:cNvPr id="14" name="文本框 13">
            <a:extLst>
              <a:ext uri="{FF2B5EF4-FFF2-40B4-BE49-F238E27FC236}">
                <a16:creationId xmlns:a16="http://schemas.microsoft.com/office/drawing/2014/main" xmlns="" id="{424CDF33-98E2-489E-896D-514FAEBDB346}"/>
              </a:ext>
            </a:extLst>
          </p:cNvPr>
          <p:cNvSpPr txBox="1"/>
          <p:nvPr/>
        </p:nvSpPr>
        <p:spPr>
          <a:xfrm>
            <a:off x="9318813" y="3737009"/>
            <a:ext cx="2202399" cy="624786"/>
          </a:xfrm>
          <a:prstGeom prst="rect">
            <a:avLst/>
          </a:prstGeom>
          <a:noFill/>
        </p:spPr>
        <p:txBody>
          <a:bodyPr wrap="square" rtlCol="0">
            <a:spAutoFit/>
          </a:bodyPr>
          <a:lstStyle/>
          <a:p>
            <a:pPr>
              <a:lnSpc>
                <a:spcPct val="130000"/>
              </a:lnSpc>
            </a:pPr>
            <a:r>
              <a:rPr lang="zh-CN" altLang="en-US" sz="1400" dirty="0">
                <a:solidFill>
                  <a:schemeClr val="bg1"/>
                </a:solidFill>
              </a:rPr>
              <a:t>用简炼概括性的文字描述</a:t>
            </a:r>
            <a:endParaRPr lang="en-US" altLang="zh-CN" sz="1400" dirty="0">
              <a:solidFill>
                <a:schemeClr val="bg1"/>
              </a:solidFill>
            </a:endParaRPr>
          </a:p>
          <a:p>
            <a:pPr>
              <a:lnSpc>
                <a:spcPct val="130000"/>
              </a:lnSpc>
            </a:pPr>
            <a:r>
              <a:rPr lang="zh-CN" altLang="en-US" sz="1400" dirty="0">
                <a:solidFill>
                  <a:schemeClr val="bg1"/>
                </a:solidFill>
              </a:rPr>
              <a:t>该关键词下的特征</a:t>
            </a:r>
          </a:p>
        </p:txBody>
      </p:sp>
      <p:pic>
        <p:nvPicPr>
          <p:cNvPr id="17" name="图形 16">
            <a:extLst>
              <a:ext uri="{FF2B5EF4-FFF2-40B4-BE49-F238E27FC236}">
                <a16:creationId xmlns:a16="http://schemas.microsoft.com/office/drawing/2014/main" xmlns="" id="{7F1320C5-10A0-450E-942B-91BF072139B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021120" y="2522802"/>
            <a:ext cx="506640" cy="506640"/>
          </a:xfrm>
          <a:prstGeom prst="rect">
            <a:avLst/>
          </a:prstGeom>
        </p:spPr>
      </p:pic>
      <p:pic>
        <p:nvPicPr>
          <p:cNvPr id="19" name="图形 18">
            <a:extLst>
              <a:ext uri="{FF2B5EF4-FFF2-40B4-BE49-F238E27FC236}">
                <a16:creationId xmlns:a16="http://schemas.microsoft.com/office/drawing/2014/main" xmlns="" id="{6FA254A0-C3C0-48C8-A8B3-14ECF2FE7B4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166692" y="2571304"/>
            <a:ext cx="506640" cy="506640"/>
          </a:xfrm>
          <a:prstGeom prst="rect">
            <a:avLst/>
          </a:prstGeom>
        </p:spPr>
      </p:pic>
      <p:pic>
        <p:nvPicPr>
          <p:cNvPr id="21" name="图形 20">
            <a:extLst>
              <a:ext uri="{FF2B5EF4-FFF2-40B4-BE49-F238E27FC236}">
                <a16:creationId xmlns:a16="http://schemas.microsoft.com/office/drawing/2014/main" xmlns="" id="{C68AFB7E-3110-40E4-8E18-B218367BC3D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694747" y="2602151"/>
            <a:ext cx="422002" cy="422002"/>
          </a:xfrm>
          <a:prstGeom prst="rect">
            <a:avLst/>
          </a:prstGeom>
        </p:spPr>
      </p:pic>
    </p:spTree>
    <p:extLst>
      <p:ext uri="{BB962C8B-B14F-4D97-AF65-F5344CB8AC3E}">
        <p14:creationId xmlns:p14="http://schemas.microsoft.com/office/powerpoint/2010/main" val="21942674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xmlns="" id="{EFE3E5EA-360F-4535-AAB4-3D661DC7EA41}"/>
              </a:ext>
            </a:extLst>
          </p:cNvPr>
          <p:cNvSpPr/>
          <p:nvPr/>
        </p:nvSpPr>
        <p:spPr>
          <a:xfrm>
            <a:off x="4292600" y="1790700"/>
            <a:ext cx="3606800" cy="360680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AEB87123-8E28-400C-BEE3-6075DAF1EA3B}"/>
              </a:ext>
            </a:extLst>
          </p:cNvPr>
          <p:cNvSpPr/>
          <p:nvPr/>
        </p:nvSpPr>
        <p:spPr>
          <a:xfrm>
            <a:off x="5130800" y="2628900"/>
            <a:ext cx="1930400" cy="19304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xmlns="" id="{2A896CE6-89B0-4FE8-A79A-A4D60187F951}"/>
              </a:ext>
            </a:extLst>
          </p:cNvPr>
          <p:cNvSpPr/>
          <p:nvPr/>
        </p:nvSpPr>
        <p:spPr>
          <a:xfrm>
            <a:off x="4900596" y="2398696"/>
            <a:ext cx="2390808" cy="2390808"/>
          </a:xfrm>
          <a:prstGeom prst="ellips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7BEC72C1-C0EF-47C1-9E06-74E45B63E2AC}"/>
              </a:ext>
            </a:extLst>
          </p:cNvPr>
          <p:cNvSpPr>
            <a:spLocks noChangeAspect="1"/>
          </p:cNvSpPr>
          <p:nvPr/>
        </p:nvSpPr>
        <p:spPr>
          <a:xfrm>
            <a:off x="4931867" y="3064439"/>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CA5DE237-DE37-4B2C-ABBB-FEA9FBB174A4}"/>
              </a:ext>
            </a:extLst>
          </p:cNvPr>
          <p:cNvSpPr>
            <a:spLocks noChangeAspect="1"/>
          </p:cNvSpPr>
          <p:nvPr/>
        </p:nvSpPr>
        <p:spPr>
          <a:xfrm>
            <a:off x="6042000" y="2344696"/>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5FD74537-A5BF-4A80-9DCC-936B6E69E62B}"/>
              </a:ext>
            </a:extLst>
          </p:cNvPr>
          <p:cNvSpPr>
            <a:spLocks noChangeAspect="1"/>
          </p:cNvSpPr>
          <p:nvPr/>
        </p:nvSpPr>
        <p:spPr>
          <a:xfrm>
            <a:off x="7128600" y="3064439"/>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A8DF8AFF-6903-4252-BD93-0B9791C3688D}"/>
              </a:ext>
            </a:extLst>
          </p:cNvPr>
          <p:cNvSpPr>
            <a:spLocks noChangeAspect="1"/>
          </p:cNvSpPr>
          <p:nvPr/>
        </p:nvSpPr>
        <p:spPr>
          <a:xfrm>
            <a:off x="6042000" y="4735504"/>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FBF99BDD-B5B8-4096-A471-50F8BF542D5A}"/>
              </a:ext>
            </a:extLst>
          </p:cNvPr>
          <p:cNvSpPr>
            <a:spLocks noChangeAspect="1"/>
          </p:cNvSpPr>
          <p:nvPr/>
        </p:nvSpPr>
        <p:spPr>
          <a:xfrm>
            <a:off x="7128600" y="4010639"/>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1E491D74-DE78-4D49-A302-A6A42C96260B}"/>
              </a:ext>
            </a:extLst>
          </p:cNvPr>
          <p:cNvSpPr>
            <a:spLocks noChangeAspect="1"/>
          </p:cNvSpPr>
          <p:nvPr/>
        </p:nvSpPr>
        <p:spPr>
          <a:xfrm>
            <a:off x="4935863" y="3962989"/>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16B14395-4802-4842-A3E6-BF88FAE32B43}"/>
              </a:ext>
            </a:extLst>
          </p:cNvPr>
          <p:cNvSpPr/>
          <p:nvPr/>
        </p:nvSpPr>
        <p:spPr>
          <a:xfrm>
            <a:off x="5130800" y="2628900"/>
            <a:ext cx="1930399" cy="1930400"/>
          </a:xfrm>
          <a:prstGeom prst="ellipse">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AE4086DA-E05E-4B8C-902E-9B903713DE6F}"/>
              </a:ext>
            </a:extLst>
          </p:cNvPr>
          <p:cNvSpPr txBox="1"/>
          <p:nvPr/>
        </p:nvSpPr>
        <p:spPr>
          <a:xfrm>
            <a:off x="4884085" y="3367659"/>
            <a:ext cx="2492117" cy="400110"/>
          </a:xfrm>
          <a:prstGeom prst="rect">
            <a:avLst/>
          </a:prstGeom>
          <a:noFill/>
        </p:spPr>
        <p:txBody>
          <a:bodyPr wrap="square" rtlCol="0">
            <a:spAutoFit/>
          </a:bodyPr>
          <a:lstStyle/>
          <a:p>
            <a:pPr algn="ctr"/>
            <a:r>
              <a:rPr lang="zh-CN" altLang="en-US" sz="2000" b="1" dirty="0">
                <a:solidFill>
                  <a:schemeClr val="bg1"/>
                </a:solidFill>
              </a:rPr>
              <a:t>客户服务体系</a:t>
            </a:r>
          </a:p>
        </p:txBody>
      </p:sp>
      <p:sp>
        <p:nvSpPr>
          <p:cNvPr id="31" name="矩形: 圆角 30">
            <a:extLst>
              <a:ext uri="{FF2B5EF4-FFF2-40B4-BE49-F238E27FC236}">
                <a16:creationId xmlns:a16="http://schemas.microsoft.com/office/drawing/2014/main" xmlns="" id="{1EECEFF0-C3C8-489B-9F6E-DC2A33F10E13}"/>
              </a:ext>
            </a:extLst>
          </p:cNvPr>
          <p:cNvSpPr/>
          <p:nvPr/>
        </p:nvSpPr>
        <p:spPr>
          <a:xfrm>
            <a:off x="8340040" y="1781618"/>
            <a:ext cx="3178860" cy="1116900"/>
          </a:xfrm>
          <a:prstGeom prst="roundRect">
            <a:avLst>
              <a:gd name="adj" fmla="val 5556"/>
            </a:avLst>
          </a:prstGeom>
          <a:solidFill>
            <a:schemeClr val="accent3">
              <a:lumMod val="20000"/>
              <a:lumOff val="80000"/>
            </a:schemeClr>
          </a:solidFill>
          <a:ln w="63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xmlns="" id="{B77ADE5F-5D50-46C9-B4A1-8D464BF331EC}"/>
              </a:ext>
            </a:extLst>
          </p:cNvPr>
          <p:cNvSpPr/>
          <p:nvPr/>
        </p:nvSpPr>
        <p:spPr>
          <a:xfrm>
            <a:off x="8418421" y="1877328"/>
            <a:ext cx="2441694" cy="338554"/>
          </a:xfrm>
          <a:prstGeom prst="rect">
            <a:avLst/>
          </a:prstGeom>
        </p:spPr>
        <p:txBody>
          <a:bodyPr wrap="none">
            <a:spAutoFit/>
          </a:bodyPr>
          <a:lstStyle/>
          <a:p>
            <a:r>
              <a:rPr lang="zh-CN" altLang="en-US" sz="1600" b="1" dirty="0">
                <a:solidFill>
                  <a:schemeClr val="accent1"/>
                </a:solidFill>
              </a:rPr>
              <a:t>与客户充分、有效地沟通</a:t>
            </a:r>
          </a:p>
        </p:txBody>
      </p:sp>
      <p:sp>
        <p:nvSpPr>
          <p:cNvPr id="35" name="文本框 34">
            <a:extLst>
              <a:ext uri="{FF2B5EF4-FFF2-40B4-BE49-F238E27FC236}">
                <a16:creationId xmlns:a16="http://schemas.microsoft.com/office/drawing/2014/main" xmlns="" id="{0535DBC0-A1E3-4F5C-9D6C-EE1724373A93}"/>
              </a:ext>
            </a:extLst>
          </p:cNvPr>
          <p:cNvSpPr txBox="1"/>
          <p:nvPr/>
        </p:nvSpPr>
        <p:spPr>
          <a:xfrm>
            <a:off x="8418421" y="2159554"/>
            <a:ext cx="3154045"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用简炼概括性的文字描述该项内容的信息用简炼概括性的文字描述</a:t>
            </a:r>
          </a:p>
        </p:txBody>
      </p:sp>
      <p:sp>
        <p:nvSpPr>
          <p:cNvPr id="38" name="矩形: 圆角 37">
            <a:extLst>
              <a:ext uri="{FF2B5EF4-FFF2-40B4-BE49-F238E27FC236}">
                <a16:creationId xmlns:a16="http://schemas.microsoft.com/office/drawing/2014/main" xmlns="" id="{DF13375B-8A12-4524-BDF9-2CDEAF2895F1}"/>
              </a:ext>
            </a:extLst>
          </p:cNvPr>
          <p:cNvSpPr/>
          <p:nvPr/>
        </p:nvSpPr>
        <p:spPr>
          <a:xfrm>
            <a:off x="8340040" y="4016989"/>
            <a:ext cx="3178860" cy="1116900"/>
          </a:xfrm>
          <a:prstGeom prst="roundRect">
            <a:avLst>
              <a:gd name="adj" fmla="val 5556"/>
            </a:avLst>
          </a:prstGeom>
          <a:solidFill>
            <a:schemeClr val="accent3">
              <a:lumMod val="20000"/>
              <a:lumOff val="80000"/>
            </a:schemeClr>
          </a:solidFill>
          <a:ln w="63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xmlns="" id="{14E53B72-B9FB-4C5C-8F61-FF23902BD2AF}"/>
              </a:ext>
            </a:extLst>
          </p:cNvPr>
          <p:cNvSpPr/>
          <p:nvPr/>
        </p:nvSpPr>
        <p:spPr>
          <a:xfrm>
            <a:off x="8418421" y="4112699"/>
            <a:ext cx="2236510" cy="338554"/>
          </a:xfrm>
          <a:prstGeom prst="rect">
            <a:avLst/>
          </a:prstGeom>
        </p:spPr>
        <p:txBody>
          <a:bodyPr wrap="none">
            <a:spAutoFit/>
          </a:bodyPr>
          <a:lstStyle/>
          <a:p>
            <a:r>
              <a:rPr lang="zh-CN" altLang="en-US" sz="1600" b="1" dirty="0">
                <a:solidFill>
                  <a:schemeClr val="accent1"/>
                </a:solidFill>
              </a:rPr>
              <a:t>严格执行项目运作标准</a:t>
            </a:r>
          </a:p>
        </p:txBody>
      </p:sp>
      <p:sp>
        <p:nvSpPr>
          <p:cNvPr id="40" name="文本框 39">
            <a:extLst>
              <a:ext uri="{FF2B5EF4-FFF2-40B4-BE49-F238E27FC236}">
                <a16:creationId xmlns:a16="http://schemas.microsoft.com/office/drawing/2014/main" xmlns="" id="{4BC56C62-B988-4E01-B966-B556F416898D}"/>
              </a:ext>
            </a:extLst>
          </p:cNvPr>
          <p:cNvSpPr txBox="1"/>
          <p:nvPr/>
        </p:nvSpPr>
        <p:spPr>
          <a:xfrm>
            <a:off x="8418421" y="4394925"/>
            <a:ext cx="3154045"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用简炼概括性的文字描述该项内容的信息用简炼概括性的文字描述</a:t>
            </a:r>
          </a:p>
        </p:txBody>
      </p:sp>
      <p:sp>
        <p:nvSpPr>
          <p:cNvPr id="42" name="矩形: 圆角 41">
            <a:extLst>
              <a:ext uri="{FF2B5EF4-FFF2-40B4-BE49-F238E27FC236}">
                <a16:creationId xmlns:a16="http://schemas.microsoft.com/office/drawing/2014/main" xmlns="" id="{074546C3-D940-4F2A-8AF0-049F6F972E68}"/>
              </a:ext>
            </a:extLst>
          </p:cNvPr>
          <p:cNvSpPr/>
          <p:nvPr/>
        </p:nvSpPr>
        <p:spPr>
          <a:xfrm>
            <a:off x="638664" y="1781618"/>
            <a:ext cx="3178860" cy="1116900"/>
          </a:xfrm>
          <a:prstGeom prst="roundRect">
            <a:avLst>
              <a:gd name="adj" fmla="val 5556"/>
            </a:avLst>
          </a:prstGeom>
          <a:solidFill>
            <a:schemeClr val="accent3">
              <a:lumMod val="20000"/>
              <a:lumOff val="80000"/>
            </a:schemeClr>
          </a:solidFill>
          <a:ln w="63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xmlns="" id="{A3A952F4-BC35-4E59-8775-DFA32A534AE8}"/>
              </a:ext>
            </a:extLst>
          </p:cNvPr>
          <p:cNvSpPr/>
          <p:nvPr/>
        </p:nvSpPr>
        <p:spPr>
          <a:xfrm>
            <a:off x="2095148" y="1877328"/>
            <a:ext cx="1620957" cy="338554"/>
          </a:xfrm>
          <a:prstGeom prst="rect">
            <a:avLst/>
          </a:prstGeom>
        </p:spPr>
        <p:txBody>
          <a:bodyPr wrap="none">
            <a:spAutoFit/>
          </a:bodyPr>
          <a:lstStyle/>
          <a:p>
            <a:pPr algn="r"/>
            <a:r>
              <a:rPr lang="zh-CN" altLang="en-US" sz="1600" b="1" dirty="0">
                <a:solidFill>
                  <a:schemeClr val="accent1"/>
                </a:solidFill>
              </a:rPr>
              <a:t>明确项目负责人</a:t>
            </a:r>
          </a:p>
        </p:txBody>
      </p:sp>
      <p:sp>
        <p:nvSpPr>
          <p:cNvPr id="44" name="文本框 43">
            <a:extLst>
              <a:ext uri="{FF2B5EF4-FFF2-40B4-BE49-F238E27FC236}">
                <a16:creationId xmlns:a16="http://schemas.microsoft.com/office/drawing/2014/main" xmlns="" id="{D27F65F7-868F-40C2-9598-80EB20A08B10}"/>
              </a:ext>
            </a:extLst>
          </p:cNvPr>
          <p:cNvSpPr txBox="1"/>
          <p:nvPr/>
        </p:nvSpPr>
        <p:spPr>
          <a:xfrm>
            <a:off x="562060" y="2159554"/>
            <a:ext cx="3154045" cy="624786"/>
          </a:xfrm>
          <a:prstGeom prst="rect">
            <a:avLst/>
          </a:prstGeom>
          <a:noFill/>
        </p:spPr>
        <p:txBody>
          <a:bodyPr wrap="square" rtlCol="0">
            <a:spAutoFit/>
          </a:bodyPr>
          <a:lstStyle/>
          <a:p>
            <a:pPr algn="r">
              <a:lnSpc>
                <a:spcPct val="130000"/>
              </a:lnSpc>
            </a:pPr>
            <a:r>
              <a:rPr lang="zh-CN" altLang="en-US" sz="1400" dirty="0">
                <a:solidFill>
                  <a:schemeClr val="accent3">
                    <a:lumMod val="50000"/>
                  </a:schemeClr>
                </a:solidFill>
              </a:rPr>
              <a:t>用简炼概括性的文字描述该项内容的信息用简炼概括性的文字描述</a:t>
            </a:r>
          </a:p>
        </p:txBody>
      </p:sp>
      <p:sp>
        <p:nvSpPr>
          <p:cNvPr id="51" name="矩形: 圆角 50">
            <a:extLst>
              <a:ext uri="{FF2B5EF4-FFF2-40B4-BE49-F238E27FC236}">
                <a16:creationId xmlns:a16="http://schemas.microsoft.com/office/drawing/2014/main" xmlns="" id="{0EC9E2C3-DE4B-4BAA-B8B9-B6ED6FB29327}"/>
              </a:ext>
            </a:extLst>
          </p:cNvPr>
          <p:cNvSpPr/>
          <p:nvPr/>
        </p:nvSpPr>
        <p:spPr>
          <a:xfrm>
            <a:off x="638664" y="4016989"/>
            <a:ext cx="3178860" cy="1116900"/>
          </a:xfrm>
          <a:prstGeom prst="roundRect">
            <a:avLst>
              <a:gd name="adj" fmla="val 5556"/>
            </a:avLst>
          </a:prstGeom>
          <a:solidFill>
            <a:schemeClr val="accent3">
              <a:lumMod val="20000"/>
              <a:lumOff val="80000"/>
            </a:schemeClr>
          </a:solidFill>
          <a:ln w="63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xmlns="" id="{BF3B09B0-ECFE-4DE2-8B62-CAC6CC08FD16}"/>
              </a:ext>
            </a:extLst>
          </p:cNvPr>
          <p:cNvSpPr/>
          <p:nvPr/>
        </p:nvSpPr>
        <p:spPr>
          <a:xfrm>
            <a:off x="1889964" y="4112699"/>
            <a:ext cx="1826141" cy="338554"/>
          </a:xfrm>
          <a:prstGeom prst="rect">
            <a:avLst/>
          </a:prstGeom>
        </p:spPr>
        <p:txBody>
          <a:bodyPr wrap="none">
            <a:spAutoFit/>
          </a:bodyPr>
          <a:lstStyle/>
          <a:p>
            <a:pPr algn="r"/>
            <a:r>
              <a:rPr lang="zh-CN" altLang="en-US" sz="1600" b="1" dirty="0">
                <a:solidFill>
                  <a:schemeClr val="accent1"/>
                </a:solidFill>
              </a:rPr>
              <a:t>公司服务体系支撑</a:t>
            </a:r>
          </a:p>
        </p:txBody>
      </p:sp>
      <p:sp>
        <p:nvSpPr>
          <p:cNvPr id="53" name="文本框 52">
            <a:extLst>
              <a:ext uri="{FF2B5EF4-FFF2-40B4-BE49-F238E27FC236}">
                <a16:creationId xmlns:a16="http://schemas.microsoft.com/office/drawing/2014/main" xmlns="" id="{A4F9B6EA-94FC-47AF-9623-65FB02C579E2}"/>
              </a:ext>
            </a:extLst>
          </p:cNvPr>
          <p:cNvSpPr txBox="1"/>
          <p:nvPr/>
        </p:nvSpPr>
        <p:spPr>
          <a:xfrm>
            <a:off x="562060" y="4394925"/>
            <a:ext cx="3154045" cy="624786"/>
          </a:xfrm>
          <a:prstGeom prst="rect">
            <a:avLst/>
          </a:prstGeom>
          <a:noFill/>
        </p:spPr>
        <p:txBody>
          <a:bodyPr wrap="square" rtlCol="0">
            <a:spAutoFit/>
          </a:bodyPr>
          <a:lstStyle/>
          <a:p>
            <a:pPr algn="r">
              <a:lnSpc>
                <a:spcPct val="130000"/>
              </a:lnSpc>
            </a:pPr>
            <a:r>
              <a:rPr lang="zh-CN" altLang="en-US" sz="1400" dirty="0">
                <a:solidFill>
                  <a:schemeClr val="accent3">
                    <a:lumMod val="50000"/>
                  </a:schemeClr>
                </a:solidFill>
              </a:rPr>
              <a:t>用简炼概括性的文字描述该项内容的信息用简炼概括性的文字描述</a:t>
            </a:r>
          </a:p>
        </p:txBody>
      </p:sp>
      <p:cxnSp>
        <p:nvCxnSpPr>
          <p:cNvPr id="62" name="直接连接符 61">
            <a:extLst>
              <a:ext uri="{FF2B5EF4-FFF2-40B4-BE49-F238E27FC236}">
                <a16:creationId xmlns:a16="http://schemas.microsoft.com/office/drawing/2014/main" xmlns="" id="{5C7CD00D-2675-4978-8260-942C3A59729E}"/>
              </a:ext>
            </a:extLst>
          </p:cNvPr>
          <p:cNvCxnSpPr>
            <a:cxnSpLocks/>
          </p:cNvCxnSpPr>
          <p:nvPr/>
        </p:nvCxnSpPr>
        <p:spPr>
          <a:xfrm flipH="1">
            <a:off x="8027469" y="2340068"/>
            <a:ext cx="312571" cy="0"/>
          </a:xfrm>
          <a:prstGeom prst="line">
            <a:avLst/>
          </a:prstGeom>
          <a:ln>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3536A8D0-D8C8-41E1-8CBB-8A4D5F1F7D8F}"/>
              </a:ext>
            </a:extLst>
          </p:cNvPr>
          <p:cNvCxnSpPr>
            <a:cxnSpLocks/>
          </p:cNvCxnSpPr>
          <p:nvPr/>
        </p:nvCxnSpPr>
        <p:spPr>
          <a:xfrm flipH="1">
            <a:off x="8027468" y="4533863"/>
            <a:ext cx="312571" cy="0"/>
          </a:xfrm>
          <a:prstGeom prst="line">
            <a:avLst/>
          </a:prstGeom>
          <a:ln>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0673171B-8759-466E-B48E-9653AF03F9ED}"/>
              </a:ext>
            </a:extLst>
          </p:cNvPr>
          <p:cNvCxnSpPr>
            <a:cxnSpLocks/>
          </p:cNvCxnSpPr>
          <p:nvPr/>
        </p:nvCxnSpPr>
        <p:spPr>
          <a:xfrm>
            <a:off x="3812793" y="2340068"/>
            <a:ext cx="312571" cy="0"/>
          </a:xfrm>
          <a:prstGeom prst="line">
            <a:avLst/>
          </a:prstGeom>
          <a:ln>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4562F8BA-851D-482D-A6B6-00E7E73C0D98}"/>
              </a:ext>
            </a:extLst>
          </p:cNvPr>
          <p:cNvCxnSpPr>
            <a:cxnSpLocks/>
          </p:cNvCxnSpPr>
          <p:nvPr/>
        </p:nvCxnSpPr>
        <p:spPr>
          <a:xfrm>
            <a:off x="3812794" y="4533863"/>
            <a:ext cx="312571" cy="0"/>
          </a:xfrm>
          <a:prstGeom prst="line">
            <a:avLst/>
          </a:prstGeom>
          <a:ln>
            <a:solidFill>
              <a:schemeClr val="accent3"/>
            </a:solidFill>
            <a:headEnd type="oval"/>
          </a:ln>
        </p:spPr>
        <p:style>
          <a:lnRef idx="1">
            <a:schemeClr val="accent1"/>
          </a:lnRef>
          <a:fillRef idx="0">
            <a:schemeClr val="accent1"/>
          </a:fillRef>
          <a:effectRef idx="0">
            <a:schemeClr val="accent1"/>
          </a:effectRef>
          <a:fontRef idx="minor">
            <a:schemeClr val="tx1"/>
          </a:fontRef>
        </p:style>
      </p:cxnSp>
      <p:sp>
        <p:nvSpPr>
          <p:cNvPr id="69" name="矩形 68">
            <a:extLst>
              <a:ext uri="{FF2B5EF4-FFF2-40B4-BE49-F238E27FC236}">
                <a16:creationId xmlns:a16="http://schemas.microsoft.com/office/drawing/2014/main" xmlns="" id="{BE39EF04-2272-412D-BF00-97A6986F2047}"/>
              </a:ext>
            </a:extLst>
          </p:cNvPr>
          <p:cNvSpPr/>
          <p:nvPr/>
        </p:nvSpPr>
        <p:spPr>
          <a:xfrm>
            <a:off x="5833123" y="1982919"/>
            <a:ext cx="543739" cy="307777"/>
          </a:xfrm>
          <a:prstGeom prst="rect">
            <a:avLst/>
          </a:prstGeom>
        </p:spPr>
        <p:txBody>
          <a:bodyPr wrap="none">
            <a:spAutoFit/>
          </a:bodyPr>
          <a:lstStyle/>
          <a:p>
            <a:r>
              <a:rPr lang="zh-CN" altLang="en-US" sz="1400" dirty="0">
                <a:solidFill>
                  <a:srgbClr val="A1A4A9">
                    <a:lumMod val="50000"/>
                  </a:srgbClr>
                </a:solidFill>
              </a:rPr>
              <a:t>理念</a:t>
            </a:r>
            <a:endParaRPr lang="zh-CN" altLang="en-US" dirty="0"/>
          </a:p>
        </p:txBody>
      </p:sp>
      <p:sp>
        <p:nvSpPr>
          <p:cNvPr id="70" name="矩形 69">
            <a:extLst>
              <a:ext uri="{FF2B5EF4-FFF2-40B4-BE49-F238E27FC236}">
                <a16:creationId xmlns:a16="http://schemas.microsoft.com/office/drawing/2014/main" xmlns="" id="{FA4723F5-D824-4D39-9BDE-BDECD1E266DE}"/>
              </a:ext>
            </a:extLst>
          </p:cNvPr>
          <p:cNvSpPr/>
          <p:nvPr/>
        </p:nvSpPr>
        <p:spPr>
          <a:xfrm>
            <a:off x="4408407" y="2876819"/>
            <a:ext cx="543739" cy="307777"/>
          </a:xfrm>
          <a:prstGeom prst="rect">
            <a:avLst/>
          </a:prstGeom>
        </p:spPr>
        <p:txBody>
          <a:bodyPr wrap="none">
            <a:spAutoFit/>
          </a:bodyPr>
          <a:lstStyle/>
          <a:p>
            <a:r>
              <a:rPr lang="zh-CN" altLang="en-US" sz="1400" dirty="0">
                <a:solidFill>
                  <a:srgbClr val="A1A4A9">
                    <a:lumMod val="50000"/>
                  </a:srgbClr>
                </a:solidFill>
              </a:rPr>
              <a:t>制度</a:t>
            </a:r>
            <a:endParaRPr lang="zh-CN" altLang="en-US" dirty="0"/>
          </a:p>
        </p:txBody>
      </p:sp>
      <p:sp>
        <p:nvSpPr>
          <p:cNvPr id="71" name="矩形 70">
            <a:extLst>
              <a:ext uri="{FF2B5EF4-FFF2-40B4-BE49-F238E27FC236}">
                <a16:creationId xmlns:a16="http://schemas.microsoft.com/office/drawing/2014/main" xmlns="" id="{5CBD5952-CF0B-4DD2-8C57-798481176D22}"/>
              </a:ext>
            </a:extLst>
          </p:cNvPr>
          <p:cNvSpPr/>
          <p:nvPr/>
        </p:nvSpPr>
        <p:spPr>
          <a:xfrm>
            <a:off x="4400410" y="3863100"/>
            <a:ext cx="543739" cy="307777"/>
          </a:xfrm>
          <a:prstGeom prst="rect">
            <a:avLst/>
          </a:prstGeom>
        </p:spPr>
        <p:txBody>
          <a:bodyPr wrap="none">
            <a:spAutoFit/>
          </a:bodyPr>
          <a:lstStyle/>
          <a:p>
            <a:r>
              <a:rPr lang="zh-CN" altLang="en-US" sz="1400" dirty="0">
                <a:solidFill>
                  <a:srgbClr val="A1A4A9">
                    <a:lumMod val="50000"/>
                  </a:srgbClr>
                </a:solidFill>
              </a:rPr>
              <a:t>体制</a:t>
            </a:r>
            <a:endParaRPr lang="zh-CN" altLang="en-US" dirty="0"/>
          </a:p>
        </p:txBody>
      </p:sp>
      <p:sp>
        <p:nvSpPr>
          <p:cNvPr id="72" name="矩形 71">
            <a:extLst>
              <a:ext uri="{FF2B5EF4-FFF2-40B4-BE49-F238E27FC236}">
                <a16:creationId xmlns:a16="http://schemas.microsoft.com/office/drawing/2014/main" xmlns="" id="{63E4DBEF-EFD6-49D2-BF0E-5DACE7A738E6}"/>
              </a:ext>
            </a:extLst>
          </p:cNvPr>
          <p:cNvSpPr/>
          <p:nvPr/>
        </p:nvSpPr>
        <p:spPr>
          <a:xfrm>
            <a:off x="5824129" y="4912500"/>
            <a:ext cx="543739" cy="307777"/>
          </a:xfrm>
          <a:prstGeom prst="rect">
            <a:avLst/>
          </a:prstGeom>
        </p:spPr>
        <p:txBody>
          <a:bodyPr wrap="none">
            <a:spAutoFit/>
          </a:bodyPr>
          <a:lstStyle/>
          <a:p>
            <a:r>
              <a:rPr lang="zh-CN" altLang="en-US" sz="1400" dirty="0">
                <a:solidFill>
                  <a:srgbClr val="A1A4A9">
                    <a:lumMod val="50000"/>
                  </a:srgbClr>
                </a:solidFill>
              </a:rPr>
              <a:t>方法</a:t>
            </a:r>
            <a:endParaRPr lang="zh-CN" altLang="en-US" dirty="0"/>
          </a:p>
        </p:txBody>
      </p:sp>
      <p:sp>
        <p:nvSpPr>
          <p:cNvPr id="73" name="矩形 72">
            <a:extLst>
              <a:ext uri="{FF2B5EF4-FFF2-40B4-BE49-F238E27FC236}">
                <a16:creationId xmlns:a16="http://schemas.microsoft.com/office/drawing/2014/main" xmlns="" id="{59A8D140-C76E-4DFB-8564-E2C266E9F674}"/>
              </a:ext>
            </a:extLst>
          </p:cNvPr>
          <p:cNvSpPr/>
          <p:nvPr/>
        </p:nvSpPr>
        <p:spPr>
          <a:xfrm>
            <a:off x="7280398" y="3867997"/>
            <a:ext cx="543739" cy="307777"/>
          </a:xfrm>
          <a:prstGeom prst="rect">
            <a:avLst/>
          </a:prstGeom>
        </p:spPr>
        <p:txBody>
          <a:bodyPr wrap="none">
            <a:spAutoFit/>
          </a:bodyPr>
          <a:lstStyle/>
          <a:p>
            <a:r>
              <a:rPr lang="zh-CN" altLang="en-US" sz="1400" dirty="0">
                <a:solidFill>
                  <a:srgbClr val="A1A4A9">
                    <a:lumMod val="50000"/>
                  </a:srgbClr>
                </a:solidFill>
              </a:rPr>
              <a:t>实施</a:t>
            </a:r>
            <a:endParaRPr lang="zh-CN" altLang="en-US" dirty="0"/>
          </a:p>
        </p:txBody>
      </p:sp>
      <p:sp>
        <p:nvSpPr>
          <p:cNvPr id="74" name="矩形 73">
            <a:extLst>
              <a:ext uri="{FF2B5EF4-FFF2-40B4-BE49-F238E27FC236}">
                <a16:creationId xmlns:a16="http://schemas.microsoft.com/office/drawing/2014/main" xmlns="" id="{934D0BB5-607D-442D-8949-61EEED27AB30}"/>
              </a:ext>
            </a:extLst>
          </p:cNvPr>
          <p:cNvSpPr/>
          <p:nvPr/>
        </p:nvSpPr>
        <p:spPr>
          <a:xfrm>
            <a:off x="7295466" y="2962272"/>
            <a:ext cx="543739" cy="307777"/>
          </a:xfrm>
          <a:prstGeom prst="rect">
            <a:avLst/>
          </a:prstGeom>
        </p:spPr>
        <p:txBody>
          <a:bodyPr wrap="none">
            <a:spAutoFit/>
          </a:bodyPr>
          <a:lstStyle/>
          <a:p>
            <a:r>
              <a:rPr lang="zh-CN" altLang="en-US" sz="1400" dirty="0">
                <a:solidFill>
                  <a:srgbClr val="A1A4A9">
                    <a:lumMod val="50000"/>
                  </a:srgbClr>
                </a:solidFill>
              </a:rPr>
              <a:t>控制</a:t>
            </a:r>
            <a:endParaRPr lang="zh-CN" altLang="en-US" dirty="0"/>
          </a:p>
        </p:txBody>
      </p:sp>
      <p:cxnSp>
        <p:nvCxnSpPr>
          <p:cNvPr id="76" name="直接连接符 75">
            <a:extLst>
              <a:ext uri="{FF2B5EF4-FFF2-40B4-BE49-F238E27FC236}">
                <a16:creationId xmlns:a16="http://schemas.microsoft.com/office/drawing/2014/main" xmlns="" id="{4E975C99-945E-4F8D-B625-1EDC08B8F7F8}"/>
              </a:ext>
            </a:extLst>
          </p:cNvPr>
          <p:cNvCxnSpPr>
            <a:cxnSpLocks/>
          </p:cNvCxnSpPr>
          <p:nvPr/>
        </p:nvCxnSpPr>
        <p:spPr>
          <a:xfrm>
            <a:off x="4125364" y="2337357"/>
            <a:ext cx="365863" cy="40286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064A19B3-3585-44E6-9085-2B0174FA146F}"/>
              </a:ext>
            </a:extLst>
          </p:cNvPr>
          <p:cNvCxnSpPr>
            <a:cxnSpLocks/>
          </p:cNvCxnSpPr>
          <p:nvPr/>
        </p:nvCxnSpPr>
        <p:spPr>
          <a:xfrm>
            <a:off x="7791590" y="4271488"/>
            <a:ext cx="239497" cy="26372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DCD88E50-75CC-4C51-9177-4A2D3BE23A75}"/>
              </a:ext>
            </a:extLst>
          </p:cNvPr>
          <p:cNvCxnSpPr>
            <a:cxnSpLocks/>
          </p:cNvCxnSpPr>
          <p:nvPr/>
        </p:nvCxnSpPr>
        <p:spPr>
          <a:xfrm flipH="1">
            <a:off x="7690026" y="2338684"/>
            <a:ext cx="339970" cy="37435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560A790D-F279-42DF-8C7A-5CCCD1CD9DBC}"/>
              </a:ext>
            </a:extLst>
          </p:cNvPr>
          <p:cNvCxnSpPr>
            <a:cxnSpLocks/>
          </p:cNvCxnSpPr>
          <p:nvPr/>
        </p:nvCxnSpPr>
        <p:spPr>
          <a:xfrm flipH="1">
            <a:off x="4122614" y="4237038"/>
            <a:ext cx="271148" cy="29857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973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B550D6AE-40F5-4DED-80CA-9CCEB6F2FB74}"/>
              </a:ext>
            </a:extLst>
          </p:cNvPr>
          <p:cNvSpPr/>
          <p:nvPr/>
        </p:nvSpPr>
        <p:spPr>
          <a:xfrm>
            <a:off x="907299" y="1600205"/>
            <a:ext cx="3137095" cy="4533895"/>
          </a:xfrm>
          <a:prstGeom prst="roundRect">
            <a:avLst>
              <a:gd name="adj" fmla="val 230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a16="http://schemas.microsoft.com/office/drawing/2014/main" xmlns="" id="{4263DF16-5823-4A46-8DC3-B8B194ED8D6F}"/>
              </a:ext>
            </a:extLst>
          </p:cNvPr>
          <p:cNvSpPr/>
          <p:nvPr/>
        </p:nvSpPr>
        <p:spPr>
          <a:xfrm>
            <a:off x="4485802" y="1600205"/>
            <a:ext cx="3137095" cy="4533895"/>
          </a:xfrm>
          <a:prstGeom prst="roundRect">
            <a:avLst>
              <a:gd name="adj" fmla="val 2306"/>
            </a:avLst>
          </a:prstGeom>
          <a:solidFill>
            <a:schemeClr val="accent1"/>
          </a:solidFill>
          <a:ln>
            <a:noFill/>
          </a:ln>
          <a:effectLst>
            <a:outerShdw blurRad="342900" sx="102000" sy="102000" algn="ctr" rotWithShape="0">
              <a:srgbClr val="C29E8C">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679C3389-0B01-4895-8F18-920180CED2E1}"/>
              </a:ext>
            </a:extLst>
          </p:cNvPr>
          <p:cNvSpPr/>
          <p:nvPr/>
        </p:nvSpPr>
        <p:spPr>
          <a:xfrm>
            <a:off x="8064305" y="1600205"/>
            <a:ext cx="3137095" cy="4533895"/>
          </a:xfrm>
          <a:prstGeom prst="roundRect">
            <a:avLst>
              <a:gd name="adj" fmla="val 230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54C0D685-8B2D-4730-9017-2A981BC7E76C}"/>
              </a:ext>
            </a:extLst>
          </p:cNvPr>
          <p:cNvSpPr txBox="1"/>
          <p:nvPr/>
        </p:nvSpPr>
        <p:spPr>
          <a:xfrm>
            <a:off x="830419" y="3329049"/>
            <a:ext cx="3213975" cy="369332"/>
          </a:xfrm>
          <a:prstGeom prst="rect">
            <a:avLst/>
          </a:prstGeom>
          <a:noFill/>
        </p:spPr>
        <p:txBody>
          <a:bodyPr wrap="square" rtlCol="0">
            <a:spAutoFit/>
          </a:bodyPr>
          <a:lstStyle/>
          <a:p>
            <a:pPr algn="ctr"/>
            <a:r>
              <a:rPr lang="zh-CN" altLang="en-US" b="1" dirty="0">
                <a:solidFill>
                  <a:schemeClr val="bg1"/>
                </a:solidFill>
                <a:latin typeface="+mj-ea"/>
                <a:ea typeface="+mj-ea"/>
              </a:rPr>
              <a:t>关键词</a:t>
            </a:r>
            <a:r>
              <a:rPr lang="en-US" altLang="zh-CN" b="1" dirty="0">
                <a:solidFill>
                  <a:schemeClr val="bg1"/>
                </a:solidFill>
                <a:latin typeface="+mj-ea"/>
                <a:ea typeface="+mj-ea"/>
              </a:rPr>
              <a:t>1</a:t>
            </a:r>
            <a:endParaRPr lang="zh-CN" altLang="en-US" b="1" dirty="0">
              <a:solidFill>
                <a:schemeClr val="bg1"/>
              </a:solidFill>
              <a:latin typeface="+mj-ea"/>
              <a:ea typeface="+mj-ea"/>
            </a:endParaRPr>
          </a:p>
        </p:txBody>
      </p:sp>
      <p:sp>
        <p:nvSpPr>
          <p:cNvPr id="9" name="文本框 8">
            <a:extLst>
              <a:ext uri="{FF2B5EF4-FFF2-40B4-BE49-F238E27FC236}">
                <a16:creationId xmlns:a16="http://schemas.microsoft.com/office/drawing/2014/main" xmlns="" id="{B745CB42-8233-4EAE-BE64-1E7131052041}"/>
              </a:ext>
            </a:extLst>
          </p:cNvPr>
          <p:cNvSpPr txBox="1"/>
          <p:nvPr/>
        </p:nvSpPr>
        <p:spPr>
          <a:xfrm>
            <a:off x="1156957" y="3819915"/>
            <a:ext cx="2716543" cy="2870401"/>
          </a:xfrm>
          <a:prstGeom prst="rect">
            <a:avLst/>
          </a:prstGeom>
          <a:noFill/>
        </p:spPr>
        <p:txBody>
          <a:bodyPr wrap="square" rtlCol="0">
            <a:spAutoFit/>
          </a:bodyPr>
          <a:lstStyle/>
          <a:p>
            <a:pPr>
              <a:lnSpc>
                <a:spcPct val="150000"/>
              </a:lnSpc>
              <a:spcBef>
                <a:spcPts val="600"/>
              </a:spcBef>
            </a:pPr>
            <a:r>
              <a:rPr lang="zh-CN" altLang="en-US" sz="1400" dirty="0">
                <a:solidFill>
                  <a:schemeClr val="bg1"/>
                </a:solidFill>
                <a:latin typeface="+mn-ea"/>
              </a:rPr>
              <a:t>在这里写上对员工管理该关键词下的描述在这里写上对员工管理该关键词下的描述</a:t>
            </a:r>
            <a:endParaRPr lang="en-US" altLang="zh-CN" sz="1400" dirty="0">
              <a:solidFill>
                <a:schemeClr val="bg1"/>
              </a:solidFill>
              <a:latin typeface="+mn-ea"/>
            </a:endParaRPr>
          </a:p>
          <a:p>
            <a:pPr>
              <a:lnSpc>
                <a:spcPct val="150000"/>
              </a:lnSpc>
              <a:spcBef>
                <a:spcPts val="600"/>
              </a:spcBef>
            </a:pPr>
            <a:r>
              <a:rPr lang="zh-CN" altLang="en-US" sz="1400" dirty="0">
                <a:solidFill>
                  <a:schemeClr val="bg1"/>
                </a:solidFill>
                <a:latin typeface="+mn-ea"/>
              </a:rPr>
              <a:t>在这里写上对员工管理该关键词下的描述在这里写上对员工管理该关键词下的描述</a:t>
            </a:r>
            <a:endParaRPr lang="en-US" altLang="zh-CN" sz="1400" dirty="0">
              <a:solidFill>
                <a:schemeClr val="bg1"/>
              </a:solidFill>
              <a:latin typeface="+mn-ea"/>
            </a:endParaRPr>
          </a:p>
          <a:p>
            <a:pPr>
              <a:lnSpc>
                <a:spcPct val="150000"/>
              </a:lnSpc>
              <a:spcBef>
                <a:spcPts val="600"/>
              </a:spcBef>
            </a:pPr>
            <a:endParaRPr lang="en-US" altLang="zh-CN" sz="1400" dirty="0">
              <a:solidFill>
                <a:schemeClr val="bg1"/>
              </a:solidFill>
              <a:latin typeface="+mn-ea"/>
            </a:endParaRPr>
          </a:p>
          <a:p>
            <a:pPr>
              <a:lnSpc>
                <a:spcPct val="150000"/>
              </a:lnSpc>
              <a:spcBef>
                <a:spcPts val="600"/>
              </a:spcBef>
            </a:pPr>
            <a:endParaRPr lang="en-US" altLang="zh-CN" sz="1400" dirty="0">
              <a:solidFill>
                <a:schemeClr val="bg1"/>
              </a:solidFill>
              <a:latin typeface="+mn-ea"/>
            </a:endParaRPr>
          </a:p>
        </p:txBody>
      </p:sp>
      <p:pic>
        <p:nvPicPr>
          <p:cNvPr id="10" name="图片 9">
            <a:extLst>
              <a:ext uri="{FF2B5EF4-FFF2-40B4-BE49-F238E27FC236}">
                <a16:creationId xmlns:a16="http://schemas.microsoft.com/office/drawing/2014/main" xmlns="" id="{F2BBFDCE-4D48-453A-81D0-E04CCB6F244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92" t="8137" b="22165"/>
          <a:stretch/>
        </p:blipFill>
        <p:spPr>
          <a:xfrm>
            <a:off x="907299" y="1600205"/>
            <a:ext cx="3137095" cy="1493577"/>
          </a:xfrm>
          <a:custGeom>
            <a:avLst/>
            <a:gdLst>
              <a:gd name="connsiteX0" fmla="*/ 72341 w 3137095"/>
              <a:gd name="connsiteY0" fmla="*/ 0 h 1493577"/>
              <a:gd name="connsiteX1" fmla="*/ 3064754 w 3137095"/>
              <a:gd name="connsiteY1" fmla="*/ 0 h 1493577"/>
              <a:gd name="connsiteX2" fmla="*/ 3137095 w 3137095"/>
              <a:gd name="connsiteY2" fmla="*/ 72341 h 1493577"/>
              <a:gd name="connsiteX3" fmla="*/ 3137095 w 3137095"/>
              <a:gd name="connsiteY3" fmla="*/ 1493577 h 1493577"/>
              <a:gd name="connsiteX4" fmla="*/ 0 w 3137095"/>
              <a:gd name="connsiteY4" fmla="*/ 1493577 h 1493577"/>
              <a:gd name="connsiteX5" fmla="*/ 0 w 3137095"/>
              <a:gd name="connsiteY5" fmla="*/ 72341 h 1493577"/>
              <a:gd name="connsiteX6" fmla="*/ 72341 w 3137095"/>
              <a:gd name="connsiteY6" fmla="*/ 0 h 14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7095" h="1493577">
                <a:moveTo>
                  <a:pt x="72341" y="0"/>
                </a:moveTo>
                <a:lnTo>
                  <a:pt x="3064754" y="0"/>
                </a:lnTo>
                <a:cubicBezTo>
                  <a:pt x="3104707" y="0"/>
                  <a:pt x="3137095" y="32388"/>
                  <a:pt x="3137095" y="72341"/>
                </a:cubicBezTo>
                <a:lnTo>
                  <a:pt x="3137095" y="1493577"/>
                </a:lnTo>
                <a:lnTo>
                  <a:pt x="0" y="1493577"/>
                </a:lnTo>
                <a:lnTo>
                  <a:pt x="0" y="72341"/>
                </a:lnTo>
                <a:cubicBezTo>
                  <a:pt x="0" y="32388"/>
                  <a:pt x="32388" y="0"/>
                  <a:pt x="72341" y="0"/>
                </a:cubicBezTo>
                <a:close/>
              </a:path>
            </a:pathLst>
          </a:custGeom>
        </p:spPr>
      </p:pic>
      <p:pic>
        <p:nvPicPr>
          <p:cNvPr id="11" name="图片 10" descr="图片包含 人员, 电子产品, 餐桌, 室内&#10;&#10;自动生成的说明">
            <a:extLst>
              <a:ext uri="{FF2B5EF4-FFF2-40B4-BE49-F238E27FC236}">
                <a16:creationId xmlns:a16="http://schemas.microsoft.com/office/drawing/2014/main" xmlns="" id="{9C13B489-80F0-490B-9E07-28F9AA1675D9}"/>
              </a:ext>
            </a:extLst>
          </p:cNvPr>
          <p:cNvPicPr>
            <a:picLocks noChangeAspect="1"/>
          </p:cNvPicPr>
          <p:nvPr/>
        </p:nvPicPr>
        <p:blipFill rotWithShape="1">
          <a:blip r:embed="rId4"/>
          <a:srcRect t="2384" b="26210"/>
          <a:stretch/>
        </p:blipFill>
        <p:spPr>
          <a:xfrm>
            <a:off x="4485803" y="1600206"/>
            <a:ext cx="3137095" cy="1493577"/>
          </a:xfrm>
          <a:custGeom>
            <a:avLst/>
            <a:gdLst>
              <a:gd name="connsiteX0" fmla="*/ 72341 w 3137095"/>
              <a:gd name="connsiteY0" fmla="*/ 0 h 1493577"/>
              <a:gd name="connsiteX1" fmla="*/ 3064754 w 3137095"/>
              <a:gd name="connsiteY1" fmla="*/ 0 h 1493577"/>
              <a:gd name="connsiteX2" fmla="*/ 3137095 w 3137095"/>
              <a:gd name="connsiteY2" fmla="*/ 72341 h 1493577"/>
              <a:gd name="connsiteX3" fmla="*/ 3137095 w 3137095"/>
              <a:gd name="connsiteY3" fmla="*/ 1493577 h 1493577"/>
              <a:gd name="connsiteX4" fmla="*/ 0 w 3137095"/>
              <a:gd name="connsiteY4" fmla="*/ 1493577 h 1493577"/>
              <a:gd name="connsiteX5" fmla="*/ 0 w 3137095"/>
              <a:gd name="connsiteY5" fmla="*/ 72341 h 1493577"/>
              <a:gd name="connsiteX6" fmla="*/ 72341 w 3137095"/>
              <a:gd name="connsiteY6" fmla="*/ 0 h 14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7095" h="1493577">
                <a:moveTo>
                  <a:pt x="72341" y="0"/>
                </a:moveTo>
                <a:lnTo>
                  <a:pt x="3064754" y="0"/>
                </a:lnTo>
                <a:cubicBezTo>
                  <a:pt x="3104707" y="0"/>
                  <a:pt x="3137095" y="32388"/>
                  <a:pt x="3137095" y="72341"/>
                </a:cubicBezTo>
                <a:lnTo>
                  <a:pt x="3137095" y="1493577"/>
                </a:lnTo>
                <a:lnTo>
                  <a:pt x="0" y="1493577"/>
                </a:lnTo>
                <a:lnTo>
                  <a:pt x="0" y="72341"/>
                </a:lnTo>
                <a:cubicBezTo>
                  <a:pt x="0" y="32388"/>
                  <a:pt x="32388" y="0"/>
                  <a:pt x="72341" y="0"/>
                </a:cubicBezTo>
                <a:close/>
              </a:path>
            </a:pathLst>
          </a:custGeom>
        </p:spPr>
      </p:pic>
      <p:pic>
        <p:nvPicPr>
          <p:cNvPr id="12" name="图片 11">
            <a:extLst>
              <a:ext uri="{FF2B5EF4-FFF2-40B4-BE49-F238E27FC236}">
                <a16:creationId xmlns:a16="http://schemas.microsoft.com/office/drawing/2014/main" xmlns="" id="{41B2EBEF-91FC-4CF5-8479-B9DBA3E4C7C4}"/>
              </a:ext>
            </a:extLst>
          </p:cNvPr>
          <p:cNvPicPr>
            <a:picLocks noChangeAspect="1"/>
          </p:cNvPicPr>
          <p:nvPr/>
        </p:nvPicPr>
        <p:blipFill rotWithShape="1">
          <a:blip r:embed="rId5"/>
          <a:srcRect l="3510" t="12310" b="18850"/>
          <a:stretch/>
        </p:blipFill>
        <p:spPr>
          <a:xfrm>
            <a:off x="8064305" y="1600206"/>
            <a:ext cx="3137095" cy="1493577"/>
          </a:xfrm>
          <a:custGeom>
            <a:avLst/>
            <a:gdLst>
              <a:gd name="connsiteX0" fmla="*/ 72341 w 3137095"/>
              <a:gd name="connsiteY0" fmla="*/ 0 h 1493577"/>
              <a:gd name="connsiteX1" fmla="*/ 3064754 w 3137095"/>
              <a:gd name="connsiteY1" fmla="*/ 0 h 1493577"/>
              <a:gd name="connsiteX2" fmla="*/ 3137095 w 3137095"/>
              <a:gd name="connsiteY2" fmla="*/ 72341 h 1493577"/>
              <a:gd name="connsiteX3" fmla="*/ 3137095 w 3137095"/>
              <a:gd name="connsiteY3" fmla="*/ 1493577 h 1493577"/>
              <a:gd name="connsiteX4" fmla="*/ 0 w 3137095"/>
              <a:gd name="connsiteY4" fmla="*/ 1493577 h 1493577"/>
              <a:gd name="connsiteX5" fmla="*/ 0 w 3137095"/>
              <a:gd name="connsiteY5" fmla="*/ 72341 h 1493577"/>
              <a:gd name="connsiteX6" fmla="*/ 72341 w 3137095"/>
              <a:gd name="connsiteY6" fmla="*/ 0 h 14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7095" h="1493577">
                <a:moveTo>
                  <a:pt x="72341" y="0"/>
                </a:moveTo>
                <a:lnTo>
                  <a:pt x="3064754" y="0"/>
                </a:lnTo>
                <a:cubicBezTo>
                  <a:pt x="3104707" y="0"/>
                  <a:pt x="3137095" y="32388"/>
                  <a:pt x="3137095" y="72341"/>
                </a:cubicBezTo>
                <a:lnTo>
                  <a:pt x="3137095" y="1493577"/>
                </a:lnTo>
                <a:lnTo>
                  <a:pt x="0" y="1493577"/>
                </a:lnTo>
                <a:lnTo>
                  <a:pt x="0" y="72341"/>
                </a:lnTo>
                <a:cubicBezTo>
                  <a:pt x="0" y="32388"/>
                  <a:pt x="32388" y="0"/>
                  <a:pt x="72341" y="0"/>
                </a:cubicBezTo>
                <a:close/>
              </a:path>
            </a:pathLst>
          </a:custGeom>
        </p:spPr>
      </p:pic>
      <p:sp>
        <p:nvSpPr>
          <p:cNvPr id="13" name="文本框 12">
            <a:extLst>
              <a:ext uri="{FF2B5EF4-FFF2-40B4-BE49-F238E27FC236}">
                <a16:creationId xmlns:a16="http://schemas.microsoft.com/office/drawing/2014/main" xmlns="" id="{7C85BF63-BB4F-4E98-92F3-9A0D27FF4759}"/>
              </a:ext>
            </a:extLst>
          </p:cNvPr>
          <p:cNvSpPr txBox="1"/>
          <p:nvPr/>
        </p:nvSpPr>
        <p:spPr>
          <a:xfrm>
            <a:off x="4823460" y="3329049"/>
            <a:ext cx="2461778" cy="369332"/>
          </a:xfrm>
          <a:prstGeom prst="rect">
            <a:avLst/>
          </a:prstGeom>
          <a:noFill/>
        </p:spPr>
        <p:txBody>
          <a:bodyPr wrap="square" rtlCol="0">
            <a:spAutoFit/>
          </a:bodyPr>
          <a:lstStyle/>
          <a:p>
            <a:pPr algn="ctr"/>
            <a:r>
              <a:rPr lang="zh-CN" altLang="en-US" b="1" dirty="0">
                <a:solidFill>
                  <a:schemeClr val="bg1"/>
                </a:solidFill>
                <a:latin typeface="+mj-ea"/>
              </a:rPr>
              <a:t>关键词</a:t>
            </a:r>
            <a:r>
              <a:rPr lang="en-US" altLang="zh-CN" b="1" dirty="0">
                <a:solidFill>
                  <a:schemeClr val="bg1"/>
                </a:solidFill>
                <a:latin typeface="+mj-ea"/>
              </a:rPr>
              <a:t>2</a:t>
            </a:r>
            <a:endParaRPr lang="zh-CN" altLang="en-US" b="1" dirty="0">
              <a:solidFill>
                <a:schemeClr val="bg1"/>
              </a:solidFill>
              <a:latin typeface="+mj-ea"/>
            </a:endParaRPr>
          </a:p>
        </p:txBody>
      </p:sp>
      <p:sp>
        <p:nvSpPr>
          <p:cNvPr id="14" name="文本框 13">
            <a:extLst>
              <a:ext uri="{FF2B5EF4-FFF2-40B4-BE49-F238E27FC236}">
                <a16:creationId xmlns:a16="http://schemas.microsoft.com/office/drawing/2014/main" xmlns="" id="{0990E0F6-77EE-49EF-B63C-04889B5859C8}"/>
              </a:ext>
            </a:extLst>
          </p:cNvPr>
          <p:cNvSpPr txBox="1"/>
          <p:nvPr/>
        </p:nvSpPr>
        <p:spPr>
          <a:xfrm>
            <a:off x="8579645" y="3329048"/>
            <a:ext cx="2106415" cy="369332"/>
          </a:xfrm>
          <a:prstGeom prst="rect">
            <a:avLst/>
          </a:prstGeom>
          <a:noFill/>
        </p:spPr>
        <p:txBody>
          <a:bodyPr wrap="square" rtlCol="0">
            <a:spAutoFit/>
          </a:bodyPr>
          <a:lstStyle/>
          <a:p>
            <a:pPr algn="ctr"/>
            <a:r>
              <a:rPr lang="zh-CN" altLang="en-US" b="1" dirty="0">
                <a:solidFill>
                  <a:schemeClr val="bg1"/>
                </a:solidFill>
                <a:latin typeface="+mj-ea"/>
              </a:rPr>
              <a:t>关键词</a:t>
            </a:r>
            <a:r>
              <a:rPr lang="en-US" altLang="zh-CN" b="1" dirty="0">
                <a:solidFill>
                  <a:schemeClr val="bg1"/>
                </a:solidFill>
                <a:latin typeface="+mj-ea"/>
              </a:rPr>
              <a:t>3</a:t>
            </a:r>
            <a:endParaRPr lang="zh-CN" altLang="en-US" b="1" dirty="0">
              <a:solidFill>
                <a:schemeClr val="bg1"/>
              </a:solidFill>
              <a:latin typeface="+mj-ea"/>
            </a:endParaRPr>
          </a:p>
        </p:txBody>
      </p:sp>
      <p:sp>
        <p:nvSpPr>
          <p:cNvPr id="17" name="文本框 16">
            <a:extLst>
              <a:ext uri="{FF2B5EF4-FFF2-40B4-BE49-F238E27FC236}">
                <a16:creationId xmlns:a16="http://schemas.microsoft.com/office/drawing/2014/main" xmlns="" id="{FCF18596-EEED-4172-A59B-B8B8CC07E859}"/>
              </a:ext>
            </a:extLst>
          </p:cNvPr>
          <p:cNvSpPr txBox="1"/>
          <p:nvPr/>
        </p:nvSpPr>
        <p:spPr>
          <a:xfrm>
            <a:off x="4737729" y="3819915"/>
            <a:ext cx="2716543" cy="2870401"/>
          </a:xfrm>
          <a:prstGeom prst="rect">
            <a:avLst/>
          </a:prstGeom>
          <a:noFill/>
        </p:spPr>
        <p:txBody>
          <a:bodyPr wrap="square" rtlCol="0">
            <a:spAutoFit/>
          </a:bodyPr>
          <a:lstStyle/>
          <a:p>
            <a:pPr>
              <a:lnSpc>
                <a:spcPct val="150000"/>
              </a:lnSpc>
              <a:spcBef>
                <a:spcPts val="600"/>
              </a:spcBef>
            </a:pPr>
            <a:r>
              <a:rPr lang="zh-CN" altLang="en-US" sz="1400" dirty="0">
                <a:solidFill>
                  <a:schemeClr val="bg1"/>
                </a:solidFill>
                <a:latin typeface="+mn-ea"/>
              </a:rPr>
              <a:t>在这里写上对员工管理该关键词下的描述在这里写上对员工管理该关键词下的描述</a:t>
            </a:r>
            <a:endParaRPr lang="en-US" altLang="zh-CN" sz="1400" dirty="0">
              <a:solidFill>
                <a:schemeClr val="bg1"/>
              </a:solidFill>
              <a:latin typeface="+mn-ea"/>
            </a:endParaRPr>
          </a:p>
          <a:p>
            <a:pPr>
              <a:lnSpc>
                <a:spcPct val="150000"/>
              </a:lnSpc>
              <a:spcBef>
                <a:spcPts val="600"/>
              </a:spcBef>
            </a:pPr>
            <a:r>
              <a:rPr lang="zh-CN" altLang="en-US" sz="1400" dirty="0">
                <a:solidFill>
                  <a:schemeClr val="bg1"/>
                </a:solidFill>
                <a:latin typeface="+mn-ea"/>
              </a:rPr>
              <a:t>在这里写上对员工管理该关键词下的描述在这里写上对员工管理该关键词下的描述</a:t>
            </a:r>
            <a:endParaRPr lang="en-US" altLang="zh-CN" sz="1400" dirty="0">
              <a:solidFill>
                <a:schemeClr val="bg1"/>
              </a:solidFill>
              <a:latin typeface="+mn-ea"/>
            </a:endParaRPr>
          </a:p>
          <a:p>
            <a:pPr>
              <a:lnSpc>
                <a:spcPct val="150000"/>
              </a:lnSpc>
              <a:spcBef>
                <a:spcPts val="600"/>
              </a:spcBef>
            </a:pPr>
            <a:endParaRPr lang="en-US" altLang="zh-CN" sz="1400" dirty="0">
              <a:solidFill>
                <a:schemeClr val="bg1"/>
              </a:solidFill>
              <a:latin typeface="+mn-ea"/>
            </a:endParaRPr>
          </a:p>
          <a:p>
            <a:pPr>
              <a:lnSpc>
                <a:spcPct val="150000"/>
              </a:lnSpc>
              <a:spcBef>
                <a:spcPts val="600"/>
              </a:spcBef>
            </a:pPr>
            <a:endParaRPr lang="en-US" altLang="zh-CN" sz="1400" dirty="0">
              <a:solidFill>
                <a:schemeClr val="bg1"/>
              </a:solidFill>
              <a:latin typeface="+mn-ea"/>
            </a:endParaRPr>
          </a:p>
        </p:txBody>
      </p:sp>
      <p:sp>
        <p:nvSpPr>
          <p:cNvPr id="18" name="文本框 17">
            <a:extLst>
              <a:ext uri="{FF2B5EF4-FFF2-40B4-BE49-F238E27FC236}">
                <a16:creationId xmlns:a16="http://schemas.microsoft.com/office/drawing/2014/main" xmlns="" id="{ED56E482-A5D7-4A83-B6E6-B7C5A774649C}"/>
              </a:ext>
            </a:extLst>
          </p:cNvPr>
          <p:cNvSpPr txBox="1"/>
          <p:nvPr/>
        </p:nvSpPr>
        <p:spPr>
          <a:xfrm>
            <a:off x="8318500" y="3819915"/>
            <a:ext cx="2716543" cy="2870401"/>
          </a:xfrm>
          <a:prstGeom prst="rect">
            <a:avLst/>
          </a:prstGeom>
          <a:noFill/>
        </p:spPr>
        <p:txBody>
          <a:bodyPr wrap="square" rtlCol="0">
            <a:spAutoFit/>
          </a:bodyPr>
          <a:lstStyle/>
          <a:p>
            <a:pPr>
              <a:lnSpc>
                <a:spcPct val="150000"/>
              </a:lnSpc>
              <a:spcBef>
                <a:spcPts val="600"/>
              </a:spcBef>
            </a:pPr>
            <a:r>
              <a:rPr lang="zh-CN" altLang="en-US" sz="1400" dirty="0">
                <a:solidFill>
                  <a:schemeClr val="bg1"/>
                </a:solidFill>
                <a:latin typeface="+mn-ea"/>
              </a:rPr>
              <a:t>在这里写上对员工管理该关键词下的描述在这里写上对员工管理该关键词下的描述</a:t>
            </a:r>
            <a:endParaRPr lang="en-US" altLang="zh-CN" sz="1400" dirty="0">
              <a:solidFill>
                <a:schemeClr val="bg1"/>
              </a:solidFill>
              <a:latin typeface="+mn-ea"/>
            </a:endParaRPr>
          </a:p>
          <a:p>
            <a:pPr>
              <a:lnSpc>
                <a:spcPct val="150000"/>
              </a:lnSpc>
              <a:spcBef>
                <a:spcPts val="600"/>
              </a:spcBef>
            </a:pPr>
            <a:r>
              <a:rPr lang="zh-CN" altLang="en-US" sz="1400" dirty="0">
                <a:solidFill>
                  <a:schemeClr val="bg1"/>
                </a:solidFill>
                <a:latin typeface="+mn-ea"/>
              </a:rPr>
              <a:t>在这里写上对员工管理该关键词下的描述在这里写上对员工管理该关键词下的描述</a:t>
            </a:r>
            <a:endParaRPr lang="en-US" altLang="zh-CN" sz="1400" dirty="0">
              <a:solidFill>
                <a:schemeClr val="bg1"/>
              </a:solidFill>
              <a:latin typeface="+mn-ea"/>
            </a:endParaRPr>
          </a:p>
          <a:p>
            <a:pPr>
              <a:lnSpc>
                <a:spcPct val="150000"/>
              </a:lnSpc>
              <a:spcBef>
                <a:spcPts val="600"/>
              </a:spcBef>
            </a:pPr>
            <a:endParaRPr lang="en-US" altLang="zh-CN" sz="1400" dirty="0">
              <a:solidFill>
                <a:schemeClr val="bg1"/>
              </a:solidFill>
              <a:latin typeface="+mn-ea"/>
            </a:endParaRPr>
          </a:p>
          <a:p>
            <a:pPr>
              <a:lnSpc>
                <a:spcPct val="150000"/>
              </a:lnSpc>
              <a:spcBef>
                <a:spcPts val="600"/>
              </a:spcBef>
            </a:pPr>
            <a:endParaRPr lang="en-US" altLang="zh-CN" sz="1400" dirty="0">
              <a:solidFill>
                <a:schemeClr val="bg1"/>
              </a:solidFill>
              <a:latin typeface="+mn-ea"/>
            </a:endParaRPr>
          </a:p>
        </p:txBody>
      </p:sp>
      <p:pic>
        <p:nvPicPr>
          <p:cNvPr id="28" name="图片 27">
            <a:extLst>
              <a:ext uri="{FF2B5EF4-FFF2-40B4-BE49-F238E27FC236}">
                <a16:creationId xmlns:a16="http://schemas.microsoft.com/office/drawing/2014/main" xmlns="" id="{09A20326-25C1-4D70-A01E-083CA3496101}"/>
              </a:ext>
            </a:extLst>
          </p:cNvPr>
          <p:cNvPicPr>
            <a:picLocks noChangeAspect="1"/>
          </p:cNvPicPr>
          <p:nvPr/>
        </p:nvPicPr>
        <p:blipFill rotWithShape="1">
          <a:blip r:embed="rId6"/>
          <a:srcRect t="13348" r="2392" b="16945"/>
          <a:stretch/>
        </p:blipFill>
        <p:spPr>
          <a:xfrm>
            <a:off x="4485802" y="1600205"/>
            <a:ext cx="3137095" cy="1493576"/>
          </a:xfrm>
          <a:custGeom>
            <a:avLst/>
            <a:gdLst>
              <a:gd name="connsiteX0" fmla="*/ 72341 w 3137095"/>
              <a:gd name="connsiteY0" fmla="*/ 0 h 1493576"/>
              <a:gd name="connsiteX1" fmla="*/ 3064754 w 3137095"/>
              <a:gd name="connsiteY1" fmla="*/ 0 h 1493576"/>
              <a:gd name="connsiteX2" fmla="*/ 3137095 w 3137095"/>
              <a:gd name="connsiteY2" fmla="*/ 72341 h 1493576"/>
              <a:gd name="connsiteX3" fmla="*/ 3137095 w 3137095"/>
              <a:gd name="connsiteY3" fmla="*/ 1493576 h 1493576"/>
              <a:gd name="connsiteX4" fmla="*/ 0 w 3137095"/>
              <a:gd name="connsiteY4" fmla="*/ 1493576 h 1493576"/>
              <a:gd name="connsiteX5" fmla="*/ 0 w 3137095"/>
              <a:gd name="connsiteY5" fmla="*/ 72341 h 1493576"/>
              <a:gd name="connsiteX6" fmla="*/ 72341 w 3137095"/>
              <a:gd name="connsiteY6" fmla="*/ 0 h 149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7095" h="1493576">
                <a:moveTo>
                  <a:pt x="72341" y="0"/>
                </a:moveTo>
                <a:lnTo>
                  <a:pt x="3064754" y="0"/>
                </a:lnTo>
                <a:cubicBezTo>
                  <a:pt x="3104707" y="0"/>
                  <a:pt x="3137095" y="32388"/>
                  <a:pt x="3137095" y="72341"/>
                </a:cubicBezTo>
                <a:lnTo>
                  <a:pt x="3137095" y="1493576"/>
                </a:lnTo>
                <a:lnTo>
                  <a:pt x="0" y="1493576"/>
                </a:lnTo>
                <a:lnTo>
                  <a:pt x="0" y="72341"/>
                </a:lnTo>
                <a:cubicBezTo>
                  <a:pt x="0" y="32388"/>
                  <a:pt x="32388" y="0"/>
                  <a:pt x="72341" y="0"/>
                </a:cubicBezTo>
                <a:close/>
              </a:path>
            </a:pathLst>
          </a:custGeom>
        </p:spPr>
      </p:pic>
      <p:pic>
        <p:nvPicPr>
          <p:cNvPr id="29" name="图片 28">
            <a:extLst>
              <a:ext uri="{FF2B5EF4-FFF2-40B4-BE49-F238E27FC236}">
                <a16:creationId xmlns:a16="http://schemas.microsoft.com/office/drawing/2014/main" xmlns="" id="{2C97AA76-2173-4D1D-B793-113A03680996}"/>
              </a:ext>
            </a:extLst>
          </p:cNvPr>
          <p:cNvPicPr>
            <a:picLocks noChangeAspect="1"/>
          </p:cNvPicPr>
          <p:nvPr/>
        </p:nvPicPr>
        <p:blipFill rotWithShape="1">
          <a:blip r:embed="rId7"/>
          <a:srcRect l="7297" t="16897" r="-1" b="16897"/>
          <a:stretch/>
        </p:blipFill>
        <p:spPr>
          <a:xfrm>
            <a:off x="907299" y="1600205"/>
            <a:ext cx="3137095" cy="1493576"/>
          </a:xfrm>
          <a:custGeom>
            <a:avLst/>
            <a:gdLst>
              <a:gd name="connsiteX0" fmla="*/ 72341 w 3137095"/>
              <a:gd name="connsiteY0" fmla="*/ 0 h 1493576"/>
              <a:gd name="connsiteX1" fmla="*/ 3064754 w 3137095"/>
              <a:gd name="connsiteY1" fmla="*/ 0 h 1493576"/>
              <a:gd name="connsiteX2" fmla="*/ 3137095 w 3137095"/>
              <a:gd name="connsiteY2" fmla="*/ 72341 h 1493576"/>
              <a:gd name="connsiteX3" fmla="*/ 3137095 w 3137095"/>
              <a:gd name="connsiteY3" fmla="*/ 1493576 h 1493576"/>
              <a:gd name="connsiteX4" fmla="*/ 0 w 3137095"/>
              <a:gd name="connsiteY4" fmla="*/ 1493576 h 1493576"/>
              <a:gd name="connsiteX5" fmla="*/ 0 w 3137095"/>
              <a:gd name="connsiteY5" fmla="*/ 72341 h 1493576"/>
              <a:gd name="connsiteX6" fmla="*/ 72341 w 3137095"/>
              <a:gd name="connsiteY6" fmla="*/ 0 h 149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7095" h="1493576">
                <a:moveTo>
                  <a:pt x="72341" y="0"/>
                </a:moveTo>
                <a:lnTo>
                  <a:pt x="3064754" y="0"/>
                </a:lnTo>
                <a:cubicBezTo>
                  <a:pt x="3104707" y="0"/>
                  <a:pt x="3137095" y="32388"/>
                  <a:pt x="3137095" y="72341"/>
                </a:cubicBezTo>
                <a:lnTo>
                  <a:pt x="3137095" y="1493576"/>
                </a:lnTo>
                <a:lnTo>
                  <a:pt x="0" y="1493576"/>
                </a:lnTo>
                <a:lnTo>
                  <a:pt x="0" y="72341"/>
                </a:lnTo>
                <a:cubicBezTo>
                  <a:pt x="0" y="32388"/>
                  <a:pt x="32388" y="0"/>
                  <a:pt x="72341" y="0"/>
                </a:cubicBezTo>
                <a:close/>
              </a:path>
            </a:pathLst>
          </a:custGeom>
        </p:spPr>
      </p:pic>
      <p:pic>
        <p:nvPicPr>
          <p:cNvPr id="30" name="图片 29">
            <a:extLst>
              <a:ext uri="{FF2B5EF4-FFF2-40B4-BE49-F238E27FC236}">
                <a16:creationId xmlns:a16="http://schemas.microsoft.com/office/drawing/2014/main" xmlns="" id="{5E8C03B7-27C6-4AD8-BE8E-02D780242605}"/>
              </a:ext>
            </a:extLst>
          </p:cNvPr>
          <p:cNvPicPr>
            <a:picLocks noChangeAspect="1"/>
          </p:cNvPicPr>
          <p:nvPr/>
        </p:nvPicPr>
        <p:blipFill rotWithShape="1">
          <a:blip r:embed="rId8"/>
          <a:srcRect t="12714" b="23804"/>
          <a:stretch/>
        </p:blipFill>
        <p:spPr>
          <a:xfrm>
            <a:off x="8064306" y="1600206"/>
            <a:ext cx="3137095" cy="1493576"/>
          </a:xfrm>
          <a:custGeom>
            <a:avLst/>
            <a:gdLst>
              <a:gd name="connsiteX0" fmla="*/ 72341 w 3137095"/>
              <a:gd name="connsiteY0" fmla="*/ 0 h 1493576"/>
              <a:gd name="connsiteX1" fmla="*/ 3064754 w 3137095"/>
              <a:gd name="connsiteY1" fmla="*/ 0 h 1493576"/>
              <a:gd name="connsiteX2" fmla="*/ 3137095 w 3137095"/>
              <a:gd name="connsiteY2" fmla="*/ 72341 h 1493576"/>
              <a:gd name="connsiteX3" fmla="*/ 3137095 w 3137095"/>
              <a:gd name="connsiteY3" fmla="*/ 1493576 h 1493576"/>
              <a:gd name="connsiteX4" fmla="*/ 0 w 3137095"/>
              <a:gd name="connsiteY4" fmla="*/ 1493576 h 1493576"/>
              <a:gd name="connsiteX5" fmla="*/ 0 w 3137095"/>
              <a:gd name="connsiteY5" fmla="*/ 72341 h 1493576"/>
              <a:gd name="connsiteX6" fmla="*/ 72341 w 3137095"/>
              <a:gd name="connsiteY6" fmla="*/ 0 h 149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7095" h="1493576">
                <a:moveTo>
                  <a:pt x="72341" y="0"/>
                </a:moveTo>
                <a:lnTo>
                  <a:pt x="3064754" y="0"/>
                </a:lnTo>
                <a:cubicBezTo>
                  <a:pt x="3104707" y="0"/>
                  <a:pt x="3137095" y="32388"/>
                  <a:pt x="3137095" y="72341"/>
                </a:cubicBezTo>
                <a:lnTo>
                  <a:pt x="3137095" y="1493576"/>
                </a:lnTo>
                <a:lnTo>
                  <a:pt x="0" y="1493576"/>
                </a:lnTo>
                <a:lnTo>
                  <a:pt x="0" y="72341"/>
                </a:lnTo>
                <a:cubicBezTo>
                  <a:pt x="0" y="32388"/>
                  <a:pt x="32388" y="0"/>
                  <a:pt x="72341" y="0"/>
                </a:cubicBezTo>
                <a:close/>
              </a:path>
            </a:pathLst>
          </a:custGeom>
        </p:spPr>
      </p:pic>
    </p:spTree>
    <p:extLst>
      <p:ext uri="{BB962C8B-B14F-4D97-AF65-F5344CB8AC3E}">
        <p14:creationId xmlns:p14="http://schemas.microsoft.com/office/powerpoint/2010/main" val="35396278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a16="http://schemas.microsoft.com/office/drawing/2014/main" xmlns="" id="{80E301C6-AC53-42BA-9083-8ECDE81E140C}"/>
              </a:ext>
            </a:extLst>
          </p:cNvPr>
          <p:cNvPicPr>
            <a:picLocks noChangeAspect="1"/>
          </p:cNvPicPr>
          <p:nvPr/>
        </p:nvPicPr>
        <p:blipFill rotWithShape="1">
          <a:blip r:embed="rId3"/>
          <a:srcRect l="8652" t="1978" r="5396" b="10701"/>
          <a:stretch/>
        </p:blipFill>
        <p:spPr>
          <a:xfrm>
            <a:off x="8053462" y="1708150"/>
            <a:ext cx="3260725" cy="2484438"/>
          </a:xfrm>
          <a:custGeom>
            <a:avLst/>
            <a:gdLst>
              <a:gd name="connsiteX0" fmla="*/ 0 w 3260725"/>
              <a:gd name="connsiteY0" fmla="*/ 0 h 2484438"/>
              <a:gd name="connsiteX1" fmla="*/ 3260725 w 3260725"/>
              <a:gd name="connsiteY1" fmla="*/ 0 h 2484438"/>
              <a:gd name="connsiteX2" fmla="*/ 3260725 w 3260725"/>
              <a:gd name="connsiteY2" fmla="*/ 2484438 h 2484438"/>
              <a:gd name="connsiteX3" fmla="*/ 0 w 3260725"/>
              <a:gd name="connsiteY3" fmla="*/ 2484438 h 2484438"/>
            </a:gdLst>
            <a:ahLst/>
            <a:cxnLst>
              <a:cxn ang="0">
                <a:pos x="connsiteX0" y="connsiteY0"/>
              </a:cxn>
              <a:cxn ang="0">
                <a:pos x="connsiteX1" y="connsiteY1"/>
              </a:cxn>
              <a:cxn ang="0">
                <a:pos x="connsiteX2" y="connsiteY2"/>
              </a:cxn>
              <a:cxn ang="0">
                <a:pos x="connsiteX3" y="connsiteY3"/>
              </a:cxn>
            </a:cxnLst>
            <a:rect l="l" t="t" r="r" b="b"/>
            <a:pathLst>
              <a:path w="3260725" h="2484438">
                <a:moveTo>
                  <a:pt x="0" y="0"/>
                </a:moveTo>
                <a:lnTo>
                  <a:pt x="3260725" y="0"/>
                </a:lnTo>
                <a:lnTo>
                  <a:pt x="3260725" y="2484438"/>
                </a:lnTo>
                <a:lnTo>
                  <a:pt x="0" y="2484438"/>
                </a:lnTo>
                <a:close/>
              </a:path>
            </a:pathLst>
          </a:custGeom>
        </p:spPr>
      </p:pic>
      <p:pic>
        <p:nvPicPr>
          <p:cNvPr id="40" name="图片 39">
            <a:extLst>
              <a:ext uri="{FF2B5EF4-FFF2-40B4-BE49-F238E27FC236}">
                <a16:creationId xmlns:a16="http://schemas.microsoft.com/office/drawing/2014/main" xmlns="" id="{D4B57022-349A-48F8-B5D1-37A3DE8D2CB9}"/>
              </a:ext>
            </a:extLst>
          </p:cNvPr>
          <p:cNvPicPr>
            <a:picLocks noChangeAspect="1"/>
          </p:cNvPicPr>
          <p:nvPr/>
        </p:nvPicPr>
        <p:blipFill rotWithShape="1">
          <a:blip r:embed="rId4"/>
          <a:srcRect l="6241" t="3588" r="12767" b="3847"/>
          <a:stretch/>
        </p:blipFill>
        <p:spPr>
          <a:xfrm>
            <a:off x="4464475" y="1708150"/>
            <a:ext cx="3260725" cy="2484438"/>
          </a:xfrm>
          <a:custGeom>
            <a:avLst/>
            <a:gdLst>
              <a:gd name="connsiteX0" fmla="*/ 0 w 3260725"/>
              <a:gd name="connsiteY0" fmla="*/ 0 h 2484438"/>
              <a:gd name="connsiteX1" fmla="*/ 3260725 w 3260725"/>
              <a:gd name="connsiteY1" fmla="*/ 0 h 2484438"/>
              <a:gd name="connsiteX2" fmla="*/ 3260725 w 3260725"/>
              <a:gd name="connsiteY2" fmla="*/ 2484438 h 2484438"/>
              <a:gd name="connsiteX3" fmla="*/ 0 w 3260725"/>
              <a:gd name="connsiteY3" fmla="*/ 2484438 h 2484438"/>
            </a:gdLst>
            <a:ahLst/>
            <a:cxnLst>
              <a:cxn ang="0">
                <a:pos x="connsiteX0" y="connsiteY0"/>
              </a:cxn>
              <a:cxn ang="0">
                <a:pos x="connsiteX1" y="connsiteY1"/>
              </a:cxn>
              <a:cxn ang="0">
                <a:pos x="connsiteX2" y="connsiteY2"/>
              </a:cxn>
              <a:cxn ang="0">
                <a:pos x="connsiteX3" y="connsiteY3"/>
              </a:cxn>
            </a:cxnLst>
            <a:rect l="l" t="t" r="r" b="b"/>
            <a:pathLst>
              <a:path w="3260725" h="2484438">
                <a:moveTo>
                  <a:pt x="0" y="0"/>
                </a:moveTo>
                <a:lnTo>
                  <a:pt x="3260725" y="0"/>
                </a:lnTo>
                <a:lnTo>
                  <a:pt x="3260725" y="2484438"/>
                </a:lnTo>
                <a:lnTo>
                  <a:pt x="0" y="2484438"/>
                </a:lnTo>
                <a:close/>
              </a:path>
            </a:pathLst>
          </a:custGeom>
        </p:spPr>
      </p:pic>
      <p:pic>
        <p:nvPicPr>
          <p:cNvPr id="39" name="图片 38">
            <a:extLst>
              <a:ext uri="{FF2B5EF4-FFF2-40B4-BE49-F238E27FC236}">
                <a16:creationId xmlns:a16="http://schemas.microsoft.com/office/drawing/2014/main" xmlns="" id="{B99D03B5-9DDD-4FF3-8A3B-3F3C4CA86E6A}"/>
              </a:ext>
            </a:extLst>
          </p:cNvPr>
          <p:cNvPicPr>
            <a:picLocks noChangeAspect="1"/>
          </p:cNvPicPr>
          <p:nvPr/>
        </p:nvPicPr>
        <p:blipFill rotWithShape="1">
          <a:blip r:embed="rId5"/>
          <a:srcRect l="18949" t="17908" r="17066" b="8962"/>
          <a:stretch/>
        </p:blipFill>
        <p:spPr>
          <a:xfrm>
            <a:off x="874713" y="1708150"/>
            <a:ext cx="3260725" cy="2484438"/>
          </a:xfrm>
          <a:custGeom>
            <a:avLst/>
            <a:gdLst>
              <a:gd name="connsiteX0" fmla="*/ 0 w 3260725"/>
              <a:gd name="connsiteY0" fmla="*/ 0 h 2484438"/>
              <a:gd name="connsiteX1" fmla="*/ 3260725 w 3260725"/>
              <a:gd name="connsiteY1" fmla="*/ 0 h 2484438"/>
              <a:gd name="connsiteX2" fmla="*/ 3260725 w 3260725"/>
              <a:gd name="connsiteY2" fmla="*/ 2484438 h 2484438"/>
              <a:gd name="connsiteX3" fmla="*/ 0 w 3260725"/>
              <a:gd name="connsiteY3" fmla="*/ 2484438 h 2484438"/>
            </a:gdLst>
            <a:ahLst/>
            <a:cxnLst>
              <a:cxn ang="0">
                <a:pos x="connsiteX0" y="connsiteY0"/>
              </a:cxn>
              <a:cxn ang="0">
                <a:pos x="connsiteX1" y="connsiteY1"/>
              </a:cxn>
              <a:cxn ang="0">
                <a:pos x="connsiteX2" y="connsiteY2"/>
              </a:cxn>
              <a:cxn ang="0">
                <a:pos x="connsiteX3" y="connsiteY3"/>
              </a:cxn>
            </a:cxnLst>
            <a:rect l="l" t="t" r="r" b="b"/>
            <a:pathLst>
              <a:path w="3260725" h="2484438">
                <a:moveTo>
                  <a:pt x="0" y="0"/>
                </a:moveTo>
                <a:lnTo>
                  <a:pt x="3260725" y="0"/>
                </a:lnTo>
                <a:lnTo>
                  <a:pt x="3260725" y="2484438"/>
                </a:lnTo>
                <a:lnTo>
                  <a:pt x="0" y="2484438"/>
                </a:lnTo>
                <a:close/>
              </a:path>
            </a:pathLst>
          </a:custGeom>
        </p:spPr>
      </p:pic>
      <p:sp>
        <p:nvSpPr>
          <p:cNvPr id="27" name="稻壳儿小白白(http://dwz.cn/Wu2UP)">
            <a:extLst>
              <a:ext uri="{FF2B5EF4-FFF2-40B4-BE49-F238E27FC236}">
                <a16:creationId xmlns:a16="http://schemas.microsoft.com/office/drawing/2014/main" xmlns="" id="{17F0A359-1A50-4276-BC54-A1F01379A788}"/>
              </a:ext>
            </a:extLst>
          </p:cNvPr>
          <p:cNvSpPr txBox="1">
            <a:spLocks noChangeArrowheads="1"/>
          </p:cNvSpPr>
          <p:nvPr/>
        </p:nvSpPr>
        <p:spPr bwMode="auto">
          <a:xfrm>
            <a:off x="768031" y="4550672"/>
            <a:ext cx="26349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sz="2000" b="1" dirty="0">
                <a:solidFill>
                  <a:schemeClr val="accent2"/>
                </a:solidFill>
                <a:sym typeface="Arial" panose="020B0604020202020204" pitchFamily="34" charset="0"/>
              </a:rPr>
              <a:t>在此输入关键词</a:t>
            </a:r>
            <a:r>
              <a:rPr lang="en-US" altLang="zh-CN" sz="2000" b="1" dirty="0">
                <a:solidFill>
                  <a:schemeClr val="accent2"/>
                </a:solidFill>
                <a:sym typeface="Arial" panose="020B0604020202020204" pitchFamily="34" charset="0"/>
              </a:rPr>
              <a:t>1</a:t>
            </a:r>
          </a:p>
        </p:txBody>
      </p:sp>
      <p:sp>
        <p:nvSpPr>
          <p:cNvPr id="31" name="稻壳儿小白白(http://dwz.cn/Wu2UP)">
            <a:extLst>
              <a:ext uri="{FF2B5EF4-FFF2-40B4-BE49-F238E27FC236}">
                <a16:creationId xmlns:a16="http://schemas.microsoft.com/office/drawing/2014/main" xmlns="" id="{AECCFFFD-383F-40C4-83F2-4A18AF5F9CAC}"/>
              </a:ext>
            </a:extLst>
          </p:cNvPr>
          <p:cNvSpPr txBox="1">
            <a:spLocks noChangeArrowheads="1"/>
          </p:cNvSpPr>
          <p:nvPr/>
        </p:nvSpPr>
        <p:spPr bwMode="auto">
          <a:xfrm>
            <a:off x="768031" y="5058021"/>
            <a:ext cx="2807018"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1400" dirty="0">
                <a:solidFill>
                  <a:schemeClr val="tx1">
                    <a:lumMod val="75000"/>
                    <a:lumOff val="25000"/>
                  </a:schemeClr>
                </a:solidFill>
                <a:sym typeface="Arial" panose="020B0604020202020204" pitchFamily="34" charset="0"/>
              </a:rPr>
              <a:t>在这里写上对员工管理该关键词下的描述</a:t>
            </a:r>
          </a:p>
        </p:txBody>
      </p:sp>
      <p:cxnSp>
        <p:nvCxnSpPr>
          <p:cNvPr id="32" name="直接连接符 31">
            <a:extLst>
              <a:ext uri="{FF2B5EF4-FFF2-40B4-BE49-F238E27FC236}">
                <a16:creationId xmlns:a16="http://schemas.microsoft.com/office/drawing/2014/main" xmlns="" id="{86D7F628-05E5-4339-9A1D-2918FFE54708}"/>
              </a:ext>
            </a:extLst>
          </p:cNvPr>
          <p:cNvCxnSpPr>
            <a:cxnSpLocks/>
          </p:cNvCxnSpPr>
          <p:nvPr/>
        </p:nvCxnSpPr>
        <p:spPr>
          <a:xfrm>
            <a:off x="874713" y="6099858"/>
            <a:ext cx="306387"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稻壳儿小白白(http://dwz.cn/Wu2UP)">
            <a:extLst>
              <a:ext uri="{FF2B5EF4-FFF2-40B4-BE49-F238E27FC236}">
                <a16:creationId xmlns:a16="http://schemas.microsoft.com/office/drawing/2014/main" xmlns="" id="{B16F397B-B204-45CD-969E-71427BA015AD}"/>
              </a:ext>
            </a:extLst>
          </p:cNvPr>
          <p:cNvSpPr txBox="1">
            <a:spLocks noChangeArrowheads="1"/>
          </p:cNvSpPr>
          <p:nvPr/>
        </p:nvSpPr>
        <p:spPr bwMode="auto">
          <a:xfrm>
            <a:off x="4418950" y="4550672"/>
            <a:ext cx="26349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sz="2000" b="1" dirty="0">
                <a:solidFill>
                  <a:schemeClr val="accent2"/>
                </a:solidFill>
                <a:sym typeface="Arial" panose="020B0604020202020204" pitchFamily="34" charset="0"/>
              </a:rPr>
              <a:t>在此输入关键词</a:t>
            </a:r>
            <a:r>
              <a:rPr lang="en-US" altLang="zh-CN" sz="2000" b="1" dirty="0">
                <a:solidFill>
                  <a:schemeClr val="accent2"/>
                </a:solidFill>
                <a:sym typeface="Arial" panose="020B0604020202020204" pitchFamily="34" charset="0"/>
              </a:rPr>
              <a:t>2</a:t>
            </a:r>
          </a:p>
        </p:txBody>
      </p:sp>
      <p:sp>
        <p:nvSpPr>
          <p:cNvPr id="34" name="稻壳儿小白白(http://dwz.cn/Wu2UP)">
            <a:extLst>
              <a:ext uri="{FF2B5EF4-FFF2-40B4-BE49-F238E27FC236}">
                <a16:creationId xmlns:a16="http://schemas.microsoft.com/office/drawing/2014/main" xmlns="" id="{D627B358-83C3-4C1A-BFAA-98DA6AA4CB28}"/>
              </a:ext>
            </a:extLst>
          </p:cNvPr>
          <p:cNvSpPr txBox="1">
            <a:spLocks noChangeArrowheads="1"/>
          </p:cNvSpPr>
          <p:nvPr/>
        </p:nvSpPr>
        <p:spPr bwMode="auto">
          <a:xfrm>
            <a:off x="4418950" y="5058021"/>
            <a:ext cx="2807018"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1400" dirty="0">
                <a:solidFill>
                  <a:schemeClr val="tx1">
                    <a:lumMod val="75000"/>
                    <a:lumOff val="25000"/>
                  </a:schemeClr>
                </a:solidFill>
                <a:sym typeface="Arial" panose="020B0604020202020204" pitchFamily="34" charset="0"/>
              </a:rPr>
              <a:t>在这里写上对员工管理该关键词下的描述</a:t>
            </a:r>
          </a:p>
        </p:txBody>
      </p:sp>
      <p:cxnSp>
        <p:nvCxnSpPr>
          <p:cNvPr id="35" name="直接连接符 34">
            <a:extLst>
              <a:ext uri="{FF2B5EF4-FFF2-40B4-BE49-F238E27FC236}">
                <a16:creationId xmlns:a16="http://schemas.microsoft.com/office/drawing/2014/main" xmlns="" id="{1E4B056A-266C-4638-A880-23D4CD729049}"/>
              </a:ext>
            </a:extLst>
          </p:cNvPr>
          <p:cNvCxnSpPr>
            <a:cxnSpLocks/>
          </p:cNvCxnSpPr>
          <p:nvPr/>
        </p:nvCxnSpPr>
        <p:spPr>
          <a:xfrm>
            <a:off x="4525632" y="6099858"/>
            <a:ext cx="306387"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稻壳儿小白白(http://dwz.cn/Wu2UP)">
            <a:extLst>
              <a:ext uri="{FF2B5EF4-FFF2-40B4-BE49-F238E27FC236}">
                <a16:creationId xmlns:a16="http://schemas.microsoft.com/office/drawing/2014/main" xmlns="" id="{3AF96ED7-34B6-4EFA-BBF4-7925D6839D26}"/>
              </a:ext>
            </a:extLst>
          </p:cNvPr>
          <p:cNvSpPr txBox="1">
            <a:spLocks noChangeArrowheads="1"/>
          </p:cNvSpPr>
          <p:nvPr/>
        </p:nvSpPr>
        <p:spPr bwMode="auto">
          <a:xfrm>
            <a:off x="7978800" y="4550672"/>
            <a:ext cx="26349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sz="2000" b="1" dirty="0">
                <a:solidFill>
                  <a:schemeClr val="accent2"/>
                </a:solidFill>
                <a:sym typeface="Arial" panose="020B0604020202020204" pitchFamily="34" charset="0"/>
              </a:rPr>
              <a:t>在此输入关键词</a:t>
            </a:r>
            <a:r>
              <a:rPr lang="en-US" altLang="zh-CN" sz="2000" b="1" dirty="0">
                <a:solidFill>
                  <a:schemeClr val="accent2"/>
                </a:solidFill>
                <a:sym typeface="Arial" panose="020B0604020202020204" pitchFamily="34" charset="0"/>
              </a:rPr>
              <a:t>3</a:t>
            </a:r>
          </a:p>
        </p:txBody>
      </p:sp>
      <p:sp>
        <p:nvSpPr>
          <p:cNvPr id="37" name="稻壳儿小白白(http://dwz.cn/Wu2UP)">
            <a:extLst>
              <a:ext uri="{FF2B5EF4-FFF2-40B4-BE49-F238E27FC236}">
                <a16:creationId xmlns:a16="http://schemas.microsoft.com/office/drawing/2014/main" xmlns="" id="{FAB77253-2D7B-4A07-B30C-6510D3955DD6}"/>
              </a:ext>
            </a:extLst>
          </p:cNvPr>
          <p:cNvSpPr txBox="1">
            <a:spLocks noChangeArrowheads="1"/>
          </p:cNvSpPr>
          <p:nvPr/>
        </p:nvSpPr>
        <p:spPr bwMode="auto">
          <a:xfrm>
            <a:off x="7978800" y="5058021"/>
            <a:ext cx="2807018"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zh-CN" altLang="en-US" sz="1400" dirty="0">
                <a:solidFill>
                  <a:schemeClr val="tx1">
                    <a:lumMod val="75000"/>
                    <a:lumOff val="25000"/>
                  </a:schemeClr>
                </a:solidFill>
                <a:sym typeface="Arial" panose="020B0604020202020204" pitchFamily="34" charset="0"/>
              </a:rPr>
              <a:t>在这里写上对员工管理该关键词下的描述</a:t>
            </a:r>
          </a:p>
        </p:txBody>
      </p:sp>
      <p:cxnSp>
        <p:nvCxnSpPr>
          <p:cNvPr id="38" name="直接连接符 37">
            <a:extLst>
              <a:ext uri="{FF2B5EF4-FFF2-40B4-BE49-F238E27FC236}">
                <a16:creationId xmlns:a16="http://schemas.microsoft.com/office/drawing/2014/main" xmlns="" id="{C6EB98A7-CCC3-47A1-B04C-9F09BDF97E14}"/>
              </a:ext>
            </a:extLst>
          </p:cNvPr>
          <p:cNvCxnSpPr>
            <a:cxnSpLocks/>
          </p:cNvCxnSpPr>
          <p:nvPr/>
        </p:nvCxnSpPr>
        <p:spPr>
          <a:xfrm>
            <a:off x="8085482" y="6099858"/>
            <a:ext cx="306387"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6106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圆角 57">
            <a:extLst>
              <a:ext uri="{FF2B5EF4-FFF2-40B4-BE49-F238E27FC236}">
                <a16:creationId xmlns:a16="http://schemas.microsoft.com/office/drawing/2014/main" xmlns="" id="{C64F942C-7D4C-4FCD-A1AE-B84561CE13A1}"/>
              </a:ext>
            </a:extLst>
          </p:cNvPr>
          <p:cNvSpPr/>
          <p:nvPr/>
        </p:nvSpPr>
        <p:spPr>
          <a:xfrm>
            <a:off x="829142" y="3359162"/>
            <a:ext cx="10523556" cy="2381238"/>
          </a:xfrm>
          <a:custGeom>
            <a:avLst/>
            <a:gdLst>
              <a:gd name="connsiteX0" fmla="*/ 0 w 10513396"/>
              <a:gd name="connsiteY0" fmla="*/ 400062 h 2781300"/>
              <a:gd name="connsiteX1" fmla="*/ 400062 w 10513396"/>
              <a:gd name="connsiteY1" fmla="*/ 0 h 2781300"/>
              <a:gd name="connsiteX2" fmla="*/ 10113334 w 10513396"/>
              <a:gd name="connsiteY2" fmla="*/ 0 h 2781300"/>
              <a:gd name="connsiteX3" fmla="*/ 10513396 w 10513396"/>
              <a:gd name="connsiteY3" fmla="*/ 400062 h 2781300"/>
              <a:gd name="connsiteX4" fmla="*/ 10513396 w 10513396"/>
              <a:gd name="connsiteY4" fmla="*/ 2381238 h 2781300"/>
              <a:gd name="connsiteX5" fmla="*/ 10113334 w 10513396"/>
              <a:gd name="connsiteY5" fmla="*/ 2781300 h 2781300"/>
              <a:gd name="connsiteX6" fmla="*/ 400062 w 10513396"/>
              <a:gd name="connsiteY6" fmla="*/ 2781300 h 2781300"/>
              <a:gd name="connsiteX7" fmla="*/ 0 w 10513396"/>
              <a:gd name="connsiteY7" fmla="*/ 2381238 h 2781300"/>
              <a:gd name="connsiteX8" fmla="*/ 0 w 10513396"/>
              <a:gd name="connsiteY8" fmla="*/ 400062 h 2781300"/>
              <a:gd name="connsiteX0" fmla="*/ 0 w 10513396"/>
              <a:gd name="connsiteY0" fmla="*/ 400062 h 2781300"/>
              <a:gd name="connsiteX1" fmla="*/ 10113334 w 10513396"/>
              <a:gd name="connsiteY1" fmla="*/ 0 h 2781300"/>
              <a:gd name="connsiteX2" fmla="*/ 10513396 w 10513396"/>
              <a:gd name="connsiteY2" fmla="*/ 400062 h 2781300"/>
              <a:gd name="connsiteX3" fmla="*/ 10513396 w 10513396"/>
              <a:gd name="connsiteY3" fmla="*/ 2381238 h 2781300"/>
              <a:gd name="connsiteX4" fmla="*/ 10113334 w 10513396"/>
              <a:gd name="connsiteY4" fmla="*/ 2781300 h 2781300"/>
              <a:gd name="connsiteX5" fmla="*/ 400062 w 10513396"/>
              <a:gd name="connsiteY5" fmla="*/ 2781300 h 2781300"/>
              <a:gd name="connsiteX6" fmla="*/ 0 w 10513396"/>
              <a:gd name="connsiteY6" fmla="*/ 2381238 h 2781300"/>
              <a:gd name="connsiteX7" fmla="*/ 0 w 10513396"/>
              <a:gd name="connsiteY7" fmla="*/ 400062 h 2781300"/>
              <a:gd name="connsiteX0" fmla="*/ 0 w 10513396"/>
              <a:gd name="connsiteY0" fmla="*/ 400062 h 2781300"/>
              <a:gd name="connsiteX1" fmla="*/ 10113334 w 10513396"/>
              <a:gd name="connsiteY1" fmla="*/ 0 h 2781300"/>
              <a:gd name="connsiteX2" fmla="*/ 10513396 w 10513396"/>
              <a:gd name="connsiteY2" fmla="*/ 400062 h 2781300"/>
              <a:gd name="connsiteX3" fmla="*/ 10513396 w 10513396"/>
              <a:gd name="connsiteY3" fmla="*/ 2381238 h 2781300"/>
              <a:gd name="connsiteX4" fmla="*/ 10113334 w 10513396"/>
              <a:gd name="connsiteY4" fmla="*/ 2781300 h 2781300"/>
              <a:gd name="connsiteX5" fmla="*/ 400062 w 10513396"/>
              <a:gd name="connsiteY5" fmla="*/ 2781300 h 2781300"/>
              <a:gd name="connsiteX6" fmla="*/ 0 w 10513396"/>
              <a:gd name="connsiteY6" fmla="*/ 2381238 h 2781300"/>
              <a:gd name="connsiteX7" fmla="*/ 91440 w 10513396"/>
              <a:gd name="connsiteY7" fmla="*/ 491502 h 2781300"/>
              <a:gd name="connsiteX0" fmla="*/ 762000 w 10513396"/>
              <a:gd name="connsiteY0" fmla="*/ 45658 h 4750996"/>
              <a:gd name="connsiteX1" fmla="*/ 10113334 w 10513396"/>
              <a:gd name="connsiteY1" fmla="*/ 1969696 h 4750996"/>
              <a:gd name="connsiteX2" fmla="*/ 10513396 w 10513396"/>
              <a:gd name="connsiteY2" fmla="*/ 2369758 h 4750996"/>
              <a:gd name="connsiteX3" fmla="*/ 10513396 w 10513396"/>
              <a:gd name="connsiteY3" fmla="*/ 4350934 h 4750996"/>
              <a:gd name="connsiteX4" fmla="*/ 10113334 w 10513396"/>
              <a:gd name="connsiteY4" fmla="*/ 4750996 h 4750996"/>
              <a:gd name="connsiteX5" fmla="*/ 400062 w 10513396"/>
              <a:gd name="connsiteY5" fmla="*/ 4750996 h 4750996"/>
              <a:gd name="connsiteX6" fmla="*/ 0 w 10513396"/>
              <a:gd name="connsiteY6" fmla="*/ 4350934 h 4750996"/>
              <a:gd name="connsiteX7" fmla="*/ 91440 w 10513396"/>
              <a:gd name="connsiteY7" fmla="*/ 2461198 h 4750996"/>
              <a:gd name="connsiteX0" fmla="*/ 762000 w 10513396"/>
              <a:gd name="connsiteY0" fmla="*/ 0 h 4705338"/>
              <a:gd name="connsiteX1" fmla="*/ 10513396 w 10513396"/>
              <a:gd name="connsiteY1" fmla="*/ 2324100 h 4705338"/>
              <a:gd name="connsiteX2" fmla="*/ 10513396 w 10513396"/>
              <a:gd name="connsiteY2" fmla="*/ 4305276 h 4705338"/>
              <a:gd name="connsiteX3" fmla="*/ 10113334 w 10513396"/>
              <a:gd name="connsiteY3" fmla="*/ 4705338 h 4705338"/>
              <a:gd name="connsiteX4" fmla="*/ 400062 w 10513396"/>
              <a:gd name="connsiteY4" fmla="*/ 4705338 h 4705338"/>
              <a:gd name="connsiteX5" fmla="*/ 0 w 10513396"/>
              <a:gd name="connsiteY5" fmla="*/ 4305276 h 4705338"/>
              <a:gd name="connsiteX6" fmla="*/ 91440 w 10513396"/>
              <a:gd name="connsiteY6" fmla="*/ 2415540 h 4705338"/>
              <a:gd name="connsiteX0" fmla="*/ 10513396 w 10513396"/>
              <a:gd name="connsiteY0" fmla="*/ 0 h 2381238"/>
              <a:gd name="connsiteX1" fmla="*/ 10513396 w 10513396"/>
              <a:gd name="connsiteY1" fmla="*/ 1981176 h 2381238"/>
              <a:gd name="connsiteX2" fmla="*/ 10113334 w 10513396"/>
              <a:gd name="connsiteY2" fmla="*/ 2381238 h 2381238"/>
              <a:gd name="connsiteX3" fmla="*/ 400062 w 10513396"/>
              <a:gd name="connsiteY3" fmla="*/ 2381238 h 2381238"/>
              <a:gd name="connsiteX4" fmla="*/ 0 w 10513396"/>
              <a:gd name="connsiteY4" fmla="*/ 1981176 h 2381238"/>
              <a:gd name="connsiteX5" fmla="*/ 91440 w 10513396"/>
              <a:gd name="connsiteY5" fmla="*/ 91440 h 2381238"/>
              <a:gd name="connsiteX0" fmla="*/ 10523556 w 10523556"/>
              <a:gd name="connsiteY0" fmla="*/ 0 h 2381238"/>
              <a:gd name="connsiteX1" fmla="*/ 10523556 w 10523556"/>
              <a:gd name="connsiteY1" fmla="*/ 1981176 h 2381238"/>
              <a:gd name="connsiteX2" fmla="*/ 10123494 w 10523556"/>
              <a:gd name="connsiteY2" fmla="*/ 2381238 h 2381238"/>
              <a:gd name="connsiteX3" fmla="*/ 410222 w 10523556"/>
              <a:gd name="connsiteY3" fmla="*/ 2381238 h 2381238"/>
              <a:gd name="connsiteX4" fmla="*/ 10160 w 10523556"/>
              <a:gd name="connsiteY4" fmla="*/ 1981176 h 2381238"/>
              <a:gd name="connsiteX5" fmla="*/ 0 w 10523556"/>
              <a:gd name="connsiteY5" fmla="*/ 91440 h 2381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23556" h="2381238">
                <a:moveTo>
                  <a:pt x="10523556" y="0"/>
                </a:moveTo>
                <a:lnTo>
                  <a:pt x="10523556" y="1981176"/>
                </a:lnTo>
                <a:cubicBezTo>
                  <a:pt x="10523556" y="2202124"/>
                  <a:pt x="10344442" y="2381238"/>
                  <a:pt x="10123494" y="2381238"/>
                </a:cubicBezTo>
                <a:lnTo>
                  <a:pt x="410222" y="2381238"/>
                </a:lnTo>
                <a:cubicBezTo>
                  <a:pt x="189274" y="2381238"/>
                  <a:pt x="10160" y="2202124"/>
                  <a:pt x="10160" y="1981176"/>
                </a:cubicBezTo>
                <a:cubicBezTo>
                  <a:pt x="10160" y="1320784"/>
                  <a:pt x="0" y="91440"/>
                  <a:pt x="0" y="91440"/>
                </a:cubicBezTo>
              </a:path>
            </a:pathLst>
          </a:cu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xmlns="" id="{58151183-EF83-4212-91E2-E87542887C53}"/>
              </a:ext>
            </a:extLst>
          </p:cNvPr>
          <p:cNvSpPr/>
          <p:nvPr/>
        </p:nvSpPr>
        <p:spPr>
          <a:xfrm>
            <a:off x="665099" y="1879600"/>
            <a:ext cx="2966605" cy="1441400"/>
          </a:xfrm>
          <a:custGeom>
            <a:avLst/>
            <a:gdLst>
              <a:gd name="connsiteX0" fmla="*/ 1483302 w 2966605"/>
              <a:gd name="connsiteY0" fmla="*/ 0 h 1441400"/>
              <a:gd name="connsiteX1" fmla="*/ 2941071 w 2966605"/>
              <a:gd name="connsiteY1" fmla="*/ 1188116 h 1441400"/>
              <a:gd name="connsiteX2" fmla="*/ 2966605 w 2966605"/>
              <a:gd name="connsiteY2" fmla="*/ 1441400 h 1441400"/>
              <a:gd name="connsiteX3" fmla="*/ 2614247 w 2966605"/>
              <a:gd name="connsiteY3" fmla="*/ 1441400 h 1441400"/>
              <a:gd name="connsiteX4" fmla="*/ 2595872 w 2966605"/>
              <a:gd name="connsiteY4" fmla="*/ 1259129 h 1441400"/>
              <a:gd name="connsiteX5" fmla="*/ 1483302 w 2966605"/>
              <a:gd name="connsiteY5" fmla="*/ 352358 h 1441400"/>
              <a:gd name="connsiteX6" fmla="*/ 370732 w 2966605"/>
              <a:gd name="connsiteY6" fmla="*/ 1259129 h 1441400"/>
              <a:gd name="connsiteX7" fmla="*/ 352358 w 2966605"/>
              <a:gd name="connsiteY7" fmla="*/ 1441400 h 1441400"/>
              <a:gd name="connsiteX8" fmla="*/ 0 w 2966605"/>
              <a:gd name="connsiteY8" fmla="*/ 1441400 h 1441400"/>
              <a:gd name="connsiteX9" fmla="*/ 25533 w 2966605"/>
              <a:gd name="connsiteY9" fmla="*/ 1188116 h 1441400"/>
              <a:gd name="connsiteX10" fmla="*/ 1483302 w 2966605"/>
              <a:gd name="connsiteY10" fmla="*/ 0 h 14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6605" h="1441400">
                <a:moveTo>
                  <a:pt x="1483302" y="0"/>
                </a:moveTo>
                <a:cubicBezTo>
                  <a:pt x="2202377" y="0"/>
                  <a:pt x="2802321" y="510060"/>
                  <a:pt x="2941071" y="1188116"/>
                </a:cubicBezTo>
                <a:lnTo>
                  <a:pt x="2966605" y="1441400"/>
                </a:lnTo>
                <a:lnTo>
                  <a:pt x="2614247" y="1441400"/>
                </a:lnTo>
                <a:lnTo>
                  <a:pt x="2595872" y="1259129"/>
                </a:lnTo>
                <a:cubicBezTo>
                  <a:pt x="2489978" y="741636"/>
                  <a:pt x="2032101" y="352358"/>
                  <a:pt x="1483302" y="352358"/>
                </a:cubicBezTo>
                <a:cubicBezTo>
                  <a:pt x="934504" y="352358"/>
                  <a:pt x="476627" y="741636"/>
                  <a:pt x="370732" y="1259129"/>
                </a:cubicBezTo>
                <a:lnTo>
                  <a:pt x="352358" y="1441400"/>
                </a:lnTo>
                <a:lnTo>
                  <a:pt x="0" y="1441400"/>
                </a:lnTo>
                <a:lnTo>
                  <a:pt x="25533" y="1188116"/>
                </a:lnTo>
                <a:cubicBezTo>
                  <a:pt x="164283" y="510060"/>
                  <a:pt x="764227" y="0"/>
                  <a:pt x="1483302" y="0"/>
                </a:cubicBezTo>
                <a:close/>
              </a:path>
            </a:pathLst>
          </a:custGeom>
          <a:solidFill>
            <a:srgbClr val="E1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任意多边形: 形状 22">
            <a:extLst>
              <a:ext uri="{FF2B5EF4-FFF2-40B4-BE49-F238E27FC236}">
                <a16:creationId xmlns:a16="http://schemas.microsoft.com/office/drawing/2014/main" xmlns="" id="{B40F1BBC-10BE-48F2-941B-2379E8294FC8}"/>
              </a:ext>
            </a:extLst>
          </p:cNvPr>
          <p:cNvSpPr/>
          <p:nvPr/>
        </p:nvSpPr>
        <p:spPr>
          <a:xfrm>
            <a:off x="3288977" y="1879600"/>
            <a:ext cx="2966605" cy="1441400"/>
          </a:xfrm>
          <a:custGeom>
            <a:avLst/>
            <a:gdLst>
              <a:gd name="connsiteX0" fmla="*/ 1483302 w 2966605"/>
              <a:gd name="connsiteY0" fmla="*/ 0 h 1441400"/>
              <a:gd name="connsiteX1" fmla="*/ 2941071 w 2966605"/>
              <a:gd name="connsiteY1" fmla="*/ 1188116 h 1441400"/>
              <a:gd name="connsiteX2" fmla="*/ 2966605 w 2966605"/>
              <a:gd name="connsiteY2" fmla="*/ 1441400 h 1441400"/>
              <a:gd name="connsiteX3" fmla="*/ 2614247 w 2966605"/>
              <a:gd name="connsiteY3" fmla="*/ 1441400 h 1441400"/>
              <a:gd name="connsiteX4" fmla="*/ 2595872 w 2966605"/>
              <a:gd name="connsiteY4" fmla="*/ 1259129 h 1441400"/>
              <a:gd name="connsiteX5" fmla="*/ 1483302 w 2966605"/>
              <a:gd name="connsiteY5" fmla="*/ 352358 h 1441400"/>
              <a:gd name="connsiteX6" fmla="*/ 370732 w 2966605"/>
              <a:gd name="connsiteY6" fmla="*/ 1259129 h 1441400"/>
              <a:gd name="connsiteX7" fmla="*/ 352358 w 2966605"/>
              <a:gd name="connsiteY7" fmla="*/ 1441400 h 1441400"/>
              <a:gd name="connsiteX8" fmla="*/ 0 w 2966605"/>
              <a:gd name="connsiteY8" fmla="*/ 1441400 h 1441400"/>
              <a:gd name="connsiteX9" fmla="*/ 25533 w 2966605"/>
              <a:gd name="connsiteY9" fmla="*/ 1188116 h 1441400"/>
              <a:gd name="connsiteX10" fmla="*/ 1483302 w 2966605"/>
              <a:gd name="connsiteY10" fmla="*/ 0 h 14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6605" h="1441400">
                <a:moveTo>
                  <a:pt x="1483302" y="0"/>
                </a:moveTo>
                <a:cubicBezTo>
                  <a:pt x="2202377" y="0"/>
                  <a:pt x="2802321" y="510060"/>
                  <a:pt x="2941071" y="1188116"/>
                </a:cubicBezTo>
                <a:lnTo>
                  <a:pt x="2966605" y="1441400"/>
                </a:lnTo>
                <a:lnTo>
                  <a:pt x="2614247" y="1441400"/>
                </a:lnTo>
                <a:lnTo>
                  <a:pt x="2595872" y="1259129"/>
                </a:lnTo>
                <a:cubicBezTo>
                  <a:pt x="2489978" y="741636"/>
                  <a:pt x="2032101" y="352358"/>
                  <a:pt x="1483302" y="352358"/>
                </a:cubicBezTo>
                <a:cubicBezTo>
                  <a:pt x="934504" y="352358"/>
                  <a:pt x="476627" y="741636"/>
                  <a:pt x="370732" y="1259129"/>
                </a:cubicBezTo>
                <a:lnTo>
                  <a:pt x="352358" y="1441400"/>
                </a:lnTo>
                <a:lnTo>
                  <a:pt x="0" y="1441400"/>
                </a:lnTo>
                <a:lnTo>
                  <a:pt x="25533" y="1188116"/>
                </a:lnTo>
                <a:cubicBezTo>
                  <a:pt x="164284" y="510060"/>
                  <a:pt x="764227" y="0"/>
                  <a:pt x="1483302" y="0"/>
                </a:cubicBezTo>
                <a:close/>
              </a:path>
            </a:pathLst>
          </a:custGeom>
          <a:solidFill>
            <a:srgbClr val="E1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任意多边形: 形状 23">
            <a:extLst>
              <a:ext uri="{FF2B5EF4-FFF2-40B4-BE49-F238E27FC236}">
                <a16:creationId xmlns:a16="http://schemas.microsoft.com/office/drawing/2014/main" xmlns="" id="{163F298E-7781-4BC6-8E86-AE8457940084}"/>
              </a:ext>
            </a:extLst>
          </p:cNvPr>
          <p:cNvSpPr/>
          <p:nvPr/>
        </p:nvSpPr>
        <p:spPr>
          <a:xfrm>
            <a:off x="5901495" y="1879600"/>
            <a:ext cx="2966604" cy="1441400"/>
          </a:xfrm>
          <a:custGeom>
            <a:avLst/>
            <a:gdLst>
              <a:gd name="connsiteX0" fmla="*/ 1483302 w 2966604"/>
              <a:gd name="connsiteY0" fmla="*/ 0 h 1441400"/>
              <a:gd name="connsiteX1" fmla="*/ 2941071 w 2966604"/>
              <a:gd name="connsiteY1" fmla="*/ 1188116 h 1441400"/>
              <a:gd name="connsiteX2" fmla="*/ 2966604 w 2966604"/>
              <a:gd name="connsiteY2" fmla="*/ 1441400 h 1441400"/>
              <a:gd name="connsiteX3" fmla="*/ 2614246 w 2966604"/>
              <a:gd name="connsiteY3" fmla="*/ 1441400 h 1441400"/>
              <a:gd name="connsiteX4" fmla="*/ 2595872 w 2966604"/>
              <a:gd name="connsiteY4" fmla="*/ 1259129 h 1441400"/>
              <a:gd name="connsiteX5" fmla="*/ 1483302 w 2966604"/>
              <a:gd name="connsiteY5" fmla="*/ 352358 h 1441400"/>
              <a:gd name="connsiteX6" fmla="*/ 370732 w 2966604"/>
              <a:gd name="connsiteY6" fmla="*/ 1259129 h 1441400"/>
              <a:gd name="connsiteX7" fmla="*/ 352358 w 2966604"/>
              <a:gd name="connsiteY7" fmla="*/ 1441400 h 1441400"/>
              <a:gd name="connsiteX8" fmla="*/ 0 w 2966604"/>
              <a:gd name="connsiteY8" fmla="*/ 1441400 h 1441400"/>
              <a:gd name="connsiteX9" fmla="*/ 25533 w 2966604"/>
              <a:gd name="connsiteY9" fmla="*/ 1188116 h 1441400"/>
              <a:gd name="connsiteX10" fmla="*/ 1483302 w 2966604"/>
              <a:gd name="connsiteY10" fmla="*/ 0 h 14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6604" h="1441400">
                <a:moveTo>
                  <a:pt x="1483302" y="0"/>
                </a:moveTo>
                <a:cubicBezTo>
                  <a:pt x="2202377" y="0"/>
                  <a:pt x="2802321" y="510060"/>
                  <a:pt x="2941071" y="1188116"/>
                </a:cubicBezTo>
                <a:lnTo>
                  <a:pt x="2966604" y="1441400"/>
                </a:lnTo>
                <a:lnTo>
                  <a:pt x="2614246" y="1441400"/>
                </a:lnTo>
                <a:lnTo>
                  <a:pt x="2595872" y="1259129"/>
                </a:lnTo>
                <a:cubicBezTo>
                  <a:pt x="2489977" y="741636"/>
                  <a:pt x="2032100" y="352358"/>
                  <a:pt x="1483302" y="352358"/>
                </a:cubicBezTo>
                <a:cubicBezTo>
                  <a:pt x="934504" y="352358"/>
                  <a:pt x="476627" y="741636"/>
                  <a:pt x="370732" y="1259129"/>
                </a:cubicBezTo>
                <a:lnTo>
                  <a:pt x="352358" y="1441400"/>
                </a:lnTo>
                <a:lnTo>
                  <a:pt x="0" y="1441400"/>
                </a:lnTo>
                <a:lnTo>
                  <a:pt x="25533" y="1188116"/>
                </a:lnTo>
                <a:cubicBezTo>
                  <a:pt x="164284" y="510060"/>
                  <a:pt x="764227" y="0"/>
                  <a:pt x="1483302" y="0"/>
                </a:cubicBezTo>
                <a:close/>
              </a:path>
            </a:pathLst>
          </a:custGeom>
          <a:solidFill>
            <a:srgbClr val="E1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任意多边形: 形状 25">
            <a:extLst>
              <a:ext uri="{FF2B5EF4-FFF2-40B4-BE49-F238E27FC236}">
                <a16:creationId xmlns:a16="http://schemas.microsoft.com/office/drawing/2014/main" xmlns="" id="{44D27F66-5962-4D27-9F37-B20129026691}"/>
              </a:ext>
            </a:extLst>
          </p:cNvPr>
          <p:cNvSpPr/>
          <p:nvPr/>
        </p:nvSpPr>
        <p:spPr>
          <a:xfrm>
            <a:off x="8525373" y="1879600"/>
            <a:ext cx="2966604" cy="1441400"/>
          </a:xfrm>
          <a:custGeom>
            <a:avLst/>
            <a:gdLst>
              <a:gd name="connsiteX0" fmla="*/ 1483302 w 2966604"/>
              <a:gd name="connsiteY0" fmla="*/ 0 h 1441400"/>
              <a:gd name="connsiteX1" fmla="*/ 2941071 w 2966604"/>
              <a:gd name="connsiteY1" fmla="*/ 1188116 h 1441400"/>
              <a:gd name="connsiteX2" fmla="*/ 2966604 w 2966604"/>
              <a:gd name="connsiteY2" fmla="*/ 1441400 h 1441400"/>
              <a:gd name="connsiteX3" fmla="*/ 2614246 w 2966604"/>
              <a:gd name="connsiteY3" fmla="*/ 1441400 h 1441400"/>
              <a:gd name="connsiteX4" fmla="*/ 2595872 w 2966604"/>
              <a:gd name="connsiteY4" fmla="*/ 1259129 h 1441400"/>
              <a:gd name="connsiteX5" fmla="*/ 1483302 w 2966604"/>
              <a:gd name="connsiteY5" fmla="*/ 352358 h 1441400"/>
              <a:gd name="connsiteX6" fmla="*/ 370732 w 2966604"/>
              <a:gd name="connsiteY6" fmla="*/ 1259129 h 1441400"/>
              <a:gd name="connsiteX7" fmla="*/ 352358 w 2966604"/>
              <a:gd name="connsiteY7" fmla="*/ 1441400 h 1441400"/>
              <a:gd name="connsiteX8" fmla="*/ 0 w 2966604"/>
              <a:gd name="connsiteY8" fmla="*/ 1441400 h 1441400"/>
              <a:gd name="connsiteX9" fmla="*/ 25533 w 2966604"/>
              <a:gd name="connsiteY9" fmla="*/ 1188116 h 1441400"/>
              <a:gd name="connsiteX10" fmla="*/ 1483302 w 2966604"/>
              <a:gd name="connsiteY10" fmla="*/ 0 h 14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6604" h="1441400">
                <a:moveTo>
                  <a:pt x="1483302" y="0"/>
                </a:moveTo>
                <a:cubicBezTo>
                  <a:pt x="2202377" y="0"/>
                  <a:pt x="2802321" y="510060"/>
                  <a:pt x="2941071" y="1188116"/>
                </a:cubicBezTo>
                <a:lnTo>
                  <a:pt x="2966604" y="1441400"/>
                </a:lnTo>
                <a:lnTo>
                  <a:pt x="2614246" y="1441400"/>
                </a:lnTo>
                <a:lnTo>
                  <a:pt x="2595872" y="1259129"/>
                </a:lnTo>
                <a:cubicBezTo>
                  <a:pt x="2489977" y="741636"/>
                  <a:pt x="2032100" y="352358"/>
                  <a:pt x="1483302" y="352358"/>
                </a:cubicBezTo>
                <a:cubicBezTo>
                  <a:pt x="934504" y="352358"/>
                  <a:pt x="476627" y="741636"/>
                  <a:pt x="370732" y="1259129"/>
                </a:cubicBezTo>
                <a:lnTo>
                  <a:pt x="352358" y="1441400"/>
                </a:lnTo>
                <a:lnTo>
                  <a:pt x="0" y="1441400"/>
                </a:lnTo>
                <a:lnTo>
                  <a:pt x="25533" y="1188116"/>
                </a:lnTo>
                <a:cubicBezTo>
                  <a:pt x="164283" y="510060"/>
                  <a:pt x="764227" y="0"/>
                  <a:pt x="1483302" y="0"/>
                </a:cubicBezTo>
                <a:close/>
              </a:path>
            </a:pathLst>
          </a:custGeom>
          <a:solidFill>
            <a:srgbClr val="E1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a:extLst>
              <a:ext uri="{FF2B5EF4-FFF2-40B4-BE49-F238E27FC236}">
                <a16:creationId xmlns:a16="http://schemas.microsoft.com/office/drawing/2014/main" xmlns="" id="{FFBBF238-0E7A-406D-BF98-EF26370B0B73}"/>
              </a:ext>
            </a:extLst>
          </p:cNvPr>
          <p:cNvSpPr/>
          <p:nvPr/>
        </p:nvSpPr>
        <p:spPr>
          <a:xfrm>
            <a:off x="1461417" y="2689734"/>
            <a:ext cx="1262532" cy="126253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AECE69C7-9371-4EFC-960B-CB5C6B7E42B4}"/>
              </a:ext>
            </a:extLst>
          </p:cNvPr>
          <p:cNvSpPr/>
          <p:nvPr/>
        </p:nvSpPr>
        <p:spPr>
          <a:xfrm>
            <a:off x="1609088" y="2837405"/>
            <a:ext cx="967191" cy="96719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54411F42-7209-4D81-B660-1F510FB9AE50}"/>
              </a:ext>
            </a:extLst>
          </p:cNvPr>
          <p:cNvSpPr txBox="1"/>
          <p:nvPr/>
        </p:nvSpPr>
        <p:spPr>
          <a:xfrm>
            <a:off x="1734515" y="1918100"/>
            <a:ext cx="827773" cy="307777"/>
          </a:xfrm>
          <a:prstGeom prst="rect">
            <a:avLst/>
          </a:prstGeom>
          <a:noFill/>
        </p:spPr>
        <p:txBody>
          <a:bodyPr wrap="square" rtlCol="0">
            <a:spAutoFit/>
          </a:bodyPr>
          <a:lstStyle/>
          <a:p>
            <a:pPr algn="ctr"/>
            <a:r>
              <a:rPr lang="zh-CN" altLang="en-US" sz="1400" dirty="0">
                <a:solidFill>
                  <a:schemeClr val="accent2"/>
                </a:solidFill>
              </a:rPr>
              <a:t>第</a:t>
            </a:r>
            <a:r>
              <a:rPr lang="en-US" altLang="zh-CN" sz="1400" dirty="0">
                <a:solidFill>
                  <a:schemeClr val="accent2"/>
                </a:solidFill>
              </a:rPr>
              <a:t>1</a:t>
            </a:r>
            <a:r>
              <a:rPr lang="zh-CN" altLang="en-US" sz="1400" dirty="0">
                <a:solidFill>
                  <a:schemeClr val="accent2"/>
                </a:solidFill>
              </a:rPr>
              <a:t>步</a:t>
            </a:r>
          </a:p>
        </p:txBody>
      </p:sp>
      <p:sp>
        <p:nvSpPr>
          <p:cNvPr id="32" name="椭圆 31">
            <a:extLst>
              <a:ext uri="{FF2B5EF4-FFF2-40B4-BE49-F238E27FC236}">
                <a16:creationId xmlns:a16="http://schemas.microsoft.com/office/drawing/2014/main" xmlns="" id="{8C403D00-8540-486B-8C21-3C896B3E7BA5}"/>
              </a:ext>
            </a:extLst>
          </p:cNvPr>
          <p:cNvSpPr/>
          <p:nvPr/>
        </p:nvSpPr>
        <p:spPr>
          <a:xfrm>
            <a:off x="4100081" y="2689734"/>
            <a:ext cx="1262532" cy="126253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C33E7F16-B335-4BB4-B818-BCEDC394EE99}"/>
              </a:ext>
            </a:extLst>
          </p:cNvPr>
          <p:cNvSpPr/>
          <p:nvPr/>
        </p:nvSpPr>
        <p:spPr>
          <a:xfrm>
            <a:off x="4247752" y="2837405"/>
            <a:ext cx="967191" cy="96719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A75A00B6-48E4-430C-A794-AC7FB431A7E9}"/>
              </a:ext>
            </a:extLst>
          </p:cNvPr>
          <p:cNvSpPr/>
          <p:nvPr/>
        </p:nvSpPr>
        <p:spPr>
          <a:xfrm>
            <a:off x="6738745" y="2689734"/>
            <a:ext cx="1262532" cy="126253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E39B7D8A-5F95-4DFF-A9EB-E2FC85604EDA}"/>
              </a:ext>
            </a:extLst>
          </p:cNvPr>
          <p:cNvSpPr/>
          <p:nvPr/>
        </p:nvSpPr>
        <p:spPr>
          <a:xfrm>
            <a:off x="6886416" y="2837405"/>
            <a:ext cx="967191" cy="96719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52C535BD-A291-4513-8CD3-F196B720D5D5}"/>
              </a:ext>
            </a:extLst>
          </p:cNvPr>
          <p:cNvSpPr/>
          <p:nvPr/>
        </p:nvSpPr>
        <p:spPr>
          <a:xfrm>
            <a:off x="9377409" y="2689734"/>
            <a:ext cx="1262532" cy="126253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1E3397F5-483C-405E-BA18-C5649FEAE3E8}"/>
              </a:ext>
            </a:extLst>
          </p:cNvPr>
          <p:cNvSpPr/>
          <p:nvPr/>
        </p:nvSpPr>
        <p:spPr>
          <a:xfrm>
            <a:off x="9525080" y="2837405"/>
            <a:ext cx="967191" cy="96719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A2060ED6-03C7-4363-8D20-E737B33BF398}"/>
              </a:ext>
            </a:extLst>
          </p:cNvPr>
          <p:cNvSpPr txBox="1"/>
          <p:nvPr/>
        </p:nvSpPr>
        <p:spPr>
          <a:xfrm>
            <a:off x="4377322" y="1918100"/>
            <a:ext cx="827773" cy="307777"/>
          </a:xfrm>
          <a:prstGeom prst="rect">
            <a:avLst/>
          </a:prstGeom>
          <a:noFill/>
        </p:spPr>
        <p:txBody>
          <a:bodyPr wrap="square" rtlCol="0">
            <a:spAutoFit/>
          </a:bodyPr>
          <a:lstStyle/>
          <a:p>
            <a:pPr algn="ctr"/>
            <a:r>
              <a:rPr lang="zh-CN" altLang="en-US" sz="1400" dirty="0">
                <a:solidFill>
                  <a:schemeClr val="accent2"/>
                </a:solidFill>
              </a:rPr>
              <a:t>第</a:t>
            </a:r>
            <a:r>
              <a:rPr lang="en-US" altLang="zh-CN" sz="1400" dirty="0">
                <a:solidFill>
                  <a:schemeClr val="accent2"/>
                </a:solidFill>
              </a:rPr>
              <a:t>2</a:t>
            </a:r>
            <a:r>
              <a:rPr lang="zh-CN" altLang="en-US" sz="1400" dirty="0">
                <a:solidFill>
                  <a:schemeClr val="accent2"/>
                </a:solidFill>
              </a:rPr>
              <a:t>步</a:t>
            </a:r>
          </a:p>
        </p:txBody>
      </p:sp>
      <p:sp>
        <p:nvSpPr>
          <p:cNvPr id="41" name="文本框 40">
            <a:extLst>
              <a:ext uri="{FF2B5EF4-FFF2-40B4-BE49-F238E27FC236}">
                <a16:creationId xmlns:a16="http://schemas.microsoft.com/office/drawing/2014/main" xmlns="" id="{67A10EC5-FC20-4FFE-93BE-D3898DB2CE6A}"/>
              </a:ext>
            </a:extLst>
          </p:cNvPr>
          <p:cNvSpPr txBox="1"/>
          <p:nvPr/>
        </p:nvSpPr>
        <p:spPr>
          <a:xfrm>
            <a:off x="6956124" y="1918100"/>
            <a:ext cx="827773" cy="307777"/>
          </a:xfrm>
          <a:prstGeom prst="rect">
            <a:avLst/>
          </a:prstGeom>
          <a:noFill/>
        </p:spPr>
        <p:txBody>
          <a:bodyPr wrap="square" rtlCol="0">
            <a:spAutoFit/>
          </a:bodyPr>
          <a:lstStyle/>
          <a:p>
            <a:pPr algn="ctr"/>
            <a:r>
              <a:rPr lang="zh-CN" altLang="en-US" sz="1400" dirty="0">
                <a:solidFill>
                  <a:schemeClr val="accent2"/>
                </a:solidFill>
              </a:rPr>
              <a:t>第</a:t>
            </a:r>
            <a:r>
              <a:rPr lang="en-US" altLang="zh-CN" sz="1400" dirty="0">
                <a:solidFill>
                  <a:schemeClr val="accent2"/>
                </a:solidFill>
              </a:rPr>
              <a:t>3</a:t>
            </a:r>
            <a:r>
              <a:rPr lang="zh-CN" altLang="en-US" sz="1400" dirty="0">
                <a:solidFill>
                  <a:schemeClr val="accent2"/>
                </a:solidFill>
              </a:rPr>
              <a:t>步</a:t>
            </a:r>
          </a:p>
        </p:txBody>
      </p:sp>
      <p:sp>
        <p:nvSpPr>
          <p:cNvPr id="42" name="文本框 41">
            <a:extLst>
              <a:ext uri="{FF2B5EF4-FFF2-40B4-BE49-F238E27FC236}">
                <a16:creationId xmlns:a16="http://schemas.microsoft.com/office/drawing/2014/main" xmlns="" id="{BD9ABD9B-DC4E-498F-A183-50B71DAA9C17}"/>
              </a:ext>
            </a:extLst>
          </p:cNvPr>
          <p:cNvSpPr txBox="1"/>
          <p:nvPr/>
        </p:nvSpPr>
        <p:spPr>
          <a:xfrm>
            <a:off x="9564499" y="1918100"/>
            <a:ext cx="827773" cy="307777"/>
          </a:xfrm>
          <a:prstGeom prst="rect">
            <a:avLst/>
          </a:prstGeom>
          <a:noFill/>
        </p:spPr>
        <p:txBody>
          <a:bodyPr wrap="square" rtlCol="0">
            <a:spAutoFit/>
          </a:bodyPr>
          <a:lstStyle/>
          <a:p>
            <a:pPr algn="ctr"/>
            <a:r>
              <a:rPr lang="zh-CN" altLang="en-US" sz="1400" dirty="0">
                <a:solidFill>
                  <a:schemeClr val="accent2"/>
                </a:solidFill>
              </a:rPr>
              <a:t>第</a:t>
            </a:r>
            <a:r>
              <a:rPr lang="en-US" altLang="zh-CN" sz="1400" dirty="0">
                <a:solidFill>
                  <a:schemeClr val="accent2"/>
                </a:solidFill>
              </a:rPr>
              <a:t>4</a:t>
            </a:r>
            <a:r>
              <a:rPr lang="zh-CN" altLang="en-US" sz="1400" dirty="0">
                <a:solidFill>
                  <a:schemeClr val="accent2"/>
                </a:solidFill>
              </a:rPr>
              <a:t>步</a:t>
            </a:r>
          </a:p>
        </p:txBody>
      </p:sp>
      <p:sp>
        <p:nvSpPr>
          <p:cNvPr id="43" name="椭圆 42">
            <a:extLst>
              <a:ext uri="{FF2B5EF4-FFF2-40B4-BE49-F238E27FC236}">
                <a16:creationId xmlns:a16="http://schemas.microsoft.com/office/drawing/2014/main" xmlns="" id="{53CA01B0-8151-4D3F-AB42-8D85F6DF66FE}"/>
              </a:ext>
            </a:extLst>
          </p:cNvPr>
          <p:cNvSpPr/>
          <p:nvPr/>
        </p:nvSpPr>
        <p:spPr>
          <a:xfrm>
            <a:off x="669081" y="3147783"/>
            <a:ext cx="346434" cy="34643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E0CA707A-4208-4301-83BD-BEE8667DE709}"/>
              </a:ext>
            </a:extLst>
          </p:cNvPr>
          <p:cNvSpPr/>
          <p:nvPr/>
        </p:nvSpPr>
        <p:spPr>
          <a:xfrm>
            <a:off x="11143229" y="3147783"/>
            <a:ext cx="346434" cy="34643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xmlns="" id="{0674C000-CB5C-414A-AA20-15460E70AD64}"/>
              </a:ext>
            </a:extLst>
          </p:cNvPr>
          <p:cNvGrpSpPr/>
          <p:nvPr/>
        </p:nvGrpSpPr>
        <p:grpSpPr>
          <a:xfrm>
            <a:off x="991483" y="4213731"/>
            <a:ext cx="2202399" cy="1097337"/>
            <a:chOff x="2056777" y="2423825"/>
            <a:chExt cx="2202399" cy="1097337"/>
          </a:xfrm>
        </p:grpSpPr>
        <p:sp>
          <p:nvSpPr>
            <p:cNvPr id="46" name="文本框 45">
              <a:extLst>
                <a:ext uri="{FF2B5EF4-FFF2-40B4-BE49-F238E27FC236}">
                  <a16:creationId xmlns:a16="http://schemas.microsoft.com/office/drawing/2014/main" xmlns="" id="{C4BCE4B5-6B24-4CE4-A11E-DDDDA52953FB}"/>
                </a:ext>
              </a:extLst>
            </p:cNvPr>
            <p:cNvSpPr txBox="1"/>
            <p:nvPr/>
          </p:nvSpPr>
          <p:spPr>
            <a:xfrm>
              <a:off x="2436201" y="2423825"/>
              <a:ext cx="1443552" cy="368288"/>
            </a:xfrm>
            <a:prstGeom prst="rect">
              <a:avLst/>
            </a:prstGeom>
            <a:noFill/>
          </p:spPr>
          <p:txBody>
            <a:bodyPr wrap="square" rtlCol="0">
              <a:spAutoFit/>
            </a:bodyPr>
            <a:lstStyle/>
            <a:p>
              <a:pPr algn="ctr"/>
              <a:r>
                <a:rPr lang="zh-CN" altLang="en-US" b="1" dirty="0">
                  <a:solidFill>
                    <a:schemeClr val="accent2"/>
                  </a:solidFill>
                </a:rPr>
                <a:t>流程</a:t>
              </a:r>
              <a:r>
                <a:rPr lang="en-US" altLang="zh-CN" b="1" dirty="0">
                  <a:solidFill>
                    <a:schemeClr val="accent2"/>
                  </a:solidFill>
                </a:rPr>
                <a:t>1</a:t>
              </a:r>
              <a:endParaRPr lang="zh-CN" altLang="en-US" b="1" dirty="0">
                <a:solidFill>
                  <a:schemeClr val="accent2"/>
                </a:solidFill>
              </a:endParaRPr>
            </a:p>
          </p:txBody>
        </p:sp>
        <p:sp>
          <p:nvSpPr>
            <p:cNvPr id="47" name="文本框 46">
              <a:extLst>
                <a:ext uri="{FF2B5EF4-FFF2-40B4-BE49-F238E27FC236}">
                  <a16:creationId xmlns:a16="http://schemas.microsoft.com/office/drawing/2014/main" xmlns="" id="{2D754DF6-F0D8-4672-9520-D57D0B24F478}"/>
                </a:ext>
              </a:extLst>
            </p:cNvPr>
            <p:cNvSpPr txBox="1"/>
            <p:nvPr/>
          </p:nvSpPr>
          <p:spPr>
            <a:xfrm>
              <a:off x="2056777" y="2820264"/>
              <a:ext cx="2202399" cy="700898"/>
            </a:xfrm>
            <a:prstGeom prst="rect">
              <a:avLst/>
            </a:prstGeom>
            <a:noFill/>
          </p:spPr>
          <p:txBody>
            <a:bodyPr wrap="square" rtlCol="0">
              <a:spAutoFit/>
            </a:bodyPr>
            <a:lstStyle/>
            <a:p>
              <a:pPr algn="ctr">
                <a:lnSpc>
                  <a:spcPct val="130000"/>
                </a:lnSpc>
              </a:pPr>
              <a:r>
                <a:rPr lang="zh-CN" altLang="en-US" sz="1600" dirty="0">
                  <a:solidFill>
                    <a:schemeClr val="accent3">
                      <a:lumMod val="75000"/>
                    </a:schemeClr>
                  </a:solidFill>
                </a:rPr>
                <a:t>用简炼概括性的文字描述服务流程</a:t>
              </a:r>
            </a:p>
          </p:txBody>
        </p:sp>
      </p:grpSp>
      <p:grpSp>
        <p:nvGrpSpPr>
          <p:cNvPr id="49" name="组合 48">
            <a:extLst>
              <a:ext uri="{FF2B5EF4-FFF2-40B4-BE49-F238E27FC236}">
                <a16:creationId xmlns:a16="http://schemas.microsoft.com/office/drawing/2014/main" xmlns="" id="{DA9F52F7-DAF4-4841-8AF9-A8B44F18199A}"/>
              </a:ext>
            </a:extLst>
          </p:cNvPr>
          <p:cNvGrpSpPr/>
          <p:nvPr/>
        </p:nvGrpSpPr>
        <p:grpSpPr>
          <a:xfrm>
            <a:off x="3620050" y="4213731"/>
            <a:ext cx="2202399" cy="1097337"/>
            <a:chOff x="2056777" y="2423825"/>
            <a:chExt cx="2202399" cy="1097337"/>
          </a:xfrm>
        </p:grpSpPr>
        <p:sp>
          <p:nvSpPr>
            <p:cNvPr id="50" name="文本框 49">
              <a:extLst>
                <a:ext uri="{FF2B5EF4-FFF2-40B4-BE49-F238E27FC236}">
                  <a16:creationId xmlns:a16="http://schemas.microsoft.com/office/drawing/2014/main" xmlns="" id="{99FFDE54-986A-4187-BEAE-EAD8D6F09C2B}"/>
                </a:ext>
              </a:extLst>
            </p:cNvPr>
            <p:cNvSpPr txBox="1"/>
            <p:nvPr/>
          </p:nvSpPr>
          <p:spPr>
            <a:xfrm>
              <a:off x="2436201" y="2423825"/>
              <a:ext cx="1443552" cy="368288"/>
            </a:xfrm>
            <a:prstGeom prst="rect">
              <a:avLst/>
            </a:prstGeom>
            <a:noFill/>
          </p:spPr>
          <p:txBody>
            <a:bodyPr wrap="square" rtlCol="0">
              <a:spAutoFit/>
            </a:bodyPr>
            <a:lstStyle/>
            <a:p>
              <a:pPr algn="ctr"/>
              <a:r>
                <a:rPr lang="zh-CN" altLang="en-US" b="1" dirty="0">
                  <a:solidFill>
                    <a:schemeClr val="accent2"/>
                  </a:solidFill>
                </a:rPr>
                <a:t>流程</a:t>
              </a:r>
              <a:r>
                <a:rPr lang="en-US" altLang="zh-CN" b="1" dirty="0">
                  <a:solidFill>
                    <a:schemeClr val="accent2"/>
                  </a:solidFill>
                </a:rPr>
                <a:t>2</a:t>
              </a:r>
              <a:endParaRPr lang="zh-CN" altLang="en-US" b="1" dirty="0">
                <a:solidFill>
                  <a:schemeClr val="accent2"/>
                </a:solidFill>
              </a:endParaRPr>
            </a:p>
          </p:txBody>
        </p:sp>
        <p:sp>
          <p:nvSpPr>
            <p:cNvPr id="51" name="文本框 50">
              <a:extLst>
                <a:ext uri="{FF2B5EF4-FFF2-40B4-BE49-F238E27FC236}">
                  <a16:creationId xmlns:a16="http://schemas.microsoft.com/office/drawing/2014/main" xmlns="" id="{8727FD3B-E2D7-4FAA-81F6-13426FE6C0D6}"/>
                </a:ext>
              </a:extLst>
            </p:cNvPr>
            <p:cNvSpPr txBox="1"/>
            <p:nvPr/>
          </p:nvSpPr>
          <p:spPr>
            <a:xfrm>
              <a:off x="2056777" y="2820264"/>
              <a:ext cx="2202399" cy="700898"/>
            </a:xfrm>
            <a:prstGeom prst="rect">
              <a:avLst/>
            </a:prstGeom>
            <a:noFill/>
          </p:spPr>
          <p:txBody>
            <a:bodyPr wrap="square" rtlCol="0">
              <a:spAutoFit/>
            </a:bodyPr>
            <a:lstStyle/>
            <a:p>
              <a:pPr algn="ctr">
                <a:lnSpc>
                  <a:spcPct val="130000"/>
                </a:lnSpc>
              </a:pPr>
              <a:r>
                <a:rPr lang="zh-CN" altLang="en-US" sz="1600" dirty="0">
                  <a:solidFill>
                    <a:schemeClr val="accent3">
                      <a:lumMod val="75000"/>
                    </a:schemeClr>
                  </a:solidFill>
                </a:rPr>
                <a:t>用简炼概括性的文字描述服务流程</a:t>
              </a:r>
            </a:p>
          </p:txBody>
        </p:sp>
      </p:grpSp>
      <p:grpSp>
        <p:nvGrpSpPr>
          <p:cNvPr id="52" name="组合 51">
            <a:extLst>
              <a:ext uri="{FF2B5EF4-FFF2-40B4-BE49-F238E27FC236}">
                <a16:creationId xmlns:a16="http://schemas.microsoft.com/office/drawing/2014/main" xmlns="" id="{7ACD02AF-5793-4268-A60C-2BE2C7AA2F95}"/>
              </a:ext>
            </a:extLst>
          </p:cNvPr>
          <p:cNvGrpSpPr/>
          <p:nvPr/>
        </p:nvGrpSpPr>
        <p:grpSpPr>
          <a:xfrm>
            <a:off x="6248617" y="4213731"/>
            <a:ext cx="2202399" cy="1097337"/>
            <a:chOff x="2056777" y="2423825"/>
            <a:chExt cx="2202399" cy="1097337"/>
          </a:xfrm>
        </p:grpSpPr>
        <p:sp>
          <p:nvSpPr>
            <p:cNvPr id="53" name="文本框 52">
              <a:extLst>
                <a:ext uri="{FF2B5EF4-FFF2-40B4-BE49-F238E27FC236}">
                  <a16:creationId xmlns:a16="http://schemas.microsoft.com/office/drawing/2014/main" xmlns="" id="{5F25E7CB-D2A4-4CBD-8864-48E2F1BF8E77}"/>
                </a:ext>
              </a:extLst>
            </p:cNvPr>
            <p:cNvSpPr txBox="1"/>
            <p:nvPr/>
          </p:nvSpPr>
          <p:spPr>
            <a:xfrm>
              <a:off x="2436201" y="2423825"/>
              <a:ext cx="1443552" cy="368288"/>
            </a:xfrm>
            <a:prstGeom prst="rect">
              <a:avLst/>
            </a:prstGeom>
            <a:noFill/>
          </p:spPr>
          <p:txBody>
            <a:bodyPr wrap="square" rtlCol="0">
              <a:spAutoFit/>
            </a:bodyPr>
            <a:lstStyle/>
            <a:p>
              <a:pPr algn="ctr"/>
              <a:r>
                <a:rPr lang="zh-CN" altLang="en-US" b="1" dirty="0">
                  <a:solidFill>
                    <a:schemeClr val="accent2"/>
                  </a:solidFill>
                </a:rPr>
                <a:t>流程</a:t>
              </a:r>
              <a:r>
                <a:rPr lang="en-US" altLang="zh-CN" b="1" dirty="0">
                  <a:solidFill>
                    <a:schemeClr val="accent2"/>
                  </a:solidFill>
                </a:rPr>
                <a:t>3</a:t>
              </a:r>
              <a:endParaRPr lang="zh-CN" altLang="en-US" b="1" dirty="0">
                <a:solidFill>
                  <a:schemeClr val="accent2"/>
                </a:solidFill>
              </a:endParaRPr>
            </a:p>
          </p:txBody>
        </p:sp>
        <p:sp>
          <p:nvSpPr>
            <p:cNvPr id="54" name="文本框 53">
              <a:extLst>
                <a:ext uri="{FF2B5EF4-FFF2-40B4-BE49-F238E27FC236}">
                  <a16:creationId xmlns:a16="http://schemas.microsoft.com/office/drawing/2014/main" xmlns="" id="{376E0766-CDF7-4B9C-872F-C06453303586}"/>
                </a:ext>
              </a:extLst>
            </p:cNvPr>
            <p:cNvSpPr txBox="1"/>
            <p:nvPr/>
          </p:nvSpPr>
          <p:spPr>
            <a:xfrm>
              <a:off x="2056777" y="2820264"/>
              <a:ext cx="2202399" cy="700898"/>
            </a:xfrm>
            <a:prstGeom prst="rect">
              <a:avLst/>
            </a:prstGeom>
            <a:noFill/>
          </p:spPr>
          <p:txBody>
            <a:bodyPr wrap="square" rtlCol="0">
              <a:spAutoFit/>
            </a:bodyPr>
            <a:lstStyle/>
            <a:p>
              <a:pPr algn="ctr">
                <a:lnSpc>
                  <a:spcPct val="130000"/>
                </a:lnSpc>
              </a:pPr>
              <a:r>
                <a:rPr lang="zh-CN" altLang="en-US" sz="1600" dirty="0">
                  <a:solidFill>
                    <a:schemeClr val="accent3">
                      <a:lumMod val="75000"/>
                    </a:schemeClr>
                  </a:solidFill>
                </a:rPr>
                <a:t>用简炼概括性的文字描述服务流程</a:t>
              </a:r>
            </a:p>
          </p:txBody>
        </p:sp>
      </p:grpSp>
      <p:grpSp>
        <p:nvGrpSpPr>
          <p:cNvPr id="55" name="组合 54">
            <a:extLst>
              <a:ext uri="{FF2B5EF4-FFF2-40B4-BE49-F238E27FC236}">
                <a16:creationId xmlns:a16="http://schemas.microsoft.com/office/drawing/2014/main" xmlns="" id="{62EAA995-8680-4D81-B29B-3A6DDA4446EA}"/>
              </a:ext>
            </a:extLst>
          </p:cNvPr>
          <p:cNvGrpSpPr/>
          <p:nvPr/>
        </p:nvGrpSpPr>
        <p:grpSpPr>
          <a:xfrm>
            <a:off x="8877185" y="4213731"/>
            <a:ext cx="2202399" cy="1097337"/>
            <a:chOff x="2056777" y="2423825"/>
            <a:chExt cx="2202399" cy="1097337"/>
          </a:xfrm>
        </p:grpSpPr>
        <p:sp>
          <p:nvSpPr>
            <p:cNvPr id="56" name="文本框 55">
              <a:extLst>
                <a:ext uri="{FF2B5EF4-FFF2-40B4-BE49-F238E27FC236}">
                  <a16:creationId xmlns:a16="http://schemas.microsoft.com/office/drawing/2014/main" xmlns="" id="{B2A024BF-4031-476D-B66F-6BE1EC7E005C}"/>
                </a:ext>
              </a:extLst>
            </p:cNvPr>
            <p:cNvSpPr txBox="1"/>
            <p:nvPr/>
          </p:nvSpPr>
          <p:spPr>
            <a:xfrm>
              <a:off x="2436201" y="2423825"/>
              <a:ext cx="1443552" cy="368288"/>
            </a:xfrm>
            <a:prstGeom prst="rect">
              <a:avLst/>
            </a:prstGeom>
            <a:noFill/>
          </p:spPr>
          <p:txBody>
            <a:bodyPr wrap="square" rtlCol="0">
              <a:spAutoFit/>
            </a:bodyPr>
            <a:lstStyle/>
            <a:p>
              <a:pPr algn="ctr"/>
              <a:r>
                <a:rPr lang="zh-CN" altLang="en-US" b="1" dirty="0">
                  <a:solidFill>
                    <a:schemeClr val="accent2"/>
                  </a:solidFill>
                </a:rPr>
                <a:t>流程</a:t>
              </a:r>
              <a:r>
                <a:rPr lang="en-US" altLang="zh-CN" b="1" dirty="0">
                  <a:solidFill>
                    <a:schemeClr val="accent2"/>
                  </a:solidFill>
                </a:rPr>
                <a:t>4</a:t>
              </a:r>
              <a:endParaRPr lang="zh-CN" altLang="en-US" b="1" dirty="0">
                <a:solidFill>
                  <a:schemeClr val="accent2"/>
                </a:solidFill>
              </a:endParaRPr>
            </a:p>
          </p:txBody>
        </p:sp>
        <p:sp>
          <p:nvSpPr>
            <p:cNvPr id="57" name="文本框 56">
              <a:extLst>
                <a:ext uri="{FF2B5EF4-FFF2-40B4-BE49-F238E27FC236}">
                  <a16:creationId xmlns:a16="http://schemas.microsoft.com/office/drawing/2014/main" xmlns="" id="{22BAEE86-5018-4A39-918D-1CF4AC8C375D}"/>
                </a:ext>
              </a:extLst>
            </p:cNvPr>
            <p:cNvSpPr txBox="1"/>
            <p:nvPr/>
          </p:nvSpPr>
          <p:spPr>
            <a:xfrm>
              <a:off x="2056777" y="2820264"/>
              <a:ext cx="2202399" cy="700898"/>
            </a:xfrm>
            <a:prstGeom prst="rect">
              <a:avLst/>
            </a:prstGeom>
            <a:noFill/>
          </p:spPr>
          <p:txBody>
            <a:bodyPr wrap="square" rtlCol="0">
              <a:spAutoFit/>
            </a:bodyPr>
            <a:lstStyle/>
            <a:p>
              <a:pPr algn="ctr">
                <a:lnSpc>
                  <a:spcPct val="130000"/>
                </a:lnSpc>
              </a:pPr>
              <a:r>
                <a:rPr lang="zh-CN" altLang="en-US" sz="1600" dirty="0">
                  <a:solidFill>
                    <a:schemeClr val="accent3">
                      <a:lumMod val="75000"/>
                    </a:schemeClr>
                  </a:solidFill>
                </a:rPr>
                <a:t>用简炼概括性的文字描述服务流程</a:t>
              </a:r>
            </a:p>
          </p:txBody>
        </p:sp>
      </p:grpSp>
      <p:sp>
        <p:nvSpPr>
          <p:cNvPr id="59" name="箭头: 下 58">
            <a:extLst>
              <a:ext uri="{FF2B5EF4-FFF2-40B4-BE49-F238E27FC236}">
                <a16:creationId xmlns:a16="http://schemas.microsoft.com/office/drawing/2014/main" xmlns="" id="{15206533-9875-44BC-A103-194F58CAFBBB}"/>
              </a:ext>
            </a:extLst>
          </p:cNvPr>
          <p:cNvSpPr/>
          <p:nvPr/>
        </p:nvSpPr>
        <p:spPr>
          <a:xfrm rot="5400000">
            <a:off x="5531795" y="5557275"/>
            <a:ext cx="254650" cy="366250"/>
          </a:xfrm>
          <a:prstGeom prst="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形 61">
            <a:extLst>
              <a:ext uri="{FF2B5EF4-FFF2-40B4-BE49-F238E27FC236}">
                <a16:creationId xmlns:a16="http://schemas.microsoft.com/office/drawing/2014/main" xmlns="" id="{5691DB61-D001-4BDE-97F0-8F085E959D3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500453" y="3090106"/>
            <a:ext cx="461788" cy="461788"/>
          </a:xfrm>
          <a:prstGeom prst="rect">
            <a:avLst/>
          </a:prstGeom>
        </p:spPr>
      </p:pic>
      <p:pic>
        <p:nvPicPr>
          <p:cNvPr id="66" name="图形 65">
            <a:extLst>
              <a:ext uri="{FF2B5EF4-FFF2-40B4-BE49-F238E27FC236}">
                <a16:creationId xmlns:a16="http://schemas.microsoft.com/office/drawing/2014/main" xmlns="" id="{B2440196-7E0F-4EE0-B111-65FB06AAA66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9816454" y="3128779"/>
            <a:ext cx="384442" cy="384442"/>
          </a:xfrm>
          <a:prstGeom prst="rect">
            <a:avLst/>
          </a:prstGeom>
        </p:spPr>
      </p:pic>
      <p:pic>
        <p:nvPicPr>
          <p:cNvPr id="68" name="图形 67">
            <a:extLst>
              <a:ext uri="{FF2B5EF4-FFF2-40B4-BE49-F238E27FC236}">
                <a16:creationId xmlns:a16="http://schemas.microsoft.com/office/drawing/2014/main" xmlns="" id="{C2DA8448-E5F9-4815-826A-733778E5B53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7155315" y="3117497"/>
            <a:ext cx="429392" cy="407006"/>
          </a:xfrm>
          <a:prstGeom prst="rect">
            <a:avLst/>
          </a:prstGeom>
        </p:spPr>
      </p:pic>
      <p:pic>
        <p:nvPicPr>
          <p:cNvPr id="72" name="图形 71">
            <a:extLst>
              <a:ext uri="{FF2B5EF4-FFF2-40B4-BE49-F238E27FC236}">
                <a16:creationId xmlns:a16="http://schemas.microsoft.com/office/drawing/2014/main" xmlns="" id="{AE3B7CE2-AB1C-475D-8D50-1D5D8462D29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1823351" y="3051668"/>
            <a:ext cx="538664" cy="538664"/>
          </a:xfrm>
          <a:prstGeom prst="rect">
            <a:avLst/>
          </a:prstGeom>
        </p:spPr>
      </p:pic>
    </p:spTree>
    <p:extLst>
      <p:ext uri="{BB962C8B-B14F-4D97-AF65-F5344CB8AC3E}">
        <p14:creationId xmlns:p14="http://schemas.microsoft.com/office/powerpoint/2010/main" val="17387963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366E3A9D-6525-4D64-B158-4A63C2BB7A99}"/>
              </a:ext>
            </a:extLst>
          </p:cNvPr>
          <p:cNvSpPr/>
          <p:nvPr/>
        </p:nvSpPr>
        <p:spPr>
          <a:xfrm>
            <a:off x="695018" y="2204864"/>
            <a:ext cx="2448272" cy="3047600"/>
          </a:xfrm>
          <a:prstGeom prst="roundRect">
            <a:avLst>
              <a:gd name="adj" fmla="val 1447"/>
            </a:avLst>
          </a:prstGeom>
          <a:solidFill>
            <a:schemeClr val="accent1"/>
          </a:solidFill>
          <a:ln>
            <a:noFill/>
          </a:ln>
          <a:effectLst>
            <a:outerShdw blurRad="215900" dist="38100" dir="2700000" sx="99000" sy="99000" algn="tl" rotWithShape="0">
              <a:schemeClr val="bg1">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BCDE3F6E-2EB9-4097-8D88-6CBDF819F7CC}"/>
              </a:ext>
            </a:extLst>
          </p:cNvPr>
          <p:cNvSpPr/>
          <p:nvPr/>
        </p:nvSpPr>
        <p:spPr>
          <a:xfrm>
            <a:off x="802753" y="4444400"/>
            <a:ext cx="1415772" cy="461665"/>
          </a:xfrm>
          <a:prstGeom prst="rect">
            <a:avLst/>
          </a:prstGeom>
        </p:spPr>
        <p:txBody>
          <a:bodyPr wrap="none">
            <a:spAutoFit/>
          </a:bodyPr>
          <a:lstStyle/>
          <a:p>
            <a:r>
              <a:rPr lang="zh-CN" altLang="en-US" sz="2400" b="1" dirty="0">
                <a:solidFill>
                  <a:schemeClr val="bg1"/>
                </a:solidFill>
                <a:latin typeface="+mj-ea"/>
                <a:ea typeface="+mj-ea"/>
              </a:rPr>
              <a:t>公司简介</a:t>
            </a:r>
          </a:p>
        </p:txBody>
      </p:sp>
      <p:sp>
        <p:nvSpPr>
          <p:cNvPr id="6" name="矩形: 圆角 5">
            <a:extLst>
              <a:ext uri="{FF2B5EF4-FFF2-40B4-BE49-F238E27FC236}">
                <a16:creationId xmlns:a16="http://schemas.microsoft.com/office/drawing/2014/main" xmlns="" id="{8EC20E8C-F2FC-4625-8A3E-6A6F2C262CEE}"/>
              </a:ext>
            </a:extLst>
          </p:cNvPr>
          <p:cNvSpPr/>
          <p:nvPr/>
        </p:nvSpPr>
        <p:spPr>
          <a:xfrm>
            <a:off x="3479582" y="2204864"/>
            <a:ext cx="2448272" cy="3047600"/>
          </a:xfrm>
          <a:prstGeom prst="roundRect">
            <a:avLst>
              <a:gd name="adj" fmla="val 1447"/>
            </a:avLst>
          </a:prstGeom>
          <a:solidFill>
            <a:schemeClr val="accent1"/>
          </a:solidFill>
          <a:ln>
            <a:noFill/>
          </a:ln>
          <a:effectLst>
            <a:outerShdw blurRad="215900" dist="38100" dir="2700000" sx="99000" sy="99000" algn="tl" rotWithShape="0">
              <a:schemeClr val="bg1">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48B46657-CA9E-4F87-B6C2-8AF75B336444}"/>
              </a:ext>
            </a:extLst>
          </p:cNvPr>
          <p:cNvSpPr/>
          <p:nvPr/>
        </p:nvSpPr>
        <p:spPr>
          <a:xfrm>
            <a:off x="6264146" y="2204864"/>
            <a:ext cx="2448272" cy="3047600"/>
          </a:xfrm>
          <a:prstGeom prst="roundRect">
            <a:avLst>
              <a:gd name="adj" fmla="val 1447"/>
            </a:avLst>
          </a:prstGeom>
          <a:solidFill>
            <a:schemeClr val="accent1"/>
          </a:solidFill>
          <a:ln>
            <a:noFill/>
          </a:ln>
          <a:effectLst>
            <a:outerShdw blurRad="215900" dist="38100" dir="2700000" sx="99000" sy="99000" algn="tl" rotWithShape="0">
              <a:schemeClr val="bg1">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xmlns="" id="{67A0C455-9697-47DC-A377-20982C1A9397}"/>
              </a:ext>
            </a:extLst>
          </p:cNvPr>
          <p:cNvSpPr/>
          <p:nvPr/>
        </p:nvSpPr>
        <p:spPr>
          <a:xfrm>
            <a:off x="9048710" y="2204864"/>
            <a:ext cx="2448272" cy="3047600"/>
          </a:xfrm>
          <a:prstGeom prst="roundRect">
            <a:avLst>
              <a:gd name="adj" fmla="val 1447"/>
            </a:avLst>
          </a:prstGeom>
          <a:solidFill>
            <a:schemeClr val="accent1"/>
          </a:solidFill>
          <a:ln>
            <a:noFill/>
          </a:ln>
          <a:effectLst>
            <a:outerShdw blurRad="215900" dist="38100" dir="2700000" sx="99000" sy="99000" algn="tl" rotWithShape="0">
              <a:schemeClr val="bg1">
                <a:lumMod val="9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997479A2-B1E1-4199-8D5C-6AFFFD796F5C}"/>
              </a:ext>
            </a:extLst>
          </p:cNvPr>
          <p:cNvSpPr/>
          <p:nvPr/>
        </p:nvSpPr>
        <p:spPr>
          <a:xfrm>
            <a:off x="5593299" y="590430"/>
            <a:ext cx="1005403"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目录</a:t>
            </a:r>
          </a:p>
        </p:txBody>
      </p:sp>
      <p:pic>
        <p:nvPicPr>
          <p:cNvPr id="33" name="图片 32" descr="图片包含 游戏机, 建筑&#10;&#10;描述已自动生成">
            <a:extLst>
              <a:ext uri="{FF2B5EF4-FFF2-40B4-BE49-F238E27FC236}">
                <a16:creationId xmlns:a16="http://schemas.microsoft.com/office/drawing/2014/main" xmlns="" id="{3C057F61-508A-4CAC-912E-6129EE8108A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 t="1" r="23175" b="3541"/>
          <a:stretch/>
        </p:blipFill>
        <p:spPr>
          <a:xfrm>
            <a:off x="6418661" y="2416116"/>
            <a:ext cx="2139240" cy="1779632"/>
          </a:xfrm>
          <a:custGeom>
            <a:avLst/>
            <a:gdLst>
              <a:gd name="connsiteX0" fmla="*/ 47374 w 2139240"/>
              <a:gd name="connsiteY0" fmla="*/ 0 h 1779632"/>
              <a:gd name="connsiteX1" fmla="*/ 2091866 w 2139240"/>
              <a:gd name="connsiteY1" fmla="*/ 0 h 1779632"/>
              <a:gd name="connsiteX2" fmla="*/ 2139240 w 2139240"/>
              <a:gd name="connsiteY2" fmla="*/ 47374 h 1779632"/>
              <a:gd name="connsiteX3" fmla="*/ 2139240 w 2139240"/>
              <a:gd name="connsiteY3" fmla="*/ 1732258 h 1779632"/>
              <a:gd name="connsiteX4" fmla="*/ 2091866 w 2139240"/>
              <a:gd name="connsiteY4" fmla="*/ 1779632 h 1779632"/>
              <a:gd name="connsiteX5" fmla="*/ 47374 w 2139240"/>
              <a:gd name="connsiteY5" fmla="*/ 1779632 h 1779632"/>
              <a:gd name="connsiteX6" fmla="*/ 0 w 2139240"/>
              <a:gd name="connsiteY6" fmla="*/ 1732258 h 1779632"/>
              <a:gd name="connsiteX7" fmla="*/ 0 w 2139240"/>
              <a:gd name="connsiteY7" fmla="*/ 47374 h 1779632"/>
              <a:gd name="connsiteX8" fmla="*/ 47374 w 2139240"/>
              <a:gd name="connsiteY8" fmla="*/ 0 h 177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40" h="1779632">
                <a:moveTo>
                  <a:pt x="47374" y="0"/>
                </a:moveTo>
                <a:lnTo>
                  <a:pt x="2091866" y="0"/>
                </a:lnTo>
                <a:cubicBezTo>
                  <a:pt x="2118030" y="0"/>
                  <a:pt x="2139240" y="21210"/>
                  <a:pt x="2139240" y="47374"/>
                </a:cubicBezTo>
                <a:lnTo>
                  <a:pt x="2139240" y="1732258"/>
                </a:lnTo>
                <a:cubicBezTo>
                  <a:pt x="2139240" y="1758422"/>
                  <a:pt x="2118030" y="1779632"/>
                  <a:pt x="2091866" y="1779632"/>
                </a:cubicBezTo>
                <a:lnTo>
                  <a:pt x="47374" y="1779632"/>
                </a:lnTo>
                <a:cubicBezTo>
                  <a:pt x="21210" y="1779632"/>
                  <a:pt x="0" y="1758422"/>
                  <a:pt x="0" y="1732258"/>
                </a:cubicBezTo>
                <a:lnTo>
                  <a:pt x="0" y="47374"/>
                </a:lnTo>
                <a:cubicBezTo>
                  <a:pt x="0" y="21210"/>
                  <a:pt x="21210" y="0"/>
                  <a:pt x="47374" y="0"/>
                </a:cubicBezTo>
                <a:close/>
              </a:path>
            </a:pathLst>
          </a:custGeom>
        </p:spPr>
      </p:pic>
      <p:pic>
        <p:nvPicPr>
          <p:cNvPr id="31" name="图片 30" descr="一群人在看电脑&#10;&#10;描述已自动生成">
            <a:extLst>
              <a:ext uri="{FF2B5EF4-FFF2-40B4-BE49-F238E27FC236}">
                <a16:creationId xmlns:a16="http://schemas.microsoft.com/office/drawing/2014/main" xmlns="" id="{2ED572E5-32B9-47D2-96D7-E3A05ADA59A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725" t="1" r="11016" b="4839"/>
          <a:stretch/>
        </p:blipFill>
        <p:spPr>
          <a:xfrm>
            <a:off x="849533" y="2416116"/>
            <a:ext cx="2139240" cy="1779632"/>
          </a:xfrm>
          <a:custGeom>
            <a:avLst/>
            <a:gdLst>
              <a:gd name="connsiteX0" fmla="*/ 47374 w 2139240"/>
              <a:gd name="connsiteY0" fmla="*/ 0 h 1779632"/>
              <a:gd name="connsiteX1" fmla="*/ 2091866 w 2139240"/>
              <a:gd name="connsiteY1" fmla="*/ 0 h 1779632"/>
              <a:gd name="connsiteX2" fmla="*/ 2139240 w 2139240"/>
              <a:gd name="connsiteY2" fmla="*/ 47374 h 1779632"/>
              <a:gd name="connsiteX3" fmla="*/ 2139240 w 2139240"/>
              <a:gd name="connsiteY3" fmla="*/ 1732258 h 1779632"/>
              <a:gd name="connsiteX4" fmla="*/ 2091866 w 2139240"/>
              <a:gd name="connsiteY4" fmla="*/ 1779632 h 1779632"/>
              <a:gd name="connsiteX5" fmla="*/ 47374 w 2139240"/>
              <a:gd name="connsiteY5" fmla="*/ 1779632 h 1779632"/>
              <a:gd name="connsiteX6" fmla="*/ 0 w 2139240"/>
              <a:gd name="connsiteY6" fmla="*/ 1732258 h 1779632"/>
              <a:gd name="connsiteX7" fmla="*/ 0 w 2139240"/>
              <a:gd name="connsiteY7" fmla="*/ 47374 h 1779632"/>
              <a:gd name="connsiteX8" fmla="*/ 47374 w 2139240"/>
              <a:gd name="connsiteY8" fmla="*/ 0 h 177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40" h="1779632">
                <a:moveTo>
                  <a:pt x="47374" y="0"/>
                </a:moveTo>
                <a:lnTo>
                  <a:pt x="2091866" y="0"/>
                </a:lnTo>
                <a:cubicBezTo>
                  <a:pt x="2118030" y="0"/>
                  <a:pt x="2139240" y="21210"/>
                  <a:pt x="2139240" y="47374"/>
                </a:cubicBezTo>
                <a:lnTo>
                  <a:pt x="2139240" y="1732258"/>
                </a:lnTo>
                <a:cubicBezTo>
                  <a:pt x="2139240" y="1758422"/>
                  <a:pt x="2118030" y="1779632"/>
                  <a:pt x="2091866" y="1779632"/>
                </a:cubicBezTo>
                <a:lnTo>
                  <a:pt x="47374" y="1779632"/>
                </a:lnTo>
                <a:cubicBezTo>
                  <a:pt x="21210" y="1779632"/>
                  <a:pt x="0" y="1758422"/>
                  <a:pt x="0" y="1732258"/>
                </a:cubicBezTo>
                <a:lnTo>
                  <a:pt x="0" y="47374"/>
                </a:lnTo>
                <a:cubicBezTo>
                  <a:pt x="0" y="21210"/>
                  <a:pt x="21210" y="0"/>
                  <a:pt x="47374" y="0"/>
                </a:cubicBezTo>
                <a:close/>
              </a:path>
            </a:pathLst>
          </a:custGeom>
        </p:spPr>
      </p:pic>
      <p:pic>
        <p:nvPicPr>
          <p:cNvPr id="32" name="图片 31" descr="房间里有桌子和椅子&#10;&#10;描述已自动生成">
            <a:extLst>
              <a:ext uri="{FF2B5EF4-FFF2-40B4-BE49-F238E27FC236}">
                <a16:creationId xmlns:a16="http://schemas.microsoft.com/office/drawing/2014/main" xmlns="" id="{88F276C5-401F-40C9-B07B-66B71B1EE0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9754" t="1" r="4496" b="5481"/>
          <a:stretch/>
        </p:blipFill>
        <p:spPr>
          <a:xfrm>
            <a:off x="3634097" y="2416116"/>
            <a:ext cx="2139240" cy="1779632"/>
          </a:xfrm>
          <a:custGeom>
            <a:avLst/>
            <a:gdLst>
              <a:gd name="connsiteX0" fmla="*/ 47374 w 2139240"/>
              <a:gd name="connsiteY0" fmla="*/ 0 h 1779632"/>
              <a:gd name="connsiteX1" fmla="*/ 2091866 w 2139240"/>
              <a:gd name="connsiteY1" fmla="*/ 0 h 1779632"/>
              <a:gd name="connsiteX2" fmla="*/ 2139240 w 2139240"/>
              <a:gd name="connsiteY2" fmla="*/ 47374 h 1779632"/>
              <a:gd name="connsiteX3" fmla="*/ 2139240 w 2139240"/>
              <a:gd name="connsiteY3" fmla="*/ 1732258 h 1779632"/>
              <a:gd name="connsiteX4" fmla="*/ 2091866 w 2139240"/>
              <a:gd name="connsiteY4" fmla="*/ 1779632 h 1779632"/>
              <a:gd name="connsiteX5" fmla="*/ 47374 w 2139240"/>
              <a:gd name="connsiteY5" fmla="*/ 1779632 h 1779632"/>
              <a:gd name="connsiteX6" fmla="*/ 0 w 2139240"/>
              <a:gd name="connsiteY6" fmla="*/ 1732258 h 1779632"/>
              <a:gd name="connsiteX7" fmla="*/ 0 w 2139240"/>
              <a:gd name="connsiteY7" fmla="*/ 47374 h 1779632"/>
              <a:gd name="connsiteX8" fmla="*/ 47374 w 2139240"/>
              <a:gd name="connsiteY8" fmla="*/ 0 h 177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40" h="1779632">
                <a:moveTo>
                  <a:pt x="47374" y="0"/>
                </a:moveTo>
                <a:lnTo>
                  <a:pt x="2091866" y="0"/>
                </a:lnTo>
                <a:cubicBezTo>
                  <a:pt x="2118030" y="0"/>
                  <a:pt x="2139240" y="21210"/>
                  <a:pt x="2139240" y="47374"/>
                </a:cubicBezTo>
                <a:lnTo>
                  <a:pt x="2139240" y="1732258"/>
                </a:lnTo>
                <a:cubicBezTo>
                  <a:pt x="2139240" y="1758422"/>
                  <a:pt x="2118030" y="1779632"/>
                  <a:pt x="2091866" y="1779632"/>
                </a:cubicBezTo>
                <a:lnTo>
                  <a:pt x="47374" y="1779632"/>
                </a:lnTo>
                <a:cubicBezTo>
                  <a:pt x="21210" y="1779632"/>
                  <a:pt x="0" y="1758422"/>
                  <a:pt x="0" y="1732258"/>
                </a:cubicBezTo>
                <a:lnTo>
                  <a:pt x="0" y="47374"/>
                </a:lnTo>
                <a:cubicBezTo>
                  <a:pt x="0" y="21210"/>
                  <a:pt x="21210" y="0"/>
                  <a:pt x="47374" y="0"/>
                </a:cubicBezTo>
                <a:close/>
              </a:path>
            </a:pathLst>
          </a:custGeom>
        </p:spPr>
      </p:pic>
      <p:pic>
        <p:nvPicPr>
          <p:cNvPr id="34" name="图片 33" descr="会议室里的人们&#10;&#10;描述已自动生成">
            <a:extLst>
              <a:ext uri="{FF2B5EF4-FFF2-40B4-BE49-F238E27FC236}">
                <a16:creationId xmlns:a16="http://schemas.microsoft.com/office/drawing/2014/main" xmlns="" id="{D1A43F3D-F80A-480B-85F8-1A303D4CF8B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8176" r="2123" b="676"/>
          <a:stretch/>
        </p:blipFill>
        <p:spPr>
          <a:xfrm>
            <a:off x="9203225" y="2416116"/>
            <a:ext cx="2139240" cy="1779632"/>
          </a:xfrm>
          <a:custGeom>
            <a:avLst/>
            <a:gdLst>
              <a:gd name="connsiteX0" fmla="*/ 47374 w 2139240"/>
              <a:gd name="connsiteY0" fmla="*/ 0 h 1779632"/>
              <a:gd name="connsiteX1" fmla="*/ 2091866 w 2139240"/>
              <a:gd name="connsiteY1" fmla="*/ 0 h 1779632"/>
              <a:gd name="connsiteX2" fmla="*/ 2139240 w 2139240"/>
              <a:gd name="connsiteY2" fmla="*/ 47374 h 1779632"/>
              <a:gd name="connsiteX3" fmla="*/ 2139240 w 2139240"/>
              <a:gd name="connsiteY3" fmla="*/ 1732258 h 1779632"/>
              <a:gd name="connsiteX4" fmla="*/ 2091866 w 2139240"/>
              <a:gd name="connsiteY4" fmla="*/ 1779632 h 1779632"/>
              <a:gd name="connsiteX5" fmla="*/ 47374 w 2139240"/>
              <a:gd name="connsiteY5" fmla="*/ 1779632 h 1779632"/>
              <a:gd name="connsiteX6" fmla="*/ 0 w 2139240"/>
              <a:gd name="connsiteY6" fmla="*/ 1732258 h 1779632"/>
              <a:gd name="connsiteX7" fmla="*/ 0 w 2139240"/>
              <a:gd name="connsiteY7" fmla="*/ 47374 h 1779632"/>
              <a:gd name="connsiteX8" fmla="*/ 47374 w 2139240"/>
              <a:gd name="connsiteY8" fmla="*/ 0 h 177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9240" h="1779632">
                <a:moveTo>
                  <a:pt x="47374" y="0"/>
                </a:moveTo>
                <a:lnTo>
                  <a:pt x="2091866" y="0"/>
                </a:lnTo>
                <a:cubicBezTo>
                  <a:pt x="2118030" y="0"/>
                  <a:pt x="2139240" y="21210"/>
                  <a:pt x="2139240" y="47374"/>
                </a:cubicBezTo>
                <a:lnTo>
                  <a:pt x="2139240" y="1732258"/>
                </a:lnTo>
                <a:cubicBezTo>
                  <a:pt x="2139240" y="1758422"/>
                  <a:pt x="2118030" y="1779632"/>
                  <a:pt x="2091866" y="1779632"/>
                </a:cubicBezTo>
                <a:lnTo>
                  <a:pt x="47374" y="1779632"/>
                </a:lnTo>
                <a:cubicBezTo>
                  <a:pt x="21210" y="1779632"/>
                  <a:pt x="0" y="1758422"/>
                  <a:pt x="0" y="1732258"/>
                </a:cubicBezTo>
                <a:lnTo>
                  <a:pt x="0" y="47374"/>
                </a:lnTo>
                <a:cubicBezTo>
                  <a:pt x="0" y="21210"/>
                  <a:pt x="21210" y="0"/>
                  <a:pt x="47374" y="0"/>
                </a:cubicBezTo>
                <a:close/>
              </a:path>
            </a:pathLst>
          </a:custGeom>
        </p:spPr>
      </p:pic>
      <p:sp>
        <p:nvSpPr>
          <p:cNvPr id="35" name="文本框 34">
            <a:extLst>
              <a:ext uri="{FF2B5EF4-FFF2-40B4-BE49-F238E27FC236}">
                <a16:creationId xmlns:a16="http://schemas.microsoft.com/office/drawing/2014/main" xmlns="" id="{6BD8DCDB-D69A-4144-BDA3-E9544359E5E6}"/>
              </a:ext>
            </a:extLst>
          </p:cNvPr>
          <p:cNvSpPr txBox="1"/>
          <p:nvPr/>
        </p:nvSpPr>
        <p:spPr>
          <a:xfrm>
            <a:off x="2284869" y="4352067"/>
            <a:ext cx="980868" cy="646331"/>
          </a:xfrm>
          <a:prstGeom prst="rect">
            <a:avLst/>
          </a:prstGeom>
          <a:noFill/>
        </p:spPr>
        <p:txBody>
          <a:bodyPr wrap="square" rtlCol="0">
            <a:spAutoFit/>
          </a:bodyPr>
          <a:lstStyle/>
          <a:p>
            <a:r>
              <a:rPr lang="en-US" altLang="zh-CN" sz="3600" dirty="0">
                <a:solidFill>
                  <a:schemeClr val="accent1">
                    <a:lumMod val="40000"/>
                    <a:lumOff val="60000"/>
                  </a:schemeClr>
                </a:solidFill>
                <a:latin typeface="+mj-lt"/>
              </a:rPr>
              <a:t>01</a:t>
            </a:r>
            <a:endParaRPr lang="zh-CN" altLang="en-US" sz="3600" dirty="0">
              <a:solidFill>
                <a:schemeClr val="accent1">
                  <a:lumMod val="40000"/>
                  <a:lumOff val="60000"/>
                </a:schemeClr>
              </a:solidFill>
              <a:latin typeface="+mj-lt"/>
            </a:endParaRPr>
          </a:p>
        </p:txBody>
      </p:sp>
      <p:sp>
        <p:nvSpPr>
          <p:cNvPr id="36" name="矩形 35">
            <a:extLst>
              <a:ext uri="{FF2B5EF4-FFF2-40B4-BE49-F238E27FC236}">
                <a16:creationId xmlns:a16="http://schemas.microsoft.com/office/drawing/2014/main" xmlns="" id="{6945374C-CE55-4B72-AF09-22C4F453B599}"/>
              </a:ext>
            </a:extLst>
          </p:cNvPr>
          <p:cNvSpPr/>
          <p:nvPr/>
        </p:nvSpPr>
        <p:spPr>
          <a:xfrm>
            <a:off x="3568202" y="4444400"/>
            <a:ext cx="1415772" cy="461665"/>
          </a:xfrm>
          <a:prstGeom prst="rect">
            <a:avLst/>
          </a:prstGeom>
        </p:spPr>
        <p:txBody>
          <a:bodyPr wrap="none">
            <a:spAutoFit/>
          </a:bodyPr>
          <a:lstStyle/>
          <a:p>
            <a:r>
              <a:rPr lang="zh-CN" altLang="en-US" sz="2400" b="1" dirty="0">
                <a:solidFill>
                  <a:schemeClr val="bg1"/>
                </a:solidFill>
                <a:latin typeface="+mj-ea"/>
                <a:ea typeface="+mj-ea"/>
              </a:rPr>
              <a:t>合作方案</a:t>
            </a:r>
          </a:p>
        </p:txBody>
      </p:sp>
      <p:sp>
        <p:nvSpPr>
          <p:cNvPr id="37" name="文本框 36">
            <a:extLst>
              <a:ext uri="{FF2B5EF4-FFF2-40B4-BE49-F238E27FC236}">
                <a16:creationId xmlns:a16="http://schemas.microsoft.com/office/drawing/2014/main" xmlns="" id="{A7ED7BF9-8054-4B23-831E-BAEC14E69E90}"/>
              </a:ext>
            </a:extLst>
          </p:cNvPr>
          <p:cNvSpPr txBox="1"/>
          <p:nvPr/>
        </p:nvSpPr>
        <p:spPr>
          <a:xfrm>
            <a:off x="5050318" y="4352067"/>
            <a:ext cx="980868" cy="646331"/>
          </a:xfrm>
          <a:prstGeom prst="rect">
            <a:avLst/>
          </a:prstGeom>
          <a:noFill/>
        </p:spPr>
        <p:txBody>
          <a:bodyPr wrap="square" rtlCol="0">
            <a:spAutoFit/>
          </a:bodyPr>
          <a:lstStyle/>
          <a:p>
            <a:r>
              <a:rPr lang="en-US" altLang="zh-CN" sz="3600" dirty="0">
                <a:solidFill>
                  <a:schemeClr val="accent1">
                    <a:lumMod val="40000"/>
                    <a:lumOff val="60000"/>
                  </a:schemeClr>
                </a:solidFill>
                <a:latin typeface="+mj-lt"/>
              </a:rPr>
              <a:t>02</a:t>
            </a:r>
            <a:endParaRPr lang="zh-CN" altLang="en-US" sz="3600" dirty="0">
              <a:solidFill>
                <a:schemeClr val="accent1">
                  <a:lumMod val="40000"/>
                  <a:lumOff val="60000"/>
                </a:schemeClr>
              </a:solidFill>
              <a:latin typeface="+mj-lt"/>
            </a:endParaRPr>
          </a:p>
        </p:txBody>
      </p:sp>
      <p:sp>
        <p:nvSpPr>
          <p:cNvPr id="38" name="矩形 37">
            <a:extLst>
              <a:ext uri="{FF2B5EF4-FFF2-40B4-BE49-F238E27FC236}">
                <a16:creationId xmlns:a16="http://schemas.microsoft.com/office/drawing/2014/main" xmlns="" id="{DC18503E-073C-4B61-B016-2397D691F8CE}"/>
              </a:ext>
            </a:extLst>
          </p:cNvPr>
          <p:cNvSpPr/>
          <p:nvPr/>
        </p:nvSpPr>
        <p:spPr>
          <a:xfrm>
            <a:off x="6375398" y="4444400"/>
            <a:ext cx="1415772" cy="461665"/>
          </a:xfrm>
          <a:prstGeom prst="rect">
            <a:avLst/>
          </a:prstGeom>
        </p:spPr>
        <p:txBody>
          <a:bodyPr wrap="none">
            <a:spAutoFit/>
          </a:bodyPr>
          <a:lstStyle/>
          <a:p>
            <a:r>
              <a:rPr lang="zh-CN" altLang="en-US" sz="2400" b="1" dirty="0">
                <a:solidFill>
                  <a:schemeClr val="bg1"/>
                </a:solidFill>
                <a:latin typeface="+mj-ea"/>
                <a:ea typeface="+mj-ea"/>
              </a:rPr>
              <a:t>项目规划</a:t>
            </a:r>
          </a:p>
        </p:txBody>
      </p:sp>
      <p:sp>
        <p:nvSpPr>
          <p:cNvPr id="39" name="文本框 38">
            <a:extLst>
              <a:ext uri="{FF2B5EF4-FFF2-40B4-BE49-F238E27FC236}">
                <a16:creationId xmlns:a16="http://schemas.microsoft.com/office/drawing/2014/main" xmlns="" id="{E0D0A3D0-D2CF-469E-BBB0-42A7BAA0909A}"/>
              </a:ext>
            </a:extLst>
          </p:cNvPr>
          <p:cNvSpPr txBox="1"/>
          <p:nvPr/>
        </p:nvSpPr>
        <p:spPr>
          <a:xfrm>
            <a:off x="7857514" y="4352067"/>
            <a:ext cx="980868" cy="646331"/>
          </a:xfrm>
          <a:prstGeom prst="rect">
            <a:avLst/>
          </a:prstGeom>
          <a:noFill/>
        </p:spPr>
        <p:txBody>
          <a:bodyPr wrap="square" rtlCol="0">
            <a:spAutoFit/>
          </a:bodyPr>
          <a:lstStyle/>
          <a:p>
            <a:r>
              <a:rPr lang="en-US" altLang="zh-CN" sz="3600" dirty="0">
                <a:solidFill>
                  <a:schemeClr val="accent1">
                    <a:lumMod val="40000"/>
                    <a:lumOff val="60000"/>
                  </a:schemeClr>
                </a:solidFill>
                <a:latin typeface="+mj-lt"/>
              </a:rPr>
              <a:t>03</a:t>
            </a:r>
            <a:endParaRPr lang="zh-CN" altLang="en-US" sz="3600" dirty="0">
              <a:solidFill>
                <a:schemeClr val="accent1">
                  <a:lumMod val="40000"/>
                  <a:lumOff val="60000"/>
                </a:schemeClr>
              </a:solidFill>
              <a:latin typeface="+mj-lt"/>
            </a:endParaRPr>
          </a:p>
        </p:txBody>
      </p:sp>
      <p:sp>
        <p:nvSpPr>
          <p:cNvPr id="40" name="矩形 39">
            <a:extLst>
              <a:ext uri="{FF2B5EF4-FFF2-40B4-BE49-F238E27FC236}">
                <a16:creationId xmlns:a16="http://schemas.microsoft.com/office/drawing/2014/main" xmlns="" id="{E5D60175-209D-495C-B4EE-2B4C1FF90EA6}"/>
              </a:ext>
            </a:extLst>
          </p:cNvPr>
          <p:cNvSpPr/>
          <p:nvPr/>
        </p:nvSpPr>
        <p:spPr>
          <a:xfrm>
            <a:off x="9106934" y="4444400"/>
            <a:ext cx="1415772" cy="461665"/>
          </a:xfrm>
          <a:prstGeom prst="rect">
            <a:avLst/>
          </a:prstGeom>
        </p:spPr>
        <p:txBody>
          <a:bodyPr wrap="none">
            <a:spAutoFit/>
          </a:bodyPr>
          <a:lstStyle/>
          <a:p>
            <a:r>
              <a:rPr lang="zh-CN" altLang="en-US" sz="2400" b="1" dirty="0">
                <a:solidFill>
                  <a:schemeClr val="bg1"/>
                </a:solidFill>
                <a:latin typeface="+mj-ea"/>
                <a:ea typeface="+mj-ea"/>
              </a:rPr>
              <a:t>实施保障</a:t>
            </a:r>
          </a:p>
        </p:txBody>
      </p:sp>
      <p:sp>
        <p:nvSpPr>
          <p:cNvPr id="41" name="文本框 40">
            <a:extLst>
              <a:ext uri="{FF2B5EF4-FFF2-40B4-BE49-F238E27FC236}">
                <a16:creationId xmlns:a16="http://schemas.microsoft.com/office/drawing/2014/main" xmlns="" id="{A3551CB4-C701-490B-BDC0-C96D14917CB1}"/>
              </a:ext>
            </a:extLst>
          </p:cNvPr>
          <p:cNvSpPr txBox="1"/>
          <p:nvPr/>
        </p:nvSpPr>
        <p:spPr>
          <a:xfrm>
            <a:off x="10589050" y="4352067"/>
            <a:ext cx="980868" cy="646331"/>
          </a:xfrm>
          <a:prstGeom prst="rect">
            <a:avLst/>
          </a:prstGeom>
          <a:noFill/>
        </p:spPr>
        <p:txBody>
          <a:bodyPr wrap="square" rtlCol="0">
            <a:spAutoFit/>
          </a:bodyPr>
          <a:lstStyle/>
          <a:p>
            <a:r>
              <a:rPr lang="en-US" altLang="zh-CN" sz="3600" dirty="0">
                <a:solidFill>
                  <a:schemeClr val="accent1">
                    <a:lumMod val="40000"/>
                    <a:lumOff val="60000"/>
                  </a:schemeClr>
                </a:solidFill>
                <a:latin typeface="+mj-lt"/>
              </a:rPr>
              <a:t>04</a:t>
            </a:r>
            <a:endParaRPr lang="zh-CN" altLang="en-US" sz="3600" dirty="0">
              <a:solidFill>
                <a:schemeClr val="accent1">
                  <a:lumMod val="40000"/>
                  <a:lumOff val="60000"/>
                </a:schemeClr>
              </a:solidFill>
              <a:latin typeface="+mj-lt"/>
            </a:endParaRPr>
          </a:p>
        </p:txBody>
      </p:sp>
      <p:sp>
        <p:nvSpPr>
          <p:cNvPr id="3" name="矩形 2">
            <a:extLst>
              <a:ext uri="{FF2B5EF4-FFF2-40B4-BE49-F238E27FC236}">
                <a16:creationId xmlns:a16="http://schemas.microsoft.com/office/drawing/2014/main" xmlns="" id="{D069B32F-C54B-4C19-BE2C-1EA9C6BB5A10}"/>
              </a:ext>
            </a:extLst>
          </p:cNvPr>
          <p:cNvSpPr/>
          <p:nvPr/>
        </p:nvSpPr>
        <p:spPr>
          <a:xfrm>
            <a:off x="5400938" y="1243054"/>
            <a:ext cx="1390124" cy="369332"/>
          </a:xfrm>
          <a:prstGeom prst="rect">
            <a:avLst/>
          </a:prstGeom>
        </p:spPr>
        <p:txBody>
          <a:bodyPr wrap="none">
            <a:spAutoFit/>
          </a:bodyPr>
          <a:lstStyle/>
          <a:p>
            <a:pPr algn="just"/>
            <a:r>
              <a:rPr lang="en-US" altLang="zh-CN" dirty="0">
                <a:solidFill>
                  <a:schemeClr val="accent2"/>
                </a:solidFill>
                <a:latin typeface="Times New Roman" panose="02020603050405020304" pitchFamily="18" charset="0"/>
              </a:rPr>
              <a:t>CONTENTS</a:t>
            </a:r>
            <a:endParaRPr lang="zh-CN" altLang="en-US" dirty="0">
              <a:solidFill>
                <a:schemeClr val="accent2"/>
              </a:solidFill>
              <a:latin typeface="Times New Roman" panose="02020603050405020304" pitchFamily="18" charset="0"/>
            </a:endParaRPr>
          </a:p>
        </p:txBody>
      </p:sp>
      <p:cxnSp>
        <p:nvCxnSpPr>
          <p:cNvPr id="7" name="直接连接符 6">
            <a:extLst>
              <a:ext uri="{FF2B5EF4-FFF2-40B4-BE49-F238E27FC236}">
                <a16:creationId xmlns:a16="http://schemas.microsoft.com/office/drawing/2014/main" xmlns="" id="{D3EEDE80-961D-4253-B40F-23A4EF4FFA26}"/>
              </a:ext>
            </a:extLst>
          </p:cNvPr>
          <p:cNvCxnSpPr>
            <a:cxnSpLocks/>
          </p:cNvCxnSpPr>
          <p:nvPr/>
        </p:nvCxnSpPr>
        <p:spPr>
          <a:xfrm>
            <a:off x="5338763" y="1243054"/>
            <a:ext cx="151447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58883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a:extLst>
              <a:ext uri="{FF2B5EF4-FFF2-40B4-BE49-F238E27FC236}">
                <a16:creationId xmlns:a16="http://schemas.microsoft.com/office/drawing/2014/main" xmlns="" id="{9FAFE398-34E3-4AD7-91D3-5E38FAF5F23D}"/>
              </a:ext>
            </a:extLst>
          </p:cNvPr>
          <p:cNvGraphicFramePr>
            <a:graphicFrameLocks noGrp="1"/>
          </p:cNvGraphicFramePr>
          <p:nvPr>
            <p:extLst>
              <p:ext uri="{D42A27DB-BD31-4B8C-83A1-F6EECF244321}">
                <p14:modId xmlns:p14="http://schemas.microsoft.com/office/powerpoint/2010/main" val="3292047541"/>
              </p:ext>
            </p:extLst>
          </p:nvPr>
        </p:nvGraphicFramePr>
        <p:xfrm>
          <a:off x="665962" y="1261113"/>
          <a:ext cx="10860075" cy="4974593"/>
        </p:xfrm>
        <a:graphic>
          <a:graphicData uri="http://schemas.openxmlformats.org/drawingml/2006/table">
            <a:tbl>
              <a:tblPr/>
              <a:tblGrid>
                <a:gridCol w="510601">
                  <a:extLst>
                    <a:ext uri="{9D8B030D-6E8A-4147-A177-3AD203B41FA5}">
                      <a16:colId xmlns:a16="http://schemas.microsoft.com/office/drawing/2014/main" xmlns="" val="1339593215"/>
                    </a:ext>
                  </a:extLst>
                </a:gridCol>
                <a:gridCol w="333854">
                  <a:extLst>
                    <a:ext uri="{9D8B030D-6E8A-4147-A177-3AD203B41FA5}">
                      <a16:colId xmlns:a16="http://schemas.microsoft.com/office/drawing/2014/main" xmlns="" val="2381721782"/>
                    </a:ext>
                  </a:extLst>
                </a:gridCol>
                <a:gridCol w="333854">
                  <a:extLst>
                    <a:ext uri="{9D8B030D-6E8A-4147-A177-3AD203B41FA5}">
                      <a16:colId xmlns:a16="http://schemas.microsoft.com/office/drawing/2014/main" xmlns="" val="3218288346"/>
                    </a:ext>
                  </a:extLst>
                </a:gridCol>
                <a:gridCol w="333854">
                  <a:extLst>
                    <a:ext uri="{9D8B030D-6E8A-4147-A177-3AD203B41FA5}">
                      <a16:colId xmlns:a16="http://schemas.microsoft.com/office/drawing/2014/main" xmlns="" val="2194525578"/>
                    </a:ext>
                  </a:extLst>
                </a:gridCol>
                <a:gridCol w="333854">
                  <a:extLst>
                    <a:ext uri="{9D8B030D-6E8A-4147-A177-3AD203B41FA5}">
                      <a16:colId xmlns:a16="http://schemas.microsoft.com/office/drawing/2014/main" xmlns="" val="2463852324"/>
                    </a:ext>
                  </a:extLst>
                </a:gridCol>
                <a:gridCol w="333854">
                  <a:extLst>
                    <a:ext uri="{9D8B030D-6E8A-4147-A177-3AD203B41FA5}">
                      <a16:colId xmlns:a16="http://schemas.microsoft.com/office/drawing/2014/main" xmlns="" val="2955170167"/>
                    </a:ext>
                  </a:extLst>
                </a:gridCol>
                <a:gridCol w="333854">
                  <a:extLst>
                    <a:ext uri="{9D8B030D-6E8A-4147-A177-3AD203B41FA5}">
                      <a16:colId xmlns:a16="http://schemas.microsoft.com/office/drawing/2014/main" xmlns="" val="294935332"/>
                    </a:ext>
                  </a:extLst>
                </a:gridCol>
                <a:gridCol w="333854">
                  <a:extLst>
                    <a:ext uri="{9D8B030D-6E8A-4147-A177-3AD203B41FA5}">
                      <a16:colId xmlns:a16="http://schemas.microsoft.com/office/drawing/2014/main" xmlns="" val="1251469773"/>
                    </a:ext>
                  </a:extLst>
                </a:gridCol>
                <a:gridCol w="333854">
                  <a:extLst>
                    <a:ext uri="{9D8B030D-6E8A-4147-A177-3AD203B41FA5}">
                      <a16:colId xmlns:a16="http://schemas.microsoft.com/office/drawing/2014/main" xmlns="" val="751330890"/>
                    </a:ext>
                  </a:extLst>
                </a:gridCol>
                <a:gridCol w="333854">
                  <a:extLst>
                    <a:ext uri="{9D8B030D-6E8A-4147-A177-3AD203B41FA5}">
                      <a16:colId xmlns:a16="http://schemas.microsoft.com/office/drawing/2014/main" xmlns="" val="1146991939"/>
                    </a:ext>
                  </a:extLst>
                </a:gridCol>
                <a:gridCol w="333854">
                  <a:extLst>
                    <a:ext uri="{9D8B030D-6E8A-4147-A177-3AD203B41FA5}">
                      <a16:colId xmlns:a16="http://schemas.microsoft.com/office/drawing/2014/main" xmlns="" val="2454493245"/>
                    </a:ext>
                  </a:extLst>
                </a:gridCol>
                <a:gridCol w="333854">
                  <a:extLst>
                    <a:ext uri="{9D8B030D-6E8A-4147-A177-3AD203B41FA5}">
                      <a16:colId xmlns:a16="http://schemas.microsoft.com/office/drawing/2014/main" xmlns="" val="1002325373"/>
                    </a:ext>
                  </a:extLst>
                </a:gridCol>
                <a:gridCol w="333854">
                  <a:extLst>
                    <a:ext uri="{9D8B030D-6E8A-4147-A177-3AD203B41FA5}">
                      <a16:colId xmlns:a16="http://schemas.microsoft.com/office/drawing/2014/main" xmlns="" val="2939825503"/>
                    </a:ext>
                  </a:extLst>
                </a:gridCol>
                <a:gridCol w="333854">
                  <a:extLst>
                    <a:ext uri="{9D8B030D-6E8A-4147-A177-3AD203B41FA5}">
                      <a16:colId xmlns:a16="http://schemas.microsoft.com/office/drawing/2014/main" xmlns="" val="3519592312"/>
                    </a:ext>
                  </a:extLst>
                </a:gridCol>
                <a:gridCol w="333854">
                  <a:extLst>
                    <a:ext uri="{9D8B030D-6E8A-4147-A177-3AD203B41FA5}">
                      <a16:colId xmlns:a16="http://schemas.microsoft.com/office/drawing/2014/main" xmlns="" val="566926337"/>
                    </a:ext>
                  </a:extLst>
                </a:gridCol>
                <a:gridCol w="333854">
                  <a:extLst>
                    <a:ext uri="{9D8B030D-6E8A-4147-A177-3AD203B41FA5}">
                      <a16:colId xmlns:a16="http://schemas.microsoft.com/office/drawing/2014/main" xmlns="" val="2356924262"/>
                    </a:ext>
                  </a:extLst>
                </a:gridCol>
                <a:gridCol w="333854">
                  <a:extLst>
                    <a:ext uri="{9D8B030D-6E8A-4147-A177-3AD203B41FA5}">
                      <a16:colId xmlns:a16="http://schemas.microsoft.com/office/drawing/2014/main" xmlns="" val="2912631146"/>
                    </a:ext>
                  </a:extLst>
                </a:gridCol>
                <a:gridCol w="333854">
                  <a:extLst>
                    <a:ext uri="{9D8B030D-6E8A-4147-A177-3AD203B41FA5}">
                      <a16:colId xmlns:a16="http://schemas.microsoft.com/office/drawing/2014/main" xmlns="" val="2214477075"/>
                    </a:ext>
                  </a:extLst>
                </a:gridCol>
                <a:gridCol w="333854">
                  <a:extLst>
                    <a:ext uri="{9D8B030D-6E8A-4147-A177-3AD203B41FA5}">
                      <a16:colId xmlns:a16="http://schemas.microsoft.com/office/drawing/2014/main" xmlns="" val="4282154688"/>
                    </a:ext>
                  </a:extLst>
                </a:gridCol>
                <a:gridCol w="333854">
                  <a:extLst>
                    <a:ext uri="{9D8B030D-6E8A-4147-A177-3AD203B41FA5}">
                      <a16:colId xmlns:a16="http://schemas.microsoft.com/office/drawing/2014/main" xmlns="" val="2394816051"/>
                    </a:ext>
                  </a:extLst>
                </a:gridCol>
                <a:gridCol w="333854">
                  <a:extLst>
                    <a:ext uri="{9D8B030D-6E8A-4147-A177-3AD203B41FA5}">
                      <a16:colId xmlns:a16="http://schemas.microsoft.com/office/drawing/2014/main" xmlns="" val="949194682"/>
                    </a:ext>
                  </a:extLst>
                </a:gridCol>
                <a:gridCol w="333854">
                  <a:extLst>
                    <a:ext uri="{9D8B030D-6E8A-4147-A177-3AD203B41FA5}">
                      <a16:colId xmlns:a16="http://schemas.microsoft.com/office/drawing/2014/main" xmlns="" val="3033912914"/>
                    </a:ext>
                  </a:extLst>
                </a:gridCol>
                <a:gridCol w="333854">
                  <a:extLst>
                    <a:ext uri="{9D8B030D-6E8A-4147-A177-3AD203B41FA5}">
                      <a16:colId xmlns:a16="http://schemas.microsoft.com/office/drawing/2014/main" xmlns="" val="25744612"/>
                    </a:ext>
                  </a:extLst>
                </a:gridCol>
                <a:gridCol w="333854">
                  <a:extLst>
                    <a:ext uri="{9D8B030D-6E8A-4147-A177-3AD203B41FA5}">
                      <a16:colId xmlns:a16="http://schemas.microsoft.com/office/drawing/2014/main" xmlns="" val="599690971"/>
                    </a:ext>
                  </a:extLst>
                </a:gridCol>
                <a:gridCol w="333854">
                  <a:extLst>
                    <a:ext uri="{9D8B030D-6E8A-4147-A177-3AD203B41FA5}">
                      <a16:colId xmlns:a16="http://schemas.microsoft.com/office/drawing/2014/main" xmlns="" val="3045277392"/>
                    </a:ext>
                  </a:extLst>
                </a:gridCol>
                <a:gridCol w="333854">
                  <a:extLst>
                    <a:ext uri="{9D8B030D-6E8A-4147-A177-3AD203B41FA5}">
                      <a16:colId xmlns:a16="http://schemas.microsoft.com/office/drawing/2014/main" xmlns="" val="1688885869"/>
                    </a:ext>
                  </a:extLst>
                </a:gridCol>
                <a:gridCol w="333854">
                  <a:extLst>
                    <a:ext uri="{9D8B030D-6E8A-4147-A177-3AD203B41FA5}">
                      <a16:colId xmlns:a16="http://schemas.microsoft.com/office/drawing/2014/main" xmlns="" val="2931873641"/>
                    </a:ext>
                  </a:extLst>
                </a:gridCol>
                <a:gridCol w="333854">
                  <a:extLst>
                    <a:ext uri="{9D8B030D-6E8A-4147-A177-3AD203B41FA5}">
                      <a16:colId xmlns:a16="http://schemas.microsoft.com/office/drawing/2014/main" xmlns="" val="2788224561"/>
                    </a:ext>
                  </a:extLst>
                </a:gridCol>
                <a:gridCol w="333854">
                  <a:extLst>
                    <a:ext uri="{9D8B030D-6E8A-4147-A177-3AD203B41FA5}">
                      <a16:colId xmlns:a16="http://schemas.microsoft.com/office/drawing/2014/main" xmlns="" val="2984190348"/>
                    </a:ext>
                  </a:extLst>
                </a:gridCol>
                <a:gridCol w="333854">
                  <a:extLst>
                    <a:ext uri="{9D8B030D-6E8A-4147-A177-3AD203B41FA5}">
                      <a16:colId xmlns:a16="http://schemas.microsoft.com/office/drawing/2014/main" xmlns="" val="4095184134"/>
                    </a:ext>
                  </a:extLst>
                </a:gridCol>
                <a:gridCol w="333854">
                  <a:extLst>
                    <a:ext uri="{9D8B030D-6E8A-4147-A177-3AD203B41FA5}">
                      <a16:colId xmlns:a16="http://schemas.microsoft.com/office/drawing/2014/main" xmlns="" val="31649405"/>
                    </a:ext>
                  </a:extLst>
                </a:gridCol>
                <a:gridCol w="333854">
                  <a:extLst>
                    <a:ext uri="{9D8B030D-6E8A-4147-A177-3AD203B41FA5}">
                      <a16:colId xmlns:a16="http://schemas.microsoft.com/office/drawing/2014/main" xmlns="" val="2096919628"/>
                    </a:ext>
                  </a:extLst>
                </a:gridCol>
              </a:tblGrid>
              <a:tr h="528437">
                <a:tc>
                  <a:txBody>
                    <a:bodyPr/>
                    <a:lstStyle/>
                    <a:p>
                      <a:pPr algn="ctr" fontAlgn="ctr"/>
                      <a:r>
                        <a:rPr lang="en-US" altLang="zh-CN" sz="1200" b="0" i="0" u="none" strike="noStrike" dirty="0">
                          <a:solidFill>
                            <a:schemeClr val="bg1"/>
                          </a:solidFill>
                          <a:effectLst/>
                          <a:latin typeface="+mn-lt"/>
                          <a:ea typeface="+mn-ea"/>
                        </a:rPr>
                        <a:t>2020</a:t>
                      </a:r>
                      <a:endParaRPr lang="zh-CN" altLang="en-US" sz="1200" b="0" i="0" u="none" strike="noStrike" dirty="0">
                        <a:solidFill>
                          <a:schemeClr val="bg1"/>
                        </a:solidFill>
                        <a:effectLst/>
                        <a:latin typeface="+mn-lt"/>
                        <a:ea typeface="+mn-ea"/>
                      </a:endParaRP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1</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2</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3</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4</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5</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6</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7</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8</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9</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10</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11</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12</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13</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14</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15</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16</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17</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18</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19</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20</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21</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22</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23</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24</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a:solidFill>
                            <a:schemeClr val="bg1"/>
                          </a:solidFill>
                          <a:effectLst/>
                          <a:latin typeface="+mn-lt"/>
                          <a:ea typeface="+mn-ea"/>
                        </a:rPr>
                        <a:t>25</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26</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27</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28</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29</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30</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tc>
                  <a:txBody>
                    <a:bodyPr/>
                    <a:lstStyle/>
                    <a:p>
                      <a:pPr algn="ctr" fontAlgn="ctr"/>
                      <a:r>
                        <a:rPr lang="en-US" altLang="zh-CN" sz="1200" b="0" i="0" u="none" strike="noStrike" dirty="0">
                          <a:solidFill>
                            <a:schemeClr val="bg1"/>
                          </a:solidFill>
                          <a:effectLst/>
                          <a:latin typeface="+mn-lt"/>
                          <a:ea typeface="+mn-ea"/>
                        </a:rPr>
                        <a:t>31</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chemeClr val="accent1"/>
                    </a:solidFill>
                  </a:tcPr>
                </a:tc>
                <a:extLst>
                  <a:ext uri="{0D108BD9-81ED-4DB2-BD59-A6C34878D82A}">
                    <a16:rowId xmlns:a16="http://schemas.microsoft.com/office/drawing/2014/main" xmlns="" val="968229433"/>
                  </a:ext>
                </a:extLst>
              </a:tr>
              <a:tr h="370513">
                <a:tc>
                  <a:txBody>
                    <a:bodyPr/>
                    <a:lstStyle/>
                    <a:p>
                      <a:pPr algn="ctr" fontAlgn="ctr"/>
                      <a:r>
                        <a:rPr lang="en-US" altLang="zh-CN" sz="1200" b="0" i="0" u="none" strike="noStrike" dirty="0">
                          <a:solidFill>
                            <a:schemeClr val="accent2"/>
                          </a:solidFill>
                          <a:effectLst/>
                          <a:latin typeface="+mn-lt"/>
                          <a:ea typeface="+mn-ea"/>
                        </a:rPr>
                        <a:t>1</a:t>
                      </a:r>
                      <a:r>
                        <a:rPr lang="zh-CN" altLang="en-US" sz="1200" b="0" i="0" u="none" strike="noStrike" dirty="0">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dirty="0">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extLst>
                  <a:ext uri="{0D108BD9-81ED-4DB2-BD59-A6C34878D82A}">
                    <a16:rowId xmlns:a16="http://schemas.microsoft.com/office/drawing/2014/main" xmlns="" val="2283246895"/>
                  </a:ext>
                </a:extLst>
              </a:tr>
              <a:tr h="370513">
                <a:tc>
                  <a:txBody>
                    <a:bodyPr/>
                    <a:lstStyle/>
                    <a:p>
                      <a:pPr algn="ctr" fontAlgn="ctr"/>
                      <a:r>
                        <a:rPr lang="en-US" altLang="zh-CN" sz="1200" b="0" i="0" u="none" strike="noStrike" dirty="0">
                          <a:solidFill>
                            <a:schemeClr val="accent2"/>
                          </a:solidFill>
                          <a:effectLst/>
                          <a:latin typeface="+mn-lt"/>
                          <a:ea typeface="+mn-ea"/>
                        </a:rPr>
                        <a:t>2</a:t>
                      </a:r>
                      <a:r>
                        <a:rPr lang="zh-CN" altLang="en-US" sz="1200" b="0" i="0" u="none" strike="noStrike" dirty="0">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extLst>
                  <a:ext uri="{0D108BD9-81ED-4DB2-BD59-A6C34878D82A}">
                    <a16:rowId xmlns:a16="http://schemas.microsoft.com/office/drawing/2014/main" xmlns="" val="3941673483"/>
                  </a:ext>
                </a:extLst>
              </a:tr>
              <a:tr h="370513">
                <a:tc>
                  <a:txBody>
                    <a:bodyPr/>
                    <a:lstStyle/>
                    <a:p>
                      <a:pPr algn="ctr" fontAlgn="ctr"/>
                      <a:r>
                        <a:rPr lang="en-US" altLang="zh-CN" sz="1200" b="0" i="0" u="none" strike="noStrike" dirty="0">
                          <a:solidFill>
                            <a:schemeClr val="accent2"/>
                          </a:solidFill>
                          <a:effectLst/>
                          <a:latin typeface="+mn-lt"/>
                          <a:ea typeface="+mn-ea"/>
                        </a:rPr>
                        <a:t>3</a:t>
                      </a:r>
                      <a:r>
                        <a:rPr lang="zh-CN" altLang="en-US" sz="1200" b="0" i="0" u="none" strike="noStrike" dirty="0">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extLst>
                  <a:ext uri="{0D108BD9-81ED-4DB2-BD59-A6C34878D82A}">
                    <a16:rowId xmlns:a16="http://schemas.microsoft.com/office/drawing/2014/main" xmlns="" val="2868177554"/>
                  </a:ext>
                </a:extLst>
              </a:tr>
              <a:tr h="370513">
                <a:tc>
                  <a:txBody>
                    <a:bodyPr/>
                    <a:lstStyle/>
                    <a:p>
                      <a:pPr algn="ctr" fontAlgn="ctr"/>
                      <a:r>
                        <a:rPr lang="en-US" altLang="zh-CN" sz="1200" b="0" i="0" u="none" strike="noStrike" dirty="0">
                          <a:solidFill>
                            <a:schemeClr val="accent2"/>
                          </a:solidFill>
                          <a:effectLst/>
                          <a:latin typeface="+mn-lt"/>
                          <a:ea typeface="+mn-ea"/>
                        </a:rPr>
                        <a:t>4</a:t>
                      </a:r>
                      <a:r>
                        <a:rPr lang="zh-CN" altLang="en-US" sz="1200" b="0" i="0" u="none" strike="noStrike" dirty="0">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extLst>
                  <a:ext uri="{0D108BD9-81ED-4DB2-BD59-A6C34878D82A}">
                    <a16:rowId xmlns:a16="http://schemas.microsoft.com/office/drawing/2014/main" xmlns="" val="1851254091"/>
                  </a:ext>
                </a:extLst>
              </a:tr>
              <a:tr h="370513">
                <a:tc>
                  <a:txBody>
                    <a:bodyPr/>
                    <a:lstStyle/>
                    <a:p>
                      <a:pPr algn="ctr" fontAlgn="ctr"/>
                      <a:r>
                        <a:rPr lang="en-US" altLang="zh-CN" sz="1200" b="0" i="0" u="none" strike="noStrike">
                          <a:solidFill>
                            <a:schemeClr val="accent2"/>
                          </a:solidFill>
                          <a:effectLst/>
                          <a:latin typeface="+mn-lt"/>
                          <a:ea typeface="+mn-ea"/>
                        </a:rPr>
                        <a:t>5</a:t>
                      </a:r>
                      <a:r>
                        <a:rPr lang="zh-CN" altLang="en-US" sz="1200" b="0" i="0" u="none" strike="noStrike">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extLst>
                  <a:ext uri="{0D108BD9-81ED-4DB2-BD59-A6C34878D82A}">
                    <a16:rowId xmlns:a16="http://schemas.microsoft.com/office/drawing/2014/main" xmlns="" val="2498007324"/>
                  </a:ext>
                </a:extLst>
              </a:tr>
              <a:tr h="370513">
                <a:tc>
                  <a:txBody>
                    <a:bodyPr/>
                    <a:lstStyle/>
                    <a:p>
                      <a:pPr algn="ctr" fontAlgn="ctr"/>
                      <a:r>
                        <a:rPr lang="en-US" altLang="zh-CN" sz="1200" b="0" i="0" u="none" strike="noStrike" dirty="0">
                          <a:solidFill>
                            <a:schemeClr val="accent2"/>
                          </a:solidFill>
                          <a:effectLst/>
                          <a:latin typeface="+mn-lt"/>
                          <a:ea typeface="+mn-ea"/>
                        </a:rPr>
                        <a:t>6</a:t>
                      </a:r>
                      <a:r>
                        <a:rPr lang="zh-CN" altLang="en-US" sz="1200" b="0" i="0" u="none" strike="noStrike" dirty="0">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extLst>
                  <a:ext uri="{0D108BD9-81ED-4DB2-BD59-A6C34878D82A}">
                    <a16:rowId xmlns:a16="http://schemas.microsoft.com/office/drawing/2014/main" xmlns="" val="4182099064"/>
                  </a:ext>
                </a:extLst>
              </a:tr>
              <a:tr h="370513">
                <a:tc>
                  <a:txBody>
                    <a:bodyPr/>
                    <a:lstStyle/>
                    <a:p>
                      <a:pPr algn="ctr" fontAlgn="ctr"/>
                      <a:r>
                        <a:rPr lang="en-US" altLang="zh-CN" sz="1200" b="0" i="0" u="none" strike="noStrike" dirty="0">
                          <a:solidFill>
                            <a:schemeClr val="accent2"/>
                          </a:solidFill>
                          <a:effectLst/>
                          <a:latin typeface="+mn-lt"/>
                          <a:ea typeface="+mn-ea"/>
                        </a:rPr>
                        <a:t>7</a:t>
                      </a:r>
                      <a:r>
                        <a:rPr lang="zh-CN" altLang="en-US" sz="1200" b="0" i="0" u="none" strike="noStrike" dirty="0">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extLst>
                  <a:ext uri="{0D108BD9-81ED-4DB2-BD59-A6C34878D82A}">
                    <a16:rowId xmlns:a16="http://schemas.microsoft.com/office/drawing/2014/main" xmlns="" val="1925983844"/>
                  </a:ext>
                </a:extLst>
              </a:tr>
              <a:tr h="370513">
                <a:tc>
                  <a:txBody>
                    <a:bodyPr/>
                    <a:lstStyle/>
                    <a:p>
                      <a:pPr algn="ctr" fontAlgn="ctr"/>
                      <a:r>
                        <a:rPr lang="en-US" altLang="zh-CN" sz="1200" b="0" i="0" u="none" strike="noStrike" dirty="0">
                          <a:solidFill>
                            <a:schemeClr val="accent2"/>
                          </a:solidFill>
                          <a:effectLst/>
                          <a:latin typeface="+mn-lt"/>
                          <a:ea typeface="+mn-ea"/>
                        </a:rPr>
                        <a:t>8</a:t>
                      </a:r>
                      <a:r>
                        <a:rPr lang="zh-CN" altLang="en-US" sz="1200" b="0" i="0" u="none" strike="noStrike" dirty="0">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extLst>
                  <a:ext uri="{0D108BD9-81ED-4DB2-BD59-A6C34878D82A}">
                    <a16:rowId xmlns:a16="http://schemas.microsoft.com/office/drawing/2014/main" xmlns="" val="946477676"/>
                  </a:ext>
                </a:extLst>
              </a:tr>
              <a:tr h="370513">
                <a:tc>
                  <a:txBody>
                    <a:bodyPr/>
                    <a:lstStyle/>
                    <a:p>
                      <a:pPr algn="ctr" fontAlgn="ctr"/>
                      <a:r>
                        <a:rPr lang="en-US" altLang="zh-CN" sz="1200" b="0" i="0" u="none" strike="noStrike" dirty="0">
                          <a:solidFill>
                            <a:schemeClr val="accent2"/>
                          </a:solidFill>
                          <a:effectLst/>
                          <a:latin typeface="+mn-lt"/>
                          <a:ea typeface="+mn-ea"/>
                        </a:rPr>
                        <a:t>9</a:t>
                      </a:r>
                      <a:r>
                        <a:rPr lang="zh-CN" altLang="en-US" sz="1200" b="0" i="0" u="none" strike="noStrike" dirty="0">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extLst>
                  <a:ext uri="{0D108BD9-81ED-4DB2-BD59-A6C34878D82A}">
                    <a16:rowId xmlns:a16="http://schemas.microsoft.com/office/drawing/2014/main" xmlns="" val="1505199222"/>
                  </a:ext>
                </a:extLst>
              </a:tr>
              <a:tr h="370513">
                <a:tc>
                  <a:txBody>
                    <a:bodyPr/>
                    <a:lstStyle/>
                    <a:p>
                      <a:pPr algn="ctr" fontAlgn="ctr"/>
                      <a:r>
                        <a:rPr lang="en-US" altLang="zh-CN" sz="1200" b="0" i="0" u="none" strike="noStrike" dirty="0">
                          <a:solidFill>
                            <a:schemeClr val="accent2"/>
                          </a:solidFill>
                          <a:effectLst/>
                          <a:latin typeface="+mn-lt"/>
                          <a:ea typeface="+mn-ea"/>
                        </a:rPr>
                        <a:t>10</a:t>
                      </a:r>
                      <a:r>
                        <a:rPr lang="zh-CN" altLang="en-US" sz="1200" b="0" i="0" u="none" strike="noStrike" dirty="0">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extLst>
                  <a:ext uri="{0D108BD9-81ED-4DB2-BD59-A6C34878D82A}">
                    <a16:rowId xmlns:a16="http://schemas.microsoft.com/office/drawing/2014/main" xmlns="" val="1482753286"/>
                  </a:ext>
                </a:extLst>
              </a:tr>
              <a:tr h="370513">
                <a:tc>
                  <a:txBody>
                    <a:bodyPr/>
                    <a:lstStyle/>
                    <a:p>
                      <a:pPr algn="ctr" fontAlgn="ctr"/>
                      <a:r>
                        <a:rPr lang="en-US" altLang="zh-CN" sz="1200" b="0" i="0" u="none" strike="noStrike" dirty="0">
                          <a:solidFill>
                            <a:schemeClr val="accent2"/>
                          </a:solidFill>
                          <a:effectLst/>
                          <a:latin typeface="+mn-lt"/>
                          <a:ea typeface="+mn-ea"/>
                        </a:rPr>
                        <a:t>11</a:t>
                      </a:r>
                      <a:r>
                        <a:rPr lang="zh-CN" altLang="en-US" sz="1200" b="0" i="0" u="none" strike="noStrike" dirty="0">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solidFill>
                      <a:srgbClr val="EDEDED"/>
                    </a:solidFill>
                  </a:tcPr>
                </a:tc>
                <a:extLst>
                  <a:ext uri="{0D108BD9-81ED-4DB2-BD59-A6C34878D82A}">
                    <a16:rowId xmlns:a16="http://schemas.microsoft.com/office/drawing/2014/main" xmlns="" val="1867528907"/>
                  </a:ext>
                </a:extLst>
              </a:tr>
              <a:tr h="370513">
                <a:tc>
                  <a:txBody>
                    <a:bodyPr/>
                    <a:lstStyle/>
                    <a:p>
                      <a:pPr algn="ctr" fontAlgn="ctr"/>
                      <a:r>
                        <a:rPr lang="en-US" altLang="zh-CN" sz="1200" b="0" i="0" u="none" strike="noStrike" dirty="0">
                          <a:solidFill>
                            <a:schemeClr val="accent2"/>
                          </a:solidFill>
                          <a:effectLst/>
                          <a:latin typeface="+mn-lt"/>
                          <a:ea typeface="+mn-ea"/>
                        </a:rPr>
                        <a:t>12</a:t>
                      </a:r>
                      <a:r>
                        <a:rPr lang="zh-CN" altLang="en-US" sz="1200" b="0" i="0" u="none" strike="noStrike" dirty="0">
                          <a:solidFill>
                            <a:schemeClr val="accent2"/>
                          </a:solidFill>
                          <a:effectLst/>
                          <a:latin typeface="+mn-lt"/>
                          <a:ea typeface="+mn-ea"/>
                        </a:rPr>
                        <a:t>月</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mn-lt"/>
                          <a:ea typeface="+mn-ea"/>
                        </a:rPr>
                        <a:t>　</a:t>
                      </a:r>
                    </a:p>
                  </a:txBody>
                  <a:tcPr marL="4754" marR="4754" marT="4754" marB="0" anchor="ctr">
                    <a:lnL w="6350" cap="flat" cmpd="sng" algn="ctr">
                      <a:solidFill>
                        <a:srgbClr val="C9C9C9"/>
                      </a:solidFill>
                      <a:prstDash val="solid"/>
                      <a:round/>
                      <a:headEnd type="none" w="med" len="med"/>
                      <a:tailEnd type="none" w="med" len="med"/>
                    </a:lnL>
                    <a:lnR w="6350" cap="flat" cmpd="sng" algn="ctr">
                      <a:solidFill>
                        <a:srgbClr val="C9C9C9"/>
                      </a:solidFill>
                      <a:prstDash val="solid"/>
                      <a:round/>
                      <a:headEnd type="none" w="med" len="med"/>
                      <a:tailEnd type="none" w="med" len="med"/>
                    </a:lnR>
                    <a:lnT w="6350" cap="flat" cmpd="sng" algn="ctr">
                      <a:solidFill>
                        <a:srgbClr val="C9C9C9"/>
                      </a:solidFill>
                      <a:prstDash val="solid"/>
                      <a:round/>
                      <a:headEnd type="none" w="med" len="med"/>
                      <a:tailEnd type="none" w="med" len="med"/>
                    </a:lnT>
                    <a:lnB w="6350" cap="flat" cmpd="sng" algn="ctr">
                      <a:solidFill>
                        <a:srgbClr val="C9C9C9"/>
                      </a:solidFill>
                      <a:prstDash val="solid"/>
                      <a:round/>
                      <a:headEnd type="none" w="med" len="med"/>
                      <a:tailEnd type="none" w="med" len="med"/>
                    </a:lnB>
                  </a:tcPr>
                </a:tc>
                <a:extLst>
                  <a:ext uri="{0D108BD9-81ED-4DB2-BD59-A6C34878D82A}">
                    <a16:rowId xmlns:a16="http://schemas.microsoft.com/office/drawing/2014/main" xmlns="" val="1379361773"/>
                  </a:ext>
                </a:extLst>
              </a:tr>
            </a:tbl>
          </a:graphicData>
        </a:graphic>
      </p:graphicFrame>
      <p:sp>
        <p:nvSpPr>
          <p:cNvPr id="6" name="矩形: 圆角 5">
            <a:extLst>
              <a:ext uri="{FF2B5EF4-FFF2-40B4-BE49-F238E27FC236}">
                <a16:creationId xmlns:a16="http://schemas.microsoft.com/office/drawing/2014/main" xmlns="" id="{08CD68A6-76C7-4551-8567-D9A2A23B374D}"/>
              </a:ext>
            </a:extLst>
          </p:cNvPr>
          <p:cNvSpPr/>
          <p:nvPr/>
        </p:nvSpPr>
        <p:spPr>
          <a:xfrm>
            <a:off x="1880001" y="2933498"/>
            <a:ext cx="1722922" cy="308010"/>
          </a:xfrm>
          <a:prstGeom prst="roundRect">
            <a:avLst>
              <a:gd name="adj" fmla="val 14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洽谈合作</a:t>
            </a:r>
          </a:p>
        </p:txBody>
      </p:sp>
      <p:sp>
        <p:nvSpPr>
          <p:cNvPr id="7" name="矩形: 圆角 6">
            <a:extLst>
              <a:ext uri="{FF2B5EF4-FFF2-40B4-BE49-F238E27FC236}">
                <a16:creationId xmlns:a16="http://schemas.microsoft.com/office/drawing/2014/main" xmlns="" id="{9E02CDAB-35A4-4678-A42A-1D6D10B1C970}"/>
              </a:ext>
            </a:extLst>
          </p:cNvPr>
          <p:cNvSpPr/>
          <p:nvPr/>
        </p:nvSpPr>
        <p:spPr>
          <a:xfrm>
            <a:off x="4527951" y="2933498"/>
            <a:ext cx="1722922" cy="308010"/>
          </a:xfrm>
          <a:prstGeom prst="roundRect">
            <a:avLst>
              <a:gd name="adj" fmla="val 14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合作跟进</a:t>
            </a:r>
          </a:p>
        </p:txBody>
      </p:sp>
      <p:sp>
        <p:nvSpPr>
          <p:cNvPr id="8" name="矩形: 圆角 7">
            <a:extLst>
              <a:ext uri="{FF2B5EF4-FFF2-40B4-BE49-F238E27FC236}">
                <a16:creationId xmlns:a16="http://schemas.microsoft.com/office/drawing/2014/main" xmlns="" id="{9F52FA76-71F2-4CC2-8707-60FB438454A1}"/>
              </a:ext>
            </a:extLst>
          </p:cNvPr>
          <p:cNvSpPr/>
          <p:nvPr/>
        </p:nvSpPr>
        <p:spPr>
          <a:xfrm>
            <a:off x="7874400" y="2933498"/>
            <a:ext cx="2907899" cy="308010"/>
          </a:xfrm>
          <a:prstGeom prst="roundRect">
            <a:avLst>
              <a:gd name="adj" fmla="val 146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签证合同</a:t>
            </a:r>
          </a:p>
        </p:txBody>
      </p:sp>
    </p:spTree>
    <p:extLst>
      <p:ext uri="{BB962C8B-B14F-4D97-AF65-F5344CB8AC3E}">
        <p14:creationId xmlns:p14="http://schemas.microsoft.com/office/powerpoint/2010/main" val="37719457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xmlns="" id="{99110DD4-1EB2-4E88-A141-86C3F4E28CC7}"/>
              </a:ext>
            </a:extLst>
          </p:cNvPr>
          <p:cNvSpPr txBox="1"/>
          <p:nvPr/>
        </p:nvSpPr>
        <p:spPr>
          <a:xfrm>
            <a:off x="2895420" y="5915340"/>
            <a:ext cx="1800493" cy="624786"/>
          </a:xfrm>
          <a:prstGeom prst="rect">
            <a:avLst/>
          </a:prstGeom>
          <a:noFill/>
        </p:spPr>
        <p:txBody>
          <a:bodyPr wrap="none" rtlCol="0">
            <a:spAutoFit/>
          </a:bodyPr>
          <a:lstStyle/>
          <a:p>
            <a:pPr algn="r">
              <a:lnSpc>
                <a:spcPct val="130000"/>
              </a:lnSpc>
            </a:pPr>
            <a:r>
              <a:rPr lang="zh-CN" altLang="en-US" sz="1400" dirty="0">
                <a:solidFill>
                  <a:schemeClr val="accent3">
                    <a:lumMod val="50000"/>
                  </a:schemeClr>
                </a:solidFill>
              </a:rPr>
              <a:t>用简炼概括性的文字</a:t>
            </a:r>
            <a:endParaRPr lang="en-US" altLang="zh-CN" sz="1400" dirty="0">
              <a:solidFill>
                <a:schemeClr val="accent3">
                  <a:lumMod val="50000"/>
                </a:schemeClr>
              </a:solidFill>
            </a:endParaRPr>
          </a:p>
          <a:p>
            <a:pPr algn="r">
              <a:lnSpc>
                <a:spcPct val="130000"/>
              </a:lnSpc>
            </a:pPr>
            <a:r>
              <a:rPr lang="zh-CN" altLang="en-US" sz="1400" dirty="0">
                <a:solidFill>
                  <a:schemeClr val="accent3">
                    <a:lumMod val="50000"/>
                  </a:schemeClr>
                </a:solidFill>
              </a:rPr>
              <a:t>描述项目规划</a:t>
            </a:r>
          </a:p>
        </p:txBody>
      </p:sp>
      <p:sp>
        <p:nvSpPr>
          <p:cNvPr id="36" name="矩形 35">
            <a:extLst>
              <a:ext uri="{FF2B5EF4-FFF2-40B4-BE49-F238E27FC236}">
                <a16:creationId xmlns:a16="http://schemas.microsoft.com/office/drawing/2014/main" xmlns="" id="{D3C215B4-E9FA-47A4-B8EE-A97CC07C77E3}"/>
              </a:ext>
            </a:extLst>
          </p:cNvPr>
          <p:cNvSpPr/>
          <p:nvPr/>
        </p:nvSpPr>
        <p:spPr>
          <a:xfrm>
            <a:off x="3747416" y="5546008"/>
            <a:ext cx="1019831" cy="369332"/>
          </a:xfrm>
          <a:prstGeom prst="rect">
            <a:avLst/>
          </a:prstGeom>
        </p:spPr>
        <p:txBody>
          <a:bodyPr wrap="none">
            <a:spAutoFit/>
          </a:bodyPr>
          <a:lstStyle/>
          <a:p>
            <a:pPr algn="ctr">
              <a:defRPr/>
            </a:pPr>
            <a:r>
              <a:rPr lang="zh-CN" altLang="en-US" b="1" dirty="0">
                <a:solidFill>
                  <a:schemeClr val="accent1"/>
                </a:solidFill>
                <a:latin typeface="微软雅黑"/>
              </a:rPr>
              <a:t>关键词</a:t>
            </a:r>
            <a:r>
              <a:rPr lang="en-US" altLang="zh-CN" b="1" dirty="0">
                <a:solidFill>
                  <a:schemeClr val="accent1"/>
                </a:solidFill>
                <a:latin typeface="微软雅黑"/>
              </a:rPr>
              <a:t>3</a:t>
            </a:r>
          </a:p>
        </p:txBody>
      </p:sp>
      <p:sp>
        <p:nvSpPr>
          <p:cNvPr id="38" name="文本框 37">
            <a:extLst>
              <a:ext uri="{FF2B5EF4-FFF2-40B4-BE49-F238E27FC236}">
                <a16:creationId xmlns:a16="http://schemas.microsoft.com/office/drawing/2014/main" xmlns="" id="{E7C79EE7-2B53-4CE1-8D2D-C3C6B0D4E4C0}"/>
              </a:ext>
            </a:extLst>
          </p:cNvPr>
          <p:cNvSpPr txBox="1"/>
          <p:nvPr/>
        </p:nvSpPr>
        <p:spPr>
          <a:xfrm>
            <a:off x="1360886" y="3951427"/>
            <a:ext cx="2644732" cy="624786"/>
          </a:xfrm>
          <a:prstGeom prst="rect">
            <a:avLst/>
          </a:prstGeom>
          <a:noFill/>
        </p:spPr>
        <p:txBody>
          <a:bodyPr wrap="square" rtlCol="0">
            <a:spAutoFit/>
          </a:bodyPr>
          <a:lstStyle/>
          <a:p>
            <a:pPr algn="r">
              <a:lnSpc>
                <a:spcPct val="130000"/>
              </a:lnSpc>
            </a:pPr>
            <a:r>
              <a:rPr lang="zh-CN" altLang="en-US" sz="1400" dirty="0">
                <a:solidFill>
                  <a:schemeClr val="accent3">
                    <a:lumMod val="50000"/>
                  </a:schemeClr>
                </a:solidFill>
              </a:rPr>
              <a:t>用简炼概括性的文字</a:t>
            </a:r>
            <a:endParaRPr lang="en-US" altLang="zh-CN" sz="1400" dirty="0">
              <a:solidFill>
                <a:schemeClr val="accent3">
                  <a:lumMod val="50000"/>
                </a:schemeClr>
              </a:solidFill>
            </a:endParaRPr>
          </a:p>
          <a:p>
            <a:pPr algn="r">
              <a:lnSpc>
                <a:spcPct val="130000"/>
              </a:lnSpc>
            </a:pPr>
            <a:r>
              <a:rPr lang="zh-CN" altLang="en-US" sz="1400" dirty="0">
                <a:solidFill>
                  <a:schemeClr val="accent3">
                    <a:lumMod val="50000"/>
                  </a:schemeClr>
                </a:solidFill>
              </a:rPr>
              <a:t>描述项目规划</a:t>
            </a:r>
          </a:p>
        </p:txBody>
      </p:sp>
      <p:sp>
        <p:nvSpPr>
          <p:cNvPr id="39" name="矩形 38">
            <a:extLst>
              <a:ext uri="{FF2B5EF4-FFF2-40B4-BE49-F238E27FC236}">
                <a16:creationId xmlns:a16="http://schemas.microsoft.com/office/drawing/2014/main" xmlns="" id="{04B5A7D1-C738-4F00-9EC8-ADDD09F54A53}"/>
              </a:ext>
            </a:extLst>
          </p:cNvPr>
          <p:cNvSpPr/>
          <p:nvPr/>
        </p:nvSpPr>
        <p:spPr>
          <a:xfrm>
            <a:off x="2710872" y="3582095"/>
            <a:ext cx="1019831" cy="369332"/>
          </a:xfrm>
          <a:prstGeom prst="rect">
            <a:avLst/>
          </a:prstGeom>
        </p:spPr>
        <p:txBody>
          <a:bodyPr wrap="none">
            <a:spAutoFit/>
          </a:bodyPr>
          <a:lstStyle/>
          <a:p>
            <a:pPr algn="ctr">
              <a:defRPr/>
            </a:pPr>
            <a:r>
              <a:rPr lang="zh-CN" altLang="en-US" b="1" dirty="0">
                <a:solidFill>
                  <a:schemeClr val="accent1"/>
                </a:solidFill>
                <a:latin typeface="微软雅黑"/>
              </a:rPr>
              <a:t>关键词</a:t>
            </a:r>
            <a:r>
              <a:rPr lang="en-US" altLang="zh-CN" b="1" dirty="0">
                <a:solidFill>
                  <a:schemeClr val="accent1"/>
                </a:solidFill>
                <a:latin typeface="微软雅黑"/>
              </a:rPr>
              <a:t>2</a:t>
            </a:r>
          </a:p>
        </p:txBody>
      </p:sp>
      <p:sp>
        <p:nvSpPr>
          <p:cNvPr id="41" name="文本框 40">
            <a:extLst>
              <a:ext uri="{FF2B5EF4-FFF2-40B4-BE49-F238E27FC236}">
                <a16:creationId xmlns:a16="http://schemas.microsoft.com/office/drawing/2014/main" xmlns="" id="{2D068F0E-CFF6-4F46-9980-86E7650202A1}"/>
              </a:ext>
            </a:extLst>
          </p:cNvPr>
          <p:cNvSpPr txBox="1"/>
          <p:nvPr/>
        </p:nvSpPr>
        <p:spPr>
          <a:xfrm>
            <a:off x="8179222" y="3951427"/>
            <a:ext cx="2644732" cy="624786"/>
          </a:xfrm>
          <a:prstGeom prst="rect">
            <a:avLst/>
          </a:prstGeom>
          <a:noFill/>
        </p:spPr>
        <p:txBody>
          <a:bodyPr wrap="square" rtlCol="0">
            <a:spAutoFit/>
          </a:bodyPr>
          <a:lstStyle/>
          <a:p>
            <a:pPr>
              <a:lnSpc>
                <a:spcPct val="130000"/>
              </a:lnSpc>
            </a:pPr>
            <a:r>
              <a:rPr lang="zh-CN" altLang="en-US" sz="1400" dirty="0">
                <a:solidFill>
                  <a:schemeClr val="accent3">
                    <a:lumMod val="50000"/>
                  </a:schemeClr>
                </a:solidFill>
              </a:rPr>
              <a:t>用简炼概括性的文字</a:t>
            </a:r>
            <a:endParaRPr lang="en-US" altLang="zh-CN" sz="1400" dirty="0">
              <a:solidFill>
                <a:schemeClr val="accent3">
                  <a:lumMod val="50000"/>
                </a:schemeClr>
              </a:solidFill>
            </a:endParaRPr>
          </a:p>
          <a:p>
            <a:pPr>
              <a:lnSpc>
                <a:spcPct val="130000"/>
              </a:lnSpc>
            </a:pPr>
            <a:r>
              <a:rPr lang="zh-CN" altLang="en-US" sz="1400" dirty="0">
                <a:solidFill>
                  <a:schemeClr val="accent3">
                    <a:lumMod val="50000"/>
                  </a:schemeClr>
                </a:solidFill>
              </a:rPr>
              <a:t>描述项目规划</a:t>
            </a:r>
          </a:p>
        </p:txBody>
      </p:sp>
      <p:sp>
        <p:nvSpPr>
          <p:cNvPr id="42" name="矩形 41">
            <a:extLst>
              <a:ext uri="{FF2B5EF4-FFF2-40B4-BE49-F238E27FC236}">
                <a16:creationId xmlns:a16="http://schemas.microsoft.com/office/drawing/2014/main" xmlns="" id="{614B3EE3-EECB-4A50-A4FF-3B02F7509778}"/>
              </a:ext>
            </a:extLst>
          </p:cNvPr>
          <p:cNvSpPr/>
          <p:nvPr/>
        </p:nvSpPr>
        <p:spPr>
          <a:xfrm>
            <a:off x="8454137" y="3582095"/>
            <a:ext cx="1019831" cy="369332"/>
          </a:xfrm>
          <a:prstGeom prst="rect">
            <a:avLst/>
          </a:prstGeom>
        </p:spPr>
        <p:txBody>
          <a:bodyPr wrap="none">
            <a:spAutoFit/>
          </a:bodyPr>
          <a:lstStyle/>
          <a:p>
            <a:pPr algn="ctr">
              <a:defRPr/>
            </a:pPr>
            <a:r>
              <a:rPr lang="zh-CN" altLang="en-US" b="1" dirty="0">
                <a:solidFill>
                  <a:schemeClr val="accent1"/>
                </a:solidFill>
                <a:latin typeface="微软雅黑"/>
              </a:rPr>
              <a:t>关键词</a:t>
            </a:r>
            <a:r>
              <a:rPr lang="en-US" altLang="zh-CN" b="1" dirty="0">
                <a:solidFill>
                  <a:schemeClr val="accent1"/>
                </a:solidFill>
                <a:latin typeface="微软雅黑"/>
              </a:rPr>
              <a:t>4</a:t>
            </a:r>
          </a:p>
        </p:txBody>
      </p:sp>
      <p:sp>
        <p:nvSpPr>
          <p:cNvPr id="44" name="文本框 43">
            <a:extLst>
              <a:ext uri="{FF2B5EF4-FFF2-40B4-BE49-F238E27FC236}">
                <a16:creationId xmlns:a16="http://schemas.microsoft.com/office/drawing/2014/main" xmlns="" id="{460FF1F4-7D6F-49CB-B1B5-3F78745BF3F8}"/>
              </a:ext>
            </a:extLst>
          </p:cNvPr>
          <p:cNvSpPr txBox="1"/>
          <p:nvPr/>
        </p:nvSpPr>
        <p:spPr>
          <a:xfrm>
            <a:off x="3989388" y="1749038"/>
            <a:ext cx="4213224" cy="344710"/>
          </a:xfrm>
          <a:prstGeom prst="rect">
            <a:avLst/>
          </a:prstGeom>
          <a:noFill/>
        </p:spPr>
        <p:txBody>
          <a:bodyPr wrap="square" rtlCol="0">
            <a:spAutoFit/>
          </a:bodyPr>
          <a:lstStyle/>
          <a:p>
            <a:pPr algn="ctr">
              <a:lnSpc>
                <a:spcPct val="130000"/>
              </a:lnSpc>
            </a:pPr>
            <a:r>
              <a:rPr lang="zh-CN" altLang="en-US" sz="1400" dirty="0">
                <a:solidFill>
                  <a:schemeClr val="accent3">
                    <a:lumMod val="50000"/>
                  </a:schemeClr>
                </a:solidFill>
              </a:rPr>
              <a:t>用简炼概括性的文字描述项目规划</a:t>
            </a:r>
          </a:p>
        </p:txBody>
      </p:sp>
      <p:sp>
        <p:nvSpPr>
          <p:cNvPr id="45" name="矩形 44">
            <a:extLst>
              <a:ext uri="{FF2B5EF4-FFF2-40B4-BE49-F238E27FC236}">
                <a16:creationId xmlns:a16="http://schemas.microsoft.com/office/drawing/2014/main" xmlns="" id="{5CBCBD53-EEC9-489E-9071-7C639BA9F24A}"/>
              </a:ext>
            </a:extLst>
          </p:cNvPr>
          <p:cNvSpPr/>
          <p:nvPr/>
        </p:nvSpPr>
        <p:spPr>
          <a:xfrm>
            <a:off x="5586085" y="1379706"/>
            <a:ext cx="1019830" cy="369332"/>
          </a:xfrm>
          <a:prstGeom prst="rect">
            <a:avLst/>
          </a:prstGeom>
        </p:spPr>
        <p:txBody>
          <a:bodyPr wrap="none">
            <a:spAutoFit/>
          </a:bodyPr>
          <a:lstStyle/>
          <a:p>
            <a:pPr algn="ctr">
              <a:defRPr/>
            </a:pPr>
            <a:r>
              <a:rPr lang="zh-CN" altLang="en-US" b="1" dirty="0">
                <a:solidFill>
                  <a:schemeClr val="accent1"/>
                </a:solidFill>
                <a:latin typeface="微软雅黑"/>
              </a:rPr>
              <a:t>关键词</a:t>
            </a:r>
            <a:r>
              <a:rPr lang="en-US" altLang="zh-CN" b="1" dirty="0">
                <a:solidFill>
                  <a:schemeClr val="accent1"/>
                </a:solidFill>
                <a:latin typeface="微软雅黑"/>
              </a:rPr>
              <a:t>1</a:t>
            </a:r>
          </a:p>
        </p:txBody>
      </p:sp>
      <p:sp>
        <p:nvSpPr>
          <p:cNvPr id="46" name="五边形 45">
            <a:extLst>
              <a:ext uri="{FF2B5EF4-FFF2-40B4-BE49-F238E27FC236}">
                <a16:creationId xmlns:a16="http://schemas.microsoft.com/office/drawing/2014/main" xmlns="" id="{009EDC74-2EE4-47B9-B9CA-F5DFA1334B2D}"/>
              </a:ext>
            </a:extLst>
          </p:cNvPr>
          <p:cNvSpPr/>
          <p:nvPr/>
        </p:nvSpPr>
        <p:spPr>
          <a:xfrm>
            <a:off x="4690512" y="2811716"/>
            <a:ext cx="2810976" cy="2677118"/>
          </a:xfrm>
          <a:prstGeom prst="pentagon">
            <a:avLst/>
          </a:prstGeom>
          <a:solidFill>
            <a:schemeClr val="accent1">
              <a:lumMod val="60000"/>
              <a:lumOff val="40000"/>
              <a:alpha val="65000"/>
            </a:schemeClr>
          </a:solidFill>
          <a:ln w="12700" cap="flat" cmpd="sng" algn="ctr">
            <a:no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7" name="五边形 46">
            <a:extLst>
              <a:ext uri="{FF2B5EF4-FFF2-40B4-BE49-F238E27FC236}">
                <a16:creationId xmlns:a16="http://schemas.microsoft.com/office/drawing/2014/main" xmlns="" id="{E5A54E76-98E5-42BF-B51C-1C30926E6C1D}"/>
              </a:ext>
            </a:extLst>
          </p:cNvPr>
          <p:cNvSpPr/>
          <p:nvPr/>
        </p:nvSpPr>
        <p:spPr>
          <a:xfrm>
            <a:off x="4935274" y="3044823"/>
            <a:ext cx="2321452" cy="2210904"/>
          </a:xfrm>
          <a:prstGeom prst="pentagon">
            <a:avLst/>
          </a:prstGeom>
          <a:solidFill>
            <a:schemeClr val="accent1"/>
          </a:solidFill>
          <a:ln w="12700" cap="flat" cmpd="sng" algn="ctr">
            <a:no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8" name="五边形 47">
            <a:extLst>
              <a:ext uri="{FF2B5EF4-FFF2-40B4-BE49-F238E27FC236}">
                <a16:creationId xmlns:a16="http://schemas.microsoft.com/office/drawing/2014/main" xmlns="" id="{2DFD72ED-9B38-4F25-BEA2-21D79EAA4A30}"/>
              </a:ext>
            </a:extLst>
          </p:cNvPr>
          <p:cNvSpPr/>
          <p:nvPr/>
        </p:nvSpPr>
        <p:spPr>
          <a:xfrm>
            <a:off x="4509865" y="2639672"/>
            <a:ext cx="3172270" cy="3021206"/>
          </a:xfrm>
          <a:prstGeom prst="pentagon">
            <a:avLst/>
          </a:prstGeom>
          <a:noFill/>
          <a:ln w="12700" cap="flat" cmpd="sng" algn="ctr">
            <a:solidFill>
              <a:schemeClr val="accent1">
                <a:alpha val="40000"/>
              </a:schemeClr>
            </a:solidFill>
            <a:prstDash val="dash"/>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9" name="五边形 48">
            <a:extLst>
              <a:ext uri="{FF2B5EF4-FFF2-40B4-BE49-F238E27FC236}">
                <a16:creationId xmlns:a16="http://schemas.microsoft.com/office/drawing/2014/main" xmlns="" id="{53B472A6-7739-485C-B890-86950CB33E01}"/>
              </a:ext>
            </a:extLst>
          </p:cNvPr>
          <p:cNvSpPr/>
          <p:nvPr/>
        </p:nvSpPr>
        <p:spPr>
          <a:xfrm>
            <a:off x="4256102" y="2348789"/>
            <a:ext cx="3679796" cy="3504564"/>
          </a:xfrm>
          <a:prstGeom prst="pentagon">
            <a:avLst/>
          </a:prstGeom>
          <a:noFill/>
          <a:ln w="12700" cap="flat" cmpd="sng" algn="ctr">
            <a:solidFill>
              <a:schemeClr val="accent1">
                <a:alpha val="50000"/>
              </a:schemeClr>
            </a:solid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grpSp>
        <p:nvGrpSpPr>
          <p:cNvPr id="51" name="组合 50">
            <a:extLst>
              <a:ext uri="{FF2B5EF4-FFF2-40B4-BE49-F238E27FC236}">
                <a16:creationId xmlns:a16="http://schemas.microsoft.com/office/drawing/2014/main" xmlns="" id="{FD94380D-AA83-46B6-8511-B1C03EBD881C}"/>
              </a:ext>
            </a:extLst>
          </p:cNvPr>
          <p:cNvGrpSpPr/>
          <p:nvPr/>
        </p:nvGrpSpPr>
        <p:grpSpPr>
          <a:xfrm>
            <a:off x="7816372" y="3582095"/>
            <a:ext cx="221050" cy="221050"/>
            <a:chOff x="-737280" y="3049346"/>
            <a:chExt cx="221050" cy="221050"/>
          </a:xfrm>
        </p:grpSpPr>
        <p:sp>
          <p:nvSpPr>
            <p:cNvPr id="52" name="椭圆 51">
              <a:extLst>
                <a:ext uri="{FF2B5EF4-FFF2-40B4-BE49-F238E27FC236}">
                  <a16:creationId xmlns:a16="http://schemas.microsoft.com/office/drawing/2014/main" xmlns="" id="{DF304A6C-31F4-4D86-A372-EE0AF34A44FA}"/>
                </a:ext>
              </a:extLst>
            </p:cNvPr>
            <p:cNvSpPr/>
            <p:nvPr/>
          </p:nvSpPr>
          <p:spPr>
            <a:xfrm>
              <a:off x="-737280" y="3049346"/>
              <a:ext cx="221050" cy="221050"/>
            </a:xfrm>
            <a:prstGeom prst="ellipse">
              <a:avLst/>
            </a:prstGeom>
            <a:noFill/>
            <a:ln w="12700" cap="flat" cmpd="sng" algn="ctr">
              <a:solidFill>
                <a:schemeClr val="accent1"/>
              </a:solid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53" name="椭圆 52">
              <a:extLst>
                <a:ext uri="{FF2B5EF4-FFF2-40B4-BE49-F238E27FC236}">
                  <a16:creationId xmlns:a16="http://schemas.microsoft.com/office/drawing/2014/main" xmlns="" id="{658AE57C-C3D8-4223-A758-D9DBBF455715}"/>
                </a:ext>
              </a:extLst>
            </p:cNvPr>
            <p:cNvSpPr/>
            <p:nvPr/>
          </p:nvSpPr>
          <p:spPr>
            <a:xfrm>
              <a:off x="-673333" y="3113293"/>
              <a:ext cx="93158" cy="93158"/>
            </a:xfrm>
            <a:prstGeom prst="ellipse">
              <a:avLst/>
            </a:prstGeom>
            <a:solidFill>
              <a:schemeClr val="accent1"/>
            </a:solidFill>
            <a:ln w="12700" cap="flat" cmpd="sng" algn="ctr">
              <a:no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grpSp>
      <p:sp>
        <p:nvSpPr>
          <p:cNvPr id="66" name="矩形 65">
            <a:extLst>
              <a:ext uri="{FF2B5EF4-FFF2-40B4-BE49-F238E27FC236}">
                <a16:creationId xmlns:a16="http://schemas.microsoft.com/office/drawing/2014/main" xmlns="" id="{3B8AAFF9-B3DC-4B61-87AB-0B3E99109324}"/>
              </a:ext>
            </a:extLst>
          </p:cNvPr>
          <p:cNvSpPr/>
          <p:nvPr/>
        </p:nvSpPr>
        <p:spPr>
          <a:xfrm>
            <a:off x="5524339" y="3916405"/>
            <a:ext cx="1143326" cy="369332"/>
          </a:xfrm>
          <a:prstGeom prst="rect">
            <a:avLst/>
          </a:prstGeom>
        </p:spPr>
        <p:txBody>
          <a:bodyPr wrap="none">
            <a:spAutoFit/>
          </a:bodyPr>
          <a:lstStyle/>
          <a:p>
            <a:pPr algn="ctr">
              <a:defRPr/>
            </a:pPr>
            <a:r>
              <a:rPr lang="zh-CN" altLang="en-US" b="1" dirty="0">
                <a:solidFill>
                  <a:schemeClr val="bg1"/>
                </a:solidFill>
                <a:latin typeface="微软雅黑"/>
              </a:rPr>
              <a:t>项目规划</a:t>
            </a:r>
            <a:endParaRPr lang="en-US" altLang="zh-CN" b="1" dirty="0">
              <a:solidFill>
                <a:schemeClr val="bg1"/>
              </a:solidFill>
              <a:latin typeface="微软雅黑"/>
            </a:endParaRPr>
          </a:p>
        </p:txBody>
      </p:sp>
      <p:grpSp>
        <p:nvGrpSpPr>
          <p:cNvPr id="67" name="组合 66">
            <a:extLst>
              <a:ext uri="{FF2B5EF4-FFF2-40B4-BE49-F238E27FC236}">
                <a16:creationId xmlns:a16="http://schemas.microsoft.com/office/drawing/2014/main" xmlns="" id="{130A1A97-5D7F-4F5E-AE3A-4BD3ECE05D59}"/>
              </a:ext>
            </a:extLst>
          </p:cNvPr>
          <p:cNvGrpSpPr/>
          <p:nvPr/>
        </p:nvGrpSpPr>
        <p:grpSpPr>
          <a:xfrm>
            <a:off x="5985475" y="2238264"/>
            <a:ext cx="221050" cy="221050"/>
            <a:chOff x="-737280" y="3049346"/>
            <a:chExt cx="221050" cy="221050"/>
          </a:xfrm>
        </p:grpSpPr>
        <p:sp>
          <p:nvSpPr>
            <p:cNvPr id="68" name="椭圆 67">
              <a:extLst>
                <a:ext uri="{FF2B5EF4-FFF2-40B4-BE49-F238E27FC236}">
                  <a16:creationId xmlns:a16="http://schemas.microsoft.com/office/drawing/2014/main" xmlns="" id="{BAEEDB8D-42EE-40E9-BDD3-73DDB69F33FE}"/>
                </a:ext>
              </a:extLst>
            </p:cNvPr>
            <p:cNvSpPr/>
            <p:nvPr/>
          </p:nvSpPr>
          <p:spPr>
            <a:xfrm>
              <a:off x="-737280" y="3049346"/>
              <a:ext cx="221050" cy="221050"/>
            </a:xfrm>
            <a:prstGeom prst="ellipse">
              <a:avLst/>
            </a:prstGeom>
            <a:noFill/>
            <a:ln w="12700" cap="flat" cmpd="sng" algn="ctr">
              <a:solidFill>
                <a:schemeClr val="accent1"/>
              </a:solid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69" name="椭圆 68">
              <a:extLst>
                <a:ext uri="{FF2B5EF4-FFF2-40B4-BE49-F238E27FC236}">
                  <a16:creationId xmlns:a16="http://schemas.microsoft.com/office/drawing/2014/main" xmlns="" id="{0F5D39B5-C734-4FF4-9508-0E29EDBDF73D}"/>
                </a:ext>
              </a:extLst>
            </p:cNvPr>
            <p:cNvSpPr/>
            <p:nvPr/>
          </p:nvSpPr>
          <p:spPr>
            <a:xfrm>
              <a:off x="-673333" y="3113293"/>
              <a:ext cx="93158" cy="93158"/>
            </a:xfrm>
            <a:prstGeom prst="ellipse">
              <a:avLst/>
            </a:prstGeom>
            <a:solidFill>
              <a:schemeClr val="accent1"/>
            </a:solidFill>
            <a:ln w="12700" cap="flat" cmpd="sng" algn="ctr">
              <a:no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grpSp>
      <p:grpSp>
        <p:nvGrpSpPr>
          <p:cNvPr id="70" name="组合 69">
            <a:extLst>
              <a:ext uri="{FF2B5EF4-FFF2-40B4-BE49-F238E27FC236}">
                <a16:creationId xmlns:a16="http://schemas.microsoft.com/office/drawing/2014/main" xmlns="" id="{C377EBBC-76C8-4F69-B6E7-5CF8C2F43648}"/>
              </a:ext>
            </a:extLst>
          </p:cNvPr>
          <p:cNvGrpSpPr/>
          <p:nvPr/>
        </p:nvGrpSpPr>
        <p:grpSpPr>
          <a:xfrm>
            <a:off x="4161934" y="3580612"/>
            <a:ext cx="221050" cy="221050"/>
            <a:chOff x="-737280" y="3049346"/>
            <a:chExt cx="221050" cy="221050"/>
          </a:xfrm>
        </p:grpSpPr>
        <p:sp>
          <p:nvSpPr>
            <p:cNvPr id="71" name="椭圆 70">
              <a:extLst>
                <a:ext uri="{FF2B5EF4-FFF2-40B4-BE49-F238E27FC236}">
                  <a16:creationId xmlns:a16="http://schemas.microsoft.com/office/drawing/2014/main" xmlns="" id="{3DF34257-704B-4F93-869F-67FA030C9005}"/>
                </a:ext>
              </a:extLst>
            </p:cNvPr>
            <p:cNvSpPr/>
            <p:nvPr/>
          </p:nvSpPr>
          <p:spPr>
            <a:xfrm>
              <a:off x="-737280" y="3049346"/>
              <a:ext cx="221050" cy="221050"/>
            </a:xfrm>
            <a:prstGeom prst="ellipse">
              <a:avLst/>
            </a:prstGeom>
            <a:noFill/>
            <a:ln w="12700" cap="flat" cmpd="sng" algn="ctr">
              <a:solidFill>
                <a:schemeClr val="accent1"/>
              </a:solid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72" name="椭圆 71">
              <a:extLst>
                <a:ext uri="{FF2B5EF4-FFF2-40B4-BE49-F238E27FC236}">
                  <a16:creationId xmlns:a16="http://schemas.microsoft.com/office/drawing/2014/main" xmlns="" id="{492DB4AB-18F0-47B3-A844-A5BC1E99145B}"/>
                </a:ext>
              </a:extLst>
            </p:cNvPr>
            <p:cNvSpPr/>
            <p:nvPr/>
          </p:nvSpPr>
          <p:spPr>
            <a:xfrm>
              <a:off x="-673333" y="3113293"/>
              <a:ext cx="93158" cy="93158"/>
            </a:xfrm>
            <a:prstGeom prst="ellipse">
              <a:avLst/>
            </a:prstGeom>
            <a:solidFill>
              <a:schemeClr val="accent1"/>
            </a:solidFill>
            <a:ln w="12700" cap="flat" cmpd="sng" algn="ctr">
              <a:no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grpSp>
      <p:grpSp>
        <p:nvGrpSpPr>
          <p:cNvPr id="73" name="组合 72">
            <a:extLst>
              <a:ext uri="{FF2B5EF4-FFF2-40B4-BE49-F238E27FC236}">
                <a16:creationId xmlns:a16="http://schemas.microsoft.com/office/drawing/2014/main" xmlns="" id="{FCB13B9A-7ECE-4BAE-8D0A-AF66B2FA80DF}"/>
              </a:ext>
            </a:extLst>
          </p:cNvPr>
          <p:cNvGrpSpPr/>
          <p:nvPr/>
        </p:nvGrpSpPr>
        <p:grpSpPr>
          <a:xfrm>
            <a:off x="4835872" y="5718325"/>
            <a:ext cx="221050" cy="221050"/>
            <a:chOff x="-737280" y="3049346"/>
            <a:chExt cx="221050" cy="221050"/>
          </a:xfrm>
        </p:grpSpPr>
        <p:sp>
          <p:nvSpPr>
            <p:cNvPr id="74" name="椭圆 73">
              <a:extLst>
                <a:ext uri="{FF2B5EF4-FFF2-40B4-BE49-F238E27FC236}">
                  <a16:creationId xmlns:a16="http://schemas.microsoft.com/office/drawing/2014/main" xmlns="" id="{CBAA5907-3D08-4C2F-9B8E-7B0D30933043}"/>
                </a:ext>
              </a:extLst>
            </p:cNvPr>
            <p:cNvSpPr/>
            <p:nvPr/>
          </p:nvSpPr>
          <p:spPr>
            <a:xfrm>
              <a:off x="-737280" y="3049346"/>
              <a:ext cx="221050" cy="221050"/>
            </a:xfrm>
            <a:prstGeom prst="ellipse">
              <a:avLst/>
            </a:prstGeom>
            <a:noFill/>
            <a:ln w="12700" cap="flat" cmpd="sng" algn="ctr">
              <a:solidFill>
                <a:schemeClr val="accent1"/>
              </a:solid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75" name="椭圆 74">
              <a:extLst>
                <a:ext uri="{FF2B5EF4-FFF2-40B4-BE49-F238E27FC236}">
                  <a16:creationId xmlns:a16="http://schemas.microsoft.com/office/drawing/2014/main" xmlns="" id="{D80DC518-1D21-41F7-82CE-380DE3759BCE}"/>
                </a:ext>
              </a:extLst>
            </p:cNvPr>
            <p:cNvSpPr/>
            <p:nvPr/>
          </p:nvSpPr>
          <p:spPr>
            <a:xfrm>
              <a:off x="-673333" y="3113293"/>
              <a:ext cx="93158" cy="93158"/>
            </a:xfrm>
            <a:prstGeom prst="ellipse">
              <a:avLst/>
            </a:prstGeom>
            <a:solidFill>
              <a:schemeClr val="accent1"/>
            </a:solidFill>
            <a:ln w="12700" cap="flat" cmpd="sng" algn="ctr">
              <a:no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grpSp>
      <p:grpSp>
        <p:nvGrpSpPr>
          <p:cNvPr id="76" name="组合 75">
            <a:extLst>
              <a:ext uri="{FF2B5EF4-FFF2-40B4-BE49-F238E27FC236}">
                <a16:creationId xmlns:a16="http://schemas.microsoft.com/office/drawing/2014/main" xmlns="" id="{EC5DDE01-76D7-4704-85E3-5AE88D1A9D57}"/>
              </a:ext>
            </a:extLst>
          </p:cNvPr>
          <p:cNvGrpSpPr/>
          <p:nvPr/>
        </p:nvGrpSpPr>
        <p:grpSpPr>
          <a:xfrm>
            <a:off x="7146201" y="5718325"/>
            <a:ext cx="221050" cy="221050"/>
            <a:chOff x="-737280" y="3049346"/>
            <a:chExt cx="221050" cy="221050"/>
          </a:xfrm>
        </p:grpSpPr>
        <p:sp>
          <p:nvSpPr>
            <p:cNvPr id="77" name="椭圆 76">
              <a:extLst>
                <a:ext uri="{FF2B5EF4-FFF2-40B4-BE49-F238E27FC236}">
                  <a16:creationId xmlns:a16="http://schemas.microsoft.com/office/drawing/2014/main" xmlns="" id="{91965A07-776B-4891-8BAE-FCE841B6E2A7}"/>
                </a:ext>
              </a:extLst>
            </p:cNvPr>
            <p:cNvSpPr/>
            <p:nvPr/>
          </p:nvSpPr>
          <p:spPr>
            <a:xfrm>
              <a:off x="-737280" y="3049346"/>
              <a:ext cx="221050" cy="221050"/>
            </a:xfrm>
            <a:prstGeom prst="ellipse">
              <a:avLst/>
            </a:prstGeom>
            <a:noFill/>
            <a:ln w="12700" cap="flat" cmpd="sng" algn="ctr">
              <a:solidFill>
                <a:schemeClr val="accent1"/>
              </a:solid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78" name="椭圆 77">
              <a:extLst>
                <a:ext uri="{FF2B5EF4-FFF2-40B4-BE49-F238E27FC236}">
                  <a16:creationId xmlns:a16="http://schemas.microsoft.com/office/drawing/2014/main" xmlns="" id="{BDE643BD-B1AA-47B8-A74C-25AA48A446E6}"/>
                </a:ext>
              </a:extLst>
            </p:cNvPr>
            <p:cNvSpPr/>
            <p:nvPr/>
          </p:nvSpPr>
          <p:spPr>
            <a:xfrm>
              <a:off x="-673333" y="3113293"/>
              <a:ext cx="93158" cy="93158"/>
            </a:xfrm>
            <a:prstGeom prst="ellipse">
              <a:avLst/>
            </a:prstGeom>
            <a:solidFill>
              <a:schemeClr val="accent1"/>
            </a:solidFill>
            <a:ln w="12700" cap="flat" cmpd="sng" algn="ctr">
              <a:noFill/>
              <a:prstDash val="solid"/>
              <a:miter lim="800000"/>
            </a:ln>
            <a:effectLst/>
          </p:spPr>
          <p:txBody>
            <a:bodyPr wrap="square"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a:ln>
                  <a:noFill/>
                </a:ln>
                <a:solidFill>
                  <a:prstClr val="white"/>
                </a:solidFill>
                <a:effectLst/>
                <a:uLnTx/>
                <a:uFillTx/>
                <a:latin typeface="微软雅黑 Light"/>
                <a:ea typeface="微软雅黑 Light"/>
                <a:cs typeface="+mn-cs"/>
              </a:endParaRPr>
            </a:p>
          </p:txBody>
        </p:sp>
      </p:grpSp>
    </p:spTree>
    <p:extLst>
      <p:ext uri="{BB962C8B-B14F-4D97-AF65-F5344CB8AC3E}">
        <p14:creationId xmlns:p14="http://schemas.microsoft.com/office/powerpoint/2010/main" val="35176558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EF72BF9-6879-40CB-B680-9A0014BE3309}"/>
              </a:ext>
            </a:extLst>
          </p:cNvPr>
          <p:cNvSpPr/>
          <p:nvPr/>
        </p:nvSpPr>
        <p:spPr>
          <a:xfrm>
            <a:off x="1205620" y="1582553"/>
            <a:ext cx="2911589" cy="251780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84455DDF-90D6-4AF2-A089-5BB28B7BCECF}"/>
              </a:ext>
            </a:extLst>
          </p:cNvPr>
          <p:cNvSpPr/>
          <p:nvPr/>
        </p:nvSpPr>
        <p:spPr>
          <a:xfrm>
            <a:off x="4601733" y="1582553"/>
            <a:ext cx="2911589" cy="251780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10424C55-F9F1-4CCE-9503-9C51F0348A1E}"/>
              </a:ext>
            </a:extLst>
          </p:cNvPr>
          <p:cNvSpPr/>
          <p:nvPr/>
        </p:nvSpPr>
        <p:spPr>
          <a:xfrm>
            <a:off x="7997847" y="1582553"/>
            <a:ext cx="2911589" cy="251780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xmlns="" id="{EB4CE678-2219-4E9C-840E-470FDBEB0261}"/>
              </a:ext>
            </a:extLst>
          </p:cNvPr>
          <p:cNvGrpSpPr/>
          <p:nvPr/>
        </p:nvGrpSpPr>
        <p:grpSpPr>
          <a:xfrm>
            <a:off x="1581454" y="1875860"/>
            <a:ext cx="2159921" cy="1821368"/>
            <a:chOff x="1581454" y="1875860"/>
            <a:chExt cx="2159921" cy="1821368"/>
          </a:xfrm>
        </p:grpSpPr>
        <p:pic>
          <p:nvPicPr>
            <p:cNvPr id="11" name="图片 10" descr="汽车的截图&#10;&#10;描述已自动生成">
              <a:extLst>
                <a:ext uri="{FF2B5EF4-FFF2-40B4-BE49-F238E27FC236}">
                  <a16:creationId xmlns:a16="http://schemas.microsoft.com/office/drawing/2014/main" xmlns="" id="{72CFA0AC-3000-45C2-8065-1EFDFAF6CB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4581" y="1998440"/>
              <a:ext cx="2069861" cy="1318669"/>
            </a:xfrm>
            <a:prstGeom prst="rect">
              <a:avLst/>
            </a:prstGeom>
          </p:spPr>
        </p:pic>
        <p:pic>
          <p:nvPicPr>
            <p:cNvPr id="5" name="图片 4">
              <a:extLst>
                <a:ext uri="{FF2B5EF4-FFF2-40B4-BE49-F238E27FC236}">
                  <a16:creationId xmlns:a16="http://schemas.microsoft.com/office/drawing/2014/main" xmlns="" id="{8DFDB260-69E5-4B78-8461-FB51D648A3B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1454" y="1875860"/>
              <a:ext cx="2159921" cy="1821368"/>
            </a:xfrm>
            <a:prstGeom prst="rect">
              <a:avLst/>
            </a:prstGeom>
          </p:spPr>
        </p:pic>
      </p:grpSp>
      <p:pic>
        <p:nvPicPr>
          <p:cNvPr id="13" name="图片 12" descr="社交网站的手机截图&#10;&#10;描述已自动生成">
            <a:extLst>
              <a:ext uri="{FF2B5EF4-FFF2-40B4-BE49-F238E27FC236}">
                <a16:creationId xmlns:a16="http://schemas.microsoft.com/office/drawing/2014/main" xmlns="" id="{4F53B3F6-DA3B-4E32-BAEA-452E9B298A3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8694"/>
          <a:stretch/>
        </p:blipFill>
        <p:spPr>
          <a:xfrm>
            <a:off x="5500820" y="2061159"/>
            <a:ext cx="1118987" cy="1509434"/>
          </a:xfrm>
          <a:prstGeom prst="rect">
            <a:avLst/>
          </a:prstGeom>
        </p:spPr>
      </p:pic>
      <p:pic>
        <p:nvPicPr>
          <p:cNvPr id="6" name="图片 5">
            <a:extLst>
              <a:ext uri="{FF2B5EF4-FFF2-40B4-BE49-F238E27FC236}">
                <a16:creationId xmlns:a16="http://schemas.microsoft.com/office/drawing/2014/main" xmlns="" id="{B8365939-5C6B-4D1C-80C7-CE03CCCE351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97922" y="1859686"/>
            <a:ext cx="1319210" cy="1853717"/>
          </a:xfrm>
          <a:prstGeom prst="rect">
            <a:avLst/>
          </a:prstGeom>
        </p:spPr>
      </p:pic>
      <p:grpSp>
        <p:nvGrpSpPr>
          <p:cNvPr id="47" name="组合 46">
            <a:extLst>
              <a:ext uri="{FF2B5EF4-FFF2-40B4-BE49-F238E27FC236}">
                <a16:creationId xmlns:a16="http://schemas.microsoft.com/office/drawing/2014/main" xmlns="" id="{0F44780C-53AE-44B7-9BB9-5AF203C0652D}"/>
              </a:ext>
            </a:extLst>
          </p:cNvPr>
          <p:cNvGrpSpPr/>
          <p:nvPr/>
        </p:nvGrpSpPr>
        <p:grpSpPr>
          <a:xfrm>
            <a:off x="8136041" y="2012928"/>
            <a:ext cx="2635201" cy="1547233"/>
            <a:chOff x="8136041" y="2012928"/>
            <a:chExt cx="2635201" cy="1547233"/>
          </a:xfrm>
        </p:grpSpPr>
        <p:pic>
          <p:nvPicPr>
            <p:cNvPr id="14" name="图片 13">
              <a:extLst>
                <a:ext uri="{FF2B5EF4-FFF2-40B4-BE49-F238E27FC236}">
                  <a16:creationId xmlns:a16="http://schemas.microsoft.com/office/drawing/2014/main" xmlns="" id="{36312129-1542-4607-A588-6DA67016816E}"/>
                </a:ext>
              </a:extLst>
            </p:cNvPr>
            <p:cNvPicPr>
              <a:picLocks noChangeAspect="1"/>
            </p:cNvPicPr>
            <p:nvPr/>
          </p:nvPicPr>
          <p:blipFill rotWithShape="1">
            <a:blip r:embed="rId7"/>
            <a:srcRect l="2494" r="23844" b="5236"/>
            <a:stretch/>
          </p:blipFill>
          <p:spPr>
            <a:xfrm>
              <a:off x="8423012" y="2104542"/>
              <a:ext cx="2040173" cy="1343370"/>
            </a:xfrm>
            <a:prstGeom prst="rect">
              <a:avLst/>
            </a:prstGeom>
          </p:spPr>
        </p:pic>
        <p:pic>
          <p:nvPicPr>
            <p:cNvPr id="8" name="图片 7">
              <a:extLst>
                <a:ext uri="{FF2B5EF4-FFF2-40B4-BE49-F238E27FC236}">
                  <a16:creationId xmlns:a16="http://schemas.microsoft.com/office/drawing/2014/main" xmlns="" id="{590CD1A1-425A-48F1-ABFC-29C78CB3C47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36041" y="2012928"/>
              <a:ext cx="2635201" cy="1547233"/>
            </a:xfrm>
            <a:prstGeom prst="rect">
              <a:avLst/>
            </a:prstGeom>
          </p:spPr>
        </p:pic>
      </p:grpSp>
      <p:sp>
        <p:nvSpPr>
          <p:cNvPr id="15" name="文本框 14">
            <a:extLst>
              <a:ext uri="{FF2B5EF4-FFF2-40B4-BE49-F238E27FC236}">
                <a16:creationId xmlns:a16="http://schemas.microsoft.com/office/drawing/2014/main" xmlns="" id="{FA211A80-31AD-47BE-88E4-A585B7FD1247}"/>
              </a:ext>
            </a:extLst>
          </p:cNvPr>
          <p:cNvSpPr txBox="1"/>
          <p:nvPr/>
        </p:nvSpPr>
        <p:spPr>
          <a:xfrm>
            <a:off x="1205620" y="4540299"/>
            <a:ext cx="1834415" cy="369332"/>
          </a:xfrm>
          <a:prstGeom prst="rect">
            <a:avLst/>
          </a:prstGeom>
          <a:noFill/>
        </p:spPr>
        <p:txBody>
          <a:bodyPr wrap="square" rtlCol="0">
            <a:spAutoFit/>
          </a:bodyPr>
          <a:lstStyle/>
          <a:p>
            <a:r>
              <a:rPr lang="zh-CN" altLang="en-US" b="1" dirty="0">
                <a:solidFill>
                  <a:schemeClr val="accent1"/>
                </a:solidFill>
              </a:rPr>
              <a:t>客户公司名称</a:t>
            </a:r>
          </a:p>
        </p:txBody>
      </p:sp>
      <p:sp>
        <p:nvSpPr>
          <p:cNvPr id="16" name="文本框 15">
            <a:extLst>
              <a:ext uri="{FF2B5EF4-FFF2-40B4-BE49-F238E27FC236}">
                <a16:creationId xmlns:a16="http://schemas.microsoft.com/office/drawing/2014/main" xmlns="" id="{90CA64EF-9A5A-447C-A6FC-AB03663B2A35}"/>
              </a:ext>
            </a:extLst>
          </p:cNvPr>
          <p:cNvSpPr txBox="1"/>
          <p:nvPr/>
        </p:nvSpPr>
        <p:spPr>
          <a:xfrm>
            <a:off x="1205620" y="4983053"/>
            <a:ext cx="2884779" cy="738664"/>
          </a:xfrm>
          <a:prstGeom prst="rect">
            <a:avLst/>
          </a:prstGeom>
          <a:noFill/>
        </p:spPr>
        <p:txBody>
          <a:bodyPr wrap="square" rtlCol="0">
            <a:spAutoFit/>
          </a:bodyPr>
          <a:lstStyle/>
          <a:p>
            <a:pPr algn="dist"/>
            <a:r>
              <a:rPr lang="zh-CN" altLang="en-US" sz="1400" dirty="0">
                <a:solidFill>
                  <a:schemeClr val="accent3">
                    <a:lumMod val="50000"/>
                  </a:schemeClr>
                </a:solidFill>
              </a:rPr>
              <a:t>用简要的语言概述合作达成效果</a:t>
            </a:r>
            <a:endParaRPr lang="en-US" altLang="zh-CN" sz="1400" dirty="0">
              <a:solidFill>
                <a:schemeClr val="accent3">
                  <a:lumMod val="50000"/>
                </a:schemeClr>
              </a:solidFill>
            </a:endParaRPr>
          </a:p>
          <a:p>
            <a:r>
              <a:rPr lang="en-US" altLang="zh-CN" sz="1400" dirty="0">
                <a:solidFill>
                  <a:schemeClr val="accent3">
                    <a:lumMod val="50000"/>
                  </a:schemeClr>
                </a:solidFill>
              </a:rPr>
              <a:t>Summarize the effect of cooperation in brief language</a:t>
            </a:r>
            <a:endParaRPr lang="zh-CN" altLang="en-US" sz="1400" dirty="0">
              <a:solidFill>
                <a:schemeClr val="accent3">
                  <a:lumMod val="50000"/>
                </a:schemeClr>
              </a:solidFill>
            </a:endParaRPr>
          </a:p>
        </p:txBody>
      </p:sp>
      <p:sp>
        <p:nvSpPr>
          <p:cNvPr id="17" name="文本框 16">
            <a:extLst>
              <a:ext uri="{FF2B5EF4-FFF2-40B4-BE49-F238E27FC236}">
                <a16:creationId xmlns:a16="http://schemas.microsoft.com/office/drawing/2014/main" xmlns="" id="{B55DAEF0-50C8-4367-8070-B47BD5392C80}"/>
              </a:ext>
            </a:extLst>
          </p:cNvPr>
          <p:cNvSpPr txBox="1"/>
          <p:nvPr/>
        </p:nvSpPr>
        <p:spPr>
          <a:xfrm>
            <a:off x="3434450" y="4301835"/>
            <a:ext cx="655949" cy="707886"/>
          </a:xfrm>
          <a:prstGeom prst="rect">
            <a:avLst/>
          </a:prstGeom>
          <a:noFill/>
        </p:spPr>
        <p:txBody>
          <a:bodyPr wrap="none" rtlCol="0">
            <a:spAutoFit/>
          </a:bodyPr>
          <a:lstStyle/>
          <a:p>
            <a:r>
              <a:rPr lang="en-US" altLang="zh-CN" sz="4000" dirty="0">
                <a:solidFill>
                  <a:schemeClr val="accent2"/>
                </a:solidFill>
                <a:latin typeface="Impact" panose="020B0806030902050204" pitchFamily="34" charset="0"/>
              </a:rPr>
              <a:t>01</a:t>
            </a:r>
            <a:endParaRPr lang="zh-CN" altLang="en-US" sz="4000" dirty="0">
              <a:solidFill>
                <a:schemeClr val="accent2"/>
              </a:solidFill>
              <a:latin typeface="Impact" panose="020B0806030902050204" pitchFamily="34" charset="0"/>
            </a:endParaRPr>
          </a:p>
        </p:txBody>
      </p:sp>
      <p:sp>
        <p:nvSpPr>
          <p:cNvPr id="21" name="椭圆 20">
            <a:extLst>
              <a:ext uri="{FF2B5EF4-FFF2-40B4-BE49-F238E27FC236}">
                <a16:creationId xmlns:a16="http://schemas.microsoft.com/office/drawing/2014/main" xmlns="" id="{9D15E03A-DA6E-4695-9DFD-99EA922A79F8}"/>
              </a:ext>
            </a:extLst>
          </p:cNvPr>
          <p:cNvSpPr/>
          <p:nvPr/>
        </p:nvSpPr>
        <p:spPr>
          <a:xfrm>
            <a:off x="2597914" y="3839218"/>
            <a:ext cx="127000" cy="1270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CDC1E7DA-1B40-4D70-846A-457DFC13CE51}"/>
              </a:ext>
            </a:extLst>
          </p:cNvPr>
          <p:cNvSpPr/>
          <p:nvPr/>
        </p:nvSpPr>
        <p:spPr>
          <a:xfrm>
            <a:off x="2381533" y="3839218"/>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317B5A28-6833-4DFA-821A-92D85EC7A7B8}"/>
              </a:ext>
            </a:extLst>
          </p:cNvPr>
          <p:cNvSpPr/>
          <p:nvPr/>
        </p:nvSpPr>
        <p:spPr>
          <a:xfrm>
            <a:off x="2814295" y="3839218"/>
            <a:ext cx="127000" cy="1270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C87F63D5-7119-4016-9799-ED4DEB282A28}"/>
              </a:ext>
            </a:extLst>
          </p:cNvPr>
          <p:cNvSpPr/>
          <p:nvPr/>
        </p:nvSpPr>
        <p:spPr>
          <a:xfrm>
            <a:off x="5994027" y="3839218"/>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椭圆 27">
            <a:extLst>
              <a:ext uri="{FF2B5EF4-FFF2-40B4-BE49-F238E27FC236}">
                <a16:creationId xmlns:a16="http://schemas.microsoft.com/office/drawing/2014/main" xmlns="" id="{857BDBF2-BD34-4CBA-B2C2-EB7FE85FFC37}"/>
              </a:ext>
            </a:extLst>
          </p:cNvPr>
          <p:cNvSpPr/>
          <p:nvPr/>
        </p:nvSpPr>
        <p:spPr>
          <a:xfrm>
            <a:off x="5777646" y="3839218"/>
            <a:ext cx="127000" cy="1270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a:extLst>
              <a:ext uri="{FF2B5EF4-FFF2-40B4-BE49-F238E27FC236}">
                <a16:creationId xmlns:a16="http://schemas.microsoft.com/office/drawing/2014/main" xmlns="" id="{AF023BA4-674B-4C64-B1B5-24D0341C7DE8}"/>
              </a:ext>
            </a:extLst>
          </p:cNvPr>
          <p:cNvSpPr/>
          <p:nvPr/>
        </p:nvSpPr>
        <p:spPr>
          <a:xfrm>
            <a:off x="6210408" y="3839218"/>
            <a:ext cx="127000" cy="1270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156348A5-E627-4E87-A451-9F621FB2066B}"/>
              </a:ext>
            </a:extLst>
          </p:cNvPr>
          <p:cNvSpPr/>
          <p:nvPr/>
        </p:nvSpPr>
        <p:spPr>
          <a:xfrm>
            <a:off x="9390141" y="3839218"/>
            <a:ext cx="127000" cy="1270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椭圆 31">
            <a:extLst>
              <a:ext uri="{FF2B5EF4-FFF2-40B4-BE49-F238E27FC236}">
                <a16:creationId xmlns:a16="http://schemas.microsoft.com/office/drawing/2014/main" xmlns="" id="{3A89A7BA-EB44-4DBB-AC09-E9A78A869E16}"/>
              </a:ext>
            </a:extLst>
          </p:cNvPr>
          <p:cNvSpPr/>
          <p:nvPr/>
        </p:nvSpPr>
        <p:spPr>
          <a:xfrm>
            <a:off x="9173760" y="3839218"/>
            <a:ext cx="127000" cy="1270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a:extLst>
              <a:ext uri="{FF2B5EF4-FFF2-40B4-BE49-F238E27FC236}">
                <a16:creationId xmlns:a16="http://schemas.microsoft.com/office/drawing/2014/main" xmlns="" id="{18B0FF2E-0589-4917-A3E5-FA845BBBD5D9}"/>
              </a:ext>
            </a:extLst>
          </p:cNvPr>
          <p:cNvSpPr/>
          <p:nvPr/>
        </p:nvSpPr>
        <p:spPr>
          <a:xfrm>
            <a:off x="9606522" y="3839218"/>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9DBD8C46-85F4-4177-A5FD-EDB5BA307C60}"/>
              </a:ext>
            </a:extLst>
          </p:cNvPr>
          <p:cNvSpPr txBox="1"/>
          <p:nvPr/>
        </p:nvSpPr>
        <p:spPr>
          <a:xfrm>
            <a:off x="4615139" y="4540299"/>
            <a:ext cx="1834415" cy="369332"/>
          </a:xfrm>
          <a:prstGeom prst="rect">
            <a:avLst/>
          </a:prstGeom>
          <a:noFill/>
        </p:spPr>
        <p:txBody>
          <a:bodyPr wrap="square" rtlCol="0">
            <a:spAutoFit/>
          </a:bodyPr>
          <a:lstStyle/>
          <a:p>
            <a:r>
              <a:rPr lang="zh-CN" altLang="en-US" b="1" dirty="0">
                <a:solidFill>
                  <a:schemeClr val="accent1"/>
                </a:solidFill>
              </a:rPr>
              <a:t>客户公司名称</a:t>
            </a:r>
          </a:p>
        </p:txBody>
      </p:sp>
      <p:sp>
        <p:nvSpPr>
          <p:cNvPr id="38" name="文本框 37">
            <a:extLst>
              <a:ext uri="{FF2B5EF4-FFF2-40B4-BE49-F238E27FC236}">
                <a16:creationId xmlns:a16="http://schemas.microsoft.com/office/drawing/2014/main" xmlns="" id="{52FA3030-5041-47E8-B15F-FA9B720FFD7A}"/>
              </a:ext>
            </a:extLst>
          </p:cNvPr>
          <p:cNvSpPr txBox="1"/>
          <p:nvPr/>
        </p:nvSpPr>
        <p:spPr>
          <a:xfrm>
            <a:off x="6843969" y="4301835"/>
            <a:ext cx="718466" cy="707886"/>
          </a:xfrm>
          <a:prstGeom prst="rect">
            <a:avLst/>
          </a:prstGeom>
          <a:noFill/>
        </p:spPr>
        <p:txBody>
          <a:bodyPr wrap="none" rtlCol="0">
            <a:spAutoFit/>
          </a:bodyPr>
          <a:lstStyle/>
          <a:p>
            <a:r>
              <a:rPr lang="en-US" altLang="zh-CN" sz="4000" dirty="0">
                <a:solidFill>
                  <a:schemeClr val="accent2"/>
                </a:solidFill>
                <a:latin typeface="Impact" panose="020B0806030902050204" pitchFamily="34" charset="0"/>
              </a:rPr>
              <a:t>02</a:t>
            </a:r>
            <a:endParaRPr lang="zh-CN" altLang="en-US" sz="4000" dirty="0">
              <a:solidFill>
                <a:schemeClr val="accent2"/>
              </a:solidFill>
              <a:latin typeface="Impact" panose="020B0806030902050204" pitchFamily="34" charset="0"/>
            </a:endParaRPr>
          </a:p>
        </p:txBody>
      </p:sp>
      <p:sp>
        <p:nvSpPr>
          <p:cNvPr id="40" name="文本框 39">
            <a:extLst>
              <a:ext uri="{FF2B5EF4-FFF2-40B4-BE49-F238E27FC236}">
                <a16:creationId xmlns:a16="http://schemas.microsoft.com/office/drawing/2014/main" xmlns="" id="{F044CA33-B2AD-4127-BAAC-42A1EEC194C0}"/>
              </a:ext>
            </a:extLst>
          </p:cNvPr>
          <p:cNvSpPr txBox="1"/>
          <p:nvPr/>
        </p:nvSpPr>
        <p:spPr>
          <a:xfrm>
            <a:off x="8024657" y="4540299"/>
            <a:ext cx="1834415" cy="369332"/>
          </a:xfrm>
          <a:prstGeom prst="rect">
            <a:avLst/>
          </a:prstGeom>
          <a:noFill/>
        </p:spPr>
        <p:txBody>
          <a:bodyPr wrap="square" rtlCol="0">
            <a:spAutoFit/>
          </a:bodyPr>
          <a:lstStyle/>
          <a:p>
            <a:r>
              <a:rPr lang="zh-CN" altLang="en-US" b="1" dirty="0">
                <a:solidFill>
                  <a:schemeClr val="accent1"/>
                </a:solidFill>
              </a:rPr>
              <a:t>客户公司名称</a:t>
            </a:r>
          </a:p>
        </p:txBody>
      </p:sp>
      <p:sp>
        <p:nvSpPr>
          <p:cNvPr id="42" name="文本框 41">
            <a:extLst>
              <a:ext uri="{FF2B5EF4-FFF2-40B4-BE49-F238E27FC236}">
                <a16:creationId xmlns:a16="http://schemas.microsoft.com/office/drawing/2014/main" xmlns="" id="{38DA6738-9ED6-46DD-BFCB-ADE967D69F98}"/>
              </a:ext>
            </a:extLst>
          </p:cNvPr>
          <p:cNvSpPr txBox="1"/>
          <p:nvPr/>
        </p:nvSpPr>
        <p:spPr>
          <a:xfrm>
            <a:off x="10253487" y="4301835"/>
            <a:ext cx="732893" cy="707886"/>
          </a:xfrm>
          <a:prstGeom prst="rect">
            <a:avLst/>
          </a:prstGeom>
          <a:noFill/>
        </p:spPr>
        <p:txBody>
          <a:bodyPr wrap="none" rtlCol="0">
            <a:spAutoFit/>
          </a:bodyPr>
          <a:lstStyle/>
          <a:p>
            <a:r>
              <a:rPr lang="en-US" altLang="zh-CN" sz="4000" dirty="0">
                <a:solidFill>
                  <a:schemeClr val="accent2"/>
                </a:solidFill>
                <a:latin typeface="Impact" panose="020B0806030902050204" pitchFamily="34" charset="0"/>
              </a:rPr>
              <a:t>03</a:t>
            </a:r>
            <a:endParaRPr lang="zh-CN" altLang="en-US" sz="4000" dirty="0">
              <a:solidFill>
                <a:schemeClr val="accent2"/>
              </a:solidFill>
              <a:latin typeface="Impact" panose="020B0806030902050204" pitchFamily="34" charset="0"/>
            </a:endParaRPr>
          </a:p>
        </p:txBody>
      </p:sp>
      <p:sp>
        <p:nvSpPr>
          <p:cNvPr id="44" name="文本框 43">
            <a:extLst>
              <a:ext uri="{FF2B5EF4-FFF2-40B4-BE49-F238E27FC236}">
                <a16:creationId xmlns:a16="http://schemas.microsoft.com/office/drawing/2014/main" xmlns="" id="{361776A6-C487-4465-935B-E158B9F109C3}"/>
              </a:ext>
            </a:extLst>
          </p:cNvPr>
          <p:cNvSpPr txBox="1"/>
          <p:nvPr/>
        </p:nvSpPr>
        <p:spPr>
          <a:xfrm>
            <a:off x="4615137" y="4983053"/>
            <a:ext cx="2884779" cy="738664"/>
          </a:xfrm>
          <a:prstGeom prst="rect">
            <a:avLst/>
          </a:prstGeom>
          <a:noFill/>
        </p:spPr>
        <p:txBody>
          <a:bodyPr wrap="square" rtlCol="0">
            <a:spAutoFit/>
          </a:bodyPr>
          <a:lstStyle/>
          <a:p>
            <a:pPr algn="dist"/>
            <a:r>
              <a:rPr lang="zh-CN" altLang="en-US" sz="1400" dirty="0">
                <a:solidFill>
                  <a:schemeClr val="accent3">
                    <a:lumMod val="50000"/>
                  </a:schemeClr>
                </a:solidFill>
              </a:rPr>
              <a:t>用简要的语言概述合作达成效果</a:t>
            </a:r>
            <a:endParaRPr lang="en-US" altLang="zh-CN" sz="1400" dirty="0">
              <a:solidFill>
                <a:schemeClr val="accent3">
                  <a:lumMod val="50000"/>
                </a:schemeClr>
              </a:solidFill>
            </a:endParaRPr>
          </a:p>
          <a:p>
            <a:r>
              <a:rPr lang="en-US" altLang="zh-CN" sz="1400" dirty="0">
                <a:solidFill>
                  <a:schemeClr val="accent3">
                    <a:lumMod val="50000"/>
                  </a:schemeClr>
                </a:solidFill>
              </a:rPr>
              <a:t>Summarize the effect of cooperation in brief language</a:t>
            </a:r>
            <a:endParaRPr lang="zh-CN" altLang="en-US" sz="1400" dirty="0">
              <a:solidFill>
                <a:schemeClr val="accent3">
                  <a:lumMod val="50000"/>
                </a:schemeClr>
              </a:solidFill>
            </a:endParaRPr>
          </a:p>
        </p:txBody>
      </p:sp>
      <p:sp>
        <p:nvSpPr>
          <p:cNvPr id="45" name="文本框 44">
            <a:extLst>
              <a:ext uri="{FF2B5EF4-FFF2-40B4-BE49-F238E27FC236}">
                <a16:creationId xmlns:a16="http://schemas.microsoft.com/office/drawing/2014/main" xmlns="" id="{E19C9BEA-9728-440E-9796-F9F7A885FC60}"/>
              </a:ext>
            </a:extLst>
          </p:cNvPr>
          <p:cNvSpPr txBox="1"/>
          <p:nvPr/>
        </p:nvSpPr>
        <p:spPr>
          <a:xfrm>
            <a:off x="8000708" y="4983053"/>
            <a:ext cx="2884779" cy="738664"/>
          </a:xfrm>
          <a:prstGeom prst="rect">
            <a:avLst/>
          </a:prstGeom>
          <a:noFill/>
        </p:spPr>
        <p:txBody>
          <a:bodyPr wrap="square" rtlCol="0">
            <a:spAutoFit/>
          </a:bodyPr>
          <a:lstStyle/>
          <a:p>
            <a:pPr algn="dist"/>
            <a:r>
              <a:rPr lang="zh-CN" altLang="en-US" sz="1400" dirty="0">
                <a:solidFill>
                  <a:schemeClr val="accent3">
                    <a:lumMod val="50000"/>
                  </a:schemeClr>
                </a:solidFill>
              </a:rPr>
              <a:t>用简要的语言概述合作达成效果</a:t>
            </a:r>
            <a:endParaRPr lang="en-US" altLang="zh-CN" sz="1400" dirty="0">
              <a:solidFill>
                <a:schemeClr val="accent3">
                  <a:lumMod val="50000"/>
                </a:schemeClr>
              </a:solidFill>
            </a:endParaRPr>
          </a:p>
          <a:p>
            <a:r>
              <a:rPr lang="en-US" altLang="zh-CN" sz="1400" dirty="0">
                <a:solidFill>
                  <a:schemeClr val="accent3">
                    <a:lumMod val="50000"/>
                  </a:schemeClr>
                </a:solidFill>
              </a:rPr>
              <a:t>Summarize the effect of cooperation in brief language</a:t>
            </a:r>
            <a:endParaRPr lang="zh-CN" altLang="en-US" sz="1400" dirty="0">
              <a:solidFill>
                <a:schemeClr val="accent3">
                  <a:lumMod val="50000"/>
                </a:schemeClr>
              </a:solidFill>
            </a:endParaRPr>
          </a:p>
        </p:txBody>
      </p:sp>
    </p:spTree>
    <p:extLst>
      <p:ext uri="{BB962C8B-B14F-4D97-AF65-F5344CB8AC3E}">
        <p14:creationId xmlns:p14="http://schemas.microsoft.com/office/powerpoint/2010/main" val="33343774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7F8FA">
            <a:alpha val="96000"/>
          </a:srgbClr>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1C6C0BD-01D5-457E-8E16-98F680CC84F2}"/>
              </a:ext>
            </a:extLst>
          </p:cNvPr>
          <p:cNvSpPr/>
          <p:nvPr/>
        </p:nvSpPr>
        <p:spPr>
          <a:xfrm>
            <a:off x="1320360" y="1582553"/>
            <a:ext cx="3183760" cy="214242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9ACF8542-4237-4C07-85EF-12E03B6CEDAD}"/>
              </a:ext>
            </a:extLst>
          </p:cNvPr>
          <p:cNvSpPr/>
          <p:nvPr/>
        </p:nvSpPr>
        <p:spPr>
          <a:xfrm>
            <a:off x="4504120" y="1582552"/>
            <a:ext cx="3183760" cy="21424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6EBAAC24-05A9-41B5-995A-6A990906A2D5}"/>
              </a:ext>
            </a:extLst>
          </p:cNvPr>
          <p:cNvSpPr/>
          <p:nvPr/>
        </p:nvSpPr>
        <p:spPr>
          <a:xfrm>
            <a:off x="7687880" y="1582551"/>
            <a:ext cx="3183760" cy="214242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CDDDDD26-8A5C-47AA-99F4-569506FBE46E}"/>
              </a:ext>
            </a:extLst>
          </p:cNvPr>
          <p:cNvSpPr/>
          <p:nvPr/>
        </p:nvSpPr>
        <p:spPr>
          <a:xfrm>
            <a:off x="1320360" y="3724976"/>
            <a:ext cx="3183760" cy="21424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A8E8FE68-3A32-4BC1-A658-FCD61A99A3F0}"/>
              </a:ext>
            </a:extLst>
          </p:cNvPr>
          <p:cNvSpPr/>
          <p:nvPr/>
        </p:nvSpPr>
        <p:spPr>
          <a:xfrm>
            <a:off x="4504120" y="3724975"/>
            <a:ext cx="3183760" cy="214242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002C2F71-89D4-4E2D-836E-BA7EC5DC7427}"/>
              </a:ext>
            </a:extLst>
          </p:cNvPr>
          <p:cNvSpPr/>
          <p:nvPr/>
        </p:nvSpPr>
        <p:spPr>
          <a:xfrm>
            <a:off x="7687880" y="3724974"/>
            <a:ext cx="3183760" cy="21424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787B74F0-38B6-44CB-A037-3CBB9FDCB855}"/>
              </a:ext>
            </a:extLst>
          </p:cNvPr>
          <p:cNvGrpSpPr/>
          <p:nvPr/>
        </p:nvGrpSpPr>
        <p:grpSpPr>
          <a:xfrm>
            <a:off x="1924354" y="1743081"/>
            <a:ext cx="2159921" cy="1821368"/>
            <a:chOff x="1581454" y="1875860"/>
            <a:chExt cx="2159921" cy="1821368"/>
          </a:xfrm>
        </p:grpSpPr>
        <p:pic>
          <p:nvPicPr>
            <p:cNvPr id="13" name="图片 12" descr="汽车的截图&#10;&#10;描述已自动生成">
              <a:extLst>
                <a:ext uri="{FF2B5EF4-FFF2-40B4-BE49-F238E27FC236}">
                  <a16:creationId xmlns:a16="http://schemas.microsoft.com/office/drawing/2014/main" xmlns="" id="{0949258C-250F-40F7-959E-20EE654E82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4581" y="1998440"/>
              <a:ext cx="2069861" cy="1318669"/>
            </a:xfrm>
            <a:prstGeom prst="rect">
              <a:avLst/>
            </a:prstGeom>
          </p:spPr>
        </p:pic>
        <p:pic>
          <p:nvPicPr>
            <p:cNvPr id="14" name="图片 13">
              <a:extLst>
                <a:ext uri="{FF2B5EF4-FFF2-40B4-BE49-F238E27FC236}">
                  <a16:creationId xmlns:a16="http://schemas.microsoft.com/office/drawing/2014/main" xmlns="" id="{11CCB58C-48BC-4F4A-9A5E-1FD20B2F2A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1454" y="1875860"/>
              <a:ext cx="2159921" cy="1821368"/>
            </a:xfrm>
            <a:prstGeom prst="rect">
              <a:avLst/>
            </a:prstGeom>
          </p:spPr>
        </p:pic>
      </p:grpSp>
      <p:grpSp>
        <p:nvGrpSpPr>
          <p:cNvPr id="17" name="组合 16">
            <a:extLst>
              <a:ext uri="{FF2B5EF4-FFF2-40B4-BE49-F238E27FC236}">
                <a16:creationId xmlns:a16="http://schemas.microsoft.com/office/drawing/2014/main" xmlns="" id="{DCA593C3-E4AD-4B85-A6BF-1AF62A55D1D8}"/>
              </a:ext>
            </a:extLst>
          </p:cNvPr>
          <p:cNvGrpSpPr/>
          <p:nvPr/>
        </p:nvGrpSpPr>
        <p:grpSpPr>
          <a:xfrm>
            <a:off x="5436395" y="3869327"/>
            <a:ext cx="1319210" cy="1853717"/>
            <a:chOff x="5397922" y="1859686"/>
            <a:chExt cx="1319210" cy="1853717"/>
          </a:xfrm>
        </p:grpSpPr>
        <p:pic>
          <p:nvPicPr>
            <p:cNvPr id="15" name="图片 14" descr="社交网站的手机截图&#10;&#10;描述已自动生成">
              <a:extLst>
                <a:ext uri="{FF2B5EF4-FFF2-40B4-BE49-F238E27FC236}">
                  <a16:creationId xmlns:a16="http://schemas.microsoft.com/office/drawing/2014/main" xmlns="" id="{8CBE16E4-DA90-4F4D-B07A-8A1240B5075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8694"/>
            <a:stretch/>
          </p:blipFill>
          <p:spPr>
            <a:xfrm>
              <a:off x="5500820" y="2061159"/>
              <a:ext cx="1118987" cy="1509434"/>
            </a:xfrm>
            <a:prstGeom prst="rect">
              <a:avLst/>
            </a:prstGeom>
          </p:spPr>
        </p:pic>
        <p:pic>
          <p:nvPicPr>
            <p:cNvPr id="16" name="图片 15">
              <a:extLst>
                <a:ext uri="{FF2B5EF4-FFF2-40B4-BE49-F238E27FC236}">
                  <a16:creationId xmlns:a16="http://schemas.microsoft.com/office/drawing/2014/main" xmlns="" id="{9FC95FBC-164F-4719-A753-A97946EE3BC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97922" y="1859686"/>
              <a:ext cx="1319210" cy="1853717"/>
            </a:xfrm>
            <a:prstGeom prst="rect">
              <a:avLst/>
            </a:prstGeom>
          </p:spPr>
        </p:pic>
      </p:grpSp>
      <p:grpSp>
        <p:nvGrpSpPr>
          <p:cNvPr id="21" name="组合 20">
            <a:extLst>
              <a:ext uri="{FF2B5EF4-FFF2-40B4-BE49-F238E27FC236}">
                <a16:creationId xmlns:a16="http://schemas.microsoft.com/office/drawing/2014/main" xmlns="" id="{0339FA2E-41E4-4161-BA42-9D985EA38FCC}"/>
              </a:ext>
            </a:extLst>
          </p:cNvPr>
          <p:cNvGrpSpPr/>
          <p:nvPr/>
        </p:nvGrpSpPr>
        <p:grpSpPr>
          <a:xfrm>
            <a:off x="7856641" y="1880147"/>
            <a:ext cx="2635201" cy="1547233"/>
            <a:chOff x="7856641" y="2012928"/>
            <a:chExt cx="2635201" cy="1547233"/>
          </a:xfrm>
        </p:grpSpPr>
        <p:pic>
          <p:nvPicPr>
            <p:cNvPr id="19" name="图片 18">
              <a:extLst>
                <a:ext uri="{FF2B5EF4-FFF2-40B4-BE49-F238E27FC236}">
                  <a16:creationId xmlns:a16="http://schemas.microsoft.com/office/drawing/2014/main" xmlns="" id="{26683D35-DC4D-4EF4-9320-D06FFDCC2972}"/>
                </a:ext>
              </a:extLst>
            </p:cNvPr>
            <p:cNvPicPr>
              <a:picLocks noChangeAspect="1"/>
            </p:cNvPicPr>
            <p:nvPr/>
          </p:nvPicPr>
          <p:blipFill rotWithShape="1">
            <a:blip r:embed="rId7"/>
            <a:srcRect l="2494" r="23844" b="5236"/>
            <a:stretch/>
          </p:blipFill>
          <p:spPr>
            <a:xfrm>
              <a:off x="8143612" y="2104542"/>
              <a:ext cx="2040173" cy="1343370"/>
            </a:xfrm>
            <a:prstGeom prst="rect">
              <a:avLst/>
            </a:prstGeom>
          </p:spPr>
        </p:pic>
        <p:pic>
          <p:nvPicPr>
            <p:cNvPr id="20" name="图片 19">
              <a:extLst>
                <a:ext uri="{FF2B5EF4-FFF2-40B4-BE49-F238E27FC236}">
                  <a16:creationId xmlns:a16="http://schemas.microsoft.com/office/drawing/2014/main" xmlns="" id="{DA0E11B9-7698-4785-9E2B-9F04EE3AB09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56641" y="2012928"/>
              <a:ext cx="2635201" cy="1547233"/>
            </a:xfrm>
            <a:prstGeom prst="rect">
              <a:avLst/>
            </a:prstGeom>
          </p:spPr>
        </p:pic>
      </p:grpSp>
      <p:grpSp>
        <p:nvGrpSpPr>
          <p:cNvPr id="25" name="组合 24">
            <a:extLst>
              <a:ext uri="{FF2B5EF4-FFF2-40B4-BE49-F238E27FC236}">
                <a16:creationId xmlns:a16="http://schemas.microsoft.com/office/drawing/2014/main" xmlns="" id="{5BC49323-0D38-40F5-8944-E44D14E1BC47}"/>
              </a:ext>
            </a:extLst>
          </p:cNvPr>
          <p:cNvGrpSpPr/>
          <p:nvPr/>
        </p:nvGrpSpPr>
        <p:grpSpPr>
          <a:xfrm>
            <a:off x="1469851" y="4141349"/>
            <a:ext cx="2884779" cy="1181418"/>
            <a:chOff x="1469851" y="4205479"/>
            <a:chExt cx="2884779" cy="1181418"/>
          </a:xfrm>
        </p:grpSpPr>
        <p:sp>
          <p:nvSpPr>
            <p:cNvPr id="23" name="文本框 22">
              <a:extLst>
                <a:ext uri="{FF2B5EF4-FFF2-40B4-BE49-F238E27FC236}">
                  <a16:creationId xmlns:a16="http://schemas.microsoft.com/office/drawing/2014/main" xmlns="" id="{C6BC7F60-9E5D-4220-A5D8-B1F739A8C0A6}"/>
                </a:ext>
              </a:extLst>
            </p:cNvPr>
            <p:cNvSpPr txBox="1"/>
            <p:nvPr/>
          </p:nvSpPr>
          <p:spPr>
            <a:xfrm>
              <a:off x="1469851" y="4205479"/>
              <a:ext cx="1834415" cy="369332"/>
            </a:xfrm>
            <a:prstGeom prst="rect">
              <a:avLst/>
            </a:prstGeom>
            <a:noFill/>
          </p:spPr>
          <p:txBody>
            <a:bodyPr wrap="square" rtlCol="0">
              <a:spAutoFit/>
            </a:bodyPr>
            <a:lstStyle/>
            <a:p>
              <a:r>
                <a:rPr lang="zh-CN" altLang="en-US" b="1" dirty="0">
                  <a:solidFill>
                    <a:schemeClr val="bg1"/>
                  </a:solidFill>
                </a:rPr>
                <a:t>客户公司名称</a:t>
              </a:r>
            </a:p>
          </p:txBody>
        </p:sp>
        <p:sp>
          <p:nvSpPr>
            <p:cNvPr id="24" name="文本框 23">
              <a:extLst>
                <a:ext uri="{FF2B5EF4-FFF2-40B4-BE49-F238E27FC236}">
                  <a16:creationId xmlns:a16="http://schemas.microsoft.com/office/drawing/2014/main" xmlns="" id="{C35532AC-661B-4DD2-8C7E-7C08168B75CF}"/>
                </a:ext>
              </a:extLst>
            </p:cNvPr>
            <p:cNvSpPr txBox="1"/>
            <p:nvPr/>
          </p:nvSpPr>
          <p:spPr>
            <a:xfrm>
              <a:off x="1469851" y="4648233"/>
              <a:ext cx="2884779" cy="738664"/>
            </a:xfrm>
            <a:prstGeom prst="rect">
              <a:avLst/>
            </a:prstGeom>
            <a:noFill/>
          </p:spPr>
          <p:txBody>
            <a:bodyPr wrap="square" rtlCol="0">
              <a:spAutoFit/>
            </a:bodyPr>
            <a:lstStyle/>
            <a:p>
              <a:pPr algn="dist"/>
              <a:r>
                <a:rPr lang="zh-CN" altLang="en-US" sz="1400" dirty="0">
                  <a:solidFill>
                    <a:schemeClr val="bg1"/>
                  </a:solidFill>
                </a:rPr>
                <a:t>用简要的语言概述合作达成效果</a:t>
              </a:r>
              <a:endParaRPr lang="en-US" altLang="zh-CN" sz="1400" dirty="0">
                <a:solidFill>
                  <a:schemeClr val="bg1"/>
                </a:solidFill>
              </a:endParaRPr>
            </a:p>
            <a:p>
              <a:r>
                <a:rPr lang="en-US" altLang="zh-CN" sz="1400" dirty="0">
                  <a:solidFill>
                    <a:schemeClr val="bg1"/>
                  </a:solidFill>
                </a:rPr>
                <a:t>Summarize the effect of cooperation in brief language</a:t>
              </a:r>
              <a:endParaRPr lang="zh-CN" altLang="en-US" sz="1400" dirty="0">
                <a:solidFill>
                  <a:schemeClr val="bg1"/>
                </a:solidFill>
              </a:endParaRPr>
            </a:p>
          </p:txBody>
        </p:sp>
      </p:grpSp>
      <p:grpSp>
        <p:nvGrpSpPr>
          <p:cNvPr id="26" name="组合 25">
            <a:extLst>
              <a:ext uri="{FF2B5EF4-FFF2-40B4-BE49-F238E27FC236}">
                <a16:creationId xmlns:a16="http://schemas.microsoft.com/office/drawing/2014/main" xmlns="" id="{B65B6E94-F797-4597-8766-E929E5E8D1FD}"/>
              </a:ext>
            </a:extLst>
          </p:cNvPr>
          <p:cNvGrpSpPr/>
          <p:nvPr/>
        </p:nvGrpSpPr>
        <p:grpSpPr>
          <a:xfrm>
            <a:off x="4718720" y="1934286"/>
            <a:ext cx="2884779" cy="1181418"/>
            <a:chOff x="1469851" y="4205479"/>
            <a:chExt cx="2884779" cy="1181418"/>
          </a:xfrm>
        </p:grpSpPr>
        <p:sp>
          <p:nvSpPr>
            <p:cNvPr id="27" name="文本框 26">
              <a:extLst>
                <a:ext uri="{FF2B5EF4-FFF2-40B4-BE49-F238E27FC236}">
                  <a16:creationId xmlns:a16="http://schemas.microsoft.com/office/drawing/2014/main" xmlns="" id="{81BDCD69-FF3D-477C-8125-429CB52967E5}"/>
                </a:ext>
              </a:extLst>
            </p:cNvPr>
            <p:cNvSpPr txBox="1"/>
            <p:nvPr/>
          </p:nvSpPr>
          <p:spPr>
            <a:xfrm>
              <a:off x="1469851" y="4205479"/>
              <a:ext cx="1834415" cy="369332"/>
            </a:xfrm>
            <a:prstGeom prst="rect">
              <a:avLst/>
            </a:prstGeom>
            <a:noFill/>
          </p:spPr>
          <p:txBody>
            <a:bodyPr wrap="square" rtlCol="0">
              <a:spAutoFit/>
            </a:bodyPr>
            <a:lstStyle/>
            <a:p>
              <a:r>
                <a:rPr lang="zh-CN" altLang="en-US" b="1" dirty="0">
                  <a:solidFill>
                    <a:schemeClr val="bg1"/>
                  </a:solidFill>
                </a:rPr>
                <a:t>客户公司名称</a:t>
              </a:r>
            </a:p>
          </p:txBody>
        </p:sp>
        <p:sp>
          <p:nvSpPr>
            <p:cNvPr id="28" name="文本框 27">
              <a:extLst>
                <a:ext uri="{FF2B5EF4-FFF2-40B4-BE49-F238E27FC236}">
                  <a16:creationId xmlns:a16="http://schemas.microsoft.com/office/drawing/2014/main" xmlns="" id="{94860325-FE86-403E-A2C7-6D4AC139C05A}"/>
                </a:ext>
              </a:extLst>
            </p:cNvPr>
            <p:cNvSpPr txBox="1"/>
            <p:nvPr/>
          </p:nvSpPr>
          <p:spPr>
            <a:xfrm>
              <a:off x="1469851" y="4648233"/>
              <a:ext cx="2884779" cy="738664"/>
            </a:xfrm>
            <a:prstGeom prst="rect">
              <a:avLst/>
            </a:prstGeom>
            <a:noFill/>
          </p:spPr>
          <p:txBody>
            <a:bodyPr wrap="square" rtlCol="0">
              <a:spAutoFit/>
            </a:bodyPr>
            <a:lstStyle/>
            <a:p>
              <a:pPr algn="dist"/>
              <a:r>
                <a:rPr lang="zh-CN" altLang="en-US" sz="1400" dirty="0">
                  <a:solidFill>
                    <a:schemeClr val="bg1"/>
                  </a:solidFill>
                </a:rPr>
                <a:t>用简要的语言概述合作达成效果</a:t>
              </a:r>
              <a:endParaRPr lang="en-US" altLang="zh-CN" sz="1400" dirty="0">
                <a:solidFill>
                  <a:schemeClr val="bg1"/>
                </a:solidFill>
              </a:endParaRPr>
            </a:p>
            <a:p>
              <a:r>
                <a:rPr lang="en-US" altLang="zh-CN" sz="1400" dirty="0">
                  <a:solidFill>
                    <a:schemeClr val="bg1"/>
                  </a:solidFill>
                </a:rPr>
                <a:t>Summarize the effect of cooperation in brief language</a:t>
              </a:r>
              <a:endParaRPr lang="zh-CN" altLang="en-US" sz="1400" dirty="0">
                <a:solidFill>
                  <a:schemeClr val="bg1"/>
                </a:solidFill>
              </a:endParaRPr>
            </a:p>
          </p:txBody>
        </p:sp>
      </p:grpSp>
      <p:grpSp>
        <p:nvGrpSpPr>
          <p:cNvPr id="29" name="组合 28">
            <a:extLst>
              <a:ext uri="{FF2B5EF4-FFF2-40B4-BE49-F238E27FC236}">
                <a16:creationId xmlns:a16="http://schemas.microsoft.com/office/drawing/2014/main" xmlns="" id="{0590C495-7111-4F00-A796-8EAE6D89D84B}"/>
              </a:ext>
            </a:extLst>
          </p:cNvPr>
          <p:cNvGrpSpPr/>
          <p:nvPr/>
        </p:nvGrpSpPr>
        <p:grpSpPr>
          <a:xfrm>
            <a:off x="7790778" y="4141349"/>
            <a:ext cx="2884779" cy="1181418"/>
            <a:chOff x="1469851" y="4205479"/>
            <a:chExt cx="2884779" cy="1181418"/>
          </a:xfrm>
        </p:grpSpPr>
        <p:sp>
          <p:nvSpPr>
            <p:cNvPr id="30" name="文本框 29">
              <a:extLst>
                <a:ext uri="{FF2B5EF4-FFF2-40B4-BE49-F238E27FC236}">
                  <a16:creationId xmlns:a16="http://schemas.microsoft.com/office/drawing/2014/main" xmlns="" id="{52EA2E24-B2F2-4BB3-BEE7-5C7687805F94}"/>
                </a:ext>
              </a:extLst>
            </p:cNvPr>
            <p:cNvSpPr txBox="1"/>
            <p:nvPr/>
          </p:nvSpPr>
          <p:spPr>
            <a:xfrm>
              <a:off x="1469851" y="4205479"/>
              <a:ext cx="1834415" cy="369332"/>
            </a:xfrm>
            <a:prstGeom prst="rect">
              <a:avLst/>
            </a:prstGeom>
            <a:noFill/>
          </p:spPr>
          <p:txBody>
            <a:bodyPr wrap="square" rtlCol="0">
              <a:spAutoFit/>
            </a:bodyPr>
            <a:lstStyle/>
            <a:p>
              <a:r>
                <a:rPr lang="zh-CN" altLang="en-US" b="1" dirty="0">
                  <a:solidFill>
                    <a:schemeClr val="bg1"/>
                  </a:solidFill>
                </a:rPr>
                <a:t>客户公司名称</a:t>
              </a:r>
            </a:p>
          </p:txBody>
        </p:sp>
        <p:sp>
          <p:nvSpPr>
            <p:cNvPr id="31" name="文本框 30">
              <a:extLst>
                <a:ext uri="{FF2B5EF4-FFF2-40B4-BE49-F238E27FC236}">
                  <a16:creationId xmlns:a16="http://schemas.microsoft.com/office/drawing/2014/main" xmlns="" id="{C3F0DBA3-8E7D-411C-AC7D-51FED41CBF5E}"/>
                </a:ext>
              </a:extLst>
            </p:cNvPr>
            <p:cNvSpPr txBox="1"/>
            <p:nvPr/>
          </p:nvSpPr>
          <p:spPr>
            <a:xfrm>
              <a:off x="1469851" y="4648233"/>
              <a:ext cx="2884779" cy="738664"/>
            </a:xfrm>
            <a:prstGeom prst="rect">
              <a:avLst/>
            </a:prstGeom>
            <a:noFill/>
          </p:spPr>
          <p:txBody>
            <a:bodyPr wrap="square" rtlCol="0">
              <a:spAutoFit/>
            </a:bodyPr>
            <a:lstStyle/>
            <a:p>
              <a:pPr algn="dist"/>
              <a:r>
                <a:rPr lang="zh-CN" altLang="en-US" sz="1400" dirty="0">
                  <a:solidFill>
                    <a:schemeClr val="bg1"/>
                  </a:solidFill>
                </a:rPr>
                <a:t>用简要的语言概述合作达成效果</a:t>
              </a:r>
              <a:endParaRPr lang="en-US" altLang="zh-CN" sz="1400" dirty="0">
                <a:solidFill>
                  <a:schemeClr val="bg1"/>
                </a:solidFill>
              </a:endParaRPr>
            </a:p>
            <a:p>
              <a:r>
                <a:rPr lang="en-US" altLang="zh-CN" sz="1400" dirty="0">
                  <a:solidFill>
                    <a:schemeClr val="bg1"/>
                  </a:solidFill>
                </a:rPr>
                <a:t>Summarize the effect of cooperation in brief language</a:t>
              </a:r>
              <a:endParaRPr lang="zh-CN" altLang="en-US" sz="1400" dirty="0">
                <a:solidFill>
                  <a:schemeClr val="bg1"/>
                </a:solidFill>
              </a:endParaRPr>
            </a:p>
          </p:txBody>
        </p:sp>
      </p:grpSp>
      <p:grpSp>
        <p:nvGrpSpPr>
          <p:cNvPr id="44" name="组合 43">
            <a:extLst>
              <a:ext uri="{FF2B5EF4-FFF2-40B4-BE49-F238E27FC236}">
                <a16:creationId xmlns:a16="http://schemas.microsoft.com/office/drawing/2014/main" xmlns="" id="{76D95656-3DFC-4C9D-A52F-609F0DA58DC8}"/>
              </a:ext>
            </a:extLst>
          </p:cNvPr>
          <p:cNvGrpSpPr/>
          <p:nvPr/>
        </p:nvGrpSpPr>
        <p:grpSpPr>
          <a:xfrm>
            <a:off x="2719330" y="5592252"/>
            <a:ext cx="385820" cy="87536"/>
            <a:chOff x="2387058" y="5540770"/>
            <a:chExt cx="559762" cy="127000"/>
          </a:xfrm>
        </p:grpSpPr>
        <p:sp>
          <p:nvSpPr>
            <p:cNvPr id="33" name="椭圆 32">
              <a:extLst>
                <a:ext uri="{FF2B5EF4-FFF2-40B4-BE49-F238E27FC236}">
                  <a16:creationId xmlns:a16="http://schemas.microsoft.com/office/drawing/2014/main" xmlns="" id="{069B31B6-4DF2-4D31-8317-FA326A1A5922}"/>
                </a:ext>
              </a:extLst>
            </p:cNvPr>
            <p:cNvSpPr/>
            <p:nvPr/>
          </p:nvSpPr>
          <p:spPr>
            <a:xfrm>
              <a:off x="2603439" y="5540770"/>
              <a:ext cx="127000" cy="12700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E24F56E4-A48B-41B9-99C1-3E9ACD3C5FFB}"/>
                </a:ext>
              </a:extLst>
            </p:cNvPr>
            <p:cNvSpPr/>
            <p:nvPr/>
          </p:nvSpPr>
          <p:spPr>
            <a:xfrm>
              <a:off x="2387058" y="5540770"/>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E7A82B01-2509-4458-B9E9-0A75FC58DDFF}"/>
                </a:ext>
              </a:extLst>
            </p:cNvPr>
            <p:cNvSpPr/>
            <p:nvPr/>
          </p:nvSpPr>
          <p:spPr>
            <a:xfrm>
              <a:off x="2819820" y="5540770"/>
              <a:ext cx="127000" cy="12700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xmlns="" id="{011839BC-081F-4D8C-8F43-8779A097FA8B}"/>
              </a:ext>
            </a:extLst>
          </p:cNvPr>
          <p:cNvGrpSpPr/>
          <p:nvPr/>
        </p:nvGrpSpPr>
        <p:grpSpPr>
          <a:xfrm>
            <a:off x="5865530" y="3320112"/>
            <a:ext cx="385820" cy="87536"/>
            <a:chOff x="5778559" y="3300380"/>
            <a:chExt cx="559762" cy="127000"/>
          </a:xfrm>
        </p:grpSpPr>
        <p:sp>
          <p:nvSpPr>
            <p:cNvPr id="36" name="椭圆 35">
              <a:extLst>
                <a:ext uri="{FF2B5EF4-FFF2-40B4-BE49-F238E27FC236}">
                  <a16:creationId xmlns:a16="http://schemas.microsoft.com/office/drawing/2014/main" xmlns="" id="{7FE1BF67-39DD-444A-B6D8-F0C67DD379F8}"/>
                </a:ext>
              </a:extLst>
            </p:cNvPr>
            <p:cNvSpPr/>
            <p:nvPr/>
          </p:nvSpPr>
          <p:spPr>
            <a:xfrm>
              <a:off x="5994940" y="3300380"/>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a:extLst>
                <a:ext uri="{FF2B5EF4-FFF2-40B4-BE49-F238E27FC236}">
                  <a16:creationId xmlns:a16="http://schemas.microsoft.com/office/drawing/2014/main" xmlns="" id="{FD68EF68-3270-4E7E-867A-8D9A77AA3B75}"/>
                </a:ext>
              </a:extLst>
            </p:cNvPr>
            <p:cNvSpPr/>
            <p:nvPr/>
          </p:nvSpPr>
          <p:spPr>
            <a:xfrm>
              <a:off x="5778559" y="3300380"/>
              <a:ext cx="127000" cy="12700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椭圆 37">
              <a:extLst>
                <a:ext uri="{FF2B5EF4-FFF2-40B4-BE49-F238E27FC236}">
                  <a16:creationId xmlns:a16="http://schemas.microsoft.com/office/drawing/2014/main" xmlns="" id="{7AE163D9-C537-4626-B221-D66819E62D87}"/>
                </a:ext>
              </a:extLst>
            </p:cNvPr>
            <p:cNvSpPr/>
            <p:nvPr/>
          </p:nvSpPr>
          <p:spPr>
            <a:xfrm>
              <a:off x="6211321" y="3300380"/>
              <a:ext cx="127000" cy="12700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xmlns="" id="{8864B0E8-7F12-41A4-BCEC-7343E9A26688}"/>
              </a:ext>
            </a:extLst>
          </p:cNvPr>
          <p:cNvGrpSpPr/>
          <p:nvPr/>
        </p:nvGrpSpPr>
        <p:grpSpPr>
          <a:xfrm>
            <a:off x="9086850" y="5592252"/>
            <a:ext cx="385820" cy="87536"/>
            <a:chOff x="8999879" y="5572520"/>
            <a:chExt cx="559762" cy="127000"/>
          </a:xfrm>
        </p:grpSpPr>
        <p:sp>
          <p:nvSpPr>
            <p:cNvPr id="39" name="椭圆 38">
              <a:extLst>
                <a:ext uri="{FF2B5EF4-FFF2-40B4-BE49-F238E27FC236}">
                  <a16:creationId xmlns:a16="http://schemas.microsoft.com/office/drawing/2014/main" xmlns="" id="{BF709076-340C-40E7-8C25-66595E3317A5}"/>
                </a:ext>
              </a:extLst>
            </p:cNvPr>
            <p:cNvSpPr/>
            <p:nvPr/>
          </p:nvSpPr>
          <p:spPr>
            <a:xfrm>
              <a:off x="9216260" y="5572520"/>
              <a:ext cx="127000" cy="12700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椭圆 39">
              <a:extLst>
                <a:ext uri="{FF2B5EF4-FFF2-40B4-BE49-F238E27FC236}">
                  <a16:creationId xmlns:a16="http://schemas.microsoft.com/office/drawing/2014/main" xmlns="" id="{237B910E-CAC0-4B0B-AD67-3F310E063780}"/>
                </a:ext>
              </a:extLst>
            </p:cNvPr>
            <p:cNvSpPr/>
            <p:nvPr/>
          </p:nvSpPr>
          <p:spPr>
            <a:xfrm>
              <a:off x="8999879" y="5572520"/>
              <a:ext cx="127000" cy="12700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a:extLst>
                <a:ext uri="{FF2B5EF4-FFF2-40B4-BE49-F238E27FC236}">
                  <a16:creationId xmlns:a16="http://schemas.microsoft.com/office/drawing/2014/main" xmlns="" id="{62BBD6B0-D4AD-44B6-851A-41A766F66D0C}"/>
                </a:ext>
              </a:extLst>
            </p:cNvPr>
            <p:cNvSpPr/>
            <p:nvPr/>
          </p:nvSpPr>
          <p:spPr>
            <a:xfrm>
              <a:off x="9432641" y="5572520"/>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987727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DC7F1F1B-4274-4097-90B6-4955217EFF2D}"/>
              </a:ext>
            </a:extLst>
          </p:cNvPr>
          <p:cNvSpPr/>
          <p:nvPr/>
        </p:nvSpPr>
        <p:spPr>
          <a:xfrm>
            <a:off x="1028656" y="1171291"/>
            <a:ext cx="12695207"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white">
                    <a:alpha val="76000"/>
                  </a:prstClr>
                </a:solidFill>
                <a:effectLst/>
                <a:uLnTx/>
                <a:uFillTx/>
                <a:latin typeface="Bodoni MT Black" panose="02070A03080606020203" pitchFamily="18" charset="0"/>
                <a:ea typeface="微软雅黑"/>
                <a:cs typeface="+mn-cs"/>
              </a:rPr>
              <a:t>COMPANY</a:t>
            </a:r>
          </a:p>
        </p:txBody>
      </p:sp>
      <p:sp>
        <p:nvSpPr>
          <p:cNvPr id="7" name="矩形 6">
            <a:extLst>
              <a:ext uri="{FF2B5EF4-FFF2-40B4-BE49-F238E27FC236}">
                <a16:creationId xmlns:a16="http://schemas.microsoft.com/office/drawing/2014/main" xmlns="" id="{3E24F056-6467-4FBE-969F-0C614CBAFCD6}"/>
              </a:ext>
            </a:extLst>
          </p:cNvPr>
          <p:cNvSpPr/>
          <p:nvPr/>
        </p:nvSpPr>
        <p:spPr>
          <a:xfrm>
            <a:off x="6349046" y="1171291"/>
            <a:ext cx="4948791" cy="120032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white">
                    <a:alpha val="76000"/>
                  </a:prstClr>
                </a:solidFill>
                <a:effectLst/>
                <a:uLnTx/>
                <a:uFillTx/>
                <a:latin typeface="Bodoni MT Black" panose="02070A03080606020203" pitchFamily="18" charset="0"/>
                <a:ea typeface="微软雅黑"/>
                <a:cs typeface="+mn-cs"/>
              </a:rPr>
              <a:t>BIDDING</a:t>
            </a:r>
            <a:endParaRPr kumimoji="0" lang="zh-CN" altLang="en-US" sz="1800" b="0" i="0" u="none" strike="noStrike" kern="1200" cap="none" spc="0" normalizeH="0" baseline="0" noProof="0" dirty="0">
              <a:ln>
                <a:noFill/>
              </a:ln>
              <a:solidFill>
                <a:prstClr val="black"/>
              </a:solidFill>
              <a:effectLst/>
              <a:uLnTx/>
              <a:uFillTx/>
              <a:latin typeface="Arial"/>
              <a:ea typeface="微软雅黑"/>
              <a:cs typeface="+mn-cs"/>
            </a:endParaRPr>
          </a:p>
        </p:txBody>
      </p:sp>
      <p:pic>
        <p:nvPicPr>
          <p:cNvPr id="35" name="图片 34" descr="红色的标志&#10;&#10;描述已自动生成">
            <a:extLst>
              <a:ext uri="{FF2B5EF4-FFF2-40B4-BE49-F238E27FC236}">
                <a16:creationId xmlns:a16="http://schemas.microsoft.com/office/drawing/2014/main" xmlns="" id="{886BC79B-D8CA-4BEB-AC89-70E02F97C999}"/>
              </a:ext>
            </a:extLst>
          </p:cNvPr>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5760499" y="3263191"/>
            <a:ext cx="816070" cy="816070"/>
          </a:xfrm>
          <a:prstGeom prst="rect">
            <a:avLst/>
          </a:prstGeom>
          <a:effectLst>
            <a:outerShdw blurRad="50800" dist="38100" algn="l" rotWithShape="0">
              <a:prstClr val="black">
                <a:alpha val="29000"/>
              </a:prstClr>
            </a:outerShdw>
          </a:effectLst>
        </p:spPr>
      </p:pic>
      <p:sp>
        <p:nvSpPr>
          <p:cNvPr id="2" name="矩形 1">
            <a:extLst>
              <a:ext uri="{FF2B5EF4-FFF2-40B4-BE49-F238E27FC236}">
                <a16:creationId xmlns:a16="http://schemas.microsoft.com/office/drawing/2014/main" xmlns="" id="{79B1E480-A0A3-4C44-A095-4F58D24CF3F4}"/>
              </a:ext>
            </a:extLst>
          </p:cNvPr>
          <p:cNvSpPr/>
          <p:nvPr/>
        </p:nvSpPr>
        <p:spPr>
          <a:xfrm>
            <a:off x="4190758" y="4288775"/>
            <a:ext cx="3810484" cy="36933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微软雅黑"/>
                <a:ea typeface="微软雅黑"/>
                <a:cs typeface="+mn-cs"/>
              </a:rPr>
              <a:t> </a:t>
            </a: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公司简介通用</a:t>
            </a:r>
            <a:r>
              <a:rPr kumimoji="0" lang="en-US" altLang="zh-CN" sz="1800" b="0" i="0" u="none" strike="noStrike" kern="1200" cap="none" spc="0" normalizeH="0" baseline="0" noProof="0" dirty="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rPr>
              <a:t>模板</a:t>
            </a:r>
          </a:p>
        </p:txBody>
      </p:sp>
      <p:pic>
        <p:nvPicPr>
          <p:cNvPr id="32" name="图片 31" descr="图片包含 室内, 物体, 照片, 黑色&#10;&#10;描述已自动生成">
            <a:extLst>
              <a:ext uri="{FF2B5EF4-FFF2-40B4-BE49-F238E27FC236}">
                <a16:creationId xmlns:a16="http://schemas.microsoft.com/office/drawing/2014/main" xmlns="" id="{A741EEEE-2330-405A-81D6-E3E2D8A494FE}"/>
              </a:ext>
            </a:extLst>
          </p:cNvPr>
          <p:cNvPicPr>
            <a:picLocks noChangeAspect="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213812" y="5049838"/>
            <a:ext cx="7503555" cy="2657636"/>
          </a:xfrm>
          <a:prstGeom prst="rect">
            <a:avLst/>
          </a:prstGeom>
        </p:spPr>
      </p:pic>
      <p:sp>
        <p:nvSpPr>
          <p:cNvPr id="33" name="矩形 32">
            <a:extLst>
              <a:ext uri="{FF2B5EF4-FFF2-40B4-BE49-F238E27FC236}">
                <a16:creationId xmlns:a16="http://schemas.microsoft.com/office/drawing/2014/main" xmlns="" id="{7958EA46-A128-4965-90D2-8CB002CCB9F5}"/>
              </a:ext>
            </a:extLst>
          </p:cNvPr>
          <p:cNvSpPr/>
          <p:nvPr/>
        </p:nvSpPr>
        <p:spPr>
          <a:xfrm>
            <a:off x="1756350" y="1637770"/>
            <a:ext cx="4339650" cy="1446550"/>
          </a:xfrm>
          <a:prstGeom prst="rect">
            <a:avLst/>
          </a:prstGeom>
          <a:ln>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800" dirty="0">
                <a:ln>
                  <a:solidFill>
                    <a:schemeClr val="bg1"/>
                  </a:solidFill>
                </a:ln>
                <a:gradFill flip="none" rotWithShape="1">
                  <a:gsLst>
                    <a:gs pos="83000">
                      <a:schemeClr val="accent1">
                        <a:lumMod val="40000"/>
                        <a:lumOff val="60000"/>
                      </a:schemeClr>
                    </a:gs>
                    <a:gs pos="5000">
                      <a:schemeClr val="bg1"/>
                    </a:gs>
                  </a:gsLst>
                  <a:lin ang="18900000" scaled="1"/>
                  <a:tileRect/>
                </a:gradFill>
                <a:effectLst>
                  <a:outerShdw blurRad="76200" dist="38100" sx="101000" sy="101000" algn="l" rotWithShape="0">
                    <a:prstClr val="black">
                      <a:alpha val="36000"/>
                    </a:prstClr>
                  </a:outerShdw>
                </a:effectLst>
                <a:latin typeface="优设标题黑" panose="00000500000000000000" pitchFamily="2" charset="-122"/>
                <a:ea typeface="优设标题黑" panose="00000500000000000000" pitchFamily="2" charset="-122"/>
              </a:rPr>
              <a:t>感谢下载</a:t>
            </a:r>
            <a:endParaRPr kumimoji="0" lang="zh-CN" altLang="en-US" sz="8800" b="0" i="0" u="none" strike="noStrike" kern="1200" cap="none" spc="0" normalizeH="0" baseline="0" noProof="0" dirty="0">
              <a:ln>
                <a:solidFill>
                  <a:schemeClr val="bg1"/>
                </a:solidFill>
              </a:ln>
              <a:gradFill flip="none" rotWithShape="1">
                <a:gsLst>
                  <a:gs pos="83000">
                    <a:schemeClr val="accent1">
                      <a:lumMod val="40000"/>
                      <a:lumOff val="60000"/>
                    </a:schemeClr>
                  </a:gs>
                  <a:gs pos="5000">
                    <a:schemeClr val="bg1"/>
                  </a:gs>
                </a:gsLst>
                <a:lin ang="18900000" scaled="1"/>
                <a:tileRect/>
              </a:gradFill>
              <a:effectLst>
                <a:outerShdw blurRad="76200" dist="38100" sx="101000" sy="101000" algn="l" rotWithShape="0">
                  <a:prstClr val="black">
                    <a:alpha val="36000"/>
                  </a:prstClr>
                </a:outerShdw>
              </a:effectLst>
              <a:uLnTx/>
              <a:uFillTx/>
              <a:latin typeface="优设标题黑" panose="00000500000000000000" pitchFamily="2" charset="-122"/>
              <a:ea typeface="优设标题黑" panose="00000500000000000000" pitchFamily="2" charset="-122"/>
            </a:endParaRPr>
          </a:p>
        </p:txBody>
      </p:sp>
      <p:sp>
        <p:nvSpPr>
          <p:cNvPr id="36" name="矩形 35">
            <a:extLst>
              <a:ext uri="{FF2B5EF4-FFF2-40B4-BE49-F238E27FC236}">
                <a16:creationId xmlns:a16="http://schemas.microsoft.com/office/drawing/2014/main" xmlns="" id="{5EE1C442-5A73-4902-B01C-9CCC8424154F}"/>
              </a:ext>
            </a:extLst>
          </p:cNvPr>
          <p:cNvSpPr/>
          <p:nvPr/>
        </p:nvSpPr>
        <p:spPr>
          <a:xfrm>
            <a:off x="6349046" y="1686133"/>
            <a:ext cx="4339650" cy="1446550"/>
          </a:xfrm>
          <a:prstGeom prst="rect">
            <a:avLst/>
          </a:prstGeom>
          <a:ln>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solidFill>
                    <a:schemeClr val="bg1"/>
                  </a:solidFill>
                </a:ln>
                <a:gradFill flip="none" rotWithShape="1">
                  <a:gsLst>
                    <a:gs pos="83000">
                      <a:schemeClr val="accent1">
                        <a:lumMod val="40000"/>
                        <a:lumOff val="60000"/>
                      </a:schemeClr>
                    </a:gs>
                    <a:gs pos="5000">
                      <a:schemeClr val="bg1"/>
                    </a:gs>
                  </a:gsLst>
                  <a:lin ang="18900000" scaled="1"/>
                  <a:tileRect/>
                </a:gradFill>
                <a:effectLst>
                  <a:outerShdw blurRad="76200" dist="38100" sx="101000" sy="101000" algn="l" rotWithShape="0">
                    <a:prstClr val="black">
                      <a:alpha val="36000"/>
                    </a:prstClr>
                  </a:outerShdw>
                </a:effectLst>
                <a:uLnTx/>
                <a:uFillTx/>
                <a:latin typeface="优设标题黑" panose="00000500000000000000" pitchFamily="2" charset="-122"/>
                <a:ea typeface="优设标题黑" panose="00000500000000000000" pitchFamily="2" charset="-122"/>
                <a:cs typeface="+mn-cs"/>
              </a:rPr>
              <a:t>祝您顺利</a:t>
            </a:r>
          </a:p>
        </p:txBody>
      </p:sp>
      <p:sp>
        <p:nvSpPr>
          <p:cNvPr id="5" name="矩形 4">
            <a:extLst>
              <a:ext uri="{FF2B5EF4-FFF2-40B4-BE49-F238E27FC236}">
                <a16:creationId xmlns:a16="http://schemas.microsoft.com/office/drawing/2014/main" xmlns="" id="{50329434-58FD-4B63-887A-C4DE05F0BC2A}"/>
              </a:ext>
            </a:extLst>
          </p:cNvPr>
          <p:cNvSpPr/>
          <p:nvPr/>
        </p:nvSpPr>
        <p:spPr>
          <a:xfrm>
            <a:off x="4549740" y="3371375"/>
            <a:ext cx="1127232" cy="707886"/>
          </a:xfrm>
          <a:prstGeom prst="rect">
            <a:avLst/>
          </a:prstGeom>
          <a:ln>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solidFill>
                    <a:prstClr val="white"/>
                  </a:solidFill>
                </a:ln>
                <a:solidFill>
                  <a:srgbClr val="4A5050"/>
                </a:solidFill>
                <a:effectLst/>
                <a:uLnTx/>
                <a:uFillTx/>
                <a:latin typeface="优设标题黑" panose="00000500000000000000" pitchFamily="2" charset="-122"/>
                <a:ea typeface="优设标题黑" panose="00000500000000000000" pitchFamily="2" charset="-122"/>
                <a:cs typeface="+mn-cs"/>
              </a:rPr>
              <a:t>投标</a:t>
            </a:r>
          </a:p>
        </p:txBody>
      </p:sp>
      <p:sp>
        <p:nvSpPr>
          <p:cNvPr id="11" name="矩形 10">
            <a:extLst>
              <a:ext uri="{FF2B5EF4-FFF2-40B4-BE49-F238E27FC236}">
                <a16:creationId xmlns:a16="http://schemas.microsoft.com/office/drawing/2014/main" xmlns="" id="{8196AE89-1143-45FE-826C-568E1D8DB60F}"/>
              </a:ext>
            </a:extLst>
          </p:cNvPr>
          <p:cNvSpPr/>
          <p:nvPr/>
        </p:nvSpPr>
        <p:spPr>
          <a:xfrm>
            <a:off x="6660097" y="3371375"/>
            <a:ext cx="1127232" cy="707886"/>
          </a:xfrm>
          <a:prstGeom prst="rect">
            <a:avLst/>
          </a:prstGeom>
          <a:ln>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solidFill>
                    <a:prstClr val="white"/>
                  </a:solidFill>
                </a:ln>
                <a:solidFill>
                  <a:srgbClr val="4A5050"/>
                </a:solidFill>
                <a:effectLst/>
                <a:uLnTx/>
                <a:uFillTx/>
                <a:latin typeface="优设标题黑" panose="00000500000000000000" pitchFamily="2" charset="-122"/>
                <a:ea typeface="优设标题黑" panose="00000500000000000000" pitchFamily="2" charset="-122"/>
                <a:cs typeface="+mn-cs"/>
              </a:rPr>
              <a:t>竞标</a:t>
            </a:r>
          </a:p>
        </p:txBody>
      </p:sp>
      <p:cxnSp>
        <p:nvCxnSpPr>
          <p:cNvPr id="8" name="直接连接符 7">
            <a:extLst>
              <a:ext uri="{FF2B5EF4-FFF2-40B4-BE49-F238E27FC236}">
                <a16:creationId xmlns:a16="http://schemas.microsoft.com/office/drawing/2014/main" xmlns="" id="{993F2783-B8F6-41D6-A1CA-B20EC93E3182}"/>
              </a:ext>
            </a:extLst>
          </p:cNvPr>
          <p:cNvCxnSpPr>
            <a:cxnSpLocks/>
          </p:cNvCxnSpPr>
          <p:nvPr/>
        </p:nvCxnSpPr>
        <p:spPr>
          <a:xfrm>
            <a:off x="4323793" y="4175912"/>
            <a:ext cx="354441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1661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DC7F1F1B-4274-4097-90B6-4955217EFF2D}"/>
              </a:ext>
            </a:extLst>
          </p:cNvPr>
          <p:cNvSpPr/>
          <p:nvPr/>
        </p:nvSpPr>
        <p:spPr>
          <a:xfrm>
            <a:off x="1028656" y="1171291"/>
            <a:ext cx="12695207"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white">
                    <a:alpha val="76000"/>
                  </a:prstClr>
                </a:solidFill>
                <a:effectLst/>
                <a:uLnTx/>
                <a:uFillTx/>
                <a:latin typeface="Bodoni MT Black" panose="02070A03080606020203" pitchFamily="18" charset="0"/>
                <a:ea typeface="微软雅黑"/>
                <a:cs typeface="+mn-cs"/>
              </a:rPr>
              <a:t>COMPANY</a:t>
            </a:r>
          </a:p>
        </p:txBody>
      </p:sp>
      <p:sp>
        <p:nvSpPr>
          <p:cNvPr id="7" name="矩形 6">
            <a:extLst>
              <a:ext uri="{FF2B5EF4-FFF2-40B4-BE49-F238E27FC236}">
                <a16:creationId xmlns:a16="http://schemas.microsoft.com/office/drawing/2014/main" xmlns="" id="{3E24F056-6467-4FBE-969F-0C614CBAFCD6}"/>
              </a:ext>
            </a:extLst>
          </p:cNvPr>
          <p:cNvSpPr/>
          <p:nvPr/>
        </p:nvSpPr>
        <p:spPr>
          <a:xfrm>
            <a:off x="6349046" y="1171291"/>
            <a:ext cx="4948791" cy="120032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white">
                    <a:alpha val="76000"/>
                  </a:prstClr>
                </a:solidFill>
                <a:effectLst/>
                <a:uLnTx/>
                <a:uFillTx/>
                <a:latin typeface="Bodoni MT Black" panose="02070A03080606020203" pitchFamily="18" charset="0"/>
                <a:ea typeface="微软雅黑"/>
                <a:cs typeface="+mn-cs"/>
              </a:rPr>
              <a:t>BIDDING</a:t>
            </a:r>
            <a:endParaRPr kumimoji="0" lang="zh-CN" altLang="en-US" sz="1800" b="0" i="0" u="none" strike="noStrike" kern="1200" cap="none" spc="0" normalizeH="0" baseline="0" noProof="0" dirty="0">
              <a:ln>
                <a:noFill/>
              </a:ln>
              <a:solidFill>
                <a:prstClr val="black"/>
              </a:solidFill>
              <a:effectLst/>
              <a:uLnTx/>
              <a:uFillTx/>
              <a:latin typeface="Arial"/>
              <a:ea typeface="微软雅黑"/>
              <a:cs typeface="+mn-cs"/>
            </a:endParaRPr>
          </a:p>
        </p:txBody>
      </p:sp>
      <p:sp>
        <p:nvSpPr>
          <p:cNvPr id="33" name="矩形 32">
            <a:extLst>
              <a:ext uri="{FF2B5EF4-FFF2-40B4-BE49-F238E27FC236}">
                <a16:creationId xmlns:a16="http://schemas.microsoft.com/office/drawing/2014/main" xmlns="" id="{7958EA46-A128-4965-90D2-8CB002CCB9F5}"/>
              </a:ext>
            </a:extLst>
          </p:cNvPr>
          <p:cNvSpPr/>
          <p:nvPr/>
        </p:nvSpPr>
        <p:spPr>
          <a:xfrm>
            <a:off x="1756350" y="1637770"/>
            <a:ext cx="4339650" cy="1446550"/>
          </a:xfrm>
          <a:prstGeom prst="rect">
            <a:avLst/>
          </a:prstGeom>
          <a:ln>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800" dirty="0">
                <a:ln>
                  <a:solidFill>
                    <a:schemeClr val="bg1"/>
                  </a:solidFill>
                </a:ln>
                <a:gradFill flip="none" rotWithShape="1">
                  <a:gsLst>
                    <a:gs pos="83000">
                      <a:schemeClr val="accent1">
                        <a:lumMod val="40000"/>
                        <a:lumOff val="60000"/>
                      </a:schemeClr>
                    </a:gs>
                    <a:gs pos="5000">
                      <a:schemeClr val="bg1"/>
                    </a:gs>
                  </a:gsLst>
                  <a:lin ang="18900000" scaled="1"/>
                  <a:tileRect/>
                </a:gradFill>
                <a:effectLst>
                  <a:outerShdw blurRad="76200" dist="38100" sx="101000" sy="101000" algn="l" rotWithShape="0">
                    <a:prstClr val="black">
                      <a:alpha val="36000"/>
                    </a:prstClr>
                  </a:outerShdw>
                </a:effectLst>
                <a:latin typeface="优设标题黑" panose="00000500000000000000" pitchFamily="2" charset="-122"/>
                <a:ea typeface="优设标题黑" panose="00000500000000000000" pitchFamily="2" charset="-122"/>
              </a:rPr>
              <a:t>感谢下载</a:t>
            </a:r>
            <a:endParaRPr kumimoji="0" lang="zh-CN" altLang="en-US" sz="8800" b="0" i="0" u="none" strike="noStrike" kern="1200" cap="none" spc="0" normalizeH="0" baseline="0" noProof="0" dirty="0">
              <a:ln>
                <a:solidFill>
                  <a:schemeClr val="bg1"/>
                </a:solidFill>
              </a:ln>
              <a:gradFill flip="none" rotWithShape="1">
                <a:gsLst>
                  <a:gs pos="83000">
                    <a:schemeClr val="accent1">
                      <a:lumMod val="40000"/>
                      <a:lumOff val="60000"/>
                    </a:schemeClr>
                  </a:gs>
                  <a:gs pos="5000">
                    <a:schemeClr val="bg1"/>
                  </a:gs>
                </a:gsLst>
                <a:lin ang="18900000" scaled="1"/>
                <a:tileRect/>
              </a:gradFill>
              <a:effectLst>
                <a:outerShdw blurRad="76200" dist="38100" sx="101000" sy="101000" algn="l" rotWithShape="0">
                  <a:prstClr val="black">
                    <a:alpha val="36000"/>
                  </a:prstClr>
                </a:outerShdw>
              </a:effectLst>
              <a:uLnTx/>
              <a:uFillTx/>
              <a:latin typeface="优设标题黑" panose="00000500000000000000" pitchFamily="2" charset="-122"/>
              <a:ea typeface="优设标题黑" panose="00000500000000000000" pitchFamily="2" charset="-122"/>
            </a:endParaRPr>
          </a:p>
        </p:txBody>
      </p:sp>
      <p:sp>
        <p:nvSpPr>
          <p:cNvPr id="36" name="矩形 35">
            <a:extLst>
              <a:ext uri="{FF2B5EF4-FFF2-40B4-BE49-F238E27FC236}">
                <a16:creationId xmlns:a16="http://schemas.microsoft.com/office/drawing/2014/main" xmlns="" id="{5EE1C442-5A73-4902-B01C-9CCC8424154F}"/>
              </a:ext>
            </a:extLst>
          </p:cNvPr>
          <p:cNvSpPr/>
          <p:nvPr/>
        </p:nvSpPr>
        <p:spPr>
          <a:xfrm>
            <a:off x="6349046" y="1686133"/>
            <a:ext cx="4339650" cy="1446550"/>
          </a:xfrm>
          <a:prstGeom prst="rect">
            <a:avLst/>
          </a:prstGeom>
          <a:ln>
            <a:no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0" normalizeH="0" baseline="0" noProof="0" dirty="0">
                <a:ln>
                  <a:solidFill>
                    <a:schemeClr val="bg1"/>
                  </a:solidFill>
                </a:ln>
                <a:gradFill flip="none" rotWithShape="1">
                  <a:gsLst>
                    <a:gs pos="83000">
                      <a:schemeClr val="accent1">
                        <a:lumMod val="40000"/>
                        <a:lumOff val="60000"/>
                      </a:schemeClr>
                    </a:gs>
                    <a:gs pos="5000">
                      <a:schemeClr val="bg1"/>
                    </a:gs>
                  </a:gsLst>
                  <a:lin ang="18900000" scaled="1"/>
                  <a:tileRect/>
                </a:gradFill>
                <a:effectLst>
                  <a:outerShdw blurRad="76200" dist="38100" sx="101000" sy="101000" algn="l" rotWithShape="0">
                    <a:prstClr val="black">
                      <a:alpha val="36000"/>
                    </a:prstClr>
                  </a:outerShdw>
                </a:effectLst>
                <a:uLnTx/>
                <a:uFillTx/>
                <a:latin typeface="优设标题黑" panose="00000500000000000000" pitchFamily="2" charset="-122"/>
                <a:ea typeface="优设标题黑" panose="00000500000000000000" pitchFamily="2" charset="-122"/>
                <a:cs typeface="+mn-cs"/>
              </a:rPr>
              <a:t>祝您顺利</a:t>
            </a:r>
          </a:p>
        </p:txBody>
      </p:sp>
      <p:pic>
        <p:nvPicPr>
          <p:cNvPr id="12" name="图片 11" descr="图片包含 文字, 游戏&#10;&#10;描述已自动生成">
            <a:extLst>
              <a:ext uri="{FF2B5EF4-FFF2-40B4-BE49-F238E27FC236}">
                <a16:creationId xmlns:a16="http://schemas.microsoft.com/office/drawing/2014/main" xmlns="" id="{5496241C-0E5B-4242-B930-61973828F6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9700" y="3460838"/>
            <a:ext cx="1752600" cy="1752600"/>
          </a:xfrm>
          <a:prstGeom prst="rect">
            <a:avLst/>
          </a:prstGeom>
          <a:ln>
            <a:noFill/>
          </a:ln>
        </p:spPr>
      </p:pic>
      <p:sp>
        <p:nvSpPr>
          <p:cNvPr id="13" name="文本框 12">
            <a:extLst>
              <a:ext uri="{FF2B5EF4-FFF2-40B4-BE49-F238E27FC236}">
                <a16:creationId xmlns:a16="http://schemas.microsoft.com/office/drawing/2014/main" xmlns="" id="{4B1BDEFE-F3D2-447B-8166-3C24317BF6FB}"/>
              </a:ext>
            </a:extLst>
          </p:cNvPr>
          <p:cNvSpPr txBox="1"/>
          <p:nvPr/>
        </p:nvSpPr>
        <p:spPr>
          <a:xfrm>
            <a:off x="4457700" y="5410200"/>
            <a:ext cx="1219200" cy="369332"/>
          </a:xfrm>
          <a:prstGeom prst="rect">
            <a:avLst/>
          </a:prstGeom>
          <a:noFill/>
        </p:spPr>
        <p:txBody>
          <a:bodyPr wrap="square" rtlCol="0">
            <a:spAutoFit/>
          </a:bodyPr>
          <a:lstStyle/>
          <a:p>
            <a:endParaRPr lang="zh-CN" altLang="en-US" dirty="0"/>
          </a:p>
        </p:txBody>
      </p:sp>
      <p:sp>
        <p:nvSpPr>
          <p:cNvPr id="14" name="矩形 13">
            <a:extLst>
              <a:ext uri="{FF2B5EF4-FFF2-40B4-BE49-F238E27FC236}">
                <a16:creationId xmlns:a16="http://schemas.microsoft.com/office/drawing/2014/main" xmlns="" id="{A6937D5B-E3D9-408E-9228-BA167AA54626}"/>
              </a:ext>
            </a:extLst>
          </p:cNvPr>
          <p:cNvSpPr/>
          <p:nvPr/>
        </p:nvSpPr>
        <p:spPr>
          <a:xfrm>
            <a:off x="4217120" y="5650925"/>
            <a:ext cx="3757760" cy="584775"/>
          </a:xfrm>
          <a:prstGeom prst="rect">
            <a:avLst/>
          </a:prstGeom>
          <a:ln>
            <a:noFill/>
          </a:ln>
        </p:spPr>
        <p:txBody>
          <a:bodyPr wrap="none">
            <a:spAutoFit/>
          </a:bodyPr>
          <a:lstStyle/>
          <a:p>
            <a:pPr lvl="0">
              <a:defRPr/>
            </a:pPr>
            <a:r>
              <a:rPr lang="de-DE" altLang="zh-CN" sz="3200" dirty="0">
                <a:ln>
                  <a:solidFill>
                    <a:prstClr val="white"/>
                  </a:solidFill>
                </a:ln>
                <a:solidFill>
                  <a:srgbClr val="4A5050"/>
                </a:solidFill>
                <a:latin typeface="优设标题黑" panose="00000500000000000000" pitchFamily="2" charset="-122"/>
                <a:ea typeface="优设标题黑" panose="00000500000000000000" pitchFamily="2" charset="-122"/>
              </a:rPr>
              <a:t>Office</a:t>
            </a:r>
            <a:r>
              <a:rPr lang="zh-CN" altLang="en-US" sz="3200" dirty="0">
                <a:ln>
                  <a:solidFill>
                    <a:prstClr val="white"/>
                  </a:solidFill>
                </a:ln>
                <a:solidFill>
                  <a:srgbClr val="4A5050"/>
                </a:solidFill>
                <a:latin typeface="优设标题黑" panose="00000500000000000000" pitchFamily="2" charset="-122"/>
                <a:ea typeface="优设标题黑" panose="00000500000000000000" pitchFamily="2" charset="-122"/>
              </a:rPr>
              <a:t>锦囊妙计出品</a:t>
            </a:r>
          </a:p>
        </p:txBody>
      </p:sp>
      <p:sp>
        <p:nvSpPr>
          <p:cNvPr id="16" name="文本框 15">
            <a:extLst>
              <a:ext uri="{FF2B5EF4-FFF2-40B4-BE49-F238E27FC236}">
                <a16:creationId xmlns:a16="http://schemas.microsoft.com/office/drawing/2014/main" xmlns="" id="{96E87A11-14B3-4E78-881E-786902CD2B7B}"/>
              </a:ext>
            </a:extLst>
          </p:cNvPr>
          <p:cNvSpPr txBox="1"/>
          <p:nvPr/>
        </p:nvSpPr>
        <p:spPr>
          <a:xfrm>
            <a:off x="3460273" y="6303855"/>
            <a:ext cx="5271454" cy="307777"/>
          </a:xfrm>
          <a:prstGeom prst="rect">
            <a:avLst/>
          </a:prstGeom>
          <a:noFill/>
        </p:spPr>
        <p:txBody>
          <a:bodyPr wrap="square" rtlCol="0">
            <a:spAutoFit/>
          </a:bodyPr>
          <a:lstStyle/>
          <a:p>
            <a:pPr algn="ctr"/>
            <a:r>
              <a:rPr lang="zh-CN" altLang="en-US" sz="1400" dirty="0">
                <a:solidFill>
                  <a:schemeClr val="bg1">
                    <a:lumMod val="85000"/>
                  </a:schemeClr>
                </a:solidFill>
              </a:rPr>
              <a:t>模板使用中有任何疑问请联系微信：</a:t>
            </a:r>
            <a:r>
              <a:rPr lang="en-US" altLang="zh-CN" sz="1400" dirty="0" err="1">
                <a:solidFill>
                  <a:schemeClr val="bg1">
                    <a:lumMod val="85000"/>
                  </a:schemeClr>
                </a:solidFill>
              </a:rPr>
              <a:t>laosongya</a:t>
            </a:r>
            <a:endParaRPr lang="zh-CN" altLang="en-US" sz="1400" dirty="0">
              <a:solidFill>
                <a:schemeClr val="bg1">
                  <a:lumMod val="85000"/>
                </a:schemeClr>
              </a:solidFill>
            </a:endParaRPr>
          </a:p>
        </p:txBody>
      </p:sp>
    </p:spTree>
    <p:extLst>
      <p:ext uri="{BB962C8B-B14F-4D97-AF65-F5344CB8AC3E}">
        <p14:creationId xmlns:p14="http://schemas.microsoft.com/office/powerpoint/2010/main" val="22421483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B2E56CA-B194-4228-B43B-8863DA29EE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572907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3694" y="3112254"/>
            <a:ext cx="5035353" cy="1200329"/>
          </a:xfrm>
          <a:prstGeom prst="rect">
            <a:avLst/>
          </a:prstGeom>
        </p:spPr>
        <p:txBody>
          <a:bodyPr wrap="none">
            <a:spAutoFit/>
          </a:bodyPr>
          <a:lstStyle/>
          <a:p>
            <a:r>
              <a:rPr lang="zh-CN" altLang="en-US" dirty="0"/>
              <a:t>宋振</a:t>
            </a:r>
            <a:r>
              <a:rPr lang="zh-CN" altLang="en-US" dirty="0" smtClean="0"/>
              <a:t>中 </a:t>
            </a:r>
            <a:r>
              <a:rPr lang="zh-CN" altLang="en-US" dirty="0" smtClean="0">
                <a:latin typeface="汉仪雅酷黑 45W" panose="020B0404020202020204" pitchFamily="34" charset="-122"/>
                <a:ea typeface="汉仪雅酷黑 45W" panose="020B0404020202020204" pitchFamily="34" charset="-122"/>
              </a:rPr>
              <a:t>作品</a:t>
            </a:r>
            <a:endParaRPr lang="en-US" altLang="zh-CN" dirty="0" smtClean="0">
              <a:latin typeface="汉仪雅酷黑 45W" panose="020B0404020202020204" pitchFamily="34" charset="-122"/>
              <a:ea typeface="汉仪雅酷黑 45W" panose="020B0404020202020204" pitchFamily="34" charset="-122"/>
            </a:endParaRPr>
          </a:p>
          <a:p>
            <a:endParaRPr lang="en-US" altLang="zh-CN" dirty="0">
              <a:ea typeface="汉仪雅酷黑 45W" panose="020B0404020202020204" pitchFamily="34" charset="-122"/>
            </a:endParaRPr>
          </a:p>
          <a:p>
            <a:r>
              <a:rPr lang="en-US" altLang="zh-CN" dirty="0" smtClean="0">
                <a:ea typeface="汉仪雅酷黑 45W" panose="020B0404020202020204" pitchFamily="34" charset="-122"/>
              </a:rPr>
              <a:t>51PPT</a:t>
            </a:r>
            <a:r>
              <a:rPr lang="zh-CN" altLang="en-US" dirty="0" smtClean="0">
                <a:ea typeface="汉仪雅酷黑 45W" panose="020B0404020202020204" pitchFamily="34" charset="-122"/>
              </a:rPr>
              <a:t>模板网   </a:t>
            </a:r>
            <a:r>
              <a:rPr lang="en-US" altLang="zh-CN" dirty="0" smtClean="0">
                <a:ea typeface="汉仪雅酷黑 45W" panose="020B0404020202020204" pitchFamily="34" charset="-122"/>
                <a:hlinkClick r:id="rId2"/>
              </a:rPr>
              <a:t>www.51pptmoban.com</a:t>
            </a:r>
            <a:r>
              <a:rPr lang="en-US" altLang="zh-CN" dirty="0" smtClean="0">
                <a:ea typeface="汉仪雅酷黑 45W" panose="020B0404020202020204" pitchFamily="34" charset="-122"/>
              </a:rPr>
              <a:t>  </a:t>
            </a:r>
            <a:r>
              <a:rPr lang="zh-CN" altLang="en-US" dirty="0" smtClean="0">
                <a:ea typeface="汉仪雅酷黑 45W" panose="020B0404020202020204" pitchFamily="34" charset="-122"/>
              </a:rPr>
              <a:t>授权发布</a:t>
            </a:r>
            <a:endParaRPr lang="en-US" altLang="zh-CN" dirty="0" smtClean="0">
              <a:ea typeface="汉仪雅酷黑 45W" panose="020B0404020202020204" pitchFamily="34" charset="-122"/>
            </a:endParaRPr>
          </a:p>
          <a:p>
            <a:endParaRPr lang="zh-CN" altLang="en-US" dirty="0"/>
          </a:p>
        </p:txBody>
      </p:sp>
      <p:pic>
        <p:nvPicPr>
          <p:cNvPr id="3" name="图片 2"/>
          <p:cNvPicPr>
            <a:picLocks noChangeAspect="1"/>
          </p:cNvPicPr>
          <p:nvPr/>
        </p:nvPicPr>
        <p:blipFill>
          <a:blip r:embed="rId3"/>
          <a:stretch>
            <a:fillRect/>
          </a:stretch>
        </p:blipFill>
        <p:spPr>
          <a:xfrm>
            <a:off x="815407" y="2448560"/>
            <a:ext cx="2089433" cy="478496"/>
          </a:xfrm>
          <a:prstGeom prst="rect">
            <a:avLst/>
          </a:prstGeom>
        </p:spPr>
      </p:pic>
    </p:spTree>
    <p:extLst>
      <p:ext uri="{BB962C8B-B14F-4D97-AF65-F5344CB8AC3E}">
        <p14:creationId xmlns:p14="http://schemas.microsoft.com/office/powerpoint/2010/main" val="2807295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游戏机, 建筑&#10;&#10;描述已自动生成">
            <a:extLst>
              <a:ext uri="{FF2B5EF4-FFF2-40B4-BE49-F238E27FC236}">
                <a16:creationId xmlns:a16="http://schemas.microsoft.com/office/drawing/2014/main" xmlns="" id="{C2190543-D4F5-41A7-ADC1-BED633B7E15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553" b="7553"/>
          <a:stretch/>
        </p:blipFill>
        <p:spPr>
          <a:xfrm>
            <a:off x="-2" y="0"/>
            <a:ext cx="12192004" cy="6858000"/>
          </a:xfrm>
          <a:prstGeom prst="rect">
            <a:avLst/>
          </a:prstGeom>
        </p:spPr>
      </p:pic>
      <p:sp>
        <p:nvSpPr>
          <p:cNvPr id="4" name="矩形 3">
            <a:extLst>
              <a:ext uri="{FF2B5EF4-FFF2-40B4-BE49-F238E27FC236}">
                <a16:creationId xmlns:a16="http://schemas.microsoft.com/office/drawing/2014/main" xmlns="" id="{7621FBB0-AE61-4AAE-B5FC-302F8500811B}"/>
              </a:ext>
            </a:extLst>
          </p:cNvPr>
          <p:cNvSpPr/>
          <p:nvPr/>
        </p:nvSpPr>
        <p:spPr>
          <a:xfrm>
            <a:off x="-2" y="0"/>
            <a:ext cx="12192004" cy="6858000"/>
          </a:xfrm>
          <a:prstGeom prst="rect">
            <a:avLst/>
          </a:prstGeom>
          <a:gradFill>
            <a:gsLst>
              <a:gs pos="0">
                <a:schemeClr val="accent1">
                  <a:alpha val="79000"/>
                </a:schemeClr>
              </a:gs>
              <a:gs pos="100000">
                <a:schemeClr val="accent1">
                  <a:alpha val="59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CCC7AEFD-A434-4D1B-BDB6-0A4DE20C852E}"/>
              </a:ext>
            </a:extLst>
          </p:cNvPr>
          <p:cNvSpPr/>
          <p:nvPr/>
        </p:nvSpPr>
        <p:spPr>
          <a:xfrm>
            <a:off x="537634" y="438150"/>
            <a:ext cx="11116733" cy="5981700"/>
          </a:xfrm>
          <a:prstGeom prst="roundRect">
            <a:avLst>
              <a:gd name="adj" fmla="val 1903"/>
            </a:avLst>
          </a:prstGeom>
          <a:solidFill>
            <a:schemeClr val="bg1"/>
          </a:solidFill>
          <a:ln>
            <a:noFill/>
          </a:ln>
          <a:effectLst>
            <a:outerShdw blurRad="114300" dist="38100" dir="5400000" algn="t"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a:extLst>
              <a:ext uri="{FF2B5EF4-FFF2-40B4-BE49-F238E27FC236}">
                <a16:creationId xmlns:a16="http://schemas.microsoft.com/office/drawing/2014/main" xmlns="" id="{4CD9E94B-28E4-4921-ACAD-48B6E1672DCE}"/>
              </a:ext>
            </a:extLst>
          </p:cNvPr>
          <p:cNvGrpSpPr/>
          <p:nvPr/>
        </p:nvGrpSpPr>
        <p:grpSpPr>
          <a:xfrm>
            <a:off x="3868467" y="1056788"/>
            <a:ext cx="4455066" cy="1142405"/>
            <a:chOff x="4020870" y="1200721"/>
            <a:chExt cx="4455066" cy="1142405"/>
          </a:xfrm>
        </p:grpSpPr>
        <p:sp>
          <p:nvSpPr>
            <p:cNvPr id="7" name="矩形 6">
              <a:extLst>
                <a:ext uri="{FF2B5EF4-FFF2-40B4-BE49-F238E27FC236}">
                  <a16:creationId xmlns:a16="http://schemas.microsoft.com/office/drawing/2014/main" xmlns="" id="{88803273-4EFB-4167-B758-2D0EE26B131F}"/>
                </a:ext>
              </a:extLst>
            </p:cNvPr>
            <p:cNvSpPr/>
            <p:nvPr/>
          </p:nvSpPr>
          <p:spPr>
            <a:xfrm>
              <a:off x="4020870" y="1200721"/>
              <a:ext cx="4455066" cy="923330"/>
            </a:xfrm>
            <a:prstGeom prst="rect">
              <a:avLst/>
            </a:prstGeom>
          </p:spPr>
          <p:txBody>
            <a:bodyPr wrap="none">
              <a:spAutoFit/>
            </a:bodyPr>
            <a:lstStyle/>
            <a:p>
              <a:pPr algn="just"/>
              <a:r>
                <a:rPr lang="en-US" altLang="zh-CN" sz="5400" dirty="0">
                  <a:solidFill>
                    <a:schemeClr val="accent3">
                      <a:lumMod val="20000"/>
                      <a:lumOff val="80000"/>
                    </a:schemeClr>
                  </a:solidFill>
                  <a:latin typeface="+mj-lt"/>
                </a:rPr>
                <a:t>CONTENTS</a:t>
              </a:r>
              <a:endParaRPr lang="zh-CN" altLang="en-US" sz="2400" dirty="0">
                <a:solidFill>
                  <a:schemeClr val="accent3">
                    <a:lumMod val="20000"/>
                    <a:lumOff val="80000"/>
                  </a:schemeClr>
                </a:solidFill>
                <a:latin typeface="+mj-lt"/>
              </a:endParaRPr>
            </a:p>
          </p:txBody>
        </p:sp>
        <p:sp>
          <p:nvSpPr>
            <p:cNvPr id="6" name="矩形 5">
              <a:extLst>
                <a:ext uri="{FF2B5EF4-FFF2-40B4-BE49-F238E27FC236}">
                  <a16:creationId xmlns:a16="http://schemas.microsoft.com/office/drawing/2014/main" xmlns="" id="{ED967901-3309-449A-84D0-3345A6B3DECE}"/>
                </a:ext>
              </a:extLst>
            </p:cNvPr>
            <p:cNvSpPr/>
            <p:nvPr/>
          </p:nvSpPr>
          <p:spPr>
            <a:xfrm>
              <a:off x="5357816" y="1512129"/>
              <a:ext cx="1476368" cy="830997"/>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目录</a:t>
              </a:r>
            </a:p>
          </p:txBody>
        </p:sp>
      </p:grpSp>
      <p:grpSp>
        <p:nvGrpSpPr>
          <p:cNvPr id="43" name="组合 42">
            <a:extLst>
              <a:ext uri="{FF2B5EF4-FFF2-40B4-BE49-F238E27FC236}">
                <a16:creationId xmlns:a16="http://schemas.microsoft.com/office/drawing/2014/main" xmlns="" id="{FE422C94-A9CB-427D-9CE8-4B63CA6265E1}"/>
              </a:ext>
            </a:extLst>
          </p:cNvPr>
          <p:cNvGrpSpPr/>
          <p:nvPr/>
        </p:nvGrpSpPr>
        <p:grpSpPr>
          <a:xfrm>
            <a:off x="1606031" y="2736227"/>
            <a:ext cx="8979939" cy="1689151"/>
            <a:chOff x="1720379" y="2736227"/>
            <a:chExt cx="8979939" cy="1689151"/>
          </a:xfrm>
        </p:grpSpPr>
        <p:grpSp>
          <p:nvGrpSpPr>
            <p:cNvPr id="25" name="组合 24">
              <a:extLst>
                <a:ext uri="{FF2B5EF4-FFF2-40B4-BE49-F238E27FC236}">
                  <a16:creationId xmlns:a16="http://schemas.microsoft.com/office/drawing/2014/main" xmlns="" id="{3AE08626-7796-4F99-9CEA-932A192E0148}"/>
                </a:ext>
              </a:extLst>
            </p:cNvPr>
            <p:cNvGrpSpPr/>
            <p:nvPr/>
          </p:nvGrpSpPr>
          <p:grpSpPr>
            <a:xfrm>
              <a:off x="1720379" y="2736227"/>
              <a:ext cx="3877203" cy="1689151"/>
              <a:chOff x="2218797" y="2736227"/>
              <a:chExt cx="3877203" cy="1689151"/>
            </a:xfrm>
          </p:grpSpPr>
          <p:sp>
            <p:nvSpPr>
              <p:cNvPr id="10" name="文本框 9">
                <a:extLst>
                  <a:ext uri="{FF2B5EF4-FFF2-40B4-BE49-F238E27FC236}">
                    <a16:creationId xmlns:a16="http://schemas.microsoft.com/office/drawing/2014/main" xmlns="" id="{29C15D7C-BEAD-4FC4-B40C-C482B82643AB}"/>
                  </a:ext>
                </a:extLst>
              </p:cNvPr>
              <p:cNvSpPr txBox="1"/>
              <p:nvPr/>
            </p:nvSpPr>
            <p:spPr>
              <a:xfrm>
                <a:off x="2218797" y="2736227"/>
                <a:ext cx="1244600" cy="584775"/>
              </a:xfrm>
              <a:prstGeom prst="rect">
                <a:avLst/>
              </a:prstGeom>
              <a:noFill/>
            </p:spPr>
            <p:txBody>
              <a:bodyPr wrap="square" rtlCol="0">
                <a:spAutoFit/>
              </a:bodyPr>
              <a:lstStyle/>
              <a:p>
                <a:pPr algn="ctr"/>
                <a:r>
                  <a:rPr lang="en-US" altLang="zh-CN" sz="3200" dirty="0">
                    <a:solidFill>
                      <a:schemeClr val="accent2"/>
                    </a:solidFill>
                  </a:rPr>
                  <a:t>01</a:t>
                </a:r>
                <a:endParaRPr lang="zh-CN" altLang="en-US" sz="3200" dirty="0">
                  <a:solidFill>
                    <a:schemeClr val="accent2"/>
                  </a:solidFill>
                </a:endParaRPr>
              </a:p>
            </p:txBody>
          </p:sp>
          <p:sp>
            <p:nvSpPr>
              <p:cNvPr id="11" name="文本框 10">
                <a:extLst>
                  <a:ext uri="{FF2B5EF4-FFF2-40B4-BE49-F238E27FC236}">
                    <a16:creationId xmlns:a16="http://schemas.microsoft.com/office/drawing/2014/main" xmlns="" id="{683FAE05-AE86-45F7-9D3E-5AC06D053552}"/>
                  </a:ext>
                </a:extLst>
              </p:cNvPr>
              <p:cNvSpPr txBox="1"/>
              <p:nvPr/>
            </p:nvSpPr>
            <p:spPr>
              <a:xfrm>
                <a:off x="3056997" y="2767004"/>
                <a:ext cx="2148416" cy="523220"/>
              </a:xfrm>
              <a:prstGeom prst="rect">
                <a:avLst/>
              </a:prstGeom>
              <a:noFill/>
            </p:spPr>
            <p:txBody>
              <a:bodyPr wrap="square" rtlCol="0">
                <a:spAutoFit/>
              </a:bodyPr>
              <a:lstStyle/>
              <a:p>
                <a:pPr algn="ctr"/>
                <a:r>
                  <a:rPr lang="zh-CN" altLang="en-US" sz="2800" b="1" dirty="0">
                    <a:solidFill>
                      <a:schemeClr val="accent2"/>
                    </a:solidFill>
                  </a:rPr>
                  <a:t>企业简介</a:t>
                </a:r>
              </a:p>
            </p:txBody>
          </p:sp>
          <p:sp>
            <p:nvSpPr>
              <p:cNvPr id="12" name="文本框 11">
                <a:extLst>
                  <a:ext uri="{FF2B5EF4-FFF2-40B4-BE49-F238E27FC236}">
                    <a16:creationId xmlns:a16="http://schemas.microsoft.com/office/drawing/2014/main" xmlns="" id="{DAAEAB0F-36ED-42A7-945C-91418B5A282F}"/>
                  </a:ext>
                </a:extLst>
              </p:cNvPr>
              <p:cNvSpPr txBox="1"/>
              <p:nvPr/>
            </p:nvSpPr>
            <p:spPr>
              <a:xfrm>
                <a:off x="2511650" y="3567216"/>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sz="1800" dirty="0"/>
                  <a:t>企业简介</a:t>
                </a:r>
              </a:p>
            </p:txBody>
          </p:sp>
          <p:sp>
            <p:nvSpPr>
              <p:cNvPr id="13" name="文本框 12">
                <a:extLst>
                  <a:ext uri="{FF2B5EF4-FFF2-40B4-BE49-F238E27FC236}">
                    <a16:creationId xmlns:a16="http://schemas.microsoft.com/office/drawing/2014/main" xmlns="" id="{EE3DDAC7-41B6-4ACA-8B9A-815B81D3DD35}"/>
                  </a:ext>
                </a:extLst>
              </p:cNvPr>
              <p:cNvSpPr txBox="1"/>
              <p:nvPr/>
            </p:nvSpPr>
            <p:spPr>
              <a:xfrm>
                <a:off x="3749827" y="3567216"/>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r>
                  <a:rPr lang="zh-CN" altLang="en-US" sz="1800" dirty="0"/>
                  <a:t>使命愿景</a:t>
                </a:r>
              </a:p>
            </p:txBody>
          </p:sp>
          <p:sp>
            <p:nvSpPr>
              <p:cNvPr id="14" name="文本框 13">
                <a:extLst>
                  <a:ext uri="{FF2B5EF4-FFF2-40B4-BE49-F238E27FC236}">
                    <a16:creationId xmlns:a16="http://schemas.microsoft.com/office/drawing/2014/main" xmlns="" id="{37338365-1F3F-4ACE-9D38-DCAD46B33E57}"/>
                  </a:ext>
                </a:extLst>
              </p:cNvPr>
              <p:cNvSpPr txBox="1"/>
              <p:nvPr/>
            </p:nvSpPr>
            <p:spPr>
              <a:xfrm>
                <a:off x="4988003" y="3567216"/>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sz="1800" dirty="0">
                    <a:latin typeface="+mn-ea"/>
                    <a:ea typeface="+mn-ea"/>
                    <a:cs typeface="阿里巴巴普惠体 R" panose="00020600040101010101" pitchFamily="18" charset="-122"/>
                  </a:rPr>
                  <a:t>发展历程</a:t>
                </a:r>
              </a:p>
            </p:txBody>
          </p:sp>
          <p:sp>
            <p:nvSpPr>
              <p:cNvPr id="15" name="文本框 14">
                <a:extLst>
                  <a:ext uri="{FF2B5EF4-FFF2-40B4-BE49-F238E27FC236}">
                    <a16:creationId xmlns:a16="http://schemas.microsoft.com/office/drawing/2014/main" xmlns="" id="{4E7DF095-83EA-485A-AB7D-3967284C9481}"/>
                  </a:ext>
                </a:extLst>
              </p:cNvPr>
              <p:cNvSpPr txBox="1"/>
              <p:nvPr/>
            </p:nvSpPr>
            <p:spPr>
              <a:xfrm>
                <a:off x="2509376" y="4056046"/>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sz="1800" dirty="0">
                    <a:latin typeface="+mn-ea"/>
                    <a:ea typeface="+mn-ea"/>
                    <a:cs typeface="阿里巴巴普惠体 R" panose="00020600040101010101" pitchFamily="18" charset="-122"/>
                  </a:rPr>
                  <a:t>公司业务</a:t>
                </a:r>
              </a:p>
            </p:txBody>
          </p:sp>
          <p:sp>
            <p:nvSpPr>
              <p:cNvPr id="16" name="文本框 15">
                <a:extLst>
                  <a:ext uri="{FF2B5EF4-FFF2-40B4-BE49-F238E27FC236}">
                    <a16:creationId xmlns:a16="http://schemas.microsoft.com/office/drawing/2014/main" xmlns="" id="{78B4C434-366E-45F4-A4C5-FEE54392DDB9}"/>
                  </a:ext>
                </a:extLst>
              </p:cNvPr>
              <p:cNvSpPr txBox="1"/>
              <p:nvPr/>
            </p:nvSpPr>
            <p:spPr>
              <a:xfrm>
                <a:off x="3748690" y="4056046"/>
                <a:ext cx="1107997" cy="369332"/>
              </a:xfrm>
              <a:prstGeom prst="rect">
                <a:avLst/>
              </a:prstGeom>
              <a:noFill/>
            </p:spPr>
            <p:txBody>
              <a:bodyPr wrap="none" rtlCol="0">
                <a:spAutoFit/>
              </a:bodyPr>
              <a:lstStyle/>
              <a:p>
                <a:pPr lvl="0" algn="ctr">
                  <a:defRPr/>
                </a:pPr>
                <a:r>
                  <a:rPr lang="zh-CN" altLang="en-US" dirty="0">
                    <a:solidFill>
                      <a:prstClr val="black">
                        <a:lumMod val="65000"/>
                        <a:lumOff val="35000"/>
                      </a:prstClr>
                    </a:solidFill>
                    <a:latin typeface="+mn-ea"/>
                    <a:cs typeface="阿里巴巴普惠体 R" panose="00020600040101010101" pitchFamily="18" charset="-122"/>
                  </a:rPr>
                  <a:t>服务行业</a:t>
                </a:r>
                <a:endParaRPr kumimoji="0" lang="zh-CN" altLang="en-US"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17" name="文本框 16">
                <a:extLst>
                  <a:ext uri="{FF2B5EF4-FFF2-40B4-BE49-F238E27FC236}">
                    <a16:creationId xmlns:a16="http://schemas.microsoft.com/office/drawing/2014/main" xmlns="" id="{58629F93-9888-4654-A23D-8C390B90016F}"/>
                  </a:ext>
                </a:extLst>
              </p:cNvPr>
              <p:cNvSpPr txBox="1"/>
              <p:nvPr/>
            </p:nvSpPr>
            <p:spPr>
              <a:xfrm>
                <a:off x="4988003" y="4056046"/>
                <a:ext cx="110799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rPr>
                  <a:t>企业优势</a:t>
                </a:r>
              </a:p>
            </p:txBody>
          </p:sp>
          <p:cxnSp>
            <p:nvCxnSpPr>
              <p:cNvPr id="20" name="直接连接符 19">
                <a:extLst>
                  <a:ext uri="{FF2B5EF4-FFF2-40B4-BE49-F238E27FC236}">
                    <a16:creationId xmlns:a16="http://schemas.microsoft.com/office/drawing/2014/main" xmlns="" id="{B08DA190-6A5B-4978-BAE2-BC641A96E097}"/>
                  </a:ext>
                </a:extLst>
              </p:cNvPr>
              <p:cNvCxnSpPr>
                <a:cxnSpLocks/>
              </p:cNvCxnSpPr>
              <p:nvPr/>
            </p:nvCxnSpPr>
            <p:spPr>
              <a:xfrm>
                <a:off x="2607733" y="3420533"/>
                <a:ext cx="3420534" cy="0"/>
              </a:xfrm>
              <a:prstGeom prst="line">
                <a:avLst/>
              </a:prstGeom>
              <a:ln w="952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xmlns="" id="{91C785C8-B2C0-4C4F-838D-8C95F7FCBE01}"/>
                </a:ext>
              </a:extLst>
            </p:cNvPr>
            <p:cNvGrpSpPr/>
            <p:nvPr/>
          </p:nvGrpSpPr>
          <p:grpSpPr>
            <a:xfrm>
              <a:off x="6823115" y="2736227"/>
              <a:ext cx="3877203" cy="1689151"/>
              <a:chOff x="2218797" y="2736227"/>
              <a:chExt cx="3877203" cy="1689151"/>
            </a:xfrm>
          </p:grpSpPr>
          <p:sp>
            <p:nvSpPr>
              <p:cNvPr id="27" name="文本框 26">
                <a:extLst>
                  <a:ext uri="{FF2B5EF4-FFF2-40B4-BE49-F238E27FC236}">
                    <a16:creationId xmlns:a16="http://schemas.microsoft.com/office/drawing/2014/main" xmlns="" id="{354D9CD6-71D7-46F2-972C-5664C8854CDF}"/>
                  </a:ext>
                </a:extLst>
              </p:cNvPr>
              <p:cNvSpPr txBox="1"/>
              <p:nvPr/>
            </p:nvSpPr>
            <p:spPr>
              <a:xfrm>
                <a:off x="2218797" y="2736227"/>
                <a:ext cx="1244600" cy="584775"/>
              </a:xfrm>
              <a:prstGeom prst="rect">
                <a:avLst/>
              </a:prstGeom>
              <a:noFill/>
            </p:spPr>
            <p:txBody>
              <a:bodyPr wrap="square" rtlCol="0">
                <a:spAutoFit/>
              </a:bodyPr>
              <a:lstStyle/>
              <a:p>
                <a:pPr algn="ctr"/>
                <a:r>
                  <a:rPr lang="en-US" altLang="zh-CN" sz="3200" dirty="0">
                    <a:solidFill>
                      <a:schemeClr val="accent2"/>
                    </a:solidFill>
                  </a:rPr>
                  <a:t>02</a:t>
                </a:r>
                <a:endParaRPr lang="zh-CN" altLang="en-US" sz="3200" dirty="0">
                  <a:solidFill>
                    <a:schemeClr val="accent2"/>
                  </a:solidFill>
                </a:endParaRPr>
              </a:p>
            </p:txBody>
          </p:sp>
          <p:sp>
            <p:nvSpPr>
              <p:cNvPr id="28" name="文本框 27">
                <a:extLst>
                  <a:ext uri="{FF2B5EF4-FFF2-40B4-BE49-F238E27FC236}">
                    <a16:creationId xmlns:a16="http://schemas.microsoft.com/office/drawing/2014/main" xmlns="" id="{BF72D9D5-ED8B-4E54-A2A2-B6F07DA11EDA}"/>
                  </a:ext>
                </a:extLst>
              </p:cNvPr>
              <p:cNvSpPr txBox="1"/>
              <p:nvPr/>
            </p:nvSpPr>
            <p:spPr>
              <a:xfrm>
                <a:off x="3056997" y="2767004"/>
                <a:ext cx="2148416" cy="523220"/>
              </a:xfrm>
              <a:prstGeom prst="rect">
                <a:avLst/>
              </a:prstGeom>
              <a:noFill/>
            </p:spPr>
            <p:txBody>
              <a:bodyPr wrap="square" rtlCol="0">
                <a:spAutoFit/>
              </a:bodyPr>
              <a:lstStyle/>
              <a:p>
                <a:pPr algn="ctr"/>
                <a:r>
                  <a:rPr lang="zh-CN" altLang="en-US" sz="2800" b="1" dirty="0">
                    <a:solidFill>
                      <a:schemeClr val="accent2"/>
                    </a:solidFill>
                  </a:rPr>
                  <a:t>项目竞标</a:t>
                </a:r>
              </a:p>
            </p:txBody>
          </p:sp>
          <p:sp>
            <p:nvSpPr>
              <p:cNvPr id="29" name="文本框 28">
                <a:extLst>
                  <a:ext uri="{FF2B5EF4-FFF2-40B4-BE49-F238E27FC236}">
                    <a16:creationId xmlns:a16="http://schemas.microsoft.com/office/drawing/2014/main" xmlns="" id="{3053684B-CA30-42F9-85C4-0AD42D83D9B0}"/>
                  </a:ext>
                </a:extLst>
              </p:cNvPr>
              <p:cNvSpPr txBox="1"/>
              <p:nvPr/>
            </p:nvSpPr>
            <p:spPr>
              <a:xfrm>
                <a:off x="2511650" y="3567216"/>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sz="1800" dirty="0"/>
                  <a:t>招聘服务</a:t>
                </a:r>
              </a:p>
            </p:txBody>
          </p:sp>
          <p:sp>
            <p:nvSpPr>
              <p:cNvPr id="30" name="文本框 29">
                <a:extLst>
                  <a:ext uri="{FF2B5EF4-FFF2-40B4-BE49-F238E27FC236}">
                    <a16:creationId xmlns:a16="http://schemas.microsoft.com/office/drawing/2014/main" xmlns="" id="{508A6093-04BE-4010-8C8B-1F57458548F0}"/>
                  </a:ext>
                </a:extLst>
              </p:cNvPr>
              <p:cNvSpPr txBox="1"/>
              <p:nvPr/>
            </p:nvSpPr>
            <p:spPr>
              <a:xfrm>
                <a:off x="3749827" y="3567216"/>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r>
                  <a:rPr lang="zh-CN" altLang="en-US" sz="1800" dirty="0"/>
                  <a:t>专项团队</a:t>
                </a:r>
              </a:p>
            </p:txBody>
          </p:sp>
          <p:sp>
            <p:nvSpPr>
              <p:cNvPr id="31" name="文本框 30">
                <a:extLst>
                  <a:ext uri="{FF2B5EF4-FFF2-40B4-BE49-F238E27FC236}">
                    <a16:creationId xmlns:a16="http://schemas.microsoft.com/office/drawing/2014/main" xmlns="" id="{C9BAECF0-9567-4F2B-AC2F-C129F70193BC}"/>
                  </a:ext>
                </a:extLst>
              </p:cNvPr>
              <p:cNvSpPr txBox="1"/>
              <p:nvPr/>
            </p:nvSpPr>
            <p:spPr>
              <a:xfrm>
                <a:off x="4988003" y="3567216"/>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sz="1800" dirty="0">
                    <a:latin typeface="+mn-ea"/>
                    <a:ea typeface="+mn-ea"/>
                    <a:cs typeface="阿里巴巴普惠体 R" panose="00020600040101010101" pitchFamily="18" charset="-122"/>
                  </a:rPr>
                  <a:t>员工管理</a:t>
                </a:r>
              </a:p>
            </p:txBody>
          </p:sp>
          <p:sp>
            <p:nvSpPr>
              <p:cNvPr id="32" name="文本框 31">
                <a:extLst>
                  <a:ext uri="{FF2B5EF4-FFF2-40B4-BE49-F238E27FC236}">
                    <a16:creationId xmlns:a16="http://schemas.microsoft.com/office/drawing/2014/main" xmlns="" id="{733C0472-9151-46E0-B382-AF6B6A66153E}"/>
                  </a:ext>
                </a:extLst>
              </p:cNvPr>
              <p:cNvSpPr txBox="1"/>
              <p:nvPr/>
            </p:nvSpPr>
            <p:spPr>
              <a:xfrm>
                <a:off x="2560673" y="4056046"/>
                <a:ext cx="1005403" cy="338554"/>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r>
                  <a:rPr lang="zh-CN" altLang="en-US" dirty="0"/>
                  <a:t>服务流程</a:t>
                </a:r>
              </a:p>
            </p:txBody>
          </p:sp>
          <p:sp>
            <p:nvSpPr>
              <p:cNvPr id="33" name="文本框 32">
                <a:extLst>
                  <a:ext uri="{FF2B5EF4-FFF2-40B4-BE49-F238E27FC236}">
                    <a16:creationId xmlns:a16="http://schemas.microsoft.com/office/drawing/2014/main" xmlns="" id="{336E8419-A3A4-4872-BFF1-26EA8E8A0C24}"/>
                  </a:ext>
                </a:extLst>
              </p:cNvPr>
              <p:cNvSpPr txBox="1"/>
              <p:nvPr/>
            </p:nvSpPr>
            <p:spPr>
              <a:xfrm>
                <a:off x="3748690" y="4056046"/>
                <a:ext cx="1107997" cy="369332"/>
              </a:xfrm>
              <a:prstGeom prst="rect">
                <a:avLst/>
              </a:prstGeom>
              <a:noFill/>
            </p:spPr>
            <p:txBody>
              <a:bodyPr wrap="none" rtlCol="0">
                <a:spAutoFit/>
              </a:bodyPr>
              <a:lstStyle/>
              <a:p>
                <a:pPr lvl="0" algn="ctr">
                  <a:defRPr/>
                </a:pPr>
                <a:r>
                  <a:rPr lang="zh-CN" altLang="en-US" dirty="0">
                    <a:solidFill>
                      <a:prstClr val="black">
                        <a:lumMod val="65000"/>
                        <a:lumOff val="35000"/>
                      </a:prstClr>
                    </a:solidFill>
                    <a:latin typeface="+mn-ea"/>
                    <a:cs typeface="阿里巴巴普惠体 R" panose="00020600040101010101" pitchFamily="18" charset="-122"/>
                  </a:rPr>
                  <a:t>项目规划</a:t>
                </a:r>
              </a:p>
            </p:txBody>
          </p:sp>
          <p:sp>
            <p:nvSpPr>
              <p:cNvPr id="34" name="文本框 33">
                <a:extLst>
                  <a:ext uri="{FF2B5EF4-FFF2-40B4-BE49-F238E27FC236}">
                    <a16:creationId xmlns:a16="http://schemas.microsoft.com/office/drawing/2014/main" xmlns="" id="{47C6C9BD-D725-4900-8D8E-B613607E13AF}"/>
                  </a:ext>
                </a:extLst>
              </p:cNvPr>
              <p:cNvSpPr txBox="1"/>
              <p:nvPr/>
            </p:nvSpPr>
            <p:spPr>
              <a:xfrm>
                <a:off x="4988003" y="4056046"/>
                <a:ext cx="1107997" cy="369332"/>
              </a:xfrm>
              <a:prstGeom prst="rect">
                <a:avLst/>
              </a:prstGeom>
              <a:noFill/>
            </p:spPr>
            <p:txBody>
              <a:bodyPr wrap="none" rtlCol="0">
                <a:spAutoFit/>
              </a:bodyPr>
              <a:lstStyle/>
              <a:p>
                <a:pPr lvl="0" algn="ctr">
                  <a:defRPr/>
                </a:pPr>
                <a:r>
                  <a:rPr lang="zh-CN" altLang="en-US" dirty="0">
                    <a:solidFill>
                      <a:prstClr val="black">
                        <a:lumMod val="65000"/>
                        <a:lumOff val="35000"/>
                      </a:prstClr>
                    </a:solidFill>
                    <a:latin typeface="+mn-ea"/>
                    <a:cs typeface="阿里巴巴普惠体 R" panose="00020600040101010101" pitchFamily="18" charset="-122"/>
                  </a:rPr>
                  <a:t>合作案例</a:t>
                </a:r>
              </a:p>
            </p:txBody>
          </p:sp>
          <p:cxnSp>
            <p:nvCxnSpPr>
              <p:cNvPr id="35" name="直接连接符 34">
                <a:extLst>
                  <a:ext uri="{FF2B5EF4-FFF2-40B4-BE49-F238E27FC236}">
                    <a16:creationId xmlns:a16="http://schemas.microsoft.com/office/drawing/2014/main" xmlns="" id="{5EF561AD-E15D-4079-B13A-75D677F81C6F}"/>
                  </a:ext>
                </a:extLst>
              </p:cNvPr>
              <p:cNvCxnSpPr>
                <a:cxnSpLocks/>
              </p:cNvCxnSpPr>
              <p:nvPr/>
            </p:nvCxnSpPr>
            <p:spPr>
              <a:xfrm>
                <a:off x="2607733" y="3420533"/>
                <a:ext cx="3420534" cy="0"/>
              </a:xfrm>
              <a:prstGeom prst="line">
                <a:avLst/>
              </a:prstGeom>
              <a:ln w="952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143464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游戏机, 床&#10;&#10;描述已自动生成">
            <a:extLst>
              <a:ext uri="{FF2B5EF4-FFF2-40B4-BE49-F238E27FC236}">
                <a16:creationId xmlns:a16="http://schemas.microsoft.com/office/drawing/2014/main" xmlns="" id="{ABD58BC8-C6B9-4F4A-BCFF-6481E3B04BC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3" b="40442"/>
          <a:stretch/>
        </p:blipFill>
        <p:spPr>
          <a:xfrm>
            <a:off x="0" y="0"/>
            <a:ext cx="12192000" cy="4085617"/>
          </a:xfrm>
          <a:prstGeom prst="rect">
            <a:avLst/>
          </a:prstGeom>
        </p:spPr>
      </p:pic>
      <p:sp>
        <p:nvSpPr>
          <p:cNvPr id="4" name="矩形 3">
            <a:extLst>
              <a:ext uri="{FF2B5EF4-FFF2-40B4-BE49-F238E27FC236}">
                <a16:creationId xmlns:a16="http://schemas.microsoft.com/office/drawing/2014/main" xmlns="" id="{7621FBB0-AE61-4AAE-B5FC-302F8500811B}"/>
              </a:ext>
            </a:extLst>
          </p:cNvPr>
          <p:cNvSpPr/>
          <p:nvPr/>
        </p:nvSpPr>
        <p:spPr>
          <a:xfrm>
            <a:off x="0" y="0"/>
            <a:ext cx="12192000" cy="4085617"/>
          </a:xfrm>
          <a:prstGeom prst="rect">
            <a:avLst/>
          </a:prstGeom>
          <a:gradFill>
            <a:gsLst>
              <a:gs pos="0">
                <a:schemeClr val="accent1">
                  <a:alpha val="79000"/>
                </a:schemeClr>
              </a:gs>
              <a:gs pos="100000">
                <a:schemeClr val="accent1">
                  <a:alpha val="59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CF2EC599-824C-49E4-B23C-E6AF2AEAC863}"/>
              </a:ext>
            </a:extLst>
          </p:cNvPr>
          <p:cNvSpPr txBox="1"/>
          <p:nvPr/>
        </p:nvSpPr>
        <p:spPr>
          <a:xfrm>
            <a:off x="8229598" y="2770644"/>
            <a:ext cx="3572935" cy="2646878"/>
          </a:xfrm>
          <a:prstGeom prst="rect">
            <a:avLst/>
          </a:prstGeom>
          <a:noFill/>
        </p:spPr>
        <p:txBody>
          <a:bodyPr wrap="square" rtlCol="0">
            <a:spAutoFit/>
          </a:bodyPr>
          <a:lstStyle/>
          <a:p>
            <a:r>
              <a:rPr lang="en-US" altLang="zh-CN" sz="16600" b="1" dirty="0">
                <a:gradFill flip="none" rotWithShape="1">
                  <a:gsLst>
                    <a:gs pos="50000">
                      <a:schemeClr val="bg1"/>
                    </a:gs>
                    <a:gs pos="50000">
                      <a:schemeClr val="accent1"/>
                    </a:gs>
                  </a:gsLst>
                  <a:lin ang="5400000" scaled="1"/>
                  <a:tileRect/>
                </a:gradFill>
              </a:rPr>
              <a:t>01</a:t>
            </a:r>
            <a:endParaRPr lang="zh-CN" altLang="en-US" sz="16600" b="1" dirty="0">
              <a:gradFill flip="none" rotWithShape="1">
                <a:gsLst>
                  <a:gs pos="50000">
                    <a:schemeClr val="bg1"/>
                  </a:gs>
                  <a:gs pos="50000">
                    <a:schemeClr val="accent1"/>
                  </a:gs>
                </a:gsLst>
                <a:lin ang="5400000" scaled="1"/>
                <a:tileRect/>
              </a:gradFill>
            </a:endParaRPr>
          </a:p>
        </p:txBody>
      </p:sp>
      <p:sp>
        <p:nvSpPr>
          <p:cNvPr id="36" name="文本框 35">
            <a:extLst>
              <a:ext uri="{FF2B5EF4-FFF2-40B4-BE49-F238E27FC236}">
                <a16:creationId xmlns:a16="http://schemas.microsoft.com/office/drawing/2014/main" xmlns="" id="{FFF62724-39DF-4B59-9A15-449D6D6B215E}"/>
              </a:ext>
            </a:extLst>
          </p:cNvPr>
          <p:cNvSpPr txBox="1"/>
          <p:nvPr/>
        </p:nvSpPr>
        <p:spPr>
          <a:xfrm>
            <a:off x="1564633" y="4296107"/>
            <a:ext cx="2148416" cy="584775"/>
          </a:xfrm>
          <a:prstGeom prst="rect">
            <a:avLst/>
          </a:prstGeom>
          <a:noFill/>
        </p:spPr>
        <p:txBody>
          <a:bodyPr wrap="square" rtlCol="0">
            <a:spAutoFit/>
          </a:bodyPr>
          <a:lstStyle/>
          <a:p>
            <a:pPr algn="ctr"/>
            <a:r>
              <a:rPr lang="zh-CN" altLang="en-US" sz="3200" b="1" dirty="0">
                <a:solidFill>
                  <a:schemeClr val="accent1"/>
                </a:solidFill>
              </a:rPr>
              <a:t>企业简介</a:t>
            </a:r>
          </a:p>
        </p:txBody>
      </p:sp>
      <p:sp>
        <p:nvSpPr>
          <p:cNvPr id="21" name="矩形 20">
            <a:extLst>
              <a:ext uri="{FF2B5EF4-FFF2-40B4-BE49-F238E27FC236}">
                <a16:creationId xmlns:a16="http://schemas.microsoft.com/office/drawing/2014/main" xmlns="" id="{B5771144-F8F7-4269-AD60-27FC527267DA}"/>
              </a:ext>
            </a:extLst>
          </p:cNvPr>
          <p:cNvSpPr/>
          <p:nvPr/>
        </p:nvSpPr>
        <p:spPr>
          <a:xfrm>
            <a:off x="3590321" y="4497102"/>
            <a:ext cx="1946878" cy="307777"/>
          </a:xfrm>
          <a:prstGeom prst="rect">
            <a:avLst/>
          </a:prstGeom>
        </p:spPr>
        <p:txBody>
          <a:bodyPr wrap="square">
            <a:spAutoFit/>
          </a:bodyPr>
          <a:lstStyle/>
          <a:p>
            <a:pPr algn="dist"/>
            <a:r>
              <a:rPr lang="de-DE" altLang="zh-CN" sz="1400" dirty="0">
                <a:solidFill>
                  <a:schemeClr val="accent2">
                    <a:lumMod val="40000"/>
                    <a:lumOff val="60000"/>
                  </a:schemeClr>
                </a:solidFill>
              </a:rPr>
              <a:t>COMPANY PROFILE</a:t>
            </a:r>
            <a:endParaRPr lang="zh-CN" altLang="en-US" sz="1400" dirty="0">
              <a:solidFill>
                <a:schemeClr val="accent2">
                  <a:lumMod val="40000"/>
                  <a:lumOff val="60000"/>
                </a:schemeClr>
              </a:solidFill>
            </a:endParaRPr>
          </a:p>
        </p:txBody>
      </p:sp>
      <p:sp>
        <p:nvSpPr>
          <p:cNvPr id="37" name="文本框 36">
            <a:extLst>
              <a:ext uri="{FF2B5EF4-FFF2-40B4-BE49-F238E27FC236}">
                <a16:creationId xmlns:a16="http://schemas.microsoft.com/office/drawing/2014/main" xmlns="" id="{E5B760E7-5DFA-4ABF-96EA-EE851CBE327E}"/>
              </a:ext>
            </a:extLst>
          </p:cNvPr>
          <p:cNvSpPr txBox="1"/>
          <p:nvPr/>
        </p:nvSpPr>
        <p:spPr>
          <a:xfrm>
            <a:off x="1746483" y="5036652"/>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pPr lvl="0"/>
            <a:r>
              <a:rPr lang="zh-CN" altLang="en-US" sz="1800" dirty="0"/>
              <a:t>企业简介</a:t>
            </a:r>
          </a:p>
        </p:txBody>
      </p:sp>
      <p:sp>
        <p:nvSpPr>
          <p:cNvPr id="38" name="文本框 37">
            <a:extLst>
              <a:ext uri="{FF2B5EF4-FFF2-40B4-BE49-F238E27FC236}">
                <a16:creationId xmlns:a16="http://schemas.microsoft.com/office/drawing/2014/main" xmlns="" id="{64205948-D93F-421A-80FD-815D8135CDE5}"/>
              </a:ext>
            </a:extLst>
          </p:cNvPr>
          <p:cNvSpPr txBox="1"/>
          <p:nvPr/>
        </p:nvSpPr>
        <p:spPr>
          <a:xfrm>
            <a:off x="2984660" y="5036652"/>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mn-ea"/>
                <a:cs typeface="阿里巴巴普惠体 R" panose="00020600040101010101" pitchFamily="18" charset="-122"/>
              </a:defRPr>
            </a:lvl1pPr>
          </a:lstStyle>
          <a:p>
            <a:r>
              <a:rPr lang="zh-CN" altLang="en-US" sz="1800" dirty="0"/>
              <a:t>使命愿景</a:t>
            </a:r>
          </a:p>
        </p:txBody>
      </p:sp>
      <p:sp>
        <p:nvSpPr>
          <p:cNvPr id="39" name="文本框 38">
            <a:extLst>
              <a:ext uri="{FF2B5EF4-FFF2-40B4-BE49-F238E27FC236}">
                <a16:creationId xmlns:a16="http://schemas.microsoft.com/office/drawing/2014/main" xmlns="" id="{EE17AFC9-F0BB-48EA-A29C-43B3346968A1}"/>
              </a:ext>
            </a:extLst>
          </p:cNvPr>
          <p:cNvSpPr txBox="1"/>
          <p:nvPr/>
        </p:nvSpPr>
        <p:spPr>
          <a:xfrm>
            <a:off x="4222836" y="5036652"/>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sz="1800" dirty="0">
                <a:latin typeface="+mn-ea"/>
                <a:ea typeface="+mn-ea"/>
                <a:cs typeface="阿里巴巴普惠体 R" panose="00020600040101010101" pitchFamily="18" charset="-122"/>
              </a:rPr>
              <a:t>发展历程</a:t>
            </a:r>
          </a:p>
        </p:txBody>
      </p:sp>
      <p:sp>
        <p:nvSpPr>
          <p:cNvPr id="40" name="文本框 39">
            <a:extLst>
              <a:ext uri="{FF2B5EF4-FFF2-40B4-BE49-F238E27FC236}">
                <a16:creationId xmlns:a16="http://schemas.microsoft.com/office/drawing/2014/main" xmlns="" id="{1B978370-E001-4CCD-A561-B732F0DA8923}"/>
              </a:ext>
            </a:extLst>
          </p:cNvPr>
          <p:cNvSpPr txBox="1"/>
          <p:nvPr/>
        </p:nvSpPr>
        <p:spPr>
          <a:xfrm>
            <a:off x="1744209" y="5525482"/>
            <a:ext cx="1107997" cy="369332"/>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defRPr kumimoji="0" sz="1600" b="0" i="0" u="none" strike="noStrike" cap="none" spc="0" normalizeH="0" baseline="0">
                <a:ln>
                  <a:noFill/>
                </a:ln>
                <a:solidFill>
                  <a:prstClr val="black">
                    <a:lumMod val="65000"/>
                    <a:lumOff val="35000"/>
                  </a:prst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sz="1800" dirty="0">
                <a:latin typeface="+mn-ea"/>
                <a:ea typeface="+mn-ea"/>
                <a:cs typeface="阿里巴巴普惠体 R" panose="00020600040101010101" pitchFamily="18" charset="-122"/>
              </a:rPr>
              <a:t>公司业务</a:t>
            </a:r>
          </a:p>
        </p:txBody>
      </p:sp>
      <p:sp>
        <p:nvSpPr>
          <p:cNvPr id="41" name="文本框 40">
            <a:extLst>
              <a:ext uri="{FF2B5EF4-FFF2-40B4-BE49-F238E27FC236}">
                <a16:creationId xmlns:a16="http://schemas.microsoft.com/office/drawing/2014/main" xmlns="" id="{A96A3FCC-9366-4A50-8C99-E05721A7E633}"/>
              </a:ext>
            </a:extLst>
          </p:cNvPr>
          <p:cNvSpPr txBox="1"/>
          <p:nvPr/>
        </p:nvSpPr>
        <p:spPr>
          <a:xfrm>
            <a:off x="2983523" y="5525482"/>
            <a:ext cx="1107997" cy="369332"/>
          </a:xfrm>
          <a:prstGeom prst="rect">
            <a:avLst/>
          </a:prstGeom>
          <a:noFill/>
        </p:spPr>
        <p:txBody>
          <a:bodyPr wrap="none" rtlCol="0">
            <a:spAutoFit/>
          </a:bodyPr>
          <a:lstStyle/>
          <a:p>
            <a:pPr lvl="0" algn="ctr">
              <a:defRPr/>
            </a:pPr>
            <a:r>
              <a:rPr lang="zh-CN" altLang="en-US" dirty="0">
                <a:solidFill>
                  <a:prstClr val="black">
                    <a:lumMod val="65000"/>
                    <a:lumOff val="35000"/>
                  </a:prstClr>
                </a:solidFill>
                <a:latin typeface="+mn-ea"/>
                <a:cs typeface="阿里巴巴普惠体 R" panose="00020600040101010101" pitchFamily="18" charset="-122"/>
              </a:rPr>
              <a:t>服务行业</a:t>
            </a:r>
            <a:endParaRPr kumimoji="0" lang="zh-CN" altLang="en-US"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endParaRPr>
          </a:p>
        </p:txBody>
      </p:sp>
      <p:sp>
        <p:nvSpPr>
          <p:cNvPr id="42" name="文本框 41">
            <a:extLst>
              <a:ext uri="{FF2B5EF4-FFF2-40B4-BE49-F238E27FC236}">
                <a16:creationId xmlns:a16="http://schemas.microsoft.com/office/drawing/2014/main" xmlns="" id="{65775B51-F468-4DDC-B36B-3B8C8AE44330}"/>
              </a:ext>
            </a:extLst>
          </p:cNvPr>
          <p:cNvSpPr txBox="1"/>
          <p:nvPr/>
        </p:nvSpPr>
        <p:spPr>
          <a:xfrm>
            <a:off x="4222836" y="5525482"/>
            <a:ext cx="110799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lumMod val="65000"/>
                    <a:lumOff val="35000"/>
                  </a:prstClr>
                </a:solidFill>
                <a:effectLst/>
                <a:uLnTx/>
                <a:uFillTx/>
                <a:latin typeface="+mn-ea"/>
                <a:cs typeface="阿里巴巴普惠体 R" panose="00020600040101010101" pitchFamily="18" charset="-122"/>
              </a:rPr>
              <a:t>企业优势</a:t>
            </a:r>
          </a:p>
        </p:txBody>
      </p:sp>
      <p:cxnSp>
        <p:nvCxnSpPr>
          <p:cNvPr id="44" name="直接连接符 43">
            <a:extLst>
              <a:ext uri="{FF2B5EF4-FFF2-40B4-BE49-F238E27FC236}">
                <a16:creationId xmlns:a16="http://schemas.microsoft.com/office/drawing/2014/main" xmlns="" id="{7D744795-7827-4AA0-A818-80722D1B2F35}"/>
              </a:ext>
            </a:extLst>
          </p:cNvPr>
          <p:cNvCxnSpPr>
            <a:cxnSpLocks/>
          </p:cNvCxnSpPr>
          <p:nvPr/>
        </p:nvCxnSpPr>
        <p:spPr>
          <a:xfrm>
            <a:off x="1861695" y="4940148"/>
            <a:ext cx="3599304" cy="0"/>
          </a:xfrm>
          <a:prstGeom prst="line">
            <a:avLst/>
          </a:prstGeom>
          <a:ln w="952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58770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64DC0AAB-C5E1-4BE9-8D80-5C94F51BE5D5}"/>
              </a:ext>
            </a:extLst>
          </p:cNvPr>
          <p:cNvPicPr>
            <a:picLocks noChangeAspect="1"/>
          </p:cNvPicPr>
          <p:nvPr/>
        </p:nvPicPr>
        <p:blipFill rotWithShape="1">
          <a:blip r:embed="rId3"/>
          <a:srcRect t="10921" b="38996"/>
          <a:stretch/>
        </p:blipFill>
        <p:spPr>
          <a:xfrm>
            <a:off x="649776" y="1421859"/>
            <a:ext cx="10860087" cy="3732189"/>
          </a:xfrm>
          <a:prstGeom prst="rect">
            <a:avLst/>
          </a:prstGeom>
        </p:spPr>
      </p:pic>
      <p:sp>
        <p:nvSpPr>
          <p:cNvPr id="5" name="AutoShape 2" descr="Low Angle View of Office Building Against Sky">
            <a:extLst>
              <a:ext uri="{FF2B5EF4-FFF2-40B4-BE49-F238E27FC236}">
                <a16:creationId xmlns:a16="http://schemas.microsoft.com/office/drawing/2014/main" xmlns="" id="{F4717816-44C3-4ACF-BD33-199606ADF3E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矩形 12">
            <a:extLst>
              <a:ext uri="{FF2B5EF4-FFF2-40B4-BE49-F238E27FC236}">
                <a16:creationId xmlns:a16="http://schemas.microsoft.com/office/drawing/2014/main" xmlns="" id="{F9A1685C-F457-46E5-B26A-51893DFF55E8}"/>
              </a:ext>
            </a:extLst>
          </p:cNvPr>
          <p:cNvSpPr/>
          <p:nvPr/>
        </p:nvSpPr>
        <p:spPr>
          <a:xfrm>
            <a:off x="649776" y="1421859"/>
            <a:ext cx="10860087" cy="3732189"/>
          </a:xfrm>
          <a:prstGeom prst="rect">
            <a:avLst/>
          </a:prstGeom>
          <a:solidFill>
            <a:schemeClr val="accent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0FE0BA05-2BB2-4961-B444-2B674E2EC3EB}"/>
              </a:ext>
            </a:extLst>
          </p:cNvPr>
          <p:cNvSpPr txBox="1"/>
          <p:nvPr/>
        </p:nvSpPr>
        <p:spPr>
          <a:xfrm>
            <a:off x="1260462" y="2934174"/>
            <a:ext cx="1443552" cy="400110"/>
          </a:xfrm>
          <a:prstGeom prst="rect">
            <a:avLst/>
          </a:prstGeom>
          <a:noFill/>
        </p:spPr>
        <p:txBody>
          <a:bodyPr wrap="square" rtlCol="0">
            <a:spAutoFit/>
          </a:bodyPr>
          <a:lstStyle/>
          <a:p>
            <a:pPr algn="ctr"/>
            <a:r>
              <a:rPr lang="zh-CN" altLang="en-US" sz="2000" b="1" dirty="0">
                <a:solidFill>
                  <a:schemeClr val="bg1"/>
                </a:solidFill>
              </a:rPr>
              <a:t>主营业务</a:t>
            </a:r>
          </a:p>
        </p:txBody>
      </p:sp>
      <p:sp>
        <p:nvSpPr>
          <p:cNvPr id="16" name="文本框 15">
            <a:extLst>
              <a:ext uri="{FF2B5EF4-FFF2-40B4-BE49-F238E27FC236}">
                <a16:creationId xmlns:a16="http://schemas.microsoft.com/office/drawing/2014/main" xmlns="" id="{8D2D609A-17F3-4507-B117-D67AA2E99FCD}"/>
              </a:ext>
            </a:extLst>
          </p:cNvPr>
          <p:cNvSpPr txBox="1"/>
          <p:nvPr/>
        </p:nvSpPr>
        <p:spPr>
          <a:xfrm>
            <a:off x="899051" y="3429000"/>
            <a:ext cx="2202399" cy="624786"/>
          </a:xfrm>
          <a:prstGeom prst="rect">
            <a:avLst/>
          </a:prstGeom>
          <a:noFill/>
        </p:spPr>
        <p:txBody>
          <a:bodyPr wrap="square" rtlCol="0">
            <a:spAutoFit/>
          </a:bodyPr>
          <a:lstStyle/>
          <a:p>
            <a:pPr>
              <a:lnSpc>
                <a:spcPct val="130000"/>
              </a:lnSpc>
            </a:pPr>
            <a:r>
              <a:rPr lang="zh-CN" altLang="en-US" sz="1400" dirty="0">
                <a:solidFill>
                  <a:schemeClr val="bg1"/>
                </a:solidFill>
              </a:rPr>
              <a:t>用简炼概括性的文字描述</a:t>
            </a:r>
            <a:endParaRPr lang="en-US" altLang="zh-CN" sz="1400" dirty="0">
              <a:solidFill>
                <a:schemeClr val="bg1"/>
              </a:solidFill>
            </a:endParaRPr>
          </a:p>
          <a:p>
            <a:pPr>
              <a:lnSpc>
                <a:spcPct val="130000"/>
              </a:lnSpc>
            </a:pPr>
            <a:r>
              <a:rPr lang="zh-CN" altLang="en-US" sz="1400" dirty="0">
                <a:solidFill>
                  <a:schemeClr val="bg1"/>
                </a:solidFill>
              </a:rPr>
              <a:t>该关键词下的特征</a:t>
            </a:r>
          </a:p>
        </p:txBody>
      </p:sp>
      <p:cxnSp>
        <p:nvCxnSpPr>
          <p:cNvPr id="17" name="直接连接符 16">
            <a:extLst>
              <a:ext uri="{FF2B5EF4-FFF2-40B4-BE49-F238E27FC236}">
                <a16:creationId xmlns:a16="http://schemas.microsoft.com/office/drawing/2014/main" xmlns="" id="{D57CC1DB-69BA-42B4-9101-21285536571D}"/>
              </a:ext>
            </a:extLst>
          </p:cNvPr>
          <p:cNvCxnSpPr>
            <a:cxnSpLocks/>
          </p:cNvCxnSpPr>
          <p:nvPr/>
        </p:nvCxnSpPr>
        <p:spPr>
          <a:xfrm>
            <a:off x="3292722" y="1959965"/>
            <a:ext cx="0" cy="2655976"/>
          </a:xfrm>
          <a:prstGeom prst="line">
            <a:avLst/>
          </a:prstGeom>
          <a:ln>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FDEEA560-7ECC-4944-8283-CC4CF4909841}"/>
              </a:ext>
            </a:extLst>
          </p:cNvPr>
          <p:cNvCxnSpPr>
            <a:cxnSpLocks/>
          </p:cNvCxnSpPr>
          <p:nvPr/>
        </p:nvCxnSpPr>
        <p:spPr>
          <a:xfrm>
            <a:off x="6079819" y="1959965"/>
            <a:ext cx="0" cy="2655976"/>
          </a:xfrm>
          <a:prstGeom prst="line">
            <a:avLst/>
          </a:prstGeom>
          <a:ln>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9BF17D78-2076-48EB-943B-EE401CBB49DA}"/>
              </a:ext>
            </a:extLst>
          </p:cNvPr>
          <p:cNvCxnSpPr>
            <a:cxnSpLocks/>
          </p:cNvCxnSpPr>
          <p:nvPr/>
        </p:nvCxnSpPr>
        <p:spPr>
          <a:xfrm>
            <a:off x="8866916" y="1959965"/>
            <a:ext cx="0" cy="2655976"/>
          </a:xfrm>
          <a:prstGeom prst="line">
            <a:avLst/>
          </a:prstGeom>
          <a:ln>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F75EAE59-461F-432D-9608-A967FB94F665}"/>
              </a:ext>
            </a:extLst>
          </p:cNvPr>
          <p:cNvSpPr txBox="1"/>
          <p:nvPr/>
        </p:nvSpPr>
        <p:spPr>
          <a:xfrm>
            <a:off x="4007887" y="2934174"/>
            <a:ext cx="1443552" cy="400110"/>
          </a:xfrm>
          <a:prstGeom prst="rect">
            <a:avLst/>
          </a:prstGeom>
          <a:noFill/>
        </p:spPr>
        <p:txBody>
          <a:bodyPr wrap="square" rtlCol="0">
            <a:spAutoFit/>
          </a:bodyPr>
          <a:lstStyle/>
          <a:p>
            <a:pPr algn="ctr"/>
            <a:r>
              <a:rPr lang="zh-CN" altLang="en-US" sz="2000" b="1" dirty="0">
                <a:solidFill>
                  <a:schemeClr val="bg1"/>
                </a:solidFill>
              </a:rPr>
              <a:t>行业地位</a:t>
            </a:r>
          </a:p>
        </p:txBody>
      </p:sp>
      <p:sp>
        <p:nvSpPr>
          <p:cNvPr id="25" name="文本框 24">
            <a:extLst>
              <a:ext uri="{FF2B5EF4-FFF2-40B4-BE49-F238E27FC236}">
                <a16:creationId xmlns:a16="http://schemas.microsoft.com/office/drawing/2014/main" xmlns="" id="{1260CB22-2A0C-4912-BD7A-93AF0431CF07}"/>
              </a:ext>
            </a:extLst>
          </p:cNvPr>
          <p:cNvSpPr txBox="1"/>
          <p:nvPr/>
        </p:nvSpPr>
        <p:spPr>
          <a:xfrm>
            <a:off x="3646476" y="3429000"/>
            <a:ext cx="2202399" cy="624786"/>
          </a:xfrm>
          <a:prstGeom prst="rect">
            <a:avLst/>
          </a:prstGeom>
          <a:noFill/>
        </p:spPr>
        <p:txBody>
          <a:bodyPr wrap="square" rtlCol="0">
            <a:spAutoFit/>
          </a:bodyPr>
          <a:lstStyle/>
          <a:p>
            <a:pPr>
              <a:lnSpc>
                <a:spcPct val="130000"/>
              </a:lnSpc>
            </a:pPr>
            <a:r>
              <a:rPr lang="zh-CN" altLang="en-US" sz="1400" dirty="0">
                <a:solidFill>
                  <a:schemeClr val="bg1"/>
                </a:solidFill>
              </a:rPr>
              <a:t>用简炼概括性的文字描述</a:t>
            </a:r>
            <a:endParaRPr lang="en-US" altLang="zh-CN" sz="1400" dirty="0">
              <a:solidFill>
                <a:schemeClr val="bg1"/>
              </a:solidFill>
            </a:endParaRPr>
          </a:p>
          <a:p>
            <a:pPr>
              <a:lnSpc>
                <a:spcPct val="130000"/>
              </a:lnSpc>
            </a:pPr>
            <a:r>
              <a:rPr lang="zh-CN" altLang="en-US" sz="1400" dirty="0">
                <a:solidFill>
                  <a:schemeClr val="bg1"/>
                </a:solidFill>
              </a:rPr>
              <a:t>该关键词下的特征</a:t>
            </a:r>
          </a:p>
        </p:txBody>
      </p:sp>
      <p:sp>
        <p:nvSpPr>
          <p:cNvPr id="26" name="文本框 25">
            <a:extLst>
              <a:ext uri="{FF2B5EF4-FFF2-40B4-BE49-F238E27FC236}">
                <a16:creationId xmlns:a16="http://schemas.microsoft.com/office/drawing/2014/main" xmlns="" id="{FEA13E41-B83C-4259-BE8B-86DEA87CE4BE}"/>
              </a:ext>
            </a:extLst>
          </p:cNvPr>
          <p:cNvSpPr txBox="1"/>
          <p:nvPr/>
        </p:nvSpPr>
        <p:spPr>
          <a:xfrm>
            <a:off x="6740561" y="2934174"/>
            <a:ext cx="1443552" cy="400110"/>
          </a:xfrm>
          <a:prstGeom prst="rect">
            <a:avLst/>
          </a:prstGeom>
          <a:noFill/>
        </p:spPr>
        <p:txBody>
          <a:bodyPr wrap="square" rtlCol="0">
            <a:spAutoFit/>
          </a:bodyPr>
          <a:lstStyle/>
          <a:p>
            <a:pPr algn="ctr"/>
            <a:r>
              <a:rPr lang="zh-CN" altLang="en-US" sz="2000" b="1" dirty="0">
                <a:solidFill>
                  <a:schemeClr val="bg1"/>
                </a:solidFill>
              </a:rPr>
              <a:t>公司分布</a:t>
            </a:r>
          </a:p>
        </p:txBody>
      </p:sp>
      <p:sp>
        <p:nvSpPr>
          <p:cNvPr id="27" name="文本框 26">
            <a:extLst>
              <a:ext uri="{FF2B5EF4-FFF2-40B4-BE49-F238E27FC236}">
                <a16:creationId xmlns:a16="http://schemas.microsoft.com/office/drawing/2014/main" xmlns="" id="{2ADF4073-C337-43A9-86BF-AF188325E51B}"/>
              </a:ext>
            </a:extLst>
          </p:cNvPr>
          <p:cNvSpPr txBox="1"/>
          <p:nvPr/>
        </p:nvSpPr>
        <p:spPr>
          <a:xfrm>
            <a:off x="6379150" y="3429000"/>
            <a:ext cx="2202399" cy="624786"/>
          </a:xfrm>
          <a:prstGeom prst="rect">
            <a:avLst/>
          </a:prstGeom>
          <a:noFill/>
        </p:spPr>
        <p:txBody>
          <a:bodyPr wrap="square" rtlCol="0">
            <a:spAutoFit/>
          </a:bodyPr>
          <a:lstStyle/>
          <a:p>
            <a:pPr>
              <a:lnSpc>
                <a:spcPct val="130000"/>
              </a:lnSpc>
            </a:pPr>
            <a:r>
              <a:rPr lang="zh-CN" altLang="en-US" sz="1400" dirty="0">
                <a:solidFill>
                  <a:schemeClr val="bg1"/>
                </a:solidFill>
              </a:rPr>
              <a:t>用简炼概括性的文字描述</a:t>
            </a:r>
            <a:endParaRPr lang="en-US" altLang="zh-CN" sz="1400" dirty="0">
              <a:solidFill>
                <a:schemeClr val="bg1"/>
              </a:solidFill>
            </a:endParaRPr>
          </a:p>
          <a:p>
            <a:pPr>
              <a:lnSpc>
                <a:spcPct val="130000"/>
              </a:lnSpc>
            </a:pPr>
            <a:r>
              <a:rPr lang="zh-CN" altLang="en-US" sz="1400" dirty="0">
                <a:solidFill>
                  <a:schemeClr val="bg1"/>
                </a:solidFill>
              </a:rPr>
              <a:t>该关键词下的特征</a:t>
            </a:r>
          </a:p>
        </p:txBody>
      </p:sp>
      <p:sp>
        <p:nvSpPr>
          <p:cNvPr id="28" name="文本框 27">
            <a:extLst>
              <a:ext uri="{FF2B5EF4-FFF2-40B4-BE49-F238E27FC236}">
                <a16:creationId xmlns:a16="http://schemas.microsoft.com/office/drawing/2014/main" xmlns="" id="{F606A207-8B6F-4C54-BFE2-5B2A3A931499}"/>
              </a:ext>
            </a:extLst>
          </p:cNvPr>
          <p:cNvSpPr txBox="1"/>
          <p:nvPr/>
        </p:nvSpPr>
        <p:spPr>
          <a:xfrm>
            <a:off x="9435121" y="2934174"/>
            <a:ext cx="1443552" cy="400110"/>
          </a:xfrm>
          <a:prstGeom prst="rect">
            <a:avLst/>
          </a:prstGeom>
          <a:noFill/>
        </p:spPr>
        <p:txBody>
          <a:bodyPr wrap="square" rtlCol="0">
            <a:spAutoFit/>
          </a:bodyPr>
          <a:lstStyle/>
          <a:p>
            <a:pPr algn="ctr"/>
            <a:r>
              <a:rPr lang="zh-CN" altLang="en-US" sz="2000" b="1" dirty="0">
                <a:solidFill>
                  <a:schemeClr val="bg1"/>
                </a:solidFill>
              </a:rPr>
              <a:t>荣誉资质</a:t>
            </a:r>
          </a:p>
        </p:txBody>
      </p:sp>
      <p:sp>
        <p:nvSpPr>
          <p:cNvPr id="29" name="文本框 28">
            <a:extLst>
              <a:ext uri="{FF2B5EF4-FFF2-40B4-BE49-F238E27FC236}">
                <a16:creationId xmlns:a16="http://schemas.microsoft.com/office/drawing/2014/main" xmlns="" id="{3E233035-2626-4181-A5C4-9C9FAD9D2220}"/>
              </a:ext>
            </a:extLst>
          </p:cNvPr>
          <p:cNvSpPr txBox="1"/>
          <p:nvPr/>
        </p:nvSpPr>
        <p:spPr>
          <a:xfrm>
            <a:off x="9073710" y="3429000"/>
            <a:ext cx="2202399" cy="624786"/>
          </a:xfrm>
          <a:prstGeom prst="rect">
            <a:avLst/>
          </a:prstGeom>
          <a:noFill/>
        </p:spPr>
        <p:txBody>
          <a:bodyPr wrap="square" rtlCol="0">
            <a:spAutoFit/>
          </a:bodyPr>
          <a:lstStyle/>
          <a:p>
            <a:pPr>
              <a:lnSpc>
                <a:spcPct val="130000"/>
              </a:lnSpc>
            </a:pPr>
            <a:r>
              <a:rPr lang="zh-CN" altLang="en-US" sz="1400" dirty="0">
                <a:solidFill>
                  <a:schemeClr val="bg1"/>
                </a:solidFill>
              </a:rPr>
              <a:t>用简炼概括性的文字描述</a:t>
            </a:r>
            <a:endParaRPr lang="en-US" altLang="zh-CN" sz="1400" dirty="0">
              <a:solidFill>
                <a:schemeClr val="bg1"/>
              </a:solidFill>
            </a:endParaRPr>
          </a:p>
          <a:p>
            <a:pPr>
              <a:lnSpc>
                <a:spcPct val="130000"/>
              </a:lnSpc>
            </a:pPr>
            <a:r>
              <a:rPr lang="zh-CN" altLang="en-US" sz="1400" dirty="0">
                <a:solidFill>
                  <a:schemeClr val="bg1"/>
                </a:solidFill>
              </a:rPr>
              <a:t>该关键词下的特征</a:t>
            </a:r>
          </a:p>
        </p:txBody>
      </p:sp>
      <p:sp>
        <p:nvSpPr>
          <p:cNvPr id="30" name="文本框 29">
            <a:extLst>
              <a:ext uri="{FF2B5EF4-FFF2-40B4-BE49-F238E27FC236}">
                <a16:creationId xmlns:a16="http://schemas.microsoft.com/office/drawing/2014/main" xmlns="" id="{0F2ED876-606D-4187-A6F0-64D0847F03F6}"/>
              </a:ext>
            </a:extLst>
          </p:cNvPr>
          <p:cNvSpPr txBox="1"/>
          <p:nvPr/>
        </p:nvSpPr>
        <p:spPr>
          <a:xfrm>
            <a:off x="649776" y="5588541"/>
            <a:ext cx="10285693" cy="416909"/>
          </a:xfrm>
          <a:prstGeom prst="rect">
            <a:avLst/>
          </a:prstGeom>
          <a:noFill/>
        </p:spPr>
        <p:txBody>
          <a:bodyPr wrap="square" rtlCol="0">
            <a:spAutoFit/>
          </a:bodyPr>
          <a:lstStyle/>
          <a:p>
            <a:pPr>
              <a:lnSpc>
                <a:spcPct val="130000"/>
              </a:lnSpc>
            </a:pPr>
            <a:r>
              <a:rPr lang="zh-CN" altLang="en-US" dirty="0">
                <a:solidFill>
                  <a:schemeClr val="accent2"/>
                </a:solidFill>
              </a:rPr>
              <a:t>如有需要这里可以写上除以上四点外的详细文字介绍，比如公司成立、企业文化、价值观之类的介绍</a:t>
            </a:r>
          </a:p>
        </p:txBody>
      </p:sp>
      <p:pic>
        <p:nvPicPr>
          <p:cNvPr id="31" name="图形 30">
            <a:extLst>
              <a:ext uri="{FF2B5EF4-FFF2-40B4-BE49-F238E27FC236}">
                <a16:creationId xmlns:a16="http://schemas.microsoft.com/office/drawing/2014/main" xmlns="" id="{3F60BE74-0806-4DB4-B66A-8C001258DDB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943504" y="2314323"/>
            <a:ext cx="488443" cy="488443"/>
          </a:xfrm>
          <a:prstGeom prst="rect">
            <a:avLst/>
          </a:prstGeom>
        </p:spPr>
      </p:pic>
      <p:pic>
        <p:nvPicPr>
          <p:cNvPr id="33" name="图形 32">
            <a:extLst>
              <a:ext uri="{FF2B5EF4-FFF2-40B4-BE49-F238E27FC236}">
                <a16:creationId xmlns:a16="http://schemas.microsoft.com/office/drawing/2014/main" xmlns="" id="{99A04AD5-15F1-49CF-8353-A4C0D50B685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725396" y="2288240"/>
            <a:ext cx="540608" cy="540608"/>
          </a:xfrm>
          <a:prstGeom prst="rect">
            <a:avLst/>
          </a:prstGeom>
        </p:spPr>
      </p:pic>
      <p:pic>
        <p:nvPicPr>
          <p:cNvPr id="37" name="图形 36">
            <a:extLst>
              <a:ext uri="{FF2B5EF4-FFF2-40B4-BE49-F238E27FC236}">
                <a16:creationId xmlns:a16="http://schemas.microsoft.com/office/drawing/2014/main" xmlns="" id="{6029FE5C-93F3-495A-894A-71A03C8D127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466945" y="2241044"/>
            <a:ext cx="635000" cy="635000"/>
          </a:xfrm>
          <a:prstGeom prst="rect">
            <a:avLst/>
          </a:prstGeom>
        </p:spPr>
      </p:pic>
      <p:pic>
        <p:nvPicPr>
          <p:cNvPr id="39" name="图形 38">
            <a:extLst>
              <a:ext uri="{FF2B5EF4-FFF2-40B4-BE49-F238E27FC236}">
                <a16:creationId xmlns:a16="http://schemas.microsoft.com/office/drawing/2014/main" xmlns="" id="{E5551BF6-45D2-48EA-85D0-C37C37E9679B}"/>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7302886" y="2338706"/>
            <a:ext cx="439676" cy="439676"/>
          </a:xfrm>
          <a:prstGeom prst="rect">
            <a:avLst/>
          </a:prstGeom>
        </p:spPr>
      </p:pic>
    </p:spTree>
    <p:extLst>
      <p:ext uri="{BB962C8B-B14F-4D97-AF65-F5344CB8AC3E}">
        <p14:creationId xmlns:p14="http://schemas.microsoft.com/office/powerpoint/2010/main" val="29621481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游戏机, 建筑&#10;&#10;描述已自动生成">
            <a:extLst>
              <a:ext uri="{FF2B5EF4-FFF2-40B4-BE49-F238E27FC236}">
                <a16:creationId xmlns:a16="http://schemas.microsoft.com/office/drawing/2014/main" xmlns="" id="{935BE4EA-3B84-456A-BFE1-DDCA61CB5E6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783"/>
          <a:stretch/>
        </p:blipFill>
        <p:spPr>
          <a:xfrm>
            <a:off x="2616621" y="1218522"/>
            <a:ext cx="8914979" cy="4915578"/>
          </a:xfrm>
          <a:prstGeom prst="rect">
            <a:avLst/>
          </a:prstGeom>
        </p:spPr>
      </p:pic>
      <p:sp>
        <p:nvSpPr>
          <p:cNvPr id="3" name="矩形 2">
            <a:extLst>
              <a:ext uri="{FF2B5EF4-FFF2-40B4-BE49-F238E27FC236}">
                <a16:creationId xmlns:a16="http://schemas.microsoft.com/office/drawing/2014/main" xmlns="" id="{6D6CA6A9-832C-46EE-AD44-2197AFFE6AEC}"/>
              </a:ext>
            </a:extLst>
          </p:cNvPr>
          <p:cNvSpPr/>
          <p:nvPr/>
        </p:nvSpPr>
        <p:spPr>
          <a:xfrm>
            <a:off x="673100" y="1218522"/>
            <a:ext cx="10858500" cy="4915578"/>
          </a:xfrm>
          <a:prstGeom prst="rect">
            <a:avLst/>
          </a:prstGeom>
          <a:gradFill flip="none" rotWithShape="1">
            <a:gsLst>
              <a:gs pos="100000">
                <a:srgbClr val="F7F8FA">
                  <a:alpha val="0"/>
                </a:srgbClr>
              </a:gs>
              <a:gs pos="75000">
                <a:srgbClr val="F7F8FA">
                  <a:alpha val="7000"/>
                </a:srgbClr>
              </a:gs>
              <a:gs pos="54000">
                <a:srgbClr val="F7F8FA">
                  <a:alpha val="45000"/>
                </a:srgbClr>
              </a:gs>
              <a:gs pos="30000">
                <a:srgbClr val="F7F8FA"/>
              </a:gs>
              <a:gs pos="5000">
                <a:srgbClr val="F7F8F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91CE7D47-F868-4CAD-AB10-7D340AC16E72}"/>
              </a:ext>
            </a:extLst>
          </p:cNvPr>
          <p:cNvSpPr txBox="1"/>
          <p:nvPr/>
        </p:nvSpPr>
        <p:spPr>
          <a:xfrm>
            <a:off x="1826603" y="2080816"/>
            <a:ext cx="1107996" cy="369332"/>
          </a:xfrm>
          <a:prstGeom prst="rect">
            <a:avLst/>
          </a:prstGeom>
          <a:noFill/>
        </p:spPr>
        <p:txBody>
          <a:bodyPr wrap="none" rtlCol="0">
            <a:spAutoFit/>
          </a:bodyPr>
          <a:lstStyle/>
          <a:p>
            <a:pPr>
              <a:defRPr/>
            </a:pPr>
            <a:r>
              <a:rPr lang="zh-CN" altLang="en-US" b="1" dirty="0">
                <a:solidFill>
                  <a:schemeClr val="accent1"/>
                </a:solidFill>
                <a:latin typeface="微软雅黑" panose="020B0503020204020204" pitchFamily="34" charset="-122"/>
              </a:rPr>
              <a:t>企业使命</a:t>
            </a:r>
          </a:p>
        </p:txBody>
      </p:sp>
      <p:sp>
        <p:nvSpPr>
          <p:cNvPr id="36" name="文本框 35">
            <a:extLst>
              <a:ext uri="{FF2B5EF4-FFF2-40B4-BE49-F238E27FC236}">
                <a16:creationId xmlns:a16="http://schemas.microsoft.com/office/drawing/2014/main" xmlns="" id="{11780622-7DA5-4377-88A1-A09428BC86FF}"/>
              </a:ext>
            </a:extLst>
          </p:cNvPr>
          <p:cNvSpPr txBox="1"/>
          <p:nvPr/>
        </p:nvSpPr>
        <p:spPr>
          <a:xfrm>
            <a:off x="1826603" y="2403205"/>
            <a:ext cx="2031325" cy="338554"/>
          </a:xfrm>
          <a:prstGeom prst="rect">
            <a:avLst/>
          </a:prstGeom>
          <a:noFill/>
        </p:spPr>
        <p:txBody>
          <a:bodyPr wrap="none" rtlCol="0">
            <a:spAutoFit/>
          </a:bodyPr>
          <a:lstStyle/>
          <a:p>
            <a:pPr>
              <a:defRPr/>
            </a:pPr>
            <a:r>
              <a:rPr lang="zh-CN" altLang="en-US" sz="1600" dirty="0">
                <a:solidFill>
                  <a:schemeClr val="accent2"/>
                </a:solidFill>
                <a:latin typeface="+mj-ea"/>
                <a:ea typeface="+mj-ea"/>
              </a:rPr>
              <a:t>在这里写上企业使命</a:t>
            </a:r>
          </a:p>
        </p:txBody>
      </p:sp>
      <p:sp>
        <p:nvSpPr>
          <p:cNvPr id="37" name="文本框 36">
            <a:extLst>
              <a:ext uri="{FF2B5EF4-FFF2-40B4-BE49-F238E27FC236}">
                <a16:creationId xmlns:a16="http://schemas.microsoft.com/office/drawing/2014/main" xmlns="" id="{E2F7FE51-5E7A-4153-9699-7565AE79A13B}"/>
              </a:ext>
            </a:extLst>
          </p:cNvPr>
          <p:cNvSpPr txBox="1"/>
          <p:nvPr/>
        </p:nvSpPr>
        <p:spPr>
          <a:xfrm>
            <a:off x="1826603" y="3096035"/>
            <a:ext cx="1107996" cy="369332"/>
          </a:xfrm>
          <a:prstGeom prst="rect">
            <a:avLst/>
          </a:prstGeom>
          <a:noFill/>
        </p:spPr>
        <p:txBody>
          <a:bodyPr wrap="none" rtlCol="0">
            <a:spAutoFit/>
          </a:bodyPr>
          <a:lstStyle/>
          <a:p>
            <a:pPr>
              <a:defRPr/>
            </a:pPr>
            <a:r>
              <a:rPr lang="zh-CN" altLang="en-US" b="1" dirty="0">
                <a:solidFill>
                  <a:schemeClr val="accent1"/>
                </a:solidFill>
                <a:latin typeface="微软雅黑" panose="020B0503020204020204" pitchFamily="34" charset="-122"/>
              </a:rPr>
              <a:t>经营理念</a:t>
            </a:r>
          </a:p>
        </p:txBody>
      </p:sp>
      <p:sp>
        <p:nvSpPr>
          <p:cNvPr id="38" name="文本框 37">
            <a:extLst>
              <a:ext uri="{FF2B5EF4-FFF2-40B4-BE49-F238E27FC236}">
                <a16:creationId xmlns:a16="http://schemas.microsoft.com/office/drawing/2014/main" xmlns="" id="{467DF51D-B620-4AAD-BA91-0F4A09559DFC}"/>
              </a:ext>
            </a:extLst>
          </p:cNvPr>
          <p:cNvSpPr txBox="1"/>
          <p:nvPr/>
        </p:nvSpPr>
        <p:spPr>
          <a:xfrm>
            <a:off x="1826603" y="3418424"/>
            <a:ext cx="2646878" cy="338554"/>
          </a:xfrm>
          <a:prstGeom prst="rect">
            <a:avLst/>
          </a:prstGeom>
          <a:noFill/>
        </p:spPr>
        <p:txBody>
          <a:bodyPr wrap="none" rtlCol="0">
            <a:spAutoFit/>
          </a:bodyPr>
          <a:lstStyle/>
          <a:p>
            <a:pPr>
              <a:defRPr/>
            </a:pPr>
            <a:r>
              <a:rPr lang="zh-CN" altLang="en-US" sz="1600" dirty="0">
                <a:solidFill>
                  <a:schemeClr val="accent2"/>
                </a:solidFill>
                <a:latin typeface="+mj-ea"/>
              </a:rPr>
              <a:t>在这里写上公司的经营理念</a:t>
            </a:r>
          </a:p>
        </p:txBody>
      </p:sp>
      <p:sp>
        <p:nvSpPr>
          <p:cNvPr id="39" name="文本框 38">
            <a:extLst>
              <a:ext uri="{FF2B5EF4-FFF2-40B4-BE49-F238E27FC236}">
                <a16:creationId xmlns:a16="http://schemas.microsoft.com/office/drawing/2014/main" xmlns="" id="{87B9E466-C815-4BFB-B075-41FC4BB56CDA}"/>
              </a:ext>
            </a:extLst>
          </p:cNvPr>
          <p:cNvSpPr txBox="1"/>
          <p:nvPr/>
        </p:nvSpPr>
        <p:spPr>
          <a:xfrm>
            <a:off x="1826603" y="4111254"/>
            <a:ext cx="1107996" cy="369332"/>
          </a:xfrm>
          <a:prstGeom prst="rect">
            <a:avLst/>
          </a:prstGeom>
          <a:noFill/>
        </p:spPr>
        <p:txBody>
          <a:bodyPr wrap="none" rtlCol="0">
            <a:spAutoFit/>
          </a:bodyPr>
          <a:lstStyle/>
          <a:p>
            <a:pPr>
              <a:defRPr/>
            </a:pPr>
            <a:r>
              <a:rPr lang="zh-CN" altLang="en-US" b="1" dirty="0">
                <a:solidFill>
                  <a:schemeClr val="accent1"/>
                </a:solidFill>
                <a:latin typeface="微软雅黑" panose="020B0503020204020204" pitchFamily="34" charset="-122"/>
              </a:rPr>
              <a:t>企业愿景</a:t>
            </a:r>
          </a:p>
        </p:txBody>
      </p:sp>
      <p:sp>
        <p:nvSpPr>
          <p:cNvPr id="40" name="文本框 39">
            <a:extLst>
              <a:ext uri="{FF2B5EF4-FFF2-40B4-BE49-F238E27FC236}">
                <a16:creationId xmlns:a16="http://schemas.microsoft.com/office/drawing/2014/main" xmlns="" id="{C1E55563-3D8D-4D01-9773-0E20E66007FD}"/>
              </a:ext>
            </a:extLst>
          </p:cNvPr>
          <p:cNvSpPr txBox="1"/>
          <p:nvPr/>
        </p:nvSpPr>
        <p:spPr>
          <a:xfrm>
            <a:off x="1826603" y="4433643"/>
            <a:ext cx="2646878" cy="338554"/>
          </a:xfrm>
          <a:prstGeom prst="rect">
            <a:avLst/>
          </a:prstGeom>
          <a:noFill/>
        </p:spPr>
        <p:txBody>
          <a:bodyPr wrap="none" rtlCol="0">
            <a:spAutoFit/>
          </a:bodyPr>
          <a:lstStyle/>
          <a:p>
            <a:pPr>
              <a:defRPr/>
            </a:pPr>
            <a:r>
              <a:rPr lang="zh-CN" altLang="en-US" sz="1600" dirty="0">
                <a:solidFill>
                  <a:schemeClr val="accent2"/>
                </a:solidFill>
                <a:latin typeface="+mj-ea"/>
              </a:rPr>
              <a:t>在这里写上企业发展的愿景</a:t>
            </a:r>
          </a:p>
        </p:txBody>
      </p:sp>
      <p:sp>
        <p:nvSpPr>
          <p:cNvPr id="41" name="文本框 40">
            <a:extLst>
              <a:ext uri="{FF2B5EF4-FFF2-40B4-BE49-F238E27FC236}">
                <a16:creationId xmlns:a16="http://schemas.microsoft.com/office/drawing/2014/main" xmlns="" id="{3EF46F1D-B022-4F69-B1CE-D2C118D60E03}"/>
              </a:ext>
            </a:extLst>
          </p:cNvPr>
          <p:cNvSpPr txBox="1"/>
          <p:nvPr/>
        </p:nvSpPr>
        <p:spPr>
          <a:xfrm>
            <a:off x="1826603" y="5126474"/>
            <a:ext cx="1107996" cy="369332"/>
          </a:xfrm>
          <a:prstGeom prst="rect">
            <a:avLst/>
          </a:prstGeom>
          <a:noFill/>
        </p:spPr>
        <p:txBody>
          <a:bodyPr wrap="none" rtlCol="0">
            <a:spAutoFit/>
          </a:bodyPr>
          <a:lstStyle/>
          <a:p>
            <a:pPr>
              <a:defRPr/>
            </a:pPr>
            <a:r>
              <a:rPr lang="zh-CN" altLang="en-US" b="1" dirty="0">
                <a:solidFill>
                  <a:schemeClr val="accent1"/>
                </a:solidFill>
                <a:latin typeface="微软雅黑" panose="020B0503020204020204" pitchFamily="34" charset="-122"/>
              </a:rPr>
              <a:t>企业文化</a:t>
            </a:r>
          </a:p>
        </p:txBody>
      </p:sp>
      <p:sp>
        <p:nvSpPr>
          <p:cNvPr id="42" name="文本框 41">
            <a:extLst>
              <a:ext uri="{FF2B5EF4-FFF2-40B4-BE49-F238E27FC236}">
                <a16:creationId xmlns:a16="http://schemas.microsoft.com/office/drawing/2014/main" xmlns="" id="{393D654A-6AEF-4DEE-8608-148E95594C4C}"/>
              </a:ext>
            </a:extLst>
          </p:cNvPr>
          <p:cNvSpPr txBox="1"/>
          <p:nvPr/>
        </p:nvSpPr>
        <p:spPr>
          <a:xfrm>
            <a:off x="1826603" y="5448863"/>
            <a:ext cx="3541354" cy="338554"/>
          </a:xfrm>
          <a:prstGeom prst="rect">
            <a:avLst/>
          </a:prstGeom>
          <a:noFill/>
        </p:spPr>
        <p:txBody>
          <a:bodyPr wrap="none" rtlCol="0">
            <a:spAutoFit/>
          </a:bodyPr>
          <a:lstStyle/>
          <a:p>
            <a:pPr>
              <a:defRPr/>
            </a:pPr>
            <a:r>
              <a:rPr lang="zh-CN" altLang="en-US" sz="1600" dirty="0">
                <a:solidFill>
                  <a:schemeClr val="accent2"/>
                </a:solidFill>
                <a:latin typeface="+mj-ea"/>
              </a:rPr>
              <a:t>在这里写上团队赖以发展的内部文化</a:t>
            </a:r>
          </a:p>
        </p:txBody>
      </p:sp>
      <p:sp>
        <p:nvSpPr>
          <p:cNvPr id="43" name="椭圆 42">
            <a:extLst>
              <a:ext uri="{FF2B5EF4-FFF2-40B4-BE49-F238E27FC236}">
                <a16:creationId xmlns:a16="http://schemas.microsoft.com/office/drawing/2014/main" xmlns="" id="{ABE528BD-ABB4-4CC2-876A-39CB1F647B5D}"/>
              </a:ext>
            </a:extLst>
          </p:cNvPr>
          <p:cNvSpPr/>
          <p:nvPr/>
        </p:nvSpPr>
        <p:spPr>
          <a:xfrm>
            <a:off x="1143410" y="4176613"/>
            <a:ext cx="530225" cy="530225"/>
          </a:xfrm>
          <a:prstGeom prst="ellipse">
            <a:avLst/>
          </a:prstGeom>
          <a:solidFill>
            <a:schemeClr val="accent1"/>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2F2F2"/>
              </a:solidFill>
              <a:effectLst/>
              <a:uLnTx/>
              <a:uFillTx/>
              <a:latin typeface="Arial"/>
              <a:ea typeface="微软雅黑 Light" panose="020B0502040204020203" pitchFamily="34" charset="-122"/>
              <a:cs typeface="+mn-cs"/>
            </a:endParaRPr>
          </a:p>
        </p:txBody>
      </p:sp>
      <p:pic>
        <p:nvPicPr>
          <p:cNvPr id="44" name="图形 43">
            <a:extLst>
              <a:ext uri="{FF2B5EF4-FFF2-40B4-BE49-F238E27FC236}">
                <a16:creationId xmlns:a16="http://schemas.microsoft.com/office/drawing/2014/main" xmlns="" id="{DE6BA49F-791C-4D64-ACB4-C525E2202F8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225549" y="4258752"/>
            <a:ext cx="365946" cy="365946"/>
          </a:xfrm>
          <a:prstGeom prst="rect">
            <a:avLst/>
          </a:prstGeom>
        </p:spPr>
      </p:pic>
      <p:sp>
        <p:nvSpPr>
          <p:cNvPr id="45" name="椭圆 44">
            <a:extLst>
              <a:ext uri="{FF2B5EF4-FFF2-40B4-BE49-F238E27FC236}">
                <a16:creationId xmlns:a16="http://schemas.microsoft.com/office/drawing/2014/main" xmlns="" id="{DA453821-73F6-48FC-B002-B29AA1767927}"/>
              </a:ext>
            </a:extLst>
          </p:cNvPr>
          <p:cNvSpPr/>
          <p:nvPr/>
        </p:nvSpPr>
        <p:spPr>
          <a:xfrm>
            <a:off x="1143410" y="5191833"/>
            <a:ext cx="530225" cy="530225"/>
          </a:xfrm>
          <a:prstGeom prst="ellipse">
            <a:avLst/>
          </a:prstGeom>
          <a:solidFill>
            <a:schemeClr val="accent1"/>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2F2F2"/>
              </a:solidFill>
              <a:effectLst/>
              <a:uLnTx/>
              <a:uFillTx/>
              <a:latin typeface="Arial"/>
              <a:ea typeface="微软雅黑 Light" panose="020B0502040204020203" pitchFamily="34" charset="-122"/>
              <a:cs typeface="+mn-cs"/>
            </a:endParaRPr>
          </a:p>
        </p:txBody>
      </p:sp>
      <p:pic>
        <p:nvPicPr>
          <p:cNvPr id="46" name="图形 45">
            <a:extLst>
              <a:ext uri="{FF2B5EF4-FFF2-40B4-BE49-F238E27FC236}">
                <a16:creationId xmlns:a16="http://schemas.microsoft.com/office/drawing/2014/main" xmlns="" id="{B6BC134E-6150-44D7-91F7-6B849E9C2A4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225549" y="5273972"/>
            <a:ext cx="365946" cy="365946"/>
          </a:xfrm>
          <a:prstGeom prst="rect">
            <a:avLst/>
          </a:prstGeom>
        </p:spPr>
      </p:pic>
      <p:sp>
        <p:nvSpPr>
          <p:cNvPr id="47" name="椭圆 46">
            <a:extLst>
              <a:ext uri="{FF2B5EF4-FFF2-40B4-BE49-F238E27FC236}">
                <a16:creationId xmlns:a16="http://schemas.microsoft.com/office/drawing/2014/main" xmlns="" id="{6561F995-1610-4071-A109-8AC28298F842}"/>
              </a:ext>
            </a:extLst>
          </p:cNvPr>
          <p:cNvSpPr/>
          <p:nvPr/>
        </p:nvSpPr>
        <p:spPr>
          <a:xfrm>
            <a:off x="1143410" y="3161394"/>
            <a:ext cx="530225" cy="530225"/>
          </a:xfrm>
          <a:prstGeom prst="ellipse">
            <a:avLst/>
          </a:prstGeom>
          <a:solidFill>
            <a:schemeClr val="accent1"/>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2F2F2"/>
              </a:solidFill>
              <a:effectLst/>
              <a:uLnTx/>
              <a:uFillTx/>
              <a:latin typeface="Arial"/>
              <a:ea typeface="微软雅黑 Light" panose="020B0502040204020203" pitchFamily="34" charset="-122"/>
              <a:cs typeface="+mn-cs"/>
            </a:endParaRPr>
          </a:p>
        </p:txBody>
      </p:sp>
      <p:pic>
        <p:nvPicPr>
          <p:cNvPr id="48" name="图形 47">
            <a:extLst>
              <a:ext uri="{FF2B5EF4-FFF2-40B4-BE49-F238E27FC236}">
                <a16:creationId xmlns:a16="http://schemas.microsoft.com/office/drawing/2014/main" xmlns="" id="{4F0E5CAE-5147-4D34-8358-2F29270719A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flipH="1">
            <a:off x="1225549" y="3243533"/>
            <a:ext cx="365946" cy="365946"/>
          </a:xfrm>
          <a:prstGeom prst="rect">
            <a:avLst/>
          </a:prstGeom>
        </p:spPr>
      </p:pic>
      <p:sp>
        <p:nvSpPr>
          <p:cNvPr id="49" name="椭圆 48">
            <a:extLst>
              <a:ext uri="{FF2B5EF4-FFF2-40B4-BE49-F238E27FC236}">
                <a16:creationId xmlns:a16="http://schemas.microsoft.com/office/drawing/2014/main" xmlns="" id="{BC081A8F-11B6-4DCE-9D3E-81DF748A19ED}"/>
              </a:ext>
            </a:extLst>
          </p:cNvPr>
          <p:cNvSpPr/>
          <p:nvPr/>
        </p:nvSpPr>
        <p:spPr>
          <a:xfrm>
            <a:off x="1143410" y="2146175"/>
            <a:ext cx="530225" cy="530225"/>
          </a:xfrm>
          <a:prstGeom prst="ellipse">
            <a:avLst/>
          </a:prstGeom>
          <a:solidFill>
            <a:schemeClr val="accent1"/>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2F2F2"/>
              </a:solidFill>
              <a:effectLst/>
              <a:uLnTx/>
              <a:uFillTx/>
              <a:latin typeface="Arial"/>
              <a:ea typeface="微软雅黑 Light" panose="020B0502040204020203" pitchFamily="34" charset="-122"/>
              <a:cs typeface="+mn-cs"/>
            </a:endParaRPr>
          </a:p>
        </p:txBody>
      </p:sp>
      <p:pic>
        <p:nvPicPr>
          <p:cNvPr id="50" name="图形 49">
            <a:extLst>
              <a:ext uri="{FF2B5EF4-FFF2-40B4-BE49-F238E27FC236}">
                <a16:creationId xmlns:a16="http://schemas.microsoft.com/office/drawing/2014/main" xmlns="" id="{BA8F3EFB-C6AE-47DF-9852-0C3832A2D84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225549" y="2228314"/>
            <a:ext cx="365946" cy="365946"/>
          </a:xfrm>
          <a:prstGeom prst="rect">
            <a:avLst/>
          </a:prstGeom>
        </p:spPr>
      </p:pic>
    </p:spTree>
    <p:extLst>
      <p:ext uri="{BB962C8B-B14F-4D97-AF65-F5344CB8AC3E}">
        <p14:creationId xmlns:p14="http://schemas.microsoft.com/office/powerpoint/2010/main" val="41920076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65F1B6F5-DFFF-475C-99E6-F9CDCBD80F7D}"/>
              </a:ext>
            </a:extLst>
          </p:cNvPr>
          <p:cNvSpPr/>
          <p:nvPr/>
        </p:nvSpPr>
        <p:spPr>
          <a:xfrm>
            <a:off x="665957" y="3503083"/>
            <a:ext cx="10860087" cy="16721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4EE4F4F2-9C4B-4C60-9139-BFC7C798DDC5}"/>
              </a:ext>
            </a:extLst>
          </p:cNvPr>
          <p:cNvSpPr/>
          <p:nvPr/>
        </p:nvSpPr>
        <p:spPr>
          <a:xfrm>
            <a:off x="3921919" y="3337982"/>
            <a:ext cx="497417" cy="497417"/>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B5F9C39B-7BA7-4C5A-8982-7C209E7BCDEB}"/>
              </a:ext>
            </a:extLst>
          </p:cNvPr>
          <p:cNvSpPr/>
          <p:nvPr/>
        </p:nvSpPr>
        <p:spPr>
          <a:xfrm>
            <a:off x="5847293" y="3337981"/>
            <a:ext cx="497417" cy="497417"/>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DE765D1E-544E-4B35-9747-32D281257FB3}"/>
              </a:ext>
            </a:extLst>
          </p:cNvPr>
          <p:cNvSpPr/>
          <p:nvPr/>
        </p:nvSpPr>
        <p:spPr>
          <a:xfrm>
            <a:off x="7772667" y="3337980"/>
            <a:ext cx="497417" cy="497417"/>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C5BDF321-83E6-4F9B-9B14-CC2664099DD3}"/>
              </a:ext>
            </a:extLst>
          </p:cNvPr>
          <p:cNvSpPr/>
          <p:nvPr/>
        </p:nvSpPr>
        <p:spPr>
          <a:xfrm>
            <a:off x="1996545" y="3337983"/>
            <a:ext cx="497417" cy="497417"/>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F2CBAB0D-42A1-4941-8490-1AFDD0171700}"/>
              </a:ext>
            </a:extLst>
          </p:cNvPr>
          <p:cNvSpPr/>
          <p:nvPr/>
        </p:nvSpPr>
        <p:spPr>
          <a:xfrm>
            <a:off x="9698040" y="3337980"/>
            <a:ext cx="497417" cy="497417"/>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卡通画&#10;&#10;描述已自动生成">
            <a:extLst>
              <a:ext uri="{FF2B5EF4-FFF2-40B4-BE49-F238E27FC236}">
                <a16:creationId xmlns:a16="http://schemas.microsoft.com/office/drawing/2014/main" xmlns="" id="{8DC1B0C4-C8EF-498F-9750-90ABA3E253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8938" y="3440376"/>
            <a:ext cx="292631" cy="292631"/>
          </a:xfrm>
          <a:prstGeom prst="rect">
            <a:avLst/>
          </a:prstGeom>
        </p:spPr>
      </p:pic>
      <p:pic>
        <p:nvPicPr>
          <p:cNvPr id="13" name="图片 12" descr="图片包含 游戏机, 画, 标志&#10;&#10;描述已自动生成">
            <a:extLst>
              <a:ext uri="{FF2B5EF4-FFF2-40B4-BE49-F238E27FC236}">
                <a16:creationId xmlns:a16="http://schemas.microsoft.com/office/drawing/2014/main" xmlns="" id="{0A61AF3B-4E3B-45D4-A5F6-8199D23FCF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0434" y="3440374"/>
            <a:ext cx="292628" cy="292628"/>
          </a:xfrm>
          <a:prstGeom prst="rect">
            <a:avLst/>
          </a:prstGeom>
        </p:spPr>
      </p:pic>
      <p:pic>
        <p:nvPicPr>
          <p:cNvPr id="15" name="图片 14">
            <a:extLst>
              <a:ext uri="{FF2B5EF4-FFF2-40B4-BE49-F238E27FC236}">
                <a16:creationId xmlns:a16="http://schemas.microsoft.com/office/drawing/2014/main" xmlns="" id="{69C11734-FE67-44A5-9139-B00F1D9FD7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3601" y="3434289"/>
            <a:ext cx="304800" cy="304800"/>
          </a:xfrm>
          <a:prstGeom prst="rect">
            <a:avLst/>
          </a:prstGeom>
        </p:spPr>
      </p:pic>
      <p:pic>
        <p:nvPicPr>
          <p:cNvPr id="19" name="图片 18">
            <a:extLst>
              <a:ext uri="{FF2B5EF4-FFF2-40B4-BE49-F238E27FC236}">
                <a16:creationId xmlns:a16="http://schemas.microsoft.com/office/drawing/2014/main" xmlns="" id="{1D1E550B-2881-4224-B40F-C22B93D88E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27752" y="3443815"/>
            <a:ext cx="285750" cy="285750"/>
          </a:xfrm>
          <a:prstGeom prst="rect">
            <a:avLst/>
          </a:prstGeom>
        </p:spPr>
      </p:pic>
      <p:pic>
        <p:nvPicPr>
          <p:cNvPr id="21" name="图片 20">
            <a:extLst>
              <a:ext uri="{FF2B5EF4-FFF2-40B4-BE49-F238E27FC236}">
                <a16:creationId xmlns:a16="http://schemas.microsoft.com/office/drawing/2014/main" xmlns="" id="{361ABDB9-6C3F-4B10-8935-33A87B226B1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68975" y="3434288"/>
            <a:ext cx="304800" cy="304800"/>
          </a:xfrm>
          <a:prstGeom prst="rect">
            <a:avLst/>
          </a:prstGeom>
        </p:spPr>
      </p:pic>
      <p:sp>
        <p:nvSpPr>
          <p:cNvPr id="22" name="文本框 21">
            <a:extLst>
              <a:ext uri="{FF2B5EF4-FFF2-40B4-BE49-F238E27FC236}">
                <a16:creationId xmlns:a16="http://schemas.microsoft.com/office/drawing/2014/main" xmlns="" id="{E79E59A0-0834-4DF4-BB20-73E0FCAF2EBC}"/>
              </a:ext>
            </a:extLst>
          </p:cNvPr>
          <p:cNvSpPr txBox="1"/>
          <p:nvPr/>
        </p:nvSpPr>
        <p:spPr>
          <a:xfrm>
            <a:off x="9511773" y="3937791"/>
            <a:ext cx="958850" cy="276999"/>
          </a:xfrm>
          <a:prstGeom prst="rect">
            <a:avLst/>
          </a:prstGeom>
          <a:noFill/>
        </p:spPr>
        <p:txBody>
          <a:bodyPr wrap="square" rtlCol="0">
            <a:spAutoFit/>
          </a:bodyPr>
          <a:lstStyle/>
          <a:p>
            <a:pPr algn="ctr"/>
            <a:r>
              <a:rPr lang="en-US" altLang="zh-CN" sz="1200" dirty="0">
                <a:solidFill>
                  <a:schemeClr val="accent2"/>
                </a:solidFill>
              </a:rPr>
              <a:t>2019</a:t>
            </a:r>
            <a:endParaRPr lang="zh-CN" altLang="en-US" sz="1200" dirty="0">
              <a:solidFill>
                <a:schemeClr val="accent2"/>
              </a:solidFill>
            </a:endParaRPr>
          </a:p>
        </p:txBody>
      </p:sp>
      <p:sp>
        <p:nvSpPr>
          <p:cNvPr id="23" name="文本框 22">
            <a:extLst>
              <a:ext uri="{FF2B5EF4-FFF2-40B4-BE49-F238E27FC236}">
                <a16:creationId xmlns:a16="http://schemas.microsoft.com/office/drawing/2014/main" xmlns="" id="{35E94C82-AF4D-4C9A-A75A-49283C8B3824}"/>
              </a:ext>
            </a:extLst>
          </p:cNvPr>
          <p:cNvSpPr txBox="1"/>
          <p:nvPr/>
        </p:nvSpPr>
        <p:spPr>
          <a:xfrm>
            <a:off x="5638800" y="3937791"/>
            <a:ext cx="958850" cy="276999"/>
          </a:xfrm>
          <a:prstGeom prst="rect">
            <a:avLst/>
          </a:prstGeom>
          <a:noFill/>
        </p:spPr>
        <p:txBody>
          <a:bodyPr wrap="square" rtlCol="0">
            <a:spAutoFit/>
          </a:bodyPr>
          <a:lstStyle/>
          <a:p>
            <a:pPr algn="ctr"/>
            <a:r>
              <a:rPr lang="en-US" altLang="zh-CN" sz="1200" dirty="0">
                <a:solidFill>
                  <a:schemeClr val="accent2"/>
                </a:solidFill>
              </a:rPr>
              <a:t>2017</a:t>
            </a:r>
            <a:endParaRPr lang="zh-CN" altLang="en-US" sz="1200" dirty="0">
              <a:solidFill>
                <a:schemeClr val="accent2"/>
              </a:solidFill>
            </a:endParaRPr>
          </a:p>
        </p:txBody>
      </p:sp>
      <p:sp>
        <p:nvSpPr>
          <p:cNvPr id="24" name="文本框 23">
            <a:extLst>
              <a:ext uri="{FF2B5EF4-FFF2-40B4-BE49-F238E27FC236}">
                <a16:creationId xmlns:a16="http://schemas.microsoft.com/office/drawing/2014/main" xmlns="" id="{60C9B2C5-CA75-403F-AF07-16F35F082961}"/>
              </a:ext>
            </a:extLst>
          </p:cNvPr>
          <p:cNvSpPr txBox="1"/>
          <p:nvPr/>
        </p:nvSpPr>
        <p:spPr>
          <a:xfrm>
            <a:off x="1765828" y="3937791"/>
            <a:ext cx="958850" cy="276999"/>
          </a:xfrm>
          <a:prstGeom prst="rect">
            <a:avLst/>
          </a:prstGeom>
          <a:noFill/>
        </p:spPr>
        <p:txBody>
          <a:bodyPr wrap="square" rtlCol="0">
            <a:spAutoFit/>
          </a:bodyPr>
          <a:lstStyle/>
          <a:p>
            <a:pPr algn="ctr"/>
            <a:r>
              <a:rPr lang="en-US" altLang="zh-CN" sz="1200" dirty="0">
                <a:solidFill>
                  <a:schemeClr val="accent2"/>
                </a:solidFill>
              </a:rPr>
              <a:t>2015</a:t>
            </a:r>
            <a:endParaRPr lang="zh-CN" altLang="en-US" sz="1200" dirty="0">
              <a:solidFill>
                <a:schemeClr val="accent2"/>
              </a:solidFill>
            </a:endParaRPr>
          </a:p>
        </p:txBody>
      </p:sp>
      <p:sp>
        <p:nvSpPr>
          <p:cNvPr id="25" name="文本框 24">
            <a:extLst>
              <a:ext uri="{FF2B5EF4-FFF2-40B4-BE49-F238E27FC236}">
                <a16:creationId xmlns:a16="http://schemas.microsoft.com/office/drawing/2014/main" xmlns="" id="{009A7E32-FD0D-4120-8B05-338BC5C62C78}"/>
              </a:ext>
            </a:extLst>
          </p:cNvPr>
          <p:cNvSpPr txBox="1"/>
          <p:nvPr/>
        </p:nvSpPr>
        <p:spPr>
          <a:xfrm>
            <a:off x="7575286" y="2978429"/>
            <a:ext cx="958850" cy="276999"/>
          </a:xfrm>
          <a:prstGeom prst="rect">
            <a:avLst/>
          </a:prstGeom>
          <a:noFill/>
        </p:spPr>
        <p:txBody>
          <a:bodyPr wrap="square" rtlCol="0">
            <a:spAutoFit/>
          </a:bodyPr>
          <a:lstStyle/>
          <a:p>
            <a:pPr algn="ctr"/>
            <a:r>
              <a:rPr lang="en-US" altLang="zh-CN" sz="1200" dirty="0">
                <a:solidFill>
                  <a:schemeClr val="accent2"/>
                </a:solidFill>
              </a:rPr>
              <a:t>2018</a:t>
            </a:r>
            <a:endParaRPr lang="zh-CN" altLang="en-US" sz="1200" dirty="0">
              <a:solidFill>
                <a:schemeClr val="accent2"/>
              </a:solidFill>
            </a:endParaRPr>
          </a:p>
        </p:txBody>
      </p:sp>
      <p:sp>
        <p:nvSpPr>
          <p:cNvPr id="26" name="文本框 25">
            <a:extLst>
              <a:ext uri="{FF2B5EF4-FFF2-40B4-BE49-F238E27FC236}">
                <a16:creationId xmlns:a16="http://schemas.microsoft.com/office/drawing/2014/main" xmlns="" id="{A307588B-8937-4A27-A236-2EAAE17E69AE}"/>
              </a:ext>
            </a:extLst>
          </p:cNvPr>
          <p:cNvSpPr txBox="1"/>
          <p:nvPr/>
        </p:nvSpPr>
        <p:spPr>
          <a:xfrm>
            <a:off x="3702314" y="2978429"/>
            <a:ext cx="958850" cy="276999"/>
          </a:xfrm>
          <a:prstGeom prst="rect">
            <a:avLst/>
          </a:prstGeom>
          <a:noFill/>
        </p:spPr>
        <p:txBody>
          <a:bodyPr wrap="square" rtlCol="0">
            <a:spAutoFit/>
          </a:bodyPr>
          <a:lstStyle/>
          <a:p>
            <a:pPr algn="ctr"/>
            <a:r>
              <a:rPr lang="en-US" altLang="zh-CN" sz="1200" dirty="0">
                <a:solidFill>
                  <a:schemeClr val="accent2"/>
                </a:solidFill>
              </a:rPr>
              <a:t>2016</a:t>
            </a:r>
            <a:endParaRPr lang="zh-CN" altLang="en-US" sz="1200" dirty="0">
              <a:solidFill>
                <a:schemeClr val="accent2"/>
              </a:solidFill>
            </a:endParaRPr>
          </a:p>
        </p:txBody>
      </p:sp>
      <p:grpSp>
        <p:nvGrpSpPr>
          <p:cNvPr id="29" name="组合 28">
            <a:extLst>
              <a:ext uri="{FF2B5EF4-FFF2-40B4-BE49-F238E27FC236}">
                <a16:creationId xmlns:a16="http://schemas.microsoft.com/office/drawing/2014/main" xmlns="" id="{2D99A200-31E7-4DFF-982A-E9DEE508F0E0}"/>
              </a:ext>
            </a:extLst>
          </p:cNvPr>
          <p:cNvGrpSpPr/>
          <p:nvPr/>
        </p:nvGrpSpPr>
        <p:grpSpPr>
          <a:xfrm>
            <a:off x="1157617" y="2207870"/>
            <a:ext cx="2175009" cy="848084"/>
            <a:chOff x="1201935" y="1801470"/>
            <a:chExt cx="2175009" cy="848084"/>
          </a:xfrm>
        </p:grpSpPr>
        <p:sp>
          <p:nvSpPr>
            <p:cNvPr id="27" name="文本框 26">
              <a:extLst>
                <a:ext uri="{FF2B5EF4-FFF2-40B4-BE49-F238E27FC236}">
                  <a16:creationId xmlns:a16="http://schemas.microsoft.com/office/drawing/2014/main" xmlns="" id="{4D324D0A-15E6-43D4-84A5-2789A945FE85}"/>
                </a:ext>
              </a:extLst>
            </p:cNvPr>
            <p:cNvSpPr txBox="1"/>
            <p:nvPr/>
          </p:nvSpPr>
          <p:spPr>
            <a:xfrm>
              <a:off x="1765828" y="1801470"/>
              <a:ext cx="1047222" cy="338554"/>
            </a:xfrm>
            <a:prstGeom prst="rect">
              <a:avLst/>
            </a:prstGeom>
            <a:noFill/>
          </p:spPr>
          <p:txBody>
            <a:bodyPr wrap="square" rtlCol="0">
              <a:spAutoFit/>
            </a:bodyPr>
            <a:lstStyle/>
            <a:p>
              <a:pPr algn="ctr"/>
              <a:r>
                <a:rPr lang="zh-CN" altLang="en-US" sz="1600" b="1" dirty="0">
                  <a:solidFill>
                    <a:schemeClr val="accent2"/>
                  </a:solidFill>
                </a:rPr>
                <a:t>团队成立</a:t>
              </a:r>
            </a:p>
          </p:txBody>
        </p:sp>
        <p:sp>
          <p:nvSpPr>
            <p:cNvPr id="28" name="文本框 27">
              <a:extLst>
                <a:ext uri="{FF2B5EF4-FFF2-40B4-BE49-F238E27FC236}">
                  <a16:creationId xmlns:a16="http://schemas.microsoft.com/office/drawing/2014/main" xmlns="" id="{E549E67A-A0D9-46B9-B6C8-4EFB382A6EC8}"/>
                </a:ext>
              </a:extLst>
            </p:cNvPr>
            <p:cNvSpPr txBox="1"/>
            <p:nvPr/>
          </p:nvSpPr>
          <p:spPr>
            <a:xfrm>
              <a:off x="1201935" y="2187889"/>
              <a:ext cx="2175009" cy="461665"/>
            </a:xfrm>
            <a:prstGeom prst="rect">
              <a:avLst/>
            </a:prstGeom>
            <a:noFill/>
          </p:spPr>
          <p:txBody>
            <a:bodyPr wrap="square" rtlCol="0">
              <a:spAutoFit/>
            </a:bodyPr>
            <a:lstStyle/>
            <a:p>
              <a:pPr algn="ctr"/>
              <a:r>
                <a:rPr lang="zh-CN" altLang="en-US" sz="1200" dirty="0">
                  <a:solidFill>
                    <a:schemeClr val="accent3">
                      <a:lumMod val="50000"/>
                    </a:schemeClr>
                  </a:solidFill>
                </a:rPr>
                <a:t>在此输入描述文字，用概括性的文字介绍公司当年发展情况</a:t>
              </a:r>
            </a:p>
          </p:txBody>
        </p:sp>
      </p:grpSp>
      <p:grpSp>
        <p:nvGrpSpPr>
          <p:cNvPr id="30" name="组合 29">
            <a:extLst>
              <a:ext uri="{FF2B5EF4-FFF2-40B4-BE49-F238E27FC236}">
                <a16:creationId xmlns:a16="http://schemas.microsoft.com/office/drawing/2014/main" xmlns="" id="{ED7CF589-D066-4F96-A871-707A78920604}"/>
              </a:ext>
            </a:extLst>
          </p:cNvPr>
          <p:cNvGrpSpPr/>
          <p:nvPr/>
        </p:nvGrpSpPr>
        <p:grpSpPr>
          <a:xfrm>
            <a:off x="5008429" y="2207870"/>
            <a:ext cx="2175009" cy="848084"/>
            <a:chOff x="1201935" y="1801470"/>
            <a:chExt cx="2175009" cy="848084"/>
          </a:xfrm>
        </p:grpSpPr>
        <p:sp>
          <p:nvSpPr>
            <p:cNvPr id="31" name="文本框 30">
              <a:extLst>
                <a:ext uri="{FF2B5EF4-FFF2-40B4-BE49-F238E27FC236}">
                  <a16:creationId xmlns:a16="http://schemas.microsoft.com/office/drawing/2014/main" xmlns="" id="{E1FDB125-795E-4A7F-A24E-9A767E8648B2}"/>
                </a:ext>
              </a:extLst>
            </p:cNvPr>
            <p:cNvSpPr txBox="1"/>
            <p:nvPr/>
          </p:nvSpPr>
          <p:spPr>
            <a:xfrm>
              <a:off x="1765828" y="1801470"/>
              <a:ext cx="1047222" cy="338554"/>
            </a:xfrm>
            <a:prstGeom prst="rect">
              <a:avLst/>
            </a:prstGeom>
            <a:noFill/>
          </p:spPr>
          <p:txBody>
            <a:bodyPr wrap="square" rtlCol="0">
              <a:spAutoFit/>
            </a:bodyPr>
            <a:lstStyle/>
            <a:p>
              <a:pPr algn="ctr"/>
              <a:r>
                <a:rPr lang="zh-CN" altLang="en-US" sz="1600" b="1" dirty="0">
                  <a:solidFill>
                    <a:schemeClr val="accent2"/>
                  </a:solidFill>
                </a:rPr>
                <a:t>团队成立</a:t>
              </a:r>
            </a:p>
          </p:txBody>
        </p:sp>
        <p:sp>
          <p:nvSpPr>
            <p:cNvPr id="32" name="文本框 31">
              <a:extLst>
                <a:ext uri="{FF2B5EF4-FFF2-40B4-BE49-F238E27FC236}">
                  <a16:creationId xmlns:a16="http://schemas.microsoft.com/office/drawing/2014/main" xmlns="" id="{368D814C-2A31-4C2D-815F-7F596D3C77C0}"/>
                </a:ext>
              </a:extLst>
            </p:cNvPr>
            <p:cNvSpPr txBox="1"/>
            <p:nvPr/>
          </p:nvSpPr>
          <p:spPr>
            <a:xfrm>
              <a:off x="1201935" y="2187889"/>
              <a:ext cx="2175009" cy="461665"/>
            </a:xfrm>
            <a:prstGeom prst="rect">
              <a:avLst/>
            </a:prstGeom>
            <a:noFill/>
          </p:spPr>
          <p:txBody>
            <a:bodyPr wrap="square" rtlCol="0">
              <a:spAutoFit/>
            </a:bodyPr>
            <a:lstStyle/>
            <a:p>
              <a:pPr algn="ctr"/>
              <a:r>
                <a:rPr lang="zh-CN" altLang="en-US" sz="1200" dirty="0">
                  <a:solidFill>
                    <a:schemeClr val="accent3">
                      <a:lumMod val="50000"/>
                    </a:schemeClr>
                  </a:solidFill>
                </a:rPr>
                <a:t>在此输入描述文字，用概括性的文字介绍公司当年发展情况</a:t>
              </a:r>
            </a:p>
          </p:txBody>
        </p:sp>
      </p:grpSp>
      <p:grpSp>
        <p:nvGrpSpPr>
          <p:cNvPr id="33" name="组合 32">
            <a:extLst>
              <a:ext uri="{FF2B5EF4-FFF2-40B4-BE49-F238E27FC236}">
                <a16:creationId xmlns:a16="http://schemas.microsoft.com/office/drawing/2014/main" xmlns="" id="{AE894343-B34B-43C3-B05D-0FABFA83E5CB}"/>
              </a:ext>
            </a:extLst>
          </p:cNvPr>
          <p:cNvGrpSpPr/>
          <p:nvPr/>
        </p:nvGrpSpPr>
        <p:grpSpPr>
          <a:xfrm>
            <a:off x="8859243" y="2207870"/>
            <a:ext cx="2175009" cy="848084"/>
            <a:chOff x="1201935" y="1801470"/>
            <a:chExt cx="2175009" cy="848084"/>
          </a:xfrm>
        </p:grpSpPr>
        <p:sp>
          <p:nvSpPr>
            <p:cNvPr id="34" name="文本框 33">
              <a:extLst>
                <a:ext uri="{FF2B5EF4-FFF2-40B4-BE49-F238E27FC236}">
                  <a16:creationId xmlns:a16="http://schemas.microsoft.com/office/drawing/2014/main" xmlns="" id="{57A87BF2-A4E4-498D-B9A2-65156E9ADC9B}"/>
                </a:ext>
              </a:extLst>
            </p:cNvPr>
            <p:cNvSpPr txBox="1"/>
            <p:nvPr/>
          </p:nvSpPr>
          <p:spPr>
            <a:xfrm>
              <a:off x="1765828" y="1801470"/>
              <a:ext cx="1047222" cy="338554"/>
            </a:xfrm>
            <a:prstGeom prst="rect">
              <a:avLst/>
            </a:prstGeom>
            <a:noFill/>
          </p:spPr>
          <p:txBody>
            <a:bodyPr wrap="square" rtlCol="0">
              <a:spAutoFit/>
            </a:bodyPr>
            <a:lstStyle/>
            <a:p>
              <a:pPr algn="ctr"/>
              <a:r>
                <a:rPr lang="zh-CN" altLang="en-US" sz="1600" b="1" dirty="0">
                  <a:solidFill>
                    <a:schemeClr val="accent2"/>
                  </a:solidFill>
                </a:rPr>
                <a:t>团队成立</a:t>
              </a:r>
            </a:p>
          </p:txBody>
        </p:sp>
        <p:sp>
          <p:nvSpPr>
            <p:cNvPr id="35" name="文本框 34">
              <a:extLst>
                <a:ext uri="{FF2B5EF4-FFF2-40B4-BE49-F238E27FC236}">
                  <a16:creationId xmlns:a16="http://schemas.microsoft.com/office/drawing/2014/main" xmlns="" id="{BA3EA6CB-34C2-4A80-9305-6EFBFA756448}"/>
                </a:ext>
              </a:extLst>
            </p:cNvPr>
            <p:cNvSpPr txBox="1"/>
            <p:nvPr/>
          </p:nvSpPr>
          <p:spPr>
            <a:xfrm>
              <a:off x="1201935" y="2187889"/>
              <a:ext cx="2175009" cy="461665"/>
            </a:xfrm>
            <a:prstGeom prst="rect">
              <a:avLst/>
            </a:prstGeom>
            <a:noFill/>
          </p:spPr>
          <p:txBody>
            <a:bodyPr wrap="square" rtlCol="0">
              <a:spAutoFit/>
            </a:bodyPr>
            <a:lstStyle/>
            <a:p>
              <a:pPr algn="ctr"/>
              <a:r>
                <a:rPr lang="zh-CN" altLang="en-US" sz="1200" dirty="0">
                  <a:solidFill>
                    <a:schemeClr val="accent3">
                      <a:lumMod val="50000"/>
                    </a:schemeClr>
                  </a:solidFill>
                </a:rPr>
                <a:t>在此输入描述文字，用概括性的文字介绍公司当年发展情况</a:t>
              </a:r>
            </a:p>
          </p:txBody>
        </p:sp>
      </p:grpSp>
      <p:grpSp>
        <p:nvGrpSpPr>
          <p:cNvPr id="36" name="组合 35">
            <a:extLst>
              <a:ext uri="{FF2B5EF4-FFF2-40B4-BE49-F238E27FC236}">
                <a16:creationId xmlns:a16="http://schemas.microsoft.com/office/drawing/2014/main" xmlns="" id="{B26BD887-F5DE-4D9B-A6B0-4C4E27DE8BE3}"/>
              </a:ext>
            </a:extLst>
          </p:cNvPr>
          <p:cNvGrpSpPr/>
          <p:nvPr/>
        </p:nvGrpSpPr>
        <p:grpSpPr>
          <a:xfrm>
            <a:off x="3083023" y="4217416"/>
            <a:ext cx="2175009" cy="848084"/>
            <a:chOff x="1201935" y="1801470"/>
            <a:chExt cx="2175009" cy="848084"/>
          </a:xfrm>
        </p:grpSpPr>
        <p:sp>
          <p:nvSpPr>
            <p:cNvPr id="37" name="文本框 36">
              <a:extLst>
                <a:ext uri="{FF2B5EF4-FFF2-40B4-BE49-F238E27FC236}">
                  <a16:creationId xmlns:a16="http://schemas.microsoft.com/office/drawing/2014/main" xmlns="" id="{73377C69-EA38-4C85-B352-C80FB550C18E}"/>
                </a:ext>
              </a:extLst>
            </p:cNvPr>
            <p:cNvSpPr txBox="1"/>
            <p:nvPr/>
          </p:nvSpPr>
          <p:spPr>
            <a:xfrm>
              <a:off x="1765828" y="1801470"/>
              <a:ext cx="1047222" cy="338554"/>
            </a:xfrm>
            <a:prstGeom prst="rect">
              <a:avLst/>
            </a:prstGeom>
            <a:noFill/>
          </p:spPr>
          <p:txBody>
            <a:bodyPr wrap="square" rtlCol="0">
              <a:spAutoFit/>
            </a:bodyPr>
            <a:lstStyle/>
            <a:p>
              <a:pPr algn="ctr"/>
              <a:r>
                <a:rPr lang="zh-CN" altLang="en-US" sz="1600" b="1" dirty="0">
                  <a:solidFill>
                    <a:schemeClr val="accent2"/>
                  </a:solidFill>
                </a:rPr>
                <a:t>团队成立</a:t>
              </a:r>
            </a:p>
          </p:txBody>
        </p:sp>
        <p:sp>
          <p:nvSpPr>
            <p:cNvPr id="38" name="文本框 37">
              <a:extLst>
                <a:ext uri="{FF2B5EF4-FFF2-40B4-BE49-F238E27FC236}">
                  <a16:creationId xmlns:a16="http://schemas.microsoft.com/office/drawing/2014/main" xmlns="" id="{77676188-4C76-4543-9CAB-DB6EBA998802}"/>
                </a:ext>
              </a:extLst>
            </p:cNvPr>
            <p:cNvSpPr txBox="1"/>
            <p:nvPr/>
          </p:nvSpPr>
          <p:spPr>
            <a:xfrm>
              <a:off x="1201935" y="2187889"/>
              <a:ext cx="2175009" cy="461665"/>
            </a:xfrm>
            <a:prstGeom prst="rect">
              <a:avLst/>
            </a:prstGeom>
            <a:noFill/>
          </p:spPr>
          <p:txBody>
            <a:bodyPr wrap="square" rtlCol="0">
              <a:spAutoFit/>
            </a:bodyPr>
            <a:lstStyle/>
            <a:p>
              <a:pPr algn="ctr"/>
              <a:r>
                <a:rPr lang="zh-CN" altLang="en-US" sz="1200" dirty="0">
                  <a:solidFill>
                    <a:schemeClr val="accent3">
                      <a:lumMod val="50000"/>
                    </a:schemeClr>
                  </a:solidFill>
                </a:rPr>
                <a:t>在此输入描述文字，用概括性的文字介绍公司当年发展情况</a:t>
              </a:r>
            </a:p>
          </p:txBody>
        </p:sp>
      </p:grpSp>
      <p:grpSp>
        <p:nvGrpSpPr>
          <p:cNvPr id="39" name="组合 38">
            <a:extLst>
              <a:ext uri="{FF2B5EF4-FFF2-40B4-BE49-F238E27FC236}">
                <a16:creationId xmlns:a16="http://schemas.microsoft.com/office/drawing/2014/main" xmlns="" id="{8FBE2F47-364C-4462-94E7-0B66A9760F3D}"/>
              </a:ext>
            </a:extLst>
          </p:cNvPr>
          <p:cNvGrpSpPr/>
          <p:nvPr/>
        </p:nvGrpSpPr>
        <p:grpSpPr>
          <a:xfrm>
            <a:off x="6933835" y="4217416"/>
            <a:ext cx="2175009" cy="848084"/>
            <a:chOff x="1201935" y="1801470"/>
            <a:chExt cx="2175009" cy="848084"/>
          </a:xfrm>
        </p:grpSpPr>
        <p:sp>
          <p:nvSpPr>
            <p:cNvPr id="40" name="文本框 39">
              <a:extLst>
                <a:ext uri="{FF2B5EF4-FFF2-40B4-BE49-F238E27FC236}">
                  <a16:creationId xmlns:a16="http://schemas.microsoft.com/office/drawing/2014/main" xmlns="" id="{AE328B49-0131-44CA-B015-10CA19B60E64}"/>
                </a:ext>
              </a:extLst>
            </p:cNvPr>
            <p:cNvSpPr txBox="1"/>
            <p:nvPr/>
          </p:nvSpPr>
          <p:spPr>
            <a:xfrm>
              <a:off x="1765828" y="1801470"/>
              <a:ext cx="1047222" cy="338554"/>
            </a:xfrm>
            <a:prstGeom prst="rect">
              <a:avLst/>
            </a:prstGeom>
            <a:noFill/>
          </p:spPr>
          <p:txBody>
            <a:bodyPr wrap="square" rtlCol="0">
              <a:spAutoFit/>
            </a:bodyPr>
            <a:lstStyle/>
            <a:p>
              <a:pPr algn="ctr"/>
              <a:r>
                <a:rPr lang="zh-CN" altLang="en-US" sz="1600" b="1" dirty="0">
                  <a:solidFill>
                    <a:schemeClr val="accent2"/>
                  </a:solidFill>
                </a:rPr>
                <a:t>团队成立</a:t>
              </a:r>
            </a:p>
          </p:txBody>
        </p:sp>
        <p:sp>
          <p:nvSpPr>
            <p:cNvPr id="41" name="文本框 40">
              <a:extLst>
                <a:ext uri="{FF2B5EF4-FFF2-40B4-BE49-F238E27FC236}">
                  <a16:creationId xmlns:a16="http://schemas.microsoft.com/office/drawing/2014/main" xmlns="" id="{4019EF55-631D-4178-9C1A-0B0D805903D9}"/>
                </a:ext>
              </a:extLst>
            </p:cNvPr>
            <p:cNvSpPr txBox="1"/>
            <p:nvPr/>
          </p:nvSpPr>
          <p:spPr>
            <a:xfrm>
              <a:off x="1201935" y="2187889"/>
              <a:ext cx="2175009" cy="461665"/>
            </a:xfrm>
            <a:prstGeom prst="rect">
              <a:avLst/>
            </a:prstGeom>
            <a:noFill/>
          </p:spPr>
          <p:txBody>
            <a:bodyPr wrap="square" rtlCol="0">
              <a:spAutoFit/>
            </a:bodyPr>
            <a:lstStyle/>
            <a:p>
              <a:pPr algn="ctr"/>
              <a:r>
                <a:rPr lang="zh-CN" altLang="en-US" sz="1200" dirty="0">
                  <a:solidFill>
                    <a:schemeClr val="accent3">
                      <a:lumMod val="50000"/>
                    </a:schemeClr>
                  </a:solidFill>
                </a:rPr>
                <a:t>在此输入描述文字，用概括性的文字介绍公司当年发展情况</a:t>
              </a:r>
            </a:p>
          </p:txBody>
        </p:sp>
      </p:grpSp>
    </p:spTree>
    <p:extLst>
      <p:ext uri="{BB962C8B-B14F-4D97-AF65-F5344CB8AC3E}">
        <p14:creationId xmlns:p14="http://schemas.microsoft.com/office/powerpoint/2010/main" val="8031510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6A1F376B-E439-470C-A075-F5775DF5E927}"/>
              </a:ext>
            </a:extLst>
          </p:cNvPr>
          <p:cNvGrpSpPr/>
          <p:nvPr/>
        </p:nvGrpSpPr>
        <p:grpSpPr>
          <a:xfrm>
            <a:off x="1621277" y="1948623"/>
            <a:ext cx="8949447" cy="3716929"/>
            <a:chOff x="1108144" y="1866748"/>
            <a:chExt cx="8949447" cy="4627124"/>
          </a:xfrm>
        </p:grpSpPr>
        <p:cxnSp>
          <p:nvCxnSpPr>
            <p:cNvPr id="8" name="直接连接符 7">
              <a:extLst>
                <a:ext uri="{FF2B5EF4-FFF2-40B4-BE49-F238E27FC236}">
                  <a16:creationId xmlns:a16="http://schemas.microsoft.com/office/drawing/2014/main" xmlns="" id="{5D018B1B-F321-4C29-8BD8-E5F6B13CF7F1}"/>
                </a:ext>
              </a:extLst>
            </p:cNvPr>
            <p:cNvCxnSpPr>
              <a:cxnSpLocks/>
            </p:cNvCxnSpPr>
            <p:nvPr/>
          </p:nvCxnSpPr>
          <p:spPr>
            <a:xfrm>
              <a:off x="1108144" y="4180310"/>
              <a:ext cx="8949447" cy="0"/>
            </a:xfrm>
            <a:prstGeom prst="line">
              <a:avLst/>
            </a:prstGeom>
            <a:ln w="952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A2595C89-5BAF-42DB-AA50-B02B5474BF63}"/>
                </a:ext>
              </a:extLst>
            </p:cNvPr>
            <p:cNvCxnSpPr>
              <a:cxnSpLocks/>
            </p:cNvCxnSpPr>
            <p:nvPr/>
          </p:nvCxnSpPr>
          <p:spPr>
            <a:xfrm flipV="1">
              <a:off x="4069405" y="1866748"/>
              <a:ext cx="0" cy="4627124"/>
            </a:xfrm>
            <a:prstGeom prst="line">
              <a:avLst/>
            </a:prstGeom>
            <a:ln w="952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3447313E-E2C4-4DB6-8664-1A61928AD717}"/>
                </a:ext>
              </a:extLst>
            </p:cNvPr>
            <p:cNvCxnSpPr>
              <a:cxnSpLocks/>
            </p:cNvCxnSpPr>
            <p:nvPr/>
          </p:nvCxnSpPr>
          <p:spPr>
            <a:xfrm flipV="1">
              <a:off x="7096329" y="1866748"/>
              <a:ext cx="0" cy="4627124"/>
            </a:xfrm>
            <a:prstGeom prst="line">
              <a:avLst/>
            </a:prstGeom>
            <a:ln w="952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xmlns="" id="{D2DD572E-118D-44B1-A491-E8A0D56B9517}"/>
              </a:ext>
            </a:extLst>
          </p:cNvPr>
          <p:cNvSpPr txBox="1"/>
          <p:nvPr/>
        </p:nvSpPr>
        <p:spPr>
          <a:xfrm>
            <a:off x="2177223" y="2471363"/>
            <a:ext cx="1443552" cy="368288"/>
          </a:xfrm>
          <a:prstGeom prst="rect">
            <a:avLst/>
          </a:prstGeom>
          <a:noFill/>
        </p:spPr>
        <p:txBody>
          <a:bodyPr wrap="square" rtlCol="0">
            <a:spAutoFit/>
          </a:bodyPr>
          <a:lstStyle/>
          <a:p>
            <a:pPr algn="ctr"/>
            <a:r>
              <a:rPr lang="zh-CN" altLang="en-US" b="1" dirty="0">
                <a:solidFill>
                  <a:schemeClr val="accent1"/>
                </a:solidFill>
              </a:rPr>
              <a:t>业务</a:t>
            </a:r>
            <a:r>
              <a:rPr lang="en-US" altLang="zh-CN" b="1" dirty="0">
                <a:solidFill>
                  <a:schemeClr val="accent1"/>
                </a:solidFill>
              </a:rPr>
              <a:t>1</a:t>
            </a:r>
            <a:endParaRPr lang="zh-CN" altLang="en-US" b="1" dirty="0">
              <a:solidFill>
                <a:schemeClr val="accent1"/>
              </a:solidFill>
            </a:endParaRPr>
          </a:p>
        </p:txBody>
      </p:sp>
      <p:sp>
        <p:nvSpPr>
          <p:cNvPr id="14" name="文本框 13">
            <a:extLst>
              <a:ext uri="{FF2B5EF4-FFF2-40B4-BE49-F238E27FC236}">
                <a16:creationId xmlns:a16="http://schemas.microsoft.com/office/drawing/2014/main" xmlns="" id="{7ECE2C27-D530-422C-B1F7-F7F2312C038F}"/>
              </a:ext>
            </a:extLst>
          </p:cNvPr>
          <p:cNvSpPr txBox="1"/>
          <p:nvPr/>
        </p:nvSpPr>
        <p:spPr>
          <a:xfrm>
            <a:off x="1797799" y="2867802"/>
            <a:ext cx="2202399" cy="624786"/>
          </a:xfrm>
          <a:prstGeom prst="rect">
            <a:avLst/>
          </a:prstGeom>
          <a:noFill/>
        </p:spPr>
        <p:txBody>
          <a:bodyPr wrap="square" rtlCol="0">
            <a:spAutoFit/>
          </a:bodyPr>
          <a:lstStyle/>
          <a:p>
            <a:pPr algn="ctr">
              <a:lnSpc>
                <a:spcPct val="130000"/>
              </a:lnSpc>
            </a:pPr>
            <a:r>
              <a:rPr lang="zh-CN" altLang="en-US" sz="1400" dirty="0">
                <a:solidFill>
                  <a:schemeClr val="accent3">
                    <a:lumMod val="50000"/>
                  </a:schemeClr>
                </a:solidFill>
              </a:rPr>
              <a:t>用简炼概括性的文字描述公司业务</a:t>
            </a:r>
          </a:p>
        </p:txBody>
      </p:sp>
      <p:sp>
        <p:nvSpPr>
          <p:cNvPr id="17" name="文本框 16">
            <a:extLst>
              <a:ext uri="{FF2B5EF4-FFF2-40B4-BE49-F238E27FC236}">
                <a16:creationId xmlns:a16="http://schemas.microsoft.com/office/drawing/2014/main" xmlns="" id="{2238B905-70A3-45C1-A73E-B0CE6CD03C35}"/>
              </a:ext>
            </a:extLst>
          </p:cNvPr>
          <p:cNvSpPr txBox="1"/>
          <p:nvPr/>
        </p:nvSpPr>
        <p:spPr>
          <a:xfrm>
            <a:off x="5348824" y="2471363"/>
            <a:ext cx="1443552" cy="368288"/>
          </a:xfrm>
          <a:prstGeom prst="rect">
            <a:avLst/>
          </a:prstGeom>
          <a:noFill/>
        </p:spPr>
        <p:txBody>
          <a:bodyPr wrap="square" rtlCol="0">
            <a:spAutoFit/>
          </a:bodyPr>
          <a:lstStyle/>
          <a:p>
            <a:pPr algn="ctr"/>
            <a:r>
              <a:rPr lang="zh-CN" altLang="en-US" b="1" dirty="0">
                <a:solidFill>
                  <a:schemeClr val="accent1"/>
                </a:solidFill>
              </a:rPr>
              <a:t>业务</a:t>
            </a:r>
            <a:r>
              <a:rPr lang="en-US" altLang="zh-CN" b="1" dirty="0">
                <a:solidFill>
                  <a:schemeClr val="accent1"/>
                </a:solidFill>
              </a:rPr>
              <a:t>2</a:t>
            </a:r>
            <a:endParaRPr lang="zh-CN" altLang="en-US" b="1" dirty="0">
              <a:solidFill>
                <a:schemeClr val="accent1"/>
              </a:solidFill>
            </a:endParaRPr>
          </a:p>
        </p:txBody>
      </p:sp>
      <p:sp>
        <p:nvSpPr>
          <p:cNvPr id="18" name="文本框 17">
            <a:extLst>
              <a:ext uri="{FF2B5EF4-FFF2-40B4-BE49-F238E27FC236}">
                <a16:creationId xmlns:a16="http://schemas.microsoft.com/office/drawing/2014/main" xmlns="" id="{C722194E-DE67-4B7A-A52F-EBA66A8A5F5B}"/>
              </a:ext>
            </a:extLst>
          </p:cNvPr>
          <p:cNvSpPr txBox="1"/>
          <p:nvPr/>
        </p:nvSpPr>
        <p:spPr>
          <a:xfrm>
            <a:off x="4969400" y="2867802"/>
            <a:ext cx="2202399" cy="624786"/>
          </a:xfrm>
          <a:prstGeom prst="rect">
            <a:avLst/>
          </a:prstGeom>
          <a:noFill/>
        </p:spPr>
        <p:txBody>
          <a:bodyPr wrap="square" rtlCol="0">
            <a:spAutoFit/>
          </a:bodyPr>
          <a:lstStyle/>
          <a:p>
            <a:pPr algn="ctr">
              <a:lnSpc>
                <a:spcPct val="130000"/>
              </a:lnSpc>
            </a:pPr>
            <a:r>
              <a:rPr lang="zh-CN" altLang="en-US" sz="1400" dirty="0">
                <a:solidFill>
                  <a:schemeClr val="accent3">
                    <a:lumMod val="50000"/>
                  </a:schemeClr>
                </a:solidFill>
              </a:rPr>
              <a:t>用简炼概括性的文字描述公司业务</a:t>
            </a:r>
          </a:p>
        </p:txBody>
      </p:sp>
      <p:sp>
        <p:nvSpPr>
          <p:cNvPr id="20" name="文本框 19">
            <a:extLst>
              <a:ext uri="{FF2B5EF4-FFF2-40B4-BE49-F238E27FC236}">
                <a16:creationId xmlns:a16="http://schemas.microsoft.com/office/drawing/2014/main" xmlns="" id="{9C5283E7-28CC-408A-8D31-16DE805AD472}"/>
              </a:ext>
            </a:extLst>
          </p:cNvPr>
          <p:cNvSpPr txBox="1"/>
          <p:nvPr/>
        </p:nvSpPr>
        <p:spPr>
          <a:xfrm>
            <a:off x="8520424" y="2471363"/>
            <a:ext cx="1443552" cy="368288"/>
          </a:xfrm>
          <a:prstGeom prst="rect">
            <a:avLst/>
          </a:prstGeom>
          <a:noFill/>
        </p:spPr>
        <p:txBody>
          <a:bodyPr wrap="square" rtlCol="0">
            <a:spAutoFit/>
          </a:bodyPr>
          <a:lstStyle/>
          <a:p>
            <a:pPr algn="ctr"/>
            <a:r>
              <a:rPr lang="zh-CN" altLang="en-US" b="1" dirty="0">
                <a:solidFill>
                  <a:schemeClr val="accent1"/>
                </a:solidFill>
              </a:rPr>
              <a:t>业务</a:t>
            </a:r>
            <a:r>
              <a:rPr lang="en-US" altLang="zh-CN" b="1" dirty="0">
                <a:solidFill>
                  <a:schemeClr val="accent1"/>
                </a:solidFill>
              </a:rPr>
              <a:t>3</a:t>
            </a:r>
            <a:endParaRPr lang="zh-CN" altLang="en-US" b="1" dirty="0">
              <a:solidFill>
                <a:schemeClr val="accent1"/>
              </a:solidFill>
            </a:endParaRPr>
          </a:p>
        </p:txBody>
      </p:sp>
      <p:sp>
        <p:nvSpPr>
          <p:cNvPr id="21" name="文本框 20">
            <a:extLst>
              <a:ext uri="{FF2B5EF4-FFF2-40B4-BE49-F238E27FC236}">
                <a16:creationId xmlns:a16="http://schemas.microsoft.com/office/drawing/2014/main" xmlns="" id="{1C57321A-5B22-4E5C-A7BA-6DD58E7D5B5A}"/>
              </a:ext>
            </a:extLst>
          </p:cNvPr>
          <p:cNvSpPr txBox="1"/>
          <p:nvPr/>
        </p:nvSpPr>
        <p:spPr>
          <a:xfrm>
            <a:off x="8141000" y="2867802"/>
            <a:ext cx="2202399" cy="624786"/>
          </a:xfrm>
          <a:prstGeom prst="rect">
            <a:avLst/>
          </a:prstGeom>
          <a:noFill/>
        </p:spPr>
        <p:txBody>
          <a:bodyPr wrap="square" rtlCol="0">
            <a:spAutoFit/>
          </a:bodyPr>
          <a:lstStyle/>
          <a:p>
            <a:pPr algn="ctr">
              <a:lnSpc>
                <a:spcPct val="130000"/>
              </a:lnSpc>
            </a:pPr>
            <a:r>
              <a:rPr lang="zh-CN" altLang="en-US" sz="1400" dirty="0">
                <a:solidFill>
                  <a:schemeClr val="accent3">
                    <a:lumMod val="50000"/>
                  </a:schemeClr>
                </a:solidFill>
              </a:rPr>
              <a:t>用简炼概括性的文字描述公司业务</a:t>
            </a:r>
          </a:p>
        </p:txBody>
      </p:sp>
      <p:sp>
        <p:nvSpPr>
          <p:cNvPr id="23" name="文本框 22">
            <a:extLst>
              <a:ext uri="{FF2B5EF4-FFF2-40B4-BE49-F238E27FC236}">
                <a16:creationId xmlns:a16="http://schemas.microsoft.com/office/drawing/2014/main" xmlns="" id="{B377D679-DC2F-409F-80A5-CD64278084A7}"/>
              </a:ext>
            </a:extLst>
          </p:cNvPr>
          <p:cNvSpPr txBox="1"/>
          <p:nvPr/>
        </p:nvSpPr>
        <p:spPr>
          <a:xfrm>
            <a:off x="2177223" y="4440594"/>
            <a:ext cx="1443552" cy="368288"/>
          </a:xfrm>
          <a:prstGeom prst="rect">
            <a:avLst/>
          </a:prstGeom>
          <a:noFill/>
        </p:spPr>
        <p:txBody>
          <a:bodyPr wrap="square" rtlCol="0">
            <a:spAutoFit/>
          </a:bodyPr>
          <a:lstStyle/>
          <a:p>
            <a:pPr algn="ctr"/>
            <a:r>
              <a:rPr lang="zh-CN" altLang="en-US" b="1" dirty="0">
                <a:solidFill>
                  <a:schemeClr val="accent1"/>
                </a:solidFill>
              </a:rPr>
              <a:t>业务</a:t>
            </a:r>
            <a:r>
              <a:rPr lang="en-US" altLang="zh-CN" b="1" dirty="0">
                <a:solidFill>
                  <a:schemeClr val="accent1"/>
                </a:solidFill>
              </a:rPr>
              <a:t>4</a:t>
            </a:r>
            <a:endParaRPr lang="zh-CN" altLang="en-US" b="1" dirty="0">
              <a:solidFill>
                <a:schemeClr val="accent1"/>
              </a:solidFill>
            </a:endParaRPr>
          </a:p>
        </p:txBody>
      </p:sp>
      <p:sp>
        <p:nvSpPr>
          <p:cNvPr id="24" name="文本框 23">
            <a:extLst>
              <a:ext uri="{FF2B5EF4-FFF2-40B4-BE49-F238E27FC236}">
                <a16:creationId xmlns:a16="http://schemas.microsoft.com/office/drawing/2014/main" xmlns="" id="{FA3096DE-0A7D-44D3-B301-A02A1A96EF61}"/>
              </a:ext>
            </a:extLst>
          </p:cNvPr>
          <p:cNvSpPr txBox="1"/>
          <p:nvPr/>
        </p:nvSpPr>
        <p:spPr>
          <a:xfrm>
            <a:off x="1797799" y="4837033"/>
            <a:ext cx="2202399" cy="624786"/>
          </a:xfrm>
          <a:prstGeom prst="rect">
            <a:avLst/>
          </a:prstGeom>
          <a:noFill/>
        </p:spPr>
        <p:txBody>
          <a:bodyPr wrap="square" rtlCol="0">
            <a:spAutoFit/>
          </a:bodyPr>
          <a:lstStyle/>
          <a:p>
            <a:pPr algn="ctr">
              <a:lnSpc>
                <a:spcPct val="130000"/>
              </a:lnSpc>
            </a:pPr>
            <a:r>
              <a:rPr lang="zh-CN" altLang="en-US" sz="1400" dirty="0">
                <a:solidFill>
                  <a:schemeClr val="accent3">
                    <a:lumMod val="50000"/>
                  </a:schemeClr>
                </a:solidFill>
              </a:rPr>
              <a:t>用简炼概括性的文字描述公司业务</a:t>
            </a:r>
          </a:p>
        </p:txBody>
      </p:sp>
      <p:sp>
        <p:nvSpPr>
          <p:cNvPr id="26" name="文本框 25">
            <a:extLst>
              <a:ext uri="{FF2B5EF4-FFF2-40B4-BE49-F238E27FC236}">
                <a16:creationId xmlns:a16="http://schemas.microsoft.com/office/drawing/2014/main" xmlns="" id="{798999B8-2A3C-4D15-8FC6-3D50BCF2D684}"/>
              </a:ext>
            </a:extLst>
          </p:cNvPr>
          <p:cNvSpPr txBox="1"/>
          <p:nvPr/>
        </p:nvSpPr>
        <p:spPr>
          <a:xfrm>
            <a:off x="5348824" y="4440594"/>
            <a:ext cx="1443552" cy="368288"/>
          </a:xfrm>
          <a:prstGeom prst="rect">
            <a:avLst/>
          </a:prstGeom>
          <a:noFill/>
        </p:spPr>
        <p:txBody>
          <a:bodyPr wrap="square" rtlCol="0">
            <a:spAutoFit/>
          </a:bodyPr>
          <a:lstStyle/>
          <a:p>
            <a:pPr algn="ctr"/>
            <a:r>
              <a:rPr lang="zh-CN" altLang="en-US" b="1" dirty="0">
                <a:solidFill>
                  <a:schemeClr val="accent1"/>
                </a:solidFill>
              </a:rPr>
              <a:t>业务</a:t>
            </a:r>
            <a:r>
              <a:rPr lang="en-US" altLang="zh-CN" b="1" dirty="0">
                <a:solidFill>
                  <a:schemeClr val="accent1"/>
                </a:solidFill>
              </a:rPr>
              <a:t>5</a:t>
            </a:r>
            <a:endParaRPr lang="zh-CN" altLang="en-US" b="1" dirty="0">
              <a:solidFill>
                <a:schemeClr val="accent1"/>
              </a:solidFill>
            </a:endParaRPr>
          </a:p>
        </p:txBody>
      </p:sp>
      <p:sp>
        <p:nvSpPr>
          <p:cNvPr id="27" name="文本框 26">
            <a:extLst>
              <a:ext uri="{FF2B5EF4-FFF2-40B4-BE49-F238E27FC236}">
                <a16:creationId xmlns:a16="http://schemas.microsoft.com/office/drawing/2014/main" xmlns="" id="{5B190FFA-B91A-418E-9CA9-C8D9BD31129D}"/>
              </a:ext>
            </a:extLst>
          </p:cNvPr>
          <p:cNvSpPr txBox="1"/>
          <p:nvPr/>
        </p:nvSpPr>
        <p:spPr>
          <a:xfrm>
            <a:off x="4969400" y="4837033"/>
            <a:ext cx="2202399" cy="624786"/>
          </a:xfrm>
          <a:prstGeom prst="rect">
            <a:avLst/>
          </a:prstGeom>
          <a:noFill/>
        </p:spPr>
        <p:txBody>
          <a:bodyPr wrap="square" rtlCol="0">
            <a:spAutoFit/>
          </a:bodyPr>
          <a:lstStyle/>
          <a:p>
            <a:pPr algn="ctr">
              <a:lnSpc>
                <a:spcPct val="130000"/>
              </a:lnSpc>
            </a:pPr>
            <a:r>
              <a:rPr lang="zh-CN" altLang="en-US" sz="1400" dirty="0">
                <a:solidFill>
                  <a:schemeClr val="accent3">
                    <a:lumMod val="50000"/>
                  </a:schemeClr>
                </a:solidFill>
              </a:rPr>
              <a:t>用简炼概括性的文字描述公司业务</a:t>
            </a:r>
          </a:p>
        </p:txBody>
      </p:sp>
      <p:sp>
        <p:nvSpPr>
          <p:cNvPr id="29" name="文本框 28">
            <a:extLst>
              <a:ext uri="{FF2B5EF4-FFF2-40B4-BE49-F238E27FC236}">
                <a16:creationId xmlns:a16="http://schemas.microsoft.com/office/drawing/2014/main" xmlns="" id="{D7142C6C-80AB-42D3-8B47-6531743C49E7}"/>
              </a:ext>
            </a:extLst>
          </p:cNvPr>
          <p:cNvSpPr txBox="1"/>
          <p:nvPr/>
        </p:nvSpPr>
        <p:spPr>
          <a:xfrm>
            <a:off x="8520424" y="4440594"/>
            <a:ext cx="1443552" cy="368288"/>
          </a:xfrm>
          <a:prstGeom prst="rect">
            <a:avLst/>
          </a:prstGeom>
          <a:noFill/>
        </p:spPr>
        <p:txBody>
          <a:bodyPr wrap="square" rtlCol="0">
            <a:spAutoFit/>
          </a:bodyPr>
          <a:lstStyle/>
          <a:p>
            <a:pPr algn="ctr"/>
            <a:r>
              <a:rPr lang="zh-CN" altLang="en-US" b="1" dirty="0">
                <a:solidFill>
                  <a:schemeClr val="accent1"/>
                </a:solidFill>
              </a:rPr>
              <a:t>业务</a:t>
            </a:r>
            <a:r>
              <a:rPr lang="en-US" altLang="zh-CN" b="1" dirty="0">
                <a:solidFill>
                  <a:schemeClr val="accent1"/>
                </a:solidFill>
              </a:rPr>
              <a:t>6</a:t>
            </a:r>
            <a:endParaRPr lang="zh-CN" altLang="en-US" b="1" dirty="0">
              <a:solidFill>
                <a:schemeClr val="accent1"/>
              </a:solidFill>
            </a:endParaRPr>
          </a:p>
        </p:txBody>
      </p:sp>
      <p:sp>
        <p:nvSpPr>
          <p:cNvPr id="30" name="文本框 29">
            <a:extLst>
              <a:ext uri="{FF2B5EF4-FFF2-40B4-BE49-F238E27FC236}">
                <a16:creationId xmlns:a16="http://schemas.microsoft.com/office/drawing/2014/main" xmlns="" id="{CF5465AE-6608-4BCF-8E77-195AA25DB364}"/>
              </a:ext>
            </a:extLst>
          </p:cNvPr>
          <p:cNvSpPr txBox="1"/>
          <p:nvPr/>
        </p:nvSpPr>
        <p:spPr>
          <a:xfrm>
            <a:off x="8141000" y="4837033"/>
            <a:ext cx="2202399" cy="624786"/>
          </a:xfrm>
          <a:prstGeom prst="rect">
            <a:avLst/>
          </a:prstGeom>
          <a:noFill/>
        </p:spPr>
        <p:txBody>
          <a:bodyPr wrap="square" rtlCol="0">
            <a:spAutoFit/>
          </a:bodyPr>
          <a:lstStyle/>
          <a:p>
            <a:pPr algn="ctr">
              <a:lnSpc>
                <a:spcPct val="130000"/>
              </a:lnSpc>
            </a:pPr>
            <a:r>
              <a:rPr lang="zh-CN" altLang="en-US" sz="1400" dirty="0">
                <a:solidFill>
                  <a:schemeClr val="accent3">
                    <a:lumMod val="50000"/>
                  </a:schemeClr>
                </a:solidFill>
              </a:rPr>
              <a:t>用简炼概括性的文字描述公司业务</a:t>
            </a:r>
          </a:p>
        </p:txBody>
      </p:sp>
      <p:pic>
        <p:nvPicPr>
          <p:cNvPr id="33" name="图片 32" descr="图片包含 物体, 钟表, 游戏机&#10;&#10;描述已自动生成">
            <a:extLst>
              <a:ext uri="{FF2B5EF4-FFF2-40B4-BE49-F238E27FC236}">
                <a16:creationId xmlns:a16="http://schemas.microsoft.com/office/drawing/2014/main" xmlns="" id="{E0E5D00F-98AF-4393-AEF2-9E89BFB2D0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9503" y="1971446"/>
            <a:ext cx="355194" cy="355194"/>
          </a:xfrm>
          <a:prstGeom prst="rect">
            <a:avLst/>
          </a:prstGeom>
        </p:spPr>
      </p:pic>
      <p:pic>
        <p:nvPicPr>
          <p:cNvPr id="35" name="图片 34" descr="图片包含 物体, 钟表, 黑暗, 交通&#10;&#10;描述已自动生成">
            <a:extLst>
              <a:ext uri="{FF2B5EF4-FFF2-40B4-BE49-F238E27FC236}">
                <a16:creationId xmlns:a16="http://schemas.microsoft.com/office/drawing/2014/main" xmlns="" id="{6D236203-E5C7-4D3E-9EBD-552D38150A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5946" y="1948623"/>
            <a:ext cx="400840" cy="400840"/>
          </a:xfrm>
          <a:prstGeom prst="rect">
            <a:avLst/>
          </a:prstGeom>
        </p:spPr>
      </p:pic>
      <p:pic>
        <p:nvPicPr>
          <p:cNvPr id="37" name="图片 36" descr="图片包含 物体, 游戏机, 钟表&#10;&#10;描述已自动生成">
            <a:extLst>
              <a:ext uri="{FF2B5EF4-FFF2-40B4-BE49-F238E27FC236}">
                <a16:creationId xmlns:a16="http://schemas.microsoft.com/office/drawing/2014/main" xmlns="" id="{6B46FC01-368F-41D7-BFE0-3839BD05F4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61030" y="3975655"/>
            <a:ext cx="400840" cy="400840"/>
          </a:xfrm>
          <a:prstGeom prst="rect">
            <a:avLst/>
          </a:prstGeom>
        </p:spPr>
      </p:pic>
      <p:pic>
        <p:nvPicPr>
          <p:cNvPr id="41" name="图片 40" descr="图片包含 游戏机, 画&#10;&#10;描述已自动生成">
            <a:extLst>
              <a:ext uri="{FF2B5EF4-FFF2-40B4-BE49-F238E27FC236}">
                <a16:creationId xmlns:a16="http://schemas.microsoft.com/office/drawing/2014/main" xmlns="" id="{1F6A43A4-047D-49C4-8368-5C106019252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52139" y="3923421"/>
            <a:ext cx="400840" cy="400840"/>
          </a:xfrm>
          <a:prstGeom prst="rect">
            <a:avLst/>
          </a:prstGeom>
        </p:spPr>
      </p:pic>
      <p:pic>
        <p:nvPicPr>
          <p:cNvPr id="43" name="图片 42" descr="图片包含 钟表, 监控, 黑色, 男人&#10;&#10;描述已自动生成">
            <a:extLst>
              <a:ext uri="{FF2B5EF4-FFF2-40B4-BE49-F238E27FC236}">
                <a16:creationId xmlns:a16="http://schemas.microsoft.com/office/drawing/2014/main" xmlns="" id="{9B6E509D-B37C-4F84-B6BA-32EF29ED28E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98578" y="1948623"/>
            <a:ext cx="400840" cy="400840"/>
          </a:xfrm>
          <a:prstGeom prst="rect">
            <a:avLst/>
          </a:prstGeom>
        </p:spPr>
      </p:pic>
      <p:pic>
        <p:nvPicPr>
          <p:cNvPr id="45" name="图片 44" descr="图片包含 钟表, 游戏机&#10;&#10;描述已自动生成">
            <a:extLst>
              <a:ext uri="{FF2B5EF4-FFF2-40B4-BE49-F238E27FC236}">
                <a16:creationId xmlns:a16="http://schemas.microsoft.com/office/drawing/2014/main" xmlns="" id="{2C92B3BC-C568-44CE-8369-8CBCBC4566C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08498" y="3923421"/>
            <a:ext cx="400840" cy="400840"/>
          </a:xfrm>
          <a:prstGeom prst="rect">
            <a:avLst/>
          </a:prstGeom>
        </p:spPr>
      </p:pic>
      <p:sp>
        <p:nvSpPr>
          <p:cNvPr id="46" name="矩形 45">
            <a:extLst>
              <a:ext uri="{FF2B5EF4-FFF2-40B4-BE49-F238E27FC236}">
                <a16:creationId xmlns:a16="http://schemas.microsoft.com/office/drawing/2014/main" xmlns="" id="{06367E57-27DA-48C8-B2DB-C024B4A934EC}"/>
              </a:ext>
            </a:extLst>
          </p:cNvPr>
          <p:cNvSpPr/>
          <p:nvPr/>
        </p:nvSpPr>
        <p:spPr>
          <a:xfrm>
            <a:off x="1143605" y="1572293"/>
            <a:ext cx="9904790" cy="446958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85198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椭圆 86">
            <a:extLst>
              <a:ext uri="{FF2B5EF4-FFF2-40B4-BE49-F238E27FC236}">
                <a16:creationId xmlns:a16="http://schemas.microsoft.com/office/drawing/2014/main" xmlns="" id="{62184F46-B6B5-485D-A49A-C908350C5A90}"/>
              </a:ext>
            </a:extLst>
          </p:cNvPr>
          <p:cNvSpPr/>
          <p:nvPr/>
        </p:nvSpPr>
        <p:spPr>
          <a:xfrm>
            <a:off x="1402861" y="1942496"/>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88" name="矩形 87">
            <a:extLst>
              <a:ext uri="{FF2B5EF4-FFF2-40B4-BE49-F238E27FC236}">
                <a16:creationId xmlns:a16="http://schemas.microsoft.com/office/drawing/2014/main" xmlns="" id="{8950F155-4E4C-4F84-99F4-E2EC9FB15A62}"/>
              </a:ext>
            </a:extLst>
          </p:cNvPr>
          <p:cNvSpPr/>
          <p:nvPr/>
        </p:nvSpPr>
        <p:spPr>
          <a:xfrm>
            <a:off x="1393401" y="3035787"/>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1</a:t>
            </a:r>
            <a:endParaRPr lang="zh-CN" altLang="en-US" sz="1400" dirty="0">
              <a:solidFill>
                <a:schemeClr val="accent2"/>
              </a:solidFill>
              <a:latin typeface="+mn-ea"/>
            </a:endParaRPr>
          </a:p>
        </p:txBody>
      </p:sp>
      <p:sp>
        <p:nvSpPr>
          <p:cNvPr id="89" name="椭圆 88">
            <a:extLst>
              <a:ext uri="{FF2B5EF4-FFF2-40B4-BE49-F238E27FC236}">
                <a16:creationId xmlns:a16="http://schemas.microsoft.com/office/drawing/2014/main" xmlns="" id="{A9E8C47F-00C1-4205-86CA-F359B5C27B18}"/>
              </a:ext>
            </a:extLst>
          </p:cNvPr>
          <p:cNvSpPr/>
          <p:nvPr/>
        </p:nvSpPr>
        <p:spPr>
          <a:xfrm>
            <a:off x="3073184" y="1942496"/>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107" name="椭圆 106">
            <a:extLst>
              <a:ext uri="{FF2B5EF4-FFF2-40B4-BE49-F238E27FC236}">
                <a16:creationId xmlns:a16="http://schemas.microsoft.com/office/drawing/2014/main" xmlns="" id="{F4ACCB1B-BD08-48A1-838A-7B7BF332F642}"/>
              </a:ext>
            </a:extLst>
          </p:cNvPr>
          <p:cNvSpPr/>
          <p:nvPr/>
        </p:nvSpPr>
        <p:spPr>
          <a:xfrm>
            <a:off x="4743508" y="1942496"/>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109" name="椭圆 108">
            <a:extLst>
              <a:ext uri="{FF2B5EF4-FFF2-40B4-BE49-F238E27FC236}">
                <a16:creationId xmlns:a16="http://schemas.microsoft.com/office/drawing/2014/main" xmlns="" id="{F1823CF6-57A0-46D6-969B-A40714103003}"/>
              </a:ext>
            </a:extLst>
          </p:cNvPr>
          <p:cNvSpPr/>
          <p:nvPr/>
        </p:nvSpPr>
        <p:spPr>
          <a:xfrm>
            <a:off x="6413831" y="1942496"/>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111" name="椭圆 110">
            <a:extLst>
              <a:ext uri="{FF2B5EF4-FFF2-40B4-BE49-F238E27FC236}">
                <a16:creationId xmlns:a16="http://schemas.microsoft.com/office/drawing/2014/main" xmlns="" id="{4EDDC4E1-EB46-45E6-B581-1EF62D586EB1}"/>
              </a:ext>
            </a:extLst>
          </p:cNvPr>
          <p:cNvSpPr/>
          <p:nvPr/>
        </p:nvSpPr>
        <p:spPr>
          <a:xfrm>
            <a:off x="8084154" y="1942496"/>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113" name="椭圆 112">
            <a:extLst>
              <a:ext uri="{FF2B5EF4-FFF2-40B4-BE49-F238E27FC236}">
                <a16:creationId xmlns:a16="http://schemas.microsoft.com/office/drawing/2014/main" xmlns="" id="{574D46AB-68ED-498D-9E22-946BBDAC3EFC}"/>
              </a:ext>
            </a:extLst>
          </p:cNvPr>
          <p:cNvSpPr/>
          <p:nvPr/>
        </p:nvSpPr>
        <p:spPr>
          <a:xfrm>
            <a:off x="9754479" y="1942496"/>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115" name="椭圆 114">
            <a:extLst>
              <a:ext uri="{FF2B5EF4-FFF2-40B4-BE49-F238E27FC236}">
                <a16:creationId xmlns:a16="http://schemas.microsoft.com/office/drawing/2014/main" xmlns="" id="{7A395161-1F9E-4AA5-B1E2-FEE153140F94}"/>
              </a:ext>
            </a:extLst>
          </p:cNvPr>
          <p:cNvSpPr/>
          <p:nvPr/>
        </p:nvSpPr>
        <p:spPr>
          <a:xfrm>
            <a:off x="1402861" y="3821770"/>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117" name="椭圆 116">
            <a:extLst>
              <a:ext uri="{FF2B5EF4-FFF2-40B4-BE49-F238E27FC236}">
                <a16:creationId xmlns:a16="http://schemas.microsoft.com/office/drawing/2014/main" xmlns="" id="{62AFDD43-3CCE-4F09-9B52-81B838DBE5A4}"/>
              </a:ext>
            </a:extLst>
          </p:cNvPr>
          <p:cNvSpPr/>
          <p:nvPr/>
        </p:nvSpPr>
        <p:spPr>
          <a:xfrm>
            <a:off x="3073184" y="3821770"/>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119" name="椭圆 118">
            <a:extLst>
              <a:ext uri="{FF2B5EF4-FFF2-40B4-BE49-F238E27FC236}">
                <a16:creationId xmlns:a16="http://schemas.microsoft.com/office/drawing/2014/main" xmlns="" id="{8D0D0261-2294-44DF-BAD2-A901169F8B6B}"/>
              </a:ext>
            </a:extLst>
          </p:cNvPr>
          <p:cNvSpPr/>
          <p:nvPr/>
        </p:nvSpPr>
        <p:spPr>
          <a:xfrm>
            <a:off x="4743508" y="3821770"/>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121" name="椭圆 120">
            <a:extLst>
              <a:ext uri="{FF2B5EF4-FFF2-40B4-BE49-F238E27FC236}">
                <a16:creationId xmlns:a16="http://schemas.microsoft.com/office/drawing/2014/main" xmlns="" id="{088EAB5E-AAB8-47FA-9BEF-5662EB7140C7}"/>
              </a:ext>
            </a:extLst>
          </p:cNvPr>
          <p:cNvSpPr/>
          <p:nvPr/>
        </p:nvSpPr>
        <p:spPr>
          <a:xfrm>
            <a:off x="6413831" y="3821770"/>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123" name="椭圆 122">
            <a:extLst>
              <a:ext uri="{FF2B5EF4-FFF2-40B4-BE49-F238E27FC236}">
                <a16:creationId xmlns:a16="http://schemas.microsoft.com/office/drawing/2014/main" xmlns="" id="{8B9BC696-023E-4D11-8391-8B662EF42D66}"/>
              </a:ext>
            </a:extLst>
          </p:cNvPr>
          <p:cNvSpPr/>
          <p:nvPr/>
        </p:nvSpPr>
        <p:spPr>
          <a:xfrm>
            <a:off x="8084154" y="3821770"/>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sp>
        <p:nvSpPr>
          <p:cNvPr id="125" name="椭圆 124">
            <a:extLst>
              <a:ext uri="{FF2B5EF4-FFF2-40B4-BE49-F238E27FC236}">
                <a16:creationId xmlns:a16="http://schemas.microsoft.com/office/drawing/2014/main" xmlns="" id="{B6437DB8-1100-45FD-8407-94070A7D16D4}"/>
              </a:ext>
            </a:extLst>
          </p:cNvPr>
          <p:cNvSpPr/>
          <p:nvPr/>
        </p:nvSpPr>
        <p:spPr>
          <a:xfrm>
            <a:off x="9754479" y="3821770"/>
            <a:ext cx="994416" cy="99441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Light"/>
              <a:cs typeface="+mn-cs"/>
            </a:endParaRPr>
          </a:p>
        </p:txBody>
      </p:sp>
      <p:pic>
        <p:nvPicPr>
          <p:cNvPr id="130" name="图形 129">
            <a:extLst>
              <a:ext uri="{FF2B5EF4-FFF2-40B4-BE49-F238E27FC236}">
                <a16:creationId xmlns:a16="http://schemas.microsoft.com/office/drawing/2014/main" xmlns="" id="{91704016-5A4F-4A0F-909A-86AB3944988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8382226" y="2243550"/>
            <a:ext cx="398272" cy="398272"/>
          </a:xfrm>
          <a:prstGeom prst="rect">
            <a:avLst/>
          </a:prstGeom>
        </p:spPr>
      </p:pic>
      <p:sp>
        <p:nvSpPr>
          <p:cNvPr id="138" name="矩形 137">
            <a:extLst>
              <a:ext uri="{FF2B5EF4-FFF2-40B4-BE49-F238E27FC236}">
                <a16:creationId xmlns:a16="http://schemas.microsoft.com/office/drawing/2014/main" xmlns="" id="{736F7BF9-3298-4367-8B85-1565B5F1ACAE}"/>
              </a:ext>
            </a:extLst>
          </p:cNvPr>
          <p:cNvSpPr/>
          <p:nvPr/>
        </p:nvSpPr>
        <p:spPr>
          <a:xfrm>
            <a:off x="3055675" y="3035787"/>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2</a:t>
            </a:r>
            <a:endParaRPr lang="zh-CN" altLang="en-US" sz="1400" dirty="0">
              <a:solidFill>
                <a:schemeClr val="accent2"/>
              </a:solidFill>
              <a:latin typeface="+mn-ea"/>
            </a:endParaRPr>
          </a:p>
        </p:txBody>
      </p:sp>
      <p:sp>
        <p:nvSpPr>
          <p:cNvPr id="139" name="矩形 138">
            <a:extLst>
              <a:ext uri="{FF2B5EF4-FFF2-40B4-BE49-F238E27FC236}">
                <a16:creationId xmlns:a16="http://schemas.microsoft.com/office/drawing/2014/main" xmlns="" id="{50367721-5FDC-4210-9805-0B10AAF5DD95}"/>
              </a:ext>
            </a:extLst>
          </p:cNvPr>
          <p:cNvSpPr/>
          <p:nvPr/>
        </p:nvSpPr>
        <p:spPr>
          <a:xfrm>
            <a:off x="4717949" y="3035787"/>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3</a:t>
            </a:r>
            <a:endParaRPr lang="zh-CN" altLang="en-US" sz="1400" dirty="0">
              <a:solidFill>
                <a:schemeClr val="accent2"/>
              </a:solidFill>
              <a:latin typeface="+mn-ea"/>
            </a:endParaRPr>
          </a:p>
        </p:txBody>
      </p:sp>
      <p:sp>
        <p:nvSpPr>
          <p:cNvPr id="140" name="矩形 139">
            <a:extLst>
              <a:ext uri="{FF2B5EF4-FFF2-40B4-BE49-F238E27FC236}">
                <a16:creationId xmlns:a16="http://schemas.microsoft.com/office/drawing/2014/main" xmlns="" id="{E8B64411-E609-4920-B728-DF570E96459B}"/>
              </a:ext>
            </a:extLst>
          </p:cNvPr>
          <p:cNvSpPr/>
          <p:nvPr/>
        </p:nvSpPr>
        <p:spPr>
          <a:xfrm>
            <a:off x="6380224" y="3035787"/>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4</a:t>
            </a:r>
            <a:endParaRPr lang="zh-CN" altLang="en-US" sz="1400" dirty="0">
              <a:solidFill>
                <a:schemeClr val="accent2"/>
              </a:solidFill>
              <a:latin typeface="+mn-ea"/>
            </a:endParaRPr>
          </a:p>
        </p:txBody>
      </p:sp>
      <p:sp>
        <p:nvSpPr>
          <p:cNvPr id="141" name="矩形 140">
            <a:extLst>
              <a:ext uri="{FF2B5EF4-FFF2-40B4-BE49-F238E27FC236}">
                <a16:creationId xmlns:a16="http://schemas.microsoft.com/office/drawing/2014/main" xmlns="" id="{F76609F0-F76B-41D8-ADDF-BC6B611A8384}"/>
              </a:ext>
            </a:extLst>
          </p:cNvPr>
          <p:cNvSpPr/>
          <p:nvPr/>
        </p:nvSpPr>
        <p:spPr>
          <a:xfrm>
            <a:off x="8042498" y="3035787"/>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5</a:t>
            </a:r>
            <a:endParaRPr lang="zh-CN" altLang="en-US" sz="1400" dirty="0">
              <a:solidFill>
                <a:schemeClr val="accent2"/>
              </a:solidFill>
              <a:latin typeface="+mn-ea"/>
            </a:endParaRPr>
          </a:p>
        </p:txBody>
      </p:sp>
      <p:sp>
        <p:nvSpPr>
          <p:cNvPr id="142" name="矩形 141">
            <a:extLst>
              <a:ext uri="{FF2B5EF4-FFF2-40B4-BE49-F238E27FC236}">
                <a16:creationId xmlns:a16="http://schemas.microsoft.com/office/drawing/2014/main" xmlns="" id="{4DAA6C98-30EA-4798-8250-53277F6E3490}"/>
              </a:ext>
            </a:extLst>
          </p:cNvPr>
          <p:cNvSpPr/>
          <p:nvPr/>
        </p:nvSpPr>
        <p:spPr>
          <a:xfrm>
            <a:off x="9704770" y="3035787"/>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6</a:t>
            </a:r>
            <a:endParaRPr lang="zh-CN" altLang="en-US" sz="1400" dirty="0">
              <a:solidFill>
                <a:schemeClr val="accent2"/>
              </a:solidFill>
              <a:latin typeface="+mn-ea"/>
            </a:endParaRPr>
          </a:p>
        </p:txBody>
      </p:sp>
      <p:sp>
        <p:nvSpPr>
          <p:cNvPr id="143" name="矩形 142">
            <a:extLst>
              <a:ext uri="{FF2B5EF4-FFF2-40B4-BE49-F238E27FC236}">
                <a16:creationId xmlns:a16="http://schemas.microsoft.com/office/drawing/2014/main" xmlns="" id="{84A204D3-21C0-4CBA-BA76-338E0877D9FB}"/>
              </a:ext>
            </a:extLst>
          </p:cNvPr>
          <p:cNvSpPr/>
          <p:nvPr/>
        </p:nvSpPr>
        <p:spPr>
          <a:xfrm>
            <a:off x="1393401" y="4949418"/>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1</a:t>
            </a:r>
            <a:endParaRPr lang="zh-CN" altLang="en-US" sz="1400" dirty="0">
              <a:solidFill>
                <a:schemeClr val="accent2"/>
              </a:solidFill>
              <a:latin typeface="+mn-ea"/>
            </a:endParaRPr>
          </a:p>
        </p:txBody>
      </p:sp>
      <p:sp>
        <p:nvSpPr>
          <p:cNvPr id="144" name="矩形 143">
            <a:extLst>
              <a:ext uri="{FF2B5EF4-FFF2-40B4-BE49-F238E27FC236}">
                <a16:creationId xmlns:a16="http://schemas.microsoft.com/office/drawing/2014/main" xmlns="" id="{E2FCD7D4-2329-48E0-BDCC-C6FCA89E61A8}"/>
              </a:ext>
            </a:extLst>
          </p:cNvPr>
          <p:cNvSpPr/>
          <p:nvPr/>
        </p:nvSpPr>
        <p:spPr>
          <a:xfrm>
            <a:off x="3055675" y="4949418"/>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2</a:t>
            </a:r>
            <a:endParaRPr lang="zh-CN" altLang="en-US" sz="1400" dirty="0">
              <a:solidFill>
                <a:schemeClr val="accent2"/>
              </a:solidFill>
              <a:latin typeface="+mn-ea"/>
            </a:endParaRPr>
          </a:p>
        </p:txBody>
      </p:sp>
      <p:sp>
        <p:nvSpPr>
          <p:cNvPr id="145" name="矩形 144">
            <a:extLst>
              <a:ext uri="{FF2B5EF4-FFF2-40B4-BE49-F238E27FC236}">
                <a16:creationId xmlns:a16="http://schemas.microsoft.com/office/drawing/2014/main" xmlns="" id="{4BFF1FDF-72C9-412F-9659-7CBC2B9FE5A1}"/>
              </a:ext>
            </a:extLst>
          </p:cNvPr>
          <p:cNvSpPr/>
          <p:nvPr/>
        </p:nvSpPr>
        <p:spPr>
          <a:xfrm>
            <a:off x="4717949" y="4949418"/>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3</a:t>
            </a:r>
            <a:endParaRPr lang="zh-CN" altLang="en-US" sz="1400" dirty="0">
              <a:solidFill>
                <a:schemeClr val="accent2"/>
              </a:solidFill>
              <a:latin typeface="+mn-ea"/>
            </a:endParaRPr>
          </a:p>
        </p:txBody>
      </p:sp>
      <p:sp>
        <p:nvSpPr>
          <p:cNvPr id="146" name="矩形 145">
            <a:extLst>
              <a:ext uri="{FF2B5EF4-FFF2-40B4-BE49-F238E27FC236}">
                <a16:creationId xmlns:a16="http://schemas.microsoft.com/office/drawing/2014/main" xmlns="" id="{33AB60C5-8980-455A-9F96-D83164BF8162}"/>
              </a:ext>
            </a:extLst>
          </p:cNvPr>
          <p:cNvSpPr/>
          <p:nvPr/>
        </p:nvSpPr>
        <p:spPr>
          <a:xfrm>
            <a:off x="6380224" y="4949418"/>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4</a:t>
            </a:r>
            <a:endParaRPr lang="zh-CN" altLang="en-US" sz="1400" dirty="0">
              <a:solidFill>
                <a:schemeClr val="accent2"/>
              </a:solidFill>
              <a:latin typeface="+mn-ea"/>
            </a:endParaRPr>
          </a:p>
        </p:txBody>
      </p:sp>
      <p:sp>
        <p:nvSpPr>
          <p:cNvPr id="147" name="矩形 146">
            <a:extLst>
              <a:ext uri="{FF2B5EF4-FFF2-40B4-BE49-F238E27FC236}">
                <a16:creationId xmlns:a16="http://schemas.microsoft.com/office/drawing/2014/main" xmlns="" id="{6781B67D-5131-417E-A72D-3E027A2F2128}"/>
              </a:ext>
            </a:extLst>
          </p:cNvPr>
          <p:cNvSpPr/>
          <p:nvPr/>
        </p:nvSpPr>
        <p:spPr>
          <a:xfrm>
            <a:off x="8042498" y="4949418"/>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5</a:t>
            </a:r>
            <a:endParaRPr lang="zh-CN" altLang="en-US" sz="1400" dirty="0">
              <a:solidFill>
                <a:schemeClr val="accent2"/>
              </a:solidFill>
              <a:latin typeface="+mn-ea"/>
            </a:endParaRPr>
          </a:p>
        </p:txBody>
      </p:sp>
      <p:sp>
        <p:nvSpPr>
          <p:cNvPr id="148" name="矩形 147">
            <a:extLst>
              <a:ext uri="{FF2B5EF4-FFF2-40B4-BE49-F238E27FC236}">
                <a16:creationId xmlns:a16="http://schemas.microsoft.com/office/drawing/2014/main" xmlns="" id="{CA62D088-D9E0-48B0-934F-98FAA7BC15D4}"/>
              </a:ext>
            </a:extLst>
          </p:cNvPr>
          <p:cNvSpPr/>
          <p:nvPr/>
        </p:nvSpPr>
        <p:spPr>
          <a:xfrm>
            <a:off x="9704770" y="4949418"/>
            <a:ext cx="1093830" cy="333782"/>
          </a:xfrm>
          <a:prstGeom prst="rect">
            <a:avLst/>
          </a:prstGeom>
        </p:spPr>
        <p:txBody>
          <a:bodyPr wrap="none">
            <a:spAutoFit/>
          </a:bodyPr>
          <a:lstStyle/>
          <a:p>
            <a:pPr algn="ctr"/>
            <a:r>
              <a:rPr lang="zh-CN" altLang="en-US" sz="1400" dirty="0">
                <a:solidFill>
                  <a:schemeClr val="accent2"/>
                </a:solidFill>
                <a:latin typeface="+mn-ea"/>
              </a:rPr>
              <a:t>公司业务</a:t>
            </a:r>
            <a:r>
              <a:rPr lang="en-US" altLang="zh-CN" sz="1400" dirty="0">
                <a:solidFill>
                  <a:schemeClr val="accent2"/>
                </a:solidFill>
                <a:latin typeface="+mn-ea"/>
              </a:rPr>
              <a:t>6</a:t>
            </a:r>
            <a:endParaRPr lang="zh-CN" altLang="en-US" sz="1400" dirty="0">
              <a:solidFill>
                <a:schemeClr val="accent2"/>
              </a:solidFill>
              <a:latin typeface="+mn-ea"/>
            </a:endParaRPr>
          </a:p>
        </p:txBody>
      </p:sp>
      <p:pic>
        <p:nvPicPr>
          <p:cNvPr id="5" name="图形 4">
            <a:extLst>
              <a:ext uri="{FF2B5EF4-FFF2-40B4-BE49-F238E27FC236}">
                <a16:creationId xmlns:a16="http://schemas.microsoft.com/office/drawing/2014/main" xmlns="" id="{E7D26AC9-5D0D-4B60-8F44-B540BC01C1D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052551" y="4119842"/>
            <a:ext cx="398272" cy="398272"/>
          </a:xfrm>
          <a:prstGeom prst="rect">
            <a:avLst/>
          </a:prstGeom>
        </p:spPr>
      </p:pic>
      <p:pic>
        <p:nvPicPr>
          <p:cNvPr id="7" name="图形 6">
            <a:extLst>
              <a:ext uri="{FF2B5EF4-FFF2-40B4-BE49-F238E27FC236}">
                <a16:creationId xmlns:a16="http://schemas.microsoft.com/office/drawing/2014/main" xmlns="" id="{B826955D-9075-4811-AF59-C3481A6F1336}"/>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382226" y="4119842"/>
            <a:ext cx="398272" cy="398272"/>
          </a:xfrm>
          <a:prstGeom prst="rect">
            <a:avLst/>
          </a:prstGeom>
        </p:spPr>
      </p:pic>
      <p:pic>
        <p:nvPicPr>
          <p:cNvPr id="15" name="图形 14">
            <a:extLst>
              <a:ext uri="{FF2B5EF4-FFF2-40B4-BE49-F238E27FC236}">
                <a16:creationId xmlns:a16="http://schemas.microsoft.com/office/drawing/2014/main" xmlns="" id="{B5CA043E-55AA-4D22-8849-937EB128CEF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6711903" y="4119842"/>
            <a:ext cx="398272" cy="398272"/>
          </a:xfrm>
          <a:prstGeom prst="rect">
            <a:avLst/>
          </a:prstGeom>
        </p:spPr>
      </p:pic>
      <p:pic>
        <p:nvPicPr>
          <p:cNvPr id="19" name="图形 18">
            <a:extLst>
              <a:ext uri="{FF2B5EF4-FFF2-40B4-BE49-F238E27FC236}">
                <a16:creationId xmlns:a16="http://schemas.microsoft.com/office/drawing/2014/main" xmlns="" id="{9E771C73-F184-4F02-BBF8-64C57527D393}"/>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5041580" y="4119842"/>
            <a:ext cx="398272" cy="398272"/>
          </a:xfrm>
          <a:prstGeom prst="rect">
            <a:avLst/>
          </a:prstGeom>
        </p:spPr>
      </p:pic>
      <p:pic>
        <p:nvPicPr>
          <p:cNvPr id="150" name="图形 149">
            <a:extLst>
              <a:ext uri="{FF2B5EF4-FFF2-40B4-BE49-F238E27FC236}">
                <a16:creationId xmlns:a16="http://schemas.microsoft.com/office/drawing/2014/main" xmlns="" id="{469B8F75-0FCA-48E9-A65B-2ACDA769398D}"/>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3371256" y="4119842"/>
            <a:ext cx="398272" cy="398272"/>
          </a:xfrm>
          <a:prstGeom prst="rect">
            <a:avLst/>
          </a:prstGeom>
        </p:spPr>
      </p:pic>
      <p:pic>
        <p:nvPicPr>
          <p:cNvPr id="152" name="图形 151">
            <a:extLst>
              <a:ext uri="{FF2B5EF4-FFF2-40B4-BE49-F238E27FC236}">
                <a16:creationId xmlns:a16="http://schemas.microsoft.com/office/drawing/2014/main" xmlns="" id="{F95EB583-C9F5-4832-8099-A25E35797DF7}"/>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tretch>
            <a:fillRect/>
          </a:stretch>
        </p:blipFill>
        <p:spPr>
          <a:xfrm>
            <a:off x="1700933" y="4119842"/>
            <a:ext cx="398272" cy="398272"/>
          </a:xfrm>
          <a:prstGeom prst="rect">
            <a:avLst/>
          </a:prstGeom>
        </p:spPr>
      </p:pic>
      <p:pic>
        <p:nvPicPr>
          <p:cNvPr id="154" name="图形 153">
            <a:extLst>
              <a:ext uri="{FF2B5EF4-FFF2-40B4-BE49-F238E27FC236}">
                <a16:creationId xmlns:a16="http://schemas.microsoft.com/office/drawing/2014/main" xmlns="" id="{A223BC7E-A849-4E11-BA19-B846DBA19486}"/>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tretch>
            <a:fillRect/>
          </a:stretch>
        </p:blipFill>
        <p:spPr>
          <a:xfrm>
            <a:off x="10052551" y="2240568"/>
            <a:ext cx="398272" cy="398272"/>
          </a:xfrm>
          <a:prstGeom prst="rect">
            <a:avLst/>
          </a:prstGeom>
        </p:spPr>
      </p:pic>
      <p:pic>
        <p:nvPicPr>
          <p:cNvPr id="156" name="图形 155">
            <a:extLst>
              <a:ext uri="{FF2B5EF4-FFF2-40B4-BE49-F238E27FC236}">
                <a16:creationId xmlns:a16="http://schemas.microsoft.com/office/drawing/2014/main" xmlns="" id="{BCCC341C-A773-4951-8090-49EA0CD38EE1}"/>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tretch>
            <a:fillRect/>
          </a:stretch>
        </p:blipFill>
        <p:spPr>
          <a:xfrm>
            <a:off x="6711903" y="2240568"/>
            <a:ext cx="398272" cy="398272"/>
          </a:xfrm>
          <a:prstGeom prst="rect">
            <a:avLst/>
          </a:prstGeom>
        </p:spPr>
      </p:pic>
      <p:pic>
        <p:nvPicPr>
          <p:cNvPr id="158" name="图形 157">
            <a:extLst>
              <a:ext uri="{FF2B5EF4-FFF2-40B4-BE49-F238E27FC236}">
                <a16:creationId xmlns:a16="http://schemas.microsoft.com/office/drawing/2014/main" xmlns="" id="{FFC6A90D-52F0-4D56-8B12-31C393E6AA02}"/>
              </a:ext>
            </a:extLst>
          </p:cNvPr>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tretch>
            <a:fillRect/>
          </a:stretch>
        </p:blipFill>
        <p:spPr>
          <a:xfrm>
            <a:off x="5041580" y="2240568"/>
            <a:ext cx="398272" cy="398272"/>
          </a:xfrm>
          <a:prstGeom prst="rect">
            <a:avLst/>
          </a:prstGeom>
        </p:spPr>
      </p:pic>
      <p:pic>
        <p:nvPicPr>
          <p:cNvPr id="160" name="图形 159">
            <a:extLst>
              <a:ext uri="{FF2B5EF4-FFF2-40B4-BE49-F238E27FC236}">
                <a16:creationId xmlns:a16="http://schemas.microsoft.com/office/drawing/2014/main" xmlns="" id="{BB7BFB89-CD2C-417A-8C4F-9378011618C5}"/>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xmlns="" r:embed="rId24"/>
              </a:ext>
            </a:extLst>
          </a:blip>
          <a:stretch>
            <a:fillRect/>
          </a:stretch>
        </p:blipFill>
        <p:spPr>
          <a:xfrm>
            <a:off x="3371256" y="2240568"/>
            <a:ext cx="398272" cy="398272"/>
          </a:xfrm>
          <a:prstGeom prst="rect">
            <a:avLst/>
          </a:prstGeom>
        </p:spPr>
      </p:pic>
      <p:pic>
        <p:nvPicPr>
          <p:cNvPr id="162" name="图形 161">
            <a:extLst>
              <a:ext uri="{FF2B5EF4-FFF2-40B4-BE49-F238E27FC236}">
                <a16:creationId xmlns:a16="http://schemas.microsoft.com/office/drawing/2014/main" xmlns="" id="{9288F039-1559-4661-80EA-A11D0AB00BFE}"/>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xmlns="" r:embed="rId26"/>
              </a:ext>
            </a:extLst>
          </a:blip>
          <a:stretch>
            <a:fillRect/>
          </a:stretch>
        </p:blipFill>
        <p:spPr>
          <a:xfrm>
            <a:off x="1700933" y="2240568"/>
            <a:ext cx="398272" cy="398272"/>
          </a:xfrm>
          <a:prstGeom prst="rect">
            <a:avLst/>
          </a:prstGeom>
        </p:spPr>
      </p:pic>
    </p:spTree>
    <p:extLst>
      <p:ext uri="{BB962C8B-B14F-4D97-AF65-F5344CB8AC3E}">
        <p14:creationId xmlns:p14="http://schemas.microsoft.com/office/powerpoint/2010/main" val="390520972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颜色方案 1">
      <a:dk1>
        <a:sysClr val="windowText" lastClr="000000"/>
      </a:dk1>
      <a:lt1>
        <a:sysClr val="window" lastClr="FFFFFF"/>
      </a:lt1>
      <a:dk2>
        <a:srgbClr val="44546A"/>
      </a:dk2>
      <a:lt2>
        <a:srgbClr val="E7E6E6"/>
      </a:lt2>
      <a:accent1>
        <a:srgbClr val="1AB49A"/>
      </a:accent1>
      <a:accent2>
        <a:srgbClr val="4A5050"/>
      </a:accent2>
      <a:accent3>
        <a:srgbClr val="A1A4A9"/>
      </a:accent3>
      <a:accent4>
        <a:srgbClr val="FFC000"/>
      </a:accent4>
      <a:accent5>
        <a:srgbClr val="5B9BD5"/>
      </a:accent5>
      <a:accent6>
        <a:srgbClr val="70AD47"/>
      </a:accent6>
      <a:hlink>
        <a:srgbClr val="0563C1"/>
      </a:hlink>
      <a:folHlink>
        <a:srgbClr val="954F72"/>
      </a:folHlink>
    </a:clrScheme>
    <a:fontScheme name="字体方案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2467</TotalTime>
  <Words>2256</Words>
  <Application>Microsoft Office PowerPoint</Application>
  <PresentationFormat>宽屏</PresentationFormat>
  <Paragraphs>701</Paragraphs>
  <Slides>27</Slides>
  <Notes>25</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优设标题黑</vt:lpstr>
      <vt:lpstr>Bodoni MT Black</vt:lpstr>
      <vt:lpstr>Times New Roman</vt:lpstr>
      <vt:lpstr>阿里巴巴普惠体 R</vt:lpstr>
      <vt:lpstr>微软雅黑</vt:lpstr>
      <vt:lpstr>Impact</vt:lpstr>
      <vt:lpstr>Arial Black</vt:lpstr>
      <vt:lpstr>阿里巴巴普惠体 M</vt:lpstr>
      <vt:lpstr>汉仪雅酷黑 45W</vt:lpstr>
      <vt:lpstr>黑体</vt:lpstr>
      <vt:lpstr>微软雅黑 Light</vt:lpstr>
      <vt:lpstr>Arial</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宋 振中</dc:creator>
  <cp:keywords>51PPT模板网</cp:keywords>
  <dc:description>www.51pptmoban.com</dc:description>
  <cp:lastModifiedBy>阳光 男孩</cp:lastModifiedBy>
  <cp:revision>5</cp:revision>
  <dcterms:created xsi:type="dcterms:W3CDTF">2020-02-26T20:38:54Z</dcterms:created>
  <dcterms:modified xsi:type="dcterms:W3CDTF">2020-04-07T13:03:46Z</dcterms:modified>
</cp:coreProperties>
</file>