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sldIdLst>
    <p:sldId id="260" r:id="rId2"/>
    <p:sldId id="259" r:id="rId3"/>
    <p:sldId id="278" r:id="rId4"/>
    <p:sldId id="262" r:id="rId5"/>
    <p:sldId id="263" r:id="rId6"/>
    <p:sldId id="265" r:id="rId7"/>
    <p:sldId id="264" r:id="rId8"/>
    <p:sldId id="266" r:id="rId9"/>
    <p:sldId id="267" r:id="rId10"/>
    <p:sldId id="277" r:id="rId11"/>
    <p:sldId id="269" r:id="rId12"/>
    <p:sldId id="270" r:id="rId13"/>
    <p:sldId id="271" r:id="rId14"/>
    <p:sldId id="272" r:id="rId15"/>
    <p:sldId id="273" r:id="rId16"/>
    <p:sldId id="274" r:id="rId17"/>
    <p:sldId id="281" r:id="rId18"/>
    <p:sldId id="282" r:id="rId19"/>
    <p:sldId id="275" r:id="rId20"/>
    <p:sldId id="276" r:id="rId21"/>
    <p:sldId id="279" r:id="rId22"/>
    <p:sldId id="280" r:id="rId23"/>
    <p:sldId id="283" r:id="rId24"/>
    <p:sldId id="284" r:id="rId25"/>
    <p:sldId id="28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31AFF26-B083-FA4A-B8E7-BB1EDFF57075}">
          <p14:sldIdLst>
            <p14:sldId id="260"/>
            <p14:sldId id="259"/>
            <p14:sldId id="278"/>
            <p14:sldId id="262"/>
            <p14:sldId id="263"/>
            <p14:sldId id="265"/>
            <p14:sldId id="264"/>
            <p14:sldId id="266"/>
            <p14:sldId id="267"/>
            <p14:sldId id="277"/>
            <p14:sldId id="269"/>
            <p14:sldId id="270"/>
            <p14:sldId id="271"/>
            <p14:sldId id="272"/>
            <p14:sldId id="273"/>
            <p14:sldId id="274"/>
            <p14:sldId id="281"/>
            <p14:sldId id="282"/>
            <p14:sldId id="275"/>
            <p14:sldId id="276"/>
          </p14:sldIdLst>
        </p14:section>
        <p14:section name="使用说明" id="{56594FC6-99B1-5547-98FB-B84D19A07AF6}">
          <p14:sldIdLst>
            <p14:sldId id="279"/>
            <p14:sldId id="280"/>
            <p14:sldId id="283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824" userDrawn="1">
          <p15:clr>
            <a:srgbClr val="A4A3A4"/>
          </p15:clr>
        </p15:guide>
        <p15:guide id="3" pos="2683" userDrawn="1">
          <p15:clr>
            <a:srgbClr val="A4A3A4"/>
          </p15:clr>
        </p15:guide>
        <p15:guide id="4" pos="4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8CFB"/>
    <a:srgbClr val="FFFFFF"/>
    <a:srgbClr val="CACED4"/>
    <a:srgbClr val="22A3FC"/>
    <a:srgbClr val="EAF0F8"/>
    <a:srgbClr val="EEF2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83"/>
    <p:restoredTop sz="94718"/>
  </p:normalViewPr>
  <p:slideViewPr>
    <p:cSldViewPr snapToGrid="0" snapToObjects="1">
      <p:cViewPr varScale="1">
        <p:scale>
          <a:sx n="83" d="100"/>
          <a:sy n="83" d="100"/>
        </p:scale>
        <p:origin x="60" y="606"/>
      </p:cViewPr>
      <p:guideLst>
        <p:guide orient="horz" pos="2160"/>
        <p:guide pos="824"/>
        <p:guide pos="2683"/>
        <p:guide pos="4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23D-BF45-AC31-46E9BDD6D2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23D-BF45-AC31-46E9BDD6D2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88CF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23D-BF45-AC31-46E9BDD6D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4"/>
        <c:axId val="-1144888352"/>
        <c:axId val="-1144887808"/>
      </c:barChart>
      <c:catAx>
        <c:axId val="-1144888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44887808"/>
        <c:crosses val="autoZero"/>
        <c:auto val="1"/>
        <c:lblAlgn val="ctr"/>
        <c:lblOffset val="100"/>
        <c:noMultiLvlLbl val="0"/>
      </c:catAx>
      <c:valAx>
        <c:axId val="-1144887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44888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EECC76-80F0-8440-BBCA-42CC9C26B638}" type="datetimeFigureOut">
              <a:rPr kumimoji="1" lang="zh-CN" altLang="en-US" smtClean="0"/>
              <a:t>2020/4/7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60A9C-5A85-2E4C-9B30-1BCE9246050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5442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960A9C-5A85-2E4C-9B30-1BCE92460500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89306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FA1F5AE-7005-F549-BF9A-1DEFB67764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C083F-F548-C744-9D13-2425A4CDD566}" type="datetimeFigureOut">
              <a:rPr kumimoji="1" lang="zh-CN" altLang="en-US" smtClean="0"/>
              <a:t>2020/4/7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DA75F5E-0319-B443-B5E8-4E17A8E48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E99A031-0D03-8244-B1D0-8AC9F9953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D82214D-B000-0B49-B6D2-BBF15D60FBD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221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EA20949-FF07-784D-AAF7-6B48A19AAF8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bg1">
              <a:lumMod val="65000"/>
            </a:schemeClr>
          </a:solidFill>
        </p:grpSpPr>
        <p:cxnSp>
          <p:nvCxnSpPr>
            <p:cNvPr id="4" name="直线连接符 3">
              <a:extLst>
                <a:ext uri="{FF2B5EF4-FFF2-40B4-BE49-F238E27FC236}">
                  <a16:creationId xmlns="" xmlns:a16="http://schemas.microsoft.com/office/drawing/2014/main" id="{1973038D-3600-524E-81AC-E3546ECE65A9}"/>
                </a:ext>
              </a:extLst>
            </p:cNvPr>
            <p:cNvCxnSpPr/>
            <p:nvPr userDrawn="1"/>
          </p:nvCxnSpPr>
          <p:spPr>
            <a:xfrm>
              <a:off x="642552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线连接符 4">
              <a:extLst>
                <a:ext uri="{FF2B5EF4-FFF2-40B4-BE49-F238E27FC236}">
                  <a16:creationId xmlns="" xmlns:a16="http://schemas.microsoft.com/office/drawing/2014/main" id="{A88F6BAB-2797-A549-ABAA-6F786DF8D6D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537091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线连接符 5">
              <a:extLst>
                <a:ext uri="{FF2B5EF4-FFF2-40B4-BE49-F238E27FC236}">
                  <a16:creationId xmlns="" xmlns:a16="http://schemas.microsoft.com/office/drawing/2014/main" id="{B1996A15-F576-DF47-AB8D-2AF69FB46CF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593123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>
              <a:extLst>
                <a:ext uri="{FF2B5EF4-FFF2-40B4-BE49-F238E27FC236}">
                  <a16:creationId xmlns="" xmlns:a16="http://schemas.microsoft.com/office/drawing/2014/main" id="{18E72DFA-A769-B649-BF26-772ACA4D4E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6264877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形 7">
              <a:extLst>
                <a:ext uri="{FF2B5EF4-FFF2-40B4-BE49-F238E27FC236}">
                  <a16:creationId xmlns="" xmlns:a16="http://schemas.microsoft.com/office/drawing/2014/main" id="{621CC950-9CA1-994E-AF67-DE6536A2A4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8328" y="215888"/>
              <a:ext cx="173539" cy="173539"/>
            </a:xfrm>
            <a:prstGeom prst="rect">
              <a:avLst/>
            </a:prstGeom>
          </p:spPr>
        </p:pic>
        <p:pic>
          <p:nvPicPr>
            <p:cNvPr id="9" name="图形 8">
              <a:extLst>
                <a:ext uri="{FF2B5EF4-FFF2-40B4-BE49-F238E27FC236}">
                  <a16:creationId xmlns="" xmlns:a16="http://schemas.microsoft.com/office/drawing/2014/main" id="{9E9124AF-FF62-EB46-90F1-7B26F160C4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8329" y="6474668"/>
              <a:ext cx="173539" cy="173539"/>
            </a:xfrm>
            <a:prstGeom prst="rect">
              <a:avLst/>
            </a:prstGeom>
          </p:spPr>
        </p:pic>
        <p:pic>
          <p:nvPicPr>
            <p:cNvPr id="10" name="图形 9">
              <a:extLst>
                <a:ext uri="{FF2B5EF4-FFF2-40B4-BE49-F238E27FC236}">
                  <a16:creationId xmlns="" xmlns:a16="http://schemas.microsoft.com/office/drawing/2014/main" id="{0F8CB4DC-D5C0-224A-A0CB-AC4391E8DC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777776" y="233609"/>
              <a:ext cx="173539" cy="173539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="" xmlns:a16="http://schemas.microsoft.com/office/drawing/2014/main" id="{E45FADF4-DAF6-6044-8478-59D0766FCF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777776" y="6474669"/>
              <a:ext cx="173539" cy="1735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6097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3545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9D85AE-B9CE-B549-8A72-0D292C89C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69303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EA20949-FF07-784D-AAF7-6B48A19AAF8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bg1">
              <a:lumMod val="65000"/>
            </a:schemeClr>
          </a:solidFill>
        </p:grpSpPr>
        <p:cxnSp>
          <p:nvCxnSpPr>
            <p:cNvPr id="4" name="直线连接符 3">
              <a:extLst>
                <a:ext uri="{FF2B5EF4-FFF2-40B4-BE49-F238E27FC236}">
                  <a16:creationId xmlns="" xmlns:a16="http://schemas.microsoft.com/office/drawing/2014/main" id="{1973038D-3600-524E-81AC-E3546ECE65A9}"/>
                </a:ext>
              </a:extLst>
            </p:cNvPr>
            <p:cNvCxnSpPr/>
            <p:nvPr userDrawn="1"/>
          </p:nvCxnSpPr>
          <p:spPr>
            <a:xfrm>
              <a:off x="642552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线连接符 4">
              <a:extLst>
                <a:ext uri="{FF2B5EF4-FFF2-40B4-BE49-F238E27FC236}">
                  <a16:creationId xmlns="" xmlns:a16="http://schemas.microsoft.com/office/drawing/2014/main" id="{A88F6BAB-2797-A549-ABAA-6F786DF8D6D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537091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线连接符 5">
              <a:extLst>
                <a:ext uri="{FF2B5EF4-FFF2-40B4-BE49-F238E27FC236}">
                  <a16:creationId xmlns="" xmlns:a16="http://schemas.microsoft.com/office/drawing/2014/main" id="{B1996A15-F576-DF47-AB8D-2AF69FB46CF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593123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>
              <a:extLst>
                <a:ext uri="{FF2B5EF4-FFF2-40B4-BE49-F238E27FC236}">
                  <a16:creationId xmlns="" xmlns:a16="http://schemas.microsoft.com/office/drawing/2014/main" id="{18E72DFA-A769-B649-BF26-772ACA4D4E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6264877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形 7">
              <a:extLst>
                <a:ext uri="{FF2B5EF4-FFF2-40B4-BE49-F238E27FC236}">
                  <a16:creationId xmlns="" xmlns:a16="http://schemas.microsoft.com/office/drawing/2014/main" id="{621CC950-9CA1-994E-AF67-DE6536A2A4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8328" y="215888"/>
              <a:ext cx="173539" cy="173539"/>
            </a:xfrm>
            <a:prstGeom prst="rect">
              <a:avLst/>
            </a:prstGeom>
          </p:spPr>
        </p:pic>
        <p:pic>
          <p:nvPicPr>
            <p:cNvPr id="9" name="图形 8">
              <a:extLst>
                <a:ext uri="{FF2B5EF4-FFF2-40B4-BE49-F238E27FC236}">
                  <a16:creationId xmlns="" xmlns:a16="http://schemas.microsoft.com/office/drawing/2014/main" id="{9E9124AF-FF62-EB46-90F1-7B26F160C4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8329" y="6474668"/>
              <a:ext cx="173539" cy="173539"/>
            </a:xfrm>
            <a:prstGeom prst="rect">
              <a:avLst/>
            </a:prstGeom>
          </p:spPr>
        </p:pic>
        <p:pic>
          <p:nvPicPr>
            <p:cNvPr id="10" name="图形 9">
              <a:extLst>
                <a:ext uri="{FF2B5EF4-FFF2-40B4-BE49-F238E27FC236}">
                  <a16:creationId xmlns="" xmlns:a16="http://schemas.microsoft.com/office/drawing/2014/main" id="{0F8CB4DC-D5C0-224A-A0CB-AC4391E8DC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777776" y="233609"/>
              <a:ext cx="173539" cy="173539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="" xmlns:a16="http://schemas.microsoft.com/office/drawing/2014/main" id="{E45FADF4-DAF6-6044-8478-59D0766FCF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777776" y="6474669"/>
              <a:ext cx="173539" cy="1735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6029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800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  <p:sldLayoutId id="2147483671" r:id="rId3"/>
    <p:sldLayoutId id="2147483670" r:id="rId4"/>
    <p:sldLayoutId id="214748368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10" Type="http://schemas.openxmlformats.org/officeDocument/2006/relationships/image" Target="../media/image22.emf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10" Type="http://schemas.openxmlformats.org/officeDocument/2006/relationships/image" Target="../media/image25.emf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44.sv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7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7.sv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10" Type="http://schemas.openxmlformats.org/officeDocument/2006/relationships/image" Target="../media/image18.emf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557ED8C-63AB-3849-9D07-FE2CB6E1762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99000">
                <a:srgbClr val="188CFB">
                  <a:alpha val="83000"/>
                </a:srgbClr>
              </a:gs>
              <a:gs pos="5000">
                <a:srgbClr val="188CFB">
                  <a:lumMod val="81000"/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87D2847-F5B1-0140-BA7F-40633DAD6AEB}"/>
              </a:ext>
            </a:extLst>
          </p:cNvPr>
          <p:cNvSpPr txBox="1"/>
          <p:nvPr/>
        </p:nvSpPr>
        <p:spPr>
          <a:xfrm>
            <a:off x="5655816" y="56309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solidFill>
                  <a:schemeClr val="bg1"/>
                </a:solidFill>
                <a:latin typeface="Quantum" pitchFamily="2" charset="0"/>
              </a:rPr>
              <a:t>LOGO</a:t>
            </a:r>
            <a:endParaRPr kumimoji="1" lang="zh-CN" altLang="en-US" b="1" dirty="0">
              <a:solidFill>
                <a:schemeClr val="bg1"/>
              </a:solidFill>
              <a:latin typeface="Quantum" pitchFamily="2" charset="0"/>
            </a:endParaRPr>
          </a:p>
        </p:txBody>
      </p:sp>
      <p:sp>
        <p:nvSpPr>
          <p:cNvPr id="9" name="文本占位符 1049">
            <a:extLst>
              <a:ext uri="{FF2B5EF4-FFF2-40B4-BE49-F238E27FC236}">
                <a16:creationId xmlns="" xmlns:a16="http://schemas.microsoft.com/office/drawing/2014/main" id="{045E7304-6878-3C4B-90B9-84832C13C33D}"/>
              </a:ext>
            </a:extLst>
          </p:cNvPr>
          <p:cNvSpPr txBox="1">
            <a:spLocks/>
          </p:cNvSpPr>
          <p:nvPr/>
        </p:nvSpPr>
        <p:spPr>
          <a:xfrm>
            <a:off x="2918872" y="3431806"/>
            <a:ext cx="6286500" cy="4069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工作汇报    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年终总结    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项目汇报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1C09176-F1A6-804C-B79E-34082E0DF41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17" name="直线连接符 16">
              <a:extLst>
                <a:ext uri="{FF2B5EF4-FFF2-40B4-BE49-F238E27FC236}">
                  <a16:creationId xmlns="" xmlns:a16="http://schemas.microsoft.com/office/drawing/2014/main" id="{0587ACFC-5D99-644C-B2AF-9DBD0F3627A2}"/>
                </a:ext>
              </a:extLst>
            </p:cNvPr>
            <p:cNvCxnSpPr/>
            <p:nvPr userDrawn="1"/>
          </p:nvCxnSpPr>
          <p:spPr>
            <a:xfrm>
              <a:off x="642552" y="0"/>
              <a:ext cx="0" cy="6858000"/>
            </a:xfrm>
            <a:prstGeom prst="line">
              <a:avLst/>
            </a:prstGeom>
            <a:ln w="0"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>
              <a:extLst>
                <a:ext uri="{FF2B5EF4-FFF2-40B4-BE49-F238E27FC236}">
                  <a16:creationId xmlns="" xmlns:a16="http://schemas.microsoft.com/office/drawing/2014/main" id="{DE2955A0-ACC1-FD4A-9A12-EC4698F6BB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537091" y="0"/>
              <a:ext cx="0" cy="6858000"/>
            </a:xfrm>
            <a:prstGeom prst="line">
              <a:avLst/>
            </a:prstGeom>
            <a:ln w="0"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>
              <a:extLst>
                <a:ext uri="{FF2B5EF4-FFF2-40B4-BE49-F238E27FC236}">
                  <a16:creationId xmlns="" xmlns:a16="http://schemas.microsoft.com/office/drawing/2014/main" id="{34432970-E2C6-9B4C-A181-7F7D627C818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593123"/>
              <a:ext cx="12192000" cy="0"/>
            </a:xfrm>
            <a:prstGeom prst="line">
              <a:avLst/>
            </a:prstGeom>
            <a:ln w="0"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>
              <a:extLst>
                <a:ext uri="{FF2B5EF4-FFF2-40B4-BE49-F238E27FC236}">
                  <a16:creationId xmlns="" xmlns:a16="http://schemas.microsoft.com/office/drawing/2014/main" id="{46AE5859-6759-974D-97A6-2E413BA8EB7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6264877"/>
              <a:ext cx="12192000" cy="0"/>
            </a:xfrm>
            <a:prstGeom prst="line">
              <a:avLst/>
            </a:prstGeom>
            <a:ln w="0"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图形 20">
              <a:extLst>
                <a:ext uri="{FF2B5EF4-FFF2-40B4-BE49-F238E27FC236}">
                  <a16:creationId xmlns="" xmlns:a16="http://schemas.microsoft.com/office/drawing/2014/main" id="{7F3E0E76-82EC-8D43-AD20-38943B0666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8328" y="215888"/>
              <a:ext cx="173539" cy="173539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="" xmlns:a16="http://schemas.microsoft.com/office/drawing/2014/main" id="{21238587-CEE0-D045-8BBD-FAECC1AAE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8329" y="6474668"/>
              <a:ext cx="173539" cy="173539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="" xmlns:a16="http://schemas.microsoft.com/office/drawing/2014/main" id="{ED97E20A-1748-5741-BB64-DABBCE6D16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777776" y="233609"/>
              <a:ext cx="173539" cy="173539"/>
            </a:xfrm>
            <a:prstGeom prst="rect">
              <a:avLst/>
            </a:prstGeom>
          </p:spPr>
        </p:pic>
        <p:pic>
          <p:nvPicPr>
            <p:cNvPr id="24" name="图形 23">
              <a:extLst>
                <a:ext uri="{FF2B5EF4-FFF2-40B4-BE49-F238E27FC236}">
                  <a16:creationId xmlns="" xmlns:a16="http://schemas.microsoft.com/office/drawing/2014/main" id="{D37DFEBB-ECDB-E849-BE9C-80A0DD1383E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777776" y="6474669"/>
              <a:ext cx="173539" cy="173539"/>
            </a:xfrm>
            <a:prstGeom prst="rect">
              <a:avLst/>
            </a:prstGeom>
          </p:spPr>
        </p:pic>
      </p:grpSp>
      <p:sp>
        <p:nvSpPr>
          <p:cNvPr id="30" name="圆角矩形 29">
            <a:extLst>
              <a:ext uri="{FF2B5EF4-FFF2-40B4-BE49-F238E27FC236}">
                <a16:creationId xmlns="" xmlns:a16="http://schemas.microsoft.com/office/drawing/2014/main" id="{5BFCE0D3-5C4C-4543-99C5-B8C85C30E99E}"/>
              </a:ext>
            </a:extLst>
          </p:cNvPr>
          <p:cNvSpPr/>
          <p:nvPr/>
        </p:nvSpPr>
        <p:spPr>
          <a:xfrm>
            <a:off x="4307639" y="4398432"/>
            <a:ext cx="1193818" cy="40695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汇报人：</a:t>
            </a:r>
          </a:p>
        </p:txBody>
      </p:sp>
      <p:sp>
        <p:nvSpPr>
          <p:cNvPr id="31" name="圆角矩形 30">
            <a:extLst>
              <a:ext uri="{FF2B5EF4-FFF2-40B4-BE49-F238E27FC236}">
                <a16:creationId xmlns="" xmlns:a16="http://schemas.microsoft.com/office/drawing/2014/main" id="{8FFF08DB-9B00-864C-BC5C-BF17D7DDEAF6}"/>
              </a:ext>
            </a:extLst>
          </p:cNvPr>
          <p:cNvSpPr/>
          <p:nvPr/>
        </p:nvSpPr>
        <p:spPr>
          <a:xfrm>
            <a:off x="6354732" y="4398433"/>
            <a:ext cx="1193818" cy="406953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汇报时间：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9052CEA5-63B6-D44F-B777-77483A63FEC7}"/>
              </a:ext>
            </a:extLst>
          </p:cNvPr>
          <p:cNvSpPr txBox="1"/>
          <p:nvPr/>
        </p:nvSpPr>
        <p:spPr>
          <a:xfrm>
            <a:off x="4548195" y="4893688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XXX</a:t>
            </a:r>
            <a:endParaRPr kumimoji="1" lang="zh-CN" altLang="en-US" sz="1200" dirty="0">
              <a:solidFill>
                <a:schemeClr val="bg1">
                  <a:lumMod val="9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16CF43A-CE7B-A24F-9113-4E90F002BB5C}"/>
              </a:ext>
            </a:extLst>
          </p:cNvPr>
          <p:cNvSpPr txBox="1"/>
          <p:nvPr/>
        </p:nvSpPr>
        <p:spPr>
          <a:xfrm>
            <a:off x="6471149" y="4894977"/>
            <a:ext cx="1037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2020-03-19</a:t>
            </a:r>
            <a:endParaRPr kumimoji="1" lang="zh-CN" altLang="en-US" sz="1200" dirty="0">
              <a:solidFill>
                <a:schemeClr val="bg1">
                  <a:lumMod val="9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4CCFC30-839F-6247-8BF1-973ED9501F1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09950" y="1278667"/>
            <a:ext cx="5372100" cy="2209800"/>
          </a:xfrm>
          <a:prstGeom prst="rect">
            <a:avLst/>
          </a:prstGeom>
        </p:spPr>
      </p:pic>
      <p:sp>
        <p:nvSpPr>
          <p:cNvPr id="8" name="文本占位符 1048">
            <a:extLst>
              <a:ext uri="{FF2B5EF4-FFF2-40B4-BE49-F238E27FC236}">
                <a16:creationId xmlns="" xmlns:a16="http://schemas.microsoft.com/office/drawing/2014/main" id="{D4EC9AF4-8FE3-4D42-AA8A-48422E5C93A1}"/>
              </a:ext>
            </a:extLst>
          </p:cNvPr>
          <p:cNvSpPr txBox="1">
            <a:spLocks/>
          </p:cNvSpPr>
          <p:nvPr/>
        </p:nvSpPr>
        <p:spPr>
          <a:xfrm>
            <a:off x="2360024" y="2405423"/>
            <a:ext cx="7404195" cy="7571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工作汇报通用模板</a:t>
            </a:r>
          </a:p>
        </p:txBody>
      </p:sp>
    </p:spTree>
    <p:extLst>
      <p:ext uri="{BB962C8B-B14F-4D97-AF65-F5344CB8AC3E}">
        <p14:creationId xmlns:p14="http://schemas.microsoft.com/office/powerpoint/2010/main" val="59750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8217637" y="-1026151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5" y="670345"/>
            <a:ext cx="1774846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业务亮点</a:t>
            </a: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240342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f-ZA" altLang="zh-CN" sz="1400" dirty="0" err="1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Business</a:t>
            </a:r>
            <a:r>
              <a:rPr lang="zh-CN" altLang="en-US" sz="1400" dirty="0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 </a:t>
            </a:r>
            <a:r>
              <a:rPr lang="af-ZA" altLang="zh-CN" sz="1400" dirty="0" err="1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highlights</a:t>
            </a:r>
            <a:endParaRPr lang="af-ZA" altLang="zh-CN" sz="1400" dirty="0">
              <a:solidFill>
                <a:sysClr val="window" lastClr="FFFFFF">
                  <a:lumMod val="65000"/>
                </a:sysClr>
              </a:solidFill>
              <a:latin typeface="Arial"/>
              <a:ea typeface="微软雅黑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338F6980-213E-1242-872C-B3603C19BBAB}"/>
              </a:ext>
            </a:extLst>
          </p:cNvPr>
          <p:cNvSpPr/>
          <p:nvPr/>
        </p:nvSpPr>
        <p:spPr>
          <a:xfrm>
            <a:off x="1327377" y="2423140"/>
            <a:ext cx="2403245" cy="2403245"/>
          </a:xfrm>
          <a:prstGeom prst="ellipse">
            <a:avLst/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B8A291DF-BFAC-1243-BA87-A6501F9CF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99763" y="3295526"/>
            <a:ext cx="658471" cy="658471"/>
          </a:xfrm>
          <a:prstGeom prst="rect">
            <a:avLst/>
          </a:prstGeom>
        </p:spPr>
      </p:pic>
      <p:sp>
        <p:nvSpPr>
          <p:cNvPr id="5" name="弧 4">
            <a:extLst>
              <a:ext uri="{FF2B5EF4-FFF2-40B4-BE49-F238E27FC236}">
                <a16:creationId xmlns="" xmlns:a16="http://schemas.microsoft.com/office/drawing/2014/main" id="{A3122D0B-A8DE-EB48-822B-8757FADA01EE}"/>
              </a:ext>
            </a:extLst>
          </p:cNvPr>
          <p:cNvSpPr/>
          <p:nvPr/>
        </p:nvSpPr>
        <p:spPr>
          <a:xfrm>
            <a:off x="470571" y="1548099"/>
            <a:ext cx="3958001" cy="3958001"/>
          </a:xfrm>
          <a:prstGeom prst="arc">
            <a:avLst>
              <a:gd name="adj1" fmla="val 16200000"/>
              <a:gd name="adj2" fmla="val 5447181"/>
            </a:avLst>
          </a:prstGeom>
          <a:ln>
            <a:gradFill flip="none" rotWithShape="1">
              <a:gsLst>
                <a:gs pos="0">
                  <a:schemeClr val="bg1"/>
                </a:gs>
                <a:gs pos="91992">
                  <a:srgbClr val="188CFB"/>
                </a:gs>
                <a:gs pos="8007">
                  <a:srgbClr val="188CFB"/>
                </a:gs>
                <a:gs pos="51000">
                  <a:srgbClr val="188CFB"/>
                </a:gs>
                <a:gs pos="99000">
                  <a:schemeClr val="bg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53EF67B-8734-2448-B572-FD46675142A5}"/>
              </a:ext>
            </a:extLst>
          </p:cNvPr>
          <p:cNvGrpSpPr/>
          <p:nvPr/>
        </p:nvGrpSpPr>
        <p:grpSpPr>
          <a:xfrm>
            <a:off x="3337925" y="1548099"/>
            <a:ext cx="589446" cy="589446"/>
            <a:chOff x="3435899" y="1804564"/>
            <a:chExt cx="589446" cy="589446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F8954D2D-ECA1-CD49-A602-1FFB4470F2B7}"/>
                </a:ext>
              </a:extLst>
            </p:cNvPr>
            <p:cNvSpPr/>
            <p:nvPr/>
          </p:nvSpPr>
          <p:spPr>
            <a:xfrm>
              <a:off x="3435899" y="1804564"/>
              <a:ext cx="589446" cy="589446"/>
            </a:xfrm>
            <a:prstGeom prst="ellipse">
              <a:avLst/>
            </a:prstGeom>
            <a:gradFill>
              <a:gsLst>
                <a:gs pos="0">
                  <a:srgbClr val="EEF2F9"/>
                </a:gs>
                <a:gs pos="100000">
                  <a:schemeClr val="accent5">
                    <a:lumMod val="0"/>
                    <a:lumOff val="100000"/>
                  </a:schemeClr>
                </a:gs>
              </a:gsLst>
              <a:lin ang="13500000" scaled="1"/>
            </a:gra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7E35AAB2-725A-4741-AB81-696DA7FD7A60}"/>
                </a:ext>
              </a:extLst>
            </p:cNvPr>
            <p:cNvSpPr txBox="1"/>
            <p:nvPr/>
          </p:nvSpPr>
          <p:spPr>
            <a:xfrm>
              <a:off x="3495622" y="1927661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zh-CN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01</a:t>
              </a:r>
              <a:endParaRPr kumimoji="1"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C357470B-F7AD-9242-8A6E-278818DBA2DB}"/>
              </a:ext>
            </a:extLst>
          </p:cNvPr>
          <p:cNvGrpSpPr/>
          <p:nvPr/>
        </p:nvGrpSpPr>
        <p:grpSpPr>
          <a:xfrm>
            <a:off x="4079635" y="2629172"/>
            <a:ext cx="589446" cy="589446"/>
            <a:chOff x="3435899" y="1804564"/>
            <a:chExt cx="589446" cy="589446"/>
          </a:xfrm>
        </p:grpSpPr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D23A095D-56E2-1745-8B4F-D81200DEB01C}"/>
                </a:ext>
              </a:extLst>
            </p:cNvPr>
            <p:cNvSpPr/>
            <p:nvPr/>
          </p:nvSpPr>
          <p:spPr>
            <a:xfrm>
              <a:off x="3435899" y="1804564"/>
              <a:ext cx="589446" cy="589446"/>
            </a:xfrm>
            <a:prstGeom prst="ellipse">
              <a:avLst/>
            </a:prstGeom>
            <a:gradFill>
              <a:gsLst>
                <a:gs pos="0">
                  <a:srgbClr val="EEF2F9"/>
                </a:gs>
                <a:gs pos="100000">
                  <a:schemeClr val="accent5">
                    <a:lumMod val="0"/>
                    <a:lumOff val="100000"/>
                  </a:schemeClr>
                </a:gs>
              </a:gsLst>
              <a:lin ang="13500000" scaled="1"/>
            </a:gra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05E72A6D-6A89-7A49-8A7A-33B7DF649E45}"/>
                </a:ext>
              </a:extLst>
            </p:cNvPr>
            <p:cNvSpPr txBox="1"/>
            <p:nvPr/>
          </p:nvSpPr>
          <p:spPr>
            <a:xfrm>
              <a:off x="3495622" y="1927661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zh-CN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02</a:t>
              </a:r>
              <a:endParaRPr kumimoji="1"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FB85654-D199-FE4D-8053-CC5615E15ABB}"/>
              </a:ext>
            </a:extLst>
          </p:cNvPr>
          <p:cNvGrpSpPr/>
          <p:nvPr/>
        </p:nvGrpSpPr>
        <p:grpSpPr>
          <a:xfrm>
            <a:off x="4078696" y="3710245"/>
            <a:ext cx="589446" cy="589446"/>
            <a:chOff x="3435899" y="1804564"/>
            <a:chExt cx="589446" cy="589446"/>
          </a:xfrm>
        </p:grpSpPr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40048474-0495-CF4E-955B-45FFFB7E216D}"/>
                </a:ext>
              </a:extLst>
            </p:cNvPr>
            <p:cNvSpPr/>
            <p:nvPr/>
          </p:nvSpPr>
          <p:spPr>
            <a:xfrm>
              <a:off x="3435899" y="1804564"/>
              <a:ext cx="589446" cy="589446"/>
            </a:xfrm>
            <a:prstGeom prst="ellipse">
              <a:avLst/>
            </a:prstGeom>
            <a:gradFill>
              <a:gsLst>
                <a:gs pos="0">
                  <a:srgbClr val="EEF2F9"/>
                </a:gs>
                <a:gs pos="100000">
                  <a:schemeClr val="accent5">
                    <a:lumMod val="0"/>
                    <a:lumOff val="100000"/>
                  </a:schemeClr>
                </a:gs>
              </a:gsLst>
              <a:lin ang="13500000" scaled="1"/>
            </a:gra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10DEB88E-55B2-B240-B7C4-CFF306BF4148}"/>
                </a:ext>
              </a:extLst>
            </p:cNvPr>
            <p:cNvSpPr txBox="1"/>
            <p:nvPr/>
          </p:nvSpPr>
          <p:spPr>
            <a:xfrm>
              <a:off x="3495622" y="1927661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zh-CN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03</a:t>
              </a:r>
              <a:endParaRPr kumimoji="1"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89AEFCD6-6D77-7C40-B042-8163AF6AB3C3}"/>
              </a:ext>
            </a:extLst>
          </p:cNvPr>
          <p:cNvGrpSpPr/>
          <p:nvPr/>
        </p:nvGrpSpPr>
        <p:grpSpPr>
          <a:xfrm>
            <a:off x="3337925" y="4791319"/>
            <a:ext cx="589446" cy="589446"/>
            <a:chOff x="3435899" y="1804564"/>
            <a:chExt cx="589446" cy="589446"/>
          </a:xfrm>
        </p:grpSpPr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1E38CA2C-8701-D64C-954E-5B04778D7EB2}"/>
                </a:ext>
              </a:extLst>
            </p:cNvPr>
            <p:cNvSpPr/>
            <p:nvPr/>
          </p:nvSpPr>
          <p:spPr>
            <a:xfrm>
              <a:off x="3435899" y="1804564"/>
              <a:ext cx="589446" cy="589446"/>
            </a:xfrm>
            <a:prstGeom prst="ellipse">
              <a:avLst/>
            </a:prstGeom>
            <a:gradFill>
              <a:gsLst>
                <a:gs pos="0">
                  <a:srgbClr val="EEF2F9"/>
                </a:gs>
                <a:gs pos="100000">
                  <a:schemeClr val="accent5">
                    <a:lumMod val="0"/>
                    <a:lumOff val="100000"/>
                  </a:schemeClr>
                </a:gs>
              </a:gsLst>
              <a:lin ang="13500000" scaled="1"/>
            </a:gra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6B16CBF3-208F-BB44-8C3D-8963896EC52F}"/>
                </a:ext>
              </a:extLst>
            </p:cNvPr>
            <p:cNvSpPr txBox="1"/>
            <p:nvPr/>
          </p:nvSpPr>
          <p:spPr>
            <a:xfrm>
              <a:off x="3495622" y="1927661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en-US" altLang="zh-CN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04</a:t>
              </a:r>
              <a:endParaRPr kumimoji="1"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615A305B-F692-664F-8B36-CD15197E0B6E}"/>
              </a:ext>
            </a:extLst>
          </p:cNvPr>
          <p:cNvGrpSpPr/>
          <p:nvPr/>
        </p:nvGrpSpPr>
        <p:grpSpPr>
          <a:xfrm>
            <a:off x="5700519" y="1477236"/>
            <a:ext cx="5034235" cy="549061"/>
            <a:chOff x="4585309" y="1769327"/>
            <a:chExt cx="5034235" cy="549061"/>
          </a:xfrm>
        </p:grpSpPr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3F514FCD-BAD4-BD45-99E1-11A792240F40}"/>
                </a:ext>
              </a:extLst>
            </p:cNvPr>
            <p:cNvSpPr/>
            <p:nvPr/>
          </p:nvSpPr>
          <p:spPr>
            <a:xfrm>
              <a:off x="6069610" y="1769327"/>
              <a:ext cx="3549934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B5E37AE7-2E60-074D-A86E-A82AB5425536}"/>
                </a:ext>
              </a:extLst>
            </p:cNvPr>
            <p:cNvSpPr txBox="1"/>
            <p:nvPr/>
          </p:nvSpPr>
          <p:spPr>
            <a:xfrm>
              <a:off x="4585309" y="184380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  <p:cxnSp>
          <p:nvCxnSpPr>
            <p:cNvPr id="9" name="直线连接符 8">
              <a:extLst>
                <a:ext uri="{FF2B5EF4-FFF2-40B4-BE49-F238E27FC236}">
                  <a16:creationId xmlns="" xmlns:a16="http://schemas.microsoft.com/office/drawing/2014/main" id="{DD2DA756-AF8A-964B-BB00-8774F0F5DE15}"/>
                </a:ext>
              </a:extLst>
            </p:cNvPr>
            <p:cNvCxnSpPr/>
            <p:nvPr/>
          </p:nvCxnSpPr>
          <p:spPr>
            <a:xfrm>
              <a:off x="5842088" y="1804564"/>
              <a:ext cx="0" cy="492429"/>
            </a:xfrm>
            <a:prstGeom prst="line">
              <a:avLst/>
            </a:prstGeom>
            <a:ln>
              <a:solidFill>
                <a:srgbClr val="188C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B32DA315-8A4F-394E-ACFB-B5FF7CDC3039}"/>
              </a:ext>
            </a:extLst>
          </p:cNvPr>
          <p:cNvGrpSpPr/>
          <p:nvPr/>
        </p:nvGrpSpPr>
        <p:grpSpPr>
          <a:xfrm>
            <a:off x="5700519" y="2590648"/>
            <a:ext cx="5034235" cy="549061"/>
            <a:chOff x="4585309" y="1769327"/>
            <a:chExt cx="5034235" cy="549061"/>
          </a:xfrm>
        </p:grpSpPr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70EC4A0E-8646-BB44-B93F-97D77B4B2387}"/>
                </a:ext>
              </a:extLst>
            </p:cNvPr>
            <p:cNvSpPr/>
            <p:nvPr/>
          </p:nvSpPr>
          <p:spPr>
            <a:xfrm>
              <a:off x="6069610" y="1769327"/>
              <a:ext cx="3549934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2595BED6-DCB4-774E-9146-79914CCDEFA5}"/>
                </a:ext>
              </a:extLst>
            </p:cNvPr>
            <p:cNvSpPr txBox="1"/>
            <p:nvPr/>
          </p:nvSpPr>
          <p:spPr>
            <a:xfrm>
              <a:off x="4585309" y="184380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  <p:cxnSp>
          <p:nvCxnSpPr>
            <p:cNvPr id="53" name="直线连接符 52">
              <a:extLst>
                <a:ext uri="{FF2B5EF4-FFF2-40B4-BE49-F238E27FC236}">
                  <a16:creationId xmlns="" xmlns:a16="http://schemas.microsoft.com/office/drawing/2014/main" id="{94E758D3-2FC2-A04A-8E0B-33FC7D475FB0}"/>
                </a:ext>
              </a:extLst>
            </p:cNvPr>
            <p:cNvCxnSpPr/>
            <p:nvPr/>
          </p:nvCxnSpPr>
          <p:spPr>
            <a:xfrm>
              <a:off x="5842088" y="1804564"/>
              <a:ext cx="0" cy="492429"/>
            </a:xfrm>
            <a:prstGeom prst="line">
              <a:avLst/>
            </a:prstGeom>
            <a:ln>
              <a:solidFill>
                <a:srgbClr val="188C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3FB10943-FA05-4D4D-8BBB-9F5EB6C0521A}"/>
              </a:ext>
            </a:extLst>
          </p:cNvPr>
          <p:cNvGrpSpPr/>
          <p:nvPr/>
        </p:nvGrpSpPr>
        <p:grpSpPr>
          <a:xfrm>
            <a:off x="5700519" y="3704060"/>
            <a:ext cx="5034235" cy="549061"/>
            <a:chOff x="4585309" y="1769327"/>
            <a:chExt cx="5034235" cy="549061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B5D6EB00-6D9D-5C44-8571-D7273E355C0A}"/>
                </a:ext>
              </a:extLst>
            </p:cNvPr>
            <p:cNvSpPr/>
            <p:nvPr/>
          </p:nvSpPr>
          <p:spPr>
            <a:xfrm>
              <a:off x="6069610" y="1769327"/>
              <a:ext cx="3549934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6E8A25ED-B964-6240-8C52-B252ADAED8C8}"/>
                </a:ext>
              </a:extLst>
            </p:cNvPr>
            <p:cNvSpPr txBox="1"/>
            <p:nvPr/>
          </p:nvSpPr>
          <p:spPr>
            <a:xfrm>
              <a:off x="4585309" y="184380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  <p:cxnSp>
          <p:nvCxnSpPr>
            <p:cNvPr id="57" name="直线连接符 56">
              <a:extLst>
                <a:ext uri="{FF2B5EF4-FFF2-40B4-BE49-F238E27FC236}">
                  <a16:creationId xmlns="" xmlns:a16="http://schemas.microsoft.com/office/drawing/2014/main" id="{AAB7C041-5A3B-D74C-BED6-B367FC215B85}"/>
                </a:ext>
              </a:extLst>
            </p:cNvPr>
            <p:cNvCxnSpPr/>
            <p:nvPr/>
          </p:nvCxnSpPr>
          <p:spPr>
            <a:xfrm>
              <a:off x="5842088" y="1804564"/>
              <a:ext cx="0" cy="492429"/>
            </a:xfrm>
            <a:prstGeom prst="line">
              <a:avLst/>
            </a:prstGeom>
            <a:ln>
              <a:solidFill>
                <a:srgbClr val="188C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54FE7074-AA01-0C4B-B37F-5B434201AA35}"/>
              </a:ext>
            </a:extLst>
          </p:cNvPr>
          <p:cNvGrpSpPr/>
          <p:nvPr/>
        </p:nvGrpSpPr>
        <p:grpSpPr>
          <a:xfrm>
            <a:off x="5700519" y="4817473"/>
            <a:ext cx="5034235" cy="549061"/>
            <a:chOff x="4585309" y="1769327"/>
            <a:chExt cx="5034235" cy="549061"/>
          </a:xfrm>
        </p:grpSpPr>
        <p:sp>
          <p:nvSpPr>
            <p:cNvPr id="61" name="矩形 60">
              <a:extLst>
                <a:ext uri="{FF2B5EF4-FFF2-40B4-BE49-F238E27FC236}">
                  <a16:creationId xmlns="" xmlns:a16="http://schemas.microsoft.com/office/drawing/2014/main" id="{8C24336C-87D3-144F-BE24-C1F2CF24908B}"/>
                </a:ext>
              </a:extLst>
            </p:cNvPr>
            <p:cNvSpPr/>
            <p:nvPr/>
          </p:nvSpPr>
          <p:spPr>
            <a:xfrm>
              <a:off x="6069610" y="1769327"/>
              <a:ext cx="3549934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0154A96A-3784-4D4B-8D0A-52A9DA4F75E1}"/>
                </a:ext>
              </a:extLst>
            </p:cNvPr>
            <p:cNvSpPr txBox="1"/>
            <p:nvPr/>
          </p:nvSpPr>
          <p:spPr>
            <a:xfrm>
              <a:off x="4585309" y="184380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  <p:cxnSp>
          <p:nvCxnSpPr>
            <p:cNvPr id="67" name="直线连接符 66">
              <a:extLst>
                <a:ext uri="{FF2B5EF4-FFF2-40B4-BE49-F238E27FC236}">
                  <a16:creationId xmlns="" xmlns:a16="http://schemas.microsoft.com/office/drawing/2014/main" id="{024974D0-DF73-2441-B268-EB2BD8C681B3}"/>
                </a:ext>
              </a:extLst>
            </p:cNvPr>
            <p:cNvCxnSpPr/>
            <p:nvPr/>
          </p:nvCxnSpPr>
          <p:spPr>
            <a:xfrm>
              <a:off x="5842088" y="1804564"/>
              <a:ext cx="0" cy="492429"/>
            </a:xfrm>
            <a:prstGeom prst="line">
              <a:avLst/>
            </a:prstGeom>
            <a:ln>
              <a:solidFill>
                <a:srgbClr val="188C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直线连接符 15">
            <a:extLst>
              <a:ext uri="{FF2B5EF4-FFF2-40B4-BE49-F238E27FC236}">
                <a16:creationId xmlns="" xmlns:a16="http://schemas.microsoft.com/office/drawing/2014/main" id="{5D922AB2-84F3-A049-B039-18F7E0F0140B}"/>
              </a:ext>
            </a:extLst>
          </p:cNvPr>
          <p:cNvCxnSpPr/>
          <p:nvPr/>
        </p:nvCxnSpPr>
        <p:spPr>
          <a:xfrm>
            <a:off x="4176670" y="1804809"/>
            <a:ext cx="1387222" cy="0"/>
          </a:xfrm>
          <a:prstGeom prst="line">
            <a:avLst/>
          </a:prstGeom>
          <a:ln w="19050">
            <a:solidFill>
              <a:srgbClr val="188CFB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线连接符 67">
            <a:extLst>
              <a:ext uri="{FF2B5EF4-FFF2-40B4-BE49-F238E27FC236}">
                <a16:creationId xmlns="" xmlns:a16="http://schemas.microsoft.com/office/drawing/2014/main" id="{AB295683-0EDC-024B-AF24-91C53C8ED9DF}"/>
              </a:ext>
            </a:extLst>
          </p:cNvPr>
          <p:cNvCxnSpPr/>
          <p:nvPr/>
        </p:nvCxnSpPr>
        <p:spPr>
          <a:xfrm>
            <a:off x="4176670" y="5087866"/>
            <a:ext cx="1387222" cy="0"/>
          </a:xfrm>
          <a:prstGeom prst="line">
            <a:avLst/>
          </a:prstGeom>
          <a:ln w="19050">
            <a:solidFill>
              <a:srgbClr val="188CFB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线连接符 68">
            <a:extLst>
              <a:ext uri="{FF2B5EF4-FFF2-40B4-BE49-F238E27FC236}">
                <a16:creationId xmlns="" xmlns:a16="http://schemas.microsoft.com/office/drawing/2014/main" id="{C5F29B6E-A118-C848-ABF5-C5C308E0BED5}"/>
              </a:ext>
            </a:extLst>
          </p:cNvPr>
          <p:cNvCxnSpPr>
            <a:cxnSpLocks/>
          </p:cNvCxnSpPr>
          <p:nvPr/>
        </p:nvCxnSpPr>
        <p:spPr>
          <a:xfrm>
            <a:off x="4862919" y="4000402"/>
            <a:ext cx="700973" cy="0"/>
          </a:xfrm>
          <a:prstGeom prst="line">
            <a:avLst/>
          </a:prstGeom>
          <a:ln w="19050">
            <a:solidFill>
              <a:srgbClr val="188CFB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线连接符 69">
            <a:extLst>
              <a:ext uri="{FF2B5EF4-FFF2-40B4-BE49-F238E27FC236}">
                <a16:creationId xmlns="" xmlns:a16="http://schemas.microsoft.com/office/drawing/2014/main" id="{1F975959-0D38-F44A-BF1F-842D531E7BFC}"/>
              </a:ext>
            </a:extLst>
          </p:cNvPr>
          <p:cNvCxnSpPr>
            <a:cxnSpLocks/>
          </p:cNvCxnSpPr>
          <p:nvPr/>
        </p:nvCxnSpPr>
        <p:spPr>
          <a:xfrm>
            <a:off x="4862919" y="2881942"/>
            <a:ext cx="700973" cy="0"/>
          </a:xfrm>
          <a:prstGeom prst="line">
            <a:avLst/>
          </a:prstGeom>
          <a:ln w="19050">
            <a:solidFill>
              <a:srgbClr val="188CFB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8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8217637" y="-1026151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5" y="670345"/>
            <a:ext cx="1774846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业务亮点</a:t>
            </a: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240342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f-ZA" altLang="zh-CN" sz="1400" dirty="0" err="1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Business</a:t>
            </a:r>
            <a:r>
              <a:rPr lang="zh-CN" altLang="en-US" sz="1400" dirty="0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 </a:t>
            </a:r>
            <a:r>
              <a:rPr lang="af-ZA" altLang="zh-CN" sz="1400" dirty="0" err="1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highlights</a:t>
            </a:r>
            <a:endParaRPr lang="af-ZA" altLang="zh-CN" sz="1400" dirty="0">
              <a:solidFill>
                <a:sysClr val="window" lastClr="FFFFFF">
                  <a:lumMod val="65000"/>
                </a:sysClr>
              </a:solidFill>
              <a:latin typeface="Arial"/>
              <a:ea typeface="微软雅黑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F37CD4E-812A-DF48-8376-F5FC4054FCFE}"/>
              </a:ext>
            </a:extLst>
          </p:cNvPr>
          <p:cNvGrpSpPr/>
          <p:nvPr/>
        </p:nvGrpSpPr>
        <p:grpSpPr>
          <a:xfrm>
            <a:off x="1307421" y="1856739"/>
            <a:ext cx="4421434" cy="1557251"/>
            <a:chOff x="1197970" y="1972946"/>
            <a:chExt cx="3734708" cy="1557251"/>
          </a:xfrm>
        </p:grpSpPr>
        <p:sp>
          <p:nvSpPr>
            <p:cNvPr id="5" name="圆角矩形标注 4">
              <a:extLst>
                <a:ext uri="{FF2B5EF4-FFF2-40B4-BE49-F238E27FC236}">
                  <a16:creationId xmlns="" xmlns:a16="http://schemas.microsoft.com/office/drawing/2014/main" id="{A76AA31D-9AD5-A045-9AF0-3CEC136C0D1C}"/>
                </a:ext>
              </a:extLst>
            </p:cNvPr>
            <p:cNvSpPr/>
            <p:nvPr/>
          </p:nvSpPr>
          <p:spPr>
            <a:xfrm>
              <a:off x="1197970" y="1972946"/>
              <a:ext cx="3734708" cy="1557251"/>
            </a:xfrm>
            <a:prstGeom prst="wedgeRoundRectCallout">
              <a:avLst>
                <a:gd name="adj1" fmla="val 57514"/>
                <a:gd name="adj2" fmla="val 45802"/>
                <a:gd name="adj3" fmla="val 16667"/>
              </a:avLst>
            </a:prstGeom>
            <a:gradFill>
              <a:gsLst>
                <a:gs pos="0">
                  <a:srgbClr val="EEF2F9"/>
                </a:gs>
                <a:gs pos="100000">
                  <a:schemeClr val="accent5">
                    <a:lumMod val="0"/>
                    <a:lumOff val="100000"/>
                  </a:schemeClr>
                </a:gs>
              </a:gsLst>
              <a:lin ang="13500000" scaled="1"/>
            </a:gra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8AE389BC-E519-2F41-84FE-0BACC0432BF5}"/>
                </a:ext>
              </a:extLst>
            </p:cNvPr>
            <p:cNvSpPr/>
            <p:nvPr/>
          </p:nvSpPr>
          <p:spPr>
            <a:xfrm>
              <a:off x="1419109" y="2558763"/>
              <a:ext cx="3256278" cy="789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2B81EDFD-0E18-7042-8672-AB40289E3FE2}"/>
                </a:ext>
              </a:extLst>
            </p:cNvPr>
            <p:cNvSpPr txBox="1"/>
            <p:nvPr/>
          </p:nvSpPr>
          <p:spPr>
            <a:xfrm>
              <a:off x="1419109" y="2147146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05C0874-443D-DC42-A84E-35882A87733E}"/>
              </a:ext>
            </a:extLst>
          </p:cNvPr>
          <p:cNvGrpSpPr/>
          <p:nvPr/>
        </p:nvGrpSpPr>
        <p:grpSpPr>
          <a:xfrm>
            <a:off x="6373593" y="3960209"/>
            <a:ext cx="4421434" cy="1557251"/>
            <a:chOff x="1197970" y="1972946"/>
            <a:chExt cx="3734708" cy="1557251"/>
          </a:xfrm>
        </p:grpSpPr>
        <p:sp>
          <p:nvSpPr>
            <p:cNvPr id="18" name="圆角矩形标注 17">
              <a:extLst>
                <a:ext uri="{FF2B5EF4-FFF2-40B4-BE49-F238E27FC236}">
                  <a16:creationId xmlns="" xmlns:a16="http://schemas.microsoft.com/office/drawing/2014/main" id="{CEAF1934-D2D6-B440-9D91-0D6B3FDC8496}"/>
                </a:ext>
              </a:extLst>
            </p:cNvPr>
            <p:cNvSpPr/>
            <p:nvPr/>
          </p:nvSpPr>
          <p:spPr>
            <a:xfrm>
              <a:off x="1197970" y="1972946"/>
              <a:ext cx="3734708" cy="1557251"/>
            </a:xfrm>
            <a:prstGeom prst="wedgeRoundRectCallout">
              <a:avLst>
                <a:gd name="adj1" fmla="val 57514"/>
                <a:gd name="adj2" fmla="val 45802"/>
                <a:gd name="adj3" fmla="val 16667"/>
              </a:avLst>
            </a:prstGeom>
            <a:gradFill>
              <a:gsLst>
                <a:gs pos="0">
                  <a:srgbClr val="EEF2F9"/>
                </a:gs>
                <a:gs pos="100000">
                  <a:schemeClr val="accent5">
                    <a:lumMod val="0"/>
                    <a:lumOff val="100000"/>
                  </a:schemeClr>
                </a:gs>
              </a:gsLst>
              <a:lin ang="13500000" scaled="1"/>
            </a:gra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FC3DEAF9-3DEA-1048-96F2-3677FD730F73}"/>
                </a:ext>
              </a:extLst>
            </p:cNvPr>
            <p:cNvSpPr/>
            <p:nvPr/>
          </p:nvSpPr>
          <p:spPr>
            <a:xfrm>
              <a:off x="1419109" y="2558763"/>
              <a:ext cx="3256278" cy="789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90D0A9F5-2199-5D4F-AFF0-1B2824F7F971}"/>
                </a:ext>
              </a:extLst>
            </p:cNvPr>
            <p:cNvSpPr txBox="1"/>
            <p:nvPr/>
          </p:nvSpPr>
          <p:spPr>
            <a:xfrm>
              <a:off x="1419109" y="2147146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EF4F7309-75FB-5047-8A1C-77E3C4A7B93E}"/>
              </a:ext>
            </a:extLst>
          </p:cNvPr>
          <p:cNvGrpSpPr/>
          <p:nvPr/>
        </p:nvGrpSpPr>
        <p:grpSpPr>
          <a:xfrm>
            <a:off x="6373593" y="1861602"/>
            <a:ext cx="4421434" cy="1557251"/>
            <a:chOff x="1197970" y="1972946"/>
            <a:chExt cx="3734708" cy="1557251"/>
          </a:xfrm>
        </p:grpSpPr>
        <p:sp>
          <p:nvSpPr>
            <p:cNvPr id="22" name="圆角矩形标注 21">
              <a:extLst>
                <a:ext uri="{FF2B5EF4-FFF2-40B4-BE49-F238E27FC236}">
                  <a16:creationId xmlns="" xmlns:a16="http://schemas.microsoft.com/office/drawing/2014/main" id="{40ECA996-D229-794B-8EA0-57014A23611C}"/>
                </a:ext>
              </a:extLst>
            </p:cNvPr>
            <p:cNvSpPr/>
            <p:nvPr/>
          </p:nvSpPr>
          <p:spPr>
            <a:xfrm>
              <a:off x="1197970" y="1972946"/>
              <a:ext cx="3734708" cy="1557251"/>
            </a:xfrm>
            <a:prstGeom prst="wedgeRoundRectCallout">
              <a:avLst>
                <a:gd name="adj1" fmla="val 57514"/>
                <a:gd name="adj2" fmla="val 45802"/>
                <a:gd name="adj3" fmla="val 16667"/>
              </a:avLst>
            </a:prstGeom>
            <a:solidFill>
              <a:srgbClr val="188CFB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2903A80A-98F9-0746-B14B-AE09C3F63742}"/>
                </a:ext>
              </a:extLst>
            </p:cNvPr>
            <p:cNvSpPr/>
            <p:nvPr/>
          </p:nvSpPr>
          <p:spPr>
            <a:xfrm>
              <a:off x="1419109" y="2558763"/>
              <a:ext cx="3256278" cy="789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A3AE0EED-6748-7148-9A68-AA7B125B5793}"/>
                </a:ext>
              </a:extLst>
            </p:cNvPr>
            <p:cNvSpPr txBox="1"/>
            <p:nvPr/>
          </p:nvSpPr>
          <p:spPr>
            <a:xfrm>
              <a:off x="1419109" y="2147146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16005A2C-A854-C544-87F4-A85DEC1665B1}"/>
              </a:ext>
            </a:extLst>
          </p:cNvPr>
          <p:cNvGrpSpPr/>
          <p:nvPr/>
        </p:nvGrpSpPr>
        <p:grpSpPr>
          <a:xfrm>
            <a:off x="1286021" y="3960491"/>
            <a:ext cx="4421434" cy="1557251"/>
            <a:chOff x="1197970" y="1972946"/>
            <a:chExt cx="3734708" cy="1557251"/>
          </a:xfrm>
        </p:grpSpPr>
        <p:sp>
          <p:nvSpPr>
            <p:cNvPr id="39" name="圆角矩形标注 38">
              <a:extLst>
                <a:ext uri="{FF2B5EF4-FFF2-40B4-BE49-F238E27FC236}">
                  <a16:creationId xmlns="" xmlns:a16="http://schemas.microsoft.com/office/drawing/2014/main" id="{5A0512B5-3AEF-6340-ACAA-49DFBBE3C3F7}"/>
                </a:ext>
              </a:extLst>
            </p:cNvPr>
            <p:cNvSpPr/>
            <p:nvPr/>
          </p:nvSpPr>
          <p:spPr>
            <a:xfrm>
              <a:off x="1197970" y="1972946"/>
              <a:ext cx="3734708" cy="1557251"/>
            </a:xfrm>
            <a:prstGeom prst="wedgeRoundRectCallout">
              <a:avLst>
                <a:gd name="adj1" fmla="val 57514"/>
                <a:gd name="adj2" fmla="val 45802"/>
                <a:gd name="adj3" fmla="val 16667"/>
              </a:avLst>
            </a:prstGeom>
            <a:solidFill>
              <a:srgbClr val="188CFB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CC53980F-B13B-D144-90D4-E4D1E159ED5F}"/>
                </a:ext>
              </a:extLst>
            </p:cNvPr>
            <p:cNvSpPr/>
            <p:nvPr/>
          </p:nvSpPr>
          <p:spPr>
            <a:xfrm>
              <a:off x="1419109" y="2558763"/>
              <a:ext cx="3256278" cy="789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28BE50C1-AE02-1F46-BACB-6DCDF404293F}"/>
                </a:ext>
              </a:extLst>
            </p:cNvPr>
            <p:cNvSpPr txBox="1"/>
            <p:nvPr/>
          </p:nvSpPr>
          <p:spPr>
            <a:xfrm>
              <a:off x="1419109" y="2147146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148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1050">
            <a:extLst>
              <a:ext uri="{FF2B5EF4-FFF2-40B4-BE49-F238E27FC236}">
                <a16:creationId xmlns="" xmlns:a16="http://schemas.microsoft.com/office/drawing/2014/main" id="{3A4BBF64-067C-664B-9257-3DEF336BF7FD}"/>
              </a:ext>
            </a:extLst>
          </p:cNvPr>
          <p:cNvSpPr txBox="1">
            <a:spLocks/>
          </p:cNvSpPr>
          <p:nvPr/>
        </p:nvSpPr>
        <p:spPr>
          <a:xfrm>
            <a:off x="15525258" y="9557621"/>
            <a:ext cx="1005403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占位符 1051">
            <a:extLst>
              <a:ext uri="{FF2B5EF4-FFF2-40B4-BE49-F238E27FC236}">
                <a16:creationId xmlns="" xmlns:a16="http://schemas.microsoft.com/office/drawing/2014/main" id="{4E56A262-EBEB-2746-96C4-F95794C2C000}"/>
              </a:ext>
            </a:extLst>
          </p:cNvPr>
          <p:cNvSpPr txBox="1">
            <a:spLocks/>
          </p:cNvSpPr>
          <p:nvPr/>
        </p:nvSpPr>
        <p:spPr>
          <a:xfrm>
            <a:off x="17031358" y="9557621"/>
            <a:ext cx="1019831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8217637" y="-1026151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395CBDF3-7ABF-3647-B339-723400C1FBC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bg1">
              <a:lumMod val="65000"/>
            </a:schemeClr>
          </a:solidFill>
        </p:grpSpPr>
        <p:cxnSp>
          <p:nvCxnSpPr>
            <p:cNvPr id="48" name="直线连接符 47">
              <a:extLst>
                <a:ext uri="{FF2B5EF4-FFF2-40B4-BE49-F238E27FC236}">
                  <a16:creationId xmlns="" xmlns:a16="http://schemas.microsoft.com/office/drawing/2014/main" id="{BCF0C305-CF8D-5745-B7B6-7452803FC90A}"/>
                </a:ext>
              </a:extLst>
            </p:cNvPr>
            <p:cNvCxnSpPr/>
            <p:nvPr userDrawn="1"/>
          </p:nvCxnSpPr>
          <p:spPr>
            <a:xfrm>
              <a:off x="642552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>
              <a:extLst>
                <a:ext uri="{FF2B5EF4-FFF2-40B4-BE49-F238E27FC236}">
                  <a16:creationId xmlns="" xmlns:a16="http://schemas.microsoft.com/office/drawing/2014/main" id="{518444D2-FEA4-4C4F-9F04-966D50C9803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537091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>
              <a:extLst>
                <a:ext uri="{FF2B5EF4-FFF2-40B4-BE49-F238E27FC236}">
                  <a16:creationId xmlns="" xmlns:a16="http://schemas.microsoft.com/office/drawing/2014/main" id="{625E547E-95EE-C947-B59F-99A2C070EBC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593123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>
              <a:extLst>
                <a:ext uri="{FF2B5EF4-FFF2-40B4-BE49-F238E27FC236}">
                  <a16:creationId xmlns="" xmlns:a16="http://schemas.microsoft.com/office/drawing/2014/main" id="{627D1D82-6F23-674D-A53B-851597FF8E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6264877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图形 51">
              <a:extLst>
                <a:ext uri="{FF2B5EF4-FFF2-40B4-BE49-F238E27FC236}">
                  <a16:creationId xmlns="" xmlns:a16="http://schemas.microsoft.com/office/drawing/2014/main" id="{57378D9B-C2D8-0343-AE54-8414AE78A1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8328" y="215888"/>
              <a:ext cx="173539" cy="173539"/>
            </a:xfrm>
            <a:prstGeom prst="rect">
              <a:avLst/>
            </a:prstGeom>
          </p:spPr>
        </p:pic>
        <p:pic>
          <p:nvPicPr>
            <p:cNvPr id="53" name="图形 52">
              <a:extLst>
                <a:ext uri="{FF2B5EF4-FFF2-40B4-BE49-F238E27FC236}">
                  <a16:creationId xmlns="" xmlns:a16="http://schemas.microsoft.com/office/drawing/2014/main" id="{0E2BA749-59F5-9746-9C0F-9A53621297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8329" y="6474668"/>
              <a:ext cx="173539" cy="173539"/>
            </a:xfrm>
            <a:prstGeom prst="rect">
              <a:avLst/>
            </a:prstGeom>
          </p:spPr>
        </p:pic>
        <p:pic>
          <p:nvPicPr>
            <p:cNvPr id="54" name="图形 53">
              <a:extLst>
                <a:ext uri="{FF2B5EF4-FFF2-40B4-BE49-F238E27FC236}">
                  <a16:creationId xmlns="" xmlns:a16="http://schemas.microsoft.com/office/drawing/2014/main" id="{EEAC4690-B9D1-B040-B1F1-5CE1FF8CC6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777776" y="233609"/>
              <a:ext cx="173539" cy="173539"/>
            </a:xfrm>
            <a:prstGeom prst="rect">
              <a:avLst/>
            </a:prstGeom>
          </p:spPr>
        </p:pic>
        <p:pic>
          <p:nvPicPr>
            <p:cNvPr id="56" name="图形 55">
              <a:extLst>
                <a:ext uri="{FF2B5EF4-FFF2-40B4-BE49-F238E27FC236}">
                  <a16:creationId xmlns="" xmlns:a16="http://schemas.microsoft.com/office/drawing/2014/main" id="{EA098491-CD2A-6F48-9505-F12D229C03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777776" y="6474669"/>
              <a:ext cx="173539" cy="173539"/>
            </a:xfrm>
            <a:prstGeom prst="rect">
              <a:avLst/>
            </a:prstGeom>
          </p:spPr>
        </p:pic>
      </p:grpSp>
      <p:sp>
        <p:nvSpPr>
          <p:cNvPr id="21" name="文本占位符 40">
            <a:extLst>
              <a:ext uri="{FF2B5EF4-FFF2-40B4-BE49-F238E27FC236}">
                <a16:creationId xmlns="" xmlns:a16="http://schemas.microsoft.com/office/drawing/2014/main" id="{06DF411B-65F2-3746-8DBC-64BB8CC5761D}"/>
              </a:ext>
            </a:extLst>
          </p:cNvPr>
          <p:cNvSpPr txBox="1">
            <a:spLocks/>
          </p:cNvSpPr>
          <p:nvPr/>
        </p:nvSpPr>
        <p:spPr>
          <a:xfrm>
            <a:off x="4069063" y="4499674"/>
            <a:ext cx="4193443" cy="196476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>
              <a:lnSpc>
                <a:spcPct val="150000"/>
              </a:lnSpc>
              <a:defRPr kumimoji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经验教训</a:t>
            </a:r>
          </a:p>
          <a:p>
            <a:pPr algn="ctr">
              <a:lnSpc>
                <a:spcPct val="100000"/>
              </a:lnSpc>
            </a:pPr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</a:rPr>
              <a:t>Lessons learned</a:t>
            </a:r>
          </a:p>
        </p:txBody>
      </p:sp>
      <p:sp>
        <p:nvSpPr>
          <p:cNvPr id="24" name="梯形 23">
            <a:extLst>
              <a:ext uri="{FF2B5EF4-FFF2-40B4-BE49-F238E27FC236}">
                <a16:creationId xmlns="" xmlns:a16="http://schemas.microsoft.com/office/drawing/2014/main" id="{B0750275-B769-1148-9A81-FF8459B91E82}"/>
              </a:ext>
            </a:extLst>
          </p:cNvPr>
          <p:cNvSpPr/>
          <p:nvPr/>
        </p:nvSpPr>
        <p:spPr>
          <a:xfrm>
            <a:off x="3076573" y="2646185"/>
            <a:ext cx="6038847" cy="959885"/>
          </a:xfrm>
          <a:prstGeom prst="trapezoid">
            <a:avLst>
              <a:gd name="adj" fmla="val 134316"/>
            </a:avLst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100000">
                <a:srgbClr val="188CFB">
                  <a:alpha val="2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梯形 24">
            <a:extLst>
              <a:ext uri="{FF2B5EF4-FFF2-40B4-BE49-F238E27FC236}">
                <a16:creationId xmlns="" xmlns:a16="http://schemas.microsoft.com/office/drawing/2014/main" id="{BF0A09F7-DBDE-3E4A-B6E3-1C26E7EC4FD9}"/>
              </a:ext>
            </a:extLst>
          </p:cNvPr>
          <p:cNvSpPr/>
          <p:nvPr/>
        </p:nvSpPr>
        <p:spPr>
          <a:xfrm>
            <a:off x="2865372" y="3126127"/>
            <a:ext cx="6600827" cy="959885"/>
          </a:xfrm>
          <a:prstGeom prst="trapezoid">
            <a:avLst>
              <a:gd name="adj" fmla="val 134316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188CFB">
                  <a:alpha val="8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816365E-8FDE-EE4E-ABF2-739CB06A3D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13046" y="45723"/>
            <a:ext cx="6565900" cy="532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8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折角形 29">
            <a:extLst>
              <a:ext uri="{FF2B5EF4-FFF2-40B4-BE49-F238E27FC236}">
                <a16:creationId xmlns="" xmlns:a16="http://schemas.microsoft.com/office/drawing/2014/main" id="{181567C9-47F1-9E48-9DAC-55BB2F1291B9}"/>
              </a:ext>
            </a:extLst>
          </p:cNvPr>
          <p:cNvSpPr/>
          <p:nvPr/>
        </p:nvSpPr>
        <p:spPr>
          <a:xfrm>
            <a:off x="5972100" y="1208870"/>
            <a:ext cx="5058870" cy="4604730"/>
          </a:xfrm>
          <a:prstGeom prst="foldedCorner">
            <a:avLst/>
          </a:prstGeom>
          <a:gradFill>
            <a:gsLst>
              <a:gs pos="0">
                <a:srgbClr val="EEF2F9"/>
              </a:gs>
              <a:gs pos="100000">
                <a:schemeClr val="accent5">
                  <a:lumMod val="0"/>
                  <a:lumOff val="100000"/>
                </a:schemeClr>
              </a:gs>
            </a:gsLst>
            <a:lin ang="13500000" scaled="1"/>
          </a:gra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0" name="文本占位符 1050">
            <a:extLst>
              <a:ext uri="{FF2B5EF4-FFF2-40B4-BE49-F238E27FC236}">
                <a16:creationId xmlns="" xmlns:a16="http://schemas.microsoft.com/office/drawing/2014/main" id="{3A4BBF64-067C-664B-9257-3DEF336BF7FD}"/>
              </a:ext>
            </a:extLst>
          </p:cNvPr>
          <p:cNvSpPr txBox="1">
            <a:spLocks/>
          </p:cNvSpPr>
          <p:nvPr/>
        </p:nvSpPr>
        <p:spPr>
          <a:xfrm>
            <a:off x="15525258" y="9557621"/>
            <a:ext cx="1005403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占位符 1051">
            <a:extLst>
              <a:ext uri="{FF2B5EF4-FFF2-40B4-BE49-F238E27FC236}">
                <a16:creationId xmlns="" xmlns:a16="http://schemas.microsoft.com/office/drawing/2014/main" id="{4E56A262-EBEB-2746-96C4-F95794C2C000}"/>
              </a:ext>
            </a:extLst>
          </p:cNvPr>
          <p:cNvSpPr txBox="1">
            <a:spLocks/>
          </p:cNvSpPr>
          <p:nvPr/>
        </p:nvSpPr>
        <p:spPr>
          <a:xfrm>
            <a:off x="17031358" y="9557621"/>
            <a:ext cx="1019831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8217637" y="-1026151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5" y="670345"/>
            <a:ext cx="1774845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经验教训</a:t>
            </a: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240342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f-ZA" altLang="zh-CN" sz="1400" dirty="0" err="1">
                <a:solidFill>
                  <a:schemeClr val="bg1">
                    <a:lumMod val="65000"/>
                  </a:schemeClr>
                </a:solidFill>
              </a:rPr>
              <a:t>Lessons</a:t>
            </a:r>
            <a:r>
              <a:rPr lang="af-ZA" altLang="zh-CN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af-ZA" altLang="zh-CN" sz="1400" dirty="0" err="1">
                <a:solidFill>
                  <a:schemeClr val="bg1">
                    <a:lumMod val="65000"/>
                  </a:schemeClr>
                </a:solidFill>
              </a:rPr>
              <a:t>learned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04D6B9DE-EE48-6E49-B40B-E157D15DFCA2}"/>
              </a:ext>
            </a:extLst>
          </p:cNvPr>
          <p:cNvGrpSpPr/>
          <p:nvPr/>
        </p:nvGrpSpPr>
        <p:grpSpPr>
          <a:xfrm>
            <a:off x="1377232" y="1630607"/>
            <a:ext cx="4022082" cy="4339416"/>
            <a:chOff x="7052666" y="1497918"/>
            <a:chExt cx="4022082" cy="4339416"/>
          </a:xfrm>
        </p:grpSpPr>
        <p:cxnSp>
          <p:nvCxnSpPr>
            <p:cNvPr id="76" name="直线连接符 75">
              <a:extLst>
                <a:ext uri="{FF2B5EF4-FFF2-40B4-BE49-F238E27FC236}">
                  <a16:creationId xmlns="" xmlns:a16="http://schemas.microsoft.com/office/drawing/2014/main" id="{E38C735F-08F2-4241-9F67-A3CE41862BEC}"/>
                </a:ext>
              </a:extLst>
            </p:cNvPr>
            <p:cNvCxnSpPr>
              <a:cxnSpLocks/>
              <a:stCxn id="71" idx="7"/>
              <a:endCxn id="74" idx="3"/>
            </p:cNvCxnSpPr>
            <p:nvPr/>
          </p:nvCxnSpPr>
          <p:spPr>
            <a:xfrm flipV="1">
              <a:off x="7709425" y="2428924"/>
              <a:ext cx="2124000" cy="1719894"/>
            </a:xfrm>
            <a:prstGeom prst="line">
              <a:avLst/>
            </a:prstGeom>
            <a:ln>
              <a:solidFill>
                <a:srgbClr val="188C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>
              <a:extLst>
                <a:ext uri="{FF2B5EF4-FFF2-40B4-BE49-F238E27FC236}">
                  <a16:creationId xmlns="" xmlns:a16="http://schemas.microsoft.com/office/drawing/2014/main" id="{613E02AF-2A62-4D44-8FE6-C1B160B51A20}"/>
                </a:ext>
              </a:extLst>
            </p:cNvPr>
            <p:cNvCxnSpPr>
              <a:cxnSpLocks/>
              <a:stCxn id="69" idx="4"/>
              <a:endCxn id="72" idx="0"/>
            </p:cNvCxnSpPr>
            <p:nvPr/>
          </p:nvCxnSpPr>
          <p:spPr>
            <a:xfrm>
              <a:off x="8458582" y="1979808"/>
              <a:ext cx="689375" cy="2711954"/>
            </a:xfrm>
            <a:prstGeom prst="line">
              <a:avLst/>
            </a:prstGeom>
            <a:ln>
              <a:solidFill>
                <a:srgbClr val="188C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线连接符 74">
              <a:extLst>
                <a:ext uri="{FF2B5EF4-FFF2-40B4-BE49-F238E27FC236}">
                  <a16:creationId xmlns="" xmlns:a16="http://schemas.microsoft.com/office/drawing/2014/main" id="{3BC40EE0-3CB3-4140-94F1-9FCE04A4A997}"/>
                </a:ext>
              </a:extLst>
            </p:cNvPr>
            <p:cNvCxnSpPr>
              <a:cxnSpLocks/>
            </p:cNvCxnSpPr>
            <p:nvPr/>
          </p:nvCxnSpPr>
          <p:spPr>
            <a:xfrm>
              <a:off x="7791291" y="2898623"/>
              <a:ext cx="2514016" cy="1137513"/>
            </a:xfrm>
            <a:prstGeom prst="line">
              <a:avLst/>
            </a:prstGeom>
            <a:ln>
              <a:solidFill>
                <a:srgbClr val="188C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C31F8BD4-C4D2-2B48-8709-6E78D0BB4A1D}"/>
                </a:ext>
              </a:extLst>
            </p:cNvPr>
            <p:cNvSpPr/>
            <p:nvPr/>
          </p:nvSpPr>
          <p:spPr>
            <a:xfrm>
              <a:off x="8083584" y="2541606"/>
              <a:ext cx="1774787" cy="1774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FA379518-058B-034B-89F4-C85EC039FF2A}"/>
                </a:ext>
              </a:extLst>
            </p:cNvPr>
            <p:cNvSpPr/>
            <p:nvPr/>
          </p:nvSpPr>
          <p:spPr>
            <a:xfrm>
              <a:off x="8217637" y="1497918"/>
              <a:ext cx="481890" cy="481890"/>
            </a:xfrm>
            <a:prstGeom prst="ellipse">
              <a:avLst/>
            </a:prstGeom>
            <a:solidFill>
              <a:srgbClr val="188CFB"/>
            </a:solidFill>
            <a:ln>
              <a:noFill/>
            </a:ln>
            <a:effectLst>
              <a:outerShdw blurRad="203200" dist="50800" dir="5400000" sx="1000" sy="1000" algn="ctr" rotWithShape="0">
                <a:srgbClr val="188CF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5F871874-61AF-3343-BF8C-5221C964AAD3}"/>
                </a:ext>
              </a:extLst>
            </p:cNvPr>
            <p:cNvSpPr/>
            <p:nvPr/>
          </p:nvSpPr>
          <p:spPr>
            <a:xfrm>
              <a:off x="7052666" y="2355838"/>
              <a:ext cx="769441" cy="769441"/>
            </a:xfrm>
            <a:prstGeom prst="ellipse">
              <a:avLst/>
            </a:prstGeom>
            <a:solidFill>
              <a:srgbClr val="22A3FC">
                <a:alpha val="45000"/>
              </a:srgbClr>
            </a:solidFill>
            <a:ln>
              <a:noFill/>
            </a:ln>
            <a:effectLst>
              <a:outerShdw blurRad="203200" dist="50800" dir="5400000" sx="1000" sy="1000" algn="ctr" rotWithShape="0">
                <a:srgbClr val="188CFB">
                  <a:alpha val="9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9456F720-2B9E-5844-BD45-326E68A453EE}"/>
                </a:ext>
              </a:extLst>
            </p:cNvPr>
            <p:cNvSpPr/>
            <p:nvPr/>
          </p:nvSpPr>
          <p:spPr>
            <a:xfrm>
              <a:off x="7052666" y="4036136"/>
              <a:ext cx="769441" cy="769441"/>
            </a:xfrm>
            <a:prstGeom prst="ellipse">
              <a:avLst/>
            </a:prstGeom>
            <a:gradFill>
              <a:gsLst>
                <a:gs pos="0">
                  <a:srgbClr val="188CFB">
                    <a:lumMod val="88000"/>
                    <a:lumOff val="12000"/>
                  </a:srgbClr>
                </a:gs>
                <a:gs pos="100000">
                  <a:schemeClr val="accent5">
                    <a:lumMod val="29000"/>
                    <a:lumOff val="71000"/>
                  </a:schemeClr>
                </a:gs>
              </a:gsLst>
              <a:lin ang="13500000" scaled="1"/>
            </a:gradFill>
            <a:ln>
              <a:noFill/>
            </a:ln>
            <a:effectLst>
              <a:outerShdw blurRad="203200" dist="50800" dir="5400000" sx="1000" sy="1000" algn="ctr" rotWithShape="0">
                <a:srgbClr val="188CF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4030F4FB-13C5-D042-BCC3-9FA36D89BEAB}"/>
                </a:ext>
              </a:extLst>
            </p:cNvPr>
            <p:cNvSpPr/>
            <p:nvPr/>
          </p:nvSpPr>
          <p:spPr>
            <a:xfrm>
              <a:off x="8575171" y="4691762"/>
              <a:ext cx="1145572" cy="1145572"/>
            </a:xfrm>
            <a:prstGeom prst="ellipse">
              <a:avLst/>
            </a:prstGeom>
            <a:gradFill>
              <a:gsLst>
                <a:gs pos="0">
                  <a:srgbClr val="188CFB"/>
                </a:gs>
                <a:gs pos="100000">
                  <a:srgbClr val="22A3FC">
                    <a:lumMod val="51000"/>
                    <a:lumOff val="49000"/>
                  </a:srgbClr>
                </a:gs>
              </a:gsLst>
              <a:lin ang="13500000" scaled="1"/>
            </a:gradFill>
            <a:ln>
              <a:noFill/>
            </a:ln>
            <a:effectLst>
              <a:outerShdw blurRad="203200" dist="50800" dir="5400000" sx="1000" sy="1000" algn="ctr" rotWithShape="0">
                <a:srgbClr val="188CF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7E5206FB-D892-A441-8E10-218E5F8E92AF}"/>
                </a:ext>
              </a:extLst>
            </p:cNvPr>
            <p:cNvSpPr/>
            <p:nvPr/>
          </p:nvSpPr>
          <p:spPr>
            <a:xfrm>
              <a:off x="10305307" y="3773021"/>
              <a:ext cx="769441" cy="769441"/>
            </a:xfrm>
            <a:prstGeom prst="ellipse">
              <a:avLst/>
            </a:prstGeom>
            <a:gradFill>
              <a:gsLst>
                <a:gs pos="0">
                  <a:srgbClr val="188CFB">
                    <a:lumMod val="69000"/>
                    <a:lumOff val="31000"/>
                  </a:srgbClr>
                </a:gs>
                <a:gs pos="100000">
                  <a:srgbClr val="22A3FC">
                    <a:lumMod val="21000"/>
                    <a:lumOff val="79000"/>
                  </a:srgbClr>
                </a:gs>
              </a:gsLst>
              <a:lin ang="13500000" scaled="1"/>
            </a:gradFill>
            <a:ln>
              <a:noFill/>
            </a:ln>
            <a:effectLst>
              <a:outerShdw blurRad="203200" dist="50800" dir="5400000" sx="1000" sy="1000" algn="ctr" rotWithShape="0">
                <a:srgbClr val="188CF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CC273C6D-1E43-5F4B-97E4-84926A2BEA6E}"/>
                </a:ext>
              </a:extLst>
            </p:cNvPr>
            <p:cNvSpPr/>
            <p:nvPr/>
          </p:nvSpPr>
          <p:spPr>
            <a:xfrm>
              <a:off x="9720743" y="1772165"/>
              <a:ext cx="769441" cy="769441"/>
            </a:xfrm>
            <a:prstGeom prst="ellipse">
              <a:avLst/>
            </a:prstGeom>
            <a:gradFill>
              <a:gsLst>
                <a:gs pos="0">
                  <a:srgbClr val="22A3FC"/>
                </a:gs>
                <a:gs pos="100000">
                  <a:schemeClr val="accent5">
                    <a:lumMod val="64000"/>
                    <a:lumOff val="36000"/>
                  </a:schemeClr>
                </a:gs>
              </a:gsLst>
              <a:lin ang="19200000" scaled="0"/>
            </a:gradFill>
            <a:ln>
              <a:noFill/>
            </a:ln>
            <a:effectLst>
              <a:outerShdw blurRad="203200" dist="50800" dir="5400000" sx="1000" sy="1000" algn="ctr" rotWithShape="0">
                <a:srgbClr val="188CFB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53AC3D52-A443-DA44-AD8D-65C40629D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3078" y="3161167"/>
            <a:ext cx="842289" cy="84228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1DCFDFE-C9FC-ED41-96A5-898E9A5F7F0D}"/>
              </a:ext>
            </a:extLst>
          </p:cNvPr>
          <p:cNvGrpSpPr/>
          <p:nvPr/>
        </p:nvGrpSpPr>
        <p:grpSpPr>
          <a:xfrm>
            <a:off x="6320551" y="1563011"/>
            <a:ext cx="4189124" cy="1164646"/>
            <a:chOff x="6320551" y="1671497"/>
            <a:chExt cx="4189124" cy="1164646"/>
          </a:xfrm>
        </p:grpSpPr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5459B511-90A8-CC42-8DD9-A93F2A91209D}"/>
                </a:ext>
              </a:extLst>
            </p:cNvPr>
            <p:cNvSpPr txBox="1"/>
            <p:nvPr/>
          </p:nvSpPr>
          <p:spPr>
            <a:xfrm>
              <a:off x="6320551" y="1671497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  <p:cxnSp>
          <p:nvCxnSpPr>
            <p:cNvPr id="34" name="直线连接符 33">
              <a:extLst>
                <a:ext uri="{FF2B5EF4-FFF2-40B4-BE49-F238E27FC236}">
                  <a16:creationId xmlns="" xmlns:a16="http://schemas.microsoft.com/office/drawing/2014/main" id="{D1B702C6-85EC-5643-B1DF-3D88B2F3F40F}"/>
                </a:ext>
              </a:extLst>
            </p:cNvPr>
            <p:cNvCxnSpPr>
              <a:cxnSpLocks/>
            </p:cNvCxnSpPr>
            <p:nvPr/>
          </p:nvCxnSpPr>
          <p:spPr>
            <a:xfrm>
              <a:off x="6396218" y="2165829"/>
              <a:ext cx="762904" cy="0"/>
            </a:xfrm>
            <a:prstGeom prst="line">
              <a:avLst/>
            </a:prstGeom>
            <a:ln>
              <a:solidFill>
                <a:srgbClr val="188C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07A44726-E48D-8641-BB7B-A772F22C741E}"/>
                </a:ext>
              </a:extLst>
            </p:cNvPr>
            <p:cNvSpPr/>
            <p:nvPr/>
          </p:nvSpPr>
          <p:spPr>
            <a:xfrm>
              <a:off x="6320551" y="2287082"/>
              <a:ext cx="4189124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AD0ECBE9-7D0C-7442-A992-E37CE2F837B1}"/>
              </a:ext>
            </a:extLst>
          </p:cNvPr>
          <p:cNvGrpSpPr/>
          <p:nvPr/>
        </p:nvGrpSpPr>
        <p:grpSpPr>
          <a:xfrm>
            <a:off x="6317632" y="2848909"/>
            <a:ext cx="4189124" cy="1164646"/>
            <a:chOff x="6320551" y="1671497"/>
            <a:chExt cx="4189124" cy="1164646"/>
          </a:xfrm>
        </p:grpSpPr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B23D8A1C-66DC-A145-ABA4-A4A2BEC179B8}"/>
                </a:ext>
              </a:extLst>
            </p:cNvPr>
            <p:cNvSpPr txBox="1"/>
            <p:nvPr/>
          </p:nvSpPr>
          <p:spPr>
            <a:xfrm>
              <a:off x="6320551" y="1671497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  <p:cxnSp>
          <p:nvCxnSpPr>
            <p:cNvPr id="40" name="直线连接符 39">
              <a:extLst>
                <a:ext uri="{FF2B5EF4-FFF2-40B4-BE49-F238E27FC236}">
                  <a16:creationId xmlns="" xmlns:a16="http://schemas.microsoft.com/office/drawing/2014/main" id="{F479EB24-9FB8-4243-A1E0-8F58179DD7F7}"/>
                </a:ext>
              </a:extLst>
            </p:cNvPr>
            <p:cNvCxnSpPr>
              <a:cxnSpLocks/>
            </p:cNvCxnSpPr>
            <p:nvPr/>
          </p:nvCxnSpPr>
          <p:spPr>
            <a:xfrm>
              <a:off x="6396218" y="2165829"/>
              <a:ext cx="762904" cy="0"/>
            </a:xfrm>
            <a:prstGeom prst="line">
              <a:avLst/>
            </a:prstGeom>
            <a:ln>
              <a:solidFill>
                <a:srgbClr val="188C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632BB3F-C4D6-5444-B0EE-830C83CACA14}"/>
                </a:ext>
              </a:extLst>
            </p:cNvPr>
            <p:cNvSpPr/>
            <p:nvPr/>
          </p:nvSpPr>
          <p:spPr>
            <a:xfrm>
              <a:off x="6320551" y="2287082"/>
              <a:ext cx="4189124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9E798326-C0DA-1E4A-A029-02ABA9B11D00}"/>
              </a:ext>
            </a:extLst>
          </p:cNvPr>
          <p:cNvGrpSpPr/>
          <p:nvPr/>
        </p:nvGrpSpPr>
        <p:grpSpPr>
          <a:xfrm>
            <a:off x="6396218" y="4173021"/>
            <a:ext cx="4189124" cy="1164646"/>
            <a:chOff x="6320551" y="1671497"/>
            <a:chExt cx="4189124" cy="1164646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C375A3F7-25B7-B146-8CAF-9FD70ECE2F81}"/>
                </a:ext>
              </a:extLst>
            </p:cNvPr>
            <p:cNvSpPr txBox="1"/>
            <p:nvPr/>
          </p:nvSpPr>
          <p:spPr>
            <a:xfrm>
              <a:off x="6320551" y="1671497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  <p:cxnSp>
          <p:nvCxnSpPr>
            <p:cNvPr id="44" name="直线连接符 43">
              <a:extLst>
                <a:ext uri="{FF2B5EF4-FFF2-40B4-BE49-F238E27FC236}">
                  <a16:creationId xmlns="" xmlns:a16="http://schemas.microsoft.com/office/drawing/2014/main" id="{30A8F63E-37F5-1748-9BAD-72D0379062D5}"/>
                </a:ext>
              </a:extLst>
            </p:cNvPr>
            <p:cNvCxnSpPr>
              <a:cxnSpLocks/>
            </p:cNvCxnSpPr>
            <p:nvPr/>
          </p:nvCxnSpPr>
          <p:spPr>
            <a:xfrm>
              <a:off x="6396218" y="2165829"/>
              <a:ext cx="762904" cy="0"/>
            </a:xfrm>
            <a:prstGeom prst="line">
              <a:avLst/>
            </a:prstGeom>
            <a:ln>
              <a:solidFill>
                <a:srgbClr val="188C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F8553DDE-B2B5-464B-9251-716547A4EC42}"/>
                </a:ext>
              </a:extLst>
            </p:cNvPr>
            <p:cNvSpPr/>
            <p:nvPr/>
          </p:nvSpPr>
          <p:spPr>
            <a:xfrm>
              <a:off x="6320551" y="2287082"/>
              <a:ext cx="4189124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9F3F8C4C-3005-D04D-BCFA-B06FBD52682B}"/>
              </a:ext>
            </a:extLst>
          </p:cNvPr>
          <p:cNvSpPr/>
          <p:nvPr/>
        </p:nvSpPr>
        <p:spPr>
          <a:xfrm>
            <a:off x="9099824" y="1630607"/>
            <a:ext cx="271585" cy="271585"/>
          </a:xfrm>
          <a:prstGeom prst="ellipse">
            <a:avLst/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67B5F447-7BA8-1744-82B6-E6A0C3B0FDD3}"/>
              </a:ext>
            </a:extLst>
          </p:cNvPr>
          <p:cNvSpPr/>
          <p:nvPr/>
        </p:nvSpPr>
        <p:spPr>
          <a:xfrm>
            <a:off x="9593348" y="1631938"/>
            <a:ext cx="271585" cy="2715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CA27491F-6F08-2D45-A56C-3BCAC2C2EBB5}"/>
              </a:ext>
            </a:extLst>
          </p:cNvPr>
          <p:cNvSpPr/>
          <p:nvPr/>
        </p:nvSpPr>
        <p:spPr>
          <a:xfrm>
            <a:off x="10086872" y="1633269"/>
            <a:ext cx="271585" cy="2715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C9362FEA-C61C-084E-9858-D01F8163616F}"/>
              </a:ext>
            </a:extLst>
          </p:cNvPr>
          <p:cNvSpPr/>
          <p:nvPr/>
        </p:nvSpPr>
        <p:spPr>
          <a:xfrm>
            <a:off x="9099824" y="2878223"/>
            <a:ext cx="271585" cy="2715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7A1C1A44-E75C-0D4C-99FF-C6471765107C}"/>
              </a:ext>
            </a:extLst>
          </p:cNvPr>
          <p:cNvSpPr/>
          <p:nvPr/>
        </p:nvSpPr>
        <p:spPr>
          <a:xfrm>
            <a:off x="9593348" y="2879554"/>
            <a:ext cx="271585" cy="271585"/>
          </a:xfrm>
          <a:prstGeom prst="ellipse">
            <a:avLst/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95F8960A-B90D-9748-ABA8-D45F7BAE7836}"/>
              </a:ext>
            </a:extLst>
          </p:cNvPr>
          <p:cNvSpPr/>
          <p:nvPr/>
        </p:nvSpPr>
        <p:spPr>
          <a:xfrm>
            <a:off x="10086872" y="2880885"/>
            <a:ext cx="271585" cy="2715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95620840-DC89-064A-853F-C47F616B3906}"/>
              </a:ext>
            </a:extLst>
          </p:cNvPr>
          <p:cNvSpPr/>
          <p:nvPr/>
        </p:nvSpPr>
        <p:spPr>
          <a:xfrm>
            <a:off x="9099824" y="4188455"/>
            <a:ext cx="271585" cy="2715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CCBAA19C-FA27-6F4E-889F-9D64882D632B}"/>
              </a:ext>
            </a:extLst>
          </p:cNvPr>
          <p:cNvSpPr/>
          <p:nvPr/>
        </p:nvSpPr>
        <p:spPr>
          <a:xfrm>
            <a:off x="9593348" y="4189786"/>
            <a:ext cx="271585" cy="2715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81751FC3-05C2-0C40-955C-C5D224FE021B}"/>
              </a:ext>
            </a:extLst>
          </p:cNvPr>
          <p:cNvSpPr/>
          <p:nvPr/>
        </p:nvSpPr>
        <p:spPr>
          <a:xfrm>
            <a:off x="10086872" y="4191117"/>
            <a:ext cx="271585" cy="271585"/>
          </a:xfrm>
          <a:prstGeom prst="ellipse">
            <a:avLst/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2873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5" y="670345"/>
            <a:ext cx="1774845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经验教训</a:t>
            </a: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240342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f-ZA" altLang="zh-CN" sz="1400" dirty="0" err="1">
                <a:solidFill>
                  <a:schemeClr val="bg1">
                    <a:lumMod val="65000"/>
                  </a:schemeClr>
                </a:solidFill>
              </a:rPr>
              <a:t>Lessons</a:t>
            </a:r>
            <a:r>
              <a:rPr lang="af-ZA" altLang="zh-CN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af-ZA" altLang="zh-CN" sz="1400" dirty="0" err="1">
                <a:solidFill>
                  <a:schemeClr val="bg1">
                    <a:lumMod val="65000"/>
                  </a:schemeClr>
                </a:solidFill>
              </a:rPr>
              <a:t>learned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07C5E3D0-DAD0-FB40-8EC8-E2A257EDA100}"/>
              </a:ext>
            </a:extLst>
          </p:cNvPr>
          <p:cNvSpPr/>
          <p:nvPr/>
        </p:nvSpPr>
        <p:spPr>
          <a:xfrm>
            <a:off x="6770916" y="0"/>
            <a:ext cx="5421083" cy="6858000"/>
          </a:xfrm>
          <a:prstGeom prst="rect">
            <a:avLst/>
          </a:prstGeom>
          <a:gradFill>
            <a:gsLst>
              <a:gs pos="0">
                <a:srgbClr val="EEF2F9"/>
              </a:gs>
              <a:gs pos="100000">
                <a:schemeClr val="accent5">
                  <a:lumMod val="0"/>
                  <a:lumOff val="100000"/>
                </a:schemeClr>
              </a:gs>
            </a:gsLst>
            <a:lin ang="13500000" scaled="1"/>
          </a:gra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CBE721D5-E264-3145-A082-EC5CC84AB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677" y="1542240"/>
            <a:ext cx="5695809" cy="3987066"/>
          </a:xfrm>
          <a:prstGeom prst="rect">
            <a:avLst/>
          </a:prstGeom>
        </p:spPr>
      </p:pic>
      <p:sp>
        <p:nvSpPr>
          <p:cNvPr id="87" name="矩形 86">
            <a:extLst>
              <a:ext uri="{FF2B5EF4-FFF2-40B4-BE49-F238E27FC236}">
                <a16:creationId xmlns="" xmlns:a16="http://schemas.microsoft.com/office/drawing/2014/main" id="{484AA8B1-D3B9-264F-A74B-D6EE0CE891B3}"/>
              </a:ext>
            </a:extLst>
          </p:cNvPr>
          <p:cNvSpPr/>
          <p:nvPr/>
        </p:nvSpPr>
        <p:spPr>
          <a:xfrm>
            <a:off x="1779389" y="2017845"/>
            <a:ext cx="3739670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78EED3FC-7AEF-D24A-86CF-CC30B8AE634D}"/>
              </a:ext>
            </a:extLst>
          </p:cNvPr>
          <p:cNvSpPr txBox="1"/>
          <p:nvPr/>
        </p:nvSpPr>
        <p:spPr>
          <a:xfrm>
            <a:off x="1783710" y="163060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="" xmlns:a16="http://schemas.microsoft.com/office/drawing/2014/main" id="{AABDA77C-7D71-2440-BA18-4549BB2F19EB}"/>
              </a:ext>
            </a:extLst>
          </p:cNvPr>
          <p:cNvSpPr/>
          <p:nvPr/>
        </p:nvSpPr>
        <p:spPr>
          <a:xfrm>
            <a:off x="1755475" y="3688964"/>
            <a:ext cx="3739670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64767853-E83E-F24C-8417-40FBF9DE036B}"/>
              </a:ext>
            </a:extLst>
          </p:cNvPr>
          <p:cNvSpPr txBox="1"/>
          <p:nvPr/>
        </p:nvSpPr>
        <p:spPr>
          <a:xfrm>
            <a:off x="1779388" y="326178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cxnSp>
        <p:nvCxnSpPr>
          <p:cNvPr id="91" name="直线连接符 90">
            <a:extLst>
              <a:ext uri="{FF2B5EF4-FFF2-40B4-BE49-F238E27FC236}">
                <a16:creationId xmlns="" xmlns:a16="http://schemas.microsoft.com/office/drawing/2014/main" id="{F9C5E6C2-497C-1D46-99A8-C3987E567B23}"/>
              </a:ext>
            </a:extLst>
          </p:cNvPr>
          <p:cNvCxnSpPr>
            <a:cxnSpLocks/>
          </p:cNvCxnSpPr>
          <p:nvPr/>
        </p:nvCxnSpPr>
        <p:spPr>
          <a:xfrm>
            <a:off x="1779388" y="3008564"/>
            <a:ext cx="3739671" cy="0"/>
          </a:xfrm>
          <a:prstGeom prst="line">
            <a:avLst/>
          </a:prstGeom>
          <a:ln>
            <a:solidFill>
              <a:srgbClr val="188C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85D2CD5-7449-CE42-B575-58A872EFF4ED}"/>
              </a:ext>
            </a:extLst>
          </p:cNvPr>
          <p:cNvSpPr/>
          <p:nvPr/>
        </p:nvSpPr>
        <p:spPr>
          <a:xfrm>
            <a:off x="7361695" y="883403"/>
            <a:ext cx="4185730" cy="1394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382A7B65-7D8E-1443-938E-F669F1D9D9E8}"/>
              </a:ext>
            </a:extLst>
          </p:cNvPr>
          <p:cNvSpPr/>
          <p:nvPr/>
        </p:nvSpPr>
        <p:spPr>
          <a:xfrm>
            <a:off x="7388592" y="5904854"/>
            <a:ext cx="4185730" cy="1394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菱形 2">
            <a:extLst>
              <a:ext uri="{FF2B5EF4-FFF2-40B4-BE49-F238E27FC236}">
                <a16:creationId xmlns="" xmlns:a16="http://schemas.microsoft.com/office/drawing/2014/main" id="{2A64226F-026D-5248-AFAE-A783CBBC31A1}"/>
              </a:ext>
            </a:extLst>
          </p:cNvPr>
          <p:cNvSpPr/>
          <p:nvPr/>
        </p:nvSpPr>
        <p:spPr>
          <a:xfrm>
            <a:off x="1306720" y="1632083"/>
            <a:ext cx="400110" cy="40011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菱形 21">
            <a:extLst>
              <a:ext uri="{FF2B5EF4-FFF2-40B4-BE49-F238E27FC236}">
                <a16:creationId xmlns="" xmlns:a16="http://schemas.microsoft.com/office/drawing/2014/main" id="{08992329-E328-2940-BE1C-DCEB0ECAF17B}"/>
              </a:ext>
            </a:extLst>
          </p:cNvPr>
          <p:cNvSpPr/>
          <p:nvPr/>
        </p:nvSpPr>
        <p:spPr>
          <a:xfrm>
            <a:off x="1306720" y="3243459"/>
            <a:ext cx="400110" cy="400110"/>
          </a:xfrm>
          <a:prstGeom prst="diamond">
            <a:avLst/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08FA09D6-DFED-2C4E-A224-F9A926E193F1}"/>
              </a:ext>
            </a:extLst>
          </p:cNvPr>
          <p:cNvSpPr/>
          <p:nvPr/>
        </p:nvSpPr>
        <p:spPr>
          <a:xfrm>
            <a:off x="1759561" y="5464497"/>
            <a:ext cx="3739670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0FCECA57-31C3-0A4A-9531-887E391DB616}"/>
              </a:ext>
            </a:extLst>
          </p:cNvPr>
          <p:cNvSpPr txBox="1"/>
          <p:nvPr/>
        </p:nvSpPr>
        <p:spPr>
          <a:xfrm>
            <a:off x="1783474" y="503731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cxnSp>
        <p:nvCxnSpPr>
          <p:cNvPr id="25" name="直线连接符 24">
            <a:extLst>
              <a:ext uri="{FF2B5EF4-FFF2-40B4-BE49-F238E27FC236}">
                <a16:creationId xmlns="" xmlns:a16="http://schemas.microsoft.com/office/drawing/2014/main" id="{3D11427C-3BFC-B740-9789-3F4E93CEAE71}"/>
              </a:ext>
            </a:extLst>
          </p:cNvPr>
          <p:cNvCxnSpPr>
            <a:cxnSpLocks/>
          </p:cNvCxnSpPr>
          <p:nvPr/>
        </p:nvCxnSpPr>
        <p:spPr>
          <a:xfrm>
            <a:off x="1783474" y="4784097"/>
            <a:ext cx="3739671" cy="0"/>
          </a:xfrm>
          <a:prstGeom prst="line">
            <a:avLst/>
          </a:prstGeom>
          <a:ln>
            <a:solidFill>
              <a:srgbClr val="188C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菱形 25">
            <a:extLst>
              <a:ext uri="{FF2B5EF4-FFF2-40B4-BE49-F238E27FC236}">
                <a16:creationId xmlns="" xmlns:a16="http://schemas.microsoft.com/office/drawing/2014/main" id="{BBF9AA05-39E8-3D40-B25D-B72D54A4289E}"/>
              </a:ext>
            </a:extLst>
          </p:cNvPr>
          <p:cNvSpPr/>
          <p:nvPr/>
        </p:nvSpPr>
        <p:spPr>
          <a:xfrm>
            <a:off x="1306720" y="5018992"/>
            <a:ext cx="400110" cy="400110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659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395CBDF3-7ABF-3647-B339-723400C1FBC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bg1">
              <a:lumMod val="65000"/>
            </a:schemeClr>
          </a:solidFill>
        </p:grpSpPr>
        <p:cxnSp>
          <p:nvCxnSpPr>
            <p:cNvPr id="48" name="直线连接符 47">
              <a:extLst>
                <a:ext uri="{FF2B5EF4-FFF2-40B4-BE49-F238E27FC236}">
                  <a16:creationId xmlns="" xmlns:a16="http://schemas.microsoft.com/office/drawing/2014/main" id="{BCF0C305-CF8D-5745-B7B6-7452803FC90A}"/>
                </a:ext>
              </a:extLst>
            </p:cNvPr>
            <p:cNvCxnSpPr/>
            <p:nvPr userDrawn="1"/>
          </p:nvCxnSpPr>
          <p:spPr>
            <a:xfrm>
              <a:off x="642552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>
              <a:extLst>
                <a:ext uri="{FF2B5EF4-FFF2-40B4-BE49-F238E27FC236}">
                  <a16:creationId xmlns="" xmlns:a16="http://schemas.microsoft.com/office/drawing/2014/main" id="{518444D2-FEA4-4C4F-9F04-966D50C9803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537091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>
              <a:extLst>
                <a:ext uri="{FF2B5EF4-FFF2-40B4-BE49-F238E27FC236}">
                  <a16:creationId xmlns="" xmlns:a16="http://schemas.microsoft.com/office/drawing/2014/main" id="{625E547E-95EE-C947-B59F-99A2C070EBC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593123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>
              <a:extLst>
                <a:ext uri="{FF2B5EF4-FFF2-40B4-BE49-F238E27FC236}">
                  <a16:creationId xmlns="" xmlns:a16="http://schemas.microsoft.com/office/drawing/2014/main" id="{627D1D82-6F23-674D-A53B-851597FF8E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6264877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图形 51">
              <a:extLst>
                <a:ext uri="{FF2B5EF4-FFF2-40B4-BE49-F238E27FC236}">
                  <a16:creationId xmlns="" xmlns:a16="http://schemas.microsoft.com/office/drawing/2014/main" id="{57378D9B-C2D8-0343-AE54-8414AE78A1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8328" y="215888"/>
              <a:ext cx="173539" cy="173539"/>
            </a:xfrm>
            <a:prstGeom prst="rect">
              <a:avLst/>
            </a:prstGeom>
          </p:spPr>
        </p:pic>
        <p:pic>
          <p:nvPicPr>
            <p:cNvPr id="53" name="图形 52">
              <a:extLst>
                <a:ext uri="{FF2B5EF4-FFF2-40B4-BE49-F238E27FC236}">
                  <a16:creationId xmlns="" xmlns:a16="http://schemas.microsoft.com/office/drawing/2014/main" id="{0E2BA749-59F5-9746-9C0F-9A53621297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8329" y="6474668"/>
              <a:ext cx="173539" cy="173539"/>
            </a:xfrm>
            <a:prstGeom prst="rect">
              <a:avLst/>
            </a:prstGeom>
          </p:spPr>
        </p:pic>
        <p:pic>
          <p:nvPicPr>
            <p:cNvPr id="54" name="图形 53">
              <a:extLst>
                <a:ext uri="{FF2B5EF4-FFF2-40B4-BE49-F238E27FC236}">
                  <a16:creationId xmlns="" xmlns:a16="http://schemas.microsoft.com/office/drawing/2014/main" id="{EEAC4690-B9D1-B040-B1F1-5CE1FF8CC6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777776" y="233609"/>
              <a:ext cx="173539" cy="173539"/>
            </a:xfrm>
            <a:prstGeom prst="rect">
              <a:avLst/>
            </a:prstGeom>
          </p:spPr>
        </p:pic>
        <p:pic>
          <p:nvPicPr>
            <p:cNvPr id="56" name="图形 55">
              <a:extLst>
                <a:ext uri="{FF2B5EF4-FFF2-40B4-BE49-F238E27FC236}">
                  <a16:creationId xmlns="" xmlns:a16="http://schemas.microsoft.com/office/drawing/2014/main" id="{EA098491-CD2A-6F48-9505-F12D229C03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777776" y="6474669"/>
              <a:ext cx="173539" cy="173539"/>
            </a:xfrm>
            <a:prstGeom prst="rect">
              <a:avLst/>
            </a:prstGeom>
          </p:spPr>
        </p:pic>
      </p:grpSp>
      <p:sp>
        <p:nvSpPr>
          <p:cNvPr id="21" name="文本占位符 40">
            <a:extLst>
              <a:ext uri="{FF2B5EF4-FFF2-40B4-BE49-F238E27FC236}">
                <a16:creationId xmlns="" xmlns:a16="http://schemas.microsoft.com/office/drawing/2014/main" id="{06DF411B-65F2-3746-8DBC-64BB8CC5761D}"/>
              </a:ext>
            </a:extLst>
          </p:cNvPr>
          <p:cNvSpPr txBox="1">
            <a:spLocks/>
          </p:cNvSpPr>
          <p:nvPr/>
        </p:nvSpPr>
        <p:spPr>
          <a:xfrm>
            <a:off x="4270959" y="4518507"/>
            <a:ext cx="4102240" cy="113349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>
              <a:lnSpc>
                <a:spcPct val="150000"/>
              </a:lnSpc>
              <a:defRPr kumimoji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阶段计划</a:t>
            </a:r>
          </a:p>
          <a:p>
            <a:pPr algn="ctr">
              <a:lnSpc>
                <a:spcPct val="100000"/>
              </a:lnSpc>
            </a:pPr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</a:rPr>
              <a:t>Stage plan</a:t>
            </a:r>
          </a:p>
        </p:txBody>
      </p:sp>
      <p:sp>
        <p:nvSpPr>
          <p:cNvPr id="24" name="梯形 23">
            <a:extLst>
              <a:ext uri="{FF2B5EF4-FFF2-40B4-BE49-F238E27FC236}">
                <a16:creationId xmlns="" xmlns:a16="http://schemas.microsoft.com/office/drawing/2014/main" id="{4648AE79-41F1-E54E-890B-B38E84FA3FFC}"/>
              </a:ext>
            </a:extLst>
          </p:cNvPr>
          <p:cNvSpPr/>
          <p:nvPr/>
        </p:nvSpPr>
        <p:spPr>
          <a:xfrm>
            <a:off x="3076573" y="2646185"/>
            <a:ext cx="6038847" cy="959885"/>
          </a:xfrm>
          <a:prstGeom prst="trapezoid">
            <a:avLst>
              <a:gd name="adj" fmla="val 134316"/>
            </a:avLst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100000">
                <a:srgbClr val="188CFB">
                  <a:alpha val="2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梯形 24">
            <a:extLst>
              <a:ext uri="{FF2B5EF4-FFF2-40B4-BE49-F238E27FC236}">
                <a16:creationId xmlns="" xmlns:a16="http://schemas.microsoft.com/office/drawing/2014/main" id="{E10638D2-AD3A-0D4F-B2A1-C3DFD9E61463}"/>
              </a:ext>
            </a:extLst>
          </p:cNvPr>
          <p:cNvSpPr/>
          <p:nvPr/>
        </p:nvSpPr>
        <p:spPr>
          <a:xfrm>
            <a:off x="2865372" y="3126127"/>
            <a:ext cx="6600827" cy="959885"/>
          </a:xfrm>
          <a:prstGeom prst="trapezoid">
            <a:avLst>
              <a:gd name="adj" fmla="val 134316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188CFB">
                  <a:alpha val="8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40B603D-1F75-0245-A2D8-93EC28FB23C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25746" y="215888"/>
            <a:ext cx="6540500" cy="532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73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5" y="670345"/>
            <a:ext cx="1774845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阶段计划</a:t>
            </a: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240342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f-ZA" altLang="zh-CN" sz="1400" dirty="0" err="1">
                <a:solidFill>
                  <a:schemeClr val="bg1">
                    <a:lumMod val="65000"/>
                  </a:schemeClr>
                </a:solidFill>
              </a:rPr>
              <a:t>Stage</a:t>
            </a:r>
            <a:r>
              <a:rPr lang="af-ZA" altLang="zh-CN" sz="1400" dirty="0">
                <a:solidFill>
                  <a:schemeClr val="bg1">
                    <a:lumMod val="65000"/>
                  </a:schemeClr>
                </a:solidFill>
              </a:rPr>
              <a:t> plan</a:t>
            </a:r>
          </a:p>
        </p:txBody>
      </p:sp>
      <p:sp>
        <p:nvSpPr>
          <p:cNvPr id="44" name="任意形状 43">
            <a:extLst>
              <a:ext uri="{FF2B5EF4-FFF2-40B4-BE49-F238E27FC236}">
                <a16:creationId xmlns="" xmlns:a16="http://schemas.microsoft.com/office/drawing/2014/main" id="{7BE54F71-E24E-EF42-969A-EA08E16DDC19}"/>
              </a:ext>
            </a:extLst>
          </p:cNvPr>
          <p:cNvSpPr/>
          <p:nvPr/>
        </p:nvSpPr>
        <p:spPr>
          <a:xfrm>
            <a:off x="0" y="2998788"/>
            <a:ext cx="12240368" cy="3859212"/>
          </a:xfrm>
          <a:custGeom>
            <a:avLst/>
            <a:gdLst>
              <a:gd name="connsiteX0" fmla="*/ 10286073 w 12240368"/>
              <a:gd name="connsiteY0" fmla="*/ 481 h 3859212"/>
              <a:gd name="connsiteX1" fmla="*/ 11713029 w 12240368"/>
              <a:gd name="connsiteY1" fmla="*/ 637041 h 3859212"/>
              <a:gd name="connsiteX2" fmla="*/ 12214859 w 12240368"/>
              <a:gd name="connsiteY2" fmla="*/ 195048 h 3859212"/>
              <a:gd name="connsiteX3" fmla="*/ 12240368 w 12240368"/>
              <a:gd name="connsiteY3" fmla="*/ 160531 h 3859212"/>
              <a:gd name="connsiteX4" fmla="*/ 12240368 w 12240368"/>
              <a:gd name="connsiteY4" fmla="*/ 3859212 h 3859212"/>
              <a:gd name="connsiteX5" fmla="*/ 0 w 12240368"/>
              <a:gd name="connsiteY5" fmla="*/ 3859212 h 3859212"/>
              <a:gd name="connsiteX6" fmla="*/ 0 w 12240368"/>
              <a:gd name="connsiteY6" fmla="*/ 1034563 h 3859212"/>
              <a:gd name="connsiteX7" fmla="*/ 125409 w 12240368"/>
              <a:gd name="connsiteY7" fmla="*/ 1123700 h 3859212"/>
              <a:gd name="connsiteX8" fmla="*/ 1284514 w 12240368"/>
              <a:gd name="connsiteY8" fmla="*/ 1747383 h 3859212"/>
              <a:gd name="connsiteX9" fmla="*/ 3069771 w 12240368"/>
              <a:gd name="connsiteY9" fmla="*/ 549955 h 3859212"/>
              <a:gd name="connsiteX10" fmla="*/ 5007429 w 12240368"/>
              <a:gd name="connsiteY10" fmla="*/ 1290183 h 3859212"/>
              <a:gd name="connsiteX11" fmla="*/ 6901543 w 12240368"/>
              <a:gd name="connsiteY11" fmla="*/ 288698 h 3859212"/>
              <a:gd name="connsiteX12" fmla="*/ 8599714 w 12240368"/>
              <a:gd name="connsiteY12" fmla="*/ 1116012 h 3859212"/>
              <a:gd name="connsiteX13" fmla="*/ 10189029 w 12240368"/>
              <a:gd name="connsiteY13" fmla="*/ 5669 h 3859212"/>
              <a:gd name="connsiteX14" fmla="*/ 10286073 w 12240368"/>
              <a:gd name="connsiteY14" fmla="*/ 481 h 385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240368" h="3859212">
                <a:moveTo>
                  <a:pt x="10286073" y="481"/>
                </a:moveTo>
                <a:cubicBezTo>
                  <a:pt x="10770097" y="21318"/>
                  <a:pt x="11236779" y="711880"/>
                  <a:pt x="11713029" y="637041"/>
                </a:cubicBezTo>
                <a:cubicBezTo>
                  <a:pt x="11871779" y="612095"/>
                  <a:pt x="12042931" y="422020"/>
                  <a:pt x="12214859" y="195048"/>
                </a:cubicBezTo>
                <a:lnTo>
                  <a:pt x="12240368" y="160531"/>
                </a:lnTo>
                <a:lnTo>
                  <a:pt x="12240368" y="3859212"/>
                </a:lnTo>
                <a:lnTo>
                  <a:pt x="0" y="3859212"/>
                </a:lnTo>
                <a:lnTo>
                  <a:pt x="0" y="1034563"/>
                </a:lnTo>
                <a:lnTo>
                  <a:pt x="125409" y="1123700"/>
                </a:lnTo>
                <a:cubicBezTo>
                  <a:pt x="513500" y="1407800"/>
                  <a:pt x="933450" y="1773917"/>
                  <a:pt x="1284514" y="1747383"/>
                </a:cubicBezTo>
                <a:cubicBezTo>
                  <a:pt x="1908628" y="1700212"/>
                  <a:pt x="2449285" y="626155"/>
                  <a:pt x="3069771" y="549955"/>
                </a:cubicBezTo>
                <a:cubicBezTo>
                  <a:pt x="3690257" y="473755"/>
                  <a:pt x="4368800" y="1333726"/>
                  <a:pt x="5007429" y="1290183"/>
                </a:cubicBezTo>
                <a:cubicBezTo>
                  <a:pt x="5646058" y="1246640"/>
                  <a:pt x="6302829" y="317726"/>
                  <a:pt x="6901543" y="288698"/>
                </a:cubicBezTo>
                <a:cubicBezTo>
                  <a:pt x="7500257" y="259670"/>
                  <a:pt x="8051800" y="1163183"/>
                  <a:pt x="8599714" y="1116012"/>
                </a:cubicBezTo>
                <a:cubicBezTo>
                  <a:pt x="9147628" y="1068841"/>
                  <a:pt x="9670143" y="85497"/>
                  <a:pt x="10189029" y="5669"/>
                </a:cubicBezTo>
                <a:cubicBezTo>
                  <a:pt x="10221459" y="680"/>
                  <a:pt x="10253805" y="-908"/>
                  <a:pt x="10286073" y="481"/>
                </a:cubicBezTo>
                <a:close/>
              </a:path>
            </a:pathLst>
          </a:cu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CAB62920-D497-7947-B5A3-FAD7942A2DFB}"/>
              </a:ext>
            </a:extLst>
          </p:cNvPr>
          <p:cNvGrpSpPr/>
          <p:nvPr/>
        </p:nvGrpSpPr>
        <p:grpSpPr>
          <a:xfrm>
            <a:off x="2090057" y="3183118"/>
            <a:ext cx="1840501" cy="2338982"/>
            <a:chOff x="2090057" y="3183118"/>
            <a:chExt cx="1840501" cy="2338982"/>
          </a:xfrm>
        </p:grpSpPr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E36328FA-1C12-614B-BB15-B2798640384A}"/>
                </a:ext>
              </a:extLst>
            </p:cNvPr>
            <p:cNvSpPr/>
            <p:nvPr/>
          </p:nvSpPr>
          <p:spPr>
            <a:xfrm>
              <a:off x="2090057" y="4252842"/>
              <a:ext cx="1840501" cy="1269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9" name="圆角矩形标注 8">
              <a:extLst>
                <a:ext uri="{FF2B5EF4-FFF2-40B4-BE49-F238E27FC236}">
                  <a16:creationId xmlns="" xmlns:a16="http://schemas.microsoft.com/office/drawing/2014/main" id="{C5325E03-5BCD-FC40-A483-5EA497DD55BF}"/>
                </a:ext>
              </a:extLst>
            </p:cNvPr>
            <p:cNvSpPr/>
            <p:nvPr/>
          </p:nvSpPr>
          <p:spPr>
            <a:xfrm>
              <a:off x="2251201" y="3183118"/>
              <a:ext cx="1593598" cy="619915"/>
            </a:xfrm>
            <a:prstGeom prst="wedgeRoundRectCallout">
              <a:avLst>
                <a:gd name="adj1" fmla="val 17874"/>
                <a:gd name="adj2" fmla="val 82056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3512775F-A7B2-1341-8A20-81F2010E304D}"/>
              </a:ext>
            </a:extLst>
          </p:cNvPr>
          <p:cNvGrpSpPr/>
          <p:nvPr/>
        </p:nvGrpSpPr>
        <p:grpSpPr>
          <a:xfrm>
            <a:off x="5945230" y="2845241"/>
            <a:ext cx="1840501" cy="2338982"/>
            <a:chOff x="2090057" y="3183118"/>
            <a:chExt cx="1840501" cy="2338982"/>
          </a:xfrm>
        </p:grpSpPr>
        <p:sp>
          <p:nvSpPr>
            <p:cNvPr id="61" name="矩形 60">
              <a:extLst>
                <a:ext uri="{FF2B5EF4-FFF2-40B4-BE49-F238E27FC236}">
                  <a16:creationId xmlns="" xmlns:a16="http://schemas.microsoft.com/office/drawing/2014/main" id="{B360FC69-B958-BF4A-8FE3-5011A295180D}"/>
                </a:ext>
              </a:extLst>
            </p:cNvPr>
            <p:cNvSpPr/>
            <p:nvPr/>
          </p:nvSpPr>
          <p:spPr>
            <a:xfrm>
              <a:off x="2090057" y="4252842"/>
              <a:ext cx="1840501" cy="1269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2" name="圆角矩形标注 61">
              <a:extLst>
                <a:ext uri="{FF2B5EF4-FFF2-40B4-BE49-F238E27FC236}">
                  <a16:creationId xmlns="" xmlns:a16="http://schemas.microsoft.com/office/drawing/2014/main" id="{414D34F5-955C-584F-B98D-9F3FF61C61BF}"/>
                </a:ext>
              </a:extLst>
            </p:cNvPr>
            <p:cNvSpPr/>
            <p:nvPr/>
          </p:nvSpPr>
          <p:spPr>
            <a:xfrm>
              <a:off x="2251201" y="3183118"/>
              <a:ext cx="1593598" cy="619915"/>
            </a:xfrm>
            <a:prstGeom prst="wedgeRoundRectCallout">
              <a:avLst>
                <a:gd name="adj1" fmla="val 17874"/>
                <a:gd name="adj2" fmla="val 82056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98D6CB22-98D9-7B40-9AB1-A645D863363D}"/>
              </a:ext>
            </a:extLst>
          </p:cNvPr>
          <p:cNvGrpSpPr/>
          <p:nvPr/>
        </p:nvGrpSpPr>
        <p:grpSpPr>
          <a:xfrm>
            <a:off x="9343203" y="2507364"/>
            <a:ext cx="1840501" cy="2338982"/>
            <a:chOff x="2090057" y="3183118"/>
            <a:chExt cx="1840501" cy="2338982"/>
          </a:xfrm>
        </p:grpSpPr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811A5E1E-2D2C-F44B-AA70-E4A7227885D6}"/>
                </a:ext>
              </a:extLst>
            </p:cNvPr>
            <p:cNvSpPr/>
            <p:nvPr/>
          </p:nvSpPr>
          <p:spPr>
            <a:xfrm>
              <a:off x="2090057" y="4252842"/>
              <a:ext cx="1840501" cy="1269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5" name="圆角矩形标注 64">
              <a:extLst>
                <a:ext uri="{FF2B5EF4-FFF2-40B4-BE49-F238E27FC236}">
                  <a16:creationId xmlns="" xmlns:a16="http://schemas.microsoft.com/office/drawing/2014/main" id="{1A768586-F29D-3D4A-8351-6F70C572BC2D}"/>
                </a:ext>
              </a:extLst>
            </p:cNvPr>
            <p:cNvSpPr/>
            <p:nvPr/>
          </p:nvSpPr>
          <p:spPr>
            <a:xfrm>
              <a:off x="2251201" y="3183118"/>
              <a:ext cx="1593598" cy="619915"/>
            </a:xfrm>
            <a:prstGeom prst="wedgeRoundRectCallout">
              <a:avLst>
                <a:gd name="adj1" fmla="val 17874"/>
                <a:gd name="adj2" fmla="val 82056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15795C4-2890-C449-AD63-4B594C4E8952}"/>
              </a:ext>
            </a:extLst>
          </p:cNvPr>
          <p:cNvGrpSpPr/>
          <p:nvPr/>
        </p:nvGrpSpPr>
        <p:grpSpPr>
          <a:xfrm>
            <a:off x="1891475" y="1044164"/>
            <a:ext cx="8660516" cy="2543384"/>
            <a:chOff x="1461038" y="1029135"/>
            <a:chExt cx="8660516" cy="2543384"/>
          </a:xfrm>
        </p:grpSpPr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188F721E-16EF-E541-A5DC-2FB69C4CEB0E}"/>
                </a:ext>
              </a:extLst>
            </p:cNvPr>
            <p:cNvSpPr/>
            <p:nvPr/>
          </p:nvSpPr>
          <p:spPr>
            <a:xfrm>
              <a:off x="2268901" y="1641900"/>
              <a:ext cx="6814457" cy="625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="" xmlns:a16="http://schemas.microsoft.com/office/drawing/2014/main" id="{B350D045-1B95-E94B-A9CB-8FE0433A9438}"/>
                </a:ext>
              </a:extLst>
            </p:cNvPr>
            <p:cNvSpPr txBox="1"/>
            <p:nvPr/>
          </p:nvSpPr>
          <p:spPr>
            <a:xfrm>
              <a:off x="9101825" y="1356528"/>
              <a:ext cx="101972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en-US" altLang="zh-CN" sz="13800" dirty="0">
                  <a:solidFill>
                    <a:srgbClr val="188CFB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”</a:t>
              </a:r>
              <a:endParaRPr kumimoji="1" lang="zh-CN" altLang="en-US" sz="13800" dirty="0">
                <a:solidFill>
                  <a:srgbClr val="188CFB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FE6E4259-5C9B-2B46-A12C-2B41AA87F614}"/>
                </a:ext>
              </a:extLst>
            </p:cNvPr>
            <p:cNvSpPr txBox="1"/>
            <p:nvPr/>
          </p:nvSpPr>
          <p:spPr>
            <a:xfrm>
              <a:off x="1461038" y="1029135"/>
              <a:ext cx="101972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en-US" altLang="zh-CN" sz="13800" dirty="0">
                  <a:solidFill>
                    <a:srgbClr val="188CFB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“</a:t>
              </a:r>
              <a:endParaRPr kumimoji="1" lang="zh-CN" altLang="en-US" sz="13800" dirty="0">
                <a:solidFill>
                  <a:srgbClr val="188CFB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4" name="直线连接符 3">
            <a:extLst>
              <a:ext uri="{FF2B5EF4-FFF2-40B4-BE49-F238E27FC236}">
                <a16:creationId xmlns="" xmlns:a16="http://schemas.microsoft.com/office/drawing/2014/main" id="{1301D020-AD3E-6F49-A4D9-261C824C48AB}"/>
              </a:ext>
            </a:extLst>
          </p:cNvPr>
          <p:cNvCxnSpPr>
            <a:cxnSpLocks/>
          </p:cNvCxnSpPr>
          <p:nvPr/>
        </p:nvCxnSpPr>
        <p:spPr>
          <a:xfrm>
            <a:off x="1891475" y="5838328"/>
            <a:ext cx="9292229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000"/>
                    <a:lumOff val="93000"/>
                  </a:schemeClr>
                </a:gs>
                <a:gs pos="100000">
                  <a:srgbClr val="188CFB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>
            <a:extLst>
              <a:ext uri="{FF2B5EF4-FFF2-40B4-BE49-F238E27FC236}">
                <a16:creationId xmlns="" xmlns:a16="http://schemas.microsoft.com/office/drawing/2014/main" id="{DDAE8EFC-4416-CF4F-ABD0-D5628C7C2381}"/>
              </a:ext>
            </a:extLst>
          </p:cNvPr>
          <p:cNvCxnSpPr/>
          <p:nvPr/>
        </p:nvCxnSpPr>
        <p:spPr>
          <a:xfrm>
            <a:off x="1343879" y="6153884"/>
            <a:ext cx="9504241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000"/>
                    <a:lumOff val="93000"/>
                  </a:schemeClr>
                </a:gs>
                <a:gs pos="100000">
                  <a:srgbClr val="188CFB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29">
            <a:extLst>
              <a:ext uri="{FF2B5EF4-FFF2-40B4-BE49-F238E27FC236}">
                <a16:creationId xmlns="" xmlns:a16="http://schemas.microsoft.com/office/drawing/2014/main" id="{A9BD6D9A-FC4F-634B-A771-0188798FBF03}"/>
              </a:ext>
            </a:extLst>
          </p:cNvPr>
          <p:cNvCxnSpPr/>
          <p:nvPr/>
        </p:nvCxnSpPr>
        <p:spPr>
          <a:xfrm>
            <a:off x="1047750" y="6485205"/>
            <a:ext cx="9504241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000"/>
                    <a:lumOff val="93000"/>
                  </a:schemeClr>
                </a:gs>
                <a:gs pos="100000">
                  <a:srgbClr val="188CFB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71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5" y="670345"/>
            <a:ext cx="1774845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阶段计划</a:t>
            </a: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240342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f-ZA" altLang="zh-CN" sz="1400" dirty="0" err="1">
                <a:solidFill>
                  <a:schemeClr val="bg1">
                    <a:lumMod val="65000"/>
                  </a:schemeClr>
                </a:solidFill>
              </a:rPr>
              <a:t>Stage</a:t>
            </a:r>
            <a:r>
              <a:rPr lang="af-ZA" altLang="zh-CN" sz="1400" dirty="0">
                <a:solidFill>
                  <a:schemeClr val="bg1">
                    <a:lumMod val="65000"/>
                  </a:schemeClr>
                </a:solidFill>
              </a:rPr>
              <a:t> plan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E36328FA-1C12-614B-BB15-B2798640384A}"/>
              </a:ext>
            </a:extLst>
          </p:cNvPr>
          <p:cNvSpPr/>
          <p:nvPr/>
        </p:nvSpPr>
        <p:spPr>
          <a:xfrm>
            <a:off x="1173497" y="3484904"/>
            <a:ext cx="1839869" cy="1745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="" xmlns:a16="http://schemas.microsoft.com/office/drawing/2014/main" id="{80884F03-08C7-A143-9239-42BE7D320442}"/>
              </a:ext>
            </a:extLst>
          </p:cNvPr>
          <p:cNvSpPr/>
          <p:nvPr/>
        </p:nvSpPr>
        <p:spPr>
          <a:xfrm>
            <a:off x="1173497" y="2404257"/>
            <a:ext cx="1839868" cy="7728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54" name="圆角矩形 53">
            <a:extLst>
              <a:ext uri="{FF2B5EF4-FFF2-40B4-BE49-F238E27FC236}">
                <a16:creationId xmlns="" xmlns:a16="http://schemas.microsoft.com/office/drawing/2014/main" id="{61E15AD0-DB72-2843-973B-4FC08AC2AAC2}"/>
              </a:ext>
            </a:extLst>
          </p:cNvPr>
          <p:cNvSpPr/>
          <p:nvPr/>
        </p:nvSpPr>
        <p:spPr>
          <a:xfrm>
            <a:off x="3734163" y="2427003"/>
            <a:ext cx="1839869" cy="772870"/>
          </a:xfrm>
          <a:prstGeom prst="roundRect">
            <a:avLst>
              <a:gd name="adj" fmla="val 50000"/>
            </a:avLst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57" name="圆角矩形 56">
            <a:extLst>
              <a:ext uri="{FF2B5EF4-FFF2-40B4-BE49-F238E27FC236}">
                <a16:creationId xmlns="" xmlns:a16="http://schemas.microsoft.com/office/drawing/2014/main" id="{AE2E78A2-0511-044D-843D-5D3B9895EADB}"/>
              </a:ext>
            </a:extLst>
          </p:cNvPr>
          <p:cNvSpPr/>
          <p:nvPr/>
        </p:nvSpPr>
        <p:spPr>
          <a:xfrm>
            <a:off x="6294829" y="2434896"/>
            <a:ext cx="1839868" cy="7728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58" name="圆角矩形 57">
            <a:extLst>
              <a:ext uri="{FF2B5EF4-FFF2-40B4-BE49-F238E27FC236}">
                <a16:creationId xmlns="" xmlns:a16="http://schemas.microsoft.com/office/drawing/2014/main" id="{3E5E4078-5E07-534B-86EF-7A4BD26D97B6}"/>
              </a:ext>
            </a:extLst>
          </p:cNvPr>
          <p:cNvSpPr/>
          <p:nvPr/>
        </p:nvSpPr>
        <p:spPr>
          <a:xfrm>
            <a:off x="8855494" y="2434896"/>
            <a:ext cx="1839869" cy="772870"/>
          </a:xfrm>
          <a:prstGeom prst="roundRect">
            <a:avLst>
              <a:gd name="adj" fmla="val 50000"/>
            </a:avLst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B184F5E8-7BC5-3C4C-A7DA-B035963A92F9}"/>
              </a:ext>
            </a:extLst>
          </p:cNvPr>
          <p:cNvSpPr/>
          <p:nvPr/>
        </p:nvSpPr>
        <p:spPr>
          <a:xfrm>
            <a:off x="3734163" y="3484904"/>
            <a:ext cx="1839869" cy="1745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4B63EAD4-7C88-EB44-85D4-668E5ECE5D80}"/>
              </a:ext>
            </a:extLst>
          </p:cNvPr>
          <p:cNvSpPr/>
          <p:nvPr/>
        </p:nvSpPr>
        <p:spPr>
          <a:xfrm>
            <a:off x="6294829" y="3484904"/>
            <a:ext cx="1839869" cy="1745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E4636F85-9D4B-E74A-B37F-9BBE8C2A77E1}"/>
              </a:ext>
            </a:extLst>
          </p:cNvPr>
          <p:cNvSpPr/>
          <p:nvPr/>
        </p:nvSpPr>
        <p:spPr>
          <a:xfrm>
            <a:off x="8855495" y="3484904"/>
            <a:ext cx="1839869" cy="1745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5" name="直线连接符 4">
            <a:extLst>
              <a:ext uri="{FF2B5EF4-FFF2-40B4-BE49-F238E27FC236}">
                <a16:creationId xmlns="" xmlns:a16="http://schemas.microsoft.com/office/drawing/2014/main" id="{488241F6-4087-384D-806E-F6217728C058}"/>
              </a:ext>
            </a:extLst>
          </p:cNvPr>
          <p:cNvCxnSpPr/>
          <p:nvPr/>
        </p:nvCxnSpPr>
        <p:spPr>
          <a:xfrm>
            <a:off x="3384885" y="1458253"/>
            <a:ext cx="0" cy="452545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>
            <a:extLst>
              <a:ext uri="{FF2B5EF4-FFF2-40B4-BE49-F238E27FC236}">
                <a16:creationId xmlns="" xmlns:a16="http://schemas.microsoft.com/office/drawing/2014/main" id="{D71D4359-4BC8-034A-B303-842B980147F2}"/>
              </a:ext>
            </a:extLst>
          </p:cNvPr>
          <p:cNvCxnSpPr/>
          <p:nvPr/>
        </p:nvCxnSpPr>
        <p:spPr>
          <a:xfrm>
            <a:off x="5867530" y="1458253"/>
            <a:ext cx="0" cy="452545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>
            <a:extLst>
              <a:ext uri="{FF2B5EF4-FFF2-40B4-BE49-F238E27FC236}">
                <a16:creationId xmlns="" xmlns:a16="http://schemas.microsoft.com/office/drawing/2014/main" id="{DE1AED95-3364-BA4D-AF64-6C819F165B5B}"/>
              </a:ext>
            </a:extLst>
          </p:cNvPr>
          <p:cNvCxnSpPr/>
          <p:nvPr/>
        </p:nvCxnSpPr>
        <p:spPr>
          <a:xfrm>
            <a:off x="8527155" y="1458253"/>
            <a:ext cx="0" cy="452545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00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í$ļiḓé">
            <a:extLst>
              <a:ext uri="{FF2B5EF4-FFF2-40B4-BE49-F238E27FC236}">
                <a16:creationId xmlns="" xmlns:a16="http://schemas.microsoft.com/office/drawing/2014/main" id="{ADD3CB5D-E341-B748-AECE-69A4DAADA194}"/>
              </a:ext>
            </a:extLst>
          </p:cNvPr>
          <p:cNvSpPr/>
          <p:nvPr/>
        </p:nvSpPr>
        <p:spPr>
          <a:xfrm>
            <a:off x="4466588" y="1913598"/>
            <a:ext cx="2671547" cy="26715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188C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8" name="îṣḷiḓè">
            <a:extLst>
              <a:ext uri="{FF2B5EF4-FFF2-40B4-BE49-F238E27FC236}">
                <a16:creationId xmlns="" xmlns:a16="http://schemas.microsoft.com/office/drawing/2014/main" id="{687B2E70-25FF-A44C-9D61-23F4F25497FD}"/>
              </a:ext>
            </a:extLst>
          </p:cNvPr>
          <p:cNvSpPr/>
          <p:nvPr/>
        </p:nvSpPr>
        <p:spPr>
          <a:xfrm rot="16200000">
            <a:off x="5814427" y="3260066"/>
            <a:ext cx="1225251" cy="1234179"/>
          </a:xfrm>
          <a:custGeom>
            <a:avLst/>
            <a:gdLst>
              <a:gd name="connsiteX0" fmla="*/ 0 w 1359849"/>
              <a:gd name="connsiteY0" fmla="*/ 0 h 1369759"/>
              <a:gd name="connsiteX1" fmla="*/ 239197 w 1359849"/>
              <a:gd name="connsiteY1" fmla="*/ 0 h 1369759"/>
              <a:gd name="connsiteX2" fmla="*/ 1254641 w 1359849"/>
              <a:gd name="connsiteY2" fmla="*/ 1125250 h 1369759"/>
              <a:gd name="connsiteX3" fmla="*/ 1359849 w 1359849"/>
              <a:gd name="connsiteY3" fmla="*/ 1130562 h 1369759"/>
              <a:gd name="connsiteX4" fmla="*/ 1359849 w 1359849"/>
              <a:gd name="connsiteY4" fmla="*/ 1369759 h 1369759"/>
              <a:gd name="connsiteX5" fmla="*/ 1230184 w 1359849"/>
              <a:gd name="connsiteY5" fmla="*/ 1363212 h 1369759"/>
              <a:gd name="connsiteX6" fmla="*/ 0 w 1359849"/>
              <a:gd name="connsiteY6" fmla="*/ 0 h 136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849" h="1369759">
                <a:moveTo>
                  <a:pt x="0" y="0"/>
                </a:moveTo>
                <a:lnTo>
                  <a:pt x="239197" y="0"/>
                </a:lnTo>
                <a:cubicBezTo>
                  <a:pt x="239197" y="585641"/>
                  <a:pt x="684281" y="1067326"/>
                  <a:pt x="1254641" y="1125250"/>
                </a:cubicBezTo>
                <a:lnTo>
                  <a:pt x="1359849" y="1130562"/>
                </a:lnTo>
                <a:lnTo>
                  <a:pt x="1359849" y="1369759"/>
                </a:lnTo>
                <a:lnTo>
                  <a:pt x="1230184" y="1363212"/>
                </a:lnTo>
                <a:cubicBezTo>
                  <a:pt x="539208" y="1293039"/>
                  <a:pt x="0" y="709489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F9F43A8-5A1B-074D-86F3-09DBCB0C3BD9}"/>
              </a:ext>
            </a:extLst>
          </p:cNvPr>
          <p:cNvGrpSpPr/>
          <p:nvPr/>
        </p:nvGrpSpPr>
        <p:grpSpPr>
          <a:xfrm>
            <a:off x="4574976" y="1945179"/>
            <a:ext cx="2469313" cy="2665078"/>
            <a:chOff x="4574976" y="1945179"/>
            <a:chExt cx="2469313" cy="2665078"/>
          </a:xfrm>
        </p:grpSpPr>
        <p:sp>
          <p:nvSpPr>
            <p:cNvPr id="45" name="iş1ïḑê">
              <a:extLst>
                <a:ext uri="{FF2B5EF4-FFF2-40B4-BE49-F238E27FC236}">
                  <a16:creationId xmlns="" xmlns:a16="http://schemas.microsoft.com/office/drawing/2014/main" id="{BA7E83D9-E8B5-1544-99AB-0240D7A35F4F}"/>
                </a:ext>
              </a:extLst>
            </p:cNvPr>
            <p:cNvSpPr/>
            <p:nvPr/>
          </p:nvSpPr>
          <p:spPr>
            <a:xfrm>
              <a:off x="4574976" y="2022466"/>
              <a:ext cx="2469313" cy="2469308"/>
            </a:xfrm>
            <a:prstGeom prst="donut">
              <a:avLst>
                <a:gd name="adj" fmla="val 8728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b="1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3" name="isḻiḑe">
              <a:extLst>
                <a:ext uri="{FF2B5EF4-FFF2-40B4-BE49-F238E27FC236}">
                  <a16:creationId xmlns="" xmlns:a16="http://schemas.microsoft.com/office/drawing/2014/main" id="{C2A359BE-2DB9-224D-A9C0-47F4A1C7EA27}"/>
                </a:ext>
              </a:extLst>
            </p:cNvPr>
            <p:cNvSpPr/>
            <p:nvPr/>
          </p:nvSpPr>
          <p:spPr>
            <a:xfrm rot="2840330">
              <a:off x="4660929" y="1945180"/>
              <a:ext cx="744401" cy="74439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7" name="íśļíďe">
              <a:extLst>
                <a:ext uri="{FF2B5EF4-FFF2-40B4-BE49-F238E27FC236}">
                  <a16:creationId xmlns="" xmlns:a16="http://schemas.microsoft.com/office/drawing/2014/main" id="{80E1B682-2E30-CE48-99DE-90C4C57E01AD}"/>
                </a:ext>
              </a:extLst>
            </p:cNvPr>
            <p:cNvSpPr/>
            <p:nvPr/>
          </p:nvSpPr>
          <p:spPr>
            <a:xfrm rot="2840330">
              <a:off x="6284010" y="3865857"/>
              <a:ext cx="744401" cy="74439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5" y="670345"/>
            <a:ext cx="1774845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阶段计划</a:t>
            </a: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240342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f-ZA" altLang="zh-CN" sz="1400" dirty="0" err="1">
                <a:solidFill>
                  <a:schemeClr val="bg1">
                    <a:lumMod val="65000"/>
                  </a:schemeClr>
                </a:solidFill>
              </a:rPr>
              <a:t>Stage</a:t>
            </a:r>
            <a:r>
              <a:rPr lang="af-ZA" altLang="zh-CN" sz="1400" dirty="0">
                <a:solidFill>
                  <a:schemeClr val="bg1">
                    <a:lumMod val="65000"/>
                  </a:schemeClr>
                </a:solidFill>
              </a:rPr>
              <a:t> plan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E36328FA-1C12-614B-BB15-B2798640384A}"/>
              </a:ext>
            </a:extLst>
          </p:cNvPr>
          <p:cNvSpPr/>
          <p:nvPr/>
        </p:nvSpPr>
        <p:spPr>
          <a:xfrm>
            <a:off x="1339745" y="2771985"/>
            <a:ext cx="2922676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="" xmlns:a16="http://schemas.microsoft.com/office/drawing/2014/main" id="{80884F03-08C7-A143-9239-42BE7D320442}"/>
              </a:ext>
            </a:extLst>
          </p:cNvPr>
          <p:cNvSpPr/>
          <p:nvPr/>
        </p:nvSpPr>
        <p:spPr>
          <a:xfrm>
            <a:off x="2459913" y="2026297"/>
            <a:ext cx="1839868" cy="4943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54" name="圆角矩形 53">
            <a:extLst>
              <a:ext uri="{FF2B5EF4-FFF2-40B4-BE49-F238E27FC236}">
                <a16:creationId xmlns="" xmlns:a16="http://schemas.microsoft.com/office/drawing/2014/main" id="{61E15AD0-DB72-2843-973B-4FC08AC2AAC2}"/>
              </a:ext>
            </a:extLst>
          </p:cNvPr>
          <p:cNvSpPr/>
          <p:nvPr/>
        </p:nvSpPr>
        <p:spPr>
          <a:xfrm>
            <a:off x="2419420" y="4076728"/>
            <a:ext cx="1846306" cy="494340"/>
          </a:xfrm>
          <a:prstGeom prst="roundRect">
            <a:avLst>
              <a:gd name="adj" fmla="val 50000"/>
            </a:avLst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46" name="îşlíḍé">
            <a:extLst>
              <a:ext uri="{FF2B5EF4-FFF2-40B4-BE49-F238E27FC236}">
                <a16:creationId xmlns="" xmlns:a16="http://schemas.microsoft.com/office/drawing/2014/main" id="{F90E6E7C-5B1D-554E-9A96-1C5B8BAD3FC8}"/>
              </a:ext>
            </a:extLst>
          </p:cNvPr>
          <p:cNvSpPr/>
          <p:nvPr/>
        </p:nvSpPr>
        <p:spPr>
          <a:xfrm>
            <a:off x="4574976" y="3257595"/>
            <a:ext cx="1225251" cy="1234178"/>
          </a:xfrm>
          <a:custGeom>
            <a:avLst/>
            <a:gdLst>
              <a:gd name="connsiteX0" fmla="*/ 0 w 1359849"/>
              <a:gd name="connsiteY0" fmla="*/ 0 h 1369759"/>
              <a:gd name="connsiteX1" fmla="*/ 239197 w 1359849"/>
              <a:gd name="connsiteY1" fmla="*/ 0 h 1369759"/>
              <a:gd name="connsiteX2" fmla="*/ 1254641 w 1359849"/>
              <a:gd name="connsiteY2" fmla="*/ 1125250 h 1369759"/>
              <a:gd name="connsiteX3" fmla="*/ 1359849 w 1359849"/>
              <a:gd name="connsiteY3" fmla="*/ 1130562 h 1369759"/>
              <a:gd name="connsiteX4" fmla="*/ 1359849 w 1359849"/>
              <a:gd name="connsiteY4" fmla="*/ 1369759 h 1369759"/>
              <a:gd name="connsiteX5" fmla="*/ 1230184 w 1359849"/>
              <a:gd name="connsiteY5" fmla="*/ 1363212 h 1369759"/>
              <a:gd name="connsiteX6" fmla="*/ 0 w 1359849"/>
              <a:gd name="connsiteY6" fmla="*/ 0 h 136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849" h="1369759">
                <a:moveTo>
                  <a:pt x="0" y="0"/>
                </a:moveTo>
                <a:lnTo>
                  <a:pt x="239197" y="0"/>
                </a:lnTo>
                <a:cubicBezTo>
                  <a:pt x="239197" y="585641"/>
                  <a:pt x="684281" y="1067326"/>
                  <a:pt x="1254641" y="1125250"/>
                </a:cubicBezTo>
                <a:lnTo>
                  <a:pt x="1359849" y="1130562"/>
                </a:lnTo>
                <a:lnTo>
                  <a:pt x="1359849" y="1369759"/>
                </a:lnTo>
                <a:lnTo>
                  <a:pt x="1230184" y="1363212"/>
                </a:lnTo>
                <a:cubicBezTo>
                  <a:pt x="539208" y="1293039"/>
                  <a:pt x="0" y="709489"/>
                  <a:pt x="0" y="0"/>
                </a:cubicBezTo>
                <a:close/>
              </a:path>
            </a:pathLst>
          </a:custGeom>
          <a:solidFill>
            <a:srgbClr val="188CFB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ïsḷiḍè">
            <a:extLst>
              <a:ext uri="{FF2B5EF4-FFF2-40B4-BE49-F238E27FC236}">
                <a16:creationId xmlns="" xmlns:a16="http://schemas.microsoft.com/office/drawing/2014/main" id="{81C130DD-7098-4F45-A33D-35C9AFAE6F2A}"/>
              </a:ext>
            </a:extLst>
          </p:cNvPr>
          <p:cNvSpPr/>
          <p:nvPr/>
        </p:nvSpPr>
        <p:spPr>
          <a:xfrm rot="10800000">
            <a:off x="5819038" y="2022466"/>
            <a:ext cx="1225251" cy="1234178"/>
          </a:xfrm>
          <a:custGeom>
            <a:avLst/>
            <a:gdLst>
              <a:gd name="connsiteX0" fmla="*/ 0 w 1359849"/>
              <a:gd name="connsiteY0" fmla="*/ 0 h 1369759"/>
              <a:gd name="connsiteX1" fmla="*/ 239197 w 1359849"/>
              <a:gd name="connsiteY1" fmla="*/ 0 h 1369759"/>
              <a:gd name="connsiteX2" fmla="*/ 1254641 w 1359849"/>
              <a:gd name="connsiteY2" fmla="*/ 1125250 h 1369759"/>
              <a:gd name="connsiteX3" fmla="*/ 1359849 w 1359849"/>
              <a:gd name="connsiteY3" fmla="*/ 1130562 h 1369759"/>
              <a:gd name="connsiteX4" fmla="*/ 1359849 w 1359849"/>
              <a:gd name="connsiteY4" fmla="*/ 1369759 h 1369759"/>
              <a:gd name="connsiteX5" fmla="*/ 1230184 w 1359849"/>
              <a:gd name="connsiteY5" fmla="*/ 1363212 h 1369759"/>
              <a:gd name="connsiteX6" fmla="*/ 0 w 1359849"/>
              <a:gd name="connsiteY6" fmla="*/ 0 h 136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849" h="1369759">
                <a:moveTo>
                  <a:pt x="0" y="0"/>
                </a:moveTo>
                <a:lnTo>
                  <a:pt x="239197" y="0"/>
                </a:lnTo>
                <a:cubicBezTo>
                  <a:pt x="239197" y="585641"/>
                  <a:pt x="684281" y="1067326"/>
                  <a:pt x="1254641" y="1125250"/>
                </a:cubicBezTo>
                <a:lnTo>
                  <a:pt x="1359849" y="1130562"/>
                </a:lnTo>
                <a:lnTo>
                  <a:pt x="1359849" y="1369759"/>
                </a:lnTo>
                <a:lnTo>
                  <a:pt x="1230184" y="1363212"/>
                </a:lnTo>
                <a:cubicBezTo>
                  <a:pt x="539208" y="1293039"/>
                  <a:pt x="0" y="709489"/>
                  <a:pt x="0" y="0"/>
                </a:cubicBezTo>
                <a:close/>
              </a:path>
            </a:pathLst>
          </a:custGeom>
          <a:solidFill>
            <a:srgbClr val="188CFB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îṧļïḋè">
            <a:extLst>
              <a:ext uri="{FF2B5EF4-FFF2-40B4-BE49-F238E27FC236}">
                <a16:creationId xmlns="" xmlns:a16="http://schemas.microsoft.com/office/drawing/2014/main" id="{60A189D8-96F6-A844-B415-EDF20FDE38F1}"/>
              </a:ext>
            </a:extLst>
          </p:cNvPr>
          <p:cNvSpPr/>
          <p:nvPr/>
        </p:nvSpPr>
        <p:spPr>
          <a:xfrm rot="2840330">
            <a:off x="4660929" y="3865857"/>
            <a:ext cx="744401" cy="744399"/>
          </a:xfrm>
          <a:prstGeom prst="roundRect">
            <a:avLst/>
          </a:prstGeom>
          <a:solidFill>
            <a:srgbClr val="188CF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 anchorCtr="1">
            <a:normAutofit/>
          </a:bodyPr>
          <a:lstStyle/>
          <a:p>
            <a:pPr algn="ctr"/>
            <a:endParaRPr lang="zh-CN" altLang="en-US" sz="1400" b="1" dirty="0"/>
          </a:p>
        </p:txBody>
      </p:sp>
      <p:sp>
        <p:nvSpPr>
          <p:cNvPr id="36" name="î$ḻïḑé">
            <a:extLst>
              <a:ext uri="{FF2B5EF4-FFF2-40B4-BE49-F238E27FC236}">
                <a16:creationId xmlns="" xmlns:a16="http://schemas.microsoft.com/office/drawing/2014/main" id="{907BC1E9-9F09-684E-B038-97DA8E092564}"/>
              </a:ext>
            </a:extLst>
          </p:cNvPr>
          <p:cNvSpPr/>
          <p:nvPr/>
        </p:nvSpPr>
        <p:spPr>
          <a:xfrm rot="2840330">
            <a:off x="6284010" y="1945180"/>
            <a:ext cx="744401" cy="744399"/>
          </a:xfrm>
          <a:prstGeom prst="roundRect">
            <a:avLst/>
          </a:prstGeom>
          <a:solidFill>
            <a:srgbClr val="188CF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 anchorCtr="1">
            <a:normAutofit/>
          </a:bodyPr>
          <a:lstStyle/>
          <a:p>
            <a:pPr algn="ctr"/>
            <a:endParaRPr lang="zh-CN" altLang="en-US" sz="1400" b="1" dirty="0"/>
          </a:p>
        </p:txBody>
      </p:sp>
      <p:pic>
        <p:nvPicPr>
          <p:cNvPr id="40" name="图形 39" descr="自行车与人">
            <a:extLst>
              <a:ext uri="{FF2B5EF4-FFF2-40B4-BE49-F238E27FC236}">
                <a16:creationId xmlns="" xmlns:a16="http://schemas.microsoft.com/office/drawing/2014/main" id="{295A0775-DB3E-D440-823F-BC10A9710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44390" y="1989217"/>
            <a:ext cx="576788" cy="576788"/>
          </a:xfrm>
          <a:prstGeom prst="rect">
            <a:avLst/>
          </a:prstGeom>
        </p:spPr>
      </p:pic>
      <p:pic>
        <p:nvPicPr>
          <p:cNvPr id="41" name="图形 40" descr="自行车与人">
            <a:extLst>
              <a:ext uri="{FF2B5EF4-FFF2-40B4-BE49-F238E27FC236}">
                <a16:creationId xmlns="" xmlns:a16="http://schemas.microsoft.com/office/drawing/2014/main" id="{D443AB6F-CDD2-3E40-A5C5-095188BA5A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98737" y="1987357"/>
            <a:ext cx="576788" cy="576788"/>
          </a:xfrm>
          <a:prstGeom prst="rect">
            <a:avLst/>
          </a:prstGeom>
        </p:spPr>
      </p:pic>
      <p:pic>
        <p:nvPicPr>
          <p:cNvPr id="42" name="图形 41" descr="自行车与人">
            <a:extLst>
              <a:ext uri="{FF2B5EF4-FFF2-40B4-BE49-F238E27FC236}">
                <a16:creationId xmlns="" xmlns:a16="http://schemas.microsoft.com/office/drawing/2014/main" id="{DF558F0F-F43D-294E-9F8D-D3270B002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98737" y="3908242"/>
            <a:ext cx="576788" cy="576788"/>
          </a:xfrm>
          <a:prstGeom prst="rect">
            <a:avLst/>
          </a:prstGeom>
        </p:spPr>
      </p:pic>
      <p:pic>
        <p:nvPicPr>
          <p:cNvPr id="43" name="图形 42" descr="自行车与人">
            <a:extLst>
              <a:ext uri="{FF2B5EF4-FFF2-40B4-BE49-F238E27FC236}">
                <a16:creationId xmlns="" xmlns:a16="http://schemas.microsoft.com/office/drawing/2014/main" id="{F597D002-1EDA-6E46-B237-05A50C5D3A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40803" y="3940328"/>
            <a:ext cx="576788" cy="576788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="" xmlns:a16="http://schemas.microsoft.com/office/drawing/2014/main" id="{71638FF2-B865-0E48-B89D-274CA84A93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58720" y="2819215"/>
            <a:ext cx="876252" cy="876252"/>
          </a:xfrm>
          <a:prstGeom prst="rect">
            <a:avLst/>
          </a:prstGeom>
        </p:spPr>
      </p:pic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F32D4CA1-1D65-0447-B176-867A33E73CF8}"/>
              </a:ext>
            </a:extLst>
          </p:cNvPr>
          <p:cNvSpPr/>
          <p:nvPr/>
        </p:nvSpPr>
        <p:spPr>
          <a:xfrm>
            <a:off x="1295631" y="4651465"/>
            <a:ext cx="2922676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35B5551D-4A22-8747-B19E-F5BE22C35D28}"/>
              </a:ext>
            </a:extLst>
          </p:cNvPr>
          <p:cNvSpPr/>
          <p:nvPr/>
        </p:nvSpPr>
        <p:spPr>
          <a:xfrm>
            <a:off x="7536238" y="2766617"/>
            <a:ext cx="2922676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C2B22E95-8F9F-F849-8B94-FA4BE6DE8D14}"/>
              </a:ext>
            </a:extLst>
          </p:cNvPr>
          <p:cNvSpPr/>
          <p:nvPr/>
        </p:nvSpPr>
        <p:spPr>
          <a:xfrm>
            <a:off x="7493246" y="4851974"/>
            <a:ext cx="2922676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4" name="圆角矩形 83">
            <a:extLst>
              <a:ext uri="{FF2B5EF4-FFF2-40B4-BE49-F238E27FC236}">
                <a16:creationId xmlns="" xmlns:a16="http://schemas.microsoft.com/office/drawing/2014/main" id="{C00CFE88-0D84-8947-BC94-BA29846C3D4A}"/>
              </a:ext>
            </a:extLst>
          </p:cNvPr>
          <p:cNvSpPr/>
          <p:nvPr/>
        </p:nvSpPr>
        <p:spPr>
          <a:xfrm>
            <a:off x="7534980" y="2026297"/>
            <a:ext cx="1846306" cy="494340"/>
          </a:xfrm>
          <a:prstGeom prst="roundRect">
            <a:avLst>
              <a:gd name="adj" fmla="val 50000"/>
            </a:avLst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85" name="圆角矩形 84">
            <a:extLst>
              <a:ext uri="{FF2B5EF4-FFF2-40B4-BE49-F238E27FC236}">
                <a16:creationId xmlns="" xmlns:a16="http://schemas.microsoft.com/office/drawing/2014/main" id="{B2EE9631-2323-9B43-827A-5982E1CB5DC5}"/>
              </a:ext>
            </a:extLst>
          </p:cNvPr>
          <p:cNvSpPr/>
          <p:nvPr/>
        </p:nvSpPr>
        <p:spPr>
          <a:xfrm>
            <a:off x="7615358" y="4022776"/>
            <a:ext cx="1839868" cy="4943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152823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5" y="670345"/>
            <a:ext cx="1774845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阶段计划</a:t>
            </a: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240342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f-ZA" altLang="zh-CN" sz="1400" dirty="0" err="1">
                <a:solidFill>
                  <a:schemeClr val="bg1">
                    <a:lumMod val="65000"/>
                  </a:schemeClr>
                </a:solidFill>
              </a:rPr>
              <a:t>Stage</a:t>
            </a:r>
            <a:r>
              <a:rPr lang="af-ZA" altLang="zh-CN" sz="1400" dirty="0">
                <a:solidFill>
                  <a:schemeClr val="bg1">
                    <a:lumMod val="65000"/>
                  </a:schemeClr>
                </a:solidFill>
              </a:rPr>
              <a:t> plan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08C0FF1-011E-CD48-AF2C-264890BF0720}"/>
              </a:ext>
            </a:extLst>
          </p:cNvPr>
          <p:cNvGrpSpPr/>
          <p:nvPr/>
        </p:nvGrpSpPr>
        <p:grpSpPr>
          <a:xfrm>
            <a:off x="1326417" y="1566812"/>
            <a:ext cx="4369531" cy="3975851"/>
            <a:chOff x="695325" y="1637091"/>
            <a:chExt cx="5255532" cy="4462079"/>
          </a:xfrm>
          <a:solidFill>
            <a:srgbClr val="188CFB"/>
          </a:solidFill>
        </p:grpSpPr>
        <p:sp>
          <p:nvSpPr>
            <p:cNvPr id="25" name="任意多边形: 形状 4">
              <a:extLst>
                <a:ext uri="{FF2B5EF4-FFF2-40B4-BE49-F238E27FC236}">
                  <a16:creationId xmlns="" xmlns:a16="http://schemas.microsoft.com/office/drawing/2014/main" id="{8BC0B873-D8F5-8B41-AE39-61D9BDE70A71}"/>
                </a:ext>
              </a:extLst>
            </p:cNvPr>
            <p:cNvSpPr/>
            <p:nvPr/>
          </p:nvSpPr>
          <p:spPr>
            <a:xfrm>
              <a:off x="2476117" y="1637091"/>
              <a:ext cx="1722895" cy="1431670"/>
            </a:xfrm>
            <a:custGeom>
              <a:avLst/>
              <a:gdLst>
                <a:gd name="connsiteX0" fmla="*/ 0 w 1751844"/>
                <a:gd name="connsiteY0" fmla="*/ 1431673 h 1431673"/>
                <a:gd name="connsiteX1" fmla="*/ 875922 w 1751844"/>
                <a:gd name="connsiteY1" fmla="*/ 0 h 1431673"/>
                <a:gd name="connsiteX2" fmla="*/ 875922 w 1751844"/>
                <a:gd name="connsiteY2" fmla="*/ 0 h 1431673"/>
                <a:gd name="connsiteX3" fmla="*/ 1751844 w 1751844"/>
                <a:gd name="connsiteY3" fmla="*/ 1431673 h 1431673"/>
                <a:gd name="connsiteX4" fmla="*/ 0 w 1751844"/>
                <a:gd name="connsiteY4" fmla="*/ 1431673 h 143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1844" h="1431673">
                  <a:moveTo>
                    <a:pt x="0" y="1431673"/>
                  </a:moveTo>
                  <a:lnTo>
                    <a:pt x="875922" y="0"/>
                  </a:lnTo>
                  <a:lnTo>
                    <a:pt x="875922" y="0"/>
                  </a:lnTo>
                  <a:lnTo>
                    <a:pt x="1751844" y="1431673"/>
                  </a:lnTo>
                  <a:lnTo>
                    <a:pt x="0" y="143167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2400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9" name="任意多边形: 形状 8">
              <a:extLst>
                <a:ext uri="{FF2B5EF4-FFF2-40B4-BE49-F238E27FC236}">
                  <a16:creationId xmlns="" xmlns:a16="http://schemas.microsoft.com/office/drawing/2014/main" id="{C0D79882-951E-0A46-8D32-A9330819982D}"/>
                </a:ext>
              </a:extLst>
            </p:cNvPr>
            <p:cNvSpPr/>
            <p:nvPr/>
          </p:nvSpPr>
          <p:spPr>
            <a:xfrm>
              <a:off x="695325" y="4667497"/>
              <a:ext cx="5255532" cy="1431673"/>
            </a:xfrm>
            <a:custGeom>
              <a:avLst/>
              <a:gdLst>
                <a:gd name="connsiteX0" fmla="*/ 0 w 5255532"/>
                <a:gd name="connsiteY0" fmla="*/ 1431673 h 1431673"/>
                <a:gd name="connsiteX1" fmla="*/ 875926 w 5255532"/>
                <a:gd name="connsiteY1" fmla="*/ 0 h 1431673"/>
                <a:gd name="connsiteX2" fmla="*/ 4379606 w 5255532"/>
                <a:gd name="connsiteY2" fmla="*/ 0 h 1431673"/>
                <a:gd name="connsiteX3" fmla="*/ 5255532 w 5255532"/>
                <a:gd name="connsiteY3" fmla="*/ 1431673 h 1431673"/>
                <a:gd name="connsiteX4" fmla="*/ 0 w 5255532"/>
                <a:gd name="connsiteY4" fmla="*/ 1431673 h 143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5532" h="1431673">
                  <a:moveTo>
                    <a:pt x="0" y="1431673"/>
                  </a:moveTo>
                  <a:lnTo>
                    <a:pt x="875926" y="0"/>
                  </a:lnTo>
                  <a:lnTo>
                    <a:pt x="4379606" y="0"/>
                  </a:lnTo>
                  <a:lnTo>
                    <a:pt x="5255532" y="1431673"/>
                  </a:lnTo>
                  <a:lnTo>
                    <a:pt x="0" y="143167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2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输入文字</a:t>
              </a:r>
            </a:p>
          </p:txBody>
        </p:sp>
        <p:sp>
          <p:nvSpPr>
            <p:cNvPr id="26" name="任意多边形: 形状 7">
              <a:extLst>
                <a:ext uri="{FF2B5EF4-FFF2-40B4-BE49-F238E27FC236}">
                  <a16:creationId xmlns="" xmlns:a16="http://schemas.microsoft.com/office/drawing/2014/main" id="{FF5DB08E-FA3A-9149-8C78-D7395232F65B}"/>
                </a:ext>
              </a:extLst>
            </p:cNvPr>
            <p:cNvSpPr/>
            <p:nvPr/>
          </p:nvSpPr>
          <p:spPr>
            <a:xfrm>
              <a:off x="1571246" y="3140362"/>
              <a:ext cx="3503688" cy="1431673"/>
            </a:xfrm>
            <a:custGeom>
              <a:avLst/>
              <a:gdLst>
                <a:gd name="connsiteX0" fmla="*/ 0 w 3503688"/>
                <a:gd name="connsiteY0" fmla="*/ 1431673 h 1431673"/>
                <a:gd name="connsiteX1" fmla="*/ 875926 w 3503688"/>
                <a:gd name="connsiteY1" fmla="*/ 0 h 1431673"/>
                <a:gd name="connsiteX2" fmla="*/ 2627762 w 3503688"/>
                <a:gd name="connsiteY2" fmla="*/ 0 h 1431673"/>
                <a:gd name="connsiteX3" fmla="*/ 3503688 w 3503688"/>
                <a:gd name="connsiteY3" fmla="*/ 1431673 h 1431673"/>
                <a:gd name="connsiteX4" fmla="*/ 0 w 3503688"/>
                <a:gd name="connsiteY4" fmla="*/ 1431673 h 143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3688" h="1431673">
                  <a:moveTo>
                    <a:pt x="0" y="1431673"/>
                  </a:moveTo>
                  <a:lnTo>
                    <a:pt x="875926" y="0"/>
                  </a:lnTo>
                  <a:lnTo>
                    <a:pt x="2627762" y="0"/>
                  </a:lnTo>
                  <a:lnTo>
                    <a:pt x="3503688" y="1431673"/>
                  </a:lnTo>
                  <a:lnTo>
                    <a:pt x="0" y="14316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2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输入文字</a:t>
              </a: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A1820E4F-602F-C141-8B86-169387F96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58088" y="2136685"/>
            <a:ext cx="506186" cy="506186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6A4DC3F-9AAD-2446-BFFC-521B6BF71C8F}"/>
              </a:ext>
            </a:extLst>
          </p:cNvPr>
          <p:cNvSpPr/>
          <p:nvPr/>
        </p:nvSpPr>
        <p:spPr>
          <a:xfrm>
            <a:off x="6745310" y="2524137"/>
            <a:ext cx="325627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CCE46848-9B40-304E-9A8A-EBEDE281C7DD}"/>
              </a:ext>
            </a:extLst>
          </p:cNvPr>
          <p:cNvSpPr txBox="1"/>
          <p:nvPr/>
        </p:nvSpPr>
        <p:spPr>
          <a:xfrm>
            <a:off x="6749145" y="211693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7F2166F1-B559-6047-B5D9-FFFFDF177501}"/>
              </a:ext>
            </a:extLst>
          </p:cNvPr>
          <p:cNvSpPr/>
          <p:nvPr/>
        </p:nvSpPr>
        <p:spPr>
          <a:xfrm>
            <a:off x="6839100" y="4501178"/>
            <a:ext cx="325627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FADDDD68-323D-6543-B47A-6843A9D9E726}"/>
              </a:ext>
            </a:extLst>
          </p:cNvPr>
          <p:cNvSpPr txBox="1"/>
          <p:nvPr/>
        </p:nvSpPr>
        <p:spPr>
          <a:xfrm>
            <a:off x="6893876" y="410106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cxnSp>
        <p:nvCxnSpPr>
          <p:cNvPr id="34" name="直线连接符 33">
            <a:extLst>
              <a:ext uri="{FF2B5EF4-FFF2-40B4-BE49-F238E27FC236}">
                <a16:creationId xmlns="" xmlns:a16="http://schemas.microsoft.com/office/drawing/2014/main" id="{A2551A3D-4FD7-B343-AA5E-30744BDFC9F3}"/>
              </a:ext>
            </a:extLst>
          </p:cNvPr>
          <p:cNvCxnSpPr>
            <a:cxnSpLocks/>
          </p:cNvCxnSpPr>
          <p:nvPr/>
        </p:nvCxnSpPr>
        <p:spPr>
          <a:xfrm>
            <a:off x="6651216" y="3777195"/>
            <a:ext cx="3739671" cy="0"/>
          </a:xfrm>
          <a:prstGeom prst="line">
            <a:avLst/>
          </a:prstGeom>
          <a:ln>
            <a:solidFill>
              <a:srgbClr val="188C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: 形状 4">
            <a:extLst>
              <a:ext uri="{FF2B5EF4-FFF2-40B4-BE49-F238E27FC236}">
                <a16:creationId xmlns="" xmlns:a16="http://schemas.microsoft.com/office/drawing/2014/main" id="{210AE335-A7DD-8B4A-947F-2524736CB927}"/>
              </a:ext>
            </a:extLst>
          </p:cNvPr>
          <p:cNvSpPr/>
          <p:nvPr/>
        </p:nvSpPr>
        <p:spPr>
          <a:xfrm rot="10800000">
            <a:off x="6096000" y="2410037"/>
            <a:ext cx="646845" cy="566531"/>
          </a:xfrm>
          <a:custGeom>
            <a:avLst/>
            <a:gdLst>
              <a:gd name="connsiteX0" fmla="*/ 0 w 1751844"/>
              <a:gd name="connsiteY0" fmla="*/ 1431673 h 1431673"/>
              <a:gd name="connsiteX1" fmla="*/ 875922 w 1751844"/>
              <a:gd name="connsiteY1" fmla="*/ 0 h 1431673"/>
              <a:gd name="connsiteX2" fmla="*/ 875922 w 1751844"/>
              <a:gd name="connsiteY2" fmla="*/ 0 h 1431673"/>
              <a:gd name="connsiteX3" fmla="*/ 1751844 w 1751844"/>
              <a:gd name="connsiteY3" fmla="*/ 1431673 h 1431673"/>
              <a:gd name="connsiteX4" fmla="*/ 0 w 1751844"/>
              <a:gd name="connsiteY4" fmla="*/ 1431673 h 143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844" h="1431673">
                <a:moveTo>
                  <a:pt x="0" y="1431673"/>
                </a:moveTo>
                <a:lnTo>
                  <a:pt x="875922" y="0"/>
                </a:lnTo>
                <a:lnTo>
                  <a:pt x="875922" y="0"/>
                </a:lnTo>
                <a:lnTo>
                  <a:pt x="1751844" y="1431673"/>
                </a:lnTo>
                <a:lnTo>
                  <a:pt x="0" y="1431673"/>
                </a:lnTo>
                <a:close/>
              </a:path>
            </a:pathLst>
          </a:custGeom>
          <a:gradFill>
            <a:gsLst>
              <a:gs pos="0">
                <a:srgbClr val="EEF2F9"/>
              </a:gs>
              <a:gs pos="100000">
                <a:schemeClr val="accent5">
                  <a:lumMod val="0"/>
                  <a:lumOff val="100000"/>
                </a:schemeClr>
              </a:gs>
            </a:gsLst>
            <a:lin ang="13500000" scaled="1"/>
          </a:gra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dirty="0">
              <a:solidFill>
                <a:srgbClr val="188CFB"/>
              </a:solidFill>
            </a:endParaRPr>
          </a:p>
        </p:txBody>
      </p:sp>
      <p:sp>
        <p:nvSpPr>
          <p:cNvPr id="40" name="任意多边形: 形状 4">
            <a:extLst>
              <a:ext uri="{FF2B5EF4-FFF2-40B4-BE49-F238E27FC236}">
                <a16:creationId xmlns="" xmlns:a16="http://schemas.microsoft.com/office/drawing/2014/main" id="{C85B912C-5BDA-6C44-97A9-1E3E3ADF4053}"/>
              </a:ext>
            </a:extLst>
          </p:cNvPr>
          <p:cNvSpPr/>
          <p:nvPr/>
        </p:nvSpPr>
        <p:spPr>
          <a:xfrm rot="10800000">
            <a:off x="6156880" y="4330053"/>
            <a:ext cx="646845" cy="566531"/>
          </a:xfrm>
          <a:custGeom>
            <a:avLst/>
            <a:gdLst>
              <a:gd name="connsiteX0" fmla="*/ 0 w 1751844"/>
              <a:gd name="connsiteY0" fmla="*/ 1431673 h 1431673"/>
              <a:gd name="connsiteX1" fmla="*/ 875922 w 1751844"/>
              <a:gd name="connsiteY1" fmla="*/ 0 h 1431673"/>
              <a:gd name="connsiteX2" fmla="*/ 875922 w 1751844"/>
              <a:gd name="connsiteY2" fmla="*/ 0 h 1431673"/>
              <a:gd name="connsiteX3" fmla="*/ 1751844 w 1751844"/>
              <a:gd name="connsiteY3" fmla="*/ 1431673 h 1431673"/>
              <a:gd name="connsiteX4" fmla="*/ 0 w 1751844"/>
              <a:gd name="connsiteY4" fmla="*/ 1431673 h 143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844" h="1431673">
                <a:moveTo>
                  <a:pt x="0" y="1431673"/>
                </a:moveTo>
                <a:lnTo>
                  <a:pt x="875922" y="0"/>
                </a:lnTo>
                <a:lnTo>
                  <a:pt x="875922" y="0"/>
                </a:lnTo>
                <a:lnTo>
                  <a:pt x="1751844" y="1431673"/>
                </a:lnTo>
                <a:lnTo>
                  <a:pt x="0" y="1431673"/>
                </a:lnTo>
                <a:close/>
              </a:path>
            </a:pathLst>
          </a:custGeom>
          <a:gradFill>
            <a:gsLst>
              <a:gs pos="0">
                <a:srgbClr val="EEF2F9"/>
              </a:gs>
              <a:gs pos="100000">
                <a:schemeClr val="accent5">
                  <a:lumMod val="0"/>
                  <a:lumOff val="100000"/>
                </a:schemeClr>
              </a:gs>
            </a:gsLst>
            <a:lin ang="13500000" scaled="1"/>
          </a:gra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dirty="0">
              <a:solidFill>
                <a:srgbClr val="188C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7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占位符 36">
            <a:extLst>
              <a:ext uri="{FF2B5EF4-FFF2-40B4-BE49-F238E27FC236}">
                <a16:creationId xmlns="" xmlns:a16="http://schemas.microsoft.com/office/drawing/2014/main" id="{6FD289B3-AE27-9645-B436-0FC40B1019EF}"/>
              </a:ext>
            </a:extLst>
          </p:cNvPr>
          <p:cNvSpPr txBox="1">
            <a:spLocks/>
          </p:cNvSpPr>
          <p:nvPr/>
        </p:nvSpPr>
        <p:spPr>
          <a:xfrm>
            <a:off x="3748542" y="2706430"/>
            <a:ext cx="2326872" cy="71368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基本情况</a:t>
            </a:r>
            <a:endParaRPr kumimoji="1" lang="en-US" altLang="zh-CN" sz="20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af-ZA" altLang="zh-CN" sz="1600" dirty="0">
                <a:solidFill>
                  <a:schemeClr val="bg1">
                    <a:lumMod val="6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Basic </a:t>
            </a:r>
            <a:r>
              <a:rPr lang="af-ZA" altLang="zh-CN" sz="1600" dirty="0" err="1">
                <a:solidFill>
                  <a:schemeClr val="bg1">
                    <a:lumMod val="6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situation</a:t>
            </a:r>
            <a:endParaRPr lang="af-ZA" altLang="zh-CN" sz="1600" dirty="0">
              <a:solidFill>
                <a:schemeClr val="bg1">
                  <a:lumMod val="6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文本占位符 37">
            <a:extLst>
              <a:ext uri="{FF2B5EF4-FFF2-40B4-BE49-F238E27FC236}">
                <a16:creationId xmlns="" xmlns:a16="http://schemas.microsoft.com/office/drawing/2014/main" id="{F60F88D8-5D15-2846-A852-710795654C81}"/>
              </a:ext>
            </a:extLst>
          </p:cNvPr>
          <p:cNvSpPr txBox="1">
            <a:spLocks/>
          </p:cNvSpPr>
          <p:nvPr/>
        </p:nvSpPr>
        <p:spPr>
          <a:xfrm>
            <a:off x="1376912" y="-2479767"/>
            <a:ext cx="2597451" cy="658212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文本占位符 38">
            <a:extLst>
              <a:ext uri="{FF2B5EF4-FFF2-40B4-BE49-F238E27FC236}">
                <a16:creationId xmlns="" xmlns:a16="http://schemas.microsoft.com/office/drawing/2014/main" id="{FB941B06-679D-A54B-8589-B56C44BC82B4}"/>
              </a:ext>
            </a:extLst>
          </p:cNvPr>
          <p:cNvSpPr txBox="1">
            <a:spLocks/>
          </p:cNvSpPr>
          <p:nvPr/>
        </p:nvSpPr>
        <p:spPr>
          <a:xfrm>
            <a:off x="3748542" y="4258969"/>
            <a:ext cx="2364364" cy="73145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>
              <a:lnSpc>
                <a:spcPct val="150000"/>
              </a:lnSpc>
              <a:defRPr kumimoji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经验教训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af-ZA" altLang="zh-CN" sz="1600" dirty="0" err="1">
                <a:solidFill>
                  <a:schemeClr val="bg1">
                    <a:lumMod val="65000"/>
                  </a:schemeClr>
                </a:solidFill>
              </a:rPr>
              <a:t>Lessons</a:t>
            </a:r>
            <a:r>
              <a:rPr lang="af-ZA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af-ZA" altLang="zh-CN" sz="1600" dirty="0" err="1">
                <a:solidFill>
                  <a:schemeClr val="bg1">
                    <a:lumMod val="65000"/>
                  </a:schemeClr>
                </a:solidFill>
              </a:rPr>
              <a:t>learned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文本占位符 39">
            <a:extLst>
              <a:ext uri="{FF2B5EF4-FFF2-40B4-BE49-F238E27FC236}">
                <a16:creationId xmlns="" xmlns:a16="http://schemas.microsoft.com/office/drawing/2014/main" id="{54D0C7B1-E3C8-2344-ADA7-A482AC728B63}"/>
              </a:ext>
            </a:extLst>
          </p:cNvPr>
          <p:cNvSpPr txBox="1">
            <a:spLocks/>
          </p:cNvSpPr>
          <p:nvPr/>
        </p:nvSpPr>
        <p:spPr>
          <a:xfrm>
            <a:off x="3997773" y="-102156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文本占位符 40">
            <a:extLst>
              <a:ext uri="{FF2B5EF4-FFF2-40B4-BE49-F238E27FC236}">
                <a16:creationId xmlns="" xmlns:a16="http://schemas.microsoft.com/office/drawing/2014/main" id="{800D9830-D806-CA43-AA04-B705F42A9708}"/>
              </a:ext>
            </a:extLst>
          </p:cNvPr>
          <p:cNvSpPr txBox="1">
            <a:spLocks/>
          </p:cNvSpPr>
          <p:nvPr/>
        </p:nvSpPr>
        <p:spPr>
          <a:xfrm>
            <a:off x="8583864" y="2709589"/>
            <a:ext cx="2831576" cy="72829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>
              <a:lnSpc>
                <a:spcPct val="150000"/>
              </a:lnSpc>
              <a:defRPr kumimoji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业务亮点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af-ZA" altLang="zh-CN" sz="1600" dirty="0" err="1">
                <a:solidFill>
                  <a:schemeClr val="bg1">
                    <a:lumMod val="65000"/>
                  </a:schemeClr>
                </a:solidFill>
              </a:rPr>
              <a:t>Business</a:t>
            </a:r>
            <a:r>
              <a:rPr lang="af-ZA" altLang="zh-CN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af-ZA" altLang="zh-CN" sz="1600" dirty="0" err="1">
                <a:solidFill>
                  <a:schemeClr val="bg1">
                    <a:lumMod val="65000"/>
                  </a:schemeClr>
                </a:solidFill>
              </a:rPr>
              <a:t>highlights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文本占位符 42">
            <a:extLst>
              <a:ext uri="{FF2B5EF4-FFF2-40B4-BE49-F238E27FC236}">
                <a16:creationId xmlns="" xmlns:a16="http://schemas.microsoft.com/office/drawing/2014/main" id="{C3A11067-ECEB-2E4B-9D5F-CEF8B7A45329}"/>
              </a:ext>
            </a:extLst>
          </p:cNvPr>
          <p:cNvSpPr txBox="1">
            <a:spLocks/>
          </p:cNvSpPr>
          <p:nvPr/>
        </p:nvSpPr>
        <p:spPr>
          <a:xfrm>
            <a:off x="8583864" y="4174076"/>
            <a:ext cx="2710740" cy="646827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>
              <a:lnSpc>
                <a:spcPct val="150000"/>
              </a:lnSpc>
              <a:defRPr kumimoji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阶段计划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af-ZA" altLang="zh-CN" sz="1600" dirty="0" err="1">
                <a:solidFill>
                  <a:schemeClr val="bg1">
                    <a:lumMod val="65000"/>
                  </a:schemeClr>
                </a:solidFill>
              </a:rPr>
              <a:t>Stage</a:t>
            </a:r>
            <a:r>
              <a:rPr lang="af-ZA" altLang="zh-CN" sz="1600" dirty="0">
                <a:solidFill>
                  <a:schemeClr val="bg1">
                    <a:lumMod val="65000"/>
                  </a:schemeClr>
                </a:solidFill>
              </a:rPr>
              <a:t> plan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8217637" y="-1026151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6E6EE65-98A0-874B-93E3-E12EC1A58A8C}"/>
              </a:ext>
            </a:extLst>
          </p:cNvPr>
          <p:cNvSpPr txBox="1"/>
          <p:nvPr/>
        </p:nvSpPr>
        <p:spPr>
          <a:xfrm>
            <a:off x="5388188" y="983064"/>
            <a:ext cx="141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000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目录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891A0DA8-E3FF-8F40-A6E7-A30558CCC8C2}"/>
              </a:ext>
            </a:extLst>
          </p:cNvPr>
          <p:cNvSpPr txBox="1"/>
          <p:nvPr/>
        </p:nvSpPr>
        <p:spPr>
          <a:xfrm>
            <a:off x="5111810" y="1760098"/>
            <a:ext cx="1968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188C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  <a:endParaRPr lang="zh-CN" altLang="en-US" sz="1200" dirty="0">
              <a:solidFill>
                <a:srgbClr val="188CF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8A4A33E-8409-4C4C-9CC2-2C152B9DFCB0}"/>
              </a:ext>
            </a:extLst>
          </p:cNvPr>
          <p:cNvGrpSpPr/>
          <p:nvPr/>
        </p:nvGrpSpPr>
        <p:grpSpPr>
          <a:xfrm>
            <a:off x="1940417" y="2631129"/>
            <a:ext cx="1407735" cy="1407735"/>
            <a:chOff x="2570580" y="2633704"/>
            <a:chExt cx="1407735" cy="1407735"/>
          </a:xfrm>
        </p:grpSpPr>
        <p:sp>
          <p:nvSpPr>
            <p:cNvPr id="39" name="矩形: 圆角 7">
              <a:extLst>
                <a:ext uri="{FF2B5EF4-FFF2-40B4-BE49-F238E27FC236}">
                  <a16:creationId xmlns="" xmlns:a16="http://schemas.microsoft.com/office/drawing/2014/main" id="{643C245C-43CB-CD41-A5D3-5CF7BF294A1C}"/>
                </a:ext>
              </a:extLst>
            </p:cNvPr>
            <p:cNvSpPr/>
            <p:nvPr/>
          </p:nvSpPr>
          <p:spPr>
            <a:xfrm rot="2623935">
              <a:off x="2570580" y="2633704"/>
              <a:ext cx="1407735" cy="1407735"/>
            </a:xfrm>
            <a:prstGeom prst="roundRect">
              <a:avLst>
                <a:gd name="adj" fmla="val 22080"/>
              </a:avLst>
            </a:prstGeom>
            <a:gradFill flip="none" rotWithShape="1">
              <a:gsLst>
                <a:gs pos="45000">
                  <a:schemeClr val="bg1">
                    <a:alpha val="0"/>
                  </a:schemeClr>
                </a:gs>
                <a:gs pos="100000">
                  <a:srgbClr val="188CFB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CF7FF1C7-4273-2C4F-B99F-25F5E2C0CD31}"/>
                </a:ext>
              </a:extLst>
            </p:cNvPr>
            <p:cNvSpPr txBox="1"/>
            <p:nvPr/>
          </p:nvSpPr>
          <p:spPr>
            <a:xfrm>
              <a:off x="2851894" y="2709804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400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39FCEDD6-CA41-6643-998A-5AB4990B2B98}"/>
              </a:ext>
            </a:extLst>
          </p:cNvPr>
          <p:cNvGrpSpPr/>
          <p:nvPr/>
        </p:nvGrpSpPr>
        <p:grpSpPr>
          <a:xfrm>
            <a:off x="6765777" y="2559926"/>
            <a:ext cx="1407735" cy="1407735"/>
            <a:chOff x="6942760" y="2633704"/>
            <a:chExt cx="1407735" cy="1407735"/>
          </a:xfrm>
        </p:grpSpPr>
        <p:sp>
          <p:nvSpPr>
            <p:cNvPr id="41" name="矩形: 圆角 13">
              <a:extLst>
                <a:ext uri="{FF2B5EF4-FFF2-40B4-BE49-F238E27FC236}">
                  <a16:creationId xmlns="" xmlns:a16="http://schemas.microsoft.com/office/drawing/2014/main" id="{916D1DCB-DBAB-1C4B-A87D-E338FFBA2445}"/>
                </a:ext>
              </a:extLst>
            </p:cNvPr>
            <p:cNvSpPr/>
            <p:nvPr/>
          </p:nvSpPr>
          <p:spPr>
            <a:xfrm rot="2623935">
              <a:off x="6942760" y="2633704"/>
              <a:ext cx="1407735" cy="1407735"/>
            </a:xfrm>
            <a:prstGeom prst="roundRect">
              <a:avLst>
                <a:gd name="adj" fmla="val 22080"/>
              </a:avLst>
            </a:prstGeom>
            <a:gradFill flip="none" rotWithShape="1">
              <a:gsLst>
                <a:gs pos="45000">
                  <a:schemeClr val="bg1">
                    <a:alpha val="0"/>
                  </a:schemeClr>
                </a:gs>
                <a:gs pos="100000">
                  <a:srgbClr val="188CFB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9581807D-D5DB-4C47-8FC6-97DC186A7DE3}"/>
                </a:ext>
              </a:extLst>
            </p:cNvPr>
            <p:cNvSpPr txBox="1"/>
            <p:nvPr/>
          </p:nvSpPr>
          <p:spPr>
            <a:xfrm>
              <a:off x="7224075" y="2703187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400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3B72848B-EB79-834E-8A7F-9E8A1DF8338C}"/>
              </a:ext>
            </a:extLst>
          </p:cNvPr>
          <p:cNvGrpSpPr/>
          <p:nvPr/>
        </p:nvGrpSpPr>
        <p:grpSpPr>
          <a:xfrm>
            <a:off x="1940416" y="4258970"/>
            <a:ext cx="1407735" cy="1407735"/>
            <a:chOff x="2542847" y="4253851"/>
            <a:chExt cx="1407735" cy="1407735"/>
          </a:xfrm>
        </p:grpSpPr>
        <p:sp>
          <p:nvSpPr>
            <p:cNvPr id="43" name="矩形: 圆角 19">
              <a:extLst>
                <a:ext uri="{FF2B5EF4-FFF2-40B4-BE49-F238E27FC236}">
                  <a16:creationId xmlns="" xmlns:a16="http://schemas.microsoft.com/office/drawing/2014/main" id="{A6A9F167-F02C-4340-9E1D-81EEB02CE492}"/>
                </a:ext>
              </a:extLst>
            </p:cNvPr>
            <p:cNvSpPr/>
            <p:nvPr/>
          </p:nvSpPr>
          <p:spPr>
            <a:xfrm rot="2623935">
              <a:off x="2542847" y="4253851"/>
              <a:ext cx="1407735" cy="1407735"/>
            </a:xfrm>
            <a:prstGeom prst="roundRect">
              <a:avLst>
                <a:gd name="adj" fmla="val 22080"/>
              </a:avLst>
            </a:prstGeom>
            <a:gradFill flip="none" rotWithShape="1">
              <a:gsLst>
                <a:gs pos="45000">
                  <a:schemeClr val="bg1">
                    <a:alpha val="0"/>
                  </a:schemeClr>
                </a:gs>
                <a:gs pos="100000">
                  <a:srgbClr val="188CFB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649719BC-5672-5445-AA7B-D9364BD25E74}"/>
                </a:ext>
              </a:extLst>
            </p:cNvPr>
            <p:cNvSpPr txBox="1"/>
            <p:nvPr/>
          </p:nvSpPr>
          <p:spPr>
            <a:xfrm>
              <a:off x="2797963" y="4332747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400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D4875689-3911-7342-93F0-54026FE29DC5}"/>
              </a:ext>
            </a:extLst>
          </p:cNvPr>
          <p:cNvGrpSpPr/>
          <p:nvPr/>
        </p:nvGrpSpPr>
        <p:grpSpPr>
          <a:xfrm>
            <a:off x="6763169" y="4258969"/>
            <a:ext cx="1407735" cy="1407735"/>
            <a:chOff x="7025371" y="4253851"/>
            <a:chExt cx="1407735" cy="1407735"/>
          </a:xfrm>
        </p:grpSpPr>
        <p:sp>
          <p:nvSpPr>
            <p:cNvPr id="45" name="矩形: 圆角 25">
              <a:extLst>
                <a:ext uri="{FF2B5EF4-FFF2-40B4-BE49-F238E27FC236}">
                  <a16:creationId xmlns="" xmlns:a16="http://schemas.microsoft.com/office/drawing/2014/main" id="{30493395-BB75-3641-87B0-5CE87CC631E5}"/>
                </a:ext>
              </a:extLst>
            </p:cNvPr>
            <p:cNvSpPr/>
            <p:nvPr/>
          </p:nvSpPr>
          <p:spPr>
            <a:xfrm rot="2623935">
              <a:off x="7025371" y="4253851"/>
              <a:ext cx="1407735" cy="1407735"/>
            </a:xfrm>
            <a:prstGeom prst="roundRect">
              <a:avLst>
                <a:gd name="adj" fmla="val 22080"/>
              </a:avLst>
            </a:prstGeom>
            <a:gradFill flip="none" rotWithShape="1">
              <a:gsLst>
                <a:gs pos="45000">
                  <a:schemeClr val="bg1">
                    <a:alpha val="0"/>
                  </a:schemeClr>
                </a:gs>
                <a:gs pos="100000">
                  <a:srgbClr val="188CFB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28648896-D075-AC47-80BE-F50A88836B27}"/>
                </a:ext>
              </a:extLst>
            </p:cNvPr>
            <p:cNvSpPr txBox="1"/>
            <p:nvPr/>
          </p:nvSpPr>
          <p:spPr>
            <a:xfrm>
              <a:off x="7306349" y="4332748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400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395CBDF3-7ABF-3647-B339-723400C1FBC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bg1">
              <a:lumMod val="65000"/>
            </a:schemeClr>
          </a:solidFill>
        </p:grpSpPr>
        <p:cxnSp>
          <p:nvCxnSpPr>
            <p:cNvPr id="48" name="直线连接符 47">
              <a:extLst>
                <a:ext uri="{FF2B5EF4-FFF2-40B4-BE49-F238E27FC236}">
                  <a16:creationId xmlns="" xmlns:a16="http://schemas.microsoft.com/office/drawing/2014/main" id="{BCF0C305-CF8D-5745-B7B6-7452803FC90A}"/>
                </a:ext>
              </a:extLst>
            </p:cNvPr>
            <p:cNvCxnSpPr/>
            <p:nvPr userDrawn="1"/>
          </p:nvCxnSpPr>
          <p:spPr>
            <a:xfrm>
              <a:off x="642552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>
              <a:extLst>
                <a:ext uri="{FF2B5EF4-FFF2-40B4-BE49-F238E27FC236}">
                  <a16:creationId xmlns="" xmlns:a16="http://schemas.microsoft.com/office/drawing/2014/main" id="{518444D2-FEA4-4C4F-9F04-966D50C9803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537091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>
              <a:extLst>
                <a:ext uri="{FF2B5EF4-FFF2-40B4-BE49-F238E27FC236}">
                  <a16:creationId xmlns="" xmlns:a16="http://schemas.microsoft.com/office/drawing/2014/main" id="{625E547E-95EE-C947-B59F-99A2C070EBC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593123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>
              <a:extLst>
                <a:ext uri="{FF2B5EF4-FFF2-40B4-BE49-F238E27FC236}">
                  <a16:creationId xmlns="" xmlns:a16="http://schemas.microsoft.com/office/drawing/2014/main" id="{627D1D82-6F23-674D-A53B-851597FF8E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6264877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图形 51">
              <a:extLst>
                <a:ext uri="{FF2B5EF4-FFF2-40B4-BE49-F238E27FC236}">
                  <a16:creationId xmlns="" xmlns:a16="http://schemas.microsoft.com/office/drawing/2014/main" id="{57378D9B-C2D8-0343-AE54-8414AE78A1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8328" y="215888"/>
              <a:ext cx="173539" cy="173539"/>
            </a:xfrm>
            <a:prstGeom prst="rect">
              <a:avLst/>
            </a:prstGeom>
          </p:spPr>
        </p:pic>
        <p:pic>
          <p:nvPicPr>
            <p:cNvPr id="53" name="图形 52">
              <a:extLst>
                <a:ext uri="{FF2B5EF4-FFF2-40B4-BE49-F238E27FC236}">
                  <a16:creationId xmlns="" xmlns:a16="http://schemas.microsoft.com/office/drawing/2014/main" id="{0E2BA749-59F5-9746-9C0F-9A53621297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8329" y="6474668"/>
              <a:ext cx="173539" cy="173539"/>
            </a:xfrm>
            <a:prstGeom prst="rect">
              <a:avLst/>
            </a:prstGeom>
          </p:spPr>
        </p:pic>
        <p:pic>
          <p:nvPicPr>
            <p:cNvPr id="54" name="图形 53">
              <a:extLst>
                <a:ext uri="{FF2B5EF4-FFF2-40B4-BE49-F238E27FC236}">
                  <a16:creationId xmlns="" xmlns:a16="http://schemas.microsoft.com/office/drawing/2014/main" id="{EEAC4690-B9D1-B040-B1F1-5CE1FF8CC6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777776" y="233609"/>
              <a:ext cx="173539" cy="173539"/>
            </a:xfrm>
            <a:prstGeom prst="rect">
              <a:avLst/>
            </a:prstGeom>
          </p:spPr>
        </p:pic>
        <p:pic>
          <p:nvPicPr>
            <p:cNvPr id="56" name="图形 55">
              <a:extLst>
                <a:ext uri="{FF2B5EF4-FFF2-40B4-BE49-F238E27FC236}">
                  <a16:creationId xmlns="" xmlns:a16="http://schemas.microsoft.com/office/drawing/2014/main" id="{EA098491-CD2A-6F48-9505-F12D229C03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777776" y="6474669"/>
              <a:ext cx="173539" cy="1735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320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557ED8C-63AB-3849-9D07-FE2CB6E1762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99000">
                <a:srgbClr val="188CFB">
                  <a:alpha val="83000"/>
                </a:srgbClr>
              </a:gs>
              <a:gs pos="5000">
                <a:srgbClr val="188CFB">
                  <a:lumMod val="81000"/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87D2847-F5B1-0140-BA7F-40633DAD6AEB}"/>
              </a:ext>
            </a:extLst>
          </p:cNvPr>
          <p:cNvSpPr txBox="1"/>
          <p:nvPr/>
        </p:nvSpPr>
        <p:spPr>
          <a:xfrm>
            <a:off x="5726441" y="4420581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solidFill>
                  <a:schemeClr val="bg1"/>
                </a:solidFill>
                <a:latin typeface="Quantum" pitchFamily="2" charset="0"/>
              </a:rPr>
              <a:t>LOGO</a:t>
            </a:r>
            <a:endParaRPr kumimoji="1" lang="zh-CN" altLang="en-US" b="1" dirty="0">
              <a:solidFill>
                <a:schemeClr val="bg1"/>
              </a:solidFill>
              <a:latin typeface="Quantum" pitchFamily="2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073837F-0498-EA4B-886A-606C21AECE12}"/>
              </a:ext>
            </a:extLst>
          </p:cNvPr>
          <p:cNvSpPr txBox="1"/>
          <p:nvPr/>
        </p:nvSpPr>
        <p:spPr>
          <a:xfrm>
            <a:off x="2307774" y="1370870"/>
            <a:ext cx="77177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1500" b="1" dirty="0">
                <a:gradFill>
                  <a:gsLst>
                    <a:gs pos="79000">
                      <a:srgbClr val="0070C0">
                        <a:lumMod val="79000"/>
                        <a:lumOff val="21000"/>
                        <a:alpha val="0"/>
                      </a:srgbClr>
                    </a:gs>
                    <a:gs pos="30000">
                      <a:schemeClr val="bg1"/>
                    </a:gs>
                  </a:gsLst>
                  <a:lin ang="5400000" scaled="1"/>
                </a:gradFill>
                <a:latin typeface="YouSheBiaoTiHei" pitchFamily="2" charset="-122"/>
                <a:ea typeface="YouSheBiaoTiHei" pitchFamily="2" charset="-122"/>
              </a:rPr>
              <a:t>THANKS</a:t>
            </a:r>
            <a:endParaRPr kumimoji="1" lang="zh-CN" altLang="en-US" sz="11500" b="1" dirty="0">
              <a:gradFill>
                <a:gsLst>
                  <a:gs pos="79000">
                    <a:srgbClr val="0070C0">
                      <a:lumMod val="79000"/>
                      <a:lumOff val="21000"/>
                      <a:alpha val="0"/>
                    </a:srgbClr>
                  </a:gs>
                  <a:gs pos="30000">
                    <a:schemeClr val="bg1"/>
                  </a:gs>
                </a:gsLst>
                <a:lin ang="5400000" scaled="1"/>
              </a:gradFill>
              <a:latin typeface="YouSheBiaoTiHei" pitchFamily="2" charset="-122"/>
              <a:ea typeface="YouSheBiaoTiHei" pitchFamily="2" charset="-122"/>
            </a:endParaRPr>
          </a:p>
        </p:txBody>
      </p:sp>
      <p:sp>
        <p:nvSpPr>
          <p:cNvPr id="8" name="文本占位符 1048">
            <a:extLst>
              <a:ext uri="{FF2B5EF4-FFF2-40B4-BE49-F238E27FC236}">
                <a16:creationId xmlns="" xmlns:a16="http://schemas.microsoft.com/office/drawing/2014/main" id="{D4EC9AF4-8FE3-4D42-AA8A-48422E5C93A1}"/>
              </a:ext>
            </a:extLst>
          </p:cNvPr>
          <p:cNvSpPr txBox="1">
            <a:spLocks/>
          </p:cNvSpPr>
          <p:nvPr/>
        </p:nvSpPr>
        <p:spPr>
          <a:xfrm>
            <a:off x="2569034" y="2557820"/>
            <a:ext cx="7195185" cy="7571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 sz="7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谢谢观看</a:t>
            </a:r>
          </a:p>
        </p:txBody>
      </p:sp>
      <p:sp>
        <p:nvSpPr>
          <p:cNvPr id="10" name="文本占位符 1050">
            <a:extLst>
              <a:ext uri="{FF2B5EF4-FFF2-40B4-BE49-F238E27FC236}">
                <a16:creationId xmlns="" xmlns:a16="http://schemas.microsoft.com/office/drawing/2014/main" id="{3A4BBF64-067C-664B-9257-3DEF336BF7FD}"/>
              </a:ext>
            </a:extLst>
          </p:cNvPr>
          <p:cNvSpPr txBox="1">
            <a:spLocks/>
          </p:cNvSpPr>
          <p:nvPr/>
        </p:nvSpPr>
        <p:spPr>
          <a:xfrm>
            <a:off x="15525258" y="9557621"/>
            <a:ext cx="1005403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占位符 1051">
            <a:extLst>
              <a:ext uri="{FF2B5EF4-FFF2-40B4-BE49-F238E27FC236}">
                <a16:creationId xmlns="" xmlns:a16="http://schemas.microsoft.com/office/drawing/2014/main" id="{4E56A262-EBEB-2746-96C4-F95794C2C000}"/>
              </a:ext>
            </a:extLst>
          </p:cNvPr>
          <p:cNvSpPr txBox="1">
            <a:spLocks/>
          </p:cNvSpPr>
          <p:nvPr/>
        </p:nvSpPr>
        <p:spPr>
          <a:xfrm>
            <a:off x="17031358" y="9557621"/>
            <a:ext cx="1019831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2" name="文本占位符 1052">
            <a:extLst>
              <a:ext uri="{FF2B5EF4-FFF2-40B4-BE49-F238E27FC236}">
                <a16:creationId xmlns="" xmlns:a16="http://schemas.microsoft.com/office/drawing/2014/main" id="{03AA4E84-EBCB-E94D-B02F-7859523492D1}"/>
              </a:ext>
            </a:extLst>
          </p:cNvPr>
          <p:cNvSpPr txBox="1">
            <a:spLocks/>
          </p:cNvSpPr>
          <p:nvPr/>
        </p:nvSpPr>
        <p:spPr>
          <a:xfrm>
            <a:off x="14793341" y="10986313"/>
            <a:ext cx="1119153" cy="2862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OfficePLUS</a:t>
            </a:r>
            <a:endParaRPr lang="zh-CN" altLang="en-US" dirty="0"/>
          </a:p>
        </p:txBody>
      </p:sp>
      <p:sp>
        <p:nvSpPr>
          <p:cNvPr id="13" name="文本占位符 1053">
            <a:extLst>
              <a:ext uri="{FF2B5EF4-FFF2-40B4-BE49-F238E27FC236}">
                <a16:creationId xmlns="" xmlns:a16="http://schemas.microsoft.com/office/drawing/2014/main" id="{D3BC532C-243F-A54A-94CC-B10E04670611}"/>
              </a:ext>
            </a:extLst>
          </p:cNvPr>
          <p:cNvSpPr txBox="1">
            <a:spLocks/>
          </p:cNvSpPr>
          <p:nvPr/>
        </p:nvSpPr>
        <p:spPr>
          <a:xfrm>
            <a:off x="16140918" y="10986313"/>
            <a:ext cx="1079142" cy="2862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2019.01.01</a:t>
            </a:r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1C09176-F1A6-804C-B79E-34082E0DF41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17" name="直线连接符 16">
              <a:extLst>
                <a:ext uri="{FF2B5EF4-FFF2-40B4-BE49-F238E27FC236}">
                  <a16:creationId xmlns="" xmlns:a16="http://schemas.microsoft.com/office/drawing/2014/main" id="{0587ACFC-5D99-644C-B2AF-9DBD0F3627A2}"/>
                </a:ext>
              </a:extLst>
            </p:cNvPr>
            <p:cNvCxnSpPr/>
            <p:nvPr userDrawn="1"/>
          </p:nvCxnSpPr>
          <p:spPr>
            <a:xfrm>
              <a:off x="642552" y="0"/>
              <a:ext cx="0" cy="6858000"/>
            </a:xfrm>
            <a:prstGeom prst="line">
              <a:avLst/>
            </a:prstGeom>
            <a:ln w="0"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>
              <a:extLst>
                <a:ext uri="{FF2B5EF4-FFF2-40B4-BE49-F238E27FC236}">
                  <a16:creationId xmlns="" xmlns:a16="http://schemas.microsoft.com/office/drawing/2014/main" id="{DE2955A0-ACC1-FD4A-9A12-EC4698F6BB4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537091" y="0"/>
              <a:ext cx="0" cy="6858000"/>
            </a:xfrm>
            <a:prstGeom prst="line">
              <a:avLst/>
            </a:prstGeom>
            <a:ln w="0"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>
              <a:extLst>
                <a:ext uri="{FF2B5EF4-FFF2-40B4-BE49-F238E27FC236}">
                  <a16:creationId xmlns="" xmlns:a16="http://schemas.microsoft.com/office/drawing/2014/main" id="{34432970-E2C6-9B4C-A181-7F7D627C818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593123"/>
              <a:ext cx="12192000" cy="0"/>
            </a:xfrm>
            <a:prstGeom prst="line">
              <a:avLst/>
            </a:prstGeom>
            <a:ln w="0"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>
              <a:extLst>
                <a:ext uri="{FF2B5EF4-FFF2-40B4-BE49-F238E27FC236}">
                  <a16:creationId xmlns="" xmlns:a16="http://schemas.microsoft.com/office/drawing/2014/main" id="{46AE5859-6759-974D-97A6-2E413BA8EB7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6264877"/>
              <a:ext cx="12192000" cy="0"/>
            </a:xfrm>
            <a:prstGeom prst="line">
              <a:avLst/>
            </a:prstGeom>
            <a:ln w="0">
              <a:solidFill>
                <a:schemeClr val="bg1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图形 20">
              <a:extLst>
                <a:ext uri="{FF2B5EF4-FFF2-40B4-BE49-F238E27FC236}">
                  <a16:creationId xmlns="" xmlns:a16="http://schemas.microsoft.com/office/drawing/2014/main" id="{7F3E0E76-82EC-8D43-AD20-38943B0666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8328" y="215888"/>
              <a:ext cx="173539" cy="173539"/>
            </a:xfrm>
            <a:prstGeom prst="rect">
              <a:avLst/>
            </a:prstGeom>
          </p:spPr>
        </p:pic>
        <p:pic>
          <p:nvPicPr>
            <p:cNvPr id="22" name="图形 21">
              <a:extLst>
                <a:ext uri="{FF2B5EF4-FFF2-40B4-BE49-F238E27FC236}">
                  <a16:creationId xmlns="" xmlns:a16="http://schemas.microsoft.com/office/drawing/2014/main" id="{21238587-CEE0-D045-8BBD-FAECC1AAE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8329" y="6474668"/>
              <a:ext cx="173539" cy="173539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="" xmlns:a16="http://schemas.microsoft.com/office/drawing/2014/main" id="{ED97E20A-1748-5741-BB64-DABBCE6D16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777776" y="233609"/>
              <a:ext cx="173539" cy="173539"/>
            </a:xfrm>
            <a:prstGeom prst="rect">
              <a:avLst/>
            </a:prstGeom>
          </p:spPr>
        </p:pic>
        <p:pic>
          <p:nvPicPr>
            <p:cNvPr id="24" name="图形 23">
              <a:extLst>
                <a:ext uri="{FF2B5EF4-FFF2-40B4-BE49-F238E27FC236}">
                  <a16:creationId xmlns="" xmlns:a16="http://schemas.microsoft.com/office/drawing/2014/main" id="{D37DFEBB-ECDB-E849-BE9C-80A0DD1383E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777776" y="6474669"/>
              <a:ext cx="173539" cy="173539"/>
            </a:xfrm>
            <a:prstGeom prst="rect">
              <a:avLst/>
            </a:prstGeom>
          </p:spPr>
        </p:pic>
      </p:grpSp>
      <p:cxnSp>
        <p:nvCxnSpPr>
          <p:cNvPr id="3" name="直线连接符 2">
            <a:extLst>
              <a:ext uri="{FF2B5EF4-FFF2-40B4-BE49-F238E27FC236}">
                <a16:creationId xmlns="" xmlns:a16="http://schemas.microsoft.com/office/drawing/2014/main" id="{F925B416-9A36-4840-A3F3-1BAFAF7A00D8}"/>
              </a:ext>
            </a:extLst>
          </p:cNvPr>
          <p:cNvCxnSpPr/>
          <p:nvPr/>
        </p:nvCxnSpPr>
        <p:spPr>
          <a:xfrm>
            <a:off x="1611086" y="3984171"/>
            <a:ext cx="89262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39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173B186-862A-734A-8CB7-8694997C7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150" y="2952250"/>
            <a:ext cx="3409713" cy="27958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6974149-8B00-3F48-96FA-9059499FC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263" y="3003186"/>
            <a:ext cx="3251434" cy="2661993"/>
          </a:xfrm>
          <a:prstGeom prst="rect">
            <a:avLst/>
          </a:prstGeom>
        </p:spPr>
      </p:pic>
      <p:sp>
        <p:nvSpPr>
          <p:cNvPr id="11" name="梯形 10">
            <a:extLst>
              <a:ext uri="{FF2B5EF4-FFF2-40B4-BE49-F238E27FC236}">
                <a16:creationId xmlns="" xmlns:a16="http://schemas.microsoft.com/office/drawing/2014/main" id="{D6784044-B295-3449-82CE-4F645BB1AB10}"/>
              </a:ext>
            </a:extLst>
          </p:cNvPr>
          <p:cNvSpPr/>
          <p:nvPr/>
        </p:nvSpPr>
        <p:spPr>
          <a:xfrm>
            <a:off x="3818732" y="0"/>
            <a:ext cx="4957762" cy="585788"/>
          </a:xfrm>
          <a:prstGeom prst="trapezoid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dirty="0">
                <a:solidFill>
                  <a:srgbClr val="188CFB"/>
                </a:solidFill>
                <a:latin typeface="FontName" panose="02010600010101010101" pitchFamily="2" charset="-122"/>
                <a:ea typeface="FontName" panose="02010600010101010101" pitchFamily="2" charset="-122"/>
              </a:rPr>
              <a:t>素材使用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43343369-0CD6-6D40-8E97-272578668657}"/>
              </a:ext>
            </a:extLst>
          </p:cNvPr>
          <p:cNvSpPr/>
          <p:nvPr/>
        </p:nvSpPr>
        <p:spPr>
          <a:xfrm>
            <a:off x="1871663" y="1996576"/>
            <a:ext cx="571500" cy="571500"/>
          </a:xfrm>
          <a:prstGeom prst="ellipse">
            <a:avLst/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15E99BBC-0E04-624F-A9D9-A30FC2D77B33}"/>
              </a:ext>
            </a:extLst>
          </p:cNvPr>
          <p:cNvSpPr/>
          <p:nvPr/>
        </p:nvSpPr>
        <p:spPr>
          <a:xfrm>
            <a:off x="3052763" y="1996576"/>
            <a:ext cx="571500" cy="571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2A59AC63-C8D4-FE43-A72F-D8E99E756E97}"/>
              </a:ext>
            </a:extLst>
          </p:cNvPr>
          <p:cNvSpPr/>
          <p:nvPr/>
        </p:nvSpPr>
        <p:spPr>
          <a:xfrm>
            <a:off x="4233863" y="2005124"/>
            <a:ext cx="571500" cy="5715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dist="50800" sx="1000" sy="1000" algn="ctr" rotWithShape="0">
              <a:srgbClr val="188CFB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AEF6EF6-5B51-A64A-B3D6-80CF11F1C74A}"/>
              </a:ext>
            </a:extLst>
          </p:cNvPr>
          <p:cNvSpPr txBox="1"/>
          <p:nvPr/>
        </p:nvSpPr>
        <p:spPr>
          <a:xfrm>
            <a:off x="7227277" y="2005124"/>
            <a:ext cx="2215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zh-CN" altLang="en-US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主色使用</a:t>
            </a:r>
          </a:p>
        </p:txBody>
      </p:sp>
      <p:cxnSp>
        <p:nvCxnSpPr>
          <p:cNvPr id="17" name="直线连接符 16">
            <a:extLst>
              <a:ext uri="{FF2B5EF4-FFF2-40B4-BE49-F238E27FC236}">
                <a16:creationId xmlns="" xmlns:a16="http://schemas.microsoft.com/office/drawing/2014/main" id="{1C3B1F4F-3ADA-8E42-843E-5012F98655BC}"/>
              </a:ext>
            </a:extLst>
          </p:cNvPr>
          <p:cNvCxnSpPr/>
          <p:nvPr/>
        </p:nvCxnSpPr>
        <p:spPr>
          <a:xfrm>
            <a:off x="1125415" y="3151665"/>
            <a:ext cx="10040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>
            <a:extLst>
              <a:ext uri="{FF2B5EF4-FFF2-40B4-BE49-F238E27FC236}">
                <a16:creationId xmlns="" xmlns:a16="http://schemas.microsoft.com/office/drawing/2014/main" id="{93E7D925-F4E3-C74D-AAB5-9F5723C46222}"/>
              </a:ext>
            </a:extLst>
          </p:cNvPr>
          <p:cNvCxnSpPr/>
          <p:nvPr/>
        </p:nvCxnSpPr>
        <p:spPr>
          <a:xfrm>
            <a:off x="1075592" y="5185619"/>
            <a:ext cx="10040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715B117-0486-9843-920A-71527D174FEC}"/>
              </a:ext>
            </a:extLst>
          </p:cNvPr>
          <p:cNvSpPr txBox="1"/>
          <p:nvPr/>
        </p:nvSpPr>
        <p:spPr>
          <a:xfrm>
            <a:off x="7227277" y="3645422"/>
            <a:ext cx="24960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章节页编号</a:t>
            </a:r>
            <a:endParaRPr kumimoji="1" lang="en-US" altLang="zh-CN" sz="28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l"/>
            <a:r>
              <a:rPr kumimoji="1" lang="zh-CN" altLang="en-US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字体：</a:t>
            </a:r>
            <a:r>
              <a:rPr kumimoji="1" lang="en-US" altLang="zh-CN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FACON</a:t>
            </a:r>
            <a:endParaRPr kumimoji="1" lang="zh-CN" altLang="en-US" sz="28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140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梯形 10">
            <a:extLst>
              <a:ext uri="{FF2B5EF4-FFF2-40B4-BE49-F238E27FC236}">
                <a16:creationId xmlns="" xmlns:a16="http://schemas.microsoft.com/office/drawing/2014/main" id="{D6784044-B295-3449-82CE-4F645BB1AB10}"/>
              </a:ext>
            </a:extLst>
          </p:cNvPr>
          <p:cNvSpPr/>
          <p:nvPr/>
        </p:nvSpPr>
        <p:spPr>
          <a:xfrm>
            <a:off x="3818732" y="0"/>
            <a:ext cx="4957762" cy="585788"/>
          </a:xfrm>
          <a:prstGeom prst="trapezoid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dirty="0">
                <a:solidFill>
                  <a:srgbClr val="188CFB"/>
                </a:solidFill>
                <a:latin typeface="FontName" panose="02010600010101010101" pitchFamily="2" charset="-122"/>
                <a:ea typeface="FontName" panose="02010600010101010101" pitchFamily="2" charset="-122"/>
              </a:rPr>
              <a:t>素材使用</a:t>
            </a:r>
          </a:p>
        </p:txBody>
      </p:sp>
      <p:cxnSp>
        <p:nvCxnSpPr>
          <p:cNvPr id="17" name="直线连接符 16">
            <a:extLst>
              <a:ext uri="{FF2B5EF4-FFF2-40B4-BE49-F238E27FC236}">
                <a16:creationId xmlns="" xmlns:a16="http://schemas.microsoft.com/office/drawing/2014/main" id="{1C3B1F4F-3ADA-8E42-843E-5012F98655BC}"/>
              </a:ext>
            </a:extLst>
          </p:cNvPr>
          <p:cNvCxnSpPr/>
          <p:nvPr/>
        </p:nvCxnSpPr>
        <p:spPr>
          <a:xfrm>
            <a:off x="1125415" y="2655277"/>
            <a:ext cx="10040816" cy="0"/>
          </a:xfrm>
          <a:prstGeom prst="line">
            <a:avLst/>
          </a:prstGeom>
          <a:ln>
            <a:solidFill>
              <a:srgbClr val="CAC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>
            <a:extLst>
              <a:ext uri="{FF2B5EF4-FFF2-40B4-BE49-F238E27FC236}">
                <a16:creationId xmlns="" xmlns:a16="http://schemas.microsoft.com/office/drawing/2014/main" id="{93E7D925-F4E3-C74D-AAB5-9F5723C46222}"/>
              </a:ext>
            </a:extLst>
          </p:cNvPr>
          <p:cNvCxnSpPr/>
          <p:nvPr/>
        </p:nvCxnSpPr>
        <p:spPr>
          <a:xfrm>
            <a:off x="1075592" y="3893587"/>
            <a:ext cx="10040816" cy="0"/>
          </a:xfrm>
          <a:prstGeom prst="line">
            <a:avLst/>
          </a:prstGeom>
          <a:ln>
            <a:solidFill>
              <a:srgbClr val="CAC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5">
            <a:extLst>
              <a:ext uri="{FF2B5EF4-FFF2-40B4-BE49-F238E27FC236}">
                <a16:creationId xmlns="" xmlns:a16="http://schemas.microsoft.com/office/drawing/2014/main" id="{BE1A8BA4-06ED-3B4F-84AC-6C897F253A90}"/>
              </a:ext>
            </a:extLst>
          </p:cNvPr>
          <p:cNvCxnSpPr/>
          <p:nvPr/>
        </p:nvCxnSpPr>
        <p:spPr>
          <a:xfrm>
            <a:off x="1075592" y="5140569"/>
            <a:ext cx="10040816" cy="0"/>
          </a:xfrm>
          <a:prstGeom prst="line">
            <a:avLst/>
          </a:prstGeom>
          <a:ln>
            <a:solidFill>
              <a:srgbClr val="CAC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117">
            <a:extLst>
              <a:ext uri="{FF2B5EF4-FFF2-40B4-BE49-F238E27FC236}">
                <a16:creationId xmlns="" xmlns:a16="http://schemas.microsoft.com/office/drawing/2014/main" id="{58F098E6-20B7-214E-A24C-024E097523B0}"/>
              </a:ext>
            </a:extLst>
          </p:cNvPr>
          <p:cNvSpPr txBox="1">
            <a:spLocks/>
          </p:cNvSpPr>
          <p:nvPr/>
        </p:nvSpPr>
        <p:spPr>
          <a:xfrm>
            <a:off x="2096758" y="1733619"/>
            <a:ext cx="1774845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一级标题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40C8ACB-DEEE-304A-B4F4-2AEE86C94641}"/>
              </a:ext>
            </a:extLst>
          </p:cNvPr>
          <p:cNvSpPr txBox="1"/>
          <p:nvPr/>
        </p:nvSpPr>
        <p:spPr>
          <a:xfrm>
            <a:off x="7111733" y="1693148"/>
            <a:ext cx="261161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spc="300">
                <a:solidFill>
                  <a:srgbClr val="188CFB"/>
                </a:solidFill>
                <a:latin typeface="微软雅黑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solidFill>
                  <a:schemeClr val="tx1"/>
                </a:solidFill>
              </a:rPr>
              <a:t>微软雅黑 </a:t>
            </a:r>
            <a:r>
              <a:rPr lang="en-US" altLang="zh-CN" dirty="0">
                <a:solidFill>
                  <a:schemeClr val="tx1"/>
                </a:solidFill>
              </a:rPr>
              <a:t>28 </a:t>
            </a:r>
            <a:r>
              <a:rPr lang="zh-CN" altLang="en-US" dirty="0">
                <a:solidFill>
                  <a:schemeClr val="tx1"/>
                </a:solidFill>
              </a:rPr>
              <a:t>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B0DB138-88A9-DE4A-9F5E-19D5FC76C9E3}"/>
              </a:ext>
            </a:extLst>
          </p:cNvPr>
          <p:cNvSpPr txBox="1"/>
          <p:nvPr/>
        </p:nvSpPr>
        <p:spPr>
          <a:xfrm>
            <a:off x="2022231" y="307730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二级标题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12DC52F-D82B-F348-B568-D74D0A61684E}"/>
              </a:ext>
            </a:extLst>
          </p:cNvPr>
          <p:cNvSpPr txBox="1"/>
          <p:nvPr/>
        </p:nvSpPr>
        <p:spPr>
          <a:xfrm>
            <a:off x="7111732" y="3037295"/>
            <a:ext cx="193835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spc="300">
                <a:latin typeface="微软雅黑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微软雅</a:t>
            </a:r>
            <a:r>
              <a:rPr lang="zh-CN" altLang="en-US"/>
              <a:t>黑 </a:t>
            </a:r>
            <a:r>
              <a:rPr lang="en-US" altLang="zh-CN" dirty="0"/>
              <a:t>20 </a:t>
            </a:r>
            <a:r>
              <a:rPr lang="zh-CN" altLang="en-US" dirty="0"/>
              <a:t>号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F0CCFA9-1A8F-0440-B35B-FE0EDE8E31F5}"/>
              </a:ext>
            </a:extLst>
          </p:cNvPr>
          <p:cNvSpPr txBox="1"/>
          <p:nvPr/>
        </p:nvSpPr>
        <p:spPr>
          <a:xfrm>
            <a:off x="2022231" y="4416041"/>
            <a:ext cx="543739" cy="34509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</a:defRPr>
            </a:lvl1pPr>
          </a:lstStyle>
          <a:p>
            <a:r>
              <a:rPr lang="zh-CN" altLang="en-US" dirty="0"/>
              <a:t>正文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691CA18-5E2B-BC47-BFEA-9BEEF14BD670}"/>
              </a:ext>
            </a:extLst>
          </p:cNvPr>
          <p:cNvSpPr txBox="1"/>
          <p:nvPr/>
        </p:nvSpPr>
        <p:spPr>
          <a:xfrm>
            <a:off x="7111732" y="4368276"/>
            <a:ext cx="2837636" cy="4801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spc="300">
                <a:latin typeface="微软雅黑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微软</a:t>
            </a:r>
            <a:r>
              <a:rPr lang="zh-CN" altLang="en-US"/>
              <a:t>雅黑</a:t>
            </a:r>
            <a:r>
              <a:rPr lang="en-US" altLang="zh-CN" dirty="0"/>
              <a:t>14 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08997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>
            <a:extLst>
              <a:ext uri="{FF2B5EF4-FFF2-40B4-BE49-F238E27FC236}">
                <a16:creationId xmlns="" xmlns:a16="http://schemas.microsoft.com/office/drawing/2014/main" id="{4A81E096-E13A-6948-9F36-24D6D36017F7}"/>
              </a:ext>
            </a:extLst>
          </p:cNvPr>
          <p:cNvSpPr/>
          <p:nvPr/>
        </p:nvSpPr>
        <p:spPr>
          <a:xfrm>
            <a:off x="3818732" y="0"/>
            <a:ext cx="4957762" cy="585788"/>
          </a:xfrm>
          <a:prstGeom prst="trapezoid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dirty="0">
                <a:solidFill>
                  <a:srgbClr val="188CFB"/>
                </a:solidFill>
                <a:latin typeface="FontName" panose="02010600010101010101" pitchFamily="2" charset="-122"/>
                <a:ea typeface="FontName" panose="02010600010101010101" pitchFamily="2" charset="-122"/>
              </a:rPr>
              <a:t>作者信息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1FABFE4-7A26-2542-83D8-5329E14A7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025" y="1460862"/>
            <a:ext cx="3936276" cy="3936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1C69B64-1826-C04E-828C-8F408047C204}"/>
              </a:ext>
            </a:extLst>
          </p:cNvPr>
          <p:cNvSpPr txBox="1"/>
          <p:nvPr/>
        </p:nvSpPr>
        <p:spPr>
          <a:xfrm>
            <a:off x="6096000" y="1460862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6600" dirty="0">
                <a:solidFill>
                  <a:srgbClr val="188CFB"/>
                </a:solidFill>
                <a:latin typeface="YouSheBiaoTiHei" pitchFamily="2" charset="-122"/>
                <a:ea typeface="YouSheBiaoTiHei" pitchFamily="2" charset="-122"/>
              </a:rPr>
              <a:t>夜溪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F57DC7D-5254-764F-8162-10A34BB30C32}"/>
              </a:ext>
            </a:extLst>
          </p:cNvPr>
          <p:cNvSpPr txBox="1"/>
          <p:nvPr/>
        </p:nvSpPr>
        <p:spPr>
          <a:xfrm>
            <a:off x="6096000" y="3190701"/>
            <a:ext cx="4493538" cy="2196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PPT </a:t>
            </a:r>
            <a:r>
              <a:rPr kumimoji="1"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让我们在此相遇</a:t>
            </a:r>
            <a:endParaRPr kumimoji="1"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kumimoji="1"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一个来自小黑屋的</a:t>
            </a:r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PPT </a:t>
            </a:r>
            <a:r>
              <a:rPr kumimoji="1"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爱好者</a:t>
            </a:r>
            <a:endParaRPr kumimoji="1"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kumimoji="1"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若有需要定制可随时加微信交流</a:t>
            </a:r>
          </a:p>
        </p:txBody>
      </p:sp>
      <p:cxnSp>
        <p:nvCxnSpPr>
          <p:cNvPr id="9" name="直线连接符 8">
            <a:extLst>
              <a:ext uri="{FF2B5EF4-FFF2-40B4-BE49-F238E27FC236}">
                <a16:creationId xmlns="" xmlns:a16="http://schemas.microsoft.com/office/drawing/2014/main" id="{A1ECF0A8-94D9-074A-AE2B-019A3015A149}"/>
              </a:ext>
            </a:extLst>
          </p:cNvPr>
          <p:cNvCxnSpPr/>
          <p:nvPr/>
        </p:nvCxnSpPr>
        <p:spPr>
          <a:xfrm>
            <a:off x="6096000" y="2873829"/>
            <a:ext cx="44935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70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B2E56CA-B194-4228-B43B-8863DA29E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6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3694" y="311225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夜</a:t>
            </a:r>
            <a:r>
              <a:rPr lang="zh-CN" altLang="en-US" dirty="0" smtClean="0"/>
              <a:t>溪  </a:t>
            </a:r>
            <a:r>
              <a:rPr lang="zh-CN" altLang="en-US" dirty="0" smtClean="0"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dirty="0" smtClean="0"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dirty="0" smtClean="0"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dirty="0">
              <a:ea typeface="汉仪雅酷黑 45W" panose="020B0404020202020204" pitchFamily="34" charset="-122"/>
            </a:endParaRPr>
          </a:p>
          <a:p>
            <a:r>
              <a:rPr lang="en-US" altLang="zh-CN" dirty="0" smtClean="0">
                <a:ea typeface="汉仪雅酷黑 45W" panose="020B0404020202020204" pitchFamily="34" charset="-122"/>
              </a:rPr>
              <a:t>51PPT</a:t>
            </a:r>
            <a:r>
              <a:rPr lang="zh-CN" altLang="en-US" dirty="0" smtClean="0">
                <a:ea typeface="汉仪雅酷黑 45W" panose="020B0404020202020204" pitchFamily="34" charset="-122"/>
              </a:rPr>
              <a:t>模板网   </a:t>
            </a:r>
            <a:r>
              <a:rPr lang="en-US" altLang="zh-CN" dirty="0" smtClean="0"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ea typeface="汉仪雅酷黑 45W" panose="020B0404020202020204" pitchFamily="34" charset="-122"/>
              </a:rPr>
              <a:t>  </a:t>
            </a:r>
            <a:r>
              <a:rPr lang="zh-CN" altLang="en-US" dirty="0" smtClean="0">
                <a:ea typeface="汉仪雅酷黑 45W" panose="020B0404020202020204" pitchFamily="34" charset="-122"/>
              </a:rPr>
              <a:t>授权发布</a:t>
            </a:r>
            <a:endParaRPr lang="en-US" altLang="zh-CN" dirty="0" smtClean="0">
              <a:ea typeface="汉仪雅酷黑 45W" panose="020B0404020202020204" pitchFamily="34" charset="-122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07" y="2448560"/>
            <a:ext cx="2089433" cy="47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98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>
            <a:extLst>
              <a:ext uri="{FF2B5EF4-FFF2-40B4-BE49-F238E27FC236}">
                <a16:creationId xmlns="" xmlns:a16="http://schemas.microsoft.com/office/drawing/2014/main" id="{986F2100-C7AB-A145-A9DF-A9A1419E3B94}"/>
              </a:ext>
            </a:extLst>
          </p:cNvPr>
          <p:cNvSpPr/>
          <p:nvPr/>
        </p:nvSpPr>
        <p:spPr>
          <a:xfrm>
            <a:off x="3076573" y="2646185"/>
            <a:ext cx="6038847" cy="959885"/>
          </a:xfrm>
          <a:prstGeom prst="trapezoid">
            <a:avLst>
              <a:gd name="adj" fmla="val 134316"/>
            </a:avLst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100000">
                <a:srgbClr val="188CFB">
                  <a:alpha val="2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文本占位符 1050">
            <a:extLst>
              <a:ext uri="{FF2B5EF4-FFF2-40B4-BE49-F238E27FC236}">
                <a16:creationId xmlns="" xmlns:a16="http://schemas.microsoft.com/office/drawing/2014/main" id="{3A4BBF64-067C-664B-9257-3DEF336BF7FD}"/>
              </a:ext>
            </a:extLst>
          </p:cNvPr>
          <p:cNvSpPr txBox="1">
            <a:spLocks/>
          </p:cNvSpPr>
          <p:nvPr/>
        </p:nvSpPr>
        <p:spPr>
          <a:xfrm>
            <a:off x="15525258" y="9557621"/>
            <a:ext cx="1005403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占位符 1051">
            <a:extLst>
              <a:ext uri="{FF2B5EF4-FFF2-40B4-BE49-F238E27FC236}">
                <a16:creationId xmlns="" xmlns:a16="http://schemas.microsoft.com/office/drawing/2014/main" id="{4E56A262-EBEB-2746-96C4-F95794C2C000}"/>
              </a:ext>
            </a:extLst>
          </p:cNvPr>
          <p:cNvSpPr txBox="1">
            <a:spLocks/>
          </p:cNvSpPr>
          <p:nvPr/>
        </p:nvSpPr>
        <p:spPr>
          <a:xfrm>
            <a:off x="17031358" y="9557621"/>
            <a:ext cx="1019831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26" name="文本占位符 36">
            <a:extLst>
              <a:ext uri="{FF2B5EF4-FFF2-40B4-BE49-F238E27FC236}">
                <a16:creationId xmlns="" xmlns:a16="http://schemas.microsoft.com/office/drawing/2014/main" id="{6FD289B3-AE27-9645-B436-0FC40B1019EF}"/>
              </a:ext>
            </a:extLst>
          </p:cNvPr>
          <p:cNvSpPr txBox="1">
            <a:spLocks/>
          </p:cNvSpPr>
          <p:nvPr/>
        </p:nvSpPr>
        <p:spPr>
          <a:xfrm>
            <a:off x="4472855" y="4433444"/>
            <a:ext cx="3246287" cy="1747407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36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基本情况</a:t>
            </a:r>
            <a:endParaRPr kumimoji="1" lang="en-US" altLang="zh-CN" sz="36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lang="af-ZA" altLang="zh-CN" sz="2000" dirty="0">
                <a:solidFill>
                  <a:schemeClr val="bg1">
                    <a:lumMod val="6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Basic </a:t>
            </a:r>
            <a:r>
              <a:rPr lang="af-ZA" altLang="zh-CN" sz="2000" dirty="0" err="1">
                <a:solidFill>
                  <a:schemeClr val="bg1">
                    <a:lumMod val="6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situation</a:t>
            </a:r>
            <a:endParaRPr lang="af-ZA" altLang="zh-CN" sz="2000" dirty="0">
              <a:solidFill>
                <a:schemeClr val="bg1">
                  <a:lumMod val="6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8217637" y="-1026151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梯形 21">
            <a:extLst>
              <a:ext uri="{FF2B5EF4-FFF2-40B4-BE49-F238E27FC236}">
                <a16:creationId xmlns="" xmlns:a16="http://schemas.microsoft.com/office/drawing/2014/main" id="{A027803A-6055-574E-87AD-82DEE98F2BCD}"/>
              </a:ext>
            </a:extLst>
          </p:cNvPr>
          <p:cNvSpPr/>
          <p:nvPr/>
        </p:nvSpPr>
        <p:spPr>
          <a:xfrm>
            <a:off x="2865372" y="3126127"/>
            <a:ext cx="6600827" cy="959885"/>
          </a:xfrm>
          <a:prstGeom prst="trapezoid">
            <a:avLst>
              <a:gd name="adj" fmla="val 134316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188CFB">
                  <a:alpha val="8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5156727-1249-E94C-A295-7CD2103EF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496" y="111125"/>
            <a:ext cx="6223000" cy="532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98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971D7B19-276A-F34E-BE50-1843CF7424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rcRect l="8179" t="108" r="24926" b="-108"/>
          <a:stretch/>
        </p:blipFill>
        <p:spPr>
          <a:xfrm>
            <a:off x="4036165" y="0"/>
            <a:ext cx="8155835" cy="6865398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1CD4CE05-E226-8945-B9BB-041CF64D1B4A}"/>
              </a:ext>
            </a:extLst>
          </p:cNvPr>
          <p:cNvSpPr/>
          <p:nvPr/>
        </p:nvSpPr>
        <p:spPr>
          <a:xfrm>
            <a:off x="10190" y="-7396"/>
            <a:ext cx="12192000" cy="6858000"/>
          </a:xfrm>
          <a:prstGeom prst="rect">
            <a:avLst/>
          </a:prstGeom>
          <a:gradFill flip="none" rotWithShape="1">
            <a:gsLst>
              <a:gs pos="99000">
                <a:srgbClr val="188CFB">
                  <a:alpha val="83000"/>
                </a:srgbClr>
              </a:gs>
              <a:gs pos="5000">
                <a:srgbClr val="188CFB">
                  <a:lumMod val="81000"/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AF06668-38FB-BB46-8EFE-BD9C802DB63D}"/>
              </a:ext>
            </a:extLst>
          </p:cNvPr>
          <p:cNvSpPr/>
          <p:nvPr/>
        </p:nvSpPr>
        <p:spPr>
          <a:xfrm>
            <a:off x="0" y="1"/>
            <a:ext cx="5544837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10370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8217637" y="-1026151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1205345" y="1268648"/>
            <a:ext cx="2800767" cy="75713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rgbClr val="188CF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基本情况</a:t>
            </a:r>
            <a:endParaRPr kumimoji="0" lang="zh-CN" altLang="en-US" sz="4800" b="0" i="0" u="none" strike="noStrike" kern="1200" cap="none" spc="300" normalizeH="0" baseline="0" noProof="0" dirty="0">
              <a:ln>
                <a:noFill/>
              </a:ln>
              <a:solidFill>
                <a:srgbClr val="188CFB"/>
              </a:solidFill>
              <a:effectLst/>
              <a:uLnTx/>
              <a:uFillTx/>
              <a:latin typeface="Microsoft YaHei Light" panose="020B0502040204020203" pitchFamily="34" charset="-122"/>
              <a:ea typeface="Microsoft YaHei Light" panose="020B0502040204020203" pitchFamily="34" charset="-122"/>
              <a:cs typeface="+mn-cs"/>
            </a:endParaRP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1225207" y="2056118"/>
            <a:ext cx="2800768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af-ZA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88CFB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basic</a:t>
            </a:r>
            <a:r>
              <a:rPr kumimoji="0" lang="af-ZA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88CFB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af-ZA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88CFB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situation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188CFB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4D7A88CB-7D0C-0F40-94F0-A23AE5EBA446}"/>
              </a:ext>
            </a:extLst>
          </p:cNvPr>
          <p:cNvSpPr/>
          <p:nvPr/>
        </p:nvSpPr>
        <p:spPr>
          <a:xfrm>
            <a:off x="1225207" y="2906207"/>
            <a:ext cx="2810958" cy="1663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A1B35BA0-6222-D247-BB4F-592301CA37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86702" y="5935578"/>
            <a:ext cx="506322" cy="506322"/>
          </a:xfrm>
          <a:prstGeom prst="rect">
            <a:avLst/>
          </a:prstGeom>
        </p:spPr>
      </p:pic>
      <p:cxnSp>
        <p:nvCxnSpPr>
          <p:cNvPr id="6" name="直线连接符 5">
            <a:extLst>
              <a:ext uri="{FF2B5EF4-FFF2-40B4-BE49-F238E27FC236}">
                <a16:creationId xmlns="" xmlns:a16="http://schemas.microsoft.com/office/drawing/2014/main" id="{C4120818-A0D1-F74C-83D9-D6E9B532A6A9}"/>
              </a:ext>
            </a:extLst>
          </p:cNvPr>
          <p:cNvCxnSpPr>
            <a:cxnSpLocks/>
          </p:cNvCxnSpPr>
          <p:nvPr/>
        </p:nvCxnSpPr>
        <p:spPr>
          <a:xfrm>
            <a:off x="1271588" y="2603455"/>
            <a:ext cx="2663825" cy="0"/>
          </a:xfrm>
          <a:prstGeom prst="line">
            <a:avLst/>
          </a:prstGeom>
          <a:ln>
            <a:solidFill>
              <a:srgbClr val="188C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A600F8E2-D823-554F-B160-1F8C11F7BD8B}"/>
              </a:ext>
            </a:extLst>
          </p:cNvPr>
          <p:cNvSpPr/>
          <p:nvPr/>
        </p:nvSpPr>
        <p:spPr>
          <a:xfrm>
            <a:off x="6517761" y="1720135"/>
            <a:ext cx="4447304" cy="363624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2CB01B04-45BA-944E-A2BE-4234A4B95266}"/>
              </a:ext>
            </a:extLst>
          </p:cNvPr>
          <p:cNvSpPr/>
          <p:nvPr/>
        </p:nvSpPr>
        <p:spPr>
          <a:xfrm>
            <a:off x="6698351" y="1952664"/>
            <a:ext cx="4447304" cy="363624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61939783-6007-4843-8702-B17F8E4151B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179" t="108" r="24926" b="-108"/>
          <a:stretch/>
        </p:blipFill>
        <p:spPr>
          <a:xfrm>
            <a:off x="6187194" y="1268648"/>
            <a:ext cx="4627894" cy="3895657"/>
          </a:xfrm>
          <a:prstGeom prst="rect">
            <a:avLst/>
          </a:prstGeom>
          <a:effectLst>
            <a:outerShdw blurRad="266700" dist="50800" dir="5400000" algn="ctr" rotWithShape="0">
              <a:srgbClr val="000000">
                <a:alpha val="7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072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F5A34D0-3749-D54E-9ADD-97A9760DA2E2}"/>
              </a:ext>
            </a:extLst>
          </p:cNvPr>
          <p:cNvSpPr/>
          <p:nvPr/>
        </p:nvSpPr>
        <p:spPr>
          <a:xfrm>
            <a:off x="714253" y="2767600"/>
            <a:ext cx="10806227" cy="33423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6" y="670345"/>
            <a:ext cx="1774845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188CF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基本情况</a:t>
            </a:r>
            <a:endParaRPr kumimoji="0" lang="zh-CN" altLang="en-US" sz="2800" b="0" i="0" u="none" strike="noStrike" kern="1200" cap="none" spc="300" normalizeH="0" baseline="0" noProof="0" dirty="0">
              <a:ln>
                <a:noFill/>
              </a:ln>
              <a:solidFill>
                <a:srgbClr val="188CFB"/>
              </a:solidFill>
              <a:effectLst/>
              <a:uLnTx/>
              <a:uFillTx/>
              <a:latin typeface="Microsoft YaHei Light" panose="020B0502040204020203" pitchFamily="34" charset="-122"/>
              <a:ea typeface="Microsoft YaHei Light" panose="020B0502040204020203" pitchFamily="34" charset="-122"/>
              <a:cs typeface="+mn-cs"/>
            </a:endParaRP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1774845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af-ZA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basic</a:t>
            </a:r>
            <a:r>
              <a:rPr kumimoji="0" lang="af-ZA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af-ZA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situation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D12E96D-30EC-1E44-998D-400921CCF61E}"/>
              </a:ext>
            </a:extLst>
          </p:cNvPr>
          <p:cNvGrpSpPr/>
          <p:nvPr/>
        </p:nvGrpSpPr>
        <p:grpSpPr>
          <a:xfrm>
            <a:off x="1584674" y="1941687"/>
            <a:ext cx="2207982" cy="3644466"/>
            <a:chOff x="1748566" y="1941687"/>
            <a:chExt cx="2207982" cy="3644466"/>
          </a:xfrm>
        </p:grpSpPr>
        <p:sp>
          <p:nvSpPr>
            <p:cNvPr id="71" name="矩形 70">
              <a:extLst>
                <a:ext uri="{FF2B5EF4-FFF2-40B4-BE49-F238E27FC236}">
                  <a16:creationId xmlns="" xmlns:a16="http://schemas.microsoft.com/office/drawing/2014/main" id="{4D7A88CB-7D0C-0F40-94F0-A23AE5EBA446}"/>
                </a:ext>
              </a:extLst>
            </p:cNvPr>
            <p:cNvSpPr/>
            <p:nvPr/>
          </p:nvSpPr>
          <p:spPr>
            <a:xfrm>
              <a:off x="1748566" y="4142373"/>
              <a:ext cx="2207982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8E1828F9-766A-A74D-BF3E-90B1DC091EEC}"/>
                </a:ext>
              </a:extLst>
            </p:cNvPr>
            <p:cNvSpPr/>
            <p:nvPr/>
          </p:nvSpPr>
          <p:spPr>
            <a:xfrm>
              <a:off x="1965135" y="1941687"/>
              <a:ext cx="1774845" cy="17748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dist="50800" dir="5400000" algn="ctr" rotWithShape="0">
                <a:srgbClr val="188CFB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5" name="图形 4">
              <a:extLst>
                <a:ext uri="{FF2B5EF4-FFF2-40B4-BE49-F238E27FC236}">
                  <a16:creationId xmlns="" xmlns:a16="http://schemas.microsoft.com/office/drawing/2014/main" id="{FD66F1A9-2F3A-6E4A-8C7E-26A3069DE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89752" y="2470298"/>
              <a:ext cx="725610" cy="725610"/>
            </a:xfrm>
            <a:prstGeom prst="rect">
              <a:avLst/>
            </a:prstGeom>
          </p:spPr>
        </p:pic>
        <p:sp>
          <p:nvSpPr>
            <p:cNvPr id="4" name="圆角矩形 3">
              <a:extLst>
                <a:ext uri="{FF2B5EF4-FFF2-40B4-BE49-F238E27FC236}">
                  <a16:creationId xmlns="" xmlns:a16="http://schemas.microsoft.com/office/drawing/2014/main" id="{21C36E9C-78E5-AA42-8231-8517CD9DC674}"/>
                </a:ext>
              </a:extLst>
            </p:cNvPr>
            <p:cNvSpPr/>
            <p:nvPr/>
          </p:nvSpPr>
          <p:spPr>
            <a:xfrm>
              <a:off x="2601675" y="5469775"/>
              <a:ext cx="501765" cy="116378"/>
            </a:xfrm>
            <a:prstGeom prst="roundRect">
              <a:avLst/>
            </a:prstGeom>
            <a:solidFill>
              <a:srgbClr val="188CFB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36EBBB74-08F6-034B-B249-54EB7F0D797F}"/>
              </a:ext>
            </a:extLst>
          </p:cNvPr>
          <p:cNvGrpSpPr/>
          <p:nvPr/>
        </p:nvGrpSpPr>
        <p:grpSpPr>
          <a:xfrm>
            <a:off x="4979220" y="1941687"/>
            <a:ext cx="2207982" cy="3644466"/>
            <a:chOff x="4889028" y="1941687"/>
            <a:chExt cx="2207982" cy="3644466"/>
          </a:xfrm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F09114CB-0F3E-CD4E-A5BD-4F9DF27EFBE9}"/>
                </a:ext>
              </a:extLst>
            </p:cNvPr>
            <p:cNvSpPr/>
            <p:nvPr/>
          </p:nvSpPr>
          <p:spPr>
            <a:xfrm>
              <a:off x="5105597" y="1941687"/>
              <a:ext cx="1774845" cy="1774845"/>
            </a:xfrm>
            <a:prstGeom prst="ellipse">
              <a:avLst/>
            </a:prstGeom>
            <a:solidFill>
              <a:srgbClr val="188CFB"/>
            </a:solidFill>
            <a:ln>
              <a:noFill/>
            </a:ln>
            <a:effectLst>
              <a:outerShdw blurRad="317500" dist="50800" dir="5400000" algn="ctr" rotWithShape="0">
                <a:srgbClr val="188CFB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1A62360B-35A8-C043-BF14-7DBE4A1E18FD}"/>
                </a:ext>
              </a:extLst>
            </p:cNvPr>
            <p:cNvSpPr/>
            <p:nvPr/>
          </p:nvSpPr>
          <p:spPr>
            <a:xfrm>
              <a:off x="4889028" y="4149380"/>
              <a:ext cx="2207982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7" name="图形 6">
              <a:extLst>
                <a:ext uri="{FF2B5EF4-FFF2-40B4-BE49-F238E27FC236}">
                  <a16:creationId xmlns="" xmlns:a16="http://schemas.microsoft.com/office/drawing/2014/main" id="{8029C6B6-B4D6-4644-8726-598A65D64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26220" y="2427881"/>
              <a:ext cx="733599" cy="733599"/>
            </a:xfrm>
            <a:prstGeom prst="rect">
              <a:avLst/>
            </a:prstGeom>
          </p:spPr>
        </p:pic>
        <p:sp>
          <p:nvSpPr>
            <p:cNvPr id="21" name="圆角矩形 20">
              <a:extLst>
                <a:ext uri="{FF2B5EF4-FFF2-40B4-BE49-F238E27FC236}">
                  <a16:creationId xmlns="" xmlns:a16="http://schemas.microsoft.com/office/drawing/2014/main" id="{370D9AC2-8C4B-5249-83B1-3FAFEFC1E263}"/>
                </a:ext>
              </a:extLst>
            </p:cNvPr>
            <p:cNvSpPr/>
            <p:nvPr/>
          </p:nvSpPr>
          <p:spPr>
            <a:xfrm>
              <a:off x="5742137" y="5469775"/>
              <a:ext cx="501765" cy="1163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9C6C0627-5518-6549-8CB9-342A84096C87}"/>
              </a:ext>
            </a:extLst>
          </p:cNvPr>
          <p:cNvGrpSpPr/>
          <p:nvPr/>
        </p:nvGrpSpPr>
        <p:grpSpPr>
          <a:xfrm>
            <a:off x="8373766" y="1941687"/>
            <a:ext cx="2207982" cy="3644466"/>
            <a:chOff x="7810686" y="1941687"/>
            <a:chExt cx="2207982" cy="3644466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92E59D21-6753-8A4F-A7B9-0342D671D3ED}"/>
                </a:ext>
              </a:extLst>
            </p:cNvPr>
            <p:cNvSpPr/>
            <p:nvPr/>
          </p:nvSpPr>
          <p:spPr>
            <a:xfrm>
              <a:off x="8027255" y="1941687"/>
              <a:ext cx="1774845" cy="17748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17500" dist="50800" dir="5400000" algn="ctr" rotWithShape="0">
                <a:srgbClr val="188CFB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5F73E126-445B-5C41-BEFE-2BB5E5FB471E}"/>
                </a:ext>
              </a:extLst>
            </p:cNvPr>
            <p:cNvSpPr/>
            <p:nvPr/>
          </p:nvSpPr>
          <p:spPr>
            <a:xfrm>
              <a:off x="7810686" y="4142373"/>
              <a:ext cx="2207982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19" name="图形 18">
              <a:extLst>
                <a:ext uri="{FF2B5EF4-FFF2-40B4-BE49-F238E27FC236}">
                  <a16:creationId xmlns="" xmlns:a16="http://schemas.microsoft.com/office/drawing/2014/main" id="{AFB3F46B-7804-F246-86D3-43FB21C97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513450" y="2393452"/>
              <a:ext cx="802455" cy="802455"/>
            </a:xfrm>
            <a:prstGeom prst="rect">
              <a:avLst/>
            </a:prstGeom>
          </p:spPr>
        </p:pic>
        <p:sp>
          <p:nvSpPr>
            <p:cNvPr id="22" name="圆角矩形 21">
              <a:extLst>
                <a:ext uri="{FF2B5EF4-FFF2-40B4-BE49-F238E27FC236}">
                  <a16:creationId xmlns="" xmlns:a16="http://schemas.microsoft.com/office/drawing/2014/main" id="{ED266C62-223E-BD4E-B14C-7ECA7A78898A}"/>
                </a:ext>
              </a:extLst>
            </p:cNvPr>
            <p:cNvSpPr/>
            <p:nvPr/>
          </p:nvSpPr>
          <p:spPr>
            <a:xfrm>
              <a:off x="8663795" y="5469775"/>
              <a:ext cx="501765" cy="116378"/>
            </a:xfrm>
            <a:prstGeom prst="roundRect">
              <a:avLst/>
            </a:prstGeom>
            <a:solidFill>
              <a:srgbClr val="188CFB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030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7FD8A93-D0DF-494A-98DA-4891FDFABB96}"/>
              </a:ext>
            </a:extLst>
          </p:cNvPr>
          <p:cNvSpPr/>
          <p:nvPr/>
        </p:nvSpPr>
        <p:spPr>
          <a:xfrm>
            <a:off x="731837" y="1569132"/>
            <a:ext cx="10706475" cy="34159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8217637" y="-1026151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6" y="670345"/>
            <a:ext cx="1774845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188CFB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基本情况</a:t>
            </a:r>
            <a:endParaRPr kumimoji="0" lang="zh-CN" altLang="en-US" sz="2800" b="0" i="0" u="none" strike="noStrike" kern="1200" cap="none" spc="300" normalizeH="0" baseline="0" noProof="0" dirty="0">
              <a:ln>
                <a:noFill/>
              </a:ln>
              <a:solidFill>
                <a:srgbClr val="188CFB"/>
              </a:solidFill>
              <a:effectLst/>
              <a:uLnTx/>
              <a:uFillTx/>
              <a:latin typeface="Microsoft YaHei Light" panose="020B0502040204020203" pitchFamily="34" charset="-122"/>
              <a:ea typeface="Microsoft YaHei Light" panose="020B0502040204020203" pitchFamily="34" charset="-122"/>
              <a:cs typeface="+mn-cs"/>
            </a:endParaRP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1774845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af-ZA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basic</a:t>
            </a:r>
            <a:r>
              <a:rPr kumimoji="0" lang="af-ZA" altLang="zh-CN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</a:t>
            </a:r>
            <a:r>
              <a:rPr kumimoji="0" lang="af-ZA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situation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4D7A88CB-7D0C-0F40-94F0-A23AE5EBA446}"/>
              </a:ext>
            </a:extLst>
          </p:cNvPr>
          <p:cNvSpPr/>
          <p:nvPr/>
        </p:nvSpPr>
        <p:spPr>
          <a:xfrm>
            <a:off x="1223732" y="5707524"/>
            <a:ext cx="9722684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="" xmlns:a16="http://schemas.microsoft.com/office/drawing/2014/main" id="{CDA5301C-2029-8F4B-BBCE-A997385A36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5743074"/>
              </p:ext>
            </p:extLst>
          </p:nvPr>
        </p:nvGraphicFramePr>
        <p:xfrm>
          <a:off x="1092403" y="1630607"/>
          <a:ext cx="9994697" cy="3267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4C862A4-8B0D-1046-B265-39AA4C742CD6}"/>
              </a:ext>
            </a:extLst>
          </p:cNvPr>
          <p:cNvSpPr txBox="1"/>
          <p:nvPr/>
        </p:nvSpPr>
        <p:spPr>
          <a:xfrm>
            <a:off x="1245584" y="53698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数据总结</a:t>
            </a:r>
          </a:p>
        </p:txBody>
      </p:sp>
    </p:spTree>
    <p:extLst>
      <p:ext uri="{BB962C8B-B14F-4D97-AF65-F5344CB8AC3E}">
        <p14:creationId xmlns:p14="http://schemas.microsoft.com/office/powerpoint/2010/main" val="221085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1050">
            <a:extLst>
              <a:ext uri="{FF2B5EF4-FFF2-40B4-BE49-F238E27FC236}">
                <a16:creationId xmlns="" xmlns:a16="http://schemas.microsoft.com/office/drawing/2014/main" id="{3A4BBF64-067C-664B-9257-3DEF336BF7FD}"/>
              </a:ext>
            </a:extLst>
          </p:cNvPr>
          <p:cNvSpPr txBox="1">
            <a:spLocks/>
          </p:cNvSpPr>
          <p:nvPr/>
        </p:nvSpPr>
        <p:spPr>
          <a:xfrm>
            <a:off x="15525258" y="9557621"/>
            <a:ext cx="1005403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占位符 1051">
            <a:extLst>
              <a:ext uri="{FF2B5EF4-FFF2-40B4-BE49-F238E27FC236}">
                <a16:creationId xmlns="" xmlns:a16="http://schemas.microsoft.com/office/drawing/2014/main" id="{4E56A262-EBEB-2746-96C4-F95794C2C000}"/>
              </a:ext>
            </a:extLst>
          </p:cNvPr>
          <p:cNvSpPr txBox="1">
            <a:spLocks/>
          </p:cNvSpPr>
          <p:nvPr/>
        </p:nvSpPr>
        <p:spPr>
          <a:xfrm>
            <a:off x="17031358" y="9557621"/>
            <a:ext cx="1019831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7638670" y="6528894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395CBDF3-7ABF-3647-B339-723400C1FBC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bg1">
              <a:lumMod val="65000"/>
            </a:schemeClr>
          </a:solidFill>
        </p:grpSpPr>
        <p:cxnSp>
          <p:nvCxnSpPr>
            <p:cNvPr id="48" name="直线连接符 47">
              <a:extLst>
                <a:ext uri="{FF2B5EF4-FFF2-40B4-BE49-F238E27FC236}">
                  <a16:creationId xmlns="" xmlns:a16="http://schemas.microsoft.com/office/drawing/2014/main" id="{BCF0C305-CF8D-5745-B7B6-7452803FC90A}"/>
                </a:ext>
              </a:extLst>
            </p:cNvPr>
            <p:cNvCxnSpPr/>
            <p:nvPr userDrawn="1"/>
          </p:nvCxnSpPr>
          <p:spPr>
            <a:xfrm>
              <a:off x="642552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>
              <a:extLst>
                <a:ext uri="{FF2B5EF4-FFF2-40B4-BE49-F238E27FC236}">
                  <a16:creationId xmlns="" xmlns:a16="http://schemas.microsoft.com/office/drawing/2014/main" id="{518444D2-FEA4-4C4F-9F04-966D50C9803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537091" y="0"/>
              <a:ext cx="0" cy="685800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线连接符 49">
              <a:extLst>
                <a:ext uri="{FF2B5EF4-FFF2-40B4-BE49-F238E27FC236}">
                  <a16:creationId xmlns="" xmlns:a16="http://schemas.microsoft.com/office/drawing/2014/main" id="{625E547E-95EE-C947-B59F-99A2C070EBC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593123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>
              <a:extLst>
                <a:ext uri="{FF2B5EF4-FFF2-40B4-BE49-F238E27FC236}">
                  <a16:creationId xmlns="" xmlns:a16="http://schemas.microsoft.com/office/drawing/2014/main" id="{627D1D82-6F23-674D-A53B-851597FF8E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0" y="6264877"/>
              <a:ext cx="12192000" cy="0"/>
            </a:xfrm>
            <a:prstGeom prst="line">
              <a:avLst/>
            </a:prstGeom>
            <a:grpFill/>
            <a:ln w="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图形 51">
              <a:extLst>
                <a:ext uri="{FF2B5EF4-FFF2-40B4-BE49-F238E27FC236}">
                  <a16:creationId xmlns="" xmlns:a16="http://schemas.microsoft.com/office/drawing/2014/main" id="{57378D9B-C2D8-0343-AE54-8414AE78A1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8328" y="215888"/>
              <a:ext cx="173539" cy="173539"/>
            </a:xfrm>
            <a:prstGeom prst="rect">
              <a:avLst/>
            </a:prstGeom>
          </p:spPr>
        </p:pic>
        <p:pic>
          <p:nvPicPr>
            <p:cNvPr id="53" name="图形 52">
              <a:extLst>
                <a:ext uri="{FF2B5EF4-FFF2-40B4-BE49-F238E27FC236}">
                  <a16:creationId xmlns="" xmlns:a16="http://schemas.microsoft.com/office/drawing/2014/main" id="{0E2BA749-59F5-9746-9C0F-9A53621297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8329" y="6474668"/>
              <a:ext cx="173539" cy="173539"/>
            </a:xfrm>
            <a:prstGeom prst="rect">
              <a:avLst/>
            </a:prstGeom>
          </p:spPr>
        </p:pic>
        <p:pic>
          <p:nvPicPr>
            <p:cNvPr id="54" name="图形 53">
              <a:extLst>
                <a:ext uri="{FF2B5EF4-FFF2-40B4-BE49-F238E27FC236}">
                  <a16:creationId xmlns="" xmlns:a16="http://schemas.microsoft.com/office/drawing/2014/main" id="{EEAC4690-B9D1-B040-B1F1-5CE1FF8CC6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777776" y="233609"/>
              <a:ext cx="173539" cy="173539"/>
            </a:xfrm>
            <a:prstGeom prst="rect">
              <a:avLst/>
            </a:prstGeom>
          </p:spPr>
        </p:pic>
        <p:pic>
          <p:nvPicPr>
            <p:cNvPr id="56" name="图形 55">
              <a:extLst>
                <a:ext uri="{FF2B5EF4-FFF2-40B4-BE49-F238E27FC236}">
                  <a16:creationId xmlns="" xmlns:a16="http://schemas.microsoft.com/office/drawing/2014/main" id="{EA098491-CD2A-6F48-9505-F12D229C03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777776" y="6474669"/>
              <a:ext cx="173539" cy="173539"/>
            </a:xfrm>
            <a:prstGeom prst="rect">
              <a:avLst/>
            </a:prstGeom>
          </p:spPr>
        </p:pic>
      </p:grpSp>
      <p:sp>
        <p:nvSpPr>
          <p:cNvPr id="21" name="文本占位符 40">
            <a:extLst>
              <a:ext uri="{FF2B5EF4-FFF2-40B4-BE49-F238E27FC236}">
                <a16:creationId xmlns="" xmlns:a16="http://schemas.microsoft.com/office/drawing/2014/main" id="{06DF411B-65F2-3746-8DBC-64BB8CC5761D}"/>
              </a:ext>
            </a:extLst>
          </p:cNvPr>
          <p:cNvSpPr txBox="1">
            <a:spLocks/>
          </p:cNvSpPr>
          <p:nvPr/>
        </p:nvSpPr>
        <p:spPr>
          <a:xfrm>
            <a:off x="3993100" y="4509904"/>
            <a:ext cx="4224526" cy="1161849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>
              <a:lnSpc>
                <a:spcPct val="150000"/>
              </a:lnSpc>
              <a:defRPr kumimoji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业务亮点</a:t>
            </a:r>
            <a:endParaRPr lang="en-US" altLang="zh-CN" sz="3600" b="1" dirty="0">
              <a:solidFill>
                <a:schemeClr val="tx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af-ZA" altLang="zh-CN" sz="2000" dirty="0" err="1">
                <a:solidFill>
                  <a:schemeClr val="bg1">
                    <a:lumMod val="65000"/>
                  </a:schemeClr>
                </a:solidFill>
              </a:rPr>
              <a:t>Business</a:t>
            </a:r>
            <a:r>
              <a:rPr lang="af-ZA" altLang="zh-CN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af-ZA" altLang="zh-CN" sz="2000" dirty="0" err="1">
                <a:solidFill>
                  <a:schemeClr val="bg1">
                    <a:lumMod val="65000"/>
                  </a:schemeClr>
                </a:solidFill>
              </a:rPr>
              <a:t>highlights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梯形 22">
            <a:extLst>
              <a:ext uri="{FF2B5EF4-FFF2-40B4-BE49-F238E27FC236}">
                <a16:creationId xmlns="" xmlns:a16="http://schemas.microsoft.com/office/drawing/2014/main" id="{69C1F224-C8FC-4246-AA95-CE0DB12FF8C2}"/>
              </a:ext>
            </a:extLst>
          </p:cNvPr>
          <p:cNvSpPr/>
          <p:nvPr/>
        </p:nvSpPr>
        <p:spPr>
          <a:xfrm>
            <a:off x="3076573" y="2646185"/>
            <a:ext cx="6038847" cy="959885"/>
          </a:xfrm>
          <a:prstGeom prst="trapezoid">
            <a:avLst>
              <a:gd name="adj" fmla="val 134316"/>
            </a:avLst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100000">
                <a:srgbClr val="188CFB">
                  <a:alpha val="2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梯形 24">
            <a:extLst>
              <a:ext uri="{FF2B5EF4-FFF2-40B4-BE49-F238E27FC236}">
                <a16:creationId xmlns="" xmlns:a16="http://schemas.microsoft.com/office/drawing/2014/main" id="{3B579285-20DC-254D-AD94-FB539BA41F31}"/>
              </a:ext>
            </a:extLst>
          </p:cNvPr>
          <p:cNvSpPr/>
          <p:nvPr/>
        </p:nvSpPr>
        <p:spPr>
          <a:xfrm>
            <a:off x="2865372" y="3126127"/>
            <a:ext cx="6600827" cy="959885"/>
          </a:xfrm>
          <a:prstGeom prst="trapezoid">
            <a:avLst>
              <a:gd name="adj" fmla="val 134316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188CFB">
                  <a:alpha val="8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9A6DA31-A577-5E44-AF0F-090B455086C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32096" y="233609"/>
            <a:ext cx="6527800" cy="532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1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平行四边形 50">
            <a:extLst>
              <a:ext uri="{FF2B5EF4-FFF2-40B4-BE49-F238E27FC236}">
                <a16:creationId xmlns="" xmlns:a16="http://schemas.microsoft.com/office/drawing/2014/main" id="{98A39E25-7CC1-A24E-B5EA-B5E76C53B0AA}"/>
              </a:ext>
            </a:extLst>
          </p:cNvPr>
          <p:cNvSpPr/>
          <p:nvPr/>
        </p:nvSpPr>
        <p:spPr>
          <a:xfrm>
            <a:off x="4844950" y="1939241"/>
            <a:ext cx="2213149" cy="2213149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="" xmlns:a16="http://schemas.microsoft.com/office/drawing/2014/main" id="{2FA43F64-5E26-8C48-AF23-3905D4BDE0A8}"/>
              </a:ext>
            </a:extLst>
          </p:cNvPr>
          <p:cNvSpPr/>
          <p:nvPr/>
        </p:nvSpPr>
        <p:spPr>
          <a:xfrm>
            <a:off x="4989425" y="2116448"/>
            <a:ext cx="2213149" cy="2213149"/>
          </a:xfrm>
          <a:prstGeom prst="parallelogram">
            <a:avLst/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49" name="平行四边形 48">
            <a:extLst>
              <a:ext uri="{FF2B5EF4-FFF2-40B4-BE49-F238E27FC236}">
                <a16:creationId xmlns="" xmlns:a16="http://schemas.microsoft.com/office/drawing/2014/main" id="{87D55547-5DFA-A048-976A-2800EFA4DD56}"/>
              </a:ext>
            </a:extLst>
          </p:cNvPr>
          <p:cNvSpPr/>
          <p:nvPr/>
        </p:nvSpPr>
        <p:spPr>
          <a:xfrm>
            <a:off x="5141825" y="2268848"/>
            <a:ext cx="2213149" cy="2213149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50" name="平行四边形 49">
            <a:extLst>
              <a:ext uri="{FF2B5EF4-FFF2-40B4-BE49-F238E27FC236}">
                <a16:creationId xmlns="" xmlns:a16="http://schemas.microsoft.com/office/drawing/2014/main" id="{39ED7336-EE09-DC42-86A8-5C64073385E8}"/>
              </a:ext>
            </a:extLst>
          </p:cNvPr>
          <p:cNvSpPr/>
          <p:nvPr/>
        </p:nvSpPr>
        <p:spPr>
          <a:xfrm>
            <a:off x="5294225" y="2421248"/>
            <a:ext cx="2213149" cy="2213149"/>
          </a:xfrm>
          <a:prstGeom prst="parallelogram">
            <a:avLst/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0" name="文本占位符 1050">
            <a:extLst>
              <a:ext uri="{FF2B5EF4-FFF2-40B4-BE49-F238E27FC236}">
                <a16:creationId xmlns="" xmlns:a16="http://schemas.microsoft.com/office/drawing/2014/main" id="{3A4BBF64-067C-664B-9257-3DEF336BF7FD}"/>
              </a:ext>
            </a:extLst>
          </p:cNvPr>
          <p:cNvSpPr txBox="1">
            <a:spLocks/>
          </p:cNvSpPr>
          <p:nvPr/>
        </p:nvSpPr>
        <p:spPr>
          <a:xfrm>
            <a:off x="15525258" y="9557621"/>
            <a:ext cx="1005403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占位符 1051">
            <a:extLst>
              <a:ext uri="{FF2B5EF4-FFF2-40B4-BE49-F238E27FC236}">
                <a16:creationId xmlns="" xmlns:a16="http://schemas.microsoft.com/office/drawing/2014/main" id="{4E56A262-EBEB-2746-96C4-F95794C2C000}"/>
              </a:ext>
            </a:extLst>
          </p:cNvPr>
          <p:cNvSpPr txBox="1">
            <a:spLocks/>
          </p:cNvSpPr>
          <p:nvPr/>
        </p:nvSpPr>
        <p:spPr>
          <a:xfrm>
            <a:off x="17031358" y="9557621"/>
            <a:ext cx="1019831" cy="313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8217637" y="-1026151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5" y="670345"/>
            <a:ext cx="1774846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业务亮点</a:t>
            </a: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240342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f-ZA" altLang="zh-CN" sz="1400" dirty="0" err="1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Business</a:t>
            </a:r>
            <a:r>
              <a:rPr lang="zh-CN" altLang="en-US" sz="1400" dirty="0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 </a:t>
            </a:r>
            <a:r>
              <a:rPr lang="af-ZA" altLang="zh-CN" sz="1400" dirty="0" err="1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highlights</a:t>
            </a:r>
            <a:endParaRPr lang="af-ZA" altLang="zh-CN" sz="1400" dirty="0">
              <a:solidFill>
                <a:sysClr val="window" lastClr="FFFFFF">
                  <a:lumMod val="65000"/>
                </a:sysClr>
              </a:solidFill>
              <a:latin typeface="Arial"/>
              <a:ea typeface="微软雅黑"/>
            </a:endParaRPr>
          </a:p>
        </p:txBody>
      </p:sp>
      <p:pic>
        <p:nvPicPr>
          <p:cNvPr id="14" name="图形 13">
            <a:extLst>
              <a:ext uri="{FF2B5EF4-FFF2-40B4-BE49-F238E27FC236}">
                <a16:creationId xmlns="" xmlns:a16="http://schemas.microsoft.com/office/drawing/2014/main" id="{FB0534D5-CD58-9E49-B602-A7AE73980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67979" y="2903254"/>
            <a:ext cx="1249136" cy="124913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E8226A2-3336-FC4F-88F6-E157858F75A4}"/>
              </a:ext>
            </a:extLst>
          </p:cNvPr>
          <p:cNvGrpSpPr/>
          <p:nvPr/>
        </p:nvGrpSpPr>
        <p:grpSpPr>
          <a:xfrm>
            <a:off x="2794763" y="1749966"/>
            <a:ext cx="1491341" cy="518882"/>
            <a:chOff x="3048000" y="1714959"/>
            <a:chExt cx="1491341" cy="518882"/>
          </a:xfrm>
        </p:grpSpPr>
        <p:sp>
          <p:nvSpPr>
            <p:cNvPr id="2" name="平行四边形 1">
              <a:extLst>
                <a:ext uri="{FF2B5EF4-FFF2-40B4-BE49-F238E27FC236}">
                  <a16:creationId xmlns="" xmlns:a16="http://schemas.microsoft.com/office/drawing/2014/main" id="{DC56598E-9B09-0E48-A461-59907A60FF5E}"/>
                </a:ext>
              </a:extLst>
            </p:cNvPr>
            <p:cNvSpPr/>
            <p:nvPr/>
          </p:nvSpPr>
          <p:spPr>
            <a:xfrm>
              <a:off x="3048000" y="1714959"/>
              <a:ext cx="1491341" cy="518882"/>
            </a:xfrm>
            <a:prstGeom prst="parallelogram">
              <a:avLst/>
            </a:prstGeom>
            <a:solidFill>
              <a:srgbClr val="188CFB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E5A1A87C-A110-3B4A-A260-A08E48799CA6}"/>
                </a:ext>
              </a:extLst>
            </p:cNvPr>
            <p:cNvSpPr txBox="1"/>
            <p:nvPr/>
          </p:nvSpPr>
          <p:spPr>
            <a:xfrm>
              <a:off x="3316616" y="1774345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</p:grpSp>
      <p:sp>
        <p:nvSpPr>
          <p:cNvPr id="30" name="平行四边形 29">
            <a:extLst>
              <a:ext uri="{FF2B5EF4-FFF2-40B4-BE49-F238E27FC236}">
                <a16:creationId xmlns="" xmlns:a16="http://schemas.microsoft.com/office/drawing/2014/main" id="{C1E8B612-BF50-084C-AE83-0C1B674FC6B4}"/>
              </a:ext>
            </a:extLst>
          </p:cNvPr>
          <p:cNvSpPr/>
          <p:nvPr/>
        </p:nvSpPr>
        <p:spPr>
          <a:xfrm>
            <a:off x="2794763" y="3991687"/>
            <a:ext cx="1491341" cy="518882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ABA4C7FB-D0B5-BE4D-9531-59E089A72FA8}"/>
              </a:ext>
            </a:extLst>
          </p:cNvPr>
          <p:cNvSpPr txBox="1"/>
          <p:nvPr/>
        </p:nvSpPr>
        <p:spPr>
          <a:xfrm>
            <a:off x="3063379" y="40510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7DAEA2B2-74E0-3C43-A30F-FB7D84020FA7}"/>
              </a:ext>
            </a:extLst>
          </p:cNvPr>
          <p:cNvSpPr/>
          <p:nvPr/>
        </p:nvSpPr>
        <p:spPr>
          <a:xfrm>
            <a:off x="7913820" y="2468903"/>
            <a:ext cx="2978002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FE25716-1F1B-FB47-9C68-05425D8D03BF}"/>
              </a:ext>
            </a:extLst>
          </p:cNvPr>
          <p:cNvGrpSpPr/>
          <p:nvPr/>
        </p:nvGrpSpPr>
        <p:grpSpPr>
          <a:xfrm>
            <a:off x="7921000" y="1749966"/>
            <a:ext cx="1491341" cy="518882"/>
            <a:chOff x="9728400" y="1714959"/>
            <a:chExt cx="1491341" cy="518882"/>
          </a:xfrm>
        </p:grpSpPr>
        <p:sp>
          <p:nvSpPr>
            <p:cNvPr id="42" name="平行四边形 41">
              <a:extLst>
                <a:ext uri="{FF2B5EF4-FFF2-40B4-BE49-F238E27FC236}">
                  <a16:creationId xmlns="" xmlns:a16="http://schemas.microsoft.com/office/drawing/2014/main" id="{C8AE941F-CAE6-5F4A-BE42-7A6B22B218BD}"/>
                </a:ext>
              </a:extLst>
            </p:cNvPr>
            <p:cNvSpPr/>
            <p:nvPr/>
          </p:nvSpPr>
          <p:spPr>
            <a:xfrm>
              <a:off x="9728400" y="1714959"/>
              <a:ext cx="1491341" cy="518882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50800" dir="5400000" algn="ctr" rotWithShape="0">
                <a:srgbClr val="188CFB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51CF95A5-270C-8B4F-A229-6AED8497A451}"/>
                </a:ext>
              </a:extLst>
            </p:cNvPr>
            <p:cNvSpPr txBox="1"/>
            <p:nvPr/>
          </p:nvSpPr>
          <p:spPr>
            <a:xfrm>
              <a:off x="9997016" y="1774345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188CFB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小标题</a:t>
              </a:r>
            </a:p>
          </p:txBody>
        </p:sp>
      </p:grpSp>
      <p:sp>
        <p:nvSpPr>
          <p:cNvPr id="53" name="平行四边形 52">
            <a:extLst>
              <a:ext uri="{FF2B5EF4-FFF2-40B4-BE49-F238E27FC236}">
                <a16:creationId xmlns="" xmlns:a16="http://schemas.microsoft.com/office/drawing/2014/main" id="{1265CF9D-A94C-D545-8C43-601118E25689}"/>
              </a:ext>
            </a:extLst>
          </p:cNvPr>
          <p:cNvSpPr/>
          <p:nvPr/>
        </p:nvSpPr>
        <p:spPr>
          <a:xfrm>
            <a:off x="7921000" y="3991687"/>
            <a:ext cx="1491341" cy="518882"/>
          </a:xfrm>
          <a:prstGeom prst="parallelogram">
            <a:avLst/>
          </a:prstGeom>
          <a:solidFill>
            <a:srgbClr val="188CFB"/>
          </a:solidFill>
          <a:ln>
            <a:noFill/>
          </a:ln>
          <a:effectLst>
            <a:outerShdw blurRad="203200" dist="50800" dir="5400000" algn="ctr" rotWithShape="0">
              <a:srgbClr val="188CFB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425A0F6B-DCC4-D04A-99D1-B0C9C464E968}"/>
              </a:ext>
            </a:extLst>
          </p:cNvPr>
          <p:cNvSpPr/>
          <p:nvPr/>
        </p:nvSpPr>
        <p:spPr>
          <a:xfrm>
            <a:off x="7913820" y="4710624"/>
            <a:ext cx="2978002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8397DD14-F9C0-094F-B280-87B33CC87D23}"/>
              </a:ext>
            </a:extLst>
          </p:cNvPr>
          <p:cNvSpPr txBox="1"/>
          <p:nvPr/>
        </p:nvSpPr>
        <p:spPr>
          <a:xfrm>
            <a:off x="8189616" y="40510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6E3CDFE5-D10A-B44B-9B3C-4C19E3477AE7}"/>
              </a:ext>
            </a:extLst>
          </p:cNvPr>
          <p:cNvSpPr/>
          <p:nvPr/>
        </p:nvSpPr>
        <p:spPr>
          <a:xfrm>
            <a:off x="1308101" y="2456255"/>
            <a:ext cx="2978004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EAFD8BD3-05D2-4A4E-995D-44735B38030E}"/>
              </a:ext>
            </a:extLst>
          </p:cNvPr>
          <p:cNvSpPr/>
          <p:nvPr/>
        </p:nvSpPr>
        <p:spPr>
          <a:xfrm>
            <a:off x="1308101" y="4697976"/>
            <a:ext cx="2978003" cy="78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5932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chemeClr val="accent5">
                <a:lumMod val="0"/>
                <a:lumOff val="10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占位符 41">
            <a:extLst>
              <a:ext uri="{FF2B5EF4-FFF2-40B4-BE49-F238E27FC236}">
                <a16:creationId xmlns="" xmlns:a16="http://schemas.microsoft.com/office/drawing/2014/main" id="{8AF42297-328A-804F-97C6-F455A61F4854}"/>
              </a:ext>
            </a:extLst>
          </p:cNvPr>
          <p:cNvSpPr txBox="1">
            <a:spLocks/>
          </p:cNvSpPr>
          <p:nvPr/>
        </p:nvSpPr>
        <p:spPr>
          <a:xfrm>
            <a:off x="8217637" y="-2619099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占位符 43">
            <a:extLst>
              <a:ext uri="{FF2B5EF4-FFF2-40B4-BE49-F238E27FC236}">
                <a16:creationId xmlns="" xmlns:a16="http://schemas.microsoft.com/office/drawing/2014/main" id="{62818F73-8D68-574C-A9F1-109D1487E224}"/>
              </a:ext>
            </a:extLst>
          </p:cNvPr>
          <p:cNvSpPr txBox="1">
            <a:spLocks/>
          </p:cNvSpPr>
          <p:nvPr/>
        </p:nvSpPr>
        <p:spPr>
          <a:xfrm>
            <a:off x="8217637" y="-1026151"/>
            <a:ext cx="2597451" cy="658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文本占位符 117">
            <a:extLst>
              <a:ext uri="{FF2B5EF4-FFF2-40B4-BE49-F238E27FC236}">
                <a16:creationId xmlns="" xmlns:a16="http://schemas.microsoft.com/office/drawing/2014/main" id="{A0696800-0F81-F74E-9F05-9EEA0C22E8C3}"/>
              </a:ext>
            </a:extLst>
          </p:cNvPr>
          <p:cNvSpPr txBox="1">
            <a:spLocks/>
          </p:cNvSpPr>
          <p:nvPr/>
        </p:nvSpPr>
        <p:spPr>
          <a:xfrm>
            <a:off x="644575" y="670345"/>
            <a:ext cx="1774846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800" dirty="0">
                <a:solidFill>
                  <a:srgbClr val="188CFB"/>
                </a:solidFill>
                <a:latin typeface="微软雅黑"/>
                <a:ea typeface="微软雅黑"/>
              </a:rPr>
              <a:t>业务亮点</a:t>
            </a:r>
          </a:p>
        </p:txBody>
      </p:sp>
      <p:sp>
        <p:nvSpPr>
          <p:cNvPr id="28" name="文本占位符 118">
            <a:extLst>
              <a:ext uri="{FF2B5EF4-FFF2-40B4-BE49-F238E27FC236}">
                <a16:creationId xmlns="" xmlns:a16="http://schemas.microsoft.com/office/drawing/2014/main" id="{65804E31-40F5-4447-9C21-7C17790D002F}"/>
              </a:ext>
            </a:extLst>
          </p:cNvPr>
          <p:cNvSpPr txBox="1">
            <a:spLocks/>
          </p:cNvSpPr>
          <p:nvPr/>
        </p:nvSpPr>
        <p:spPr>
          <a:xfrm>
            <a:off x="644576" y="1150476"/>
            <a:ext cx="240342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f-ZA" altLang="zh-CN" sz="1400" dirty="0" err="1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Business</a:t>
            </a:r>
            <a:r>
              <a:rPr lang="zh-CN" altLang="en-US" sz="1400" dirty="0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 </a:t>
            </a:r>
            <a:r>
              <a:rPr lang="af-ZA" altLang="zh-CN" sz="1400" dirty="0" err="1">
                <a:solidFill>
                  <a:sysClr val="window" lastClr="FFFFFF">
                    <a:lumMod val="65000"/>
                  </a:sysClr>
                </a:solidFill>
                <a:latin typeface="Arial"/>
                <a:ea typeface="微软雅黑"/>
              </a:rPr>
              <a:t>highlights</a:t>
            </a:r>
            <a:endParaRPr lang="af-ZA" altLang="zh-CN" sz="1400" dirty="0">
              <a:solidFill>
                <a:sysClr val="window" lastClr="FFFFFF">
                  <a:lumMod val="65000"/>
                </a:sysClr>
              </a:solidFill>
              <a:latin typeface="Arial"/>
              <a:ea typeface="微软雅黑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3F514FCD-BAD4-BD45-99E1-11A792240F40}"/>
              </a:ext>
            </a:extLst>
          </p:cNvPr>
          <p:cNvSpPr/>
          <p:nvPr/>
        </p:nvSpPr>
        <p:spPr>
          <a:xfrm>
            <a:off x="4286877" y="1438934"/>
            <a:ext cx="34387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标题数字等都可以通过点击和重新输入进行更改，顶部“开始”面板中可以对字体、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B5E37AE7-2E60-074D-A86E-A82AB5425536}"/>
              </a:ext>
            </a:extLst>
          </p:cNvPr>
          <p:cNvSpPr txBox="1"/>
          <p:nvPr/>
        </p:nvSpPr>
        <p:spPr>
          <a:xfrm>
            <a:off x="5618946" y="99360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188CFB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34A69DB-AD38-1B4F-8ECB-BD7E961D4A9A}"/>
              </a:ext>
            </a:extLst>
          </p:cNvPr>
          <p:cNvGrpSpPr/>
          <p:nvPr/>
        </p:nvGrpSpPr>
        <p:grpSpPr>
          <a:xfrm>
            <a:off x="4581691" y="2075086"/>
            <a:ext cx="3073063" cy="2779896"/>
            <a:chOff x="5032880" y="2241481"/>
            <a:chExt cx="3073063" cy="2779896"/>
          </a:xfrm>
        </p:grpSpPr>
        <p:grpSp>
          <p:nvGrpSpPr>
            <p:cNvPr id="31" name="îšľïdè">
              <a:extLst>
                <a:ext uri="{FF2B5EF4-FFF2-40B4-BE49-F238E27FC236}">
                  <a16:creationId xmlns="" xmlns:a16="http://schemas.microsoft.com/office/drawing/2014/main" id="{CA364CCE-2BE6-8F47-B676-246C12F7CDF0}"/>
                </a:ext>
              </a:extLst>
            </p:cNvPr>
            <p:cNvGrpSpPr/>
            <p:nvPr/>
          </p:nvGrpSpPr>
          <p:grpSpPr>
            <a:xfrm>
              <a:off x="5032880" y="2241481"/>
              <a:ext cx="3073063" cy="2779896"/>
              <a:chOff x="5341869" y="2419546"/>
              <a:chExt cx="3073063" cy="2779896"/>
            </a:xfrm>
          </p:grpSpPr>
          <p:sp>
            <p:nvSpPr>
              <p:cNvPr id="45" name="i$ḻíḑè">
                <a:extLst>
                  <a:ext uri="{FF2B5EF4-FFF2-40B4-BE49-F238E27FC236}">
                    <a16:creationId xmlns="" xmlns:a16="http://schemas.microsoft.com/office/drawing/2014/main" id="{DEAF4CB2-A808-E949-A3D4-D48AA3CD813F}"/>
                  </a:ext>
                </a:extLst>
              </p:cNvPr>
              <p:cNvSpPr/>
              <p:nvPr/>
            </p:nvSpPr>
            <p:spPr>
              <a:xfrm>
                <a:off x="5880568" y="3076661"/>
                <a:ext cx="1955335" cy="1685633"/>
              </a:xfrm>
              <a:prstGeom prst="triangl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Sľïḍè">
                <a:extLst>
                  <a:ext uri="{FF2B5EF4-FFF2-40B4-BE49-F238E27FC236}">
                    <a16:creationId xmlns="" xmlns:a16="http://schemas.microsoft.com/office/drawing/2014/main" id="{291FB53B-237F-BB4D-8978-50F00FC450E7}"/>
                  </a:ext>
                </a:extLst>
              </p:cNvPr>
              <p:cNvSpPr/>
              <p:nvPr/>
            </p:nvSpPr>
            <p:spPr>
              <a:xfrm rot="18000000">
                <a:off x="5288468" y="3601989"/>
                <a:ext cx="1665886" cy="285764"/>
              </a:xfrm>
              <a:custGeom>
                <a:avLst/>
                <a:gdLst>
                  <a:gd name="connsiteX0" fmla="*/ 2842225 w 3123083"/>
                  <a:gd name="connsiteY0" fmla="*/ 0 h 280859"/>
                  <a:gd name="connsiteX1" fmla="*/ 3123083 w 3123083"/>
                  <a:gd name="connsiteY1" fmla="*/ 280859 h 280859"/>
                  <a:gd name="connsiteX2" fmla="*/ 0 w 3123083"/>
                  <a:gd name="connsiteY2" fmla="*/ 280859 h 280859"/>
                  <a:gd name="connsiteX3" fmla="*/ 0 w 3123083"/>
                  <a:gd name="connsiteY3" fmla="*/ 140430 h 280859"/>
                  <a:gd name="connsiteX4" fmla="*/ 2842225 w 3123083"/>
                  <a:gd name="connsiteY4" fmla="*/ 140430 h 280859"/>
                  <a:gd name="connsiteX0" fmla="*/ 2833202 w 3123083"/>
                  <a:gd name="connsiteY0" fmla="*/ 0 h 285176"/>
                  <a:gd name="connsiteX1" fmla="*/ 3123083 w 3123083"/>
                  <a:gd name="connsiteY1" fmla="*/ 285176 h 285176"/>
                  <a:gd name="connsiteX2" fmla="*/ 0 w 3123083"/>
                  <a:gd name="connsiteY2" fmla="*/ 285176 h 285176"/>
                  <a:gd name="connsiteX3" fmla="*/ 0 w 3123083"/>
                  <a:gd name="connsiteY3" fmla="*/ 144747 h 285176"/>
                  <a:gd name="connsiteX4" fmla="*/ 2842225 w 3123083"/>
                  <a:gd name="connsiteY4" fmla="*/ 144747 h 285176"/>
                  <a:gd name="connsiteX5" fmla="*/ 2833202 w 3123083"/>
                  <a:gd name="connsiteY5" fmla="*/ 0 h 285176"/>
                  <a:gd name="connsiteX0" fmla="*/ 2833203 w 3123083"/>
                  <a:gd name="connsiteY0" fmla="*/ 0 h 285176"/>
                  <a:gd name="connsiteX1" fmla="*/ 3123083 w 3123083"/>
                  <a:gd name="connsiteY1" fmla="*/ 285176 h 285176"/>
                  <a:gd name="connsiteX2" fmla="*/ 0 w 3123083"/>
                  <a:gd name="connsiteY2" fmla="*/ 285176 h 285176"/>
                  <a:gd name="connsiteX3" fmla="*/ 0 w 3123083"/>
                  <a:gd name="connsiteY3" fmla="*/ 144747 h 285176"/>
                  <a:gd name="connsiteX4" fmla="*/ 2842225 w 3123083"/>
                  <a:gd name="connsiteY4" fmla="*/ 144747 h 285176"/>
                  <a:gd name="connsiteX5" fmla="*/ 2833203 w 3123083"/>
                  <a:gd name="connsiteY5" fmla="*/ 0 h 285176"/>
                  <a:gd name="connsiteX0" fmla="*/ 2823294 w 3123083"/>
                  <a:gd name="connsiteY0" fmla="*/ 0 h 282090"/>
                  <a:gd name="connsiteX1" fmla="*/ 3123083 w 3123083"/>
                  <a:gd name="connsiteY1" fmla="*/ 282090 h 282090"/>
                  <a:gd name="connsiteX2" fmla="*/ 0 w 3123083"/>
                  <a:gd name="connsiteY2" fmla="*/ 282090 h 282090"/>
                  <a:gd name="connsiteX3" fmla="*/ 0 w 3123083"/>
                  <a:gd name="connsiteY3" fmla="*/ 141661 h 282090"/>
                  <a:gd name="connsiteX4" fmla="*/ 2842225 w 3123083"/>
                  <a:gd name="connsiteY4" fmla="*/ 141661 h 282090"/>
                  <a:gd name="connsiteX5" fmla="*/ 2823294 w 3123083"/>
                  <a:gd name="connsiteY5" fmla="*/ 0 h 282090"/>
                  <a:gd name="connsiteX0" fmla="*/ 2823294 w 3123083"/>
                  <a:gd name="connsiteY0" fmla="*/ 0 h 282090"/>
                  <a:gd name="connsiteX1" fmla="*/ 3123083 w 3123083"/>
                  <a:gd name="connsiteY1" fmla="*/ 282090 h 282090"/>
                  <a:gd name="connsiteX2" fmla="*/ 0 w 3123083"/>
                  <a:gd name="connsiteY2" fmla="*/ 282090 h 282090"/>
                  <a:gd name="connsiteX3" fmla="*/ 194791 w 3123083"/>
                  <a:gd name="connsiteY3" fmla="*/ 141576 h 282090"/>
                  <a:gd name="connsiteX4" fmla="*/ 2842225 w 3123083"/>
                  <a:gd name="connsiteY4" fmla="*/ 141661 h 282090"/>
                  <a:gd name="connsiteX5" fmla="*/ 2823294 w 3123083"/>
                  <a:gd name="connsiteY5" fmla="*/ 0 h 282090"/>
                  <a:gd name="connsiteX0" fmla="*/ 2794152 w 3093941"/>
                  <a:gd name="connsiteY0" fmla="*/ 0 h 286303"/>
                  <a:gd name="connsiteX1" fmla="*/ 3093941 w 3093941"/>
                  <a:gd name="connsiteY1" fmla="*/ 282090 h 286303"/>
                  <a:gd name="connsiteX2" fmla="*/ 0 w 3093941"/>
                  <a:gd name="connsiteY2" fmla="*/ 286303 h 286303"/>
                  <a:gd name="connsiteX3" fmla="*/ 165649 w 3093941"/>
                  <a:gd name="connsiteY3" fmla="*/ 141576 h 286303"/>
                  <a:gd name="connsiteX4" fmla="*/ 2813083 w 3093941"/>
                  <a:gd name="connsiteY4" fmla="*/ 141661 h 286303"/>
                  <a:gd name="connsiteX5" fmla="*/ 2794152 w 3093941"/>
                  <a:gd name="connsiteY5" fmla="*/ 0 h 286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93941" h="286303">
                    <a:moveTo>
                      <a:pt x="2794152" y="0"/>
                    </a:moveTo>
                    <a:lnTo>
                      <a:pt x="3093941" y="282090"/>
                    </a:lnTo>
                    <a:lnTo>
                      <a:pt x="0" y="286303"/>
                    </a:lnTo>
                    <a:lnTo>
                      <a:pt x="165649" y="141576"/>
                    </a:lnTo>
                    <a:lnTo>
                      <a:pt x="2813083" y="141661"/>
                    </a:lnTo>
                    <a:cubicBezTo>
                      <a:pt x="2813083" y="94851"/>
                      <a:pt x="2794152" y="46810"/>
                      <a:pt x="2794152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$ľîḍê">
                <a:extLst>
                  <a:ext uri="{FF2B5EF4-FFF2-40B4-BE49-F238E27FC236}">
                    <a16:creationId xmlns="" xmlns:a16="http://schemas.microsoft.com/office/drawing/2014/main" id="{92B92739-C144-004C-893A-1F835D0C1060}"/>
                  </a:ext>
                </a:extLst>
              </p:cNvPr>
              <p:cNvSpPr/>
              <p:nvPr/>
            </p:nvSpPr>
            <p:spPr>
              <a:xfrm rot="3600000" flipH="1">
                <a:off x="6755397" y="3609836"/>
                <a:ext cx="1681578" cy="281559"/>
              </a:xfrm>
              <a:custGeom>
                <a:avLst/>
                <a:gdLst>
                  <a:gd name="connsiteX0" fmla="*/ 2842225 w 3123083"/>
                  <a:gd name="connsiteY0" fmla="*/ 0 h 280859"/>
                  <a:gd name="connsiteX1" fmla="*/ 3123083 w 3123083"/>
                  <a:gd name="connsiteY1" fmla="*/ 280859 h 280859"/>
                  <a:gd name="connsiteX2" fmla="*/ 0 w 3123083"/>
                  <a:gd name="connsiteY2" fmla="*/ 280859 h 280859"/>
                  <a:gd name="connsiteX3" fmla="*/ 0 w 3123083"/>
                  <a:gd name="connsiteY3" fmla="*/ 140430 h 280859"/>
                  <a:gd name="connsiteX4" fmla="*/ 2842225 w 3123083"/>
                  <a:gd name="connsiteY4" fmla="*/ 140430 h 280859"/>
                  <a:gd name="connsiteX0" fmla="*/ 2833202 w 3123083"/>
                  <a:gd name="connsiteY0" fmla="*/ 0 h 285176"/>
                  <a:gd name="connsiteX1" fmla="*/ 3123083 w 3123083"/>
                  <a:gd name="connsiteY1" fmla="*/ 285176 h 285176"/>
                  <a:gd name="connsiteX2" fmla="*/ 0 w 3123083"/>
                  <a:gd name="connsiteY2" fmla="*/ 285176 h 285176"/>
                  <a:gd name="connsiteX3" fmla="*/ 0 w 3123083"/>
                  <a:gd name="connsiteY3" fmla="*/ 144747 h 285176"/>
                  <a:gd name="connsiteX4" fmla="*/ 2842225 w 3123083"/>
                  <a:gd name="connsiteY4" fmla="*/ 144747 h 285176"/>
                  <a:gd name="connsiteX5" fmla="*/ 2833202 w 3123083"/>
                  <a:gd name="connsiteY5" fmla="*/ 0 h 285176"/>
                  <a:gd name="connsiteX0" fmla="*/ 2833203 w 3123083"/>
                  <a:gd name="connsiteY0" fmla="*/ 0 h 285176"/>
                  <a:gd name="connsiteX1" fmla="*/ 3123083 w 3123083"/>
                  <a:gd name="connsiteY1" fmla="*/ 285176 h 285176"/>
                  <a:gd name="connsiteX2" fmla="*/ 0 w 3123083"/>
                  <a:gd name="connsiteY2" fmla="*/ 285176 h 285176"/>
                  <a:gd name="connsiteX3" fmla="*/ 0 w 3123083"/>
                  <a:gd name="connsiteY3" fmla="*/ 144747 h 285176"/>
                  <a:gd name="connsiteX4" fmla="*/ 2842225 w 3123083"/>
                  <a:gd name="connsiteY4" fmla="*/ 144747 h 285176"/>
                  <a:gd name="connsiteX5" fmla="*/ 2833203 w 3123083"/>
                  <a:gd name="connsiteY5" fmla="*/ 0 h 285176"/>
                  <a:gd name="connsiteX0" fmla="*/ 2823294 w 3123083"/>
                  <a:gd name="connsiteY0" fmla="*/ 0 h 282090"/>
                  <a:gd name="connsiteX1" fmla="*/ 3123083 w 3123083"/>
                  <a:gd name="connsiteY1" fmla="*/ 282090 h 282090"/>
                  <a:gd name="connsiteX2" fmla="*/ 0 w 3123083"/>
                  <a:gd name="connsiteY2" fmla="*/ 282090 h 282090"/>
                  <a:gd name="connsiteX3" fmla="*/ 0 w 3123083"/>
                  <a:gd name="connsiteY3" fmla="*/ 141661 h 282090"/>
                  <a:gd name="connsiteX4" fmla="*/ 2842225 w 3123083"/>
                  <a:gd name="connsiteY4" fmla="*/ 141661 h 282090"/>
                  <a:gd name="connsiteX5" fmla="*/ 2823294 w 3123083"/>
                  <a:gd name="connsiteY5" fmla="*/ 0 h 282090"/>
                  <a:gd name="connsiteX0" fmla="*/ 2823294 w 3123083"/>
                  <a:gd name="connsiteY0" fmla="*/ 0 h 282090"/>
                  <a:gd name="connsiteX1" fmla="*/ 3123083 w 3123083"/>
                  <a:gd name="connsiteY1" fmla="*/ 282090 h 282090"/>
                  <a:gd name="connsiteX2" fmla="*/ 0 w 3123083"/>
                  <a:gd name="connsiteY2" fmla="*/ 282090 h 282090"/>
                  <a:gd name="connsiteX3" fmla="*/ 194791 w 3123083"/>
                  <a:gd name="connsiteY3" fmla="*/ 141576 h 282090"/>
                  <a:gd name="connsiteX4" fmla="*/ 2842225 w 3123083"/>
                  <a:gd name="connsiteY4" fmla="*/ 141661 h 282090"/>
                  <a:gd name="connsiteX5" fmla="*/ 2823294 w 3123083"/>
                  <a:gd name="connsiteY5" fmla="*/ 0 h 282090"/>
                  <a:gd name="connsiteX0" fmla="*/ 2823294 w 3123083"/>
                  <a:gd name="connsiteY0" fmla="*/ 0 h 282090"/>
                  <a:gd name="connsiteX1" fmla="*/ 3123083 w 3123083"/>
                  <a:gd name="connsiteY1" fmla="*/ 282090 h 282090"/>
                  <a:gd name="connsiteX2" fmla="*/ 0 w 3123083"/>
                  <a:gd name="connsiteY2" fmla="*/ 282090 h 282090"/>
                  <a:gd name="connsiteX3" fmla="*/ 183133 w 3123083"/>
                  <a:gd name="connsiteY3" fmla="*/ 139892 h 282090"/>
                  <a:gd name="connsiteX4" fmla="*/ 2842225 w 3123083"/>
                  <a:gd name="connsiteY4" fmla="*/ 141661 h 282090"/>
                  <a:gd name="connsiteX5" fmla="*/ 2823294 w 3123083"/>
                  <a:gd name="connsiteY5" fmla="*/ 0 h 282090"/>
                  <a:gd name="connsiteX0" fmla="*/ 2823294 w 3123083"/>
                  <a:gd name="connsiteY0" fmla="*/ 0 h 282090"/>
                  <a:gd name="connsiteX1" fmla="*/ 3123083 w 3123083"/>
                  <a:gd name="connsiteY1" fmla="*/ 282090 h 282090"/>
                  <a:gd name="connsiteX2" fmla="*/ 0 w 3123083"/>
                  <a:gd name="connsiteY2" fmla="*/ 282090 h 282090"/>
                  <a:gd name="connsiteX3" fmla="*/ 144222 w 3123083"/>
                  <a:gd name="connsiteY3" fmla="*/ 138058 h 282090"/>
                  <a:gd name="connsiteX4" fmla="*/ 2842225 w 3123083"/>
                  <a:gd name="connsiteY4" fmla="*/ 141661 h 282090"/>
                  <a:gd name="connsiteX5" fmla="*/ 2823294 w 3123083"/>
                  <a:gd name="connsiteY5" fmla="*/ 0 h 282090"/>
                  <a:gd name="connsiteX0" fmla="*/ 2823294 w 3123083"/>
                  <a:gd name="connsiteY0" fmla="*/ 0 h 282090"/>
                  <a:gd name="connsiteX1" fmla="*/ 3123083 w 3123083"/>
                  <a:gd name="connsiteY1" fmla="*/ 282090 h 282090"/>
                  <a:gd name="connsiteX2" fmla="*/ 0 w 3123083"/>
                  <a:gd name="connsiteY2" fmla="*/ 282090 h 282090"/>
                  <a:gd name="connsiteX3" fmla="*/ 124397 w 3123083"/>
                  <a:gd name="connsiteY3" fmla="*/ 140247 h 282090"/>
                  <a:gd name="connsiteX4" fmla="*/ 2842225 w 3123083"/>
                  <a:gd name="connsiteY4" fmla="*/ 141661 h 282090"/>
                  <a:gd name="connsiteX5" fmla="*/ 2823294 w 3123083"/>
                  <a:gd name="connsiteY5" fmla="*/ 0 h 282090"/>
                  <a:gd name="connsiteX0" fmla="*/ 2823294 w 3123083"/>
                  <a:gd name="connsiteY0" fmla="*/ 0 h 282090"/>
                  <a:gd name="connsiteX1" fmla="*/ 3123083 w 3123083"/>
                  <a:gd name="connsiteY1" fmla="*/ 282090 h 282090"/>
                  <a:gd name="connsiteX2" fmla="*/ 0 w 3123083"/>
                  <a:gd name="connsiteY2" fmla="*/ 282090 h 282090"/>
                  <a:gd name="connsiteX3" fmla="*/ 139112 w 3123083"/>
                  <a:gd name="connsiteY3" fmla="*/ 143638 h 282090"/>
                  <a:gd name="connsiteX4" fmla="*/ 2842225 w 3123083"/>
                  <a:gd name="connsiteY4" fmla="*/ 141661 h 282090"/>
                  <a:gd name="connsiteX5" fmla="*/ 2823294 w 3123083"/>
                  <a:gd name="connsiteY5" fmla="*/ 0 h 282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3083" h="282090">
                    <a:moveTo>
                      <a:pt x="2823294" y="0"/>
                    </a:moveTo>
                    <a:lnTo>
                      <a:pt x="3123083" y="282090"/>
                    </a:lnTo>
                    <a:lnTo>
                      <a:pt x="0" y="282090"/>
                    </a:lnTo>
                    <a:lnTo>
                      <a:pt x="139112" y="143638"/>
                    </a:lnTo>
                    <a:lnTo>
                      <a:pt x="2842225" y="141661"/>
                    </a:lnTo>
                    <a:cubicBezTo>
                      <a:pt x="2842225" y="94851"/>
                      <a:pt x="2823294" y="46810"/>
                      <a:pt x="2823294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ṩḻîďé">
                <a:extLst>
                  <a:ext uri="{FF2B5EF4-FFF2-40B4-BE49-F238E27FC236}">
                    <a16:creationId xmlns="" xmlns:a16="http://schemas.microsoft.com/office/drawing/2014/main" id="{82FB3DC6-6DCB-6245-8308-E941E16ABF8B}"/>
                  </a:ext>
                </a:extLst>
              </p:cNvPr>
              <p:cNvSpPr/>
              <p:nvPr/>
            </p:nvSpPr>
            <p:spPr>
              <a:xfrm rot="10800000" flipH="1">
                <a:off x="6011839" y="4917883"/>
                <a:ext cx="1693303" cy="281559"/>
              </a:xfrm>
              <a:custGeom>
                <a:avLst/>
                <a:gdLst>
                  <a:gd name="connsiteX0" fmla="*/ 0 w 2246592"/>
                  <a:gd name="connsiteY0" fmla="*/ 348239 h 348239"/>
                  <a:gd name="connsiteX1" fmla="*/ 166774 w 2246592"/>
                  <a:gd name="connsiteY1" fmla="*/ 348239 h 348239"/>
                  <a:gd name="connsiteX2" fmla="*/ 2079818 w 2246592"/>
                  <a:gd name="connsiteY2" fmla="*/ 348239 h 348239"/>
                  <a:gd name="connsiteX3" fmla="*/ 2246592 w 2246592"/>
                  <a:gd name="connsiteY3" fmla="*/ 348239 h 348239"/>
                  <a:gd name="connsiteX4" fmla="*/ 2046948 w 2246592"/>
                  <a:gd name="connsiteY4" fmla="*/ 0 h 348239"/>
                  <a:gd name="connsiteX5" fmla="*/ 2059555 w 2246592"/>
                  <a:gd name="connsiteY5" fmla="*/ 174880 h 348239"/>
                  <a:gd name="connsiteX6" fmla="*/ 1950171 w 2246592"/>
                  <a:gd name="connsiteY6" fmla="*/ 174874 h 348239"/>
                  <a:gd name="connsiteX7" fmla="*/ 1950097 w 2246592"/>
                  <a:gd name="connsiteY7" fmla="*/ 174775 h 348239"/>
                  <a:gd name="connsiteX8" fmla="*/ 1123296 w 2246592"/>
                  <a:gd name="connsiteY8" fmla="*/ 174824 h 348239"/>
                  <a:gd name="connsiteX9" fmla="*/ 296495 w 2246592"/>
                  <a:gd name="connsiteY9" fmla="*/ 174775 h 348239"/>
                  <a:gd name="connsiteX10" fmla="*/ 296422 w 2246592"/>
                  <a:gd name="connsiteY10" fmla="*/ 174874 h 348239"/>
                  <a:gd name="connsiteX11" fmla="*/ 187038 w 2246592"/>
                  <a:gd name="connsiteY11" fmla="*/ 174880 h 348239"/>
                  <a:gd name="connsiteX12" fmla="*/ 199645 w 2246592"/>
                  <a:gd name="connsiteY12" fmla="*/ 0 h 348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46592" h="348239">
                    <a:moveTo>
                      <a:pt x="0" y="348239"/>
                    </a:moveTo>
                    <a:lnTo>
                      <a:pt x="166774" y="348239"/>
                    </a:lnTo>
                    <a:lnTo>
                      <a:pt x="2079818" y="348239"/>
                    </a:lnTo>
                    <a:lnTo>
                      <a:pt x="2246592" y="348239"/>
                    </a:lnTo>
                    <a:lnTo>
                      <a:pt x="2046948" y="0"/>
                    </a:lnTo>
                    <a:cubicBezTo>
                      <a:pt x="2046948" y="57787"/>
                      <a:pt x="2059555" y="117093"/>
                      <a:pt x="2059555" y="174880"/>
                    </a:cubicBezTo>
                    <a:lnTo>
                      <a:pt x="1950171" y="174874"/>
                    </a:lnTo>
                    <a:lnTo>
                      <a:pt x="1950097" y="174775"/>
                    </a:lnTo>
                    <a:lnTo>
                      <a:pt x="1123296" y="174824"/>
                    </a:lnTo>
                    <a:lnTo>
                      <a:pt x="296495" y="174775"/>
                    </a:lnTo>
                    <a:lnTo>
                      <a:pt x="296422" y="174874"/>
                    </a:lnTo>
                    <a:lnTo>
                      <a:pt x="187038" y="174880"/>
                    </a:lnTo>
                    <a:cubicBezTo>
                      <a:pt x="187038" y="117093"/>
                      <a:pt x="199645" y="57787"/>
                      <a:pt x="199645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$ļiḑé">
                <a:extLst>
                  <a:ext uri="{FF2B5EF4-FFF2-40B4-BE49-F238E27FC236}">
                    <a16:creationId xmlns="" xmlns:a16="http://schemas.microsoft.com/office/drawing/2014/main" id="{68EA7CA1-882A-454B-A177-ED76BEDDBABC}"/>
                  </a:ext>
                </a:extLst>
              </p:cNvPr>
              <p:cNvSpPr/>
              <p:nvPr/>
            </p:nvSpPr>
            <p:spPr>
              <a:xfrm>
                <a:off x="6501487" y="2419546"/>
                <a:ext cx="709801" cy="611899"/>
              </a:xfrm>
              <a:prstGeom prst="triangle">
                <a:avLst/>
              </a:prstGeom>
              <a:solidFill>
                <a:srgbClr val="188CFB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ṣḷíḑê">
                <a:extLst>
                  <a:ext uri="{FF2B5EF4-FFF2-40B4-BE49-F238E27FC236}">
                    <a16:creationId xmlns="" xmlns:a16="http://schemas.microsoft.com/office/drawing/2014/main" id="{070D11BA-39D5-CA40-BD01-EF440DDC542C}"/>
                  </a:ext>
                </a:extLst>
              </p:cNvPr>
              <p:cNvSpPr/>
              <p:nvPr/>
            </p:nvSpPr>
            <p:spPr>
              <a:xfrm>
                <a:off x="5341869" y="4474248"/>
                <a:ext cx="709801" cy="611899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lïdê">
                <a:extLst>
                  <a:ext uri="{FF2B5EF4-FFF2-40B4-BE49-F238E27FC236}">
                    <a16:creationId xmlns="" xmlns:a16="http://schemas.microsoft.com/office/drawing/2014/main" id="{B2DA7823-7C5F-134A-9C10-8A604FEE98E8}"/>
                  </a:ext>
                </a:extLst>
              </p:cNvPr>
              <p:cNvSpPr/>
              <p:nvPr/>
            </p:nvSpPr>
            <p:spPr>
              <a:xfrm>
                <a:off x="7705131" y="4474248"/>
                <a:ext cx="709801" cy="611899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pic>
          <p:nvPicPr>
            <p:cNvPr id="3" name="图形 2">
              <a:extLst>
                <a:ext uri="{FF2B5EF4-FFF2-40B4-BE49-F238E27FC236}">
                  <a16:creationId xmlns="" xmlns:a16="http://schemas.microsoft.com/office/drawing/2014/main" id="{B8A291DF-BFAC-1243-BA87-A6501F9CF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218162" y="3637712"/>
              <a:ext cx="658471" cy="658471"/>
            </a:xfrm>
            <a:prstGeom prst="rect">
              <a:avLst/>
            </a:prstGeom>
          </p:spPr>
        </p:pic>
      </p:grp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7811A03C-D572-6D43-BCC3-0CC57DF2A7BF}"/>
              </a:ext>
            </a:extLst>
          </p:cNvPr>
          <p:cNvSpPr txBox="1"/>
          <p:nvPr/>
        </p:nvSpPr>
        <p:spPr>
          <a:xfrm>
            <a:off x="6800576" y="485498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8C7F9D34-D9F3-674E-86EC-65ABF6FE1AC6}"/>
              </a:ext>
            </a:extLst>
          </p:cNvPr>
          <p:cNvSpPr/>
          <p:nvPr/>
        </p:nvSpPr>
        <p:spPr>
          <a:xfrm>
            <a:off x="1260733" y="5255092"/>
            <a:ext cx="400853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74402684-4231-4A4F-B615-876DAC79354F}"/>
              </a:ext>
            </a:extLst>
          </p:cNvPr>
          <p:cNvSpPr txBox="1"/>
          <p:nvPr/>
        </p:nvSpPr>
        <p:spPr>
          <a:xfrm>
            <a:off x="4383692" y="485498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小标题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CA12DFC7-BF21-144B-B5D5-02932E032D7F}"/>
              </a:ext>
            </a:extLst>
          </p:cNvPr>
          <p:cNvSpPr/>
          <p:nvPr/>
        </p:nvSpPr>
        <p:spPr>
          <a:xfrm>
            <a:off x="6800576" y="5255092"/>
            <a:ext cx="400853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标题数字等都可以通过点击和重新输入进行更改，顶部“开始”面板中可以对字体</a:t>
            </a:r>
          </a:p>
        </p:txBody>
      </p:sp>
    </p:spTree>
    <p:extLst>
      <p:ext uri="{BB962C8B-B14F-4D97-AF65-F5344CB8AC3E}">
        <p14:creationId xmlns:p14="http://schemas.microsoft.com/office/powerpoint/2010/main" val="335300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 1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48FF8"/>
      </a:accent1>
      <a:accent2>
        <a:srgbClr val="1764B3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>
          <a:outerShdw blurRad="203200" dist="50800" dir="5400000" algn="ctr" rotWithShape="0">
            <a:srgbClr val="188CFB">
              <a:alpha val="67000"/>
            </a:srgbClr>
          </a:outerShdw>
        </a:effectLst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28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1627</TotalTime>
  <Words>2389</Words>
  <Application>Microsoft Office PowerPoint</Application>
  <PresentationFormat>宽屏</PresentationFormat>
  <Paragraphs>164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FontName</vt:lpstr>
      <vt:lpstr>Microsoft YaHei Light</vt:lpstr>
      <vt:lpstr>Quantum</vt:lpstr>
      <vt:lpstr>YouSheBiaoTiHei</vt:lpstr>
      <vt:lpstr>等线</vt:lpstr>
      <vt:lpstr>等线 Light</vt:lpstr>
      <vt:lpstr>汉仪雅酷黑 45W</vt:lpstr>
      <vt:lpstr>Microsoft YaHei</vt:lpstr>
      <vt:lpstr>Microsoft YaHei</vt:lpstr>
      <vt:lpstr>Arial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夜溪</dc:creator>
  <cp:keywords>51PPT模板网</cp:keywords>
  <dc:description>www.51pptmoban.com</dc:description>
  <cp:lastModifiedBy>阳光 男孩</cp:lastModifiedBy>
  <cp:revision>84</cp:revision>
  <dcterms:created xsi:type="dcterms:W3CDTF">2020-03-19T07:29:30Z</dcterms:created>
  <dcterms:modified xsi:type="dcterms:W3CDTF">2020-04-07T13:04:04Z</dcterms:modified>
</cp:coreProperties>
</file>